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5" r:id="rId3"/>
    <p:sldId id="264" r:id="rId4"/>
    <p:sldId id="258" r:id="rId5"/>
    <p:sldId id="259" r:id="rId6"/>
    <p:sldId id="260" r:id="rId7"/>
    <p:sldId id="278" r:id="rId8"/>
    <p:sldId id="262" r:id="rId9"/>
    <p:sldId id="266" r:id="rId10"/>
    <p:sldId id="267" r:id="rId11"/>
    <p:sldId id="268" r:id="rId12"/>
    <p:sldId id="263" r:id="rId13"/>
    <p:sldId id="265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37" autoAdjust="0"/>
  </p:normalViewPr>
  <p:slideViewPr>
    <p:cSldViewPr>
      <p:cViewPr varScale="1">
        <p:scale>
          <a:sx n="69" d="100"/>
          <a:sy n="69" d="100"/>
        </p:scale>
        <p:origin x="-5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B94FB-1F3A-4F8C-ADBC-B7284C0A6A45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05418-D551-4697-8525-316D26663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5418-D551-4697-8525-316D266639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05418-D551-4697-8525-316D2666393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9D0E0-4261-477D-9DB5-00E7074A0C29}" type="datetimeFigureOut">
              <a:rPr lang="en-US" smtClean="0"/>
              <a:pPr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E67D6-55CA-4C69-8802-9E056AD72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H:\Friends%20and%20Family%20Powerpoint%20Project\Music\Harder%20Better%20Faster%20Stronger.wav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4000" t="-1000" r="-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Brush Script MT" pitchFamily="66" charset="0"/>
              </a:rPr>
              <a:t>AKA: My Friends and Family</a:t>
            </a:r>
            <a:endParaRPr lang="en-US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pic>
        <p:nvPicPr>
          <p:cNvPr id="4" name="Picture 3" descr="coollogo_com_195051041.gif"/>
          <p:cNvPicPr>
            <a:picLocks noChangeAspect="1"/>
          </p:cNvPicPr>
          <p:nvPr/>
        </p:nvPicPr>
        <p:blipFill>
          <a:blip r:embed="rId5"/>
          <a:srcRect l="1429" t="3571" r="1429" b="3571"/>
          <a:stretch>
            <a:fillRect/>
          </a:stretch>
        </p:blipFill>
        <p:spPr>
          <a:xfrm>
            <a:off x="1752600" y="1447800"/>
            <a:ext cx="5181600" cy="1981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Harder Better Faster Stronger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6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t="-1000" r="-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04691" y="1036091"/>
            <a:ext cx="3148109" cy="3968283"/>
            <a:chOff x="179151" y="1036091"/>
            <a:chExt cx="3148109" cy="3968283"/>
          </a:xfrm>
        </p:grpSpPr>
        <p:pic>
          <p:nvPicPr>
            <p:cNvPr id="3" name="Picture 2" descr="_MG_8785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15816879">
              <a:off x="-400588" y="1627854"/>
              <a:ext cx="3571126" cy="23876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10" name="TextBox 9"/>
            <p:cNvSpPr txBox="1"/>
            <p:nvPr/>
          </p:nvSpPr>
          <p:spPr>
            <a:xfrm>
              <a:off x="179151" y="4419599"/>
              <a:ext cx="914400" cy="58477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Alex</a:t>
              </a:r>
              <a:endParaRPr lang="en-US" sz="3200" dirty="0"/>
            </a:p>
          </p:txBody>
        </p:sp>
        <p:pic>
          <p:nvPicPr>
            <p:cNvPr id="11" name="Picture 10" descr="Caboosesdfvob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09800" y="2286000"/>
              <a:ext cx="1117460" cy="2336508"/>
            </a:xfrm>
            <a:prstGeom prst="rect">
              <a:avLst/>
            </a:prstGeom>
          </p:spPr>
        </p:pic>
      </p:grpSp>
      <p:pic>
        <p:nvPicPr>
          <p:cNvPr id="2" name="Picture 1" descr="coollogo_com_1134392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152400"/>
            <a:ext cx="8839200" cy="8365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Erahk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0000" y="3606921"/>
            <a:ext cx="1269841" cy="965079"/>
          </a:xfrm>
          <a:prstGeom prst="rect">
            <a:avLst/>
          </a:prstGeom>
        </p:spPr>
      </p:pic>
      <p:pic>
        <p:nvPicPr>
          <p:cNvPr id="8" name="Picture 7" descr="Zakk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90800" y="1143000"/>
            <a:ext cx="9144000" cy="1244733"/>
          </a:xfrm>
          <a:prstGeom prst="rect">
            <a:avLst/>
          </a:prstGeom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ollogo_com_113439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52400"/>
            <a:ext cx="8839200" cy="8365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pSp>
        <p:nvGrpSpPr>
          <p:cNvPr id="10" name="Group 9"/>
          <p:cNvGrpSpPr/>
          <p:nvPr/>
        </p:nvGrpSpPr>
        <p:grpSpPr>
          <a:xfrm>
            <a:off x="152400" y="3352800"/>
            <a:ext cx="3759073" cy="3225530"/>
            <a:chOff x="4267200" y="1143000"/>
            <a:chExt cx="3759073" cy="3225530"/>
          </a:xfrm>
        </p:grpSpPr>
        <p:pic>
          <p:nvPicPr>
            <p:cNvPr id="6" name="Picture 5" descr="picture_002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67200" y="1143000"/>
              <a:ext cx="3543300" cy="29337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8" name="TextBox 7"/>
            <p:cNvSpPr txBox="1"/>
            <p:nvPr/>
          </p:nvSpPr>
          <p:spPr>
            <a:xfrm>
              <a:off x="4419600" y="3657600"/>
              <a:ext cx="1219200" cy="58477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200" dirty="0" err="1" smtClean="0"/>
                <a:t>Aoran</a:t>
              </a:r>
              <a:endParaRPr lang="en-US" sz="3200" dirty="0"/>
            </a:p>
          </p:txBody>
        </p:sp>
        <p:pic>
          <p:nvPicPr>
            <p:cNvPr id="9" name="Picture 8" descr="Aoran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10400" y="2209800"/>
              <a:ext cx="1015873" cy="2158730"/>
            </a:xfrm>
            <a:prstGeom prst="rect">
              <a:avLst/>
            </a:prstGeom>
          </p:spPr>
        </p:pic>
      </p:grpSp>
      <p:pic>
        <p:nvPicPr>
          <p:cNvPr id="4" name="Picture 3" descr="T-A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0" y="1447800"/>
            <a:ext cx="1219048" cy="2184127"/>
          </a:xfrm>
          <a:prstGeom prst="rect">
            <a:avLst/>
          </a:prstGeom>
        </p:spPr>
      </p:pic>
      <p:pic>
        <p:nvPicPr>
          <p:cNvPr id="11" name="Picture 10" descr="Alphons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9600" y="4191000"/>
            <a:ext cx="1219048" cy="2234921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ollogo_com_113439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52400"/>
            <a:ext cx="8839200" cy="8365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Senti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4063" y="2336936"/>
            <a:ext cx="1015873" cy="2184127"/>
          </a:xfrm>
          <a:prstGeom prst="rect">
            <a:avLst/>
          </a:prstGeom>
        </p:spPr>
      </p:pic>
      <p:pic>
        <p:nvPicPr>
          <p:cNvPr id="4" name="Picture 3" descr="Zoni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2362200"/>
            <a:ext cx="1117460" cy="2184127"/>
          </a:xfrm>
          <a:prstGeom prst="rect">
            <a:avLst/>
          </a:prstGeom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ollogo_com_113439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52400"/>
            <a:ext cx="8839200" cy="8365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11</Words>
  <Application>Microsoft Office PowerPoint</Application>
  <PresentationFormat>On-screen Show (4:3)</PresentationFormat>
  <Paragraphs>6</Paragraphs>
  <Slides>21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Bangor Township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Bangor Township Schools</dc:creator>
  <cp:lastModifiedBy>Bangor Township Schools</cp:lastModifiedBy>
  <cp:revision>50</cp:revision>
  <dcterms:created xsi:type="dcterms:W3CDTF">2008-02-05T19:01:06Z</dcterms:created>
  <dcterms:modified xsi:type="dcterms:W3CDTF">2008-02-29T19:45:28Z</dcterms:modified>
</cp:coreProperties>
</file>