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9" r:id="rId4"/>
    <p:sldId id="260" r:id="rId5"/>
    <p:sldId id="263" r:id="rId6"/>
    <p:sldId id="269" r:id="rId7"/>
    <p:sldId id="261" r:id="rId8"/>
    <p:sldId id="264" r:id="rId9"/>
    <p:sldId id="279" r:id="rId10"/>
    <p:sldId id="284" r:id="rId11"/>
    <p:sldId id="285" r:id="rId12"/>
    <p:sldId id="282" r:id="rId13"/>
    <p:sldId id="270" r:id="rId14"/>
    <p:sldId id="278" r:id="rId15"/>
    <p:sldId id="276" r:id="rId16"/>
    <p:sldId id="283" r:id="rId17"/>
    <p:sldId id="275" r:id="rId18"/>
    <p:sldId id="272" r:id="rId19"/>
    <p:sldId id="265" r:id="rId20"/>
    <p:sldId id="281" r:id="rId21"/>
    <p:sldId id="286" r:id="rId22"/>
    <p:sldId id="268" r:id="rId23"/>
    <p:sldId id="287" r:id="rId24"/>
    <p:sldId id="280" r:id="rId25"/>
    <p:sldId id="267" r:id="rId26"/>
    <p:sldId id="27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2CC103"/>
    <a:srgbClr val="FFCC00"/>
    <a:srgbClr val="008000"/>
    <a:srgbClr val="800080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99500" autoAdjust="0"/>
  </p:normalViewPr>
  <p:slideViewPr>
    <p:cSldViewPr>
      <p:cViewPr>
        <p:scale>
          <a:sx n="75" d="100"/>
          <a:sy n="75" d="100"/>
        </p:scale>
        <p:origin x="-109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B9A1C-0D62-4547-91E1-7A94C994CF39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2C8FD-6449-4106-A78D-644D48803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2C8FD-6449-4106-A78D-644D488030D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8C40E-EAE3-4B96-AF09-EF6B182E19C8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7E03B-311E-4E0B-BC6E-9CD06A036D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914400" y="2438400"/>
            <a:ext cx="903767" cy="2083981"/>
            <a:chOff x="5199321" y="3200400"/>
            <a:chExt cx="903767" cy="2083981"/>
          </a:xfrm>
        </p:grpSpPr>
        <p:sp>
          <p:nvSpPr>
            <p:cNvPr id="21" name="Rectangle 20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143000" y="1828800"/>
            <a:ext cx="381000" cy="457200"/>
            <a:chOff x="4724400" y="3200400"/>
            <a:chExt cx="381000" cy="457200"/>
          </a:xfrm>
        </p:grpSpPr>
        <p:sp>
          <p:nvSpPr>
            <p:cNvPr id="36" name="Trapezoid 35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3"/>
              <a:endCxn id="36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2286000" y="1219200"/>
            <a:ext cx="513815" cy="2352634"/>
            <a:chOff x="5029300" y="2066357"/>
            <a:chExt cx="513815" cy="2352634"/>
          </a:xfrm>
        </p:grpSpPr>
        <p:sp>
          <p:nvSpPr>
            <p:cNvPr id="73" name="Isosceles Triangle 72"/>
            <p:cNvSpPr/>
            <p:nvPr/>
          </p:nvSpPr>
          <p:spPr>
            <a:xfrm rot="16951728">
              <a:off x="4076800" y="3237891"/>
              <a:ext cx="2133600" cy="2286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Parallelogram 71"/>
            <p:cNvSpPr/>
            <p:nvPr/>
          </p:nvSpPr>
          <p:spPr>
            <a:xfrm rot="5920237">
              <a:off x="4679824" y="26759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rapezoid 73"/>
            <p:cNvSpPr/>
            <p:nvPr/>
          </p:nvSpPr>
          <p:spPr>
            <a:xfrm rot="16782311">
              <a:off x="5124015" y="2713037"/>
              <a:ext cx="68580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905000" y="3657600"/>
            <a:ext cx="381000" cy="1828800"/>
            <a:chOff x="3810000" y="3276600"/>
            <a:chExt cx="381000" cy="2209800"/>
          </a:xfrm>
        </p:grpSpPr>
        <p:grpSp>
          <p:nvGrpSpPr>
            <p:cNvPr id="82" name="Group 81"/>
            <p:cNvGrpSpPr/>
            <p:nvPr/>
          </p:nvGrpSpPr>
          <p:grpSpPr>
            <a:xfrm>
              <a:off x="3810000" y="3276600"/>
              <a:ext cx="381000" cy="2209800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80" name="Trapezoid 79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Isosceles Triangle 80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Trapezoid 85"/>
            <p:cNvSpPr/>
            <p:nvPr/>
          </p:nvSpPr>
          <p:spPr>
            <a:xfrm rot="5651823">
              <a:off x="3233818" y="4187661"/>
              <a:ext cx="1297502" cy="87935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124200" y="2895600"/>
            <a:ext cx="457200" cy="2075793"/>
            <a:chOff x="4953000" y="2819400"/>
            <a:chExt cx="457200" cy="2075793"/>
          </a:xfrm>
        </p:grpSpPr>
        <p:grpSp>
          <p:nvGrpSpPr>
            <p:cNvPr id="98" name="Group 97"/>
            <p:cNvGrpSpPr/>
            <p:nvPr/>
          </p:nvGrpSpPr>
          <p:grpSpPr>
            <a:xfrm flipH="1">
              <a:off x="4953000" y="3276600"/>
              <a:ext cx="457200" cy="1618593"/>
              <a:chOff x="3810000" y="3276600"/>
              <a:chExt cx="381000" cy="1676400"/>
            </a:xfrm>
          </p:grpSpPr>
          <p:sp>
            <p:nvSpPr>
              <p:cNvPr id="101" name="Trapezoid 100"/>
              <p:cNvSpPr/>
              <p:nvPr/>
            </p:nvSpPr>
            <p:spPr>
              <a:xfrm>
                <a:off x="3810000" y="32766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0" name="Trapezoid 99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3" name="Parallelogram 102"/>
            <p:cNvSpPr/>
            <p:nvPr/>
          </p:nvSpPr>
          <p:spPr>
            <a:xfrm>
              <a:off x="5181600" y="2819400"/>
              <a:ext cx="228600" cy="7620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505200" y="1219200"/>
            <a:ext cx="465907" cy="1685359"/>
            <a:chOff x="4882987" y="1028643"/>
            <a:chExt cx="465907" cy="1685359"/>
          </a:xfrm>
        </p:grpSpPr>
        <p:sp>
          <p:nvSpPr>
            <p:cNvPr id="105" name="Parallelogram 104"/>
            <p:cNvSpPr/>
            <p:nvPr/>
          </p:nvSpPr>
          <p:spPr>
            <a:xfrm rot="4812163">
              <a:off x="4177163" y="1734467"/>
              <a:ext cx="1685359" cy="273712"/>
            </a:xfrm>
            <a:prstGeom prst="parallelogram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4915829" y="1166903"/>
              <a:ext cx="433065" cy="1373812"/>
              <a:chOff x="4915829" y="1166903"/>
              <a:chExt cx="433065" cy="1373812"/>
            </a:xfrm>
          </p:grpSpPr>
          <p:sp>
            <p:nvSpPr>
              <p:cNvPr id="106" name="Trapezoid 105"/>
              <p:cNvSpPr/>
              <p:nvPr/>
            </p:nvSpPr>
            <p:spPr>
              <a:xfrm rot="15674237">
                <a:off x="4692067" y="1754992"/>
                <a:ext cx="798328" cy="18247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Trapezoid 107"/>
              <p:cNvSpPr/>
              <p:nvPr/>
            </p:nvSpPr>
            <p:spPr>
              <a:xfrm rot="4771345">
                <a:off x="4839629" y="1243103"/>
                <a:ext cx="457200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Trapezoid 108"/>
              <p:cNvSpPr/>
              <p:nvPr/>
            </p:nvSpPr>
            <p:spPr>
              <a:xfrm rot="4771345">
                <a:off x="4835176" y="2026998"/>
                <a:ext cx="722635" cy="304800"/>
              </a:xfrm>
              <a:prstGeom prst="trapezoid">
                <a:avLst>
                  <a:gd name="adj" fmla="val 45071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 rot="3982683">
            <a:off x="685800" y="5181600"/>
            <a:ext cx="838200" cy="609600"/>
            <a:chOff x="3886200" y="5638800"/>
            <a:chExt cx="1143000" cy="762000"/>
          </a:xfrm>
        </p:grpSpPr>
        <p:sp>
          <p:nvSpPr>
            <p:cNvPr id="140" name="Trapezoid 139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rapezoid 129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rapezoid 130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Trapezoid 136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rapezoid 137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rapezoid 138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rapezoid 140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2057400" y="5715000"/>
            <a:ext cx="1447800" cy="609600"/>
            <a:chOff x="3581400" y="5867400"/>
            <a:chExt cx="1752600" cy="609600"/>
          </a:xfrm>
        </p:grpSpPr>
        <p:cxnSp>
          <p:nvCxnSpPr>
            <p:cNvPr id="161" name="Straight Connector 160"/>
            <p:cNvCxnSpPr/>
            <p:nvPr/>
          </p:nvCxnSpPr>
          <p:spPr>
            <a:xfrm>
              <a:off x="4038600" y="6096000"/>
              <a:ext cx="1133476" cy="1524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endCxn id="153" idx="5"/>
            </p:cNvCxnSpPr>
            <p:nvPr/>
          </p:nvCxnSpPr>
          <p:spPr>
            <a:xfrm>
              <a:off x="4038600" y="6096000"/>
              <a:ext cx="1133476" cy="152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>
              <a:off x="3581400" y="6096000"/>
              <a:ext cx="457200" cy="3810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Isosceles Triangle 150"/>
            <p:cNvSpPr/>
            <p:nvPr/>
          </p:nvSpPr>
          <p:spPr>
            <a:xfrm>
              <a:off x="3733800" y="58674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rapezoid 151"/>
            <p:cNvSpPr/>
            <p:nvPr/>
          </p:nvSpPr>
          <p:spPr>
            <a:xfrm>
              <a:off x="3962400" y="6248400"/>
              <a:ext cx="11430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Isosceles Triangle 152"/>
            <p:cNvSpPr/>
            <p:nvPr/>
          </p:nvSpPr>
          <p:spPr>
            <a:xfrm>
              <a:off x="4876800" y="60198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4648200" y="2743200"/>
            <a:ext cx="609600" cy="1600200"/>
            <a:chOff x="4648200" y="2743200"/>
            <a:chExt cx="609600" cy="1600200"/>
          </a:xfrm>
        </p:grpSpPr>
        <p:sp>
          <p:nvSpPr>
            <p:cNvPr id="268" name="Isosceles Triangle 267"/>
            <p:cNvSpPr/>
            <p:nvPr/>
          </p:nvSpPr>
          <p:spPr>
            <a:xfrm flipV="1">
              <a:off x="4724400" y="3200400"/>
              <a:ext cx="152400" cy="9906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Isosceles Triangle 268"/>
            <p:cNvSpPr/>
            <p:nvPr/>
          </p:nvSpPr>
          <p:spPr>
            <a:xfrm flipV="1">
              <a:off x="4876800" y="3200400"/>
              <a:ext cx="152400" cy="11430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Isosceles Triangle 269"/>
            <p:cNvSpPr/>
            <p:nvPr/>
          </p:nvSpPr>
          <p:spPr>
            <a:xfrm flipV="1">
              <a:off x="5029200" y="3200400"/>
              <a:ext cx="152400" cy="9906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Trapezoid 263"/>
            <p:cNvSpPr/>
            <p:nvPr/>
          </p:nvSpPr>
          <p:spPr>
            <a:xfrm>
              <a:off x="4648200" y="2743200"/>
              <a:ext cx="609600" cy="6096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8" name="Group 327"/>
          <p:cNvGrpSpPr/>
          <p:nvPr/>
        </p:nvGrpSpPr>
        <p:grpSpPr>
          <a:xfrm>
            <a:off x="4724400" y="1066800"/>
            <a:ext cx="434098" cy="1371600"/>
            <a:chOff x="4928616" y="1600200"/>
            <a:chExt cx="434098" cy="1371600"/>
          </a:xfrm>
        </p:grpSpPr>
        <p:sp>
          <p:nvSpPr>
            <p:cNvPr id="329" name="Rectangle 328"/>
            <p:cNvSpPr/>
            <p:nvPr/>
          </p:nvSpPr>
          <p:spPr>
            <a:xfrm>
              <a:off x="5029200" y="16002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Trapezoid 329"/>
            <p:cNvSpPr/>
            <p:nvPr/>
          </p:nvSpPr>
          <p:spPr>
            <a:xfrm rot="16200000">
              <a:off x="4764024" y="2116557"/>
              <a:ext cx="757989" cy="182474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Trapezoid 330"/>
            <p:cNvSpPr/>
            <p:nvPr/>
          </p:nvSpPr>
          <p:spPr>
            <a:xfrm rot="10800000">
              <a:off x="4953000" y="2286000"/>
              <a:ext cx="381000" cy="593654"/>
            </a:xfrm>
            <a:prstGeom prst="trapezoid">
              <a:avLst>
                <a:gd name="adj" fmla="val 19827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Trapezoid 331"/>
            <p:cNvSpPr/>
            <p:nvPr/>
          </p:nvSpPr>
          <p:spPr>
            <a:xfrm>
              <a:off x="4928616" y="1676400"/>
              <a:ext cx="434098" cy="304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1" name="Group 400"/>
          <p:cNvGrpSpPr/>
          <p:nvPr/>
        </p:nvGrpSpPr>
        <p:grpSpPr>
          <a:xfrm>
            <a:off x="3810000" y="3048000"/>
            <a:ext cx="609600" cy="2075793"/>
            <a:chOff x="7620000" y="2209800"/>
            <a:chExt cx="609600" cy="2075793"/>
          </a:xfrm>
        </p:grpSpPr>
        <p:grpSp>
          <p:nvGrpSpPr>
            <p:cNvPr id="393" name="Group 392"/>
            <p:cNvGrpSpPr/>
            <p:nvPr/>
          </p:nvGrpSpPr>
          <p:grpSpPr>
            <a:xfrm>
              <a:off x="7696200" y="2667000"/>
              <a:ext cx="457200" cy="1618593"/>
              <a:chOff x="5486400" y="3352800"/>
              <a:chExt cx="457200" cy="1618593"/>
            </a:xfrm>
          </p:grpSpPr>
          <p:sp>
            <p:nvSpPr>
              <p:cNvPr id="394" name="Trapezoid 393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5" name="Trapezoid 394"/>
              <p:cNvSpPr/>
              <p:nvPr/>
            </p:nvSpPr>
            <p:spPr>
              <a:xfrm rot="10800000">
                <a:off x="5562600" y="44958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6" name="Trapezoid 395"/>
              <p:cNvSpPr/>
              <p:nvPr/>
            </p:nvSpPr>
            <p:spPr>
              <a:xfrm rot="10800000" flipV="1">
                <a:off x="5562601" y="40386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8" name="Parallelogram 397"/>
            <p:cNvSpPr/>
            <p:nvPr/>
          </p:nvSpPr>
          <p:spPr>
            <a:xfrm>
              <a:off x="8001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Parallelogram 398"/>
            <p:cNvSpPr/>
            <p:nvPr/>
          </p:nvSpPr>
          <p:spPr>
            <a:xfrm flipH="1">
              <a:off x="7620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Trapezoid 399"/>
            <p:cNvSpPr/>
            <p:nvPr/>
          </p:nvSpPr>
          <p:spPr>
            <a:xfrm>
              <a:off x="7620000" y="2209800"/>
              <a:ext cx="6096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3733800" y="0"/>
            <a:ext cx="1069848" cy="1188720"/>
            <a:chOff x="2139696" y="911225"/>
            <a:chExt cx="3194305" cy="3572508"/>
          </a:xfrm>
        </p:grpSpPr>
        <p:sp>
          <p:nvSpPr>
            <p:cNvPr id="113" name="Freeform 112"/>
            <p:cNvSpPr/>
            <p:nvPr/>
          </p:nvSpPr>
          <p:spPr>
            <a:xfrm>
              <a:off x="3733802" y="914400"/>
              <a:ext cx="1600199" cy="3566158"/>
            </a:xfrm>
            <a:custGeom>
              <a:avLst/>
              <a:gdLst>
                <a:gd name="connsiteX0" fmla="*/ 3175 w 771525"/>
                <a:gd name="connsiteY0" fmla="*/ 1263650 h 1349375"/>
                <a:gd name="connsiteX1" fmla="*/ 171450 w 771525"/>
                <a:gd name="connsiteY1" fmla="*/ 1260475 h 1349375"/>
                <a:gd name="connsiteX2" fmla="*/ 473075 w 771525"/>
                <a:gd name="connsiteY2" fmla="*/ 1349375 h 1349375"/>
                <a:gd name="connsiteX3" fmla="*/ 692150 w 771525"/>
                <a:gd name="connsiteY3" fmla="*/ 1235075 h 1349375"/>
                <a:gd name="connsiteX4" fmla="*/ 771525 w 771525"/>
                <a:gd name="connsiteY4" fmla="*/ 898525 h 1349375"/>
                <a:gd name="connsiteX5" fmla="*/ 704850 w 771525"/>
                <a:gd name="connsiteY5" fmla="*/ 812800 h 1349375"/>
                <a:gd name="connsiteX6" fmla="*/ 676275 w 771525"/>
                <a:gd name="connsiteY6" fmla="*/ 1006475 h 1349375"/>
                <a:gd name="connsiteX7" fmla="*/ 546100 w 771525"/>
                <a:gd name="connsiteY7" fmla="*/ 1212850 h 1349375"/>
                <a:gd name="connsiteX8" fmla="*/ 488950 w 771525"/>
                <a:gd name="connsiteY8" fmla="*/ 1123950 h 1349375"/>
                <a:gd name="connsiteX9" fmla="*/ 520700 w 771525"/>
                <a:gd name="connsiteY9" fmla="*/ 809625 h 1349375"/>
                <a:gd name="connsiteX10" fmla="*/ 660400 w 771525"/>
                <a:gd name="connsiteY10" fmla="*/ 628650 h 1349375"/>
                <a:gd name="connsiteX11" fmla="*/ 762000 w 771525"/>
                <a:gd name="connsiteY11" fmla="*/ 609600 h 1349375"/>
                <a:gd name="connsiteX12" fmla="*/ 708025 w 771525"/>
                <a:gd name="connsiteY12" fmla="*/ 485775 h 1349375"/>
                <a:gd name="connsiteX13" fmla="*/ 587375 w 771525"/>
                <a:gd name="connsiteY13" fmla="*/ 511175 h 1349375"/>
                <a:gd name="connsiteX14" fmla="*/ 434975 w 771525"/>
                <a:gd name="connsiteY14" fmla="*/ 663575 h 1349375"/>
                <a:gd name="connsiteX15" fmla="*/ 469900 w 771525"/>
                <a:gd name="connsiteY15" fmla="*/ 352425 h 1349375"/>
                <a:gd name="connsiteX16" fmla="*/ 584200 w 771525"/>
                <a:gd name="connsiteY16" fmla="*/ 266700 h 1349375"/>
                <a:gd name="connsiteX17" fmla="*/ 650875 w 771525"/>
                <a:gd name="connsiteY17" fmla="*/ 295275 h 1349375"/>
                <a:gd name="connsiteX18" fmla="*/ 600075 w 771525"/>
                <a:gd name="connsiteY18" fmla="*/ 184150 h 1349375"/>
                <a:gd name="connsiteX19" fmla="*/ 466725 w 771525"/>
                <a:gd name="connsiteY19" fmla="*/ 174625 h 1349375"/>
                <a:gd name="connsiteX20" fmla="*/ 276225 w 771525"/>
                <a:gd name="connsiteY20" fmla="*/ 295275 h 1349375"/>
                <a:gd name="connsiteX21" fmla="*/ 196850 w 771525"/>
                <a:gd name="connsiteY21" fmla="*/ 225425 h 1349375"/>
                <a:gd name="connsiteX22" fmla="*/ 139700 w 771525"/>
                <a:gd name="connsiteY22" fmla="*/ 0 h 1349375"/>
                <a:gd name="connsiteX23" fmla="*/ 0 w 771525"/>
                <a:gd name="connsiteY23" fmla="*/ 0 h 134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71525" h="1349375">
                  <a:moveTo>
                    <a:pt x="3175" y="1263650"/>
                  </a:moveTo>
                  <a:lnTo>
                    <a:pt x="171450" y="1260475"/>
                  </a:lnTo>
                  <a:lnTo>
                    <a:pt x="473075" y="1349375"/>
                  </a:lnTo>
                  <a:lnTo>
                    <a:pt x="692150" y="1235075"/>
                  </a:lnTo>
                  <a:lnTo>
                    <a:pt x="771525" y="898525"/>
                  </a:lnTo>
                  <a:lnTo>
                    <a:pt x="704850" y="812800"/>
                  </a:lnTo>
                  <a:lnTo>
                    <a:pt x="676275" y="1006475"/>
                  </a:lnTo>
                  <a:lnTo>
                    <a:pt x="546100" y="1212850"/>
                  </a:lnTo>
                  <a:lnTo>
                    <a:pt x="488950" y="1123950"/>
                  </a:lnTo>
                  <a:lnTo>
                    <a:pt x="520700" y="809625"/>
                  </a:lnTo>
                  <a:lnTo>
                    <a:pt x="660400" y="628650"/>
                  </a:lnTo>
                  <a:lnTo>
                    <a:pt x="762000" y="609600"/>
                  </a:lnTo>
                  <a:lnTo>
                    <a:pt x="708025" y="485775"/>
                  </a:lnTo>
                  <a:lnTo>
                    <a:pt x="587375" y="511175"/>
                  </a:lnTo>
                  <a:lnTo>
                    <a:pt x="434975" y="663575"/>
                  </a:lnTo>
                  <a:lnTo>
                    <a:pt x="469900" y="352425"/>
                  </a:lnTo>
                  <a:lnTo>
                    <a:pt x="584200" y="266700"/>
                  </a:lnTo>
                  <a:lnTo>
                    <a:pt x="650875" y="295275"/>
                  </a:lnTo>
                  <a:lnTo>
                    <a:pt x="600075" y="184150"/>
                  </a:lnTo>
                  <a:lnTo>
                    <a:pt x="466725" y="174625"/>
                  </a:lnTo>
                  <a:lnTo>
                    <a:pt x="276225" y="295275"/>
                  </a:lnTo>
                  <a:lnTo>
                    <a:pt x="196850" y="225425"/>
                  </a:lnTo>
                  <a:lnTo>
                    <a:pt x="139700" y="0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Parallelogram 113"/>
            <p:cNvSpPr/>
            <p:nvPr/>
          </p:nvSpPr>
          <p:spPr>
            <a:xfrm rot="19874887" flipH="1">
              <a:off x="3870962" y="2222534"/>
              <a:ext cx="769788" cy="324606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Connector 119"/>
            <p:cNvCxnSpPr>
              <a:stCxn id="114" idx="0"/>
              <a:endCxn id="114" idx="4"/>
            </p:cNvCxnSpPr>
            <p:nvPr/>
          </p:nvCxnSpPr>
          <p:spPr>
            <a:xfrm rot="16200000" flipH="1">
              <a:off x="4113563" y="2306765"/>
              <a:ext cx="284586" cy="15614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13" idx="9"/>
            </p:cNvCxnSpPr>
            <p:nvPr/>
          </p:nvCxnSpPr>
          <p:spPr>
            <a:xfrm flipH="1">
              <a:off x="4190999" y="3054095"/>
              <a:ext cx="622773" cy="146304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endCxn id="113" idx="2"/>
            </p:cNvCxnSpPr>
            <p:nvPr/>
          </p:nvCxnSpPr>
          <p:spPr>
            <a:xfrm rot="16200000" flipH="1">
              <a:off x="3812915" y="3578480"/>
              <a:ext cx="1280159" cy="523995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25" name="Group 55"/>
            <p:cNvGrpSpPr/>
            <p:nvPr/>
          </p:nvGrpSpPr>
          <p:grpSpPr>
            <a:xfrm>
              <a:off x="3733800" y="911225"/>
              <a:ext cx="1600200" cy="2962275"/>
              <a:chOff x="3733800" y="911225"/>
              <a:chExt cx="1600200" cy="2962275"/>
            </a:xfrm>
          </p:grpSpPr>
          <p:sp>
            <p:nvSpPr>
              <p:cNvPr id="148" name="Freeform 147"/>
              <p:cNvSpPr/>
              <p:nvPr/>
            </p:nvSpPr>
            <p:spPr>
              <a:xfrm>
                <a:off x="3733800" y="911225"/>
                <a:ext cx="307975" cy="971550"/>
              </a:xfrm>
              <a:custGeom>
                <a:avLst/>
                <a:gdLst>
                  <a:gd name="connsiteX0" fmla="*/ 0 w 307975"/>
                  <a:gd name="connsiteY0" fmla="*/ 0 h 971550"/>
                  <a:gd name="connsiteX1" fmla="*/ 282575 w 307975"/>
                  <a:gd name="connsiteY1" fmla="*/ 6350 h 971550"/>
                  <a:gd name="connsiteX2" fmla="*/ 307975 w 307975"/>
                  <a:gd name="connsiteY2" fmla="*/ 971550 h 971550"/>
                  <a:gd name="connsiteX3" fmla="*/ 149225 w 307975"/>
                  <a:gd name="connsiteY3" fmla="*/ 244475 h 971550"/>
                  <a:gd name="connsiteX4" fmla="*/ 82550 w 307975"/>
                  <a:gd name="connsiteY4" fmla="*/ 184150 h 971550"/>
                  <a:gd name="connsiteX5" fmla="*/ 0 w 307975"/>
                  <a:gd name="connsiteY5" fmla="*/ 155575 h 971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975" h="971550">
                    <a:moveTo>
                      <a:pt x="0" y="0"/>
                    </a:moveTo>
                    <a:lnTo>
                      <a:pt x="282575" y="6350"/>
                    </a:lnTo>
                    <a:lnTo>
                      <a:pt x="307975" y="971550"/>
                    </a:lnTo>
                    <a:lnTo>
                      <a:pt x="149225" y="244475"/>
                    </a:lnTo>
                    <a:lnTo>
                      <a:pt x="82550" y="184150"/>
                    </a:lnTo>
                    <a:lnTo>
                      <a:pt x="0" y="1555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Freeform 148"/>
              <p:cNvSpPr/>
              <p:nvPr/>
            </p:nvSpPr>
            <p:spPr>
              <a:xfrm>
                <a:off x="4343400" y="1400175"/>
                <a:ext cx="736600" cy="488950"/>
              </a:xfrm>
              <a:custGeom>
                <a:avLst/>
                <a:gdLst>
                  <a:gd name="connsiteX0" fmla="*/ 615950 w 736600"/>
                  <a:gd name="connsiteY0" fmla="*/ 0 h 488950"/>
                  <a:gd name="connsiteX1" fmla="*/ 342900 w 736600"/>
                  <a:gd name="connsiteY1" fmla="*/ 92075 h 488950"/>
                  <a:gd name="connsiteX2" fmla="*/ 0 w 736600"/>
                  <a:gd name="connsiteY2" fmla="*/ 488950 h 488950"/>
                  <a:gd name="connsiteX3" fmla="*/ 530225 w 736600"/>
                  <a:gd name="connsiteY3" fmla="*/ 139700 h 488950"/>
                  <a:gd name="connsiteX4" fmla="*/ 666750 w 736600"/>
                  <a:gd name="connsiteY4" fmla="*/ 187325 h 488950"/>
                  <a:gd name="connsiteX5" fmla="*/ 736600 w 736600"/>
                  <a:gd name="connsiteY5" fmla="*/ 292100 h 488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6600" h="488950">
                    <a:moveTo>
                      <a:pt x="615950" y="0"/>
                    </a:moveTo>
                    <a:lnTo>
                      <a:pt x="342900" y="92075"/>
                    </a:lnTo>
                    <a:lnTo>
                      <a:pt x="0" y="488950"/>
                    </a:lnTo>
                    <a:lnTo>
                      <a:pt x="530225" y="139700"/>
                    </a:lnTo>
                    <a:lnTo>
                      <a:pt x="666750" y="187325"/>
                    </a:lnTo>
                    <a:lnTo>
                      <a:pt x="736600" y="2921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Freeform 149"/>
              <p:cNvSpPr/>
              <p:nvPr/>
            </p:nvSpPr>
            <p:spPr>
              <a:xfrm>
                <a:off x="4772025" y="2200275"/>
                <a:ext cx="539750" cy="698500"/>
              </a:xfrm>
              <a:custGeom>
                <a:avLst/>
                <a:gdLst>
                  <a:gd name="connsiteX0" fmla="*/ 425450 w 539750"/>
                  <a:gd name="connsiteY0" fmla="*/ 0 h 698500"/>
                  <a:gd name="connsiteX1" fmla="*/ 165100 w 539750"/>
                  <a:gd name="connsiteY1" fmla="*/ 215900 h 698500"/>
                  <a:gd name="connsiteX2" fmla="*/ 0 w 539750"/>
                  <a:gd name="connsiteY2" fmla="*/ 698500 h 698500"/>
                  <a:gd name="connsiteX3" fmla="*/ 298450 w 539750"/>
                  <a:gd name="connsiteY3" fmla="*/ 206375 h 698500"/>
                  <a:gd name="connsiteX4" fmla="*/ 539750 w 539750"/>
                  <a:gd name="connsiteY4" fmla="*/ 327025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9750" h="698500">
                    <a:moveTo>
                      <a:pt x="425450" y="0"/>
                    </a:moveTo>
                    <a:lnTo>
                      <a:pt x="165100" y="215900"/>
                    </a:lnTo>
                    <a:lnTo>
                      <a:pt x="0" y="698500"/>
                    </a:lnTo>
                    <a:lnTo>
                      <a:pt x="298450" y="206375"/>
                    </a:lnTo>
                    <a:lnTo>
                      <a:pt x="539750" y="32702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>
                <a:off x="5080000" y="3048000"/>
                <a:ext cx="254000" cy="825500"/>
              </a:xfrm>
              <a:custGeom>
                <a:avLst/>
                <a:gdLst>
                  <a:gd name="connsiteX0" fmla="*/ 82550 w 254000"/>
                  <a:gd name="connsiteY0" fmla="*/ 34925 h 581025"/>
                  <a:gd name="connsiteX1" fmla="*/ 146050 w 254000"/>
                  <a:gd name="connsiteY1" fmla="*/ 3143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77800 w 254000"/>
                  <a:gd name="connsiteY1" fmla="*/ 3651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01600 w 254000"/>
                  <a:gd name="connsiteY1" fmla="*/ 2889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01600 w 254000"/>
                  <a:gd name="connsiteY1" fmla="*/ 288925 h 581025"/>
                  <a:gd name="connsiteX2" fmla="*/ 0 w 254000"/>
                  <a:gd name="connsiteY2" fmla="*/ 581025 h 581025"/>
                  <a:gd name="connsiteX3" fmla="*/ 177800 w 254000"/>
                  <a:gd name="connsiteY3" fmla="*/ 441325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82550 w 254000"/>
                  <a:gd name="connsiteY1" fmla="*/ 28575 h 581025"/>
                  <a:gd name="connsiteX2" fmla="*/ 101600 w 254000"/>
                  <a:gd name="connsiteY2" fmla="*/ 288925 h 581025"/>
                  <a:gd name="connsiteX3" fmla="*/ 0 w 254000"/>
                  <a:gd name="connsiteY3" fmla="*/ 581025 h 581025"/>
                  <a:gd name="connsiteX4" fmla="*/ 177800 w 254000"/>
                  <a:gd name="connsiteY4" fmla="*/ 441325 h 581025"/>
                  <a:gd name="connsiteX5" fmla="*/ 254000 w 254000"/>
                  <a:gd name="connsiteY5" fmla="*/ 0 h 581025"/>
                  <a:gd name="connsiteX0" fmla="*/ 133350 w 304800"/>
                  <a:gd name="connsiteY0" fmla="*/ 34925 h 581025"/>
                  <a:gd name="connsiteX1" fmla="*/ 0 w 304800"/>
                  <a:gd name="connsiteY1" fmla="*/ 60325 h 581025"/>
                  <a:gd name="connsiteX2" fmla="*/ 152400 w 304800"/>
                  <a:gd name="connsiteY2" fmla="*/ 288925 h 581025"/>
                  <a:gd name="connsiteX3" fmla="*/ 50800 w 304800"/>
                  <a:gd name="connsiteY3" fmla="*/ 581025 h 581025"/>
                  <a:gd name="connsiteX4" fmla="*/ 228600 w 304800"/>
                  <a:gd name="connsiteY4" fmla="*/ 441325 h 581025"/>
                  <a:gd name="connsiteX5" fmla="*/ 304800 w 304800"/>
                  <a:gd name="connsiteY5" fmla="*/ 0 h 581025"/>
                  <a:gd name="connsiteX0" fmla="*/ 152400 w 304800"/>
                  <a:gd name="connsiteY0" fmla="*/ 0 h 825500"/>
                  <a:gd name="connsiteX1" fmla="*/ 0 w 304800"/>
                  <a:gd name="connsiteY1" fmla="*/ 304800 h 825500"/>
                  <a:gd name="connsiteX2" fmla="*/ 152400 w 304800"/>
                  <a:gd name="connsiteY2" fmla="*/ 533400 h 825500"/>
                  <a:gd name="connsiteX3" fmla="*/ 50800 w 304800"/>
                  <a:gd name="connsiteY3" fmla="*/ 825500 h 825500"/>
                  <a:gd name="connsiteX4" fmla="*/ 228600 w 304800"/>
                  <a:gd name="connsiteY4" fmla="*/ 685800 h 825500"/>
                  <a:gd name="connsiteX5" fmla="*/ 304800 w 304800"/>
                  <a:gd name="connsiteY5" fmla="*/ 244475 h 825500"/>
                  <a:gd name="connsiteX0" fmla="*/ 101600 w 254000"/>
                  <a:gd name="connsiteY0" fmla="*/ 0 h 825500"/>
                  <a:gd name="connsiteX1" fmla="*/ 101600 w 254000"/>
                  <a:gd name="connsiteY1" fmla="*/ 304800 h 825500"/>
                  <a:gd name="connsiteX2" fmla="*/ 101600 w 254000"/>
                  <a:gd name="connsiteY2" fmla="*/ 533400 h 825500"/>
                  <a:gd name="connsiteX3" fmla="*/ 0 w 254000"/>
                  <a:gd name="connsiteY3" fmla="*/ 825500 h 825500"/>
                  <a:gd name="connsiteX4" fmla="*/ 177800 w 254000"/>
                  <a:gd name="connsiteY4" fmla="*/ 685800 h 825500"/>
                  <a:gd name="connsiteX5" fmla="*/ 254000 w 254000"/>
                  <a:gd name="connsiteY5" fmla="*/ 244475 h 825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4000" h="825500">
                    <a:moveTo>
                      <a:pt x="101600" y="0"/>
                    </a:moveTo>
                    <a:lnTo>
                      <a:pt x="101600" y="304800"/>
                    </a:lnTo>
                    <a:lnTo>
                      <a:pt x="101600" y="533400"/>
                    </a:lnTo>
                    <a:lnTo>
                      <a:pt x="0" y="825500"/>
                    </a:lnTo>
                    <a:lnTo>
                      <a:pt x="177800" y="685800"/>
                    </a:lnTo>
                    <a:lnTo>
                      <a:pt x="254000" y="2444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57"/>
            <p:cNvGrpSpPr/>
            <p:nvPr/>
          </p:nvGrpSpPr>
          <p:grpSpPr>
            <a:xfrm flipH="1">
              <a:off x="2139696" y="914400"/>
              <a:ext cx="1600211" cy="3569333"/>
              <a:chOff x="3733789" y="911225"/>
              <a:chExt cx="1600211" cy="3569333"/>
            </a:xfrm>
          </p:grpSpPr>
          <p:grpSp>
            <p:nvGrpSpPr>
              <p:cNvPr id="128" name="Group 37"/>
              <p:cNvGrpSpPr/>
              <p:nvPr/>
            </p:nvGrpSpPr>
            <p:grpSpPr>
              <a:xfrm>
                <a:off x="3733789" y="914400"/>
                <a:ext cx="1600198" cy="3566158"/>
                <a:chOff x="6324601" y="1524000"/>
                <a:chExt cx="533400" cy="1188720"/>
              </a:xfrm>
            </p:grpSpPr>
            <p:grpSp>
              <p:nvGrpSpPr>
                <p:cNvPr id="136" name="Group 368"/>
                <p:cNvGrpSpPr/>
                <p:nvPr/>
              </p:nvGrpSpPr>
              <p:grpSpPr>
                <a:xfrm>
                  <a:off x="6324601" y="1524000"/>
                  <a:ext cx="533400" cy="1188720"/>
                  <a:chOff x="7543800" y="1828799"/>
                  <a:chExt cx="533400" cy="1188720"/>
                </a:xfrm>
              </p:grpSpPr>
              <p:sp>
                <p:nvSpPr>
                  <p:cNvPr id="145" name="Freeform 144"/>
                  <p:cNvSpPr/>
                  <p:nvPr/>
                </p:nvSpPr>
                <p:spPr>
                  <a:xfrm>
                    <a:off x="7543800" y="1828799"/>
                    <a:ext cx="533400" cy="1188720"/>
                  </a:xfrm>
                  <a:custGeom>
                    <a:avLst/>
                    <a:gdLst>
                      <a:gd name="connsiteX0" fmla="*/ 3175 w 771525"/>
                      <a:gd name="connsiteY0" fmla="*/ 1263650 h 1349375"/>
                      <a:gd name="connsiteX1" fmla="*/ 171450 w 771525"/>
                      <a:gd name="connsiteY1" fmla="*/ 1260475 h 1349375"/>
                      <a:gd name="connsiteX2" fmla="*/ 473075 w 771525"/>
                      <a:gd name="connsiteY2" fmla="*/ 1349375 h 1349375"/>
                      <a:gd name="connsiteX3" fmla="*/ 692150 w 771525"/>
                      <a:gd name="connsiteY3" fmla="*/ 1235075 h 1349375"/>
                      <a:gd name="connsiteX4" fmla="*/ 771525 w 771525"/>
                      <a:gd name="connsiteY4" fmla="*/ 898525 h 1349375"/>
                      <a:gd name="connsiteX5" fmla="*/ 704850 w 771525"/>
                      <a:gd name="connsiteY5" fmla="*/ 812800 h 1349375"/>
                      <a:gd name="connsiteX6" fmla="*/ 676275 w 771525"/>
                      <a:gd name="connsiteY6" fmla="*/ 1006475 h 1349375"/>
                      <a:gd name="connsiteX7" fmla="*/ 546100 w 771525"/>
                      <a:gd name="connsiteY7" fmla="*/ 1212850 h 1349375"/>
                      <a:gd name="connsiteX8" fmla="*/ 488950 w 771525"/>
                      <a:gd name="connsiteY8" fmla="*/ 1123950 h 1349375"/>
                      <a:gd name="connsiteX9" fmla="*/ 520700 w 771525"/>
                      <a:gd name="connsiteY9" fmla="*/ 809625 h 1349375"/>
                      <a:gd name="connsiteX10" fmla="*/ 660400 w 771525"/>
                      <a:gd name="connsiteY10" fmla="*/ 628650 h 1349375"/>
                      <a:gd name="connsiteX11" fmla="*/ 762000 w 771525"/>
                      <a:gd name="connsiteY11" fmla="*/ 609600 h 1349375"/>
                      <a:gd name="connsiteX12" fmla="*/ 708025 w 771525"/>
                      <a:gd name="connsiteY12" fmla="*/ 485775 h 1349375"/>
                      <a:gd name="connsiteX13" fmla="*/ 587375 w 771525"/>
                      <a:gd name="connsiteY13" fmla="*/ 511175 h 1349375"/>
                      <a:gd name="connsiteX14" fmla="*/ 434975 w 771525"/>
                      <a:gd name="connsiteY14" fmla="*/ 663575 h 1349375"/>
                      <a:gd name="connsiteX15" fmla="*/ 469900 w 771525"/>
                      <a:gd name="connsiteY15" fmla="*/ 352425 h 1349375"/>
                      <a:gd name="connsiteX16" fmla="*/ 584200 w 771525"/>
                      <a:gd name="connsiteY16" fmla="*/ 266700 h 1349375"/>
                      <a:gd name="connsiteX17" fmla="*/ 650875 w 771525"/>
                      <a:gd name="connsiteY17" fmla="*/ 295275 h 1349375"/>
                      <a:gd name="connsiteX18" fmla="*/ 600075 w 771525"/>
                      <a:gd name="connsiteY18" fmla="*/ 184150 h 1349375"/>
                      <a:gd name="connsiteX19" fmla="*/ 466725 w 771525"/>
                      <a:gd name="connsiteY19" fmla="*/ 174625 h 1349375"/>
                      <a:gd name="connsiteX20" fmla="*/ 276225 w 771525"/>
                      <a:gd name="connsiteY20" fmla="*/ 295275 h 1349375"/>
                      <a:gd name="connsiteX21" fmla="*/ 196850 w 771525"/>
                      <a:gd name="connsiteY21" fmla="*/ 225425 h 1349375"/>
                      <a:gd name="connsiteX22" fmla="*/ 139700 w 771525"/>
                      <a:gd name="connsiteY22" fmla="*/ 0 h 1349375"/>
                      <a:gd name="connsiteX23" fmla="*/ 0 w 771525"/>
                      <a:gd name="connsiteY23" fmla="*/ 0 h 1349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</a:cxnLst>
                    <a:rect l="l" t="t" r="r" b="b"/>
                    <a:pathLst>
                      <a:path w="771525" h="1349375">
                        <a:moveTo>
                          <a:pt x="3175" y="1263650"/>
                        </a:moveTo>
                        <a:lnTo>
                          <a:pt x="171450" y="1260475"/>
                        </a:lnTo>
                        <a:lnTo>
                          <a:pt x="473075" y="1349375"/>
                        </a:lnTo>
                        <a:lnTo>
                          <a:pt x="692150" y="1235075"/>
                        </a:lnTo>
                        <a:lnTo>
                          <a:pt x="771525" y="898525"/>
                        </a:lnTo>
                        <a:lnTo>
                          <a:pt x="704850" y="812800"/>
                        </a:lnTo>
                        <a:lnTo>
                          <a:pt x="676275" y="1006475"/>
                        </a:lnTo>
                        <a:lnTo>
                          <a:pt x="546100" y="1212850"/>
                        </a:lnTo>
                        <a:lnTo>
                          <a:pt x="488950" y="1123950"/>
                        </a:lnTo>
                        <a:lnTo>
                          <a:pt x="520700" y="809625"/>
                        </a:lnTo>
                        <a:lnTo>
                          <a:pt x="660400" y="628650"/>
                        </a:lnTo>
                        <a:lnTo>
                          <a:pt x="762000" y="609600"/>
                        </a:lnTo>
                        <a:lnTo>
                          <a:pt x="708025" y="485775"/>
                        </a:lnTo>
                        <a:lnTo>
                          <a:pt x="587375" y="511175"/>
                        </a:lnTo>
                        <a:lnTo>
                          <a:pt x="434975" y="663575"/>
                        </a:lnTo>
                        <a:lnTo>
                          <a:pt x="469900" y="352425"/>
                        </a:lnTo>
                        <a:lnTo>
                          <a:pt x="584200" y="266700"/>
                        </a:lnTo>
                        <a:lnTo>
                          <a:pt x="650875" y="295275"/>
                        </a:lnTo>
                        <a:lnTo>
                          <a:pt x="600075" y="184150"/>
                        </a:lnTo>
                        <a:lnTo>
                          <a:pt x="466725" y="174625"/>
                        </a:lnTo>
                        <a:lnTo>
                          <a:pt x="276225" y="295275"/>
                        </a:lnTo>
                        <a:lnTo>
                          <a:pt x="196850" y="225425"/>
                        </a:lnTo>
                        <a:lnTo>
                          <a:pt x="139700" y="0"/>
                        </a:lnTo>
                        <a:lnTo>
                          <a:pt x="0" y="0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Parallelogram 145"/>
                  <p:cNvSpPr/>
                  <p:nvPr/>
                </p:nvSpPr>
                <p:spPr>
                  <a:xfrm rot="19874887" flipH="1">
                    <a:off x="7589520" y="2264844"/>
                    <a:ext cx="256596" cy="108202"/>
                  </a:xfrm>
                  <a:prstGeom prst="parallelogram">
                    <a:avLst/>
                  </a:prstGeom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7" name="Straight Connector 146"/>
                  <p:cNvCxnSpPr>
                    <a:stCxn id="146" idx="0"/>
                    <a:endCxn id="146" idx="4"/>
                  </p:cNvCxnSpPr>
                  <p:nvPr/>
                </p:nvCxnSpPr>
                <p:spPr>
                  <a:xfrm rot="16200000" flipH="1">
                    <a:off x="7670388" y="2292921"/>
                    <a:ext cx="94862" cy="52048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3" name="Straight Connector 142"/>
                <p:cNvCxnSpPr>
                  <a:stCxn id="145" idx="9"/>
                </p:cNvCxnSpPr>
                <p:nvPr/>
              </p:nvCxnSpPr>
              <p:spPr>
                <a:xfrm flipH="1">
                  <a:off x="6477000" y="2237232"/>
                  <a:ext cx="207591" cy="48768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>
                  <a:endCxn id="145" idx="2"/>
                </p:cNvCxnSpPr>
                <p:nvPr/>
              </p:nvCxnSpPr>
              <p:spPr>
                <a:xfrm rot="16200000" flipH="1">
                  <a:off x="6350972" y="2412027"/>
                  <a:ext cx="426720" cy="17466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55"/>
              <p:cNvGrpSpPr/>
              <p:nvPr/>
            </p:nvGrpSpPr>
            <p:grpSpPr>
              <a:xfrm>
                <a:off x="3733800" y="911225"/>
                <a:ext cx="1600200" cy="2962275"/>
                <a:chOff x="3733800" y="911225"/>
                <a:chExt cx="1600200" cy="2962275"/>
              </a:xfrm>
            </p:grpSpPr>
            <p:sp>
              <p:nvSpPr>
                <p:cNvPr id="132" name="Freeform 131"/>
                <p:cNvSpPr/>
                <p:nvPr/>
              </p:nvSpPr>
              <p:spPr>
                <a:xfrm>
                  <a:off x="3733800" y="911225"/>
                  <a:ext cx="307975" cy="971550"/>
                </a:xfrm>
                <a:custGeom>
                  <a:avLst/>
                  <a:gdLst>
                    <a:gd name="connsiteX0" fmla="*/ 0 w 307975"/>
                    <a:gd name="connsiteY0" fmla="*/ 0 h 971550"/>
                    <a:gd name="connsiteX1" fmla="*/ 282575 w 307975"/>
                    <a:gd name="connsiteY1" fmla="*/ 6350 h 971550"/>
                    <a:gd name="connsiteX2" fmla="*/ 307975 w 307975"/>
                    <a:gd name="connsiteY2" fmla="*/ 971550 h 971550"/>
                    <a:gd name="connsiteX3" fmla="*/ 149225 w 307975"/>
                    <a:gd name="connsiteY3" fmla="*/ 244475 h 971550"/>
                    <a:gd name="connsiteX4" fmla="*/ 82550 w 307975"/>
                    <a:gd name="connsiteY4" fmla="*/ 184150 h 971550"/>
                    <a:gd name="connsiteX5" fmla="*/ 0 w 307975"/>
                    <a:gd name="connsiteY5" fmla="*/ 155575 h 971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7975" h="971550">
                      <a:moveTo>
                        <a:pt x="0" y="0"/>
                      </a:moveTo>
                      <a:lnTo>
                        <a:pt x="282575" y="6350"/>
                      </a:lnTo>
                      <a:lnTo>
                        <a:pt x="307975" y="971550"/>
                      </a:lnTo>
                      <a:lnTo>
                        <a:pt x="149225" y="244475"/>
                      </a:lnTo>
                      <a:lnTo>
                        <a:pt x="82550" y="184150"/>
                      </a:lnTo>
                      <a:lnTo>
                        <a:pt x="0" y="155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Freeform 132"/>
                <p:cNvSpPr/>
                <p:nvPr/>
              </p:nvSpPr>
              <p:spPr>
                <a:xfrm>
                  <a:off x="4343400" y="1400175"/>
                  <a:ext cx="736600" cy="488950"/>
                </a:xfrm>
                <a:custGeom>
                  <a:avLst/>
                  <a:gdLst>
                    <a:gd name="connsiteX0" fmla="*/ 615950 w 736600"/>
                    <a:gd name="connsiteY0" fmla="*/ 0 h 488950"/>
                    <a:gd name="connsiteX1" fmla="*/ 342900 w 736600"/>
                    <a:gd name="connsiteY1" fmla="*/ 92075 h 488950"/>
                    <a:gd name="connsiteX2" fmla="*/ 0 w 736600"/>
                    <a:gd name="connsiteY2" fmla="*/ 488950 h 488950"/>
                    <a:gd name="connsiteX3" fmla="*/ 530225 w 736600"/>
                    <a:gd name="connsiteY3" fmla="*/ 139700 h 488950"/>
                    <a:gd name="connsiteX4" fmla="*/ 666750 w 736600"/>
                    <a:gd name="connsiteY4" fmla="*/ 187325 h 488950"/>
                    <a:gd name="connsiteX5" fmla="*/ 736600 w 736600"/>
                    <a:gd name="connsiteY5" fmla="*/ 292100 h 488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36600" h="488950">
                      <a:moveTo>
                        <a:pt x="615950" y="0"/>
                      </a:moveTo>
                      <a:lnTo>
                        <a:pt x="342900" y="92075"/>
                      </a:lnTo>
                      <a:lnTo>
                        <a:pt x="0" y="488950"/>
                      </a:lnTo>
                      <a:lnTo>
                        <a:pt x="530225" y="139700"/>
                      </a:lnTo>
                      <a:lnTo>
                        <a:pt x="666750" y="187325"/>
                      </a:lnTo>
                      <a:lnTo>
                        <a:pt x="736600" y="29210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 133"/>
                <p:cNvSpPr/>
                <p:nvPr/>
              </p:nvSpPr>
              <p:spPr>
                <a:xfrm>
                  <a:off x="4772025" y="2200275"/>
                  <a:ext cx="539750" cy="698500"/>
                </a:xfrm>
                <a:custGeom>
                  <a:avLst/>
                  <a:gdLst>
                    <a:gd name="connsiteX0" fmla="*/ 425450 w 539750"/>
                    <a:gd name="connsiteY0" fmla="*/ 0 h 698500"/>
                    <a:gd name="connsiteX1" fmla="*/ 165100 w 539750"/>
                    <a:gd name="connsiteY1" fmla="*/ 215900 h 698500"/>
                    <a:gd name="connsiteX2" fmla="*/ 0 w 539750"/>
                    <a:gd name="connsiteY2" fmla="*/ 698500 h 698500"/>
                    <a:gd name="connsiteX3" fmla="*/ 298450 w 539750"/>
                    <a:gd name="connsiteY3" fmla="*/ 206375 h 698500"/>
                    <a:gd name="connsiteX4" fmla="*/ 539750 w 539750"/>
                    <a:gd name="connsiteY4" fmla="*/ 327025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39750" h="698500">
                      <a:moveTo>
                        <a:pt x="425450" y="0"/>
                      </a:moveTo>
                      <a:lnTo>
                        <a:pt x="165100" y="215900"/>
                      </a:lnTo>
                      <a:lnTo>
                        <a:pt x="0" y="698500"/>
                      </a:lnTo>
                      <a:lnTo>
                        <a:pt x="298450" y="206375"/>
                      </a:lnTo>
                      <a:lnTo>
                        <a:pt x="539750" y="32702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5080000" y="3048000"/>
                  <a:ext cx="254000" cy="825500"/>
                </a:xfrm>
                <a:custGeom>
                  <a:avLst/>
                  <a:gdLst>
                    <a:gd name="connsiteX0" fmla="*/ 82550 w 254000"/>
                    <a:gd name="connsiteY0" fmla="*/ 34925 h 581025"/>
                    <a:gd name="connsiteX1" fmla="*/ 146050 w 254000"/>
                    <a:gd name="connsiteY1" fmla="*/ 3143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77800 w 254000"/>
                    <a:gd name="connsiteY1" fmla="*/ 3651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77800 w 254000"/>
                    <a:gd name="connsiteY3" fmla="*/ 441325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82550 w 254000"/>
                    <a:gd name="connsiteY1" fmla="*/ 28575 h 581025"/>
                    <a:gd name="connsiteX2" fmla="*/ 101600 w 254000"/>
                    <a:gd name="connsiteY2" fmla="*/ 288925 h 581025"/>
                    <a:gd name="connsiteX3" fmla="*/ 0 w 254000"/>
                    <a:gd name="connsiteY3" fmla="*/ 581025 h 581025"/>
                    <a:gd name="connsiteX4" fmla="*/ 177800 w 254000"/>
                    <a:gd name="connsiteY4" fmla="*/ 441325 h 581025"/>
                    <a:gd name="connsiteX5" fmla="*/ 254000 w 254000"/>
                    <a:gd name="connsiteY5" fmla="*/ 0 h 581025"/>
                    <a:gd name="connsiteX0" fmla="*/ 133350 w 304800"/>
                    <a:gd name="connsiteY0" fmla="*/ 34925 h 581025"/>
                    <a:gd name="connsiteX1" fmla="*/ 0 w 304800"/>
                    <a:gd name="connsiteY1" fmla="*/ 60325 h 581025"/>
                    <a:gd name="connsiteX2" fmla="*/ 152400 w 304800"/>
                    <a:gd name="connsiteY2" fmla="*/ 288925 h 581025"/>
                    <a:gd name="connsiteX3" fmla="*/ 50800 w 304800"/>
                    <a:gd name="connsiteY3" fmla="*/ 581025 h 581025"/>
                    <a:gd name="connsiteX4" fmla="*/ 228600 w 304800"/>
                    <a:gd name="connsiteY4" fmla="*/ 441325 h 581025"/>
                    <a:gd name="connsiteX5" fmla="*/ 304800 w 304800"/>
                    <a:gd name="connsiteY5" fmla="*/ 0 h 581025"/>
                    <a:gd name="connsiteX0" fmla="*/ 152400 w 304800"/>
                    <a:gd name="connsiteY0" fmla="*/ 0 h 825500"/>
                    <a:gd name="connsiteX1" fmla="*/ 0 w 304800"/>
                    <a:gd name="connsiteY1" fmla="*/ 304800 h 825500"/>
                    <a:gd name="connsiteX2" fmla="*/ 152400 w 304800"/>
                    <a:gd name="connsiteY2" fmla="*/ 533400 h 825500"/>
                    <a:gd name="connsiteX3" fmla="*/ 50800 w 304800"/>
                    <a:gd name="connsiteY3" fmla="*/ 825500 h 825500"/>
                    <a:gd name="connsiteX4" fmla="*/ 228600 w 304800"/>
                    <a:gd name="connsiteY4" fmla="*/ 685800 h 825500"/>
                    <a:gd name="connsiteX5" fmla="*/ 304800 w 304800"/>
                    <a:gd name="connsiteY5" fmla="*/ 244475 h 825500"/>
                    <a:gd name="connsiteX0" fmla="*/ 101600 w 254000"/>
                    <a:gd name="connsiteY0" fmla="*/ 0 h 825500"/>
                    <a:gd name="connsiteX1" fmla="*/ 101600 w 254000"/>
                    <a:gd name="connsiteY1" fmla="*/ 304800 h 825500"/>
                    <a:gd name="connsiteX2" fmla="*/ 101600 w 254000"/>
                    <a:gd name="connsiteY2" fmla="*/ 533400 h 825500"/>
                    <a:gd name="connsiteX3" fmla="*/ 0 w 254000"/>
                    <a:gd name="connsiteY3" fmla="*/ 825500 h 825500"/>
                    <a:gd name="connsiteX4" fmla="*/ 177800 w 254000"/>
                    <a:gd name="connsiteY4" fmla="*/ 685800 h 825500"/>
                    <a:gd name="connsiteX5" fmla="*/ 254000 w 254000"/>
                    <a:gd name="connsiteY5" fmla="*/ 244475 h 825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4000" h="825500">
                      <a:moveTo>
                        <a:pt x="101600" y="0"/>
                      </a:moveTo>
                      <a:lnTo>
                        <a:pt x="101600" y="304800"/>
                      </a:lnTo>
                      <a:lnTo>
                        <a:pt x="101600" y="533400"/>
                      </a:lnTo>
                      <a:lnTo>
                        <a:pt x="0" y="825500"/>
                      </a:lnTo>
                      <a:lnTo>
                        <a:pt x="177800" y="685800"/>
                      </a:lnTo>
                      <a:lnTo>
                        <a:pt x="254000" y="244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27" name="Trapezoid 126"/>
            <p:cNvSpPr/>
            <p:nvPr/>
          </p:nvSpPr>
          <p:spPr>
            <a:xfrm>
              <a:off x="3276602" y="3200402"/>
              <a:ext cx="914399" cy="1097279"/>
            </a:xfrm>
            <a:prstGeom prst="trapezoid">
              <a:avLst>
                <a:gd name="adj" fmla="val 33393"/>
              </a:avLst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838200" y="457200"/>
            <a:ext cx="876300" cy="1251857"/>
            <a:chOff x="1143000" y="228600"/>
            <a:chExt cx="876300" cy="1251857"/>
          </a:xfrm>
        </p:grpSpPr>
        <p:grpSp>
          <p:nvGrpSpPr>
            <p:cNvPr id="17" name="Group 16"/>
            <p:cNvGrpSpPr/>
            <p:nvPr/>
          </p:nvGrpSpPr>
          <p:grpSpPr>
            <a:xfrm>
              <a:off x="1143000" y="228600"/>
              <a:ext cx="876300" cy="1251857"/>
              <a:chOff x="2743200" y="1143000"/>
              <a:chExt cx="800100" cy="1143000"/>
            </a:xfrm>
          </p:grpSpPr>
          <p:sp>
            <p:nvSpPr>
              <p:cNvPr id="11" name="Trapezoid 10"/>
              <p:cNvSpPr/>
              <p:nvPr/>
            </p:nvSpPr>
            <p:spPr>
              <a:xfrm rot="17045905">
                <a:off x="2876515" y="1555223"/>
                <a:ext cx="535896" cy="4619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rapezoid 5"/>
              <p:cNvSpPr/>
              <p:nvPr/>
            </p:nvSpPr>
            <p:spPr>
              <a:xfrm rot="17045905">
                <a:off x="2916955" y="1207382"/>
                <a:ext cx="338288" cy="465003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Freeform 3"/>
              <p:cNvSpPr/>
              <p:nvPr/>
            </p:nvSpPr>
            <p:spPr>
              <a:xfrm>
                <a:off x="2743200" y="1143000"/>
                <a:ext cx="800100" cy="1143000"/>
              </a:xfrm>
              <a:custGeom>
                <a:avLst/>
                <a:gdLst>
                  <a:gd name="connsiteX0" fmla="*/ 142875 w 800100"/>
                  <a:gd name="connsiteY0" fmla="*/ 0 h 1228725"/>
                  <a:gd name="connsiteX1" fmla="*/ 542925 w 800100"/>
                  <a:gd name="connsiteY1" fmla="*/ 76200 h 1228725"/>
                  <a:gd name="connsiteX2" fmla="*/ 800100 w 800100"/>
                  <a:gd name="connsiteY2" fmla="*/ 295275 h 1228725"/>
                  <a:gd name="connsiteX3" fmla="*/ 666750 w 800100"/>
                  <a:gd name="connsiteY3" fmla="*/ 1228725 h 1228725"/>
                  <a:gd name="connsiteX4" fmla="*/ 209550 w 800100"/>
                  <a:gd name="connsiteY4" fmla="*/ 1019175 h 1228725"/>
                  <a:gd name="connsiteX5" fmla="*/ 47625 w 800100"/>
                  <a:gd name="connsiteY5" fmla="*/ 733425 h 1228725"/>
                  <a:gd name="connsiteX6" fmla="*/ 142875 w 800100"/>
                  <a:gd name="connsiteY6" fmla="*/ 685800 h 1228725"/>
                  <a:gd name="connsiteX7" fmla="*/ 314325 w 800100"/>
                  <a:gd name="connsiteY7" fmla="*/ 885825 h 1228725"/>
                  <a:gd name="connsiteX8" fmla="*/ 533400 w 800100"/>
                  <a:gd name="connsiteY8" fmla="*/ 838200 h 1228725"/>
                  <a:gd name="connsiteX9" fmla="*/ 438150 w 800100"/>
                  <a:gd name="connsiteY9" fmla="*/ 542925 h 1228725"/>
                  <a:gd name="connsiteX10" fmla="*/ 238125 w 800100"/>
                  <a:gd name="connsiteY10" fmla="*/ 504825 h 1228725"/>
                  <a:gd name="connsiteX11" fmla="*/ 0 w 800100"/>
                  <a:gd name="connsiteY11" fmla="*/ 552450 h 1228725"/>
                  <a:gd name="connsiteX12" fmla="*/ 66675 w 800100"/>
                  <a:gd name="connsiteY12" fmla="*/ 409575 h 1228725"/>
                  <a:gd name="connsiteX13" fmla="*/ 438150 w 800100"/>
                  <a:gd name="connsiteY13" fmla="*/ 361950 h 1228725"/>
                  <a:gd name="connsiteX14" fmla="*/ 447675 w 800100"/>
                  <a:gd name="connsiteY14" fmla="*/ 180975 h 1228725"/>
                  <a:gd name="connsiteX15" fmla="*/ 180975 w 800100"/>
                  <a:gd name="connsiteY15" fmla="*/ 161925 h 1228725"/>
                  <a:gd name="connsiteX16" fmla="*/ 9525 w 800100"/>
                  <a:gd name="connsiteY16" fmla="*/ 200025 h 1228725"/>
                  <a:gd name="connsiteX17" fmla="*/ 142875 w 800100"/>
                  <a:gd name="connsiteY17" fmla="*/ 0 h 1228725"/>
                  <a:gd name="connsiteX0" fmla="*/ 142875 w 800100"/>
                  <a:gd name="connsiteY0" fmla="*/ 0 h 1143000"/>
                  <a:gd name="connsiteX1" fmla="*/ 542925 w 800100"/>
                  <a:gd name="connsiteY1" fmla="*/ 76200 h 1143000"/>
                  <a:gd name="connsiteX2" fmla="*/ 800100 w 800100"/>
                  <a:gd name="connsiteY2" fmla="*/ 295275 h 1143000"/>
                  <a:gd name="connsiteX3" fmla="*/ 609600 w 800100"/>
                  <a:gd name="connsiteY3" fmla="*/ 1143000 h 1143000"/>
                  <a:gd name="connsiteX4" fmla="*/ 209550 w 800100"/>
                  <a:gd name="connsiteY4" fmla="*/ 1019175 h 1143000"/>
                  <a:gd name="connsiteX5" fmla="*/ 47625 w 800100"/>
                  <a:gd name="connsiteY5" fmla="*/ 733425 h 1143000"/>
                  <a:gd name="connsiteX6" fmla="*/ 142875 w 800100"/>
                  <a:gd name="connsiteY6" fmla="*/ 685800 h 1143000"/>
                  <a:gd name="connsiteX7" fmla="*/ 314325 w 800100"/>
                  <a:gd name="connsiteY7" fmla="*/ 885825 h 1143000"/>
                  <a:gd name="connsiteX8" fmla="*/ 533400 w 800100"/>
                  <a:gd name="connsiteY8" fmla="*/ 838200 h 1143000"/>
                  <a:gd name="connsiteX9" fmla="*/ 438150 w 800100"/>
                  <a:gd name="connsiteY9" fmla="*/ 542925 h 1143000"/>
                  <a:gd name="connsiteX10" fmla="*/ 238125 w 800100"/>
                  <a:gd name="connsiteY10" fmla="*/ 504825 h 1143000"/>
                  <a:gd name="connsiteX11" fmla="*/ 0 w 800100"/>
                  <a:gd name="connsiteY11" fmla="*/ 552450 h 1143000"/>
                  <a:gd name="connsiteX12" fmla="*/ 66675 w 800100"/>
                  <a:gd name="connsiteY12" fmla="*/ 409575 h 1143000"/>
                  <a:gd name="connsiteX13" fmla="*/ 438150 w 800100"/>
                  <a:gd name="connsiteY13" fmla="*/ 361950 h 1143000"/>
                  <a:gd name="connsiteX14" fmla="*/ 447675 w 800100"/>
                  <a:gd name="connsiteY14" fmla="*/ 180975 h 1143000"/>
                  <a:gd name="connsiteX15" fmla="*/ 180975 w 800100"/>
                  <a:gd name="connsiteY15" fmla="*/ 161925 h 1143000"/>
                  <a:gd name="connsiteX16" fmla="*/ 9525 w 800100"/>
                  <a:gd name="connsiteY16" fmla="*/ 200025 h 1143000"/>
                  <a:gd name="connsiteX17" fmla="*/ 142875 w 800100"/>
                  <a:gd name="connsiteY17" fmla="*/ 0 h 114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00100" h="1143000">
                    <a:moveTo>
                      <a:pt x="142875" y="0"/>
                    </a:moveTo>
                    <a:lnTo>
                      <a:pt x="542925" y="76200"/>
                    </a:lnTo>
                    <a:lnTo>
                      <a:pt x="800100" y="295275"/>
                    </a:lnTo>
                    <a:lnTo>
                      <a:pt x="609600" y="1143000"/>
                    </a:lnTo>
                    <a:lnTo>
                      <a:pt x="209550" y="1019175"/>
                    </a:lnTo>
                    <a:lnTo>
                      <a:pt x="47625" y="733425"/>
                    </a:lnTo>
                    <a:lnTo>
                      <a:pt x="142875" y="685800"/>
                    </a:lnTo>
                    <a:lnTo>
                      <a:pt x="314325" y="885825"/>
                    </a:lnTo>
                    <a:lnTo>
                      <a:pt x="533400" y="838200"/>
                    </a:lnTo>
                    <a:lnTo>
                      <a:pt x="438150" y="542925"/>
                    </a:lnTo>
                    <a:lnTo>
                      <a:pt x="238125" y="504825"/>
                    </a:lnTo>
                    <a:lnTo>
                      <a:pt x="0" y="552450"/>
                    </a:lnTo>
                    <a:lnTo>
                      <a:pt x="66675" y="409575"/>
                    </a:lnTo>
                    <a:lnTo>
                      <a:pt x="438150" y="361950"/>
                    </a:lnTo>
                    <a:lnTo>
                      <a:pt x="447675" y="180975"/>
                    </a:lnTo>
                    <a:lnTo>
                      <a:pt x="180975" y="161925"/>
                    </a:lnTo>
                    <a:lnTo>
                      <a:pt x="9525" y="200025"/>
                    </a:lnTo>
                    <a:lnTo>
                      <a:pt x="14287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Parallelogram 7"/>
              <p:cNvSpPr/>
              <p:nvPr/>
            </p:nvSpPr>
            <p:spPr>
              <a:xfrm rot="2015229">
                <a:off x="3255010" y="1504357"/>
                <a:ext cx="234283" cy="98793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rapezoid 8"/>
              <p:cNvSpPr/>
              <p:nvPr/>
            </p:nvSpPr>
            <p:spPr>
              <a:xfrm rot="1213492">
                <a:off x="3273563" y="1888017"/>
                <a:ext cx="150217" cy="383852"/>
              </a:xfrm>
              <a:prstGeom prst="trapezoid">
                <a:avLst>
                  <a:gd name="adj" fmla="val 33393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>
                <a:stCxn id="8" idx="0"/>
                <a:endCxn id="8" idx="4"/>
              </p:cNvCxnSpPr>
              <p:nvPr/>
            </p:nvCxnSpPr>
            <p:spPr>
              <a:xfrm rot="16200000" flipH="1" flipV="1">
                <a:off x="3331002" y="1526427"/>
                <a:ext cx="82299" cy="5465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1" name="Freeform 170"/>
            <p:cNvSpPr/>
            <p:nvPr/>
          </p:nvSpPr>
          <p:spPr>
            <a:xfrm>
              <a:off x="1187450" y="228600"/>
              <a:ext cx="714375" cy="228600"/>
            </a:xfrm>
            <a:custGeom>
              <a:avLst/>
              <a:gdLst>
                <a:gd name="connsiteX0" fmla="*/ 0 w 714375"/>
                <a:gd name="connsiteY0" fmla="*/ 165100 h 228600"/>
                <a:gd name="connsiteX1" fmla="*/ 241300 w 714375"/>
                <a:gd name="connsiteY1" fmla="*/ 60325 h 228600"/>
                <a:gd name="connsiteX2" fmla="*/ 552450 w 714375"/>
                <a:gd name="connsiteY2" fmla="*/ 165100 h 228600"/>
                <a:gd name="connsiteX3" fmla="*/ 714375 w 714375"/>
                <a:gd name="connsiteY3" fmla="*/ 228600 h 228600"/>
                <a:gd name="connsiteX4" fmla="*/ 546100 w 714375"/>
                <a:gd name="connsiteY4" fmla="*/ 82550 h 228600"/>
                <a:gd name="connsiteX5" fmla="*/ 104775 w 714375"/>
                <a:gd name="connsiteY5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4375" h="228600">
                  <a:moveTo>
                    <a:pt x="0" y="165100"/>
                  </a:moveTo>
                  <a:lnTo>
                    <a:pt x="241300" y="60325"/>
                  </a:lnTo>
                  <a:lnTo>
                    <a:pt x="552450" y="165100"/>
                  </a:lnTo>
                  <a:lnTo>
                    <a:pt x="714375" y="228600"/>
                  </a:lnTo>
                  <a:lnTo>
                    <a:pt x="546100" y="82550"/>
                  </a:lnTo>
                  <a:lnTo>
                    <a:pt x="104775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1146175" y="676275"/>
              <a:ext cx="511175" cy="152400"/>
            </a:xfrm>
            <a:custGeom>
              <a:avLst/>
              <a:gdLst>
                <a:gd name="connsiteX0" fmla="*/ 0 w 511175"/>
                <a:gd name="connsiteY0" fmla="*/ 152400 h 152400"/>
                <a:gd name="connsiteX1" fmla="*/ 288925 w 511175"/>
                <a:gd name="connsiteY1" fmla="*/ 31750 h 152400"/>
                <a:gd name="connsiteX2" fmla="*/ 511175 w 511175"/>
                <a:gd name="connsiteY2" fmla="*/ 34925 h 152400"/>
                <a:gd name="connsiteX3" fmla="*/ 193675 w 511175"/>
                <a:gd name="connsiteY3" fmla="*/ 0 h 152400"/>
                <a:gd name="connsiteX4" fmla="*/ 66675 w 511175"/>
                <a:gd name="connsiteY4" fmla="*/ 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175" h="152400">
                  <a:moveTo>
                    <a:pt x="0" y="152400"/>
                  </a:moveTo>
                  <a:lnTo>
                    <a:pt x="288925" y="31750"/>
                  </a:lnTo>
                  <a:lnTo>
                    <a:pt x="511175" y="34925"/>
                  </a:lnTo>
                  <a:lnTo>
                    <a:pt x="193675" y="0"/>
                  </a:lnTo>
                  <a:lnTo>
                    <a:pt x="66675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1196975" y="984250"/>
              <a:ext cx="438150" cy="298450"/>
            </a:xfrm>
            <a:custGeom>
              <a:avLst/>
              <a:gdLst>
                <a:gd name="connsiteX0" fmla="*/ 0 w 438150"/>
                <a:gd name="connsiteY0" fmla="*/ 53975 h 298450"/>
                <a:gd name="connsiteX1" fmla="*/ 241300 w 438150"/>
                <a:gd name="connsiteY1" fmla="*/ 298450 h 298450"/>
                <a:gd name="connsiteX2" fmla="*/ 438150 w 438150"/>
                <a:gd name="connsiteY2" fmla="*/ 269875 h 298450"/>
                <a:gd name="connsiteX3" fmla="*/ 320675 w 438150"/>
                <a:gd name="connsiteY3" fmla="*/ 250825 h 298450"/>
                <a:gd name="connsiteX4" fmla="*/ 161925 w 438150"/>
                <a:gd name="connsiteY4" fmla="*/ 149225 h 298450"/>
                <a:gd name="connsiteX5" fmla="*/ 101600 w 438150"/>
                <a:gd name="connsiteY5" fmla="*/ 0 h 29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8150" h="298450">
                  <a:moveTo>
                    <a:pt x="0" y="53975"/>
                  </a:moveTo>
                  <a:lnTo>
                    <a:pt x="241300" y="298450"/>
                  </a:lnTo>
                  <a:lnTo>
                    <a:pt x="438150" y="269875"/>
                  </a:lnTo>
                  <a:lnTo>
                    <a:pt x="320675" y="250825"/>
                  </a:lnTo>
                  <a:lnTo>
                    <a:pt x="161925" y="149225"/>
                  </a:lnTo>
                  <a:lnTo>
                    <a:pt x="101600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5486400" y="1905000"/>
            <a:ext cx="1411002" cy="2091881"/>
            <a:chOff x="6916133" y="2714625"/>
            <a:chExt cx="1411002" cy="2091881"/>
          </a:xfrm>
        </p:grpSpPr>
        <p:sp>
          <p:nvSpPr>
            <p:cNvPr id="181" name="Rectangle 180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6" name="Group 387"/>
            <p:cNvGrpSpPr/>
            <p:nvPr/>
          </p:nvGrpSpPr>
          <p:grpSpPr>
            <a:xfrm>
              <a:off x="7613067" y="2714625"/>
              <a:ext cx="714068" cy="2090738"/>
              <a:chOff x="7613067" y="2714625"/>
              <a:chExt cx="714068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90" name="Freeform 189"/>
              <p:cNvSpPr/>
              <p:nvPr/>
            </p:nvSpPr>
            <p:spPr>
              <a:xfrm>
                <a:off x="7614866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Freeform 190"/>
              <p:cNvSpPr/>
              <p:nvPr/>
            </p:nvSpPr>
            <p:spPr>
              <a:xfrm>
                <a:off x="7613067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7" name="Group 388"/>
            <p:cNvGrpSpPr/>
            <p:nvPr/>
          </p:nvGrpSpPr>
          <p:grpSpPr>
            <a:xfrm flipH="1">
              <a:off x="6916133" y="2715768"/>
              <a:ext cx="725201" cy="2090738"/>
              <a:chOff x="7607005" y="2714625"/>
              <a:chExt cx="715845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88" name="Freeform 187"/>
              <p:cNvSpPr/>
              <p:nvPr/>
            </p:nvSpPr>
            <p:spPr>
              <a:xfrm>
                <a:off x="7610581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Freeform 188"/>
              <p:cNvSpPr/>
              <p:nvPr/>
            </p:nvSpPr>
            <p:spPr>
              <a:xfrm>
                <a:off x="7607005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8" name="Group 287"/>
          <p:cNvGrpSpPr/>
          <p:nvPr/>
        </p:nvGrpSpPr>
        <p:grpSpPr>
          <a:xfrm>
            <a:off x="4191000" y="5638800"/>
            <a:ext cx="593035" cy="762000"/>
            <a:chOff x="4084983" y="5715000"/>
            <a:chExt cx="440635" cy="762000"/>
          </a:xfrm>
        </p:grpSpPr>
        <p:sp>
          <p:nvSpPr>
            <p:cNvPr id="289" name="Isosceles Triangle 288"/>
            <p:cNvSpPr/>
            <p:nvPr/>
          </p:nvSpPr>
          <p:spPr>
            <a:xfrm>
              <a:off x="4084983" y="5715000"/>
              <a:ext cx="440635" cy="6096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Freeform 289"/>
            <p:cNvSpPr/>
            <p:nvPr/>
          </p:nvSpPr>
          <p:spPr>
            <a:xfrm>
              <a:off x="4343400" y="61579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Freeform 290"/>
            <p:cNvSpPr/>
            <p:nvPr/>
          </p:nvSpPr>
          <p:spPr>
            <a:xfrm flipH="1">
              <a:off x="4087367" y="61539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Isosceles Triangle 291"/>
            <p:cNvSpPr/>
            <p:nvPr/>
          </p:nvSpPr>
          <p:spPr>
            <a:xfrm>
              <a:off x="4114800" y="60960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3" name="Straight Connector 292"/>
            <p:cNvCxnSpPr>
              <a:stCxn id="289" idx="0"/>
              <a:endCxn id="292" idx="0"/>
            </p:cNvCxnSpPr>
            <p:nvPr/>
          </p:nvCxnSpPr>
          <p:spPr>
            <a:xfrm rot="16200000" flipH="1" flipV="1">
              <a:off x="4113920" y="5904618"/>
              <a:ext cx="3810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3733800" y="1524000"/>
            <a:ext cx="381000" cy="1219200"/>
            <a:chOff x="4572000" y="685800"/>
            <a:chExt cx="381000" cy="1219200"/>
          </a:xfrm>
        </p:grpSpPr>
        <p:sp>
          <p:nvSpPr>
            <p:cNvPr id="33" name="Rectangle 32"/>
            <p:cNvSpPr/>
            <p:nvPr/>
          </p:nvSpPr>
          <p:spPr>
            <a:xfrm>
              <a:off x="4667250" y="685800"/>
              <a:ext cx="190500" cy="1219200"/>
            </a:xfrm>
            <a:prstGeom prst="rect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Hexagon 33"/>
            <p:cNvSpPr/>
            <p:nvPr/>
          </p:nvSpPr>
          <p:spPr>
            <a:xfrm>
              <a:off x="4572000" y="889000"/>
              <a:ext cx="381000" cy="880533"/>
            </a:xfrm>
            <a:prstGeom prst="hexagon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4"/>
            </p:cNvCxnSpPr>
            <p:nvPr/>
          </p:nvCxnSpPr>
          <p:spPr>
            <a:xfrm rot="16200000" flipH="1">
              <a:off x="447780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451167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4" idx="5"/>
            </p:cNvCxnSpPr>
            <p:nvPr/>
          </p:nvCxnSpPr>
          <p:spPr>
            <a:xfrm rot="16200000" flipH="1" flipV="1">
              <a:off x="457305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4" idx="1"/>
            </p:cNvCxnSpPr>
            <p:nvPr/>
          </p:nvCxnSpPr>
          <p:spPr>
            <a:xfrm rot="16200000" flipH="1">
              <a:off x="460692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905000" y="3657600"/>
            <a:ext cx="381000" cy="1828800"/>
            <a:chOff x="3810000" y="3276600"/>
            <a:chExt cx="381000" cy="2209800"/>
          </a:xfrm>
        </p:grpSpPr>
        <p:grpSp>
          <p:nvGrpSpPr>
            <p:cNvPr id="5" name="Group 81"/>
            <p:cNvGrpSpPr/>
            <p:nvPr/>
          </p:nvGrpSpPr>
          <p:grpSpPr>
            <a:xfrm>
              <a:off x="3810000" y="3276600"/>
              <a:ext cx="381000" cy="2209800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7" name="Trapezoid 6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rapezoid 5"/>
            <p:cNvSpPr/>
            <p:nvPr/>
          </p:nvSpPr>
          <p:spPr>
            <a:xfrm rot="5651823">
              <a:off x="3233818" y="4187661"/>
              <a:ext cx="1297502" cy="87935"/>
            </a:xfrm>
            <a:prstGeom prst="trapezoid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895600" y="2895600"/>
            <a:ext cx="457200" cy="2075793"/>
            <a:chOff x="4953000" y="2819400"/>
            <a:chExt cx="457200" cy="2075793"/>
          </a:xfrm>
        </p:grpSpPr>
        <p:grpSp>
          <p:nvGrpSpPr>
            <p:cNvPr id="10" name="Group 97"/>
            <p:cNvGrpSpPr/>
            <p:nvPr/>
          </p:nvGrpSpPr>
          <p:grpSpPr>
            <a:xfrm flipH="1">
              <a:off x="4953000" y="3276600"/>
              <a:ext cx="457200" cy="1618593"/>
              <a:chOff x="3810000" y="3276600"/>
              <a:chExt cx="381000" cy="1676400"/>
            </a:xfrm>
          </p:grpSpPr>
          <p:sp>
            <p:nvSpPr>
              <p:cNvPr id="12" name="Trapezoid 11"/>
              <p:cNvSpPr/>
              <p:nvPr/>
            </p:nvSpPr>
            <p:spPr>
              <a:xfrm>
                <a:off x="3810000" y="32766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Trapezoid 12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Parallelogram 10"/>
            <p:cNvSpPr/>
            <p:nvPr/>
          </p:nvSpPr>
          <p:spPr>
            <a:xfrm>
              <a:off x="5181600" y="2819400"/>
              <a:ext cx="228600" cy="7620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05200" y="2971800"/>
            <a:ext cx="609600" cy="2075793"/>
            <a:chOff x="7620000" y="2209800"/>
            <a:chExt cx="609600" cy="2075793"/>
          </a:xfrm>
        </p:grpSpPr>
        <p:grpSp>
          <p:nvGrpSpPr>
            <p:cNvPr id="15" name="Group 392"/>
            <p:cNvGrpSpPr/>
            <p:nvPr/>
          </p:nvGrpSpPr>
          <p:grpSpPr>
            <a:xfrm>
              <a:off x="7696200" y="2667000"/>
              <a:ext cx="457200" cy="1618593"/>
              <a:chOff x="5486400" y="3352800"/>
              <a:chExt cx="457200" cy="1618593"/>
            </a:xfrm>
          </p:grpSpPr>
          <p:sp>
            <p:nvSpPr>
              <p:cNvPr id="19" name="Trapezoid 18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Trapezoid 19"/>
              <p:cNvSpPr/>
              <p:nvPr/>
            </p:nvSpPr>
            <p:spPr>
              <a:xfrm rot="10800000">
                <a:off x="5562599" y="4495800"/>
                <a:ext cx="286873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rapezoid 20"/>
              <p:cNvSpPr/>
              <p:nvPr/>
            </p:nvSpPr>
            <p:spPr>
              <a:xfrm rot="10800000" flipV="1">
                <a:off x="5562600" y="3657600"/>
                <a:ext cx="286873" cy="838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Parallelogram 15"/>
            <p:cNvSpPr/>
            <p:nvPr/>
          </p:nvSpPr>
          <p:spPr>
            <a:xfrm>
              <a:off x="8001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/>
            <p:cNvSpPr/>
            <p:nvPr/>
          </p:nvSpPr>
          <p:spPr>
            <a:xfrm flipH="1">
              <a:off x="7620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rapezoid 17"/>
            <p:cNvSpPr/>
            <p:nvPr/>
          </p:nvSpPr>
          <p:spPr>
            <a:xfrm>
              <a:off x="7620000" y="2209800"/>
              <a:ext cx="6096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124200" y="1371600"/>
            <a:ext cx="307983" cy="1371600"/>
            <a:chOff x="6601978" y="1709714"/>
            <a:chExt cx="307983" cy="1371600"/>
          </a:xfrm>
        </p:grpSpPr>
        <p:sp>
          <p:nvSpPr>
            <p:cNvPr id="23" name="Parallelogram 22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rapezoid 23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819400" y="5867400"/>
            <a:ext cx="1219200" cy="609600"/>
            <a:chOff x="4572000" y="5638800"/>
            <a:chExt cx="1600200" cy="6096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Hexagon 27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rapezoid 29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191000" y="5867400"/>
            <a:ext cx="440635" cy="609600"/>
            <a:chOff x="3048000" y="5791200"/>
            <a:chExt cx="440635" cy="609600"/>
          </a:xfrm>
        </p:grpSpPr>
        <p:sp>
          <p:nvSpPr>
            <p:cNvPr id="40" name="Isosceles Triangle 39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Hexagon 40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>
              <a:stCxn id="40" idx="0"/>
              <a:endCxn id="45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Isosceles Triangle 44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762000" y="2514600"/>
            <a:ext cx="779780" cy="1767840"/>
            <a:chOff x="1905000" y="2667000"/>
            <a:chExt cx="779780" cy="1767840"/>
          </a:xfrm>
          <a:gradFill flip="none" rotWithShape="1">
            <a:gsLst>
              <a:gs pos="0">
                <a:srgbClr val="2CC103">
                  <a:shade val="30000"/>
                  <a:satMod val="115000"/>
                </a:srgbClr>
              </a:gs>
              <a:gs pos="50000">
                <a:srgbClr val="2CC103">
                  <a:shade val="67500"/>
                  <a:satMod val="115000"/>
                </a:srgbClr>
              </a:gs>
              <a:gs pos="100000">
                <a:srgbClr val="2CC103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47" name="Freeform 46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895600" y="5257800"/>
            <a:ext cx="762000" cy="457200"/>
            <a:chOff x="3886200" y="5638800"/>
            <a:chExt cx="1143000" cy="762000"/>
          </a:xfrm>
        </p:grpSpPr>
        <p:sp>
          <p:nvSpPr>
            <p:cNvPr id="53" name="Trapezoid 52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rapezoid 53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rapezoid 54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rapezoid 55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rapezoid 56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rapezoid 57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838200" y="1752600"/>
            <a:ext cx="381000" cy="457200"/>
            <a:chOff x="4724400" y="3200400"/>
            <a:chExt cx="381000" cy="457200"/>
          </a:xfrm>
        </p:grpSpPr>
        <p:sp>
          <p:nvSpPr>
            <p:cNvPr id="61" name="Trapezoid 60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>
              <a:stCxn id="61" idx="3"/>
              <a:endCxn id="61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609600" y="4419600"/>
            <a:ext cx="1061462" cy="1742018"/>
            <a:chOff x="6711700" y="3200400"/>
            <a:chExt cx="1061462" cy="1742018"/>
          </a:xfrm>
          <a:gradFill flip="none" rotWithShape="1">
            <a:gsLst>
              <a:gs pos="0">
                <a:srgbClr val="2CC103">
                  <a:shade val="30000"/>
                  <a:satMod val="115000"/>
                </a:srgbClr>
              </a:gs>
              <a:gs pos="50000">
                <a:srgbClr val="2CC103">
                  <a:shade val="67500"/>
                  <a:satMod val="115000"/>
                </a:srgbClr>
              </a:gs>
              <a:gs pos="100000">
                <a:srgbClr val="2CC103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grpSp>
          <p:nvGrpSpPr>
            <p:cNvPr id="66" name="Group 314"/>
            <p:cNvGrpSpPr/>
            <p:nvPr/>
          </p:nvGrpSpPr>
          <p:grpSpPr>
            <a:xfrm>
              <a:off x="6711702" y="3200400"/>
              <a:ext cx="1061460" cy="1742018"/>
              <a:chOff x="6711702" y="3200400"/>
              <a:chExt cx="1061460" cy="1742018"/>
            </a:xfrm>
            <a:grpFill/>
          </p:grpSpPr>
          <p:grpSp>
            <p:nvGrpSpPr>
              <p:cNvPr id="69" name="Group 305"/>
              <p:cNvGrpSpPr/>
              <p:nvPr/>
            </p:nvGrpSpPr>
            <p:grpSpPr>
              <a:xfrm>
                <a:off x="7239025" y="3200400"/>
                <a:ext cx="534137" cy="1742018"/>
                <a:chOff x="7236588" y="3228974"/>
                <a:chExt cx="646909" cy="1742018"/>
              </a:xfrm>
              <a:grpFill/>
            </p:grpSpPr>
            <p:sp>
              <p:nvSpPr>
                <p:cNvPr id="74" name="Freeform 73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>
                  <a:off x="7238975" y="4378325"/>
                  <a:ext cx="644522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" name="Group 310"/>
              <p:cNvGrpSpPr/>
              <p:nvPr/>
            </p:nvGrpSpPr>
            <p:grpSpPr>
              <a:xfrm flipH="1">
                <a:off x="6711702" y="3200400"/>
                <a:ext cx="544276" cy="1742018"/>
                <a:chOff x="7224325" y="3228974"/>
                <a:chExt cx="659194" cy="1742018"/>
              </a:xfrm>
              <a:grpFill/>
            </p:grpSpPr>
            <p:sp>
              <p:nvSpPr>
                <p:cNvPr id="71" name="Freeform 70"/>
                <p:cNvSpPr/>
                <p:nvPr/>
              </p:nvSpPr>
              <p:spPr>
                <a:xfrm>
                  <a:off x="7236631" y="3745706"/>
                  <a:ext cx="478632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Freeform 71"/>
                <p:cNvSpPr/>
                <p:nvPr/>
              </p:nvSpPr>
              <p:spPr>
                <a:xfrm>
                  <a:off x="7232549" y="4378325"/>
                  <a:ext cx="650970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Freeform 72"/>
                <p:cNvSpPr/>
                <p:nvPr/>
              </p:nvSpPr>
              <p:spPr>
                <a:xfrm>
                  <a:off x="7224325" y="3228974"/>
                  <a:ext cx="624281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7" name="Freeform 66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905000" y="2362200"/>
            <a:ext cx="709104" cy="1447800"/>
            <a:chOff x="6356586" y="1228157"/>
            <a:chExt cx="709104" cy="1447800"/>
          </a:xfrm>
        </p:grpSpPr>
        <p:sp>
          <p:nvSpPr>
            <p:cNvPr id="78" name="Parallelogram 77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rapezoid 78"/>
            <p:cNvSpPr/>
            <p:nvPr/>
          </p:nvSpPr>
          <p:spPr>
            <a:xfrm rot="16782311">
              <a:off x="6247636" y="1581189"/>
              <a:ext cx="927004" cy="709104"/>
            </a:xfrm>
            <a:prstGeom prst="trapezoid">
              <a:avLst>
                <a:gd name="adj" fmla="val 18728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142875" y="475488"/>
            <a:ext cx="1308354" cy="1181862"/>
            <a:chOff x="142875" y="475488"/>
            <a:chExt cx="1308354" cy="1181862"/>
          </a:xfrm>
        </p:grpSpPr>
        <p:sp>
          <p:nvSpPr>
            <p:cNvPr id="80" name="Trapezoid 79"/>
            <p:cNvSpPr/>
            <p:nvPr/>
          </p:nvSpPr>
          <p:spPr>
            <a:xfrm rot="16449697">
              <a:off x="709350" y="932935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rapezoid 80"/>
            <p:cNvSpPr/>
            <p:nvPr/>
          </p:nvSpPr>
          <p:spPr>
            <a:xfrm rot="16449697">
              <a:off x="689145" y="568688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142875" y="476250"/>
              <a:ext cx="1304925" cy="1181100"/>
            </a:xfrm>
            <a:custGeom>
              <a:avLst/>
              <a:gdLst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838200 w 1304925"/>
                <a:gd name="connsiteY2" fmla="*/ 22860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838200 w 1304925"/>
                <a:gd name="connsiteY2" fmla="*/ 228600 h 1181100"/>
                <a:gd name="connsiteX3" fmla="*/ 542925 w 1304925"/>
                <a:gd name="connsiteY3" fmla="*/ 285750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542925 w 1304925"/>
                <a:gd name="connsiteY2" fmla="*/ 28575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695325 w 1304925"/>
                <a:gd name="connsiteY2" fmla="*/ 28575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952500 w 1304925"/>
                <a:gd name="connsiteY2" fmla="*/ 495300 h 1181100"/>
                <a:gd name="connsiteX3" fmla="*/ 695325 w 1304925"/>
                <a:gd name="connsiteY3" fmla="*/ 285750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1076325 w 1304925"/>
                <a:gd name="connsiteY2" fmla="*/ 590550 h 1181100"/>
                <a:gd name="connsiteX3" fmla="*/ 952500 w 1304925"/>
                <a:gd name="connsiteY3" fmla="*/ 495300 h 1181100"/>
                <a:gd name="connsiteX4" fmla="*/ 695325 w 1304925"/>
                <a:gd name="connsiteY4" fmla="*/ 285750 h 1181100"/>
                <a:gd name="connsiteX5" fmla="*/ 0 w 1304925"/>
                <a:gd name="connsiteY5" fmla="*/ 85725 h 1181100"/>
                <a:gd name="connsiteX6" fmla="*/ 828675 w 1304925"/>
                <a:gd name="connsiteY6" fmla="*/ 0 h 1181100"/>
                <a:gd name="connsiteX7" fmla="*/ 990600 w 1304925"/>
                <a:gd name="connsiteY7" fmla="*/ 38100 h 1181100"/>
                <a:gd name="connsiteX8" fmla="*/ 1181100 w 1304925"/>
                <a:gd name="connsiteY8" fmla="*/ 152400 h 1181100"/>
                <a:gd name="connsiteX9" fmla="*/ 1304925 w 1304925"/>
                <a:gd name="connsiteY9" fmla="*/ 533400 h 1181100"/>
                <a:gd name="connsiteX10" fmla="*/ 1295400 w 1304925"/>
                <a:gd name="connsiteY10" fmla="*/ 904875 h 1181100"/>
                <a:gd name="connsiteX11" fmla="*/ 1123950 w 1304925"/>
                <a:gd name="connsiteY11" fmla="*/ 1181100 h 1181100"/>
                <a:gd name="connsiteX12" fmla="*/ 781050 w 1304925"/>
                <a:gd name="connsiteY12" fmla="*/ 1019175 h 1181100"/>
                <a:gd name="connsiteX0" fmla="*/ 781050 w 1304925"/>
                <a:gd name="connsiteY0" fmla="*/ 1019175 h 1181100"/>
                <a:gd name="connsiteX1" fmla="*/ 923925 w 1304925"/>
                <a:gd name="connsiteY1" fmla="*/ 742950 h 1181100"/>
                <a:gd name="connsiteX2" fmla="*/ 1076325 w 1304925"/>
                <a:gd name="connsiteY2" fmla="*/ 590550 h 1181100"/>
                <a:gd name="connsiteX3" fmla="*/ 952500 w 1304925"/>
                <a:gd name="connsiteY3" fmla="*/ 495300 h 1181100"/>
                <a:gd name="connsiteX4" fmla="*/ 695325 w 1304925"/>
                <a:gd name="connsiteY4" fmla="*/ 285750 h 1181100"/>
                <a:gd name="connsiteX5" fmla="*/ 0 w 1304925"/>
                <a:gd name="connsiteY5" fmla="*/ 85725 h 1181100"/>
                <a:gd name="connsiteX6" fmla="*/ 828675 w 1304925"/>
                <a:gd name="connsiteY6" fmla="*/ 0 h 1181100"/>
                <a:gd name="connsiteX7" fmla="*/ 990600 w 1304925"/>
                <a:gd name="connsiteY7" fmla="*/ 38100 h 1181100"/>
                <a:gd name="connsiteX8" fmla="*/ 1181100 w 1304925"/>
                <a:gd name="connsiteY8" fmla="*/ 152400 h 1181100"/>
                <a:gd name="connsiteX9" fmla="*/ 1304925 w 1304925"/>
                <a:gd name="connsiteY9" fmla="*/ 533400 h 1181100"/>
                <a:gd name="connsiteX10" fmla="*/ 1295400 w 1304925"/>
                <a:gd name="connsiteY10" fmla="*/ 904875 h 1181100"/>
                <a:gd name="connsiteX11" fmla="*/ 1123950 w 1304925"/>
                <a:gd name="connsiteY11" fmla="*/ 1181100 h 1181100"/>
                <a:gd name="connsiteX12" fmla="*/ 781050 w 1304925"/>
                <a:gd name="connsiteY12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95350 h 1181100"/>
                <a:gd name="connsiteX2" fmla="*/ 923925 w 1304925"/>
                <a:gd name="connsiteY2" fmla="*/ 742950 h 1181100"/>
                <a:gd name="connsiteX3" fmla="*/ 1076325 w 1304925"/>
                <a:gd name="connsiteY3" fmla="*/ 590550 h 1181100"/>
                <a:gd name="connsiteX4" fmla="*/ 952500 w 1304925"/>
                <a:gd name="connsiteY4" fmla="*/ 495300 h 1181100"/>
                <a:gd name="connsiteX5" fmla="*/ 695325 w 1304925"/>
                <a:gd name="connsiteY5" fmla="*/ 285750 h 1181100"/>
                <a:gd name="connsiteX6" fmla="*/ 0 w 1304925"/>
                <a:gd name="connsiteY6" fmla="*/ 85725 h 1181100"/>
                <a:gd name="connsiteX7" fmla="*/ 828675 w 1304925"/>
                <a:gd name="connsiteY7" fmla="*/ 0 h 1181100"/>
                <a:gd name="connsiteX8" fmla="*/ 990600 w 1304925"/>
                <a:gd name="connsiteY8" fmla="*/ 38100 h 1181100"/>
                <a:gd name="connsiteX9" fmla="*/ 1181100 w 1304925"/>
                <a:gd name="connsiteY9" fmla="*/ 152400 h 1181100"/>
                <a:gd name="connsiteX10" fmla="*/ 1304925 w 1304925"/>
                <a:gd name="connsiteY10" fmla="*/ 533400 h 1181100"/>
                <a:gd name="connsiteX11" fmla="*/ 1295400 w 1304925"/>
                <a:gd name="connsiteY11" fmla="*/ 904875 h 1181100"/>
                <a:gd name="connsiteX12" fmla="*/ 1123950 w 1304925"/>
                <a:gd name="connsiteY12" fmla="*/ 1181100 h 1181100"/>
                <a:gd name="connsiteX13" fmla="*/ 781050 w 1304925"/>
                <a:gd name="connsiteY13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95350 h 1181100"/>
                <a:gd name="connsiteX2" fmla="*/ 923925 w 1304925"/>
                <a:gd name="connsiteY2" fmla="*/ 742950 h 1181100"/>
                <a:gd name="connsiteX3" fmla="*/ 1076325 w 1304925"/>
                <a:gd name="connsiteY3" fmla="*/ 590550 h 1181100"/>
                <a:gd name="connsiteX4" fmla="*/ 923925 w 1304925"/>
                <a:gd name="connsiteY4" fmla="*/ 514350 h 1181100"/>
                <a:gd name="connsiteX5" fmla="*/ 695325 w 1304925"/>
                <a:gd name="connsiteY5" fmla="*/ 285750 h 1181100"/>
                <a:gd name="connsiteX6" fmla="*/ 0 w 1304925"/>
                <a:gd name="connsiteY6" fmla="*/ 85725 h 1181100"/>
                <a:gd name="connsiteX7" fmla="*/ 828675 w 1304925"/>
                <a:gd name="connsiteY7" fmla="*/ 0 h 1181100"/>
                <a:gd name="connsiteX8" fmla="*/ 990600 w 1304925"/>
                <a:gd name="connsiteY8" fmla="*/ 38100 h 1181100"/>
                <a:gd name="connsiteX9" fmla="*/ 1181100 w 1304925"/>
                <a:gd name="connsiteY9" fmla="*/ 152400 h 1181100"/>
                <a:gd name="connsiteX10" fmla="*/ 1304925 w 1304925"/>
                <a:gd name="connsiteY10" fmla="*/ 533400 h 1181100"/>
                <a:gd name="connsiteX11" fmla="*/ 1295400 w 1304925"/>
                <a:gd name="connsiteY11" fmla="*/ 904875 h 1181100"/>
                <a:gd name="connsiteX12" fmla="*/ 1123950 w 1304925"/>
                <a:gd name="connsiteY12" fmla="*/ 1181100 h 1181100"/>
                <a:gd name="connsiteX13" fmla="*/ 781050 w 1304925"/>
                <a:gd name="connsiteY13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95350 h 1181100"/>
                <a:gd name="connsiteX2" fmla="*/ 923925 w 1304925"/>
                <a:gd name="connsiteY2" fmla="*/ 742950 h 1181100"/>
                <a:gd name="connsiteX3" fmla="*/ 1076325 w 1304925"/>
                <a:gd name="connsiteY3" fmla="*/ 590550 h 1181100"/>
                <a:gd name="connsiteX4" fmla="*/ 923925 w 1304925"/>
                <a:gd name="connsiteY4" fmla="*/ 514350 h 1181100"/>
                <a:gd name="connsiteX5" fmla="*/ 847725 w 1304925"/>
                <a:gd name="connsiteY5" fmla="*/ 361950 h 1181100"/>
                <a:gd name="connsiteX6" fmla="*/ 695325 w 1304925"/>
                <a:gd name="connsiteY6" fmla="*/ 285750 h 1181100"/>
                <a:gd name="connsiteX7" fmla="*/ 0 w 1304925"/>
                <a:gd name="connsiteY7" fmla="*/ 85725 h 1181100"/>
                <a:gd name="connsiteX8" fmla="*/ 828675 w 1304925"/>
                <a:gd name="connsiteY8" fmla="*/ 0 h 1181100"/>
                <a:gd name="connsiteX9" fmla="*/ 990600 w 1304925"/>
                <a:gd name="connsiteY9" fmla="*/ 38100 h 1181100"/>
                <a:gd name="connsiteX10" fmla="*/ 1181100 w 1304925"/>
                <a:gd name="connsiteY10" fmla="*/ 152400 h 1181100"/>
                <a:gd name="connsiteX11" fmla="*/ 1304925 w 1304925"/>
                <a:gd name="connsiteY11" fmla="*/ 533400 h 1181100"/>
                <a:gd name="connsiteX12" fmla="*/ 1295400 w 1304925"/>
                <a:gd name="connsiteY12" fmla="*/ 904875 h 1181100"/>
                <a:gd name="connsiteX13" fmla="*/ 1123950 w 1304925"/>
                <a:gd name="connsiteY13" fmla="*/ 1181100 h 1181100"/>
                <a:gd name="connsiteX14" fmla="*/ 781050 w 1304925"/>
                <a:gd name="connsiteY14" fmla="*/ 1019175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04925" h="1181100">
                  <a:moveTo>
                    <a:pt x="781050" y="1019175"/>
                  </a:moveTo>
                  <a:lnTo>
                    <a:pt x="1000125" y="895350"/>
                  </a:lnTo>
                  <a:lnTo>
                    <a:pt x="923925" y="742950"/>
                  </a:lnTo>
                  <a:lnTo>
                    <a:pt x="1076325" y="590550"/>
                  </a:lnTo>
                  <a:lnTo>
                    <a:pt x="923925" y="514350"/>
                  </a:lnTo>
                  <a:lnTo>
                    <a:pt x="847725" y="361950"/>
                  </a:lnTo>
                  <a:lnTo>
                    <a:pt x="695325" y="285750"/>
                  </a:lnTo>
                  <a:lnTo>
                    <a:pt x="0" y="85725"/>
                  </a:lnTo>
                  <a:lnTo>
                    <a:pt x="828675" y="0"/>
                  </a:lnTo>
                  <a:lnTo>
                    <a:pt x="990600" y="38100"/>
                  </a:lnTo>
                  <a:lnTo>
                    <a:pt x="1181100" y="152400"/>
                  </a:lnTo>
                  <a:lnTo>
                    <a:pt x="1304925" y="533400"/>
                  </a:lnTo>
                  <a:lnTo>
                    <a:pt x="1295400" y="904875"/>
                  </a:lnTo>
                  <a:lnTo>
                    <a:pt x="1123950" y="1181100"/>
                  </a:lnTo>
                  <a:lnTo>
                    <a:pt x="781050" y="101917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146304" y="475488"/>
              <a:ext cx="1304925" cy="1181100"/>
            </a:xfrm>
            <a:custGeom>
              <a:avLst/>
              <a:gdLst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838200 w 1304925"/>
                <a:gd name="connsiteY2" fmla="*/ 22860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838200 w 1304925"/>
                <a:gd name="connsiteY2" fmla="*/ 228600 h 1181100"/>
                <a:gd name="connsiteX3" fmla="*/ 542925 w 1304925"/>
                <a:gd name="connsiteY3" fmla="*/ 285750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542925 w 1304925"/>
                <a:gd name="connsiteY2" fmla="*/ 28575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952500 w 1304925"/>
                <a:gd name="connsiteY1" fmla="*/ 495300 h 1181100"/>
                <a:gd name="connsiteX2" fmla="*/ 695325 w 1304925"/>
                <a:gd name="connsiteY2" fmla="*/ 285750 h 1181100"/>
                <a:gd name="connsiteX3" fmla="*/ 0 w 1304925"/>
                <a:gd name="connsiteY3" fmla="*/ 85725 h 1181100"/>
                <a:gd name="connsiteX4" fmla="*/ 828675 w 1304925"/>
                <a:gd name="connsiteY4" fmla="*/ 0 h 1181100"/>
                <a:gd name="connsiteX5" fmla="*/ 990600 w 1304925"/>
                <a:gd name="connsiteY5" fmla="*/ 38100 h 1181100"/>
                <a:gd name="connsiteX6" fmla="*/ 1181100 w 1304925"/>
                <a:gd name="connsiteY6" fmla="*/ 152400 h 1181100"/>
                <a:gd name="connsiteX7" fmla="*/ 1304925 w 1304925"/>
                <a:gd name="connsiteY7" fmla="*/ 533400 h 1181100"/>
                <a:gd name="connsiteX8" fmla="*/ 1295400 w 1304925"/>
                <a:gd name="connsiteY8" fmla="*/ 904875 h 1181100"/>
                <a:gd name="connsiteX9" fmla="*/ 1123950 w 1304925"/>
                <a:gd name="connsiteY9" fmla="*/ 1181100 h 1181100"/>
                <a:gd name="connsiteX10" fmla="*/ 781050 w 1304925"/>
                <a:gd name="connsiteY10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952500 w 1304925"/>
                <a:gd name="connsiteY2" fmla="*/ 495300 h 1181100"/>
                <a:gd name="connsiteX3" fmla="*/ 695325 w 1304925"/>
                <a:gd name="connsiteY3" fmla="*/ 285750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952500 w 1304925"/>
                <a:gd name="connsiteY2" fmla="*/ 495300 h 1181100"/>
                <a:gd name="connsiteX3" fmla="*/ 844296 w 1304925"/>
                <a:gd name="connsiteY3" fmla="*/ 134112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1149096 w 1304925"/>
                <a:gd name="connsiteY2" fmla="*/ 286512 h 1181100"/>
                <a:gd name="connsiteX3" fmla="*/ 844296 w 1304925"/>
                <a:gd name="connsiteY3" fmla="*/ 134112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1149096 w 1304925"/>
                <a:gd name="connsiteY2" fmla="*/ 286512 h 1181100"/>
                <a:gd name="connsiteX3" fmla="*/ 844296 w 1304925"/>
                <a:gd name="connsiteY3" fmla="*/ 57912 h 1181100"/>
                <a:gd name="connsiteX4" fmla="*/ 0 w 1304925"/>
                <a:gd name="connsiteY4" fmla="*/ 85725 h 1181100"/>
                <a:gd name="connsiteX5" fmla="*/ 828675 w 1304925"/>
                <a:gd name="connsiteY5" fmla="*/ 0 h 1181100"/>
                <a:gd name="connsiteX6" fmla="*/ 990600 w 1304925"/>
                <a:gd name="connsiteY6" fmla="*/ 38100 h 1181100"/>
                <a:gd name="connsiteX7" fmla="*/ 1181100 w 1304925"/>
                <a:gd name="connsiteY7" fmla="*/ 152400 h 1181100"/>
                <a:gd name="connsiteX8" fmla="*/ 1304925 w 1304925"/>
                <a:gd name="connsiteY8" fmla="*/ 533400 h 1181100"/>
                <a:gd name="connsiteX9" fmla="*/ 1295400 w 1304925"/>
                <a:gd name="connsiteY9" fmla="*/ 904875 h 1181100"/>
                <a:gd name="connsiteX10" fmla="*/ 1123950 w 1304925"/>
                <a:gd name="connsiteY10" fmla="*/ 1181100 h 1181100"/>
                <a:gd name="connsiteX11" fmla="*/ 781050 w 1304925"/>
                <a:gd name="connsiteY11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1149096 w 1304925"/>
                <a:gd name="connsiteY2" fmla="*/ 286512 h 1181100"/>
                <a:gd name="connsiteX3" fmla="*/ 1072896 w 1304925"/>
                <a:gd name="connsiteY3" fmla="*/ 134112 h 1181100"/>
                <a:gd name="connsiteX4" fmla="*/ 844296 w 1304925"/>
                <a:gd name="connsiteY4" fmla="*/ 57912 h 1181100"/>
                <a:gd name="connsiteX5" fmla="*/ 0 w 1304925"/>
                <a:gd name="connsiteY5" fmla="*/ 85725 h 1181100"/>
                <a:gd name="connsiteX6" fmla="*/ 828675 w 1304925"/>
                <a:gd name="connsiteY6" fmla="*/ 0 h 1181100"/>
                <a:gd name="connsiteX7" fmla="*/ 990600 w 1304925"/>
                <a:gd name="connsiteY7" fmla="*/ 38100 h 1181100"/>
                <a:gd name="connsiteX8" fmla="*/ 1181100 w 1304925"/>
                <a:gd name="connsiteY8" fmla="*/ 152400 h 1181100"/>
                <a:gd name="connsiteX9" fmla="*/ 1304925 w 1304925"/>
                <a:gd name="connsiteY9" fmla="*/ 533400 h 1181100"/>
                <a:gd name="connsiteX10" fmla="*/ 1295400 w 1304925"/>
                <a:gd name="connsiteY10" fmla="*/ 904875 h 1181100"/>
                <a:gd name="connsiteX11" fmla="*/ 1123950 w 1304925"/>
                <a:gd name="connsiteY11" fmla="*/ 1181100 h 1181100"/>
                <a:gd name="connsiteX12" fmla="*/ 781050 w 1304925"/>
                <a:gd name="connsiteY12" fmla="*/ 1019175 h 1181100"/>
                <a:gd name="connsiteX0" fmla="*/ 781050 w 1304925"/>
                <a:gd name="connsiteY0" fmla="*/ 1019175 h 1181100"/>
                <a:gd name="connsiteX1" fmla="*/ 1000125 w 1304925"/>
                <a:gd name="connsiteY1" fmla="*/ 819150 h 1181100"/>
                <a:gd name="connsiteX2" fmla="*/ 1225296 w 1304925"/>
                <a:gd name="connsiteY2" fmla="*/ 362712 h 1181100"/>
                <a:gd name="connsiteX3" fmla="*/ 1072896 w 1304925"/>
                <a:gd name="connsiteY3" fmla="*/ 134112 h 1181100"/>
                <a:gd name="connsiteX4" fmla="*/ 844296 w 1304925"/>
                <a:gd name="connsiteY4" fmla="*/ 57912 h 1181100"/>
                <a:gd name="connsiteX5" fmla="*/ 0 w 1304925"/>
                <a:gd name="connsiteY5" fmla="*/ 85725 h 1181100"/>
                <a:gd name="connsiteX6" fmla="*/ 828675 w 1304925"/>
                <a:gd name="connsiteY6" fmla="*/ 0 h 1181100"/>
                <a:gd name="connsiteX7" fmla="*/ 990600 w 1304925"/>
                <a:gd name="connsiteY7" fmla="*/ 38100 h 1181100"/>
                <a:gd name="connsiteX8" fmla="*/ 1181100 w 1304925"/>
                <a:gd name="connsiteY8" fmla="*/ 152400 h 1181100"/>
                <a:gd name="connsiteX9" fmla="*/ 1304925 w 1304925"/>
                <a:gd name="connsiteY9" fmla="*/ 533400 h 1181100"/>
                <a:gd name="connsiteX10" fmla="*/ 1295400 w 1304925"/>
                <a:gd name="connsiteY10" fmla="*/ 904875 h 1181100"/>
                <a:gd name="connsiteX11" fmla="*/ 1123950 w 1304925"/>
                <a:gd name="connsiteY11" fmla="*/ 1181100 h 1181100"/>
                <a:gd name="connsiteX12" fmla="*/ 781050 w 1304925"/>
                <a:gd name="connsiteY12" fmla="*/ 1019175 h 1181100"/>
                <a:gd name="connsiteX0" fmla="*/ 781050 w 1304925"/>
                <a:gd name="connsiteY0" fmla="*/ 1019175 h 1181100"/>
                <a:gd name="connsiteX1" fmla="*/ 1225296 w 1304925"/>
                <a:gd name="connsiteY1" fmla="*/ 743712 h 1181100"/>
                <a:gd name="connsiteX2" fmla="*/ 1225296 w 1304925"/>
                <a:gd name="connsiteY2" fmla="*/ 362712 h 1181100"/>
                <a:gd name="connsiteX3" fmla="*/ 1072896 w 1304925"/>
                <a:gd name="connsiteY3" fmla="*/ 134112 h 1181100"/>
                <a:gd name="connsiteX4" fmla="*/ 844296 w 1304925"/>
                <a:gd name="connsiteY4" fmla="*/ 57912 h 1181100"/>
                <a:gd name="connsiteX5" fmla="*/ 0 w 1304925"/>
                <a:gd name="connsiteY5" fmla="*/ 85725 h 1181100"/>
                <a:gd name="connsiteX6" fmla="*/ 828675 w 1304925"/>
                <a:gd name="connsiteY6" fmla="*/ 0 h 1181100"/>
                <a:gd name="connsiteX7" fmla="*/ 990600 w 1304925"/>
                <a:gd name="connsiteY7" fmla="*/ 38100 h 1181100"/>
                <a:gd name="connsiteX8" fmla="*/ 1181100 w 1304925"/>
                <a:gd name="connsiteY8" fmla="*/ 152400 h 1181100"/>
                <a:gd name="connsiteX9" fmla="*/ 1304925 w 1304925"/>
                <a:gd name="connsiteY9" fmla="*/ 533400 h 1181100"/>
                <a:gd name="connsiteX10" fmla="*/ 1295400 w 1304925"/>
                <a:gd name="connsiteY10" fmla="*/ 904875 h 1181100"/>
                <a:gd name="connsiteX11" fmla="*/ 1123950 w 1304925"/>
                <a:gd name="connsiteY11" fmla="*/ 1181100 h 1181100"/>
                <a:gd name="connsiteX12" fmla="*/ 781050 w 1304925"/>
                <a:gd name="connsiteY12" fmla="*/ 1019175 h 1181100"/>
                <a:gd name="connsiteX0" fmla="*/ 781050 w 1304925"/>
                <a:gd name="connsiteY0" fmla="*/ 1019175 h 1181100"/>
                <a:gd name="connsiteX1" fmla="*/ 996696 w 1304925"/>
                <a:gd name="connsiteY1" fmla="*/ 1048512 h 1181100"/>
                <a:gd name="connsiteX2" fmla="*/ 1225296 w 1304925"/>
                <a:gd name="connsiteY2" fmla="*/ 743712 h 1181100"/>
                <a:gd name="connsiteX3" fmla="*/ 1225296 w 1304925"/>
                <a:gd name="connsiteY3" fmla="*/ 362712 h 1181100"/>
                <a:gd name="connsiteX4" fmla="*/ 1072896 w 1304925"/>
                <a:gd name="connsiteY4" fmla="*/ 134112 h 1181100"/>
                <a:gd name="connsiteX5" fmla="*/ 844296 w 1304925"/>
                <a:gd name="connsiteY5" fmla="*/ 57912 h 1181100"/>
                <a:gd name="connsiteX6" fmla="*/ 0 w 1304925"/>
                <a:gd name="connsiteY6" fmla="*/ 85725 h 1181100"/>
                <a:gd name="connsiteX7" fmla="*/ 828675 w 1304925"/>
                <a:gd name="connsiteY7" fmla="*/ 0 h 1181100"/>
                <a:gd name="connsiteX8" fmla="*/ 990600 w 1304925"/>
                <a:gd name="connsiteY8" fmla="*/ 38100 h 1181100"/>
                <a:gd name="connsiteX9" fmla="*/ 1181100 w 1304925"/>
                <a:gd name="connsiteY9" fmla="*/ 152400 h 1181100"/>
                <a:gd name="connsiteX10" fmla="*/ 1304925 w 1304925"/>
                <a:gd name="connsiteY10" fmla="*/ 533400 h 1181100"/>
                <a:gd name="connsiteX11" fmla="*/ 1295400 w 1304925"/>
                <a:gd name="connsiteY11" fmla="*/ 904875 h 1181100"/>
                <a:gd name="connsiteX12" fmla="*/ 1123950 w 1304925"/>
                <a:gd name="connsiteY12" fmla="*/ 1181100 h 1181100"/>
                <a:gd name="connsiteX13" fmla="*/ 781050 w 1304925"/>
                <a:gd name="connsiteY13" fmla="*/ 1019175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4925" h="1181100">
                  <a:moveTo>
                    <a:pt x="781050" y="1019175"/>
                  </a:moveTo>
                  <a:lnTo>
                    <a:pt x="996696" y="1048512"/>
                  </a:lnTo>
                  <a:lnTo>
                    <a:pt x="1225296" y="743712"/>
                  </a:lnTo>
                  <a:lnTo>
                    <a:pt x="1225296" y="362712"/>
                  </a:lnTo>
                  <a:lnTo>
                    <a:pt x="1072896" y="134112"/>
                  </a:lnTo>
                  <a:lnTo>
                    <a:pt x="844296" y="57912"/>
                  </a:lnTo>
                  <a:lnTo>
                    <a:pt x="0" y="85725"/>
                  </a:lnTo>
                  <a:lnTo>
                    <a:pt x="828675" y="0"/>
                  </a:lnTo>
                  <a:lnTo>
                    <a:pt x="990600" y="38100"/>
                  </a:lnTo>
                  <a:lnTo>
                    <a:pt x="1181100" y="152400"/>
                  </a:lnTo>
                  <a:lnTo>
                    <a:pt x="1304925" y="533400"/>
                  </a:lnTo>
                  <a:lnTo>
                    <a:pt x="1295400" y="904875"/>
                  </a:lnTo>
                  <a:lnTo>
                    <a:pt x="1123950" y="1181100"/>
                  </a:lnTo>
                  <a:lnTo>
                    <a:pt x="781050" y="101917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rapezoid 89"/>
            <p:cNvSpPr/>
            <p:nvPr/>
          </p:nvSpPr>
          <p:spPr>
            <a:xfrm rot="2400922">
              <a:off x="1194611" y="1247436"/>
              <a:ext cx="248948" cy="397552"/>
            </a:xfrm>
            <a:prstGeom prst="trapezoid">
              <a:avLst>
                <a:gd name="adj" fmla="val 28557"/>
              </a:avLst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1060450" y="717550"/>
              <a:ext cx="330200" cy="336550"/>
              <a:chOff x="1060450" y="717550"/>
              <a:chExt cx="330200" cy="336550"/>
            </a:xfrm>
          </p:grpSpPr>
          <p:sp>
            <p:nvSpPr>
              <p:cNvPr id="83" name="Freeform 82"/>
              <p:cNvSpPr/>
              <p:nvPr/>
            </p:nvSpPr>
            <p:spPr>
              <a:xfrm>
                <a:off x="1143000" y="838200"/>
                <a:ext cx="247650" cy="215900"/>
              </a:xfrm>
              <a:custGeom>
                <a:avLst/>
                <a:gdLst>
                  <a:gd name="connsiteX0" fmla="*/ 38100 w 247650"/>
                  <a:gd name="connsiteY0" fmla="*/ 6350 h 215900"/>
                  <a:gd name="connsiteX1" fmla="*/ 0 w 247650"/>
                  <a:gd name="connsiteY1" fmla="*/ 95250 h 215900"/>
                  <a:gd name="connsiteX2" fmla="*/ 95250 w 247650"/>
                  <a:gd name="connsiteY2" fmla="*/ 215900 h 215900"/>
                  <a:gd name="connsiteX3" fmla="*/ 241300 w 247650"/>
                  <a:gd name="connsiteY3" fmla="*/ 190500 h 215900"/>
                  <a:gd name="connsiteX4" fmla="*/ 247650 w 247650"/>
                  <a:gd name="connsiteY4" fmla="*/ 107950 h 215900"/>
                  <a:gd name="connsiteX5" fmla="*/ 171450 w 247650"/>
                  <a:gd name="connsiteY5" fmla="*/ 0 h 215900"/>
                  <a:gd name="connsiteX6" fmla="*/ 38100 w 247650"/>
                  <a:gd name="connsiteY6" fmla="*/ 6350 h 21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215900">
                    <a:moveTo>
                      <a:pt x="38100" y="6350"/>
                    </a:moveTo>
                    <a:lnTo>
                      <a:pt x="0" y="95250"/>
                    </a:lnTo>
                    <a:lnTo>
                      <a:pt x="95250" y="215900"/>
                    </a:lnTo>
                    <a:lnTo>
                      <a:pt x="241300" y="190500"/>
                    </a:lnTo>
                    <a:lnTo>
                      <a:pt x="247650" y="107950"/>
                    </a:lnTo>
                    <a:lnTo>
                      <a:pt x="171450" y="0"/>
                    </a:lnTo>
                    <a:lnTo>
                      <a:pt x="38100" y="63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5" name="Straight Connector 84"/>
              <p:cNvCxnSpPr>
                <a:stCxn id="83" idx="2"/>
                <a:endCxn id="83" idx="5"/>
              </p:cNvCxnSpPr>
              <p:nvPr/>
            </p:nvCxnSpPr>
            <p:spPr>
              <a:xfrm flipV="1">
                <a:off x="1238250" y="838200"/>
                <a:ext cx="76200" cy="215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3" idx="0"/>
              </p:cNvCxnSpPr>
              <p:nvPr/>
            </p:nvCxnSpPr>
            <p:spPr>
              <a:xfrm flipH="1" flipV="1">
                <a:off x="1136650" y="717550"/>
                <a:ext cx="44450" cy="127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83" idx="0"/>
              </p:cNvCxnSpPr>
              <p:nvPr/>
            </p:nvCxnSpPr>
            <p:spPr>
              <a:xfrm flipH="1" flipV="1">
                <a:off x="1060450" y="793750"/>
                <a:ext cx="120650" cy="50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Group 128"/>
          <p:cNvGrpSpPr/>
          <p:nvPr/>
        </p:nvGrpSpPr>
        <p:grpSpPr>
          <a:xfrm>
            <a:off x="1752600" y="381000"/>
            <a:ext cx="1068514" cy="1266825"/>
            <a:chOff x="1600200" y="533400"/>
            <a:chExt cx="1068514" cy="1266825"/>
          </a:xfrm>
        </p:grpSpPr>
        <p:grpSp>
          <p:nvGrpSpPr>
            <p:cNvPr id="121" name="Group 120"/>
            <p:cNvGrpSpPr/>
            <p:nvPr/>
          </p:nvGrpSpPr>
          <p:grpSpPr>
            <a:xfrm>
              <a:off x="2128838" y="533400"/>
              <a:ext cx="539876" cy="1266825"/>
              <a:chOff x="2128838" y="502920"/>
              <a:chExt cx="539876" cy="1297305"/>
            </a:xfrm>
          </p:grpSpPr>
          <p:sp>
            <p:nvSpPr>
              <p:cNvPr id="120" name="Freeform 119"/>
              <p:cNvSpPr/>
              <p:nvPr/>
            </p:nvSpPr>
            <p:spPr>
              <a:xfrm>
                <a:off x="2130552" y="502920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0" y="1195388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2128838" y="504825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762 w 538162"/>
                  <a:gd name="connsiteY9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157162 w 538162"/>
                  <a:gd name="connsiteY9" fmla="*/ 104775 h 1295400"/>
                  <a:gd name="connsiteX10" fmla="*/ 4762 w 538162"/>
                  <a:gd name="connsiteY10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2571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3333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333375 h 1295400"/>
                  <a:gd name="connsiteX11" fmla="*/ 157162 w 538162"/>
                  <a:gd name="connsiteY11" fmla="*/ 104775 h 1295400"/>
                  <a:gd name="connsiteX12" fmla="*/ 4762 w 538162"/>
                  <a:gd name="connsiteY12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485775 h 1295400"/>
                  <a:gd name="connsiteX11" fmla="*/ 385762 w 538162"/>
                  <a:gd name="connsiteY11" fmla="*/ 333375 h 1295400"/>
                  <a:gd name="connsiteX12" fmla="*/ 157162 w 538162"/>
                  <a:gd name="connsiteY12" fmla="*/ 104775 h 1295400"/>
                  <a:gd name="connsiteX13" fmla="*/ 4762 w 538162"/>
                  <a:gd name="connsiteY13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790575 h 1295400"/>
                  <a:gd name="connsiteX10" fmla="*/ 309562 w 538162"/>
                  <a:gd name="connsiteY10" fmla="*/ 638175 h 1295400"/>
                  <a:gd name="connsiteX11" fmla="*/ 385762 w 538162"/>
                  <a:gd name="connsiteY11" fmla="*/ 485775 h 1295400"/>
                  <a:gd name="connsiteX12" fmla="*/ 385762 w 538162"/>
                  <a:gd name="connsiteY12" fmla="*/ 333375 h 1295400"/>
                  <a:gd name="connsiteX13" fmla="*/ 157162 w 538162"/>
                  <a:gd name="connsiteY13" fmla="*/ 104775 h 1295400"/>
                  <a:gd name="connsiteX14" fmla="*/ 4762 w 538162"/>
                  <a:gd name="connsiteY14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866775 h 1295400"/>
                  <a:gd name="connsiteX10" fmla="*/ 461962 w 538162"/>
                  <a:gd name="connsiteY10" fmla="*/ 790575 h 1295400"/>
                  <a:gd name="connsiteX11" fmla="*/ 309562 w 538162"/>
                  <a:gd name="connsiteY11" fmla="*/ 638175 h 1295400"/>
                  <a:gd name="connsiteX12" fmla="*/ 385762 w 538162"/>
                  <a:gd name="connsiteY12" fmla="*/ 485775 h 1295400"/>
                  <a:gd name="connsiteX13" fmla="*/ 385762 w 538162"/>
                  <a:gd name="connsiteY13" fmla="*/ 333375 h 1295400"/>
                  <a:gd name="connsiteX14" fmla="*/ 157162 w 538162"/>
                  <a:gd name="connsiteY14" fmla="*/ 104775 h 1295400"/>
                  <a:gd name="connsiteX15" fmla="*/ 4762 w 538162"/>
                  <a:gd name="connsiteY15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1171575 h 1295400"/>
                  <a:gd name="connsiteX10" fmla="*/ 309562 w 538162"/>
                  <a:gd name="connsiteY10" fmla="*/ 866775 h 1295400"/>
                  <a:gd name="connsiteX11" fmla="*/ 461962 w 538162"/>
                  <a:gd name="connsiteY11" fmla="*/ 790575 h 1295400"/>
                  <a:gd name="connsiteX12" fmla="*/ 309562 w 538162"/>
                  <a:gd name="connsiteY12" fmla="*/ 638175 h 1295400"/>
                  <a:gd name="connsiteX13" fmla="*/ 385762 w 538162"/>
                  <a:gd name="connsiteY13" fmla="*/ 485775 h 1295400"/>
                  <a:gd name="connsiteX14" fmla="*/ 385762 w 538162"/>
                  <a:gd name="connsiteY14" fmla="*/ 333375 h 1295400"/>
                  <a:gd name="connsiteX15" fmla="*/ 157162 w 538162"/>
                  <a:gd name="connsiteY15" fmla="*/ 104775 h 1295400"/>
                  <a:gd name="connsiteX16" fmla="*/ 4762 w 538162"/>
                  <a:gd name="connsiteY16" fmla="*/ 180975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461962" y="1171575"/>
                    </a:lnTo>
                    <a:lnTo>
                      <a:pt x="309562" y="866775"/>
                    </a:lnTo>
                    <a:lnTo>
                      <a:pt x="461962" y="790575"/>
                    </a:lnTo>
                    <a:lnTo>
                      <a:pt x="309562" y="638175"/>
                    </a:lnTo>
                    <a:lnTo>
                      <a:pt x="385762" y="485775"/>
                    </a:lnTo>
                    <a:lnTo>
                      <a:pt x="385762" y="333375"/>
                    </a:lnTo>
                    <a:lnTo>
                      <a:pt x="157162" y="104775"/>
                    </a:lnTo>
                    <a:lnTo>
                      <a:pt x="4762" y="180975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 flipH="1">
                <a:off x="2209800" y="914400"/>
                <a:ext cx="247650" cy="215900"/>
              </a:xfrm>
              <a:custGeom>
                <a:avLst/>
                <a:gdLst>
                  <a:gd name="connsiteX0" fmla="*/ 38100 w 247650"/>
                  <a:gd name="connsiteY0" fmla="*/ 6350 h 215900"/>
                  <a:gd name="connsiteX1" fmla="*/ 0 w 247650"/>
                  <a:gd name="connsiteY1" fmla="*/ 95250 h 215900"/>
                  <a:gd name="connsiteX2" fmla="*/ 95250 w 247650"/>
                  <a:gd name="connsiteY2" fmla="*/ 215900 h 215900"/>
                  <a:gd name="connsiteX3" fmla="*/ 241300 w 247650"/>
                  <a:gd name="connsiteY3" fmla="*/ 190500 h 215900"/>
                  <a:gd name="connsiteX4" fmla="*/ 247650 w 247650"/>
                  <a:gd name="connsiteY4" fmla="*/ 107950 h 215900"/>
                  <a:gd name="connsiteX5" fmla="*/ 171450 w 247650"/>
                  <a:gd name="connsiteY5" fmla="*/ 0 h 215900"/>
                  <a:gd name="connsiteX6" fmla="*/ 38100 w 247650"/>
                  <a:gd name="connsiteY6" fmla="*/ 6350 h 21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215900">
                    <a:moveTo>
                      <a:pt x="38100" y="6350"/>
                    </a:moveTo>
                    <a:lnTo>
                      <a:pt x="0" y="95250"/>
                    </a:lnTo>
                    <a:lnTo>
                      <a:pt x="95250" y="215900"/>
                    </a:lnTo>
                    <a:lnTo>
                      <a:pt x="241300" y="190500"/>
                    </a:lnTo>
                    <a:lnTo>
                      <a:pt x="247650" y="107950"/>
                    </a:lnTo>
                    <a:lnTo>
                      <a:pt x="171450" y="0"/>
                    </a:lnTo>
                    <a:lnTo>
                      <a:pt x="38100" y="63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" name="Straight Connector 108"/>
              <p:cNvCxnSpPr>
                <a:stCxn id="108" idx="2"/>
                <a:endCxn id="108" idx="5"/>
              </p:cNvCxnSpPr>
              <p:nvPr/>
            </p:nvCxnSpPr>
            <p:spPr>
              <a:xfrm rot="10800000">
                <a:off x="2286000" y="914400"/>
                <a:ext cx="76200" cy="215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stCxn id="108" idx="0"/>
              </p:cNvCxnSpPr>
              <p:nvPr/>
            </p:nvCxnSpPr>
            <p:spPr>
              <a:xfrm rot="10800000" flipH="1">
                <a:off x="2419350" y="838200"/>
                <a:ext cx="1143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>
                <a:stCxn id="108" idx="0"/>
              </p:cNvCxnSpPr>
              <p:nvPr/>
            </p:nvCxnSpPr>
            <p:spPr>
              <a:xfrm rot="10800000" flipH="1">
                <a:off x="2419350" y="838200"/>
                <a:ext cx="381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 flipH="1">
              <a:off x="1600200" y="533400"/>
              <a:ext cx="539876" cy="1266825"/>
              <a:chOff x="2128838" y="502920"/>
              <a:chExt cx="539876" cy="1297305"/>
            </a:xfrm>
          </p:grpSpPr>
          <p:sp>
            <p:nvSpPr>
              <p:cNvPr id="123" name="Freeform 122"/>
              <p:cNvSpPr/>
              <p:nvPr/>
            </p:nvSpPr>
            <p:spPr>
              <a:xfrm>
                <a:off x="2130552" y="502920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0" y="1195388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Freeform 123"/>
              <p:cNvSpPr/>
              <p:nvPr/>
            </p:nvSpPr>
            <p:spPr>
              <a:xfrm>
                <a:off x="2128838" y="504825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762 w 538162"/>
                  <a:gd name="connsiteY9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157162 w 538162"/>
                  <a:gd name="connsiteY9" fmla="*/ 104775 h 1295400"/>
                  <a:gd name="connsiteX10" fmla="*/ 4762 w 538162"/>
                  <a:gd name="connsiteY10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2571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3333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333375 h 1295400"/>
                  <a:gd name="connsiteX11" fmla="*/ 157162 w 538162"/>
                  <a:gd name="connsiteY11" fmla="*/ 104775 h 1295400"/>
                  <a:gd name="connsiteX12" fmla="*/ 4762 w 538162"/>
                  <a:gd name="connsiteY12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485775 h 1295400"/>
                  <a:gd name="connsiteX11" fmla="*/ 385762 w 538162"/>
                  <a:gd name="connsiteY11" fmla="*/ 333375 h 1295400"/>
                  <a:gd name="connsiteX12" fmla="*/ 157162 w 538162"/>
                  <a:gd name="connsiteY12" fmla="*/ 104775 h 1295400"/>
                  <a:gd name="connsiteX13" fmla="*/ 4762 w 538162"/>
                  <a:gd name="connsiteY13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790575 h 1295400"/>
                  <a:gd name="connsiteX10" fmla="*/ 309562 w 538162"/>
                  <a:gd name="connsiteY10" fmla="*/ 638175 h 1295400"/>
                  <a:gd name="connsiteX11" fmla="*/ 385762 w 538162"/>
                  <a:gd name="connsiteY11" fmla="*/ 485775 h 1295400"/>
                  <a:gd name="connsiteX12" fmla="*/ 385762 w 538162"/>
                  <a:gd name="connsiteY12" fmla="*/ 333375 h 1295400"/>
                  <a:gd name="connsiteX13" fmla="*/ 157162 w 538162"/>
                  <a:gd name="connsiteY13" fmla="*/ 104775 h 1295400"/>
                  <a:gd name="connsiteX14" fmla="*/ 4762 w 538162"/>
                  <a:gd name="connsiteY14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866775 h 1295400"/>
                  <a:gd name="connsiteX10" fmla="*/ 461962 w 538162"/>
                  <a:gd name="connsiteY10" fmla="*/ 790575 h 1295400"/>
                  <a:gd name="connsiteX11" fmla="*/ 309562 w 538162"/>
                  <a:gd name="connsiteY11" fmla="*/ 638175 h 1295400"/>
                  <a:gd name="connsiteX12" fmla="*/ 385762 w 538162"/>
                  <a:gd name="connsiteY12" fmla="*/ 485775 h 1295400"/>
                  <a:gd name="connsiteX13" fmla="*/ 385762 w 538162"/>
                  <a:gd name="connsiteY13" fmla="*/ 333375 h 1295400"/>
                  <a:gd name="connsiteX14" fmla="*/ 157162 w 538162"/>
                  <a:gd name="connsiteY14" fmla="*/ 104775 h 1295400"/>
                  <a:gd name="connsiteX15" fmla="*/ 4762 w 538162"/>
                  <a:gd name="connsiteY15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1171575 h 1295400"/>
                  <a:gd name="connsiteX10" fmla="*/ 309562 w 538162"/>
                  <a:gd name="connsiteY10" fmla="*/ 866775 h 1295400"/>
                  <a:gd name="connsiteX11" fmla="*/ 461962 w 538162"/>
                  <a:gd name="connsiteY11" fmla="*/ 790575 h 1295400"/>
                  <a:gd name="connsiteX12" fmla="*/ 309562 w 538162"/>
                  <a:gd name="connsiteY12" fmla="*/ 638175 h 1295400"/>
                  <a:gd name="connsiteX13" fmla="*/ 385762 w 538162"/>
                  <a:gd name="connsiteY13" fmla="*/ 485775 h 1295400"/>
                  <a:gd name="connsiteX14" fmla="*/ 385762 w 538162"/>
                  <a:gd name="connsiteY14" fmla="*/ 333375 h 1295400"/>
                  <a:gd name="connsiteX15" fmla="*/ 157162 w 538162"/>
                  <a:gd name="connsiteY15" fmla="*/ 104775 h 1295400"/>
                  <a:gd name="connsiteX16" fmla="*/ 4762 w 538162"/>
                  <a:gd name="connsiteY16" fmla="*/ 180975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461962" y="1171575"/>
                    </a:lnTo>
                    <a:lnTo>
                      <a:pt x="309562" y="866775"/>
                    </a:lnTo>
                    <a:lnTo>
                      <a:pt x="461962" y="790575"/>
                    </a:lnTo>
                    <a:lnTo>
                      <a:pt x="309562" y="638175"/>
                    </a:lnTo>
                    <a:lnTo>
                      <a:pt x="385762" y="485775"/>
                    </a:lnTo>
                    <a:lnTo>
                      <a:pt x="385762" y="333375"/>
                    </a:lnTo>
                    <a:lnTo>
                      <a:pt x="157162" y="104775"/>
                    </a:lnTo>
                    <a:lnTo>
                      <a:pt x="4762" y="180975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>
              <a:xfrm flipH="1">
                <a:off x="2209800" y="914400"/>
                <a:ext cx="247650" cy="215900"/>
              </a:xfrm>
              <a:custGeom>
                <a:avLst/>
                <a:gdLst>
                  <a:gd name="connsiteX0" fmla="*/ 38100 w 247650"/>
                  <a:gd name="connsiteY0" fmla="*/ 6350 h 215900"/>
                  <a:gd name="connsiteX1" fmla="*/ 0 w 247650"/>
                  <a:gd name="connsiteY1" fmla="*/ 95250 h 215900"/>
                  <a:gd name="connsiteX2" fmla="*/ 95250 w 247650"/>
                  <a:gd name="connsiteY2" fmla="*/ 215900 h 215900"/>
                  <a:gd name="connsiteX3" fmla="*/ 241300 w 247650"/>
                  <a:gd name="connsiteY3" fmla="*/ 190500 h 215900"/>
                  <a:gd name="connsiteX4" fmla="*/ 247650 w 247650"/>
                  <a:gd name="connsiteY4" fmla="*/ 107950 h 215900"/>
                  <a:gd name="connsiteX5" fmla="*/ 171450 w 247650"/>
                  <a:gd name="connsiteY5" fmla="*/ 0 h 215900"/>
                  <a:gd name="connsiteX6" fmla="*/ 38100 w 247650"/>
                  <a:gd name="connsiteY6" fmla="*/ 6350 h 21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215900">
                    <a:moveTo>
                      <a:pt x="38100" y="6350"/>
                    </a:moveTo>
                    <a:lnTo>
                      <a:pt x="0" y="95250"/>
                    </a:lnTo>
                    <a:lnTo>
                      <a:pt x="95250" y="215900"/>
                    </a:lnTo>
                    <a:lnTo>
                      <a:pt x="241300" y="190500"/>
                    </a:lnTo>
                    <a:lnTo>
                      <a:pt x="247650" y="107950"/>
                    </a:lnTo>
                    <a:lnTo>
                      <a:pt x="171450" y="0"/>
                    </a:lnTo>
                    <a:lnTo>
                      <a:pt x="38100" y="63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6" name="Straight Connector 125"/>
              <p:cNvCxnSpPr>
                <a:stCxn id="125" idx="2"/>
                <a:endCxn id="125" idx="5"/>
              </p:cNvCxnSpPr>
              <p:nvPr/>
            </p:nvCxnSpPr>
            <p:spPr>
              <a:xfrm rot="10800000">
                <a:off x="2286000" y="914400"/>
                <a:ext cx="76200" cy="215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stCxn id="125" idx="0"/>
              </p:cNvCxnSpPr>
              <p:nvPr/>
            </p:nvCxnSpPr>
            <p:spPr>
              <a:xfrm rot="10800000" flipH="1">
                <a:off x="2419350" y="838200"/>
                <a:ext cx="1143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stCxn id="125" idx="0"/>
              </p:cNvCxnSpPr>
              <p:nvPr/>
            </p:nvCxnSpPr>
            <p:spPr>
              <a:xfrm rot="10800000" flipH="1">
                <a:off x="2419350" y="838200"/>
                <a:ext cx="381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rapezoid 118"/>
            <p:cNvSpPr/>
            <p:nvPr/>
          </p:nvSpPr>
          <p:spPr>
            <a:xfrm>
              <a:off x="1981200" y="1371600"/>
              <a:ext cx="3048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4800600" y="457200"/>
            <a:ext cx="1143000" cy="4648200"/>
            <a:chOff x="4800600" y="457200"/>
            <a:chExt cx="1143000" cy="4648200"/>
          </a:xfrm>
        </p:grpSpPr>
        <p:sp>
          <p:nvSpPr>
            <p:cNvPr id="135" name="Freeform 134"/>
            <p:cNvSpPr/>
            <p:nvPr/>
          </p:nvSpPr>
          <p:spPr>
            <a:xfrm>
              <a:off x="4800600" y="457200"/>
              <a:ext cx="1143000" cy="4648200"/>
            </a:xfrm>
            <a:custGeom>
              <a:avLst/>
              <a:gdLst>
                <a:gd name="connsiteX0" fmla="*/ 6350 w 400050"/>
                <a:gd name="connsiteY0" fmla="*/ 0 h 3403600"/>
                <a:gd name="connsiteX1" fmla="*/ 400050 w 400050"/>
                <a:gd name="connsiteY1" fmla="*/ 3289300 h 3403600"/>
                <a:gd name="connsiteX2" fmla="*/ 0 w 400050"/>
                <a:gd name="connsiteY2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400050 w 400050"/>
                <a:gd name="connsiteY2" fmla="*/ 3289300 h 3403600"/>
                <a:gd name="connsiteX3" fmla="*/ 0 w 400050"/>
                <a:gd name="connsiteY3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381000 w 400050"/>
                <a:gd name="connsiteY2" fmla="*/ 2184400 h 3403600"/>
                <a:gd name="connsiteX3" fmla="*/ 400050 w 400050"/>
                <a:gd name="connsiteY3" fmla="*/ 3289300 h 3403600"/>
                <a:gd name="connsiteX4" fmla="*/ 0 w 400050"/>
                <a:gd name="connsiteY4" fmla="*/ 3403600 h 3403600"/>
                <a:gd name="connsiteX0" fmla="*/ 6350 w 400050"/>
                <a:gd name="connsiteY0" fmla="*/ 2540 h 3406140"/>
                <a:gd name="connsiteX1" fmla="*/ 0 w 400050"/>
                <a:gd name="connsiteY1" fmla="*/ 0 h 3406140"/>
                <a:gd name="connsiteX2" fmla="*/ 228600 w 400050"/>
                <a:gd name="connsiteY2" fmla="*/ 1043940 h 3406140"/>
                <a:gd name="connsiteX3" fmla="*/ 381000 w 400050"/>
                <a:gd name="connsiteY3" fmla="*/ 2186940 h 3406140"/>
                <a:gd name="connsiteX4" fmla="*/ 400050 w 400050"/>
                <a:gd name="connsiteY4" fmla="*/ 3291840 h 3406140"/>
                <a:gd name="connsiteX5" fmla="*/ 0 w 400050"/>
                <a:gd name="connsiteY5" fmla="*/ 3406140 h 3406140"/>
                <a:gd name="connsiteX0" fmla="*/ 539750 w 933450"/>
                <a:gd name="connsiteY0" fmla="*/ 0 h 3403600"/>
                <a:gd name="connsiteX1" fmla="*/ 0 w 933450"/>
                <a:gd name="connsiteY1" fmla="*/ 50800 h 3403600"/>
                <a:gd name="connsiteX2" fmla="*/ 762000 w 933450"/>
                <a:gd name="connsiteY2" fmla="*/ 1041400 h 3403600"/>
                <a:gd name="connsiteX3" fmla="*/ 914400 w 933450"/>
                <a:gd name="connsiteY3" fmla="*/ 2184400 h 3403600"/>
                <a:gd name="connsiteX4" fmla="*/ 933450 w 933450"/>
                <a:gd name="connsiteY4" fmla="*/ 3289300 h 3403600"/>
                <a:gd name="connsiteX5" fmla="*/ 533400 w 933450"/>
                <a:gd name="connsiteY5" fmla="*/ 3403600 h 3403600"/>
                <a:gd name="connsiteX0" fmla="*/ 76200 w 933450"/>
                <a:gd name="connsiteY0" fmla="*/ 0 h 3581400"/>
                <a:gd name="connsiteX1" fmla="*/ 0 w 933450"/>
                <a:gd name="connsiteY1" fmla="*/ 228600 h 3581400"/>
                <a:gd name="connsiteX2" fmla="*/ 762000 w 933450"/>
                <a:gd name="connsiteY2" fmla="*/ 1219200 h 3581400"/>
                <a:gd name="connsiteX3" fmla="*/ 914400 w 933450"/>
                <a:gd name="connsiteY3" fmla="*/ 2362200 h 3581400"/>
                <a:gd name="connsiteX4" fmla="*/ 933450 w 933450"/>
                <a:gd name="connsiteY4" fmla="*/ 3467100 h 3581400"/>
                <a:gd name="connsiteX5" fmla="*/ 533400 w 933450"/>
                <a:gd name="connsiteY5" fmla="*/ 3581400 h 3581400"/>
                <a:gd name="connsiteX0" fmla="*/ 0 w 857250"/>
                <a:gd name="connsiteY0" fmla="*/ 0 h 3581400"/>
                <a:gd name="connsiteX1" fmla="*/ 457200 w 857250"/>
                <a:gd name="connsiteY1" fmla="*/ 152400 h 3581400"/>
                <a:gd name="connsiteX2" fmla="*/ 685800 w 857250"/>
                <a:gd name="connsiteY2" fmla="*/ 1219200 h 3581400"/>
                <a:gd name="connsiteX3" fmla="*/ 838200 w 857250"/>
                <a:gd name="connsiteY3" fmla="*/ 2362200 h 3581400"/>
                <a:gd name="connsiteX4" fmla="*/ 857250 w 857250"/>
                <a:gd name="connsiteY4" fmla="*/ 3467100 h 3581400"/>
                <a:gd name="connsiteX5" fmla="*/ 457200 w 857250"/>
                <a:gd name="connsiteY5" fmla="*/ 3581400 h 3581400"/>
                <a:gd name="connsiteX0" fmla="*/ 304800 w 1162050"/>
                <a:gd name="connsiteY0" fmla="*/ 0 h 3581400"/>
                <a:gd name="connsiteX1" fmla="*/ 0 w 1162050"/>
                <a:gd name="connsiteY1" fmla="*/ 228600 h 3581400"/>
                <a:gd name="connsiteX2" fmla="*/ 762000 w 1162050"/>
                <a:gd name="connsiteY2" fmla="*/ 152400 h 3581400"/>
                <a:gd name="connsiteX3" fmla="*/ 990600 w 1162050"/>
                <a:gd name="connsiteY3" fmla="*/ 1219200 h 3581400"/>
                <a:gd name="connsiteX4" fmla="*/ 1143000 w 1162050"/>
                <a:gd name="connsiteY4" fmla="*/ 2362200 h 3581400"/>
                <a:gd name="connsiteX5" fmla="*/ 1162050 w 1162050"/>
                <a:gd name="connsiteY5" fmla="*/ 3467100 h 3581400"/>
                <a:gd name="connsiteX6" fmla="*/ 762000 w 1162050"/>
                <a:gd name="connsiteY6" fmla="*/ 3581400 h 3581400"/>
                <a:gd name="connsiteX0" fmla="*/ 304800 w 1162050"/>
                <a:gd name="connsiteY0" fmla="*/ 914400 h 3429000"/>
                <a:gd name="connsiteX1" fmla="*/ 0 w 1162050"/>
                <a:gd name="connsiteY1" fmla="*/ 76200 h 3429000"/>
                <a:gd name="connsiteX2" fmla="*/ 762000 w 1162050"/>
                <a:gd name="connsiteY2" fmla="*/ 0 h 3429000"/>
                <a:gd name="connsiteX3" fmla="*/ 990600 w 1162050"/>
                <a:gd name="connsiteY3" fmla="*/ 1066800 h 3429000"/>
                <a:gd name="connsiteX4" fmla="*/ 1143000 w 1162050"/>
                <a:gd name="connsiteY4" fmla="*/ 2209800 h 3429000"/>
                <a:gd name="connsiteX5" fmla="*/ 1162050 w 1162050"/>
                <a:gd name="connsiteY5" fmla="*/ 3314700 h 3429000"/>
                <a:gd name="connsiteX6" fmla="*/ 762000 w 1162050"/>
                <a:gd name="connsiteY6" fmla="*/ 3429000 h 3429000"/>
                <a:gd name="connsiteX0" fmla="*/ 304800 w 1162050"/>
                <a:gd name="connsiteY0" fmla="*/ 9144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228600 h 3429000"/>
                <a:gd name="connsiteX3" fmla="*/ 0 w 1162050"/>
                <a:gd name="connsiteY3" fmla="*/ 76200 h 3429000"/>
                <a:gd name="connsiteX4" fmla="*/ 762000 w 1162050"/>
                <a:gd name="connsiteY4" fmla="*/ 0 h 3429000"/>
                <a:gd name="connsiteX5" fmla="*/ 990600 w 1162050"/>
                <a:gd name="connsiteY5" fmla="*/ 1066800 h 3429000"/>
                <a:gd name="connsiteX6" fmla="*/ 1143000 w 1162050"/>
                <a:gd name="connsiteY6" fmla="*/ 2209800 h 3429000"/>
                <a:gd name="connsiteX7" fmla="*/ 1162050 w 1162050"/>
                <a:gd name="connsiteY7" fmla="*/ 3314700 h 3429000"/>
                <a:gd name="connsiteX8" fmla="*/ 762000 w 1162050"/>
                <a:gd name="connsiteY8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6858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914400 h 3429000"/>
                <a:gd name="connsiteX2" fmla="*/ 0 w 1162050"/>
                <a:gd name="connsiteY2" fmla="*/ 685800 h 3429000"/>
                <a:gd name="connsiteX3" fmla="*/ 685800 w 1162050"/>
                <a:gd name="connsiteY3" fmla="*/ 609600 h 3429000"/>
                <a:gd name="connsiteX4" fmla="*/ 685800 w 1162050"/>
                <a:gd name="connsiteY4" fmla="*/ 228600 h 3429000"/>
                <a:gd name="connsiteX5" fmla="*/ 0 w 1162050"/>
                <a:gd name="connsiteY5" fmla="*/ 76200 h 3429000"/>
                <a:gd name="connsiteX6" fmla="*/ 762000 w 1162050"/>
                <a:gd name="connsiteY6" fmla="*/ 0 h 3429000"/>
                <a:gd name="connsiteX7" fmla="*/ 990600 w 1162050"/>
                <a:gd name="connsiteY7" fmla="*/ 1066800 h 3429000"/>
                <a:gd name="connsiteX8" fmla="*/ 1143000 w 1162050"/>
                <a:gd name="connsiteY8" fmla="*/ 2209800 h 3429000"/>
                <a:gd name="connsiteX9" fmla="*/ 1162050 w 1162050"/>
                <a:gd name="connsiteY9" fmla="*/ 3314700 h 3429000"/>
                <a:gd name="connsiteX10" fmla="*/ 762000 w 1162050"/>
                <a:gd name="connsiteY10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914400 h 3429000"/>
                <a:gd name="connsiteX3" fmla="*/ 0 w 1162050"/>
                <a:gd name="connsiteY3" fmla="*/ 685800 h 3429000"/>
                <a:gd name="connsiteX4" fmla="*/ 685800 w 1162050"/>
                <a:gd name="connsiteY4" fmla="*/ 609600 h 3429000"/>
                <a:gd name="connsiteX5" fmla="*/ 685800 w 1162050"/>
                <a:gd name="connsiteY5" fmla="*/ 228600 h 3429000"/>
                <a:gd name="connsiteX6" fmla="*/ 0 w 1162050"/>
                <a:gd name="connsiteY6" fmla="*/ 76200 h 3429000"/>
                <a:gd name="connsiteX7" fmla="*/ 762000 w 1162050"/>
                <a:gd name="connsiteY7" fmla="*/ 0 h 3429000"/>
                <a:gd name="connsiteX8" fmla="*/ 990600 w 1162050"/>
                <a:gd name="connsiteY8" fmla="*/ 1066800 h 3429000"/>
                <a:gd name="connsiteX9" fmla="*/ 1143000 w 1162050"/>
                <a:gd name="connsiteY9" fmla="*/ 2209800 h 3429000"/>
                <a:gd name="connsiteX10" fmla="*/ 1162050 w 1162050"/>
                <a:gd name="connsiteY10" fmla="*/ 3314700 h 3429000"/>
                <a:gd name="connsiteX11" fmla="*/ 762000 w 1162050"/>
                <a:gd name="connsiteY11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228600 w 1162050"/>
                <a:gd name="connsiteY1" fmla="*/ 14478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762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16002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600200 h 3429000"/>
                <a:gd name="connsiteX3" fmla="*/ 304800 w 1162050"/>
                <a:gd name="connsiteY3" fmla="*/ 1981200 h 3429000"/>
                <a:gd name="connsiteX4" fmla="*/ 685800 w 1162050"/>
                <a:gd name="connsiteY4" fmla="*/ 1295400 h 3429000"/>
                <a:gd name="connsiteX5" fmla="*/ 685800 w 1162050"/>
                <a:gd name="connsiteY5" fmla="*/ 914400 h 3429000"/>
                <a:gd name="connsiteX6" fmla="*/ 152400 w 1162050"/>
                <a:gd name="connsiteY6" fmla="*/ 1066800 h 3429000"/>
                <a:gd name="connsiteX7" fmla="*/ 685800 w 1162050"/>
                <a:gd name="connsiteY7" fmla="*/ 609600 h 3429000"/>
                <a:gd name="connsiteX8" fmla="*/ 685800 w 1162050"/>
                <a:gd name="connsiteY8" fmla="*/ 228600 h 3429000"/>
                <a:gd name="connsiteX9" fmla="*/ 0 w 1162050"/>
                <a:gd name="connsiteY9" fmla="*/ 381000 h 3429000"/>
                <a:gd name="connsiteX10" fmla="*/ 762000 w 1162050"/>
                <a:gd name="connsiteY10" fmla="*/ 0 h 3429000"/>
                <a:gd name="connsiteX11" fmla="*/ 990600 w 1162050"/>
                <a:gd name="connsiteY11" fmla="*/ 1066800 h 3429000"/>
                <a:gd name="connsiteX12" fmla="*/ 1143000 w 1162050"/>
                <a:gd name="connsiteY12" fmla="*/ 2209800 h 3429000"/>
                <a:gd name="connsiteX13" fmla="*/ 1162050 w 1162050"/>
                <a:gd name="connsiteY13" fmla="*/ 3314700 h 3429000"/>
                <a:gd name="connsiteX14" fmla="*/ 762000 w 1162050"/>
                <a:gd name="connsiteY14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905000 h 3429000"/>
                <a:gd name="connsiteX3" fmla="*/ 685800 w 1162050"/>
                <a:gd name="connsiteY3" fmla="*/ 1600200 h 3429000"/>
                <a:gd name="connsiteX4" fmla="*/ 304800 w 1162050"/>
                <a:gd name="connsiteY4" fmla="*/ 1981200 h 3429000"/>
                <a:gd name="connsiteX5" fmla="*/ 685800 w 1162050"/>
                <a:gd name="connsiteY5" fmla="*/ 1295400 h 3429000"/>
                <a:gd name="connsiteX6" fmla="*/ 685800 w 1162050"/>
                <a:gd name="connsiteY6" fmla="*/ 914400 h 3429000"/>
                <a:gd name="connsiteX7" fmla="*/ 152400 w 1162050"/>
                <a:gd name="connsiteY7" fmla="*/ 1066800 h 3429000"/>
                <a:gd name="connsiteX8" fmla="*/ 685800 w 1162050"/>
                <a:gd name="connsiteY8" fmla="*/ 609600 h 3429000"/>
                <a:gd name="connsiteX9" fmla="*/ 685800 w 1162050"/>
                <a:gd name="connsiteY9" fmla="*/ 228600 h 3429000"/>
                <a:gd name="connsiteX10" fmla="*/ 0 w 1162050"/>
                <a:gd name="connsiteY10" fmla="*/ 381000 h 3429000"/>
                <a:gd name="connsiteX11" fmla="*/ 762000 w 1162050"/>
                <a:gd name="connsiteY11" fmla="*/ 0 h 3429000"/>
                <a:gd name="connsiteX12" fmla="*/ 990600 w 1162050"/>
                <a:gd name="connsiteY12" fmla="*/ 1066800 h 3429000"/>
                <a:gd name="connsiteX13" fmla="*/ 1143000 w 1162050"/>
                <a:gd name="connsiteY13" fmla="*/ 2209800 h 3429000"/>
                <a:gd name="connsiteX14" fmla="*/ 1162050 w 1162050"/>
                <a:gd name="connsiteY14" fmla="*/ 3314700 h 3429000"/>
                <a:gd name="connsiteX15" fmla="*/ 762000 w 1162050"/>
                <a:gd name="connsiteY15" fmla="*/ 3429000 h 3429000"/>
                <a:gd name="connsiteX0" fmla="*/ 762000 w 1162050"/>
                <a:gd name="connsiteY0" fmla="*/ 3429000 h 3429000"/>
                <a:gd name="connsiteX1" fmla="*/ 762000 w 1162050"/>
                <a:gd name="connsiteY1" fmla="*/ 2133600 h 3429000"/>
                <a:gd name="connsiteX2" fmla="*/ 457200 w 1162050"/>
                <a:gd name="connsiteY2" fmla="*/ 2514600 h 3429000"/>
                <a:gd name="connsiteX3" fmla="*/ 685800 w 1162050"/>
                <a:gd name="connsiteY3" fmla="*/ 1905000 h 3429000"/>
                <a:gd name="connsiteX4" fmla="*/ 685800 w 1162050"/>
                <a:gd name="connsiteY4" fmla="*/ 1600200 h 3429000"/>
                <a:gd name="connsiteX5" fmla="*/ 304800 w 1162050"/>
                <a:gd name="connsiteY5" fmla="*/ 1981200 h 3429000"/>
                <a:gd name="connsiteX6" fmla="*/ 685800 w 1162050"/>
                <a:gd name="connsiteY6" fmla="*/ 1295400 h 3429000"/>
                <a:gd name="connsiteX7" fmla="*/ 685800 w 1162050"/>
                <a:gd name="connsiteY7" fmla="*/ 914400 h 3429000"/>
                <a:gd name="connsiteX8" fmla="*/ 152400 w 1162050"/>
                <a:gd name="connsiteY8" fmla="*/ 1066800 h 3429000"/>
                <a:gd name="connsiteX9" fmla="*/ 685800 w 1162050"/>
                <a:gd name="connsiteY9" fmla="*/ 609600 h 3429000"/>
                <a:gd name="connsiteX10" fmla="*/ 685800 w 1162050"/>
                <a:gd name="connsiteY10" fmla="*/ 228600 h 3429000"/>
                <a:gd name="connsiteX11" fmla="*/ 0 w 1162050"/>
                <a:gd name="connsiteY11" fmla="*/ 381000 h 3429000"/>
                <a:gd name="connsiteX12" fmla="*/ 762000 w 1162050"/>
                <a:gd name="connsiteY12" fmla="*/ 0 h 3429000"/>
                <a:gd name="connsiteX13" fmla="*/ 990600 w 1162050"/>
                <a:gd name="connsiteY13" fmla="*/ 1066800 h 3429000"/>
                <a:gd name="connsiteX14" fmla="*/ 1143000 w 1162050"/>
                <a:gd name="connsiteY14" fmla="*/ 2209800 h 3429000"/>
                <a:gd name="connsiteX15" fmla="*/ 1162050 w 1162050"/>
                <a:gd name="connsiteY15" fmla="*/ 3314700 h 3429000"/>
                <a:gd name="connsiteX16" fmla="*/ 762000 w 11620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685800 w 10858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685800 w 1085850"/>
                <a:gd name="connsiteY17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762000 w 1085850"/>
                <a:gd name="connsiteY18" fmla="*/ 3421380 h 3429000"/>
                <a:gd name="connsiteX19" fmla="*/ 685800 w 1085850"/>
                <a:gd name="connsiteY19" fmla="*/ 3429000 h 3429000"/>
                <a:gd name="connsiteX0" fmla="*/ 685800 w 1219200"/>
                <a:gd name="connsiteY0" fmla="*/ 3429000 h 3505200"/>
                <a:gd name="connsiteX1" fmla="*/ 685800 w 1219200"/>
                <a:gd name="connsiteY1" fmla="*/ 2133600 h 3505200"/>
                <a:gd name="connsiteX2" fmla="*/ 381000 w 1219200"/>
                <a:gd name="connsiteY2" fmla="*/ 2514600 h 3505200"/>
                <a:gd name="connsiteX3" fmla="*/ 609600 w 1219200"/>
                <a:gd name="connsiteY3" fmla="*/ 1905000 h 3505200"/>
                <a:gd name="connsiteX4" fmla="*/ 609600 w 1219200"/>
                <a:gd name="connsiteY4" fmla="*/ 1600200 h 3505200"/>
                <a:gd name="connsiteX5" fmla="*/ 228600 w 1219200"/>
                <a:gd name="connsiteY5" fmla="*/ 1981200 h 3505200"/>
                <a:gd name="connsiteX6" fmla="*/ 609600 w 1219200"/>
                <a:gd name="connsiteY6" fmla="*/ 1295400 h 3505200"/>
                <a:gd name="connsiteX7" fmla="*/ 609600 w 1219200"/>
                <a:gd name="connsiteY7" fmla="*/ 914400 h 3505200"/>
                <a:gd name="connsiteX8" fmla="*/ 76200 w 1219200"/>
                <a:gd name="connsiteY8" fmla="*/ 1066800 h 3505200"/>
                <a:gd name="connsiteX9" fmla="*/ 609600 w 1219200"/>
                <a:gd name="connsiteY9" fmla="*/ 609600 h 3505200"/>
                <a:gd name="connsiteX10" fmla="*/ 609600 w 1219200"/>
                <a:gd name="connsiteY10" fmla="*/ 228600 h 3505200"/>
                <a:gd name="connsiteX11" fmla="*/ 0 w 1219200"/>
                <a:gd name="connsiteY11" fmla="*/ 685800 h 3505200"/>
                <a:gd name="connsiteX12" fmla="*/ 685800 w 1219200"/>
                <a:gd name="connsiteY12" fmla="*/ 0 h 3505200"/>
                <a:gd name="connsiteX13" fmla="*/ 914400 w 1219200"/>
                <a:gd name="connsiteY13" fmla="*/ 1066800 h 3505200"/>
                <a:gd name="connsiteX14" fmla="*/ 1066800 w 1219200"/>
                <a:gd name="connsiteY14" fmla="*/ 2209800 h 3505200"/>
                <a:gd name="connsiteX15" fmla="*/ 1085850 w 1219200"/>
                <a:gd name="connsiteY15" fmla="*/ 3314700 h 3505200"/>
                <a:gd name="connsiteX16" fmla="*/ 762000 w 1219200"/>
                <a:gd name="connsiteY16" fmla="*/ 2514600 h 3505200"/>
                <a:gd name="connsiteX17" fmla="*/ 762000 w 1219200"/>
                <a:gd name="connsiteY17" fmla="*/ 3429000 h 3505200"/>
                <a:gd name="connsiteX18" fmla="*/ 1219200 w 1219200"/>
                <a:gd name="connsiteY18" fmla="*/ 3505200 h 3505200"/>
                <a:gd name="connsiteX19" fmla="*/ 685800 w 1219200"/>
                <a:gd name="connsiteY19" fmla="*/ 3429000 h 3505200"/>
                <a:gd name="connsiteX0" fmla="*/ 685800 w 1085850"/>
                <a:gd name="connsiteY0" fmla="*/ 3429000 h 4191000"/>
                <a:gd name="connsiteX1" fmla="*/ 685800 w 1085850"/>
                <a:gd name="connsiteY1" fmla="*/ 2133600 h 4191000"/>
                <a:gd name="connsiteX2" fmla="*/ 381000 w 1085850"/>
                <a:gd name="connsiteY2" fmla="*/ 2514600 h 4191000"/>
                <a:gd name="connsiteX3" fmla="*/ 609600 w 1085850"/>
                <a:gd name="connsiteY3" fmla="*/ 1905000 h 4191000"/>
                <a:gd name="connsiteX4" fmla="*/ 609600 w 1085850"/>
                <a:gd name="connsiteY4" fmla="*/ 1600200 h 4191000"/>
                <a:gd name="connsiteX5" fmla="*/ 228600 w 1085850"/>
                <a:gd name="connsiteY5" fmla="*/ 1981200 h 4191000"/>
                <a:gd name="connsiteX6" fmla="*/ 609600 w 1085850"/>
                <a:gd name="connsiteY6" fmla="*/ 1295400 h 4191000"/>
                <a:gd name="connsiteX7" fmla="*/ 609600 w 1085850"/>
                <a:gd name="connsiteY7" fmla="*/ 914400 h 4191000"/>
                <a:gd name="connsiteX8" fmla="*/ 76200 w 1085850"/>
                <a:gd name="connsiteY8" fmla="*/ 1066800 h 4191000"/>
                <a:gd name="connsiteX9" fmla="*/ 609600 w 1085850"/>
                <a:gd name="connsiteY9" fmla="*/ 609600 h 4191000"/>
                <a:gd name="connsiteX10" fmla="*/ 609600 w 1085850"/>
                <a:gd name="connsiteY10" fmla="*/ 228600 h 4191000"/>
                <a:gd name="connsiteX11" fmla="*/ 0 w 1085850"/>
                <a:gd name="connsiteY11" fmla="*/ 685800 h 4191000"/>
                <a:gd name="connsiteX12" fmla="*/ 685800 w 1085850"/>
                <a:gd name="connsiteY12" fmla="*/ 0 h 4191000"/>
                <a:gd name="connsiteX13" fmla="*/ 914400 w 1085850"/>
                <a:gd name="connsiteY13" fmla="*/ 1066800 h 4191000"/>
                <a:gd name="connsiteX14" fmla="*/ 1066800 w 1085850"/>
                <a:gd name="connsiteY14" fmla="*/ 2209800 h 4191000"/>
                <a:gd name="connsiteX15" fmla="*/ 1085850 w 1085850"/>
                <a:gd name="connsiteY15" fmla="*/ 3314700 h 4191000"/>
                <a:gd name="connsiteX16" fmla="*/ 762000 w 1085850"/>
                <a:gd name="connsiteY16" fmla="*/ 2514600 h 4191000"/>
                <a:gd name="connsiteX17" fmla="*/ 762000 w 1085850"/>
                <a:gd name="connsiteY17" fmla="*/ 3429000 h 4191000"/>
                <a:gd name="connsiteX18" fmla="*/ 914400 w 1085850"/>
                <a:gd name="connsiteY18" fmla="*/ 4191000 h 4191000"/>
                <a:gd name="connsiteX19" fmla="*/ 685800 w 1085850"/>
                <a:gd name="connsiteY19" fmla="*/ 3429000 h 4191000"/>
                <a:gd name="connsiteX0" fmla="*/ 685800 w 1085850"/>
                <a:gd name="connsiteY0" fmla="*/ 3429000 h 4343400"/>
                <a:gd name="connsiteX1" fmla="*/ 685800 w 1085850"/>
                <a:gd name="connsiteY1" fmla="*/ 2133600 h 4343400"/>
                <a:gd name="connsiteX2" fmla="*/ 381000 w 1085850"/>
                <a:gd name="connsiteY2" fmla="*/ 2514600 h 4343400"/>
                <a:gd name="connsiteX3" fmla="*/ 609600 w 1085850"/>
                <a:gd name="connsiteY3" fmla="*/ 1905000 h 4343400"/>
                <a:gd name="connsiteX4" fmla="*/ 609600 w 1085850"/>
                <a:gd name="connsiteY4" fmla="*/ 1600200 h 4343400"/>
                <a:gd name="connsiteX5" fmla="*/ 228600 w 1085850"/>
                <a:gd name="connsiteY5" fmla="*/ 1981200 h 4343400"/>
                <a:gd name="connsiteX6" fmla="*/ 609600 w 1085850"/>
                <a:gd name="connsiteY6" fmla="*/ 1295400 h 4343400"/>
                <a:gd name="connsiteX7" fmla="*/ 609600 w 1085850"/>
                <a:gd name="connsiteY7" fmla="*/ 914400 h 4343400"/>
                <a:gd name="connsiteX8" fmla="*/ 76200 w 1085850"/>
                <a:gd name="connsiteY8" fmla="*/ 1066800 h 4343400"/>
                <a:gd name="connsiteX9" fmla="*/ 609600 w 1085850"/>
                <a:gd name="connsiteY9" fmla="*/ 609600 h 4343400"/>
                <a:gd name="connsiteX10" fmla="*/ 609600 w 1085850"/>
                <a:gd name="connsiteY10" fmla="*/ 228600 h 4343400"/>
                <a:gd name="connsiteX11" fmla="*/ 0 w 1085850"/>
                <a:gd name="connsiteY11" fmla="*/ 685800 h 4343400"/>
                <a:gd name="connsiteX12" fmla="*/ 685800 w 1085850"/>
                <a:gd name="connsiteY12" fmla="*/ 0 h 4343400"/>
                <a:gd name="connsiteX13" fmla="*/ 914400 w 1085850"/>
                <a:gd name="connsiteY13" fmla="*/ 1066800 h 4343400"/>
                <a:gd name="connsiteX14" fmla="*/ 1066800 w 1085850"/>
                <a:gd name="connsiteY14" fmla="*/ 2209800 h 4343400"/>
                <a:gd name="connsiteX15" fmla="*/ 1085850 w 1085850"/>
                <a:gd name="connsiteY15" fmla="*/ 3314700 h 4343400"/>
                <a:gd name="connsiteX16" fmla="*/ 762000 w 1085850"/>
                <a:gd name="connsiteY16" fmla="*/ 2514600 h 4343400"/>
                <a:gd name="connsiteX17" fmla="*/ 762000 w 1085850"/>
                <a:gd name="connsiteY17" fmla="*/ 3429000 h 4343400"/>
                <a:gd name="connsiteX18" fmla="*/ 685800 w 1085850"/>
                <a:gd name="connsiteY18" fmla="*/ 4343400 h 4343400"/>
                <a:gd name="connsiteX19" fmla="*/ 685800 w 1085850"/>
                <a:gd name="connsiteY19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1219200 w 1219200"/>
                <a:gd name="connsiteY18" fmla="*/ 3810000 h 4343400"/>
                <a:gd name="connsiteX19" fmla="*/ 685800 w 1219200"/>
                <a:gd name="connsiteY19" fmla="*/ 4343400 h 4343400"/>
                <a:gd name="connsiteX20" fmla="*/ 685800 w 1219200"/>
                <a:gd name="connsiteY20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762000 w 1219200"/>
                <a:gd name="connsiteY18" fmla="*/ 3810000 h 4343400"/>
                <a:gd name="connsiteX19" fmla="*/ 1219200 w 1219200"/>
                <a:gd name="connsiteY19" fmla="*/ 3810000 h 4343400"/>
                <a:gd name="connsiteX20" fmla="*/ 685800 w 1219200"/>
                <a:gd name="connsiteY20" fmla="*/ 4343400 h 4343400"/>
                <a:gd name="connsiteX21" fmla="*/ 685800 w 12192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1143000 w 1143000"/>
                <a:gd name="connsiteY19" fmla="*/ 3505200 h 4343400"/>
                <a:gd name="connsiteX20" fmla="*/ 685800 w 1143000"/>
                <a:gd name="connsiteY20" fmla="*/ 4343400 h 4343400"/>
                <a:gd name="connsiteX21" fmla="*/ 685800 w 11430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685800 w 1143000"/>
                <a:gd name="connsiteY21" fmla="*/ 4343400 h 4343400"/>
                <a:gd name="connsiteX22" fmla="*/ 685800 w 1143000"/>
                <a:gd name="connsiteY22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990600 w 1143000"/>
                <a:gd name="connsiteY21" fmla="*/ 4038600 h 4343400"/>
                <a:gd name="connsiteX22" fmla="*/ 685800 w 1143000"/>
                <a:gd name="connsiteY22" fmla="*/ 4343400 h 4343400"/>
                <a:gd name="connsiteX23" fmla="*/ 685800 w 1143000"/>
                <a:gd name="connsiteY23" fmla="*/ 3429000 h 43434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43000" h="4648200">
                  <a:moveTo>
                    <a:pt x="685800" y="3429000"/>
                  </a:moveTo>
                  <a:lnTo>
                    <a:pt x="685800" y="2133600"/>
                  </a:lnTo>
                  <a:lnTo>
                    <a:pt x="381000" y="2514600"/>
                  </a:lnTo>
                  <a:lnTo>
                    <a:pt x="609600" y="1905000"/>
                  </a:lnTo>
                  <a:lnTo>
                    <a:pt x="609600" y="1600200"/>
                  </a:lnTo>
                  <a:lnTo>
                    <a:pt x="228600" y="1981200"/>
                  </a:lnTo>
                  <a:lnTo>
                    <a:pt x="609600" y="1295400"/>
                  </a:lnTo>
                  <a:lnTo>
                    <a:pt x="609600" y="914400"/>
                  </a:lnTo>
                  <a:lnTo>
                    <a:pt x="76200" y="1066800"/>
                  </a:lnTo>
                  <a:lnTo>
                    <a:pt x="609600" y="609600"/>
                  </a:lnTo>
                  <a:lnTo>
                    <a:pt x="609600" y="228600"/>
                  </a:lnTo>
                  <a:lnTo>
                    <a:pt x="0" y="685800"/>
                  </a:lnTo>
                  <a:lnTo>
                    <a:pt x="685800" y="0"/>
                  </a:lnTo>
                  <a:lnTo>
                    <a:pt x="914400" y="1066800"/>
                  </a:lnTo>
                  <a:lnTo>
                    <a:pt x="1066800" y="2209800"/>
                  </a:lnTo>
                  <a:lnTo>
                    <a:pt x="1085850" y="3314700"/>
                  </a:lnTo>
                  <a:lnTo>
                    <a:pt x="762000" y="2514600"/>
                  </a:lnTo>
                  <a:lnTo>
                    <a:pt x="762000" y="3429000"/>
                  </a:lnTo>
                  <a:lnTo>
                    <a:pt x="762000" y="3810000"/>
                  </a:lnTo>
                  <a:lnTo>
                    <a:pt x="914400" y="3810000"/>
                  </a:lnTo>
                  <a:lnTo>
                    <a:pt x="1143000" y="3505200"/>
                  </a:lnTo>
                  <a:lnTo>
                    <a:pt x="990600" y="4038600"/>
                  </a:lnTo>
                  <a:lnTo>
                    <a:pt x="685800" y="4648200"/>
                  </a:lnTo>
                  <a:lnTo>
                    <a:pt x="685800" y="342900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800600" y="457200"/>
              <a:ext cx="1143000" cy="4648200"/>
            </a:xfrm>
            <a:custGeom>
              <a:avLst/>
              <a:gdLst>
                <a:gd name="connsiteX0" fmla="*/ 6350 w 400050"/>
                <a:gd name="connsiteY0" fmla="*/ 0 h 3403600"/>
                <a:gd name="connsiteX1" fmla="*/ 400050 w 400050"/>
                <a:gd name="connsiteY1" fmla="*/ 3289300 h 3403600"/>
                <a:gd name="connsiteX2" fmla="*/ 0 w 400050"/>
                <a:gd name="connsiteY2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400050 w 400050"/>
                <a:gd name="connsiteY2" fmla="*/ 3289300 h 3403600"/>
                <a:gd name="connsiteX3" fmla="*/ 0 w 400050"/>
                <a:gd name="connsiteY3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381000 w 400050"/>
                <a:gd name="connsiteY2" fmla="*/ 2184400 h 3403600"/>
                <a:gd name="connsiteX3" fmla="*/ 400050 w 400050"/>
                <a:gd name="connsiteY3" fmla="*/ 3289300 h 3403600"/>
                <a:gd name="connsiteX4" fmla="*/ 0 w 400050"/>
                <a:gd name="connsiteY4" fmla="*/ 3403600 h 3403600"/>
                <a:gd name="connsiteX0" fmla="*/ 6350 w 400050"/>
                <a:gd name="connsiteY0" fmla="*/ 2540 h 3406140"/>
                <a:gd name="connsiteX1" fmla="*/ 0 w 400050"/>
                <a:gd name="connsiteY1" fmla="*/ 0 h 3406140"/>
                <a:gd name="connsiteX2" fmla="*/ 228600 w 400050"/>
                <a:gd name="connsiteY2" fmla="*/ 1043940 h 3406140"/>
                <a:gd name="connsiteX3" fmla="*/ 381000 w 400050"/>
                <a:gd name="connsiteY3" fmla="*/ 2186940 h 3406140"/>
                <a:gd name="connsiteX4" fmla="*/ 400050 w 400050"/>
                <a:gd name="connsiteY4" fmla="*/ 3291840 h 3406140"/>
                <a:gd name="connsiteX5" fmla="*/ 0 w 400050"/>
                <a:gd name="connsiteY5" fmla="*/ 3406140 h 3406140"/>
                <a:gd name="connsiteX0" fmla="*/ 539750 w 933450"/>
                <a:gd name="connsiteY0" fmla="*/ 0 h 3403600"/>
                <a:gd name="connsiteX1" fmla="*/ 0 w 933450"/>
                <a:gd name="connsiteY1" fmla="*/ 50800 h 3403600"/>
                <a:gd name="connsiteX2" fmla="*/ 762000 w 933450"/>
                <a:gd name="connsiteY2" fmla="*/ 1041400 h 3403600"/>
                <a:gd name="connsiteX3" fmla="*/ 914400 w 933450"/>
                <a:gd name="connsiteY3" fmla="*/ 2184400 h 3403600"/>
                <a:gd name="connsiteX4" fmla="*/ 933450 w 933450"/>
                <a:gd name="connsiteY4" fmla="*/ 3289300 h 3403600"/>
                <a:gd name="connsiteX5" fmla="*/ 533400 w 933450"/>
                <a:gd name="connsiteY5" fmla="*/ 3403600 h 3403600"/>
                <a:gd name="connsiteX0" fmla="*/ 76200 w 933450"/>
                <a:gd name="connsiteY0" fmla="*/ 0 h 3581400"/>
                <a:gd name="connsiteX1" fmla="*/ 0 w 933450"/>
                <a:gd name="connsiteY1" fmla="*/ 228600 h 3581400"/>
                <a:gd name="connsiteX2" fmla="*/ 762000 w 933450"/>
                <a:gd name="connsiteY2" fmla="*/ 1219200 h 3581400"/>
                <a:gd name="connsiteX3" fmla="*/ 914400 w 933450"/>
                <a:gd name="connsiteY3" fmla="*/ 2362200 h 3581400"/>
                <a:gd name="connsiteX4" fmla="*/ 933450 w 933450"/>
                <a:gd name="connsiteY4" fmla="*/ 3467100 h 3581400"/>
                <a:gd name="connsiteX5" fmla="*/ 533400 w 933450"/>
                <a:gd name="connsiteY5" fmla="*/ 3581400 h 3581400"/>
                <a:gd name="connsiteX0" fmla="*/ 0 w 857250"/>
                <a:gd name="connsiteY0" fmla="*/ 0 h 3581400"/>
                <a:gd name="connsiteX1" fmla="*/ 457200 w 857250"/>
                <a:gd name="connsiteY1" fmla="*/ 152400 h 3581400"/>
                <a:gd name="connsiteX2" fmla="*/ 685800 w 857250"/>
                <a:gd name="connsiteY2" fmla="*/ 1219200 h 3581400"/>
                <a:gd name="connsiteX3" fmla="*/ 838200 w 857250"/>
                <a:gd name="connsiteY3" fmla="*/ 2362200 h 3581400"/>
                <a:gd name="connsiteX4" fmla="*/ 857250 w 857250"/>
                <a:gd name="connsiteY4" fmla="*/ 3467100 h 3581400"/>
                <a:gd name="connsiteX5" fmla="*/ 457200 w 857250"/>
                <a:gd name="connsiteY5" fmla="*/ 3581400 h 3581400"/>
                <a:gd name="connsiteX0" fmla="*/ 304800 w 1162050"/>
                <a:gd name="connsiteY0" fmla="*/ 0 h 3581400"/>
                <a:gd name="connsiteX1" fmla="*/ 0 w 1162050"/>
                <a:gd name="connsiteY1" fmla="*/ 228600 h 3581400"/>
                <a:gd name="connsiteX2" fmla="*/ 762000 w 1162050"/>
                <a:gd name="connsiteY2" fmla="*/ 152400 h 3581400"/>
                <a:gd name="connsiteX3" fmla="*/ 990600 w 1162050"/>
                <a:gd name="connsiteY3" fmla="*/ 1219200 h 3581400"/>
                <a:gd name="connsiteX4" fmla="*/ 1143000 w 1162050"/>
                <a:gd name="connsiteY4" fmla="*/ 2362200 h 3581400"/>
                <a:gd name="connsiteX5" fmla="*/ 1162050 w 1162050"/>
                <a:gd name="connsiteY5" fmla="*/ 3467100 h 3581400"/>
                <a:gd name="connsiteX6" fmla="*/ 762000 w 1162050"/>
                <a:gd name="connsiteY6" fmla="*/ 3581400 h 3581400"/>
                <a:gd name="connsiteX0" fmla="*/ 304800 w 1162050"/>
                <a:gd name="connsiteY0" fmla="*/ 914400 h 3429000"/>
                <a:gd name="connsiteX1" fmla="*/ 0 w 1162050"/>
                <a:gd name="connsiteY1" fmla="*/ 76200 h 3429000"/>
                <a:gd name="connsiteX2" fmla="*/ 762000 w 1162050"/>
                <a:gd name="connsiteY2" fmla="*/ 0 h 3429000"/>
                <a:gd name="connsiteX3" fmla="*/ 990600 w 1162050"/>
                <a:gd name="connsiteY3" fmla="*/ 1066800 h 3429000"/>
                <a:gd name="connsiteX4" fmla="*/ 1143000 w 1162050"/>
                <a:gd name="connsiteY4" fmla="*/ 2209800 h 3429000"/>
                <a:gd name="connsiteX5" fmla="*/ 1162050 w 1162050"/>
                <a:gd name="connsiteY5" fmla="*/ 3314700 h 3429000"/>
                <a:gd name="connsiteX6" fmla="*/ 762000 w 1162050"/>
                <a:gd name="connsiteY6" fmla="*/ 3429000 h 3429000"/>
                <a:gd name="connsiteX0" fmla="*/ 304800 w 1162050"/>
                <a:gd name="connsiteY0" fmla="*/ 9144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228600 h 3429000"/>
                <a:gd name="connsiteX3" fmla="*/ 0 w 1162050"/>
                <a:gd name="connsiteY3" fmla="*/ 76200 h 3429000"/>
                <a:gd name="connsiteX4" fmla="*/ 762000 w 1162050"/>
                <a:gd name="connsiteY4" fmla="*/ 0 h 3429000"/>
                <a:gd name="connsiteX5" fmla="*/ 990600 w 1162050"/>
                <a:gd name="connsiteY5" fmla="*/ 1066800 h 3429000"/>
                <a:gd name="connsiteX6" fmla="*/ 1143000 w 1162050"/>
                <a:gd name="connsiteY6" fmla="*/ 2209800 h 3429000"/>
                <a:gd name="connsiteX7" fmla="*/ 1162050 w 1162050"/>
                <a:gd name="connsiteY7" fmla="*/ 3314700 h 3429000"/>
                <a:gd name="connsiteX8" fmla="*/ 762000 w 1162050"/>
                <a:gd name="connsiteY8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6858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914400 h 3429000"/>
                <a:gd name="connsiteX2" fmla="*/ 0 w 1162050"/>
                <a:gd name="connsiteY2" fmla="*/ 685800 h 3429000"/>
                <a:gd name="connsiteX3" fmla="*/ 685800 w 1162050"/>
                <a:gd name="connsiteY3" fmla="*/ 609600 h 3429000"/>
                <a:gd name="connsiteX4" fmla="*/ 685800 w 1162050"/>
                <a:gd name="connsiteY4" fmla="*/ 228600 h 3429000"/>
                <a:gd name="connsiteX5" fmla="*/ 0 w 1162050"/>
                <a:gd name="connsiteY5" fmla="*/ 76200 h 3429000"/>
                <a:gd name="connsiteX6" fmla="*/ 762000 w 1162050"/>
                <a:gd name="connsiteY6" fmla="*/ 0 h 3429000"/>
                <a:gd name="connsiteX7" fmla="*/ 990600 w 1162050"/>
                <a:gd name="connsiteY7" fmla="*/ 1066800 h 3429000"/>
                <a:gd name="connsiteX8" fmla="*/ 1143000 w 1162050"/>
                <a:gd name="connsiteY8" fmla="*/ 2209800 h 3429000"/>
                <a:gd name="connsiteX9" fmla="*/ 1162050 w 1162050"/>
                <a:gd name="connsiteY9" fmla="*/ 3314700 h 3429000"/>
                <a:gd name="connsiteX10" fmla="*/ 762000 w 1162050"/>
                <a:gd name="connsiteY10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914400 h 3429000"/>
                <a:gd name="connsiteX3" fmla="*/ 0 w 1162050"/>
                <a:gd name="connsiteY3" fmla="*/ 685800 h 3429000"/>
                <a:gd name="connsiteX4" fmla="*/ 685800 w 1162050"/>
                <a:gd name="connsiteY4" fmla="*/ 609600 h 3429000"/>
                <a:gd name="connsiteX5" fmla="*/ 685800 w 1162050"/>
                <a:gd name="connsiteY5" fmla="*/ 228600 h 3429000"/>
                <a:gd name="connsiteX6" fmla="*/ 0 w 1162050"/>
                <a:gd name="connsiteY6" fmla="*/ 76200 h 3429000"/>
                <a:gd name="connsiteX7" fmla="*/ 762000 w 1162050"/>
                <a:gd name="connsiteY7" fmla="*/ 0 h 3429000"/>
                <a:gd name="connsiteX8" fmla="*/ 990600 w 1162050"/>
                <a:gd name="connsiteY8" fmla="*/ 1066800 h 3429000"/>
                <a:gd name="connsiteX9" fmla="*/ 1143000 w 1162050"/>
                <a:gd name="connsiteY9" fmla="*/ 2209800 h 3429000"/>
                <a:gd name="connsiteX10" fmla="*/ 1162050 w 1162050"/>
                <a:gd name="connsiteY10" fmla="*/ 3314700 h 3429000"/>
                <a:gd name="connsiteX11" fmla="*/ 762000 w 1162050"/>
                <a:gd name="connsiteY11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228600 w 1162050"/>
                <a:gd name="connsiteY1" fmla="*/ 14478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762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16002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600200 h 3429000"/>
                <a:gd name="connsiteX3" fmla="*/ 304800 w 1162050"/>
                <a:gd name="connsiteY3" fmla="*/ 1981200 h 3429000"/>
                <a:gd name="connsiteX4" fmla="*/ 685800 w 1162050"/>
                <a:gd name="connsiteY4" fmla="*/ 1295400 h 3429000"/>
                <a:gd name="connsiteX5" fmla="*/ 685800 w 1162050"/>
                <a:gd name="connsiteY5" fmla="*/ 914400 h 3429000"/>
                <a:gd name="connsiteX6" fmla="*/ 152400 w 1162050"/>
                <a:gd name="connsiteY6" fmla="*/ 1066800 h 3429000"/>
                <a:gd name="connsiteX7" fmla="*/ 685800 w 1162050"/>
                <a:gd name="connsiteY7" fmla="*/ 609600 h 3429000"/>
                <a:gd name="connsiteX8" fmla="*/ 685800 w 1162050"/>
                <a:gd name="connsiteY8" fmla="*/ 228600 h 3429000"/>
                <a:gd name="connsiteX9" fmla="*/ 0 w 1162050"/>
                <a:gd name="connsiteY9" fmla="*/ 381000 h 3429000"/>
                <a:gd name="connsiteX10" fmla="*/ 762000 w 1162050"/>
                <a:gd name="connsiteY10" fmla="*/ 0 h 3429000"/>
                <a:gd name="connsiteX11" fmla="*/ 990600 w 1162050"/>
                <a:gd name="connsiteY11" fmla="*/ 1066800 h 3429000"/>
                <a:gd name="connsiteX12" fmla="*/ 1143000 w 1162050"/>
                <a:gd name="connsiteY12" fmla="*/ 2209800 h 3429000"/>
                <a:gd name="connsiteX13" fmla="*/ 1162050 w 1162050"/>
                <a:gd name="connsiteY13" fmla="*/ 3314700 h 3429000"/>
                <a:gd name="connsiteX14" fmla="*/ 762000 w 1162050"/>
                <a:gd name="connsiteY14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905000 h 3429000"/>
                <a:gd name="connsiteX3" fmla="*/ 685800 w 1162050"/>
                <a:gd name="connsiteY3" fmla="*/ 1600200 h 3429000"/>
                <a:gd name="connsiteX4" fmla="*/ 304800 w 1162050"/>
                <a:gd name="connsiteY4" fmla="*/ 1981200 h 3429000"/>
                <a:gd name="connsiteX5" fmla="*/ 685800 w 1162050"/>
                <a:gd name="connsiteY5" fmla="*/ 1295400 h 3429000"/>
                <a:gd name="connsiteX6" fmla="*/ 685800 w 1162050"/>
                <a:gd name="connsiteY6" fmla="*/ 914400 h 3429000"/>
                <a:gd name="connsiteX7" fmla="*/ 152400 w 1162050"/>
                <a:gd name="connsiteY7" fmla="*/ 1066800 h 3429000"/>
                <a:gd name="connsiteX8" fmla="*/ 685800 w 1162050"/>
                <a:gd name="connsiteY8" fmla="*/ 609600 h 3429000"/>
                <a:gd name="connsiteX9" fmla="*/ 685800 w 1162050"/>
                <a:gd name="connsiteY9" fmla="*/ 228600 h 3429000"/>
                <a:gd name="connsiteX10" fmla="*/ 0 w 1162050"/>
                <a:gd name="connsiteY10" fmla="*/ 381000 h 3429000"/>
                <a:gd name="connsiteX11" fmla="*/ 762000 w 1162050"/>
                <a:gd name="connsiteY11" fmla="*/ 0 h 3429000"/>
                <a:gd name="connsiteX12" fmla="*/ 990600 w 1162050"/>
                <a:gd name="connsiteY12" fmla="*/ 1066800 h 3429000"/>
                <a:gd name="connsiteX13" fmla="*/ 1143000 w 1162050"/>
                <a:gd name="connsiteY13" fmla="*/ 2209800 h 3429000"/>
                <a:gd name="connsiteX14" fmla="*/ 1162050 w 1162050"/>
                <a:gd name="connsiteY14" fmla="*/ 3314700 h 3429000"/>
                <a:gd name="connsiteX15" fmla="*/ 762000 w 1162050"/>
                <a:gd name="connsiteY15" fmla="*/ 3429000 h 3429000"/>
                <a:gd name="connsiteX0" fmla="*/ 762000 w 1162050"/>
                <a:gd name="connsiteY0" fmla="*/ 3429000 h 3429000"/>
                <a:gd name="connsiteX1" fmla="*/ 762000 w 1162050"/>
                <a:gd name="connsiteY1" fmla="*/ 2133600 h 3429000"/>
                <a:gd name="connsiteX2" fmla="*/ 457200 w 1162050"/>
                <a:gd name="connsiteY2" fmla="*/ 2514600 h 3429000"/>
                <a:gd name="connsiteX3" fmla="*/ 685800 w 1162050"/>
                <a:gd name="connsiteY3" fmla="*/ 1905000 h 3429000"/>
                <a:gd name="connsiteX4" fmla="*/ 685800 w 1162050"/>
                <a:gd name="connsiteY4" fmla="*/ 1600200 h 3429000"/>
                <a:gd name="connsiteX5" fmla="*/ 304800 w 1162050"/>
                <a:gd name="connsiteY5" fmla="*/ 1981200 h 3429000"/>
                <a:gd name="connsiteX6" fmla="*/ 685800 w 1162050"/>
                <a:gd name="connsiteY6" fmla="*/ 1295400 h 3429000"/>
                <a:gd name="connsiteX7" fmla="*/ 685800 w 1162050"/>
                <a:gd name="connsiteY7" fmla="*/ 914400 h 3429000"/>
                <a:gd name="connsiteX8" fmla="*/ 152400 w 1162050"/>
                <a:gd name="connsiteY8" fmla="*/ 1066800 h 3429000"/>
                <a:gd name="connsiteX9" fmla="*/ 685800 w 1162050"/>
                <a:gd name="connsiteY9" fmla="*/ 609600 h 3429000"/>
                <a:gd name="connsiteX10" fmla="*/ 685800 w 1162050"/>
                <a:gd name="connsiteY10" fmla="*/ 228600 h 3429000"/>
                <a:gd name="connsiteX11" fmla="*/ 0 w 1162050"/>
                <a:gd name="connsiteY11" fmla="*/ 381000 h 3429000"/>
                <a:gd name="connsiteX12" fmla="*/ 762000 w 1162050"/>
                <a:gd name="connsiteY12" fmla="*/ 0 h 3429000"/>
                <a:gd name="connsiteX13" fmla="*/ 990600 w 1162050"/>
                <a:gd name="connsiteY13" fmla="*/ 1066800 h 3429000"/>
                <a:gd name="connsiteX14" fmla="*/ 1143000 w 1162050"/>
                <a:gd name="connsiteY14" fmla="*/ 2209800 h 3429000"/>
                <a:gd name="connsiteX15" fmla="*/ 1162050 w 1162050"/>
                <a:gd name="connsiteY15" fmla="*/ 3314700 h 3429000"/>
                <a:gd name="connsiteX16" fmla="*/ 762000 w 11620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685800 w 10858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685800 w 1085850"/>
                <a:gd name="connsiteY17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762000 w 1085850"/>
                <a:gd name="connsiteY18" fmla="*/ 3421380 h 3429000"/>
                <a:gd name="connsiteX19" fmla="*/ 685800 w 1085850"/>
                <a:gd name="connsiteY19" fmla="*/ 3429000 h 3429000"/>
                <a:gd name="connsiteX0" fmla="*/ 685800 w 1219200"/>
                <a:gd name="connsiteY0" fmla="*/ 3429000 h 3505200"/>
                <a:gd name="connsiteX1" fmla="*/ 685800 w 1219200"/>
                <a:gd name="connsiteY1" fmla="*/ 2133600 h 3505200"/>
                <a:gd name="connsiteX2" fmla="*/ 381000 w 1219200"/>
                <a:gd name="connsiteY2" fmla="*/ 2514600 h 3505200"/>
                <a:gd name="connsiteX3" fmla="*/ 609600 w 1219200"/>
                <a:gd name="connsiteY3" fmla="*/ 1905000 h 3505200"/>
                <a:gd name="connsiteX4" fmla="*/ 609600 w 1219200"/>
                <a:gd name="connsiteY4" fmla="*/ 1600200 h 3505200"/>
                <a:gd name="connsiteX5" fmla="*/ 228600 w 1219200"/>
                <a:gd name="connsiteY5" fmla="*/ 1981200 h 3505200"/>
                <a:gd name="connsiteX6" fmla="*/ 609600 w 1219200"/>
                <a:gd name="connsiteY6" fmla="*/ 1295400 h 3505200"/>
                <a:gd name="connsiteX7" fmla="*/ 609600 w 1219200"/>
                <a:gd name="connsiteY7" fmla="*/ 914400 h 3505200"/>
                <a:gd name="connsiteX8" fmla="*/ 76200 w 1219200"/>
                <a:gd name="connsiteY8" fmla="*/ 1066800 h 3505200"/>
                <a:gd name="connsiteX9" fmla="*/ 609600 w 1219200"/>
                <a:gd name="connsiteY9" fmla="*/ 609600 h 3505200"/>
                <a:gd name="connsiteX10" fmla="*/ 609600 w 1219200"/>
                <a:gd name="connsiteY10" fmla="*/ 228600 h 3505200"/>
                <a:gd name="connsiteX11" fmla="*/ 0 w 1219200"/>
                <a:gd name="connsiteY11" fmla="*/ 685800 h 3505200"/>
                <a:gd name="connsiteX12" fmla="*/ 685800 w 1219200"/>
                <a:gd name="connsiteY12" fmla="*/ 0 h 3505200"/>
                <a:gd name="connsiteX13" fmla="*/ 914400 w 1219200"/>
                <a:gd name="connsiteY13" fmla="*/ 1066800 h 3505200"/>
                <a:gd name="connsiteX14" fmla="*/ 1066800 w 1219200"/>
                <a:gd name="connsiteY14" fmla="*/ 2209800 h 3505200"/>
                <a:gd name="connsiteX15" fmla="*/ 1085850 w 1219200"/>
                <a:gd name="connsiteY15" fmla="*/ 3314700 h 3505200"/>
                <a:gd name="connsiteX16" fmla="*/ 762000 w 1219200"/>
                <a:gd name="connsiteY16" fmla="*/ 2514600 h 3505200"/>
                <a:gd name="connsiteX17" fmla="*/ 762000 w 1219200"/>
                <a:gd name="connsiteY17" fmla="*/ 3429000 h 3505200"/>
                <a:gd name="connsiteX18" fmla="*/ 1219200 w 1219200"/>
                <a:gd name="connsiteY18" fmla="*/ 3505200 h 3505200"/>
                <a:gd name="connsiteX19" fmla="*/ 685800 w 1219200"/>
                <a:gd name="connsiteY19" fmla="*/ 3429000 h 3505200"/>
                <a:gd name="connsiteX0" fmla="*/ 685800 w 1085850"/>
                <a:gd name="connsiteY0" fmla="*/ 3429000 h 4191000"/>
                <a:gd name="connsiteX1" fmla="*/ 685800 w 1085850"/>
                <a:gd name="connsiteY1" fmla="*/ 2133600 h 4191000"/>
                <a:gd name="connsiteX2" fmla="*/ 381000 w 1085850"/>
                <a:gd name="connsiteY2" fmla="*/ 2514600 h 4191000"/>
                <a:gd name="connsiteX3" fmla="*/ 609600 w 1085850"/>
                <a:gd name="connsiteY3" fmla="*/ 1905000 h 4191000"/>
                <a:gd name="connsiteX4" fmla="*/ 609600 w 1085850"/>
                <a:gd name="connsiteY4" fmla="*/ 1600200 h 4191000"/>
                <a:gd name="connsiteX5" fmla="*/ 228600 w 1085850"/>
                <a:gd name="connsiteY5" fmla="*/ 1981200 h 4191000"/>
                <a:gd name="connsiteX6" fmla="*/ 609600 w 1085850"/>
                <a:gd name="connsiteY6" fmla="*/ 1295400 h 4191000"/>
                <a:gd name="connsiteX7" fmla="*/ 609600 w 1085850"/>
                <a:gd name="connsiteY7" fmla="*/ 914400 h 4191000"/>
                <a:gd name="connsiteX8" fmla="*/ 76200 w 1085850"/>
                <a:gd name="connsiteY8" fmla="*/ 1066800 h 4191000"/>
                <a:gd name="connsiteX9" fmla="*/ 609600 w 1085850"/>
                <a:gd name="connsiteY9" fmla="*/ 609600 h 4191000"/>
                <a:gd name="connsiteX10" fmla="*/ 609600 w 1085850"/>
                <a:gd name="connsiteY10" fmla="*/ 228600 h 4191000"/>
                <a:gd name="connsiteX11" fmla="*/ 0 w 1085850"/>
                <a:gd name="connsiteY11" fmla="*/ 685800 h 4191000"/>
                <a:gd name="connsiteX12" fmla="*/ 685800 w 1085850"/>
                <a:gd name="connsiteY12" fmla="*/ 0 h 4191000"/>
                <a:gd name="connsiteX13" fmla="*/ 914400 w 1085850"/>
                <a:gd name="connsiteY13" fmla="*/ 1066800 h 4191000"/>
                <a:gd name="connsiteX14" fmla="*/ 1066800 w 1085850"/>
                <a:gd name="connsiteY14" fmla="*/ 2209800 h 4191000"/>
                <a:gd name="connsiteX15" fmla="*/ 1085850 w 1085850"/>
                <a:gd name="connsiteY15" fmla="*/ 3314700 h 4191000"/>
                <a:gd name="connsiteX16" fmla="*/ 762000 w 1085850"/>
                <a:gd name="connsiteY16" fmla="*/ 2514600 h 4191000"/>
                <a:gd name="connsiteX17" fmla="*/ 762000 w 1085850"/>
                <a:gd name="connsiteY17" fmla="*/ 3429000 h 4191000"/>
                <a:gd name="connsiteX18" fmla="*/ 914400 w 1085850"/>
                <a:gd name="connsiteY18" fmla="*/ 4191000 h 4191000"/>
                <a:gd name="connsiteX19" fmla="*/ 685800 w 1085850"/>
                <a:gd name="connsiteY19" fmla="*/ 3429000 h 4191000"/>
                <a:gd name="connsiteX0" fmla="*/ 685800 w 1085850"/>
                <a:gd name="connsiteY0" fmla="*/ 3429000 h 4343400"/>
                <a:gd name="connsiteX1" fmla="*/ 685800 w 1085850"/>
                <a:gd name="connsiteY1" fmla="*/ 2133600 h 4343400"/>
                <a:gd name="connsiteX2" fmla="*/ 381000 w 1085850"/>
                <a:gd name="connsiteY2" fmla="*/ 2514600 h 4343400"/>
                <a:gd name="connsiteX3" fmla="*/ 609600 w 1085850"/>
                <a:gd name="connsiteY3" fmla="*/ 1905000 h 4343400"/>
                <a:gd name="connsiteX4" fmla="*/ 609600 w 1085850"/>
                <a:gd name="connsiteY4" fmla="*/ 1600200 h 4343400"/>
                <a:gd name="connsiteX5" fmla="*/ 228600 w 1085850"/>
                <a:gd name="connsiteY5" fmla="*/ 1981200 h 4343400"/>
                <a:gd name="connsiteX6" fmla="*/ 609600 w 1085850"/>
                <a:gd name="connsiteY6" fmla="*/ 1295400 h 4343400"/>
                <a:gd name="connsiteX7" fmla="*/ 609600 w 1085850"/>
                <a:gd name="connsiteY7" fmla="*/ 914400 h 4343400"/>
                <a:gd name="connsiteX8" fmla="*/ 76200 w 1085850"/>
                <a:gd name="connsiteY8" fmla="*/ 1066800 h 4343400"/>
                <a:gd name="connsiteX9" fmla="*/ 609600 w 1085850"/>
                <a:gd name="connsiteY9" fmla="*/ 609600 h 4343400"/>
                <a:gd name="connsiteX10" fmla="*/ 609600 w 1085850"/>
                <a:gd name="connsiteY10" fmla="*/ 228600 h 4343400"/>
                <a:gd name="connsiteX11" fmla="*/ 0 w 1085850"/>
                <a:gd name="connsiteY11" fmla="*/ 685800 h 4343400"/>
                <a:gd name="connsiteX12" fmla="*/ 685800 w 1085850"/>
                <a:gd name="connsiteY12" fmla="*/ 0 h 4343400"/>
                <a:gd name="connsiteX13" fmla="*/ 914400 w 1085850"/>
                <a:gd name="connsiteY13" fmla="*/ 1066800 h 4343400"/>
                <a:gd name="connsiteX14" fmla="*/ 1066800 w 1085850"/>
                <a:gd name="connsiteY14" fmla="*/ 2209800 h 4343400"/>
                <a:gd name="connsiteX15" fmla="*/ 1085850 w 1085850"/>
                <a:gd name="connsiteY15" fmla="*/ 3314700 h 4343400"/>
                <a:gd name="connsiteX16" fmla="*/ 762000 w 1085850"/>
                <a:gd name="connsiteY16" fmla="*/ 2514600 h 4343400"/>
                <a:gd name="connsiteX17" fmla="*/ 762000 w 1085850"/>
                <a:gd name="connsiteY17" fmla="*/ 3429000 h 4343400"/>
                <a:gd name="connsiteX18" fmla="*/ 685800 w 1085850"/>
                <a:gd name="connsiteY18" fmla="*/ 4343400 h 4343400"/>
                <a:gd name="connsiteX19" fmla="*/ 685800 w 1085850"/>
                <a:gd name="connsiteY19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1219200 w 1219200"/>
                <a:gd name="connsiteY18" fmla="*/ 3810000 h 4343400"/>
                <a:gd name="connsiteX19" fmla="*/ 685800 w 1219200"/>
                <a:gd name="connsiteY19" fmla="*/ 4343400 h 4343400"/>
                <a:gd name="connsiteX20" fmla="*/ 685800 w 1219200"/>
                <a:gd name="connsiteY20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762000 w 1219200"/>
                <a:gd name="connsiteY18" fmla="*/ 3810000 h 4343400"/>
                <a:gd name="connsiteX19" fmla="*/ 1219200 w 1219200"/>
                <a:gd name="connsiteY19" fmla="*/ 3810000 h 4343400"/>
                <a:gd name="connsiteX20" fmla="*/ 685800 w 1219200"/>
                <a:gd name="connsiteY20" fmla="*/ 4343400 h 4343400"/>
                <a:gd name="connsiteX21" fmla="*/ 685800 w 12192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1143000 w 1143000"/>
                <a:gd name="connsiteY19" fmla="*/ 3505200 h 4343400"/>
                <a:gd name="connsiteX20" fmla="*/ 685800 w 1143000"/>
                <a:gd name="connsiteY20" fmla="*/ 4343400 h 4343400"/>
                <a:gd name="connsiteX21" fmla="*/ 685800 w 11430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685800 w 1143000"/>
                <a:gd name="connsiteY21" fmla="*/ 4343400 h 4343400"/>
                <a:gd name="connsiteX22" fmla="*/ 685800 w 1143000"/>
                <a:gd name="connsiteY22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990600 w 1143000"/>
                <a:gd name="connsiteY21" fmla="*/ 4038600 h 4343400"/>
                <a:gd name="connsiteX22" fmla="*/ 685800 w 1143000"/>
                <a:gd name="connsiteY22" fmla="*/ 4343400 h 4343400"/>
                <a:gd name="connsiteX23" fmla="*/ 685800 w 1143000"/>
                <a:gd name="connsiteY23" fmla="*/ 3429000 h 43434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838200 w 1143000"/>
                <a:gd name="connsiteY1" fmla="*/ 18288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838200 w 1143000"/>
                <a:gd name="connsiteY2" fmla="*/ 18288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609600 w 1143000"/>
                <a:gd name="connsiteY5" fmla="*/ 16002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609600 w 1143000"/>
                <a:gd name="connsiteY5" fmla="*/ 16002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858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 w 1143000"/>
                <a:gd name="connsiteY10" fmla="*/ 1066800 h 4648200"/>
                <a:gd name="connsiteX11" fmla="*/ 762000 w 1143000"/>
                <a:gd name="connsiteY11" fmla="*/ 533400 h 4648200"/>
                <a:gd name="connsiteX12" fmla="*/ 685800 w 1143000"/>
                <a:gd name="connsiteY12" fmla="*/ 381000 h 4648200"/>
                <a:gd name="connsiteX13" fmla="*/ 609600 w 1143000"/>
                <a:gd name="connsiteY13" fmla="*/ 152400 h 4648200"/>
                <a:gd name="connsiteX14" fmla="*/ 0 w 1143000"/>
                <a:gd name="connsiteY14" fmla="*/ 685800 h 4648200"/>
                <a:gd name="connsiteX15" fmla="*/ 685800 w 1143000"/>
                <a:gd name="connsiteY15" fmla="*/ 0 h 4648200"/>
                <a:gd name="connsiteX16" fmla="*/ 914400 w 1143000"/>
                <a:gd name="connsiteY16" fmla="*/ 1066800 h 4648200"/>
                <a:gd name="connsiteX17" fmla="*/ 1066800 w 1143000"/>
                <a:gd name="connsiteY17" fmla="*/ 2209800 h 4648200"/>
                <a:gd name="connsiteX18" fmla="*/ 1085850 w 1143000"/>
                <a:gd name="connsiteY18" fmla="*/ 3314700 h 4648200"/>
                <a:gd name="connsiteX19" fmla="*/ 762000 w 1143000"/>
                <a:gd name="connsiteY19" fmla="*/ 2514600 h 4648200"/>
                <a:gd name="connsiteX20" fmla="*/ 762000 w 1143000"/>
                <a:gd name="connsiteY20" fmla="*/ 3429000 h 4648200"/>
                <a:gd name="connsiteX21" fmla="*/ 762000 w 1143000"/>
                <a:gd name="connsiteY21" fmla="*/ 3810000 h 4648200"/>
                <a:gd name="connsiteX22" fmla="*/ 9144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838200 w 1143000"/>
                <a:gd name="connsiteY7" fmla="*/ 10668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609600 w 1143000"/>
                <a:gd name="connsiteY3" fmla="*/ 19050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914400 w 1143000"/>
                <a:gd name="connsiteY3" fmla="*/ 13716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990600 w 1143000"/>
                <a:gd name="connsiteY2" fmla="*/ 1828800 h 4648200"/>
                <a:gd name="connsiteX3" fmla="*/ 914400 w 1143000"/>
                <a:gd name="connsiteY3" fmla="*/ 13716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990600 w 1143000"/>
                <a:gd name="connsiteY2" fmla="*/ 25908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38100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40386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762000 w 1143000"/>
                <a:gd name="connsiteY20" fmla="*/ 4343400 h 4648200"/>
                <a:gd name="connsiteX21" fmla="*/ 914400 w 1143000"/>
                <a:gd name="connsiteY21" fmla="*/ 40386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143000" h="4648200">
                  <a:moveTo>
                    <a:pt x="685800" y="3429000"/>
                  </a:moveTo>
                  <a:lnTo>
                    <a:pt x="762000" y="2286000"/>
                  </a:lnTo>
                  <a:lnTo>
                    <a:pt x="1066800" y="3200400"/>
                  </a:lnTo>
                  <a:lnTo>
                    <a:pt x="990600" y="1828800"/>
                  </a:lnTo>
                  <a:lnTo>
                    <a:pt x="914400" y="1371600"/>
                  </a:lnTo>
                  <a:lnTo>
                    <a:pt x="762000" y="1295400"/>
                  </a:lnTo>
                  <a:lnTo>
                    <a:pt x="838200" y="1066800"/>
                  </a:lnTo>
                  <a:lnTo>
                    <a:pt x="762000" y="685800"/>
                  </a:lnTo>
                  <a:lnTo>
                    <a:pt x="685800" y="685800"/>
                  </a:lnTo>
                  <a:lnTo>
                    <a:pt x="762000" y="533400"/>
                  </a:lnTo>
                  <a:lnTo>
                    <a:pt x="685800" y="381000"/>
                  </a:lnTo>
                  <a:lnTo>
                    <a:pt x="609600" y="152400"/>
                  </a:lnTo>
                  <a:lnTo>
                    <a:pt x="0" y="685800"/>
                  </a:lnTo>
                  <a:lnTo>
                    <a:pt x="685800" y="0"/>
                  </a:lnTo>
                  <a:lnTo>
                    <a:pt x="914400" y="1066800"/>
                  </a:lnTo>
                  <a:lnTo>
                    <a:pt x="1066800" y="2209800"/>
                  </a:lnTo>
                  <a:lnTo>
                    <a:pt x="1085850" y="3314700"/>
                  </a:lnTo>
                  <a:lnTo>
                    <a:pt x="762000" y="2514600"/>
                  </a:lnTo>
                  <a:lnTo>
                    <a:pt x="762000" y="3429000"/>
                  </a:lnTo>
                  <a:lnTo>
                    <a:pt x="762000" y="3810000"/>
                  </a:lnTo>
                  <a:lnTo>
                    <a:pt x="762000" y="4343400"/>
                  </a:lnTo>
                  <a:lnTo>
                    <a:pt x="914400" y="4038600"/>
                  </a:lnTo>
                  <a:lnTo>
                    <a:pt x="990600" y="3810000"/>
                  </a:lnTo>
                  <a:lnTo>
                    <a:pt x="1143000" y="3505200"/>
                  </a:lnTo>
                  <a:lnTo>
                    <a:pt x="990600" y="4038600"/>
                  </a:lnTo>
                  <a:lnTo>
                    <a:pt x="685800" y="4648200"/>
                  </a:lnTo>
                  <a:lnTo>
                    <a:pt x="685800" y="342900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486400" y="2971800"/>
              <a:ext cx="91440" cy="1295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6364223" y="2819400"/>
            <a:ext cx="2198752" cy="838200"/>
            <a:chOff x="6364223" y="2819400"/>
            <a:chExt cx="2198752" cy="838200"/>
          </a:xfrm>
        </p:grpSpPr>
        <p:grpSp>
          <p:nvGrpSpPr>
            <p:cNvPr id="143" name="Group 142"/>
            <p:cNvGrpSpPr/>
            <p:nvPr/>
          </p:nvGrpSpPr>
          <p:grpSpPr>
            <a:xfrm>
              <a:off x="7239000" y="2819400"/>
              <a:ext cx="1323975" cy="460374"/>
              <a:chOff x="6934200" y="2663818"/>
              <a:chExt cx="1323975" cy="615948"/>
            </a:xfrm>
          </p:grpSpPr>
          <p:sp>
            <p:nvSpPr>
              <p:cNvPr id="141" name="Freeform 140"/>
              <p:cNvSpPr/>
              <p:nvPr/>
            </p:nvSpPr>
            <p:spPr>
              <a:xfrm>
                <a:off x="6934200" y="2663818"/>
                <a:ext cx="1323975" cy="307974"/>
              </a:xfrm>
              <a:custGeom>
                <a:avLst/>
                <a:gdLst>
                  <a:gd name="connsiteX0" fmla="*/ 1498600 w 1498600"/>
                  <a:gd name="connsiteY0" fmla="*/ 307975 h 349250"/>
                  <a:gd name="connsiteX1" fmla="*/ 933450 w 1498600"/>
                  <a:gd name="connsiteY1" fmla="*/ 0 h 349250"/>
                  <a:gd name="connsiteX2" fmla="*/ 1301750 w 1498600"/>
                  <a:gd name="connsiteY2" fmla="*/ 263525 h 349250"/>
                  <a:gd name="connsiteX3" fmla="*/ 346075 w 1498600"/>
                  <a:gd name="connsiteY3" fmla="*/ 263525 h 349250"/>
                  <a:gd name="connsiteX4" fmla="*/ 0 w 1498600"/>
                  <a:gd name="connsiteY4" fmla="*/ 196850 h 349250"/>
                  <a:gd name="connsiteX5" fmla="*/ 222250 w 1498600"/>
                  <a:gd name="connsiteY5" fmla="*/ 279400 h 349250"/>
                  <a:gd name="connsiteX6" fmla="*/ 222250 w 1498600"/>
                  <a:gd name="connsiteY6" fmla="*/ 349250 h 349250"/>
                  <a:gd name="connsiteX7" fmla="*/ 304800 w 1498600"/>
                  <a:gd name="connsiteY7" fmla="*/ 304800 h 349250"/>
                  <a:gd name="connsiteX0" fmla="*/ 1498600 w 1498600"/>
                  <a:gd name="connsiteY0" fmla="*/ 307975 h 307975"/>
                  <a:gd name="connsiteX1" fmla="*/ 933450 w 1498600"/>
                  <a:gd name="connsiteY1" fmla="*/ 0 h 307975"/>
                  <a:gd name="connsiteX2" fmla="*/ 1301750 w 1498600"/>
                  <a:gd name="connsiteY2" fmla="*/ 263525 h 307975"/>
                  <a:gd name="connsiteX3" fmla="*/ 346075 w 1498600"/>
                  <a:gd name="connsiteY3" fmla="*/ 263525 h 307975"/>
                  <a:gd name="connsiteX4" fmla="*/ 0 w 1498600"/>
                  <a:gd name="connsiteY4" fmla="*/ 196850 h 307975"/>
                  <a:gd name="connsiteX5" fmla="*/ 222250 w 1498600"/>
                  <a:gd name="connsiteY5" fmla="*/ 279400 h 307975"/>
                  <a:gd name="connsiteX6" fmla="*/ 304800 w 1498600"/>
                  <a:gd name="connsiteY6" fmla="*/ 304800 h 307975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6" fmla="*/ 304800 w 1498600"/>
                  <a:gd name="connsiteY6" fmla="*/ 304800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479425 w 1498600"/>
                  <a:gd name="connsiteY3" fmla="*/ 23177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304800 w 1323975"/>
                  <a:gd name="connsiteY3" fmla="*/ 231775 h 307976"/>
                  <a:gd name="connsiteX4" fmla="*/ 0 w 1323975"/>
                  <a:gd name="connsiteY4" fmla="*/ 155575 h 307976"/>
                  <a:gd name="connsiteX5" fmla="*/ 0 w 1323975"/>
                  <a:gd name="connsiteY5" fmla="*/ 307976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457200 w 1323975"/>
                  <a:gd name="connsiteY3" fmla="*/ 307976 h 307976"/>
                  <a:gd name="connsiteX4" fmla="*/ 0 w 1323975"/>
                  <a:gd name="connsiteY4" fmla="*/ 155575 h 307976"/>
                  <a:gd name="connsiteX5" fmla="*/ 304800 w 1323975"/>
                  <a:gd name="connsiteY5" fmla="*/ 307975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23975" h="307975">
                    <a:moveTo>
                      <a:pt x="1323975" y="307975"/>
                    </a:moveTo>
                    <a:lnTo>
                      <a:pt x="758825" y="0"/>
                    </a:lnTo>
                    <a:lnTo>
                      <a:pt x="1127125" y="263525"/>
                    </a:lnTo>
                    <a:lnTo>
                      <a:pt x="304800" y="231775"/>
                    </a:lnTo>
                    <a:lnTo>
                      <a:pt x="0" y="155575"/>
                    </a:lnTo>
                    <a:lnTo>
                      <a:pt x="304800" y="3079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 141"/>
              <p:cNvSpPr/>
              <p:nvPr/>
            </p:nvSpPr>
            <p:spPr>
              <a:xfrm flipV="1">
                <a:off x="6934200" y="2971792"/>
                <a:ext cx="1323975" cy="307974"/>
              </a:xfrm>
              <a:custGeom>
                <a:avLst/>
                <a:gdLst>
                  <a:gd name="connsiteX0" fmla="*/ 1498600 w 1498600"/>
                  <a:gd name="connsiteY0" fmla="*/ 307975 h 349250"/>
                  <a:gd name="connsiteX1" fmla="*/ 933450 w 1498600"/>
                  <a:gd name="connsiteY1" fmla="*/ 0 h 349250"/>
                  <a:gd name="connsiteX2" fmla="*/ 1301750 w 1498600"/>
                  <a:gd name="connsiteY2" fmla="*/ 263525 h 349250"/>
                  <a:gd name="connsiteX3" fmla="*/ 346075 w 1498600"/>
                  <a:gd name="connsiteY3" fmla="*/ 263525 h 349250"/>
                  <a:gd name="connsiteX4" fmla="*/ 0 w 1498600"/>
                  <a:gd name="connsiteY4" fmla="*/ 196850 h 349250"/>
                  <a:gd name="connsiteX5" fmla="*/ 222250 w 1498600"/>
                  <a:gd name="connsiteY5" fmla="*/ 279400 h 349250"/>
                  <a:gd name="connsiteX6" fmla="*/ 222250 w 1498600"/>
                  <a:gd name="connsiteY6" fmla="*/ 349250 h 349250"/>
                  <a:gd name="connsiteX7" fmla="*/ 304800 w 1498600"/>
                  <a:gd name="connsiteY7" fmla="*/ 304800 h 349250"/>
                  <a:gd name="connsiteX0" fmla="*/ 1498600 w 1498600"/>
                  <a:gd name="connsiteY0" fmla="*/ 307975 h 307975"/>
                  <a:gd name="connsiteX1" fmla="*/ 933450 w 1498600"/>
                  <a:gd name="connsiteY1" fmla="*/ 0 h 307975"/>
                  <a:gd name="connsiteX2" fmla="*/ 1301750 w 1498600"/>
                  <a:gd name="connsiteY2" fmla="*/ 263525 h 307975"/>
                  <a:gd name="connsiteX3" fmla="*/ 346075 w 1498600"/>
                  <a:gd name="connsiteY3" fmla="*/ 263525 h 307975"/>
                  <a:gd name="connsiteX4" fmla="*/ 0 w 1498600"/>
                  <a:gd name="connsiteY4" fmla="*/ 196850 h 307975"/>
                  <a:gd name="connsiteX5" fmla="*/ 222250 w 1498600"/>
                  <a:gd name="connsiteY5" fmla="*/ 279400 h 307975"/>
                  <a:gd name="connsiteX6" fmla="*/ 304800 w 1498600"/>
                  <a:gd name="connsiteY6" fmla="*/ 304800 h 307975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6" fmla="*/ 304800 w 1498600"/>
                  <a:gd name="connsiteY6" fmla="*/ 304800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479425 w 1498600"/>
                  <a:gd name="connsiteY3" fmla="*/ 23177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304800 w 1323975"/>
                  <a:gd name="connsiteY3" fmla="*/ 231775 h 307976"/>
                  <a:gd name="connsiteX4" fmla="*/ 0 w 1323975"/>
                  <a:gd name="connsiteY4" fmla="*/ 155575 h 307976"/>
                  <a:gd name="connsiteX5" fmla="*/ 0 w 1323975"/>
                  <a:gd name="connsiteY5" fmla="*/ 307976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457200 w 1323975"/>
                  <a:gd name="connsiteY3" fmla="*/ 307976 h 307976"/>
                  <a:gd name="connsiteX4" fmla="*/ 0 w 1323975"/>
                  <a:gd name="connsiteY4" fmla="*/ 155575 h 307976"/>
                  <a:gd name="connsiteX5" fmla="*/ 304800 w 1323975"/>
                  <a:gd name="connsiteY5" fmla="*/ 307975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23975" h="307975">
                    <a:moveTo>
                      <a:pt x="1323975" y="307975"/>
                    </a:moveTo>
                    <a:lnTo>
                      <a:pt x="758825" y="0"/>
                    </a:lnTo>
                    <a:lnTo>
                      <a:pt x="1127125" y="263525"/>
                    </a:lnTo>
                    <a:lnTo>
                      <a:pt x="304800" y="231775"/>
                    </a:lnTo>
                    <a:lnTo>
                      <a:pt x="0" y="155575"/>
                    </a:lnTo>
                    <a:lnTo>
                      <a:pt x="304800" y="3079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" name="Group 162"/>
            <p:cNvGrpSpPr/>
            <p:nvPr/>
          </p:nvGrpSpPr>
          <p:grpSpPr>
            <a:xfrm>
              <a:off x="6364223" y="2895600"/>
              <a:ext cx="1408177" cy="762000"/>
              <a:chOff x="6364223" y="2895600"/>
              <a:chExt cx="1408177" cy="762000"/>
            </a:xfrm>
          </p:grpSpPr>
          <p:sp>
            <p:nvSpPr>
              <p:cNvPr id="161" name="Hexagon 160"/>
              <p:cNvSpPr/>
              <p:nvPr/>
            </p:nvSpPr>
            <p:spPr>
              <a:xfrm>
                <a:off x="6677025" y="3143250"/>
                <a:ext cx="228600" cy="228600"/>
              </a:xfrm>
              <a:prstGeom prst="hexagon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6477000" y="3124200"/>
                <a:ext cx="323850" cy="533400"/>
              </a:xfrm>
              <a:custGeom>
                <a:avLst/>
                <a:gdLst>
                  <a:gd name="connsiteX0" fmla="*/ 0 w 323850"/>
                  <a:gd name="connsiteY0" fmla="*/ 523875 h 533400"/>
                  <a:gd name="connsiteX1" fmla="*/ 152400 w 323850"/>
                  <a:gd name="connsiteY1" fmla="*/ 533400 h 533400"/>
                  <a:gd name="connsiteX2" fmla="*/ 285750 w 323850"/>
                  <a:gd name="connsiteY2" fmla="*/ 200025 h 533400"/>
                  <a:gd name="connsiteX3" fmla="*/ 323850 w 323850"/>
                  <a:gd name="connsiteY3" fmla="*/ 9525 h 533400"/>
                  <a:gd name="connsiteX4" fmla="*/ 180975 w 323850"/>
                  <a:gd name="connsiteY4" fmla="*/ 0 h 533400"/>
                  <a:gd name="connsiteX5" fmla="*/ 123825 w 323850"/>
                  <a:gd name="connsiteY5" fmla="*/ 285750 h 533400"/>
                  <a:gd name="connsiteX6" fmla="*/ 0 w 323850"/>
                  <a:gd name="connsiteY6" fmla="*/ 523875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850" h="533400">
                    <a:moveTo>
                      <a:pt x="0" y="523875"/>
                    </a:moveTo>
                    <a:lnTo>
                      <a:pt x="152400" y="533400"/>
                    </a:lnTo>
                    <a:lnTo>
                      <a:pt x="285750" y="200025"/>
                    </a:lnTo>
                    <a:lnTo>
                      <a:pt x="323850" y="9525"/>
                    </a:lnTo>
                    <a:lnTo>
                      <a:pt x="180975" y="0"/>
                    </a:lnTo>
                    <a:lnTo>
                      <a:pt x="123825" y="285750"/>
                    </a:lnTo>
                    <a:lnTo>
                      <a:pt x="0" y="5238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Hexagon 146"/>
              <p:cNvSpPr/>
              <p:nvPr/>
            </p:nvSpPr>
            <p:spPr>
              <a:xfrm>
                <a:off x="6364224" y="2895600"/>
                <a:ext cx="265176" cy="228600"/>
              </a:xfrm>
              <a:prstGeom prst="hexagon">
                <a:avLst>
                  <a:gd name="adj" fmla="val 31250"/>
                  <a:gd name="vf" fmla="val 115470"/>
                </a:avLst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0" name="Curved Connector 149"/>
              <p:cNvCxnSpPr>
                <a:stCxn id="147" idx="3"/>
              </p:cNvCxnSpPr>
              <p:nvPr/>
            </p:nvCxnSpPr>
            <p:spPr>
              <a:xfrm rot="10800000" flipH="1" flipV="1">
                <a:off x="6364223" y="3009899"/>
                <a:ext cx="1027175" cy="38101"/>
              </a:xfrm>
              <a:prstGeom prst="curvedConnector5">
                <a:avLst>
                  <a:gd name="adj1" fmla="val 0"/>
                  <a:gd name="adj2" fmla="val -499987"/>
                  <a:gd name="adj3" fmla="val 62908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Parallelogram 144"/>
              <p:cNvSpPr/>
              <p:nvPr/>
            </p:nvSpPr>
            <p:spPr>
              <a:xfrm>
                <a:off x="6477000" y="2895600"/>
                <a:ext cx="1295400" cy="304800"/>
              </a:xfrm>
              <a:prstGeom prst="parallelogram">
                <a:avLst>
                  <a:gd name="adj" fmla="val 48958"/>
                </a:avLst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/>
          <p:nvPr/>
        </p:nvGrpSpPr>
        <p:grpSpPr>
          <a:xfrm>
            <a:off x="3733800" y="1524000"/>
            <a:ext cx="381000" cy="1219200"/>
            <a:chOff x="4572000" y="685800"/>
            <a:chExt cx="381000" cy="1219200"/>
          </a:xfrm>
        </p:grpSpPr>
        <p:sp>
          <p:nvSpPr>
            <p:cNvPr id="33" name="Rectangle 32"/>
            <p:cNvSpPr/>
            <p:nvPr/>
          </p:nvSpPr>
          <p:spPr>
            <a:xfrm>
              <a:off x="4667250" y="685800"/>
              <a:ext cx="190500" cy="1219200"/>
            </a:xfrm>
            <a:prstGeom prst="rect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Hexagon 33"/>
            <p:cNvSpPr/>
            <p:nvPr/>
          </p:nvSpPr>
          <p:spPr>
            <a:xfrm>
              <a:off x="4572000" y="889000"/>
              <a:ext cx="381000" cy="880533"/>
            </a:xfrm>
            <a:prstGeom prst="hexagon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4"/>
            </p:cNvCxnSpPr>
            <p:nvPr/>
          </p:nvCxnSpPr>
          <p:spPr>
            <a:xfrm rot="16200000" flipH="1">
              <a:off x="447780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451167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4" idx="5"/>
            </p:cNvCxnSpPr>
            <p:nvPr/>
          </p:nvCxnSpPr>
          <p:spPr>
            <a:xfrm rot="16200000" flipH="1" flipV="1">
              <a:off x="457305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4" idx="1"/>
            </p:cNvCxnSpPr>
            <p:nvPr/>
          </p:nvCxnSpPr>
          <p:spPr>
            <a:xfrm rot="16200000" flipH="1">
              <a:off x="460692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3"/>
          <p:cNvGrpSpPr/>
          <p:nvPr/>
        </p:nvGrpSpPr>
        <p:grpSpPr>
          <a:xfrm>
            <a:off x="1905000" y="3657600"/>
            <a:ext cx="381000" cy="1828800"/>
            <a:chOff x="3810000" y="3276600"/>
            <a:chExt cx="381000" cy="2209800"/>
          </a:xfrm>
        </p:grpSpPr>
        <p:grpSp>
          <p:nvGrpSpPr>
            <p:cNvPr id="4" name="Group 81"/>
            <p:cNvGrpSpPr/>
            <p:nvPr/>
          </p:nvGrpSpPr>
          <p:grpSpPr>
            <a:xfrm>
              <a:off x="3810000" y="3276600"/>
              <a:ext cx="381000" cy="2209800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7" name="Trapezoid 6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rapezoid 5"/>
            <p:cNvSpPr/>
            <p:nvPr/>
          </p:nvSpPr>
          <p:spPr>
            <a:xfrm rot="5651823">
              <a:off x="3233818" y="4187661"/>
              <a:ext cx="1297502" cy="87935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8"/>
          <p:cNvGrpSpPr/>
          <p:nvPr/>
        </p:nvGrpSpPr>
        <p:grpSpPr>
          <a:xfrm>
            <a:off x="2895600" y="2895600"/>
            <a:ext cx="457200" cy="2075793"/>
            <a:chOff x="4953000" y="2819400"/>
            <a:chExt cx="457200" cy="2075793"/>
          </a:xfrm>
        </p:grpSpPr>
        <p:grpSp>
          <p:nvGrpSpPr>
            <p:cNvPr id="9" name="Group 97"/>
            <p:cNvGrpSpPr/>
            <p:nvPr/>
          </p:nvGrpSpPr>
          <p:grpSpPr>
            <a:xfrm flipH="1">
              <a:off x="4953000" y="3276600"/>
              <a:ext cx="457200" cy="1618593"/>
              <a:chOff x="3810000" y="3276600"/>
              <a:chExt cx="381000" cy="1676400"/>
            </a:xfrm>
          </p:grpSpPr>
          <p:sp>
            <p:nvSpPr>
              <p:cNvPr id="12" name="Trapezoid 11"/>
              <p:cNvSpPr/>
              <p:nvPr/>
            </p:nvSpPr>
            <p:spPr>
              <a:xfrm>
                <a:off x="3810000" y="32766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Trapezoid 12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Parallelogram 10"/>
            <p:cNvSpPr/>
            <p:nvPr/>
          </p:nvSpPr>
          <p:spPr>
            <a:xfrm>
              <a:off x="5181600" y="2819400"/>
              <a:ext cx="228600" cy="7620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13"/>
          <p:cNvGrpSpPr/>
          <p:nvPr/>
        </p:nvGrpSpPr>
        <p:grpSpPr>
          <a:xfrm>
            <a:off x="3505200" y="2971800"/>
            <a:ext cx="609600" cy="2075793"/>
            <a:chOff x="7620000" y="2209800"/>
            <a:chExt cx="609600" cy="2075793"/>
          </a:xfrm>
        </p:grpSpPr>
        <p:grpSp>
          <p:nvGrpSpPr>
            <p:cNvPr id="14" name="Group 392"/>
            <p:cNvGrpSpPr/>
            <p:nvPr/>
          </p:nvGrpSpPr>
          <p:grpSpPr>
            <a:xfrm>
              <a:off x="7696200" y="2667000"/>
              <a:ext cx="457200" cy="1618593"/>
              <a:chOff x="5486400" y="3352800"/>
              <a:chExt cx="457200" cy="1618593"/>
            </a:xfrm>
          </p:grpSpPr>
          <p:sp>
            <p:nvSpPr>
              <p:cNvPr id="19" name="Trapezoid 18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Trapezoid 19"/>
              <p:cNvSpPr/>
              <p:nvPr/>
            </p:nvSpPr>
            <p:spPr>
              <a:xfrm rot="10800000">
                <a:off x="5562599" y="4495800"/>
                <a:ext cx="286873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rapezoid 20"/>
              <p:cNvSpPr/>
              <p:nvPr/>
            </p:nvSpPr>
            <p:spPr>
              <a:xfrm rot="10800000" flipV="1">
                <a:off x="5562600" y="3657600"/>
                <a:ext cx="286873" cy="838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Parallelogram 15"/>
            <p:cNvSpPr/>
            <p:nvPr/>
          </p:nvSpPr>
          <p:spPr>
            <a:xfrm>
              <a:off x="8001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/>
            <p:cNvSpPr/>
            <p:nvPr/>
          </p:nvSpPr>
          <p:spPr>
            <a:xfrm flipH="1">
              <a:off x="7620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rapezoid 17"/>
            <p:cNvSpPr/>
            <p:nvPr/>
          </p:nvSpPr>
          <p:spPr>
            <a:xfrm>
              <a:off x="7620000" y="2209800"/>
              <a:ext cx="6096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21"/>
          <p:cNvGrpSpPr/>
          <p:nvPr/>
        </p:nvGrpSpPr>
        <p:grpSpPr>
          <a:xfrm>
            <a:off x="3124200" y="1371600"/>
            <a:ext cx="307983" cy="1371600"/>
            <a:chOff x="6601978" y="1709714"/>
            <a:chExt cx="307983" cy="1371600"/>
          </a:xfrm>
        </p:grpSpPr>
        <p:sp>
          <p:nvSpPr>
            <p:cNvPr id="23" name="Parallelogram 22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rapezoid 23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4"/>
          <p:cNvGrpSpPr/>
          <p:nvPr/>
        </p:nvGrpSpPr>
        <p:grpSpPr>
          <a:xfrm>
            <a:off x="2819400" y="5867400"/>
            <a:ext cx="1219200" cy="609600"/>
            <a:chOff x="4572000" y="5638800"/>
            <a:chExt cx="1600200" cy="6096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Hexagon 27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rapezoid 29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38"/>
          <p:cNvGrpSpPr/>
          <p:nvPr/>
        </p:nvGrpSpPr>
        <p:grpSpPr>
          <a:xfrm>
            <a:off x="4191000" y="5867400"/>
            <a:ext cx="440635" cy="609600"/>
            <a:chOff x="3048000" y="5791200"/>
            <a:chExt cx="440635" cy="609600"/>
          </a:xfrm>
        </p:grpSpPr>
        <p:sp>
          <p:nvSpPr>
            <p:cNvPr id="40" name="Isosceles Triangle 39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Hexagon 40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>
              <a:stCxn id="40" idx="0"/>
              <a:endCxn id="45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Isosceles Triangle 44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45"/>
          <p:cNvGrpSpPr/>
          <p:nvPr/>
        </p:nvGrpSpPr>
        <p:grpSpPr>
          <a:xfrm>
            <a:off x="762000" y="2514600"/>
            <a:ext cx="779780" cy="1767840"/>
            <a:chOff x="1905000" y="2667000"/>
            <a:chExt cx="779780" cy="1767840"/>
          </a:xfrm>
          <a:gradFill flip="none" rotWithShape="1">
            <a:gsLst>
              <a:gs pos="0">
                <a:srgbClr val="2CC103">
                  <a:shade val="30000"/>
                  <a:satMod val="115000"/>
                </a:srgbClr>
              </a:gs>
              <a:gs pos="50000">
                <a:srgbClr val="2CC103">
                  <a:shade val="67500"/>
                  <a:satMod val="115000"/>
                </a:srgbClr>
              </a:gs>
              <a:gs pos="100000">
                <a:srgbClr val="2CC103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47" name="Freeform 46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51"/>
          <p:cNvGrpSpPr/>
          <p:nvPr/>
        </p:nvGrpSpPr>
        <p:grpSpPr>
          <a:xfrm>
            <a:off x="2895600" y="5257800"/>
            <a:ext cx="762000" cy="457200"/>
            <a:chOff x="3886200" y="5638800"/>
            <a:chExt cx="1143000" cy="762000"/>
          </a:xfrm>
        </p:grpSpPr>
        <p:sp>
          <p:nvSpPr>
            <p:cNvPr id="53" name="Trapezoid 52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rapezoid 53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rapezoid 54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rapezoid 55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rapezoid 56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rapezoid 57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59"/>
          <p:cNvGrpSpPr/>
          <p:nvPr/>
        </p:nvGrpSpPr>
        <p:grpSpPr>
          <a:xfrm>
            <a:off x="838200" y="1752600"/>
            <a:ext cx="381000" cy="457200"/>
            <a:chOff x="4724400" y="3200400"/>
            <a:chExt cx="381000" cy="457200"/>
          </a:xfrm>
        </p:grpSpPr>
        <p:sp>
          <p:nvSpPr>
            <p:cNvPr id="61" name="Trapezoid 60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>
              <a:stCxn id="61" idx="3"/>
              <a:endCxn id="61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2" name="Group 64"/>
          <p:cNvGrpSpPr/>
          <p:nvPr/>
        </p:nvGrpSpPr>
        <p:grpSpPr>
          <a:xfrm>
            <a:off x="609600" y="4419600"/>
            <a:ext cx="1061462" cy="1742018"/>
            <a:chOff x="6711700" y="3200400"/>
            <a:chExt cx="1061462" cy="1742018"/>
          </a:xfrm>
          <a:gradFill flip="none" rotWithShape="1">
            <a:gsLst>
              <a:gs pos="0">
                <a:srgbClr val="2CC103">
                  <a:shade val="30000"/>
                  <a:satMod val="115000"/>
                </a:srgbClr>
              </a:gs>
              <a:gs pos="50000">
                <a:srgbClr val="2CC103">
                  <a:shade val="67500"/>
                  <a:satMod val="115000"/>
                </a:srgbClr>
              </a:gs>
              <a:gs pos="100000">
                <a:srgbClr val="2CC103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grpSp>
          <p:nvGrpSpPr>
            <p:cNvPr id="60" name="Group 314"/>
            <p:cNvGrpSpPr/>
            <p:nvPr/>
          </p:nvGrpSpPr>
          <p:grpSpPr>
            <a:xfrm>
              <a:off x="6711702" y="3200400"/>
              <a:ext cx="1061460" cy="1742018"/>
              <a:chOff x="6711702" y="3200400"/>
              <a:chExt cx="1061460" cy="1742018"/>
            </a:xfrm>
            <a:grpFill/>
          </p:grpSpPr>
          <p:grpSp>
            <p:nvGrpSpPr>
              <p:cNvPr id="65" name="Group 305"/>
              <p:cNvGrpSpPr/>
              <p:nvPr/>
            </p:nvGrpSpPr>
            <p:grpSpPr>
              <a:xfrm>
                <a:off x="7239025" y="3200400"/>
                <a:ext cx="534137" cy="1742018"/>
                <a:chOff x="7236588" y="3228974"/>
                <a:chExt cx="646909" cy="1742018"/>
              </a:xfrm>
              <a:grpFill/>
            </p:grpSpPr>
            <p:sp>
              <p:nvSpPr>
                <p:cNvPr id="74" name="Freeform 73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>
                  <a:off x="7238975" y="4378325"/>
                  <a:ext cx="644522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oup 310"/>
              <p:cNvGrpSpPr/>
              <p:nvPr/>
            </p:nvGrpSpPr>
            <p:grpSpPr>
              <a:xfrm flipH="1">
                <a:off x="6711702" y="3200400"/>
                <a:ext cx="544276" cy="1742018"/>
                <a:chOff x="7224325" y="3228974"/>
                <a:chExt cx="659194" cy="1742018"/>
              </a:xfrm>
              <a:grpFill/>
            </p:grpSpPr>
            <p:sp>
              <p:nvSpPr>
                <p:cNvPr id="71" name="Freeform 70"/>
                <p:cNvSpPr/>
                <p:nvPr/>
              </p:nvSpPr>
              <p:spPr>
                <a:xfrm>
                  <a:off x="7236631" y="3745706"/>
                  <a:ext cx="478632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Freeform 71"/>
                <p:cNvSpPr/>
                <p:nvPr/>
              </p:nvSpPr>
              <p:spPr>
                <a:xfrm>
                  <a:off x="7232549" y="4378325"/>
                  <a:ext cx="650970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Freeform 72"/>
                <p:cNvSpPr/>
                <p:nvPr/>
              </p:nvSpPr>
              <p:spPr>
                <a:xfrm>
                  <a:off x="7224325" y="3228974"/>
                  <a:ext cx="624281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7" name="Freeform 66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76"/>
          <p:cNvGrpSpPr/>
          <p:nvPr/>
        </p:nvGrpSpPr>
        <p:grpSpPr>
          <a:xfrm>
            <a:off x="1905000" y="2362200"/>
            <a:ext cx="709104" cy="1447800"/>
            <a:chOff x="6356586" y="1228157"/>
            <a:chExt cx="709104" cy="1447800"/>
          </a:xfrm>
        </p:grpSpPr>
        <p:sp>
          <p:nvSpPr>
            <p:cNvPr id="78" name="Parallelogram 77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rapezoid 78"/>
            <p:cNvSpPr/>
            <p:nvPr/>
          </p:nvSpPr>
          <p:spPr>
            <a:xfrm rot="16782311">
              <a:off x="6247636" y="1581189"/>
              <a:ext cx="927004" cy="709104"/>
            </a:xfrm>
            <a:prstGeom prst="trapezoid">
              <a:avLst>
                <a:gd name="adj" fmla="val 18728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163"/>
          <p:cNvGrpSpPr/>
          <p:nvPr/>
        </p:nvGrpSpPr>
        <p:grpSpPr>
          <a:xfrm>
            <a:off x="6364223" y="2819400"/>
            <a:ext cx="2198752" cy="838200"/>
            <a:chOff x="6364223" y="2819400"/>
            <a:chExt cx="2198752" cy="838200"/>
          </a:xfrm>
        </p:grpSpPr>
        <p:grpSp>
          <p:nvGrpSpPr>
            <p:cNvPr id="94" name="Group 142"/>
            <p:cNvGrpSpPr/>
            <p:nvPr/>
          </p:nvGrpSpPr>
          <p:grpSpPr>
            <a:xfrm>
              <a:off x="7239000" y="2819400"/>
              <a:ext cx="1323975" cy="460374"/>
              <a:chOff x="6934200" y="2663818"/>
              <a:chExt cx="1323975" cy="615948"/>
            </a:xfrm>
          </p:grpSpPr>
          <p:sp>
            <p:nvSpPr>
              <p:cNvPr id="141" name="Freeform 140"/>
              <p:cNvSpPr/>
              <p:nvPr/>
            </p:nvSpPr>
            <p:spPr>
              <a:xfrm>
                <a:off x="6934200" y="2663818"/>
                <a:ext cx="1323975" cy="307974"/>
              </a:xfrm>
              <a:custGeom>
                <a:avLst/>
                <a:gdLst>
                  <a:gd name="connsiteX0" fmla="*/ 1498600 w 1498600"/>
                  <a:gd name="connsiteY0" fmla="*/ 307975 h 349250"/>
                  <a:gd name="connsiteX1" fmla="*/ 933450 w 1498600"/>
                  <a:gd name="connsiteY1" fmla="*/ 0 h 349250"/>
                  <a:gd name="connsiteX2" fmla="*/ 1301750 w 1498600"/>
                  <a:gd name="connsiteY2" fmla="*/ 263525 h 349250"/>
                  <a:gd name="connsiteX3" fmla="*/ 346075 w 1498600"/>
                  <a:gd name="connsiteY3" fmla="*/ 263525 h 349250"/>
                  <a:gd name="connsiteX4" fmla="*/ 0 w 1498600"/>
                  <a:gd name="connsiteY4" fmla="*/ 196850 h 349250"/>
                  <a:gd name="connsiteX5" fmla="*/ 222250 w 1498600"/>
                  <a:gd name="connsiteY5" fmla="*/ 279400 h 349250"/>
                  <a:gd name="connsiteX6" fmla="*/ 222250 w 1498600"/>
                  <a:gd name="connsiteY6" fmla="*/ 349250 h 349250"/>
                  <a:gd name="connsiteX7" fmla="*/ 304800 w 1498600"/>
                  <a:gd name="connsiteY7" fmla="*/ 304800 h 349250"/>
                  <a:gd name="connsiteX0" fmla="*/ 1498600 w 1498600"/>
                  <a:gd name="connsiteY0" fmla="*/ 307975 h 307975"/>
                  <a:gd name="connsiteX1" fmla="*/ 933450 w 1498600"/>
                  <a:gd name="connsiteY1" fmla="*/ 0 h 307975"/>
                  <a:gd name="connsiteX2" fmla="*/ 1301750 w 1498600"/>
                  <a:gd name="connsiteY2" fmla="*/ 263525 h 307975"/>
                  <a:gd name="connsiteX3" fmla="*/ 346075 w 1498600"/>
                  <a:gd name="connsiteY3" fmla="*/ 263525 h 307975"/>
                  <a:gd name="connsiteX4" fmla="*/ 0 w 1498600"/>
                  <a:gd name="connsiteY4" fmla="*/ 196850 h 307975"/>
                  <a:gd name="connsiteX5" fmla="*/ 222250 w 1498600"/>
                  <a:gd name="connsiteY5" fmla="*/ 279400 h 307975"/>
                  <a:gd name="connsiteX6" fmla="*/ 304800 w 1498600"/>
                  <a:gd name="connsiteY6" fmla="*/ 304800 h 307975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6" fmla="*/ 304800 w 1498600"/>
                  <a:gd name="connsiteY6" fmla="*/ 304800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479425 w 1498600"/>
                  <a:gd name="connsiteY3" fmla="*/ 23177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304800 w 1323975"/>
                  <a:gd name="connsiteY3" fmla="*/ 231775 h 307976"/>
                  <a:gd name="connsiteX4" fmla="*/ 0 w 1323975"/>
                  <a:gd name="connsiteY4" fmla="*/ 155575 h 307976"/>
                  <a:gd name="connsiteX5" fmla="*/ 0 w 1323975"/>
                  <a:gd name="connsiteY5" fmla="*/ 307976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457200 w 1323975"/>
                  <a:gd name="connsiteY3" fmla="*/ 307976 h 307976"/>
                  <a:gd name="connsiteX4" fmla="*/ 0 w 1323975"/>
                  <a:gd name="connsiteY4" fmla="*/ 155575 h 307976"/>
                  <a:gd name="connsiteX5" fmla="*/ 304800 w 1323975"/>
                  <a:gd name="connsiteY5" fmla="*/ 307975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23975" h="307975">
                    <a:moveTo>
                      <a:pt x="1323975" y="307975"/>
                    </a:moveTo>
                    <a:lnTo>
                      <a:pt x="758825" y="0"/>
                    </a:lnTo>
                    <a:lnTo>
                      <a:pt x="1127125" y="263525"/>
                    </a:lnTo>
                    <a:lnTo>
                      <a:pt x="304800" y="231775"/>
                    </a:lnTo>
                    <a:lnTo>
                      <a:pt x="0" y="155575"/>
                    </a:lnTo>
                    <a:lnTo>
                      <a:pt x="304800" y="3079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 141"/>
              <p:cNvSpPr/>
              <p:nvPr/>
            </p:nvSpPr>
            <p:spPr>
              <a:xfrm flipV="1">
                <a:off x="6934200" y="2971792"/>
                <a:ext cx="1323975" cy="307974"/>
              </a:xfrm>
              <a:custGeom>
                <a:avLst/>
                <a:gdLst>
                  <a:gd name="connsiteX0" fmla="*/ 1498600 w 1498600"/>
                  <a:gd name="connsiteY0" fmla="*/ 307975 h 349250"/>
                  <a:gd name="connsiteX1" fmla="*/ 933450 w 1498600"/>
                  <a:gd name="connsiteY1" fmla="*/ 0 h 349250"/>
                  <a:gd name="connsiteX2" fmla="*/ 1301750 w 1498600"/>
                  <a:gd name="connsiteY2" fmla="*/ 263525 h 349250"/>
                  <a:gd name="connsiteX3" fmla="*/ 346075 w 1498600"/>
                  <a:gd name="connsiteY3" fmla="*/ 263525 h 349250"/>
                  <a:gd name="connsiteX4" fmla="*/ 0 w 1498600"/>
                  <a:gd name="connsiteY4" fmla="*/ 196850 h 349250"/>
                  <a:gd name="connsiteX5" fmla="*/ 222250 w 1498600"/>
                  <a:gd name="connsiteY5" fmla="*/ 279400 h 349250"/>
                  <a:gd name="connsiteX6" fmla="*/ 222250 w 1498600"/>
                  <a:gd name="connsiteY6" fmla="*/ 349250 h 349250"/>
                  <a:gd name="connsiteX7" fmla="*/ 304800 w 1498600"/>
                  <a:gd name="connsiteY7" fmla="*/ 304800 h 349250"/>
                  <a:gd name="connsiteX0" fmla="*/ 1498600 w 1498600"/>
                  <a:gd name="connsiteY0" fmla="*/ 307975 h 307975"/>
                  <a:gd name="connsiteX1" fmla="*/ 933450 w 1498600"/>
                  <a:gd name="connsiteY1" fmla="*/ 0 h 307975"/>
                  <a:gd name="connsiteX2" fmla="*/ 1301750 w 1498600"/>
                  <a:gd name="connsiteY2" fmla="*/ 263525 h 307975"/>
                  <a:gd name="connsiteX3" fmla="*/ 346075 w 1498600"/>
                  <a:gd name="connsiteY3" fmla="*/ 263525 h 307975"/>
                  <a:gd name="connsiteX4" fmla="*/ 0 w 1498600"/>
                  <a:gd name="connsiteY4" fmla="*/ 196850 h 307975"/>
                  <a:gd name="connsiteX5" fmla="*/ 222250 w 1498600"/>
                  <a:gd name="connsiteY5" fmla="*/ 279400 h 307975"/>
                  <a:gd name="connsiteX6" fmla="*/ 304800 w 1498600"/>
                  <a:gd name="connsiteY6" fmla="*/ 304800 h 307975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6" fmla="*/ 304800 w 1498600"/>
                  <a:gd name="connsiteY6" fmla="*/ 304800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346075 w 1498600"/>
                  <a:gd name="connsiteY3" fmla="*/ 26352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498600 w 1498600"/>
                  <a:gd name="connsiteY0" fmla="*/ 307975 h 307976"/>
                  <a:gd name="connsiteX1" fmla="*/ 933450 w 1498600"/>
                  <a:gd name="connsiteY1" fmla="*/ 0 h 307976"/>
                  <a:gd name="connsiteX2" fmla="*/ 1301750 w 1498600"/>
                  <a:gd name="connsiteY2" fmla="*/ 263525 h 307976"/>
                  <a:gd name="connsiteX3" fmla="*/ 479425 w 1498600"/>
                  <a:gd name="connsiteY3" fmla="*/ 231775 h 307976"/>
                  <a:gd name="connsiteX4" fmla="*/ 0 w 1498600"/>
                  <a:gd name="connsiteY4" fmla="*/ 196850 h 307976"/>
                  <a:gd name="connsiteX5" fmla="*/ 174625 w 1498600"/>
                  <a:gd name="connsiteY5" fmla="*/ 307976 h 307976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304800 w 1323975"/>
                  <a:gd name="connsiteY3" fmla="*/ 231775 h 307976"/>
                  <a:gd name="connsiteX4" fmla="*/ 0 w 1323975"/>
                  <a:gd name="connsiteY4" fmla="*/ 155575 h 307976"/>
                  <a:gd name="connsiteX5" fmla="*/ 0 w 1323975"/>
                  <a:gd name="connsiteY5" fmla="*/ 307976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  <a:gd name="connsiteX0" fmla="*/ 1323975 w 1323975"/>
                  <a:gd name="connsiteY0" fmla="*/ 307975 h 307976"/>
                  <a:gd name="connsiteX1" fmla="*/ 758825 w 1323975"/>
                  <a:gd name="connsiteY1" fmla="*/ 0 h 307976"/>
                  <a:gd name="connsiteX2" fmla="*/ 1127125 w 1323975"/>
                  <a:gd name="connsiteY2" fmla="*/ 263525 h 307976"/>
                  <a:gd name="connsiteX3" fmla="*/ 457200 w 1323975"/>
                  <a:gd name="connsiteY3" fmla="*/ 307976 h 307976"/>
                  <a:gd name="connsiteX4" fmla="*/ 0 w 1323975"/>
                  <a:gd name="connsiteY4" fmla="*/ 155575 h 307976"/>
                  <a:gd name="connsiteX5" fmla="*/ 304800 w 1323975"/>
                  <a:gd name="connsiteY5" fmla="*/ 307975 h 307976"/>
                  <a:gd name="connsiteX0" fmla="*/ 1323975 w 1323975"/>
                  <a:gd name="connsiteY0" fmla="*/ 307975 h 307975"/>
                  <a:gd name="connsiteX1" fmla="*/ 758825 w 1323975"/>
                  <a:gd name="connsiteY1" fmla="*/ 0 h 307975"/>
                  <a:gd name="connsiteX2" fmla="*/ 1127125 w 1323975"/>
                  <a:gd name="connsiteY2" fmla="*/ 263525 h 307975"/>
                  <a:gd name="connsiteX3" fmla="*/ 304800 w 1323975"/>
                  <a:gd name="connsiteY3" fmla="*/ 231775 h 307975"/>
                  <a:gd name="connsiteX4" fmla="*/ 0 w 1323975"/>
                  <a:gd name="connsiteY4" fmla="*/ 155575 h 307975"/>
                  <a:gd name="connsiteX5" fmla="*/ 304800 w 1323975"/>
                  <a:gd name="connsiteY5" fmla="*/ 307975 h 307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23975" h="307975">
                    <a:moveTo>
                      <a:pt x="1323975" y="307975"/>
                    </a:moveTo>
                    <a:lnTo>
                      <a:pt x="758825" y="0"/>
                    </a:lnTo>
                    <a:lnTo>
                      <a:pt x="1127125" y="263525"/>
                    </a:lnTo>
                    <a:lnTo>
                      <a:pt x="304800" y="231775"/>
                    </a:lnTo>
                    <a:lnTo>
                      <a:pt x="0" y="155575"/>
                    </a:lnTo>
                    <a:lnTo>
                      <a:pt x="304800" y="3079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" name="Group 162"/>
            <p:cNvGrpSpPr/>
            <p:nvPr/>
          </p:nvGrpSpPr>
          <p:grpSpPr>
            <a:xfrm>
              <a:off x="6364223" y="2895600"/>
              <a:ext cx="1408177" cy="762000"/>
              <a:chOff x="6364223" y="2895600"/>
              <a:chExt cx="1408177" cy="762000"/>
            </a:xfrm>
          </p:grpSpPr>
          <p:sp>
            <p:nvSpPr>
              <p:cNvPr id="161" name="Hexagon 160"/>
              <p:cNvSpPr/>
              <p:nvPr/>
            </p:nvSpPr>
            <p:spPr>
              <a:xfrm>
                <a:off x="6677025" y="3143250"/>
                <a:ext cx="228600" cy="228600"/>
              </a:xfrm>
              <a:prstGeom prst="hexagon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6477000" y="3124200"/>
                <a:ext cx="323850" cy="533400"/>
              </a:xfrm>
              <a:custGeom>
                <a:avLst/>
                <a:gdLst>
                  <a:gd name="connsiteX0" fmla="*/ 0 w 323850"/>
                  <a:gd name="connsiteY0" fmla="*/ 523875 h 533400"/>
                  <a:gd name="connsiteX1" fmla="*/ 152400 w 323850"/>
                  <a:gd name="connsiteY1" fmla="*/ 533400 h 533400"/>
                  <a:gd name="connsiteX2" fmla="*/ 285750 w 323850"/>
                  <a:gd name="connsiteY2" fmla="*/ 200025 h 533400"/>
                  <a:gd name="connsiteX3" fmla="*/ 323850 w 323850"/>
                  <a:gd name="connsiteY3" fmla="*/ 9525 h 533400"/>
                  <a:gd name="connsiteX4" fmla="*/ 180975 w 323850"/>
                  <a:gd name="connsiteY4" fmla="*/ 0 h 533400"/>
                  <a:gd name="connsiteX5" fmla="*/ 123825 w 323850"/>
                  <a:gd name="connsiteY5" fmla="*/ 285750 h 533400"/>
                  <a:gd name="connsiteX6" fmla="*/ 0 w 323850"/>
                  <a:gd name="connsiteY6" fmla="*/ 523875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850" h="533400">
                    <a:moveTo>
                      <a:pt x="0" y="523875"/>
                    </a:moveTo>
                    <a:lnTo>
                      <a:pt x="152400" y="533400"/>
                    </a:lnTo>
                    <a:lnTo>
                      <a:pt x="285750" y="200025"/>
                    </a:lnTo>
                    <a:lnTo>
                      <a:pt x="323850" y="9525"/>
                    </a:lnTo>
                    <a:lnTo>
                      <a:pt x="180975" y="0"/>
                    </a:lnTo>
                    <a:lnTo>
                      <a:pt x="123825" y="285750"/>
                    </a:lnTo>
                    <a:lnTo>
                      <a:pt x="0" y="5238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Hexagon 146"/>
              <p:cNvSpPr/>
              <p:nvPr/>
            </p:nvSpPr>
            <p:spPr>
              <a:xfrm>
                <a:off x="6364224" y="2895600"/>
                <a:ext cx="265176" cy="228600"/>
              </a:xfrm>
              <a:prstGeom prst="hexagon">
                <a:avLst>
                  <a:gd name="adj" fmla="val 31250"/>
                  <a:gd name="vf" fmla="val 115470"/>
                </a:avLst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0" name="Curved Connector 149"/>
              <p:cNvCxnSpPr>
                <a:stCxn id="147" idx="3"/>
              </p:cNvCxnSpPr>
              <p:nvPr/>
            </p:nvCxnSpPr>
            <p:spPr>
              <a:xfrm rot="10800000" flipH="1" flipV="1">
                <a:off x="6364223" y="3009899"/>
                <a:ext cx="1027175" cy="38101"/>
              </a:xfrm>
              <a:prstGeom prst="curvedConnector5">
                <a:avLst>
                  <a:gd name="adj1" fmla="val 0"/>
                  <a:gd name="adj2" fmla="val -499987"/>
                  <a:gd name="adj3" fmla="val 62908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Parallelogram 144"/>
              <p:cNvSpPr/>
              <p:nvPr/>
            </p:nvSpPr>
            <p:spPr>
              <a:xfrm>
                <a:off x="6477000" y="2895600"/>
                <a:ext cx="1295400" cy="304800"/>
              </a:xfrm>
              <a:prstGeom prst="parallelogram">
                <a:avLst>
                  <a:gd name="adj" fmla="val 48958"/>
                </a:avLst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5" name="Group 154"/>
          <p:cNvGrpSpPr/>
          <p:nvPr/>
        </p:nvGrpSpPr>
        <p:grpSpPr>
          <a:xfrm>
            <a:off x="1981200" y="228600"/>
            <a:ext cx="1070356" cy="1341120"/>
            <a:chOff x="1524000" y="182880"/>
            <a:chExt cx="1070356" cy="1341120"/>
          </a:xfrm>
        </p:grpSpPr>
        <p:grpSp>
          <p:nvGrpSpPr>
            <p:cNvPr id="144" name="Group 143"/>
            <p:cNvGrpSpPr/>
            <p:nvPr/>
          </p:nvGrpSpPr>
          <p:grpSpPr>
            <a:xfrm flipH="1">
              <a:off x="1524000" y="182880"/>
              <a:ext cx="549656" cy="1295400"/>
              <a:chOff x="2044700" y="155448"/>
              <a:chExt cx="549656" cy="1295400"/>
            </a:xfrm>
          </p:grpSpPr>
          <p:sp>
            <p:nvSpPr>
              <p:cNvPr id="146" name="Freeform 145"/>
              <p:cNvSpPr/>
              <p:nvPr/>
            </p:nvSpPr>
            <p:spPr>
              <a:xfrm>
                <a:off x="2048256" y="155448"/>
                <a:ext cx="546100" cy="12954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9900" h="1295400">
                    <a:moveTo>
                      <a:pt x="12700" y="76200"/>
                    </a:moveTo>
                    <a:lnTo>
                      <a:pt x="88900" y="76200"/>
                    </a:lnTo>
                    <a:lnTo>
                      <a:pt x="165100" y="304800"/>
                    </a:lnTo>
                    <a:lnTo>
                      <a:pt x="393700" y="0"/>
                    </a:lnTo>
                    <a:lnTo>
                      <a:pt x="469900" y="533400"/>
                    </a:lnTo>
                    <a:lnTo>
                      <a:pt x="469900" y="1143000"/>
                    </a:lnTo>
                    <a:lnTo>
                      <a:pt x="0" y="12954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44700" y="228600"/>
                <a:ext cx="546100" cy="12192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76495 w 469900"/>
                  <a:gd name="connsiteY1" fmla="*/ 1524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69900 w 469900"/>
                  <a:gd name="connsiteY5" fmla="*/ 1066800 h 1219200"/>
                  <a:gd name="connsiteX6" fmla="*/ 0 w 469900"/>
                  <a:gd name="connsiteY6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69900 w 469900"/>
                  <a:gd name="connsiteY6" fmla="*/ 1066800 h 1219200"/>
                  <a:gd name="connsiteX7" fmla="*/ 0 w 469900"/>
                  <a:gd name="connsiteY7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04333 w 469900"/>
                  <a:gd name="connsiteY6" fmla="*/ 1066800 h 1219200"/>
                  <a:gd name="connsiteX7" fmla="*/ 0 w 469900"/>
                  <a:gd name="connsiteY7" fmla="*/ 1219200 h 121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900" h="1219200">
                    <a:moveTo>
                      <a:pt x="10928" y="0"/>
                    </a:moveTo>
                    <a:lnTo>
                      <a:pt x="76495" y="76200"/>
                    </a:lnTo>
                    <a:lnTo>
                      <a:pt x="142063" y="381000"/>
                    </a:lnTo>
                    <a:lnTo>
                      <a:pt x="338765" y="76200"/>
                    </a:lnTo>
                    <a:lnTo>
                      <a:pt x="469900" y="457200"/>
                    </a:lnTo>
                    <a:lnTo>
                      <a:pt x="404333" y="762000"/>
                    </a:lnTo>
                    <a:lnTo>
                      <a:pt x="404333" y="1066800"/>
                    </a:lnTo>
                    <a:lnTo>
                      <a:pt x="0" y="12192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9" name="Group 136"/>
              <p:cNvGrpSpPr/>
              <p:nvPr/>
            </p:nvGrpSpPr>
            <p:grpSpPr>
              <a:xfrm>
                <a:off x="2148840" y="676656"/>
                <a:ext cx="323850" cy="285236"/>
                <a:chOff x="2133600" y="535191"/>
                <a:chExt cx="323850" cy="285236"/>
              </a:xfrm>
            </p:grpSpPr>
            <p:sp>
              <p:nvSpPr>
                <p:cNvPr id="151" name="Freeform 150"/>
                <p:cNvSpPr/>
                <p:nvPr/>
              </p:nvSpPr>
              <p:spPr>
                <a:xfrm flipH="1">
                  <a:off x="2133600" y="609600"/>
                  <a:ext cx="247650" cy="210827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2" name="Straight Connector 151"/>
                <p:cNvCxnSpPr>
                  <a:stCxn id="151" idx="2"/>
                  <a:endCxn id="151" idx="5"/>
                </p:cNvCxnSpPr>
                <p:nvPr/>
              </p:nvCxnSpPr>
              <p:spPr>
                <a:xfrm rot="10800000">
                  <a:off x="2209800" y="609600"/>
                  <a:ext cx="76200" cy="2108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>
                  <a:stCxn id="151" idx="0"/>
                </p:cNvCxnSpPr>
                <p:nvPr/>
              </p:nvCxnSpPr>
              <p:spPr>
                <a:xfrm rot="10800000" flipH="1">
                  <a:off x="2343150" y="535191"/>
                  <a:ext cx="1143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>
                  <a:stCxn id="151" idx="0"/>
                </p:cNvCxnSpPr>
                <p:nvPr/>
              </p:nvCxnSpPr>
              <p:spPr>
                <a:xfrm rot="10800000" flipH="1">
                  <a:off x="2343150" y="535191"/>
                  <a:ext cx="381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3" name="Group 142"/>
            <p:cNvGrpSpPr/>
            <p:nvPr/>
          </p:nvGrpSpPr>
          <p:grpSpPr>
            <a:xfrm>
              <a:off x="2044700" y="182880"/>
              <a:ext cx="549656" cy="1295400"/>
              <a:chOff x="2044700" y="155448"/>
              <a:chExt cx="549656" cy="1295400"/>
            </a:xfrm>
          </p:grpSpPr>
          <p:sp>
            <p:nvSpPr>
              <p:cNvPr id="140" name="Freeform 139"/>
              <p:cNvSpPr/>
              <p:nvPr/>
            </p:nvSpPr>
            <p:spPr>
              <a:xfrm>
                <a:off x="2048256" y="155448"/>
                <a:ext cx="546100" cy="12954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9900" h="1295400">
                    <a:moveTo>
                      <a:pt x="12700" y="76200"/>
                    </a:moveTo>
                    <a:lnTo>
                      <a:pt x="88900" y="76200"/>
                    </a:lnTo>
                    <a:lnTo>
                      <a:pt x="165100" y="304800"/>
                    </a:lnTo>
                    <a:lnTo>
                      <a:pt x="393700" y="0"/>
                    </a:lnTo>
                    <a:lnTo>
                      <a:pt x="469900" y="533400"/>
                    </a:lnTo>
                    <a:lnTo>
                      <a:pt x="469900" y="1143000"/>
                    </a:lnTo>
                    <a:lnTo>
                      <a:pt x="0" y="12954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Freeform 128"/>
              <p:cNvSpPr/>
              <p:nvPr/>
            </p:nvSpPr>
            <p:spPr>
              <a:xfrm>
                <a:off x="2044700" y="228600"/>
                <a:ext cx="546100" cy="12192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76495 w 469900"/>
                  <a:gd name="connsiteY1" fmla="*/ 1524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69900 w 469900"/>
                  <a:gd name="connsiteY5" fmla="*/ 1066800 h 1219200"/>
                  <a:gd name="connsiteX6" fmla="*/ 0 w 469900"/>
                  <a:gd name="connsiteY6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69900 w 469900"/>
                  <a:gd name="connsiteY6" fmla="*/ 1066800 h 1219200"/>
                  <a:gd name="connsiteX7" fmla="*/ 0 w 469900"/>
                  <a:gd name="connsiteY7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04333 w 469900"/>
                  <a:gd name="connsiteY6" fmla="*/ 1066800 h 1219200"/>
                  <a:gd name="connsiteX7" fmla="*/ 0 w 469900"/>
                  <a:gd name="connsiteY7" fmla="*/ 1219200 h 121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900" h="1219200">
                    <a:moveTo>
                      <a:pt x="10928" y="0"/>
                    </a:moveTo>
                    <a:lnTo>
                      <a:pt x="76495" y="76200"/>
                    </a:lnTo>
                    <a:lnTo>
                      <a:pt x="142063" y="381000"/>
                    </a:lnTo>
                    <a:lnTo>
                      <a:pt x="338765" y="76200"/>
                    </a:lnTo>
                    <a:lnTo>
                      <a:pt x="469900" y="457200"/>
                    </a:lnTo>
                    <a:lnTo>
                      <a:pt x="404333" y="762000"/>
                    </a:lnTo>
                    <a:lnTo>
                      <a:pt x="404333" y="1066800"/>
                    </a:lnTo>
                    <a:lnTo>
                      <a:pt x="0" y="12192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7" name="Group 136"/>
              <p:cNvGrpSpPr/>
              <p:nvPr/>
            </p:nvGrpSpPr>
            <p:grpSpPr>
              <a:xfrm>
                <a:off x="2148840" y="676656"/>
                <a:ext cx="323850" cy="285236"/>
                <a:chOff x="2133600" y="535191"/>
                <a:chExt cx="323850" cy="285236"/>
              </a:xfrm>
            </p:grpSpPr>
            <p:sp>
              <p:nvSpPr>
                <p:cNvPr id="130" name="Freeform 129"/>
                <p:cNvSpPr/>
                <p:nvPr/>
              </p:nvSpPr>
              <p:spPr>
                <a:xfrm flipH="1">
                  <a:off x="2133600" y="609600"/>
                  <a:ext cx="247650" cy="210827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1" name="Straight Connector 130"/>
                <p:cNvCxnSpPr>
                  <a:stCxn id="130" idx="2"/>
                  <a:endCxn id="130" idx="5"/>
                </p:cNvCxnSpPr>
                <p:nvPr/>
              </p:nvCxnSpPr>
              <p:spPr>
                <a:xfrm rot="10800000">
                  <a:off x="2209800" y="609600"/>
                  <a:ext cx="76200" cy="2108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>
                  <a:stCxn id="130" idx="0"/>
                </p:cNvCxnSpPr>
                <p:nvPr/>
              </p:nvCxnSpPr>
              <p:spPr>
                <a:xfrm rot="10800000" flipH="1">
                  <a:off x="2343150" y="535191"/>
                  <a:ext cx="1143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>
                  <a:stCxn id="130" idx="0"/>
                </p:cNvCxnSpPr>
                <p:nvPr/>
              </p:nvCxnSpPr>
              <p:spPr>
                <a:xfrm rot="10800000" flipH="1">
                  <a:off x="2343150" y="535191"/>
                  <a:ext cx="381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9" name="Trapezoid 138"/>
            <p:cNvSpPr/>
            <p:nvPr/>
          </p:nvSpPr>
          <p:spPr>
            <a:xfrm>
              <a:off x="1905000" y="1143000"/>
              <a:ext cx="3048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09600" y="304800"/>
            <a:ext cx="951579" cy="1342186"/>
            <a:chOff x="393772" y="304799"/>
            <a:chExt cx="951579" cy="1342186"/>
          </a:xfrm>
        </p:grpSpPr>
        <p:sp>
          <p:nvSpPr>
            <p:cNvPr id="168" name="Trapezoid 167"/>
            <p:cNvSpPr/>
            <p:nvPr/>
          </p:nvSpPr>
          <p:spPr>
            <a:xfrm rot="16449697">
              <a:off x="463164" y="558200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Trapezoid 166"/>
            <p:cNvSpPr/>
            <p:nvPr/>
          </p:nvSpPr>
          <p:spPr>
            <a:xfrm rot="16449697">
              <a:off x="483369" y="922447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609600" y="304799"/>
              <a:ext cx="678074" cy="1333249"/>
            </a:xfrm>
            <a:custGeom>
              <a:avLst/>
              <a:gdLst>
                <a:gd name="connsiteX0" fmla="*/ 101600 w 704850"/>
                <a:gd name="connsiteY0" fmla="*/ 266700 h 1447800"/>
                <a:gd name="connsiteX1" fmla="*/ 330200 w 704850"/>
                <a:gd name="connsiteY1" fmla="*/ 476250 h 1447800"/>
                <a:gd name="connsiteX2" fmla="*/ 577850 w 704850"/>
                <a:gd name="connsiteY2" fmla="*/ 54610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01600 w 704850"/>
                <a:gd name="connsiteY0" fmla="*/ 266700 h 1447800"/>
                <a:gd name="connsiteX1" fmla="*/ 330200 w 704850"/>
                <a:gd name="connsiteY1" fmla="*/ 4762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01600 w 704850"/>
                <a:gd name="connsiteY0" fmla="*/ 26670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71450 w 704850"/>
                <a:gd name="connsiteY0" fmla="*/ 23495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71450 w 704850"/>
                <a:gd name="connsiteY9" fmla="*/ 234950 h 1447800"/>
                <a:gd name="connsiteX0" fmla="*/ 171450 w 704850"/>
                <a:gd name="connsiteY0" fmla="*/ 23495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76200 w 704850"/>
                <a:gd name="connsiteY7" fmla="*/ 914400 h 1447800"/>
                <a:gd name="connsiteX8" fmla="*/ 0 w 704850"/>
                <a:gd name="connsiteY8" fmla="*/ 0 h 1447800"/>
                <a:gd name="connsiteX9" fmla="*/ 171450 w 704850"/>
                <a:gd name="connsiteY9" fmla="*/ 234950 h 1447800"/>
                <a:gd name="connsiteX0" fmla="*/ 247650 w 781050"/>
                <a:gd name="connsiteY0" fmla="*/ 234950 h 1447800"/>
                <a:gd name="connsiteX1" fmla="*/ 476250 w 781050"/>
                <a:gd name="connsiteY1" fmla="*/ 311150 h 1447800"/>
                <a:gd name="connsiteX2" fmla="*/ 628650 w 781050"/>
                <a:gd name="connsiteY2" fmla="*/ 387350 h 1447800"/>
                <a:gd name="connsiteX3" fmla="*/ 717550 w 781050"/>
                <a:gd name="connsiteY3" fmla="*/ 1035050 h 1447800"/>
                <a:gd name="connsiteX4" fmla="*/ 781050 w 781050"/>
                <a:gd name="connsiteY4" fmla="*/ 1098550 h 1447800"/>
                <a:gd name="connsiteX5" fmla="*/ 603250 w 781050"/>
                <a:gd name="connsiteY5" fmla="*/ 1447800 h 1447800"/>
                <a:gd name="connsiteX6" fmla="*/ 323850 w 781050"/>
                <a:gd name="connsiteY6" fmla="*/ 1301750 h 1447800"/>
                <a:gd name="connsiteX7" fmla="*/ 152400 w 781050"/>
                <a:gd name="connsiteY7" fmla="*/ 914400 h 1447800"/>
                <a:gd name="connsiteX8" fmla="*/ 0 w 781050"/>
                <a:gd name="connsiteY8" fmla="*/ 457200 h 1447800"/>
                <a:gd name="connsiteX9" fmla="*/ 76200 w 781050"/>
                <a:gd name="connsiteY9" fmla="*/ 0 h 1447800"/>
                <a:gd name="connsiteX10" fmla="*/ 247650 w 781050"/>
                <a:gd name="connsiteY10" fmla="*/ 234950 h 1447800"/>
                <a:gd name="connsiteX0" fmla="*/ 247650 w 781050"/>
                <a:gd name="connsiteY0" fmla="*/ 234950 h 1447800"/>
                <a:gd name="connsiteX1" fmla="*/ 476250 w 781050"/>
                <a:gd name="connsiteY1" fmla="*/ 311150 h 1447800"/>
                <a:gd name="connsiteX2" fmla="*/ 628650 w 781050"/>
                <a:gd name="connsiteY2" fmla="*/ 387350 h 1447800"/>
                <a:gd name="connsiteX3" fmla="*/ 622372 w 781050"/>
                <a:gd name="connsiteY3" fmla="*/ 914400 h 1447800"/>
                <a:gd name="connsiteX4" fmla="*/ 717550 w 781050"/>
                <a:gd name="connsiteY4" fmla="*/ 1035050 h 1447800"/>
                <a:gd name="connsiteX5" fmla="*/ 781050 w 781050"/>
                <a:gd name="connsiteY5" fmla="*/ 1098550 h 1447800"/>
                <a:gd name="connsiteX6" fmla="*/ 603250 w 781050"/>
                <a:gd name="connsiteY6" fmla="*/ 1447800 h 1447800"/>
                <a:gd name="connsiteX7" fmla="*/ 323850 w 781050"/>
                <a:gd name="connsiteY7" fmla="*/ 1301750 h 1447800"/>
                <a:gd name="connsiteX8" fmla="*/ 152400 w 781050"/>
                <a:gd name="connsiteY8" fmla="*/ 914400 h 1447800"/>
                <a:gd name="connsiteX9" fmla="*/ 0 w 781050"/>
                <a:gd name="connsiteY9" fmla="*/ 457200 h 1447800"/>
                <a:gd name="connsiteX10" fmla="*/ 76200 w 781050"/>
                <a:gd name="connsiteY10" fmla="*/ 0 h 1447800"/>
                <a:gd name="connsiteX11" fmla="*/ 247650 w 781050"/>
                <a:gd name="connsiteY11" fmla="*/ 234950 h 1447800"/>
                <a:gd name="connsiteX0" fmla="*/ 247650 w 717550"/>
                <a:gd name="connsiteY0" fmla="*/ 234950 h 1447800"/>
                <a:gd name="connsiteX1" fmla="*/ 476250 w 717550"/>
                <a:gd name="connsiteY1" fmla="*/ 311150 h 1447800"/>
                <a:gd name="connsiteX2" fmla="*/ 628650 w 717550"/>
                <a:gd name="connsiteY2" fmla="*/ 387350 h 1447800"/>
                <a:gd name="connsiteX3" fmla="*/ 622372 w 717550"/>
                <a:gd name="connsiteY3" fmla="*/ 914400 h 1447800"/>
                <a:gd name="connsiteX4" fmla="*/ 717550 w 717550"/>
                <a:gd name="connsiteY4" fmla="*/ 1035050 h 1447800"/>
                <a:gd name="connsiteX5" fmla="*/ 678074 w 717550"/>
                <a:gd name="connsiteY5" fmla="*/ 1214848 h 1447800"/>
                <a:gd name="connsiteX6" fmla="*/ 603250 w 717550"/>
                <a:gd name="connsiteY6" fmla="*/ 1447800 h 1447800"/>
                <a:gd name="connsiteX7" fmla="*/ 323850 w 717550"/>
                <a:gd name="connsiteY7" fmla="*/ 1301750 h 1447800"/>
                <a:gd name="connsiteX8" fmla="*/ 152400 w 717550"/>
                <a:gd name="connsiteY8" fmla="*/ 914400 h 1447800"/>
                <a:gd name="connsiteX9" fmla="*/ 0 w 717550"/>
                <a:gd name="connsiteY9" fmla="*/ 457200 h 1447800"/>
                <a:gd name="connsiteX10" fmla="*/ 76200 w 717550"/>
                <a:gd name="connsiteY10" fmla="*/ 0 h 1447800"/>
                <a:gd name="connsiteX11" fmla="*/ 247650 w 717550"/>
                <a:gd name="connsiteY11" fmla="*/ 234950 h 1447800"/>
                <a:gd name="connsiteX0" fmla="*/ 247650 w 717550"/>
                <a:gd name="connsiteY0" fmla="*/ 234950 h 1333249"/>
                <a:gd name="connsiteX1" fmla="*/ 476250 w 717550"/>
                <a:gd name="connsiteY1" fmla="*/ 311150 h 1333249"/>
                <a:gd name="connsiteX2" fmla="*/ 628650 w 717550"/>
                <a:gd name="connsiteY2" fmla="*/ 387350 h 1333249"/>
                <a:gd name="connsiteX3" fmla="*/ 622372 w 717550"/>
                <a:gd name="connsiteY3" fmla="*/ 914400 h 1333249"/>
                <a:gd name="connsiteX4" fmla="*/ 717550 w 717550"/>
                <a:gd name="connsiteY4" fmla="*/ 1035050 h 1333249"/>
                <a:gd name="connsiteX5" fmla="*/ 678074 w 717550"/>
                <a:gd name="connsiteY5" fmla="*/ 1214848 h 1333249"/>
                <a:gd name="connsiteX6" fmla="*/ 640832 w 717550"/>
                <a:gd name="connsiteY6" fmla="*/ 1333249 h 1333249"/>
                <a:gd name="connsiteX7" fmla="*/ 323850 w 717550"/>
                <a:gd name="connsiteY7" fmla="*/ 1301750 h 1333249"/>
                <a:gd name="connsiteX8" fmla="*/ 152400 w 717550"/>
                <a:gd name="connsiteY8" fmla="*/ 914400 h 1333249"/>
                <a:gd name="connsiteX9" fmla="*/ 0 w 717550"/>
                <a:gd name="connsiteY9" fmla="*/ 457200 h 1333249"/>
                <a:gd name="connsiteX10" fmla="*/ 76200 w 717550"/>
                <a:gd name="connsiteY10" fmla="*/ 0 h 1333249"/>
                <a:gd name="connsiteX11" fmla="*/ 247650 w 717550"/>
                <a:gd name="connsiteY11" fmla="*/ 234950 h 1333249"/>
                <a:gd name="connsiteX0" fmla="*/ 247650 w 698572"/>
                <a:gd name="connsiteY0" fmla="*/ 234950 h 1333249"/>
                <a:gd name="connsiteX1" fmla="*/ 476250 w 698572"/>
                <a:gd name="connsiteY1" fmla="*/ 311150 h 1333249"/>
                <a:gd name="connsiteX2" fmla="*/ 628650 w 698572"/>
                <a:gd name="connsiteY2" fmla="*/ 387350 h 1333249"/>
                <a:gd name="connsiteX3" fmla="*/ 622372 w 698572"/>
                <a:gd name="connsiteY3" fmla="*/ 914400 h 1333249"/>
                <a:gd name="connsiteX4" fmla="*/ 698572 w 698572"/>
                <a:gd name="connsiteY4" fmla="*/ 1066800 h 1333249"/>
                <a:gd name="connsiteX5" fmla="*/ 678074 w 698572"/>
                <a:gd name="connsiteY5" fmla="*/ 1214848 h 1333249"/>
                <a:gd name="connsiteX6" fmla="*/ 640832 w 698572"/>
                <a:gd name="connsiteY6" fmla="*/ 1333249 h 1333249"/>
                <a:gd name="connsiteX7" fmla="*/ 323850 w 698572"/>
                <a:gd name="connsiteY7" fmla="*/ 1301750 h 1333249"/>
                <a:gd name="connsiteX8" fmla="*/ 152400 w 698572"/>
                <a:gd name="connsiteY8" fmla="*/ 914400 h 1333249"/>
                <a:gd name="connsiteX9" fmla="*/ 0 w 698572"/>
                <a:gd name="connsiteY9" fmla="*/ 457200 h 1333249"/>
                <a:gd name="connsiteX10" fmla="*/ 76200 w 698572"/>
                <a:gd name="connsiteY10" fmla="*/ 0 h 1333249"/>
                <a:gd name="connsiteX11" fmla="*/ 247650 w 698572"/>
                <a:gd name="connsiteY11" fmla="*/ 234950 h 1333249"/>
                <a:gd name="connsiteX0" fmla="*/ 247650 w 678074"/>
                <a:gd name="connsiteY0" fmla="*/ 234950 h 1333249"/>
                <a:gd name="connsiteX1" fmla="*/ 476250 w 678074"/>
                <a:gd name="connsiteY1" fmla="*/ 311150 h 1333249"/>
                <a:gd name="connsiteX2" fmla="*/ 628650 w 678074"/>
                <a:gd name="connsiteY2" fmla="*/ 387350 h 1333249"/>
                <a:gd name="connsiteX3" fmla="*/ 622372 w 678074"/>
                <a:gd name="connsiteY3" fmla="*/ 914400 h 1333249"/>
                <a:gd name="connsiteX4" fmla="*/ 622372 w 678074"/>
                <a:gd name="connsiteY4" fmla="*/ 1066800 h 1333249"/>
                <a:gd name="connsiteX5" fmla="*/ 678074 w 678074"/>
                <a:gd name="connsiteY5" fmla="*/ 1214848 h 1333249"/>
                <a:gd name="connsiteX6" fmla="*/ 640832 w 678074"/>
                <a:gd name="connsiteY6" fmla="*/ 1333249 h 1333249"/>
                <a:gd name="connsiteX7" fmla="*/ 323850 w 678074"/>
                <a:gd name="connsiteY7" fmla="*/ 1301750 h 1333249"/>
                <a:gd name="connsiteX8" fmla="*/ 152400 w 678074"/>
                <a:gd name="connsiteY8" fmla="*/ 914400 h 1333249"/>
                <a:gd name="connsiteX9" fmla="*/ 0 w 678074"/>
                <a:gd name="connsiteY9" fmla="*/ 457200 h 1333249"/>
                <a:gd name="connsiteX10" fmla="*/ 76200 w 678074"/>
                <a:gd name="connsiteY10" fmla="*/ 0 h 1333249"/>
                <a:gd name="connsiteX11" fmla="*/ 247650 w 678074"/>
                <a:gd name="connsiteY11" fmla="*/ 234950 h 1333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78074" h="1333249">
                  <a:moveTo>
                    <a:pt x="247650" y="234950"/>
                  </a:moveTo>
                  <a:lnTo>
                    <a:pt x="476250" y="311150"/>
                  </a:lnTo>
                  <a:lnTo>
                    <a:pt x="628650" y="387350"/>
                  </a:lnTo>
                  <a:cubicBezTo>
                    <a:pt x="626557" y="563033"/>
                    <a:pt x="624465" y="738717"/>
                    <a:pt x="622372" y="914400"/>
                  </a:cubicBezTo>
                  <a:lnTo>
                    <a:pt x="622372" y="1066800"/>
                  </a:lnTo>
                  <a:lnTo>
                    <a:pt x="678074" y="1214848"/>
                  </a:lnTo>
                  <a:lnTo>
                    <a:pt x="640832" y="1333249"/>
                  </a:lnTo>
                  <a:lnTo>
                    <a:pt x="323850" y="1301750"/>
                  </a:lnTo>
                  <a:lnTo>
                    <a:pt x="152400" y="914400"/>
                  </a:lnTo>
                  <a:lnTo>
                    <a:pt x="0" y="457200"/>
                  </a:lnTo>
                  <a:lnTo>
                    <a:pt x="76200" y="0"/>
                  </a:lnTo>
                  <a:lnTo>
                    <a:pt x="247650" y="23495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685800" y="533399"/>
              <a:ext cx="564632" cy="1104649"/>
            </a:xfrm>
            <a:custGeom>
              <a:avLst/>
              <a:gdLst>
                <a:gd name="connsiteX0" fmla="*/ 101600 w 704850"/>
                <a:gd name="connsiteY0" fmla="*/ 266700 h 1447800"/>
                <a:gd name="connsiteX1" fmla="*/ 330200 w 704850"/>
                <a:gd name="connsiteY1" fmla="*/ 476250 h 1447800"/>
                <a:gd name="connsiteX2" fmla="*/ 577850 w 704850"/>
                <a:gd name="connsiteY2" fmla="*/ 54610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01600 w 704850"/>
                <a:gd name="connsiteY0" fmla="*/ 266700 h 1447800"/>
                <a:gd name="connsiteX1" fmla="*/ 330200 w 704850"/>
                <a:gd name="connsiteY1" fmla="*/ 4762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01600 w 704850"/>
                <a:gd name="connsiteY0" fmla="*/ 26670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01600 w 704850"/>
                <a:gd name="connsiteY9" fmla="*/ 266700 h 1447800"/>
                <a:gd name="connsiteX0" fmla="*/ 171450 w 704850"/>
                <a:gd name="connsiteY0" fmla="*/ 23495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139700 w 704850"/>
                <a:gd name="connsiteY7" fmla="*/ 933450 h 1447800"/>
                <a:gd name="connsiteX8" fmla="*/ 0 w 704850"/>
                <a:gd name="connsiteY8" fmla="*/ 0 h 1447800"/>
                <a:gd name="connsiteX9" fmla="*/ 171450 w 704850"/>
                <a:gd name="connsiteY9" fmla="*/ 234950 h 1447800"/>
                <a:gd name="connsiteX0" fmla="*/ 171450 w 704850"/>
                <a:gd name="connsiteY0" fmla="*/ 23495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76200 w 704850"/>
                <a:gd name="connsiteY7" fmla="*/ 914400 h 1447800"/>
                <a:gd name="connsiteX8" fmla="*/ 0 w 704850"/>
                <a:gd name="connsiteY8" fmla="*/ 0 h 1447800"/>
                <a:gd name="connsiteX9" fmla="*/ 171450 w 704850"/>
                <a:gd name="connsiteY9" fmla="*/ 234950 h 1447800"/>
                <a:gd name="connsiteX0" fmla="*/ 247650 w 781050"/>
                <a:gd name="connsiteY0" fmla="*/ 234950 h 1447800"/>
                <a:gd name="connsiteX1" fmla="*/ 476250 w 781050"/>
                <a:gd name="connsiteY1" fmla="*/ 311150 h 1447800"/>
                <a:gd name="connsiteX2" fmla="*/ 628650 w 781050"/>
                <a:gd name="connsiteY2" fmla="*/ 387350 h 1447800"/>
                <a:gd name="connsiteX3" fmla="*/ 717550 w 781050"/>
                <a:gd name="connsiteY3" fmla="*/ 1035050 h 1447800"/>
                <a:gd name="connsiteX4" fmla="*/ 781050 w 781050"/>
                <a:gd name="connsiteY4" fmla="*/ 1098550 h 1447800"/>
                <a:gd name="connsiteX5" fmla="*/ 603250 w 781050"/>
                <a:gd name="connsiteY5" fmla="*/ 1447800 h 1447800"/>
                <a:gd name="connsiteX6" fmla="*/ 323850 w 781050"/>
                <a:gd name="connsiteY6" fmla="*/ 1301750 h 1447800"/>
                <a:gd name="connsiteX7" fmla="*/ 152400 w 781050"/>
                <a:gd name="connsiteY7" fmla="*/ 914400 h 1447800"/>
                <a:gd name="connsiteX8" fmla="*/ 0 w 781050"/>
                <a:gd name="connsiteY8" fmla="*/ 457200 h 1447800"/>
                <a:gd name="connsiteX9" fmla="*/ 76200 w 781050"/>
                <a:gd name="connsiteY9" fmla="*/ 0 h 1447800"/>
                <a:gd name="connsiteX10" fmla="*/ 247650 w 781050"/>
                <a:gd name="connsiteY10" fmla="*/ 234950 h 1447800"/>
                <a:gd name="connsiteX0" fmla="*/ 228600 w 781050"/>
                <a:gd name="connsiteY0" fmla="*/ 381000 h 1447800"/>
                <a:gd name="connsiteX1" fmla="*/ 476250 w 781050"/>
                <a:gd name="connsiteY1" fmla="*/ 311150 h 1447800"/>
                <a:gd name="connsiteX2" fmla="*/ 628650 w 781050"/>
                <a:gd name="connsiteY2" fmla="*/ 387350 h 1447800"/>
                <a:gd name="connsiteX3" fmla="*/ 717550 w 781050"/>
                <a:gd name="connsiteY3" fmla="*/ 1035050 h 1447800"/>
                <a:gd name="connsiteX4" fmla="*/ 781050 w 781050"/>
                <a:gd name="connsiteY4" fmla="*/ 1098550 h 1447800"/>
                <a:gd name="connsiteX5" fmla="*/ 603250 w 781050"/>
                <a:gd name="connsiteY5" fmla="*/ 1447800 h 1447800"/>
                <a:gd name="connsiteX6" fmla="*/ 323850 w 781050"/>
                <a:gd name="connsiteY6" fmla="*/ 1301750 h 1447800"/>
                <a:gd name="connsiteX7" fmla="*/ 152400 w 781050"/>
                <a:gd name="connsiteY7" fmla="*/ 914400 h 1447800"/>
                <a:gd name="connsiteX8" fmla="*/ 0 w 781050"/>
                <a:gd name="connsiteY8" fmla="*/ 457200 h 1447800"/>
                <a:gd name="connsiteX9" fmla="*/ 76200 w 781050"/>
                <a:gd name="connsiteY9" fmla="*/ 0 h 1447800"/>
                <a:gd name="connsiteX10" fmla="*/ 228600 w 781050"/>
                <a:gd name="connsiteY10" fmla="*/ 381000 h 1447800"/>
                <a:gd name="connsiteX0" fmla="*/ 152400 w 704850"/>
                <a:gd name="connsiteY0" fmla="*/ 381000 h 1447800"/>
                <a:gd name="connsiteX1" fmla="*/ 400050 w 704850"/>
                <a:gd name="connsiteY1" fmla="*/ 311150 h 1447800"/>
                <a:gd name="connsiteX2" fmla="*/ 552450 w 704850"/>
                <a:gd name="connsiteY2" fmla="*/ 387350 h 1447800"/>
                <a:gd name="connsiteX3" fmla="*/ 641350 w 704850"/>
                <a:gd name="connsiteY3" fmla="*/ 1035050 h 1447800"/>
                <a:gd name="connsiteX4" fmla="*/ 704850 w 704850"/>
                <a:gd name="connsiteY4" fmla="*/ 1098550 h 1447800"/>
                <a:gd name="connsiteX5" fmla="*/ 527050 w 704850"/>
                <a:gd name="connsiteY5" fmla="*/ 1447800 h 1447800"/>
                <a:gd name="connsiteX6" fmla="*/ 247650 w 704850"/>
                <a:gd name="connsiteY6" fmla="*/ 1301750 h 1447800"/>
                <a:gd name="connsiteX7" fmla="*/ 76200 w 704850"/>
                <a:gd name="connsiteY7" fmla="*/ 914400 h 1447800"/>
                <a:gd name="connsiteX8" fmla="*/ 0 w 704850"/>
                <a:gd name="connsiteY8" fmla="*/ 457200 h 1447800"/>
                <a:gd name="connsiteX9" fmla="*/ 0 w 704850"/>
                <a:gd name="connsiteY9" fmla="*/ 0 h 1447800"/>
                <a:gd name="connsiteX10" fmla="*/ 152400 w 704850"/>
                <a:gd name="connsiteY10" fmla="*/ 381000 h 1447800"/>
                <a:gd name="connsiteX0" fmla="*/ 152400 w 704850"/>
                <a:gd name="connsiteY0" fmla="*/ 228600 h 1295400"/>
                <a:gd name="connsiteX1" fmla="*/ 400050 w 704850"/>
                <a:gd name="connsiteY1" fmla="*/ 158750 h 1295400"/>
                <a:gd name="connsiteX2" fmla="*/ 552450 w 704850"/>
                <a:gd name="connsiteY2" fmla="*/ 234950 h 1295400"/>
                <a:gd name="connsiteX3" fmla="*/ 641350 w 704850"/>
                <a:gd name="connsiteY3" fmla="*/ 882650 h 1295400"/>
                <a:gd name="connsiteX4" fmla="*/ 704850 w 704850"/>
                <a:gd name="connsiteY4" fmla="*/ 946150 h 1295400"/>
                <a:gd name="connsiteX5" fmla="*/ 527050 w 704850"/>
                <a:gd name="connsiteY5" fmla="*/ 1295400 h 1295400"/>
                <a:gd name="connsiteX6" fmla="*/ 247650 w 704850"/>
                <a:gd name="connsiteY6" fmla="*/ 1149350 h 1295400"/>
                <a:gd name="connsiteX7" fmla="*/ 76200 w 704850"/>
                <a:gd name="connsiteY7" fmla="*/ 762000 h 1295400"/>
                <a:gd name="connsiteX8" fmla="*/ 0 w 704850"/>
                <a:gd name="connsiteY8" fmla="*/ 304800 h 1295400"/>
                <a:gd name="connsiteX9" fmla="*/ 76200 w 704850"/>
                <a:gd name="connsiteY9" fmla="*/ 0 h 1295400"/>
                <a:gd name="connsiteX10" fmla="*/ 152400 w 704850"/>
                <a:gd name="connsiteY10" fmla="*/ 228600 h 1295400"/>
                <a:gd name="connsiteX0" fmla="*/ 152400 w 704850"/>
                <a:gd name="connsiteY0" fmla="*/ 152400 h 1219200"/>
                <a:gd name="connsiteX1" fmla="*/ 400050 w 704850"/>
                <a:gd name="connsiteY1" fmla="*/ 82550 h 1219200"/>
                <a:gd name="connsiteX2" fmla="*/ 552450 w 704850"/>
                <a:gd name="connsiteY2" fmla="*/ 158750 h 1219200"/>
                <a:gd name="connsiteX3" fmla="*/ 641350 w 704850"/>
                <a:gd name="connsiteY3" fmla="*/ 806450 h 1219200"/>
                <a:gd name="connsiteX4" fmla="*/ 704850 w 704850"/>
                <a:gd name="connsiteY4" fmla="*/ 869950 h 1219200"/>
                <a:gd name="connsiteX5" fmla="*/ 527050 w 704850"/>
                <a:gd name="connsiteY5" fmla="*/ 1219200 h 1219200"/>
                <a:gd name="connsiteX6" fmla="*/ 247650 w 704850"/>
                <a:gd name="connsiteY6" fmla="*/ 1073150 h 1219200"/>
                <a:gd name="connsiteX7" fmla="*/ 76200 w 704850"/>
                <a:gd name="connsiteY7" fmla="*/ 685800 h 1219200"/>
                <a:gd name="connsiteX8" fmla="*/ 0 w 704850"/>
                <a:gd name="connsiteY8" fmla="*/ 228600 h 1219200"/>
                <a:gd name="connsiteX9" fmla="*/ 76200 w 704850"/>
                <a:gd name="connsiteY9" fmla="*/ 0 h 1219200"/>
                <a:gd name="connsiteX10" fmla="*/ 152400 w 704850"/>
                <a:gd name="connsiteY10" fmla="*/ 152400 h 1219200"/>
                <a:gd name="connsiteX0" fmla="*/ 152400 w 704850"/>
                <a:gd name="connsiteY0" fmla="*/ 152400 h 1219200"/>
                <a:gd name="connsiteX1" fmla="*/ 400050 w 704850"/>
                <a:gd name="connsiteY1" fmla="*/ 82550 h 1219200"/>
                <a:gd name="connsiteX2" fmla="*/ 552450 w 704850"/>
                <a:gd name="connsiteY2" fmla="*/ 158750 h 1219200"/>
                <a:gd name="connsiteX3" fmla="*/ 641350 w 704850"/>
                <a:gd name="connsiteY3" fmla="*/ 806450 h 1219200"/>
                <a:gd name="connsiteX4" fmla="*/ 704850 w 704850"/>
                <a:gd name="connsiteY4" fmla="*/ 869950 h 1219200"/>
                <a:gd name="connsiteX5" fmla="*/ 527050 w 704850"/>
                <a:gd name="connsiteY5" fmla="*/ 1219200 h 1219200"/>
                <a:gd name="connsiteX6" fmla="*/ 247650 w 704850"/>
                <a:gd name="connsiteY6" fmla="*/ 1073150 h 1219200"/>
                <a:gd name="connsiteX7" fmla="*/ 76200 w 704850"/>
                <a:gd name="connsiteY7" fmla="*/ 685800 h 1219200"/>
                <a:gd name="connsiteX8" fmla="*/ 152400 w 704850"/>
                <a:gd name="connsiteY8" fmla="*/ 685800 h 1219200"/>
                <a:gd name="connsiteX9" fmla="*/ 0 w 704850"/>
                <a:gd name="connsiteY9" fmla="*/ 228600 h 1219200"/>
                <a:gd name="connsiteX10" fmla="*/ 76200 w 704850"/>
                <a:gd name="connsiteY10" fmla="*/ 0 h 1219200"/>
                <a:gd name="connsiteX11" fmla="*/ 152400 w 704850"/>
                <a:gd name="connsiteY11" fmla="*/ 152400 h 1219200"/>
                <a:gd name="connsiteX0" fmla="*/ 152400 w 704850"/>
                <a:gd name="connsiteY0" fmla="*/ 152400 h 1219200"/>
                <a:gd name="connsiteX1" fmla="*/ 400050 w 704850"/>
                <a:gd name="connsiteY1" fmla="*/ 82550 h 1219200"/>
                <a:gd name="connsiteX2" fmla="*/ 552450 w 704850"/>
                <a:gd name="connsiteY2" fmla="*/ 158750 h 1219200"/>
                <a:gd name="connsiteX3" fmla="*/ 641350 w 704850"/>
                <a:gd name="connsiteY3" fmla="*/ 806450 h 1219200"/>
                <a:gd name="connsiteX4" fmla="*/ 704850 w 704850"/>
                <a:gd name="connsiteY4" fmla="*/ 869950 h 1219200"/>
                <a:gd name="connsiteX5" fmla="*/ 527050 w 704850"/>
                <a:gd name="connsiteY5" fmla="*/ 1219200 h 1219200"/>
                <a:gd name="connsiteX6" fmla="*/ 247650 w 704850"/>
                <a:gd name="connsiteY6" fmla="*/ 1073150 h 1219200"/>
                <a:gd name="connsiteX7" fmla="*/ 152400 w 704850"/>
                <a:gd name="connsiteY7" fmla="*/ 685800 h 1219200"/>
                <a:gd name="connsiteX8" fmla="*/ 0 w 704850"/>
                <a:gd name="connsiteY8" fmla="*/ 228600 h 1219200"/>
                <a:gd name="connsiteX9" fmla="*/ 76200 w 704850"/>
                <a:gd name="connsiteY9" fmla="*/ 0 h 1219200"/>
                <a:gd name="connsiteX10" fmla="*/ 152400 w 704850"/>
                <a:gd name="connsiteY10" fmla="*/ 152400 h 1219200"/>
                <a:gd name="connsiteX0" fmla="*/ 152400 w 704850"/>
                <a:gd name="connsiteY0" fmla="*/ 152400 h 1219200"/>
                <a:gd name="connsiteX1" fmla="*/ 400050 w 704850"/>
                <a:gd name="connsiteY1" fmla="*/ 82550 h 1219200"/>
                <a:gd name="connsiteX2" fmla="*/ 552450 w 704850"/>
                <a:gd name="connsiteY2" fmla="*/ 158750 h 1219200"/>
                <a:gd name="connsiteX3" fmla="*/ 641350 w 704850"/>
                <a:gd name="connsiteY3" fmla="*/ 806450 h 1219200"/>
                <a:gd name="connsiteX4" fmla="*/ 704850 w 704850"/>
                <a:gd name="connsiteY4" fmla="*/ 869950 h 1219200"/>
                <a:gd name="connsiteX5" fmla="*/ 527050 w 704850"/>
                <a:gd name="connsiteY5" fmla="*/ 1219200 h 1219200"/>
                <a:gd name="connsiteX6" fmla="*/ 304800 w 704850"/>
                <a:gd name="connsiteY6" fmla="*/ 1066800 h 1219200"/>
                <a:gd name="connsiteX7" fmla="*/ 152400 w 704850"/>
                <a:gd name="connsiteY7" fmla="*/ 685800 h 1219200"/>
                <a:gd name="connsiteX8" fmla="*/ 0 w 704850"/>
                <a:gd name="connsiteY8" fmla="*/ 228600 h 1219200"/>
                <a:gd name="connsiteX9" fmla="*/ 76200 w 704850"/>
                <a:gd name="connsiteY9" fmla="*/ 0 h 1219200"/>
                <a:gd name="connsiteX10" fmla="*/ 152400 w 704850"/>
                <a:gd name="connsiteY10" fmla="*/ 152400 h 1219200"/>
                <a:gd name="connsiteX0" fmla="*/ 152400 w 704850"/>
                <a:gd name="connsiteY0" fmla="*/ 152400 h 1219200"/>
                <a:gd name="connsiteX1" fmla="*/ 400050 w 704850"/>
                <a:gd name="connsiteY1" fmla="*/ 82550 h 1219200"/>
                <a:gd name="connsiteX2" fmla="*/ 552450 w 704850"/>
                <a:gd name="connsiteY2" fmla="*/ 158750 h 1219200"/>
                <a:gd name="connsiteX3" fmla="*/ 546172 w 704850"/>
                <a:gd name="connsiteY3" fmla="*/ 609600 h 1219200"/>
                <a:gd name="connsiteX4" fmla="*/ 641350 w 704850"/>
                <a:gd name="connsiteY4" fmla="*/ 806450 h 1219200"/>
                <a:gd name="connsiteX5" fmla="*/ 704850 w 704850"/>
                <a:gd name="connsiteY5" fmla="*/ 869950 h 1219200"/>
                <a:gd name="connsiteX6" fmla="*/ 527050 w 704850"/>
                <a:gd name="connsiteY6" fmla="*/ 1219200 h 1219200"/>
                <a:gd name="connsiteX7" fmla="*/ 304800 w 704850"/>
                <a:gd name="connsiteY7" fmla="*/ 1066800 h 1219200"/>
                <a:gd name="connsiteX8" fmla="*/ 152400 w 704850"/>
                <a:gd name="connsiteY8" fmla="*/ 685800 h 1219200"/>
                <a:gd name="connsiteX9" fmla="*/ 0 w 704850"/>
                <a:gd name="connsiteY9" fmla="*/ 228600 h 1219200"/>
                <a:gd name="connsiteX10" fmla="*/ 76200 w 704850"/>
                <a:gd name="connsiteY10" fmla="*/ 0 h 1219200"/>
                <a:gd name="connsiteX11" fmla="*/ 152400 w 704850"/>
                <a:gd name="connsiteY11" fmla="*/ 152400 h 1219200"/>
                <a:gd name="connsiteX0" fmla="*/ 152400 w 641350"/>
                <a:gd name="connsiteY0" fmla="*/ 152400 h 1219200"/>
                <a:gd name="connsiteX1" fmla="*/ 400050 w 641350"/>
                <a:gd name="connsiteY1" fmla="*/ 82550 h 1219200"/>
                <a:gd name="connsiteX2" fmla="*/ 552450 w 641350"/>
                <a:gd name="connsiteY2" fmla="*/ 158750 h 1219200"/>
                <a:gd name="connsiteX3" fmla="*/ 546172 w 641350"/>
                <a:gd name="connsiteY3" fmla="*/ 609600 h 1219200"/>
                <a:gd name="connsiteX4" fmla="*/ 641350 w 641350"/>
                <a:gd name="connsiteY4" fmla="*/ 806450 h 1219200"/>
                <a:gd name="connsiteX5" fmla="*/ 532186 w 641350"/>
                <a:gd name="connsiteY5" fmla="*/ 904049 h 1219200"/>
                <a:gd name="connsiteX6" fmla="*/ 527050 w 641350"/>
                <a:gd name="connsiteY6" fmla="*/ 1219200 h 1219200"/>
                <a:gd name="connsiteX7" fmla="*/ 304800 w 641350"/>
                <a:gd name="connsiteY7" fmla="*/ 1066800 h 1219200"/>
                <a:gd name="connsiteX8" fmla="*/ 152400 w 641350"/>
                <a:gd name="connsiteY8" fmla="*/ 685800 h 1219200"/>
                <a:gd name="connsiteX9" fmla="*/ 0 w 641350"/>
                <a:gd name="connsiteY9" fmla="*/ 228600 h 1219200"/>
                <a:gd name="connsiteX10" fmla="*/ 76200 w 641350"/>
                <a:gd name="connsiteY10" fmla="*/ 0 h 1219200"/>
                <a:gd name="connsiteX11" fmla="*/ 152400 w 641350"/>
                <a:gd name="connsiteY11" fmla="*/ 152400 h 1219200"/>
                <a:gd name="connsiteX0" fmla="*/ 152400 w 641350"/>
                <a:gd name="connsiteY0" fmla="*/ 152400 h 1104649"/>
                <a:gd name="connsiteX1" fmla="*/ 400050 w 641350"/>
                <a:gd name="connsiteY1" fmla="*/ 82550 h 1104649"/>
                <a:gd name="connsiteX2" fmla="*/ 552450 w 641350"/>
                <a:gd name="connsiteY2" fmla="*/ 158750 h 1104649"/>
                <a:gd name="connsiteX3" fmla="*/ 546172 w 641350"/>
                <a:gd name="connsiteY3" fmla="*/ 609600 h 1104649"/>
                <a:gd name="connsiteX4" fmla="*/ 641350 w 641350"/>
                <a:gd name="connsiteY4" fmla="*/ 806450 h 1104649"/>
                <a:gd name="connsiteX5" fmla="*/ 532186 w 641350"/>
                <a:gd name="connsiteY5" fmla="*/ 904049 h 1104649"/>
                <a:gd name="connsiteX6" fmla="*/ 564632 w 641350"/>
                <a:gd name="connsiteY6" fmla="*/ 1104649 h 1104649"/>
                <a:gd name="connsiteX7" fmla="*/ 304800 w 641350"/>
                <a:gd name="connsiteY7" fmla="*/ 1066800 h 1104649"/>
                <a:gd name="connsiteX8" fmla="*/ 152400 w 641350"/>
                <a:gd name="connsiteY8" fmla="*/ 685800 h 1104649"/>
                <a:gd name="connsiteX9" fmla="*/ 0 w 641350"/>
                <a:gd name="connsiteY9" fmla="*/ 228600 h 1104649"/>
                <a:gd name="connsiteX10" fmla="*/ 76200 w 641350"/>
                <a:gd name="connsiteY10" fmla="*/ 0 h 1104649"/>
                <a:gd name="connsiteX11" fmla="*/ 152400 w 641350"/>
                <a:gd name="connsiteY11" fmla="*/ 152400 h 1104649"/>
                <a:gd name="connsiteX0" fmla="*/ 152400 w 564632"/>
                <a:gd name="connsiteY0" fmla="*/ 152400 h 1104649"/>
                <a:gd name="connsiteX1" fmla="*/ 400050 w 564632"/>
                <a:gd name="connsiteY1" fmla="*/ 82550 h 1104649"/>
                <a:gd name="connsiteX2" fmla="*/ 552450 w 564632"/>
                <a:gd name="connsiteY2" fmla="*/ 158750 h 1104649"/>
                <a:gd name="connsiteX3" fmla="*/ 546172 w 564632"/>
                <a:gd name="connsiteY3" fmla="*/ 609600 h 1104649"/>
                <a:gd name="connsiteX4" fmla="*/ 546172 w 564632"/>
                <a:gd name="connsiteY4" fmla="*/ 762000 h 1104649"/>
                <a:gd name="connsiteX5" fmla="*/ 532186 w 564632"/>
                <a:gd name="connsiteY5" fmla="*/ 904049 h 1104649"/>
                <a:gd name="connsiteX6" fmla="*/ 564632 w 564632"/>
                <a:gd name="connsiteY6" fmla="*/ 1104649 h 1104649"/>
                <a:gd name="connsiteX7" fmla="*/ 304800 w 564632"/>
                <a:gd name="connsiteY7" fmla="*/ 1066800 h 1104649"/>
                <a:gd name="connsiteX8" fmla="*/ 152400 w 564632"/>
                <a:gd name="connsiteY8" fmla="*/ 685800 h 1104649"/>
                <a:gd name="connsiteX9" fmla="*/ 0 w 564632"/>
                <a:gd name="connsiteY9" fmla="*/ 228600 h 1104649"/>
                <a:gd name="connsiteX10" fmla="*/ 76200 w 564632"/>
                <a:gd name="connsiteY10" fmla="*/ 0 h 1104649"/>
                <a:gd name="connsiteX11" fmla="*/ 152400 w 564632"/>
                <a:gd name="connsiteY11" fmla="*/ 152400 h 110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4632" h="1104649">
                  <a:moveTo>
                    <a:pt x="152400" y="152400"/>
                  </a:moveTo>
                  <a:lnTo>
                    <a:pt x="400050" y="82550"/>
                  </a:lnTo>
                  <a:lnTo>
                    <a:pt x="552450" y="158750"/>
                  </a:lnTo>
                  <a:cubicBezTo>
                    <a:pt x="550357" y="309033"/>
                    <a:pt x="548265" y="459317"/>
                    <a:pt x="546172" y="609600"/>
                  </a:cubicBezTo>
                  <a:lnTo>
                    <a:pt x="546172" y="762000"/>
                  </a:lnTo>
                  <a:lnTo>
                    <a:pt x="532186" y="904049"/>
                  </a:lnTo>
                  <a:lnTo>
                    <a:pt x="564632" y="1104649"/>
                  </a:lnTo>
                  <a:lnTo>
                    <a:pt x="304800" y="1066800"/>
                  </a:lnTo>
                  <a:lnTo>
                    <a:pt x="152400" y="685800"/>
                  </a:lnTo>
                  <a:lnTo>
                    <a:pt x="0" y="228600"/>
                  </a:lnTo>
                  <a:lnTo>
                    <a:pt x="76200" y="0"/>
                  </a:lnTo>
                  <a:lnTo>
                    <a:pt x="1524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1009650" y="844550"/>
              <a:ext cx="247650" cy="215900"/>
            </a:xfrm>
            <a:custGeom>
              <a:avLst/>
              <a:gdLst>
                <a:gd name="connsiteX0" fmla="*/ 38100 w 247650"/>
                <a:gd name="connsiteY0" fmla="*/ 6350 h 215900"/>
                <a:gd name="connsiteX1" fmla="*/ 0 w 247650"/>
                <a:gd name="connsiteY1" fmla="*/ 95250 h 215900"/>
                <a:gd name="connsiteX2" fmla="*/ 95250 w 247650"/>
                <a:gd name="connsiteY2" fmla="*/ 215900 h 215900"/>
                <a:gd name="connsiteX3" fmla="*/ 241300 w 247650"/>
                <a:gd name="connsiteY3" fmla="*/ 190500 h 215900"/>
                <a:gd name="connsiteX4" fmla="*/ 247650 w 247650"/>
                <a:gd name="connsiteY4" fmla="*/ 107950 h 215900"/>
                <a:gd name="connsiteX5" fmla="*/ 171450 w 247650"/>
                <a:gd name="connsiteY5" fmla="*/ 0 h 215900"/>
                <a:gd name="connsiteX6" fmla="*/ 38100 w 247650"/>
                <a:gd name="connsiteY6" fmla="*/ 6350 h 21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7650" h="215900">
                  <a:moveTo>
                    <a:pt x="38100" y="6350"/>
                  </a:moveTo>
                  <a:lnTo>
                    <a:pt x="0" y="95250"/>
                  </a:lnTo>
                  <a:lnTo>
                    <a:pt x="95250" y="215900"/>
                  </a:lnTo>
                  <a:lnTo>
                    <a:pt x="241300" y="190500"/>
                  </a:lnTo>
                  <a:lnTo>
                    <a:pt x="247650" y="107950"/>
                  </a:lnTo>
                  <a:lnTo>
                    <a:pt x="171450" y="0"/>
                  </a:lnTo>
                  <a:lnTo>
                    <a:pt x="38100" y="635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7" name="Straight Connector 156"/>
            <p:cNvCxnSpPr>
              <a:stCxn id="156" idx="2"/>
              <a:endCxn id="156" idx="5"/>
            </p:cNvCxnSpPr>
            <p:nvPr/>
          </p:nvCxnSpPr>
          <p:spPr>
            <a:xfrm flipV="1">
              <a:off x="1104900" y="844550"/>
              <a:ext cx="76200" cy="215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6" idx="0"/>
            </p:cNvCxnSpPr>
            <p:nvPr/>
          </p:nvCxnSpPr>
          <p:spPr>
            <a:xfrm flipH="1" flipV="1">
              <a:off x="1003300" y="723900"/>
              <a:ext cx="44450" cy="127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6" idx="0"/>
            </p:cNvCxnSpPr>
            <p:nvPr/>
          </p:nvCxnSpPr>
          <p:spPr>
            <a:xfrm flipH="1" flipV="1">
              <a:off x="927100" y="800100"/>
              <a:ext cx="120650" cy="50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Trapezoid 169"/>
            <p:cNvSpPr/>
            <p:nvPr/>
          </p:nvSpPr>
          <p:spPr>
            <a:xfrm rot="268245">
              <a:off x="1038788" y="1244649"/>
              <a:ext cx="306563" cy="40233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35"/>
          <p:cNvGrpSpPr/>
          <p:nvPr/>
        </p:nvGrpSpPr>
        <p:grpSpPr>
          <a:xfrm>
            <a:off x="5181600" y="914400"/>
            <a:ext cx="762000" cy="4164873"/>
            <a:chOff x="5181600" y="457200"/>
            <a:chExt cx="762000" cy="4648200"/>
          </a:xfrm>
        </p:grpSpPr>
        <p:sp>
          <p:nvSpPr>
            <p:cNvPr id="173" name="Freeform 172"/>
            <p:cNvSpPr/>
            <p:nvPr/>
          </p:nvSpPr>
          <p:spPr>
            <a:xfrm>
              <a:off x="5181600" y="457200"/>
              <a:ext cx="762000" cy="4648200"/>
            </a:xfrm>
            <a:custGeom>
              <a:avLst/>
              <a:gdLst>
                <a:gd name="connsiteX0" fmla="*/ 6350 w 400050"/>
                <a:gd name="connsiteY0" fmla="*/ 0 h 3403600"/>
                <a:gd name="connsiteX1" fmla="*/ 400050 w 400050"/>
                <a:gd name="connsiteY1" fmla="*/ 3289300 h 3403600"/>
                <a:gd name="connsiteX2" fmla="*/ 0 w 400050"/>
                <a:gd name="connsiteY2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400050 w 400050"/>
                <a:gd name="connsiteY2" fmla="*/ 3289300 h 3403600"/>
                <a:gd name="connsiteX3" fmla="*/ 0 w 400050"/>
                <a:gd name="connsiteY3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381000 w 400050"/>
                <a:gd name="connsiteY2" fmla="*/ 2184400 h 3403600"/>
                <a:gd name="connsiteX3" fmla="*/ 400050 w 400050"/>
                <a:gd name="connsiteY3" fmla="*/ 3289300 h 3403600"/>
                <a:gd name="connsiteX4" fmla="*/ 0 w 400050"/>
                <a:gd name="connsiteY4" fmla="*/ 3403600 h 3403600"/>
                <a:gd name="connsiteX0" fmla="*/ 6350 w 400050"/>
                <a:gd name="connsiteY0" fmla="*/ 2540 h 3406140"/>
                <a:gd name="connsiteX1" fmla="*/ 0 w 400050"/>
                <a:gd name="connsiteY1" fmla="*/ 0 h 3406140"/>
                <a:gd name="connsiteX2" fmla="*/ 228600 w 400050"/>
                <a:gd name="connsiteY2" fmla="*/ 1043940 h 3406140"/>
                <a:gd name="connsiteX3" fmla="*/ 381000 w 400050"/>
                <a:gd name="connsiteY3" fmla="*/ 2186940 h 3406140"/>
                <a:gd name="connsiteX4" fmla="*/ 400050 w 400050"/>
                <a:gd name="connsiteY4" fmla="*/ 3291840 h 3406140"/>
                <a:gd name="connsiteX5" fmla="*/ 0 w 400050"/>
                <a:gd name="connsiteY5" fmla="*/ 3406140 h 3406140"/>
                <a:gd name="connsiteX0" fmla="*/ 539750 w 933450"/>
                <a:gd name="connsiteY0" fmla="*/ 0 h 3403600"/>
                <a:gd name="connsiteX1" fmla="*/ 0 w 933450"/>
                <a:gd name="connsiteY1" fmla="*/ 50800 h 3403600"/>
                <a:gd name="connsiteX2" fmla="*/ 762000 w 933450"/>
                <a:gd name="connsiteY2" fmla="*/ 1041400 h 3403600"/>
                <a:gd name="connsiteX3" fmla="*/ 914400 w 933450"/>
                <a:gd name="connsiteY3" fmla="*/ 2184400 h 3403600"/>
                <a:gd name="connsiteX4" fmla="*/ 933450 w 933450"/>
                <a:gd name="connsiteY4" fmla="*/ 3289300 h 3403600"/>
                <a:gd name="connsiteX5" fmla="*/ 533400 w 933450"/>
                <a:gd name="connsiteY5" fmla="*/ 3403600 h 3403600"/>
                <a:gd name="connsiteX0" fmla="*/ 76200 w 933450"/>
                <a:gd name="connsiteY0" fmla="*/ 0 h 3581400"/>
                <a:gd name="connsiteX1" fmla="*/ 0 w 933450"/>
                <a:gd name="connsiteY1" fmla="*/ 228600 h 3581400"/>
                <a:gd name="connsiteX2" fmla="*/ 762000 w 933450"/>
                <a:gd name="connsiteY2" fmla="*/ 1219200 h 3581400"/>
                <a:gd name="connsiteX3" fmla="*/ 914400 w 933450"/>
                <a:gd name="connsiteY3" fmla="*/ 2362200 h 3581400"/>
                <a:gd name="connsiteX4" fmla="*/ 933450 w 933450"/>
                <a:gd name="connsiteY4" fmla="*/ 3467100 h 3581400"/>
                <a:gd name="connsiteX5" fmla="*/ 533400 w 933450"/>
                <a:gd name="connsiteY5" fmla="*/ 3581400 h 3581400"/>
                <a:gd name="connsiteX0" fmla="*/ 0 w 857250"/>
                <a:gd name="connsiteY0" fmla="*/ 0 h 3581400"/>
                <a:gd name="connsiteX1" fmla="*/ 457200 w 857250"/>
                <a:gd name="connsiteY1" fmla="*/ 152400 h 3581400"/>
                <a:gd name="connsiteX2" fmla="*/ 685800 w 857250"/>
                <a:gd name="connsiteY2" fmla="*/ 1219200 h 3581400"/>
                <a:gd name="connsiteX3" fmla="*/ 838200 w 857250"/>
                <a:gd name="connsiteY3" fmla="*/ 2362200 h 3581400"/>
                <a:gd name="connsiteX4" fmla="*/ 857250 w 857250"/>
                <a:gd name="connsiteY4" fmla="*/ 3467100 h 3581400"/>
                <a:gd name="connsiteX5" fmla="*/ 457200 w 857250"/>
                <a:gd name="connsiteY5" fmla="*/ 3581400 h 3581400"/>
                <a:gd name="connsiteX0" fmla="*/ 304800 w 1162050"/>
                <a:gd name="connsiteY0" fmla="*/ 0 h 3581400"/>
                <a:gd name="connsiteX1" fmla="*/ 0 w 1162050"/>
                <a:gd name="connsiteY1" fmla="*/ 228600 h 3581400"/>
                <a:gd name="connsiteX2" fmla="*/ 762000 w 1162050"/>
                <a:gd name="connsiteY2" fmla="*/ 152400 h 3581400"/>
                <a:gd name="connsiteX3" fmla="*/ 990600 w 1162050"/>
                <a:gd name="connsiteY3" fmla="*/ 1219200 h 3581400"/>
                <a:gd name="connsiteX4" fmla="*/ 1143000 w 1162050"/>
                <a:gd name="connsiteY4" fmla="*/ 2362200 h 3581400"/>
                <a:gd name="connsiteX5" fmla="*/ 1162050 w 1162050"/>
                <a:gd name="connsiteY5" fmla="*/ 3467100 h 3581400"/>
                <a:gd name="connsiteX6" fmla="*/ 762000 w 1162050"/>
                <a:gd name="connsiteY6" fmla="*/ 3581400 h 3581400"/>
                <a:gd name="connsiteX0" fmla="*/ 304800 w 1162050"/>
                <a:gd name="connsiteY0" fmla="*/ 914400 h 3429000"/>
                <a:gd name="connsiteX1" fmla="*/ 0 w 1162050"/>
                <a:gd name="connsiteY1" fmla="*/ 76200 h 3429000"/>
                <a:gd name="connsiteX2" fmla="*/ 762000 w 1162050"/>
                <a:gd name="connsiteY2" fmla="*/ 0 h 3429000"/>
                <a:gd name="connsiteX3" fmla="*/ 990600 w 1162050"/>
                <a:gd name="connsiteY3" fmla="*/ 1066800 h 3429000"/>
                <a:gd name="connsiteX4" fmla="*/ 1143000 w 1162050"/>
                <a:gd name="connsiteY4" fmla="*/ 2209800 h 3429000"/>
                <a:gd name="connsiteX5" fmla="*/ 1162050 w 1162050"/>
                <a:gd name="connsiteY5" fmla="*/ 3314700 h 3429000"/>
                <a:gd name="connsiteX6" fmla="*/ 762000 w 1162050"/>
                <a:gd name="connsiteY6" fmla="*/ 3429000 h 3429000"/>
                <a:gd name="connsiteX0" fmla="*/ 304800 w 1162050"/>
                <a:gd name="connsiteY0" fmla="*/ 9144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228600 h 3429000"/>
                <a:gd name="connsiteX3" fmla="*/ 0 w 1162050"/>
                <a:gd name="connsiteY3" fmla="*/ 76200 h 3429000"/>
                <a:gd name="connsiteX4" fmla="*/ 762000 w 1162050"/>
                <a:gd name="connsiteY4" fmla="*/ 0 h 3429000"/>
                <a:gd name="connsiteX5" fmla="*/ 990600 w 1162050"/>
                <a:gd name="connsiteY5" fmla="*/ 1066800 h 3429000"/>
                <a:gd name="connsiteX6" fmla="*/ 1143000 w 1162050"/>
                <a:gd name="connsiteY6" fmla="*/ 2209800 h 3429000"/>
                <a:gd name="connsiteX7" fmla="*/ 1162050 w 1162050"/>
                <a:gd name="connsiteY7" fmla="*/ 3314700 h 3429000"/>
                <a:gd name="connsiteX8" fmla="*/ 762000 w 1162050"/>
                <a:gd name="connsiteY8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6858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914400 h 3429000"/>
                <a:gd name="connsiteX2" fmla="*/ 0 w 1162050"/>
                <a:gd name="connsiteY2" fmla="*/ 685800 h 3429000"/>
                <a:gd name="connsiteX3" fmla="*/ 685800 w 1162050"/>
                <a:gd name="connsiteY3" fmla="*/ 609600 h 3429000"/>
                <a:gd name="connsiteX4" fmla="*/ 685800 w 1162050"/>
                <a:gd name="connsiteY4" fmla="*/ 228600 h 3429000"/>
                <a:gd name="connsiteX5" fmla="*/ 0 w 1162050"/>
                <a:gd name="connsiteY5" fmla="*/ 76200 h 3429000"/>
                <a:gd name="connsiteX6" fmla="*/ 762000 w 1162050"/>
                <a:gd name="connsiteY6" fmla="*/ 0 h 3429000"/>
                <a:gd name="connsiteX7" fmla="*/ 990600 w 1162050"/>
                <a:gd name="connsiteY7" fmla="*/ 1066800 h 3429000"/>
                <a:gd name="connsiteX8" fmla="*/ 1143000 w 1162050"/>
                <a:gd name="connsiteY8" fmla="*/ 2209800 h 3429000"/>
                <a:gd name="connsiteX9" fmla="*/ 1162050 w 1162050"/>
                <a:gd name="connsiteY9" fmla="*/ 3314700 h 3429000"/>
                <a:gd name="connsiteX10" fmla="*/ 762000 w 1162050"/>
                <a:gd name="connsiteY10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914400 h 3429000"/>
                <a:gd name="connsiteX3" fmla="*/ 0 w 1162050"/>
                <a:gd name="connsiteY3" fmla="*/ 685800 h 3429000"/>
                <a:gd name="connsiteX4" fmla="*/ 685800 w 1162050"/>
                <a:gd name="connsiteY4" fmla="*/ 609600 h 3429000"/>
                <a:gd name="connsiteX5" fmla="*/ 685800 w 1162050"/>
                <a:gd name="connsiteY5" fmla="*/ 228600 h 3429000"/>
                <a:gd name="connsiteX6" fmla="*/ 0 w 1162050"/>
                <a:gd name="connsiteY6" fmla="*/ 76200 h 3429000"/>
                <a:gd name="connsiteX7" fmla="*/ 762000 w 1162050"/>
                <a:gd name="connsiteY7" fmla="*/ 0 h 3429000"/>
                <a:gd name="connsiteX8" fmla="*/ 990600 w 1162050"/>
                <a:gd name="connsiteY8" fmla="*/ 1066800 h 3429000"/>
                <a:gd name="connsiteX9" fmla="*/ 1143000 w 1162050"/>
                <a:gd name="connsiteY9" fmla="*/ 2209800 h 3429000"/>
                <a:gd name="connsiteX10" fmla="*/ 1162050 w 1162050"/>
                <a:gd name="connsiteY10" fmla="*/ 3314700 h 3429000"/>
                <a:gd name="connsiteX11" fmla="*/ 762000 w 1162050"/>
                <a:gd name="connsiteY11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228600 w 1162050"/>
                <a:gd name="connsiteY1" fmla="*/ 14478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762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16002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600200 h 3429000"/>
                <a:gd name="connsiteX3" fmla="*/ 304800 w 1162050"/>
                <a:gd name="connsiteY3" fmla="*/ 1981200 h 3429000"/>
                <a:gd name="connsiteX4" fmla="*/ 685800 w 1162050"/>
                <a:gd name="connsiteY4" fmla="*/ 1295400 h 3429000"/>
                <a:gd name="connsiteX5" fmla="*/ 685800 w 1162050"/>
                <a:gd name="connsiteY5" fmla="*/ 914400 h 3429000"/>
                <a:gd name="connsiteX6" fmla="*/ 152400 w 1162050"/>
                <a:gd name="connsiteY6" fmla="*/ 1066800 h 3429000"/>
                <a:gd name="connsiteX7" fmla="*/ 685800 w 1162050"/>
                <a:gd name="connsiteY7" fmla="*/ 609600 h 3429000"/>
                <a:gd name="connsiteX8" fmla="*/ 685800 w 1162050"/>
                <a:gd name="connsiteY8" fmla="*/ 228600 h 3429000"/>
                <a:gd name="connsiteX9" fmla="*/ 0 w 1162050"/>
                <a:gd name="connsiteY9" fmla="*/ 381000 h 3429000"/>
                <a:gd name="connsiteX10" fmla="*/ 762000 w 1162050"/>
                <a:gd name="connsiteY10" fmla="*/ 0 h 3429000"/>
                <a:gd name="connsiteX11" fmla="*/ 990600 w 1162050"/>
                <a:gd name="connsiteY11" fmla="*/ 1066800 h 3429000"/>
                <a:gd name="connsiteX12" fmla="*/ 1143000 w 1162050"/>
                <a:gd name="connsiteY12" fmla="*/ 2209800 h 3429000"/>
                <a:gd name="connsiteX13" fmla="*/ 1162050 w 1162050"/>
                <a:gd name="connsiteY13" fmla="*/ 3314700 h 3429000"/>
                <a:gd name="connsiteX14" fmla="*/ 762000 w 1162050"/>
                <a:gd name="connsiteY14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905000 h 3429000"/>
                <a:gd name="connsiteX3" fmla="*/ 685800 w 1162050"/>
                <a:gd name="connsiteY3" fmla="*/ 1600200 h 3429000"/>
                <a:gd name="connsiteX4" fmla="*/ 304800 w 1162050"/>
                <a:gd name="connsiteY4" fmla="*/ 1981200 h 3429000"/>
                <a:gd name="connsiteX5" fmla="*/ 685800 w 1162050"/>
                <a:gd name="connsiteY5" fmla="*/ 1295400 h 3429000"/>
                <a:gd name="connsiteX6" fmla="*/ 685800 w 1162050"/>
                <a:gd name="connsiteY6" fmla="*/ 914400 h 3429000"/>
                <a:gd name="connsiteX7" fmla="*/ 152400 w 1162050"/>
                <a:gd name="connsiteY7" fmla="*/ 1066800 h 3429000"/>
                <a:gd name="connsiteX8" fmla="*/ 685800 w 1162050"/>
                <a:gd name="connsiteY8" fmla="*/ 609600 h 3429000"/>
                <a:gd name="connsiteX9" fmla="*/ 685800 w 1162050"/>
                <a:gd name="connsiteY9" fmla="*/ 228600 h 3429000"/>
                <a:gd name="connsiteX10" fmla="*/ 0 w 1162050"/>
                <a:gd name="connsiteY10" fmla="*/ 381000 h 3429000"/>
                <a:gd name="connsiteX11" fmla="*/ 762000 w 1162050"/>
                <a:gd name="connsiteY11" fmla="*/ 0 h 3429000"/>
                <a:gd name="connsiteX12" fmla="*/ 990600 w 1162050"/>
                <a:gd name="connsiteY12" fmla="*/ 1066800 h 3429000"/>
                <a:gd name="connsiteX13" fmla="*/ 1143000 w 1162050"/>
                <a:gd name="connsiteY13" fmla="*/ 2209800 h 3429000"/>
                <a:gd name="connsiteX14" fmla="*/ 1162050 w 1162050"/>
                <a:gd name="connsiteY14" fmla="*/ 3314700 h 3429000"/>
                <a:gd name="connsiteX15" fmla="*/ 762000 w 1162050"/>
                <a:gd name="connsiteY15" fmla="*/ 3429000 h 3429000"/>
                <a:gd name="connsiteX0" fmla="*/ 762000 w 1162050"/>
                <a:gd name="connsiteY0" fmla="*/ 3429000 h 3429000"/>
                <a:gd name="connsiteX1" fmla="*/ 762000 w 1162050"/>
                <a:gd name="connsiteY1" fmla="*/ 2133600 h 3429000"/>
                <a:gd name="connsiteX2" fmla="*/ 457200 w 1162050"/>
                <a:gd name="connsiteY2" fmla="*/ 2514600 h 3429000"/>
                <a:gd name="connsiteX3" fmla="*/ 685800 w 1162050"/>
                <a:gd name="connsiteY3" fmla="*/ 1905000 h 3429000"/>
                <a:gd name="connsiteX4" fmla="*/ 685800 w 1162050"/>
                <a:gd name="connsiteY4" fmla="*/ 1600200 h 3429000"/>
                <a:gd name="connsiteX5" fmla="*/ 304800 w 1162050"/>
                <a:gd name="connsiteY5" fmla="*/ 1981200 h 3429000"/>
                <a:gd name="connsiteX6" fmla="*/ 685800 w 1162050"/>
                <a:gd name="connsiteY6" fmla="*/ 1295400 h 3429000"/>
                <a:gd name="connsiteX7" fmla="*/ 685800 w 1162050"/>
                <a:gd name="connsiteY7" fmla="*/ 914400 h 3429000"/>
                <a:gd name="connsiteX8" fmla="*/ 152400 w 1162050"/>
                <a:gd name="connsiteY8" fmla="*/ 1066800 h 3429000"/>
                <a:gd name="connsiteX9" fmla="*/ 685800 w 1162050"/>
                <a:gd name="connsiteY9" fmla="*/ 609600 h 3429000"/>
                <a:gd name="connsiteX10" fmla="*/ 685800 w 1162050"/>
                <a:gd name="connsiteY10" fmla="*/ 228600 h 3429000"/>
                <a:gd name="connsiteX11" fmla="*/ 0 w 1162050"/>
                <a:gd name="connsiteY11" fmla="*/ 381000 h 3429000"/>
                <a:gd name="connsiteX12" fmla="*/ 762000 w 1162050"/>
                <a:gd name="connsiteY12" fmla="*/ 0 h 3429000"/>
                <a:gd name="connsiteX13" fmla="*/ 990600 w 1162050"/>
                <a:gd name="connsiteY13" fmla="*/ 1066800 h 3429000"/>
                <a:gd name="connsiteX14" fmla="*/ 1143000 w 1162050"/>
                <a:gd name="connsiteY14" fmla="*/ 2209800 h 3429000"/>
                <a:gd name="connsiteX15" fmla="*/ 1162050 w 1162050"/>
                <a:gd name="connsiteY15" fmla="*/ 3314700 h 3429000"/>
                <a:gd name="connsiteX16" fmla="*/ 762000 w 11620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685800 w 10858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685800 w 1085850"/>
                <a:gd name="connsiteY17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762000 w 1085850"/>
                <a:gd name="connsiteY18" fmla="*/ 3421380 h 3429000"/>
                <a:gd name="connsiteX19" fmla="*/ 685800 w 1085850"/>
                <a:gd name="connsiteY19" fmla="*/ 3429000 h 3429000"/>
                <a:gd name="connsiteX0" fmla="*/ 685800 w 1219200"/>
                <a:gd name="connsiteY0" fmla="*/ 3429000 h 3505200"/>
                <a:gd name="connsiteX1" fmla="*/ 685800 w 1219200"/>
                <a:gd name="connsiteY1" fmla="*/ 2133600 h 3505200"/>
                <a:gd name="connsiteX2" fmla="*/ 381000 w 1219200"/>
                <a:gd name="connsiteY2" fmla="*/ 2514600 h 3505200"/>
                <a:gd name="connsiteX3" fmla="*/ 609600 w 1219200"/>
                <a:gd name="connsiteY3" fmla="*/ 1905000 h 3505200"/>
                <a:gd name="connsiteX4" fmla="*/ 609600 w 1219200"/>
                <a:gd name="connsiteY4" fmla="*/ 1600200 h 3505200"/>
                <a:gd name="connsiteX5" fmla="*/ 228600 w 1219200"/>
                <a:gd name="connsiteY5" fmla="*/ 1981200 h 3505200"/>
                <a:gd name="connsiteX6" fmla="*/ 609600 w 1219200"/>
                <a:gd name="connsiteY6" fmla="*/ 1295400 h 3505200"/>
                <a:gd name="connsiteX7" fmla="*/ 609600 w 1219200"/>
                <a:gd name="connsiteY7" fmla="*/ 914400 h 3505200"/>
                <a:gd name="connsiteX8" fmla="*/ 76200 w 1219200"/>
                <a:gd name="connsiteY8" fmla="*/ 1066800 h 3505200"/>
                <a:gd name="connsiteX9" fmla="*/ 609600 w 1219200"/>
                <a:gd name="connsiteY9" fmla="*/ 609600 h 3505200"/>
                <a:gd name="connsiteX10" fmla="*/ 609600 w 1219200"/>
                <a:gd name="connsiteY10" fmla="*/ 228600 h 3505200"/>
                <a:gd name="connsiteX11" fmla="*/ 0 w 1219200"/>
                <a:gd name="connsiteY11" fmla="*/ 685800 h 3505200"/>
                <a:gd name="connsiteX12" fmla="*/ 685800 w 1219200"/>
                <a:gd name="connsiteY12" fmla="*/ 0 h 3505200"/>
                <a:gd name="connsiteX13" fmla="*/ 914400 w 1219200"/>
                <a:gd name="connsiteY13" fmla="*/ 1066800 h 3505200"/>
                <a:gd name="connsiteX14" fmla="*/ 1066800 w 1219200"/>
                <a:gd name="connsiteY14" fmla="*/ 2209800 h 3505200"/>
                <a:gd name="connsiteX15" fmla="*/ 1085850 w 1219200"/>
                <a:gd name="connsiteY15" fmla="*/ 3314700 h 3505200"/>
                <a:gd name="connsiteX16" fmla="*/ 762000 w 1219200"/>
                <a:gd name="connsiteY16" fmla="*/ 2514600 h 3505200"/>
                <a:gd name="connsiteX17" fmla="*/ 762000 w 1219200"/>
                <a:gd name="connsiteY17" fmla="*/ 3429000 h 3505200"/>
                <a:gd name="connsiteX18" fmla="*/ 1219200 w 1219200"/>
                <a:gd name="connsiteY18" fmla="*/ 3505200 h 3505200"/>
                <a:gd name="connsiteX19" fmla="*/ 685800 w 1219200"/>
                <a:gd name="connsiteY19" fmla="*/ 3429000 h 3505200"/>
                <a:gd name="connsiteX0" fmla="*/ 685800 w 1085850"/>
                <a:gd name="connsiteY0" fmla="*/ 3429000 h 4191000"/>
                <a:gd name="connsiteX1" fmla="*/ 685800 w 1085850"/>
                <a:gd name="connsiteY1" fmla="*/ 2133600 h 4191000"/>
                <a:gd name="connsiteX2" fmla="*/ 381000 w 1085850"/>
                <a:gd name="connsiteY2" fmla="*/ 2514600 h 4191000"/>
                <a:gd name="connsiteX3" fmla="*/ 609600 w 1085850"/>
                <a:gd name="connsiteY3" fmla="*/ 1905000 h 4191000"/>
                <a:gd name="connsiteX4" fmla="*/ 609600 w 1085850"/>
                <a:gd name="connsiteY4" fmla="*/ 1600200 h 4191000"/>
                <a:gd name="connsiteX5" fmla="*/ 228600 w 1085850"/>
                <a:gd name="connsiteY5" fmla="*/ 1981200 h 4191000"/>
                <a:gd name="connsiteX6" fmla="*/ 609600 w 1085850"/>
                <a:gd name="connsiteY6" fmla="*/ 1295400 h 4191000"/>
                <a:gd name="connsiteX7" fmla="*/ 609600 w 1085850"/>
                <a:gd name="connsiteY7" fmla="*/ 914400 h 4191000"/>
                <a:gd name="connsiteX8" fmla="*/ 76200 w 1085850"/>
                <a:gd name="connsiteY8" fmla="*/ 1066800 h 4191000"/>
                <a:gd name="connsiteX9" fmla="*/ 609600 w 1085850"/>
                <a:gd name="connsiteY9" fmla="*/ 609600 h 4191000"/>
                <a:gd name="connsiteX10" fmla="*/ 609600 w 1085850"/>
                <a:gd name="connsiteY10" fmla="*/ 228600 h 4191000"/>
                <a:gd name="connsiteX11" fmla="*/ 0 w 1085850"/>
                <a:gd name="connsiteY11" fmla="*/ 685800 h 4191000"/>
                <a:gd name="connsiteX12" fmla="*/ 685800 w 1085850"/>
                <a:gd name="connsiteY12" fmla="*/ 0 h 4191000"/>
                <a:gd name="connsiteX13" fmla="*/ 914400 w 1085850"/>
                <a:gd name="connsiteY13" fmla="*/ 1066800 h 4191000"/>
                <a:gd name="connsiteX14" fmla="*/ 1066800 w 1085850"/>
                <a:gd name="connsiteY14" fmla="*/ 2209800 h 4191000"/>
                <a:gd name="connsiteX15" fmla="*/ 1085850 w 1085850"/>
                <a:gd name="connsiteY15" fmla="*/ 3314700 h 4191000"/>
                <a:gd name="connsiteX16" fmla="*/ 762000 w 1085850"/>
                <a:gd name="connsiteY16" fmla="*/ 2514600 h 4191000"/>
                <a:gd name="connsiteX17" fmla="*/ 762000 w 1085850"/>
                <a:gd name="connsiteY17" fmla="*/ 3429000 h 4191000"/>
                <a:gd name="connsiteX18" fmla="*/ 914400 w 1085850"/>
                <a:gd name="connsiteY18" fmla="*/ 4191000 h 4191000"/>
                <a:gd name="connsiteX19" fmla="*/ 685800 w 1085850"/>
                <a:gd name="connsiteY19" fmla="*/ 3429000 h 4191000"/>
                <a:gd name="connsiteX0" fmla="*/ 685800 w 1085850"/>
                <a:gd name="connsiteY0" fmla="*/ 3429000 h 4343400"/>
                <a:gd name="connsiteX1" fmla="*/ 685800 w 1085850"/>
                <a:gd name="connsiteY1" fmla="*/ 2133600 h 4343400"/>
                <a:gd name="connsiteX2" fmla="*/ 381000 w 1085850"/>
                <a:gd name="connsiteY2" fmla="*/ 2514600 h 4343400"/>
                <a:gd name="connsiteX3" fmla="*/ 609600 w 1085850"/>
                <a:gd name="connsiteY3" fmla="*/ 1905000 h 4343400"/>
                <a:gd name="connsiteX4" fmla="*/ 609600 w 1085850"/>
                <a:gd name="connsiteY4" fmla="*/ 1600200 h 4343400"/>
                <a:gd name="connsiteX5" fmla="*/ 228600 w 1085850"/>
                <a:gd name="connsiteY5" fmla="*/ 1981200 h 4343400"/>
                <a:gd name="connsiteX6" fmla="*/ 609600 w 1085850"/>
                <a:gd name="connsiteY6" fmla="*/ 1295400 h 4343400"/>
                <a:gd name="connsiteX7" fmla="*/ 609600 w 1085850"/>
                <a:gd name="connsiteY7" fmla="*/ 914400 h 4343400"/>
                <a:gd name="connsiteX8" fmla="*/ 76200 w 1085850"/>
                <a:gd name="connsiteY8" fmla="*/ 1066800 h 4343400"/>
                <a:gd name="connsiteX9" fmla="*/ 609600 w 1085850"/>
                <a:gd name="connsiteY9" fmla="*/ 609600 h 4343400"/>
                <a:gd name="connsiteX10" fmla="*/ 609600 w 1085850"/>
                <a:gd name="connsiteY10" fmla="*/ 228600 h 4343400"/>
                <a:gd name="connsiteX11" fmla="*/ 0 w 1085850"/>
                <a:gd name="connsiteY11" fmla="*/ 685800 h 4343400"/>
                <a:gd name="connsiteX12" fmla="*/ 685800 w 1085850"/>
                <a:gd name="connsiteY12" fmla="*/ 0 h 4343400"/>
                <a:gd name="connsiteX13" fmla="*/ 914400 w 1085850"/>
                <a:gd name="connsiteY13" fmla="*/ 1066800 h 4343400"/>
                <a:gd name="connsiteX14" fmla="*/ 1066800 w 1085850"/>
                <a:gd name="connsiteY14" fmla="*/ 2209800 h 4343400"/>
                <a:gd name="connsiteX15" fmla="*/ 1085850 w 1085850"/>
                <a:gd name="connsiteY15" fmla="*/ 3314700 h 4343400"/>
                <a:gd name="connsiteX16" fmla="*/ 762000 w 1085850"/>
                <a:gd name="connsiteY16" fmla="*/ 2514600 h 4343400"/>
                <a:gd name="connsiteX17" fmla="*/ 762000 w 1085850"/>
                <a:gd name="connsiteY17" fmla="*/ 3429000 h 4343400"/>
                <a:gd name="connsiteX18" fmla="*/ 685800 w 1085850"/>
                <a:gd name="connsiteY18" fmla="*/ 4343400 h 4343400"/>
                <a:gd name="connsiteX19" fmla="*/ 685800 w 1085850"/>
                <a:gd name="connsiteY19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1219200 w 1219200"/>
                <a:gd name="connsiteY18" fmla="*/ 3810000 h 4343400"/>
                <a:gd name="connsiteX19" fmla="*/ 685800 w 1219200"/>
                <a:gd name="connsiteY19" fmla="*/ 4343400 h 4343400"/>
                <a:gd name="connsiteX20" fmla="*/ 685800 w 1219200"/>
                <a:gd name="connsiteY20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762000 w 1219200"/>
                <a:gd name="connsiteY18" fmla="*/ 3810000 h 4343400"/>
                <a:gd name="connsiteX19" fmla="*/ 1219200 w 1219200"/>
                <a:gd name="connsiteY19" fmla="*/ 3810000 h 4343400"/>
                <a:gd name="connsiteX20" fmla="*/ 685800 w 1219200"/>
                <a:gd name="connsiteY20" fmla="*/ 4343400 h 4343400"/>
                <a:gd name="connsiteX21" fmla="*/ 685800 w 12192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1143000 w 1143000"/>
                <a:gd name="connsiteY19" fmla="*/ 3505200 h 4343400"/>
                <a:gd name="connsiteX20" fmla="*/ 685800 w 1143000"/>
                <a:gd name="connsiteY20" fmla="*/ 4343400 h 4343400"/>
                <a:gd name="connsiteX21" fmla="*/ 685800 w 11430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685800 w 1143000"/>
                <a:gd name="connsiteY21" fmla="*/ 4343400 h 4343400"/>
                <a:gd name="connsiteX22" fmla="*/ 685800 w 1143000"/>
                <a:gd name="connsiteY22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990600 w 1143000"/>
                <a:gd name="connsiteY21" fmla="*/ 4038600 h 4343400"/>
                <a:gd name="connsiteX22" fmla="*/ 685800 w 1143000"/>
                <a:gd name="connsiteY22" fmla="*/ 4343400 h 4343400"/>
                <a:gd name="connsiteX23" fmla="*/ 685800 w 1143000"/>
                <a:gd name="connsiteY23" fmla="*/ 3429000 h 43434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457200 w 1143000"/>
                <a:gd name="connsiteY5" fmla="*/ 14478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457200 w 1143000"/>
                <a:gd name="connsiteY5" fmla="*/ 14478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381000 w 1143000"/>
                <a:gd name="connsiteY8" fmla="*/ 1143000 h 4648200"/>
                <a:gd name="connsiteX9" fmla="*/ 609600 w 1143000"/>
                <a:gd name="connsiteY9" fmla="*/ 914400 h 4648200"/>
                <a:gd name="connsiteX10" fmla="*/ 76200 w 1143000"/>
                <a:gd name="connsiteY10" fmla="*/ 1066800 h 4648200"/>
                <a:gd name="connsiteX11" fmla="*/ 609600 w 1143000"/>
                <a:gd name="connsiteY11" fmla="*/ 609600 h 4648200"/>
                <a:gd name="connsiteX12" fmla="*/ 609600 w 1143000"/>
                <a:gd name="connsiteY12" fmla="*/ 2286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381000 w 1143000"/>
                <a:gd name="connsiteY8" fmla="*/ 1143000 h 4648200"/>
                <a:gd name="connsiteX9" fmla="*/ 609600 w 1143000"/>
                <a:gd name="connsiteY9" fmla="*/ 914400 h 4648200"/>
                <a:gd name="connsiteX10" fmla="*/ 381000 w 1143000"/>
                <a:gd name="connsiteY10" fmla="*/ 838200 h 4648200"/>
                <a:gd name="connsiteX11" fmla="*/ 609600 w 1143000"/>
                <a:gd name="connsiteY11" fmla="*/ 609600 h 4648200"/>
                <a:gd name="connsiteX12" fmla="*/ 609600 w 1143000"/>
                <a:gd name="connsiteY12" fmla="*/ 2286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457200 w 1143000"/>
                <a:gd name="connsiteY8" fmla="*/ 1143000 h 4648200"/>
                <a:gd name="connsiteX9" fmla="*/ 609600 w 1143000"/>
                <a:gd name="connsiteY9" fmla="*/ 914400 h 4648200"/>
                <a:gd name="connsiteX10" fmla="*/ 381000 w 1143000"/>
                <a:gd name="connsiteY10" fmla="*/ 838200 h 4648200"/>
                <a:gd name="connsiteX11" fmla="*/ 609600 w 1143000"/>
                <a:gd name="connsiteY11" fmla="*/ 609600 h 4648200"/>
                <a:gd name="connsiteX12" fmla="*/ 609600 w 1143000"/>
                <a:gd name="connsiteY12" fmla="*/ 2286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457200 w 1143000"/>
                <a:gd name="connsiteY8" fmla="*/ 1143000 h 4648200"/>
                <a:gd name="connsiteX9" fmla="*/ 609600 w 1143000"/>
                <a:gd name="connsiteY9" fmla="*/ 914400 h 4648200"/>
                <a:gd name="connsiteX10" fmla="*/ 457200 w 1143000"/>
                <a:gd name="connsiteY10" fmla="*/ 838200 h 4648200"/>
                <a:gd name="connsiteX11" fmla="*/ 609600 w 1143000"/>
                <a:gd name="connsiteY11" fmla="*/ 609600 h 4648200"/>
                <a:gd name="connsiteX12" fmla="*/ 609600 w 1143000"/>
                <a:gd name="connsiteY12" fmla="*/ 2286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457200 w 1143000"/>
                <a:gd name="connsiteY2" fmla="*/ 2057400 h 4648200"/>
                <a:gd name="connsiteX3" fmla="*/ 609600 w 1143000"/>
                <a:gd name="connsiteY3" fmla="*/ 1905000 h 4648200"/>
                <a:gd name="connsiteX4" fmla="*/ 457200 w 1143000"/>
                <a:gd name="connsiteY4" fmla="*/ 1752600 h 4648200"/>
                <a:gd name="connsiteX5" fmla="*/ 609600 w 1143000"/>
                <a:gd name="connsiteY5" fmla="*/ 1600200 h 4648200"/>
                <a:gd name="connsiteX6" fmla="*/ 457200 w 1143000"/>
                <a:gd name="connsiteY6" fmla="*/ 1447800 h 4648200"/>
                <a:gd name="connsiteX7" fmla="*/ 609600 w 1143000"/>
                <a:gd name="connsiteY7" fmla="*/ 1295400 h 4648200"/>
                <a:gd name="connsiteX8" fmla="*/ 457200 w 1143000"/>
                <a:gd name="connsiteY8" fmla="*/ 1143000 h 4648200"/>
                <a:gd name="connsiteX9" fmla="*/ 609600 w 1143000"/>
                <a:gd name="connsiteY9" fmla="*/ 914400 h 4648200"/>
                <a:gd name="connsiteX10" fmla="*/ 457200 w 1143000"/>
                <a:gd name="connsiteY10" fmla="*/ 838200 h 4648200"/>
                <a:gd name="connsiteX11" fmla="*/ 609600 w 1143000"/>
                <a:gd name="connsiteY11" fmla="*/ 609600 h 4648200"/>
                <a:gd name="connsiteX12" fmla="*/ 457200 w 1143000"/>
                <a:gd name="connsiteY12" fmla="*/ 533400 h 4648200"/>
                <a:gd name="connsiteX13" fmla="*/ 609600 w 1143000"/>
                <a:gd name="connsiteY13" fmla="*/ 228600 h 4648200"/>
                <a:gd name="connsiteX14" fmla="*/ 0 w 1143000"/>
                <a:gd name="connsiteY14" fmla="*/ 685800 h 4648200"/>
                <a:gd name="connsiteX15" fmla="*/ 685800 w 1143000"/>
                <a:gd name="connsiteY15" fmla="*/ 0 h 4648200"/>
                <a:gd name="connsiteX16" fmla="*/ 914400 w 1143000"/>
                <a:gd name="connsiteY16" fmla="*/ 1066800 h 4648200"/>
                <a:gd name="connsiteX17" fmla="*/ 1066800 w 1143000"/>
                <a:gd name="connsiteY17" fmla="*/ 2209800 h 4648200"/>
                <a:gd name="connsiteX18" fmla="*/ 1085850 w 1143000"/>
                <a:gd name="connsiteY18" fmla="*/ 3314700 h 4648200"/>
                <a:gd name="connsiteX19" fmla="*/ 762000 w 1143000"/>
                <a:gd name="connsiteY19" fmla="*/ 2514600 h 4648200"/>
                <a:gd name="connsiteX20" fmla="*/ 762000 w 1143000"/>
                <a:gd name="connsiteY20" fmla="*/ 3429000 h 4648200"/>
                <a:gd name="connsiteX21" fmla="*/ 762000 w 1143000"/>
                <a:gd name="connsiteY21" fmla="*/ 3810000 h 4648200"/>
                <a:gd name="connsiteX22" fmla="*/ 9144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304800 w 762000"/>
                <a:gd name="connsiteY0" fmla="*/ 3429000 h 4648200"/>
                <a:gd name="connsiteX1" fmla="*/ 304800 w 762000"/>
                <a:gd name="connsiteY1" fmla="*/ 2133600 h 4648200"/>
                <a:gd name="connsiteX2" fmla="*/ 76200 w 762000"/>
                <a:gd name="connsiteY2" fmla="*/ 2057400 h 4648200"/>
                <a:gd name="connsiteX3" fmla="*/ 228600 w 762000"/>
                <a:gd name="connsiteY3" fmla="*/ 1905000 h 4648200"/>
                <a:gd name="connsiteX4" fmla="*/ 76200 w 762000"/>
                <a:gd name="connsiteY4" fmla="*/ 1752600 h 4648200"/>
                <a:gd name="connsiteX5" fmla="*/ 228600 w 762000"/>
                <a:gd name="connsiteY5" fmla="*/ 1600200 h 4648200"/>
                <a:gd name="connsiteX6" fmla="*/ 76200 w 762000"/>
                <a:gd name="connsiteY6" fmla="*/ 1447800 h 4648200"/>
                <a:gd name="connsiteX7" fmla="*/ 228600 w 762000"/>
                <a:gd name="connsiteY7" fmla="*/ 1295400 h 4648200"/>
                <a:gd name="connsiteX8" fmla="*/ 76200 w 762000"/>
                <a:gd name="connsiteY8" fmla="*/ 1143000 h 4648200"/>
                <a:gd name="connsiteX9" fmla="*/ 228600 w 762000"/>
                <a:gd name="connsiteY9" fmla="*/ 914400 h 4648200"/>
                <a:gd name="connsiteX10" fmla="*/ 76200 w 762000"/>
                <a:gd name="connsiteY10" fmla="*/ 838200 h 4648200"/>
                <a:gd name="connsiteX11" fmla="*/ 228600 w 762000"/>
                <a:gd name="connsiteY11" fmla="*/ 609600 h 4648200"/>
                <a:gd name="connsiteX12" fmla="*/ 76200 w 762000"/>
                <a:gd name="connsiteY12" fmla="*/ 533400 h 4648200"/>
                <a:gd name="connsiteX13" fmla="*/ 228600 w 762000"/>
                <a:gd name="connsiteY13" fmla="*/ 228600 h 4648200"/>
                <a:gd name="connsiteX14" fmla="*/ 0 w 762000"/>
                <a:gd name="connsiteY14" fmla="*/ 381000 h 4648200"/>
                <a:gd name="connsiteX15" fmla="*/ 304800 w 762000"/>
                <a:gd name="connsiteY15" fmla="*/ 0 h 4648200"/>
                <a:gd name="connsiteX16" fmla="*/ 533400 w 762000"/>
                <a:gd name="connsiteY16" fmla="*/ 1066800 h 4648200"/>
                <a:gd name="connsiteX17" fmla="*/ 685800 w 762000"/>
                <a:gd name="connsiteY17" fmla="*/ 2209800 h 4648200"/>
                <a:gd name="connsiteX18" fmla="*/ 704850 w 762000"/>
                <a:gd name="connsiteY18" fmla="*/ 3314700 h 4648200"/>
                <a:gd name="connsiteX19" fmla="*/ 381000 w 762000"/>
                <a:gd name="connsiteY19" fmla="*/ 2514600 h 4648200"/>
                <a:gd name="connsiteX20" fmla="*/ 381000 w 762000"/>
                <a:gd name="connsiteY20" fmla="*/ 3429000 h 4648200"/>
                <a:gd name="connsiteX21" fmla="*/ 381000 w 762000"/>
                <a:gd name="connsiteY21" fmla="*/ 3810000 h 4648200"/>
                <a:gd name="connsiteX22" fmla="*/ 533400 w 762000"/>
                <a:gd name="connsiteY22" fmla="*/ 3810000 h 4648200"/>
                <a:gd name="connsiteX23" fmla="*/ 762000 w 762000"/>
                <a:gd name="connsiteY23" fmla="*/ 3505200 h 4648200"/>
                <a:gd name="connsiteX24" fmla="*/ 609600 w 762000"/>
                <a:gd name="connsiteY24" fmla="*/ 4038600 h 4648200"/>
                <a:gd name="connsiteX25" fmla="*/ 304800 w 762000"/>
                <a:gd name="connsiteY25" fmla="*/ 4648200 h 4648200"/>
                <a:gd name="connsiteX26" fmla="*/ 304800 w 762000"/>
                <a:gd name="connsiteY26" fmla="*/ 3429000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62000" h="4648200">
                  <a:moveTo>
                    <a:pt x="304800" y="3429000"/>
                  </a:moveTo>
                  <a:lnTo>
                    <a:pt x="304800" y="2133600"/>
                  </a:lnTo>
                  <a:lnTo>
                    <a:pt x="76200" y="2057400"/>
                  </a:lnTo>
                  <a:lnTo>
                    <a:pt x="228600" y="1905000"/>
                  </a:lnTo>
                  <a:lnTo>
                    <a:pt x="76200" y="1752600"/>
                  </a:lnTo>
                  <a:lnTo>
                    <a:pt x="228600" y="1600200"/>
                  </a:lnTo>
                  <a:lnTo>
                    <a:pt x="76200" y="1447800"/>
                  </a:lnTo>
                  <a:lnTo>
                    <a:pt x="228600" y="1295400"/>
                  </a:lnTo>
                  <a:lnTo>
                    <a:pt x="76200" y="1143000"/>
                  </a:lnTo>
                  <a:lnTo>
                    <a:pt x="228600" y="914400"/>
                  </a:lnTo>
                  <a:lnTo>
                    <a:pt x="76200" y="838200"/>
                  </a:lnTo>
                  <a:lnTo>
                    <a:pt x="228600" y="609600"/>
                  </a:lnTo>
                  <a:lnTo>
                    <a:pt x="76200" y="533400"/>
                  </a:lnTo>
                  <a:lnTo>
                    <a:pt x="228600" y="228600"/>
                  </a:lnTo>
                  <a:lnTo>
                    <a:pt x="0" y="381000"/>
                  </a:lnTo>
                  <a:lnTo>
                    <a:pt x="304800" y="0"/>
                  </a:lnTo>
                  <a:lnTo>
                    <a:pt x="533400" y="1066800"/>
                  </a:lnTo>
                  <a:lnTo>
                    <a:pt x="685800" y="2209800"/>
                  </a:lnTo>
                  <a:lnTo>
                    <a:pt x="704850" y="3314700"/>
                  </a:lnTo>
                  <a:lnTo>
                    <a:pt x="381000" y="2514600"/>
                  </a:lnTo>
                  <a:lnTo>
                    <a:pt x="381000" y="3429000"/>
                  </a:lnTo>
                  <a:lnTo>
                    <a:pt x="381000" y="3810000"/>
                  </a:lnTo>
                  <a:lnTo>
                    <a:pt x="533400" y="3810000"/>
                  </a:lnTo>
                  <a:lnTo>
                    <a:pt x="762000" y="3505200"/>
                  </a:lnTo>
                  <a:lnTo>
                    <a:pt x="609600" y="4038600"/>
                  </a:lnTo>
                  <a:lnTo>
                    <a:pt x="304800" y="4648200"/>
                  </a:lnTo>
                  <a:lnTo>
                    <a:pt x="304800" y="342900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5257800" y="457200"/>
              <a:ext cx="685800" cy="4648200"/>
            </a:xfrm>
            <a:custGeom>
              <a:avLst/>
              <a:gdLst>
                <a:gd name="connsiteX0" fmla="*/ 6350 w 400050"/>
                <a:gd name="connsiteY0" fmla="*/ 0 h 3403600"/>
                <a:gd name="connsiteX1" fmla="*/ 400050 w 400050"/>
                <a:gd name="connsiteY1" fmla="*/ 3289300 h 3403600"/>
                <a:gd name="connsiteX2" fmla="*/ 0 w 400050"/>
                <a:gd name="connsiteY2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400050 w 400050"/>
                <a:gd name="connsiteY2" fmla="*/ 3289300 h 3403600"/>
                <a:gd name="connsiteX3" fmla="*/ 0 w 400050"/>
                <a:gd name="connsiteY3" fmla="*/ 3403600 h 3403600"/>
                <a:gd name="connsiteX0" fmla="*/ 6350 w 400050"/>
                <a:gd name="connsiteY0" fmla="*/ 0 h 3403600"/>
                <a:gd name="connsiteX1" fmla="*/ 228600 w 400050"/>
                <a:gd name="connsiteY1" fmla="*/ 1041400 h 3403600"/>
                <a:gd name="connsiteX2" fmla="*/ 381000 w 400050"/>
                <a:gd name="connsiteY2" fmla="*/ 2184400 h 3403600"/>
                <a:gd name="connsiteX3" fmla="*/ 400050 w 400050"/>
                <a:gd name="connsiteY3" fmla="*/ 3289300 h 3403600"/>
                <a:gd name="connsiteX4" fmla="*/ 0 w 400050"/>
                <a:gd name="connsiteY4" fmla="*/ 3403600 h 3403600"/>
                <a:gd name="connsiteX0" fmla="*/ 6350 w 400050"/>
                <a:gd name="connsiteY0" fmla="*/ 2540 h 3406140"/>
                <a:gd name="connsiteX1" fmla="*/ 0 w 400050"/>
                <a:gd name="connsiteY1" fmla="*/ 0 h 3406140"/>
                <a:gd name="connsiteX2" fmla="*/ 228600 w 400050"/>
                <a:gd name="connsiteY2" fmla="*/ 1043940 h 3406140"/>
                <a:gd name="connsiteX3" fmla="*/ 381000 w 400050"/>
                <a:gd name="connsiteY3" fmla="*/ 2186940 h 3406140"/>
                <a:gd name="connsiteX4" fmla="*/ 400050 w 400050"/>
                <a:gd name="connsiteY4" fmla="*/ 3291840 h 3406140"/>
                <a:gd name="connsiteX5" fmla="*/ 0 w 400050"/>
                <a:gd name="connsiteY5" fmla="*/ 3406140 h 3406140"/>
                <a:gd name="connsiteX0" fmla="*/ 539750 w 933450"/>
                <a:gd name="connsiteY0" fmla="*/ 0 h 3403600"/>
                <a:gd name="connsiteX1" fmla="*/ 0 w 933450"/>
                <a:gd name="connsiteY1" fmla="*/ 50800 h 3403600"/>
                <a:gd name="connsiteX2" fmla="*/ 762000 w 933450"/>
                <a:gd name="connsiteY2" fmla="*/ 1041400 h 3403600"/>
                <a:gd name="connsiteX3" fmla="*/ 914400 w 933450"/>
                <a:gd name="connsiteY3" fmla="*/ 2184400 h 3403600"/>
                <a:gd name="connsiteX4" fmla="*/ 933450 w 933450"/>
                <a:gd name="connsiteY4" fmla="*/ 3289300 h 3403600"/>
                <a:gd name="connsiteX5" fmla="*/ 533400 w 933450"/>
                <a:gd name="connsiteY5" fmla="*/ 3403600 h 3403600"/>
                <a:gd name="connsiteX0" fmla="*/ 76200 w 933450"/>
                <a:gd name="connsiteY0" fmla="*/ 0 h 3581400"/>
                <a:gd name="connsiteX1" fmla="*/ 0 w 933450"/>
                <a:gd name="connsiteY1" fmla="*/ 228600 h 3581400"/>
                <a:gd name="connsiteX2" fmla="*/ 762000 w 933450"/>
                <a:gd name="connsiteY2" fmla="*/ 1219200 h 3581400"/>
                <a:gd name="connsiteX3" fmla="*/ 914400 w 933450"/>
                <a:gd name="connsiteY3" fmla="*/ 2362200 h 3581400"/>
                <a:gd name="connsiteX4" fmla="*/ 933450 w 933450"/>
                <a:gd name="connsiteY4" fmla="*/ 3467100 h 3581400"/>
                <a:gd name="connsiteX5" fmla="*/ 533400 w 933450"/>
                <a:gd name="connsiteY5" fmla="*/ 3581400 h 3581400"/>
                <a:gd name="connsiteX0" fmla="*/ 0 w 857250"/>
                <a:gd name="connsiteY0" fmla="*/ 0 h 3581400"/>
                <a:gd name="connsiteX1" fmla="*/ 457200 w 857250"/>
                <a:gd name="connsiteY1" fmla="*/ 152400 h 3581400"/>
                <a:gd name="connsiteX2" fmla="*/ 685800 w 857250"/>
                <a:gd name="connsiteY2" fmla="*/ 1219200 h 3581400"/>
                <a:gd name="connsiteX3" fmla="*/ 838200 w 857250"/>
                <a:gd name="connsiteY3" fmla="*/ 2362200 h 3581400"/>
                <a:gd name="connsiteX4" fmla="*/ 857250 w 857250"/>
                <a:gd name="connsiteY4" fmla="*/ 3467100 h 3581400"/>
                <a:gd name="connsiteX5" fmla="*/ 457200 w 857250"/>
                <a:gd name="connsiteY5" fmla="*/ 3581400 h 3581400"/>
                <a:gd name="connsiteX0" fmla="*/ 304800 w 1162050"/>
                <a:gd name="connsiteY0" fmla="*/ 0 h 3581400"/>
                <a:gd name="connsiteX1" fmla="*/ 0 w 1162050"/>
                <a:gd name="connsiteY1" fmla="*/ 228600 h 3581400"/>
                <a:gd name="connsiteX2" fmla="*/ 762000 w 1162050"/>
                <a:gd name="connsiteY2" fmla="*/ 152400 h 3581400"/>
                <a:gd name="connsiteX3" fmla="*/ 990600 w 1162050"/>
                <a:gd name="connsiteY3" fmla="*/ 1219200 h 3581400"/>
                <a:gd name="connsiteX4" fmla="*/ 1143000 w 1162050"/>
                <a:gd name="connsiteY4" fmla="*/ 2362200 h 3581400"/>
                <a:gd name="connsiteX5" fmla="*/ 1162050 w 1162050"/>
                <a:gd name="connsiteY5" fmla="*/ 3467100 h 3581400"/>
                <a:gd name="connsiteX6" fmla="*/ 762000 w 1162050"/>
                <a:gd name="connsiteY6" fmla="*/ 3581400 h 3581400"/>
                <a:gd name="connsiteX0" fmla="*/ 304800 w 1162050"/>
                <a:gd name="connsiteY0" fmla="*/ 914400 h 3429000"/>
                <a:gd name="connsiteX1" fmla="*/ 0 w 1162050"/>
                <a:gd name="connsiteY1" fmla="*/ 76200 h 3429000"/>
                <a:gd name="connsiteX2" fmla="*/ 762000 w 1162050"/>
                <a:gd name="connsiteY2" fmla="*/ 0 h 3429000"/>
                <a:gd name="connsiteX3" fmla="*/ 990600 w 1162050"/>
                <a:gd name="connsiteY3" fmla="*/ 1066800 h 3429000"/>
                <a:gd name="connsiteX4" fmla="*/ 1143000 w 1162050"/>
                <a:gd name="connsiteY4" fmla="*/ 2209800 h 3429000"/>
                <a:gd name="connsiteX5" fmla="*/ 1162050 w 1162050"/>
                <a:gd name="connsiteY5" fmla="*/ 3314700 h 3429000"/>
                <a:gd name="connsiteX6" fmla="*/ 762000 w 1162050"/>
                <a:gd name="connsiteY6" fmla="*/ 3429000 h 3429000"/>
                <a:gd name="connsiteX0" fmla="*/ 304800 w 1162050"/>
                <a:gd name="connsiteY0" fmla="*/ 9144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228600 h 3429000"/>
                <a:gd name="connsiteX2" fmla="*/ 0 w 1162050"/>
                <a:gd name="connsiteY2" fmla="*/ 76200 h 3429000"/>
                <a:gd name="connsiteX3" fmla="*/ 762000 w 1162050"/>
                <a:gd name="connsiteY3" fmla="*/ 0 h 3429000"/>
                <a:gd name="connsiteX4" fmla="*/ 990600 w 1162050"/>
                <a:gd name="connsiteY4" fmla="*/ 1066800 h 3429000"/>
                <a:gd name="connsiteX5" fmla="*/ 1143000 w 1162050"/>
                <a:gd name="connsiteY5" fmla="*/ 2209800 h 3429000"/>
                <a:gd name="connsiteX6" fmla="*/ 1162050 w 1162050"/>
                <a:gd name="connsiteY6" fmla="*/ 3314700 h 3429000"/>
                <a:gd name="connsiteX7" fmla="*/ 762000 w 1162050"/>
                <a:gd name="connsiteY7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228600 h 3429000"/>
                <a:gd name="connsiteX3" fmla="*/ 0 w 1162050"/>
                <a:gd name="connsiteY3" fmla="*/ 76200 h 3429000"/>
                <a:gd name="connsiteX4" fmla="*/ 762000 w 1162050"/>
                <a:gd name="connsiteY4" fmla="*/ 0 h 3429000"/>
                <a:gd name="connsiteX5" fmla="*/ 990600 w 1162050"/>
                <a:gd name="connsiteY5" fmla="*/ 1066800 h 3429000"/>
                <a:gd name="connsiteX6" fmla="*/ 1143000 w 1162050"/>
                <a:gd name="connsiteY6" fmla="*/ 2209800 h 3429000"/>
                <a:gd name="connsiteX7" fmla="*/ 1162050 w 1162050"/>
                <a:gd name="connsiteY7" fmla="*/ 3314700 h 3429000"/>
                <a:gd name="connsiteX8" fmla="*/ 762000 w 1162050"/>
                <a:gd name="connsiteY8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4572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685800 h 3429000"/>
                <a:gd name="connsiteX2" fmla="*/ 685800 w 1162050"/>
                <a:gd name="connsiteY2" fmla="*/ 609600 h 3429000"/>
                <a:gd name="connsiteX3" fmla="*/ 685800 w 1162050"/>
                <a:gd name="connsiteY3" fmla="*/ 228600 h 3429000"/>
                <a:gd name="connsiteX4" fmla="*/ 0 w 1162050"/>
                <a:gd name="connsiteY4" fmla="*/ 76200 h 3429000"/>
                <a:gd name="connsiteX5" fmla="*/ 762000 w 1162050"/>
                <a:gd name="connsiteY5" fmla="*/ 0 h 3429000"/>
                <a:gd name="connsiteX6" fmla="*/ 990600 w 1162050"/>
                <a:gd name="connsiteY6" fmla="*/ 1066800 h 3429000"/>
                <a:gd name="connsiteX7" fmla="*/ 1143000 w 1162050"/>
                <a:gd name="connsiteY7" fmla="*/ 2209800 h 3429000"/>
                <a:gd name="connsiteX8" fmla="*/ 1162050 w 1162050"/>
                <a:gd name="connsiteY8" fmla="*/ 3314700 h 3429000"/>
                <a:gd name="connsiteX9" fmla="*/ 762000 w 1162050"/>
                <a:gd name="connsiteY9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914400 h 3429000"/>
                <a:gd name="connsiteX2" fmla="*/ 0 w 1162050"/>
                <a:gd name="connsiteY2" fmla="*/ 685800 h 3429000"/>
                <a:gd name="connsiteX3" fmla="*/ 685800 w 1162050"/>
                <a:gd name="connsiteY3" fmla="*/ 609600 h 3429000"/>
                <a:gd name="connsiteX4" fmla="*/ 685800 w 1162050"/>
                <a:gd name="connsiteY4" fmla="*/ 228600 h 3429000"/>
                <a:gd name="connsiteX5" fmla="*/ 0 w 1162050"/>
                <a:gd name="connsiteY5" fmla="*/ 76200 h 3429000"/>
                <a:gd name="connsiteX6" fmla="*/ 762000 w 1162050"/>
                <a:gd name="connsiteY6" fmla="*/ 0 h 3429000"/>
                <a:gd name="connsiteX7" fmla="*/ 990600 w 1162050"/>
                <a:gd name="connsiteY7" fmla="*/ 1066800 h 3429000"/>
                <a:gd name="connsiteX8" fmla="*/ 1143000 w 1162050"/>
                <a:gd name="connsiteY8" fmla="*/ 2209800 h 3429000"/>
                <a:gd name="connsiteX9" fmla="*/ 1162050 w 1162050"/>
                <a:gd name="connsiteY9" fmla="*/ 3314700 h 3429000"/>
                <a:gd name="connsiteX10" fmla="*/ 762000 w 1162050"/>
                <a:gd name="connsiteY10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914400 h 3429000"/>
                <a:gd name="connsiteX3" fmla="*/ 0 w 1162050"/>
                <a:gd name="connsiteY3" fmla="*/ 685800 h 3429000"/>
                <a:gd name="connsiteX4" fmla="*/ 685800 w 1162050"/>
                <a:gd name="connsiteY4" fmla="*/ 609600 h 3429000"/>
                <a:gd name="connsiteX5" fmla="*/ 685800 w 1162050"/>
                <a:gd name="connsiteY5" fmla="*/ 228600 h 3429000"/>
                <a:gd name="connsiteX6" fmla="*/ 0 w 1162050"/>
                <a:gd name="connsiteY6" fmla="*/ 76200 h 3429000"/>
                <a:gd name="connsiteX7" fmla="*/ 762000 w 1162050"/>
                <a:gd name="connsiteY7" fmla="*/ 0 h 3429000"/>
                <a:gd name="connsiteX8" fmla="*/ 990600 w 1162050"/>
                <a:gd name="connsiteY8" fmla="*/ 1066800 h 3429000"/>
                <a:gd name="connsiteX9" fmla="*/ 1143000 w 1162050"/>
                <a:gd name="connsiteY9" fmla="*/ 2209800 h 3429000"/>
                <a:gd name="connsiteX10" fmla="*/ 1162050 w 1162050"/>
                <a:gd name="connsiteY10" fmla="*/ 3314700 h 3429000"/>
                <a:gd name="connsiteX11" fmla="*/ 762000 w 1162050"/>
                <a:gd name="connsiteY11" fmla="*/ 3429000 h 3429000"/>
                <a:gd name="connsiteX0" fmla="*/ 762000 w 1162050"/>
                <a:gd name="connsiteY0" fmla="*/ 3429000 h 3429000"/>
                <a:gd name="connsiteX1" fmla="*/ 0 w 1162050"/>
                <a:gd name="connsiteY1" fmla="*/ 12192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228600 w 1162050"/>
                <a:gd name="connsiteY1" fmla="*/ 1447800 h 3429000"/>
                <a:gd name="connsiteX2" fmla="*/ 685800 w 1162050"/>
                <a:gd name="connsiteY2" fmla="*/ 1295400 h 3429000"/>
                <a:gd name="connsiteX3" fmla="*/ 685800 w 1162050"/>
                <a:gd name="connsiteY3" fmla="*/ 914400 h 3429000"/>
                <a:gd name="connsiteX4" fmla="*/ 0 w 1162050"/>
                <a:gd name="connsiteY4" fmla="*/ 685800 h 3429000"/>
                <a:gd name="connsiteX5" fmla="*/ 685800 w 1162050"/>
                <a:gd name="connsiteY5" fmla="*/ 609600 h 3429000"/>
                <a:gd name="connsiteX6" fmla="*/ 685800 w 1162050"/>
                <a:gd name="connsiteY6" fmla="*/ 228600 h 3429000"/>
                <a:gd name="connsiteX7" fmla="*/ 0 w 1162050"/>
                <a:gd name="connsiteY7" fmla="*/ 76200 h 3429000"/>
                <a:gd name="connsiteX8" fmla="*/ 762000 w 1162050"/>
                <a:gd name="connsiteY8" fmla="*/ 0 h 3429000"/>
                <a:gd name="connsiteX9" fmla="*/ 990600 w 1162050"/>
                <a:gd name="connsiteY9" fmla="*/ 1066800 h 3429000"/>
                <a:gd name="connsiteX10" fmla="*/ 1143000 w 1162050"/>
                <a:gd name="connsiteY10" fmla="*/ 2209800 h 3429000"/>
                <a:gd name="connsiteX11" fmla="*/ 1162050 w 1162050"/>
                <a:gd name="connsiteY11" fmla="*/ 3314700 h 3429000"/>
                <a:gd name="connsiteX12" fmla="*/ 762000 w 1162050"/>
                <a:gd name="connsiteY12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762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0 w 1162050"/>
                <a:gd name="connsiteY5" fmla="*/ 685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228600 w 1162050"/>
                <a:gd name="connsiteY2" fmla="*/ 14478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09600 w 1162050"/>
                <a:gd name="connsiteY1" fmla="*/ 17526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685800 w 1162050"/>
                <a:gd name="connsiteY1" fmla="*/ 1600200 h 3429000"/>
                <a:gd name="connsiteX2" fmla="*/ 304800 w 1162050"/>
                <a:gd name="connsiteY2" fmla="*/ 1981200 h 3429000"/>
                <a:gd name="connsiteX3" fmla="*/ 685800 w 1162050"/>
                <a:gd name="connsiteY3" fmla="*/ 1295400 h 3429000"/>
                <a:gd name="connsiteX4" fmla="*/ 685800 w 1162050"/>
                <a:gd name="connsiteY4" fmla="*/ 914400 h 3429000"/>
                <a:gd name="connsiteX5" fmla="*/ 152400 w 1162050"/>
                <a:gd name="connsiteY5" fmla="*/ 1066800 h 3429000"/>
                <a:gd name="connsiteX6" fmla="*/ 685800 w 1162050"/>
                <a:gd name="connsiteY6" fmla="*/ 609600 h 3429000"/>
                <a:gd name="connsiteX7" fmla="*/ 685800 w 1162050"/>
                <a:gd name="connsiteY7" fmla="*/ 228600 h 3429000"/>
                <a:gd name="connsiteX8" fmla="*/ 0 w 1162050"/>
                <a:gd name="connsiteY8" fmla="*/ 381000 h 3429000"/>
                <a:gd name="connsiteX9" fmla="*/ 762000 w 1162050"/>
                <a:gd name="connsiteY9" fmla="*/ 0 h 3429000"/>
                <a:gd name="connsiteX10" fmla="*/ 990600 w 1162050"/>
                <a:gd name="connsiteY10" fmla="*/ 1066800 h 3429000"/>
                <a:gd name="connsiteX11" fmla="*/ 1143000 w 1162050"/>
                <a:gd name="connsiteY11" fmla="*/ 2209800 h 3429000"/>
                <a:gd name="connsiteX12" fmla="*/ 1162050 w 1162050"/>
                <a:gd name="connsiteY12" fmla="*/ 3314700 h 3429000"/>
                <a:gd name="connsiteX13" fmla="*/ 762000 w 1162050"/>
                <a:gd name="connsiteY13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600200 h 3429000"/>
                <a:gd name="connsiteX3" fmla="*/ 304800 w 1162050"/>
                <a:gd name="connsiteY3" fmla="*/ 1981200 h 3429000"/>
                <a:gd name="connsiteX4" fmla="*/ 685800 w 1162050"/>
                <a:gd name="connsiteY4" fmla="*/ 1295400 h 3429000"/>
                <a:gd name="connsiteX5" fmla="*/ 685800 w 1162050"/>
                <a:gd name="connsiteY5" fmla="*/ 914400 h 3429000"/>
                <a:gd name="connsiteX6" fmla="*/ 152400 w 1162050"/>
                <a:gd name="connsiteY6" fmla="*/ 1066800 h 3429000"/>
                <a:gd name="connsiteX7" fmla="*/ 685800 w 1162050"/>
                <a:gd name="connsiteY7" fmla="*/ 609600 h 3429000"/>
                <a:gd name="connsiteX8" fmla="*/ 685800 w 1162050"/>
                <a:gd name="connsiteY8" fmla="*/ 228600 h 3429000"/>
                <a:gd name="connsiteX9" fmla="*/ 0 w 1162050"/>
                <a:gd name="connsiteY9" fmla="*/ 381000 h 3429000"/>
                <a:gd name="connsiteX10" fmla="*/ 762000 w 1162050"/>
                <a:gd name="connsiteY10" fmla="*/ 0 h 3429000"/>
                <a:gd name="connsiteX11" fmla="*/ 990600 w 1162050"/>
                <a:gd name="connsiteY11" fmla="*/ 1066800 h 3429000"/>
                <a:gd name="connsiteX12" fmla="*/ 1143000 w 1162050"/>
                <a:gd name="connsiteY12" fmla="*/ 2209800 h 3429000"/>
                <a:gd name="connsiteX13" fmla="*/ 1162050 w 1162050"/>
                <a:gd name="connsiteY13" fmla="*/ 3314700 h 3429000"/>
                <a:gd name="connsiteX14" fmla="*/ 762000 w 1162050"/>
                <a:gd name="connsiteY14" fmla="*/ 3429000 h 3429000"/>
                <a:gd name="connsiteX0" fmla="*/ 762000 w 1162050"/>
                <a:gd name="connsiteY0" fmla="*/ 3429000 h 3429000"/>
                <a:gd name="connsiteX1" fmla="*/ 457200 w 1162050"/>
                <a:gd name="connsiteY1" fmla="*/ 2514600 h 3429000"/>
                <a:gd name="connsiteX2" fmla="*/ 685800 w 1162050"/>
                <a:gd name="connsiteY2" fmla="*/ 1905000 h 3429000"/>
                <a:gd name="connsiteX3" fmla="*/ 685800 w 1162050"/>
                <a:gd name="connsiteY3" fmla="*/ 1600200 h 3429000"/>
                <a:gd name="connsiteX4" fmla="*/ 304800 w 1162050"/>
                <a:gd name="connsiteY4" fmla="*/ 1981200 h 3429000"/>
                <a:gd name="connsiteX5" fmla="*/ 685800 w 1162050"/>
                <a:gd name="connsiteY5" fmla="*/ 1295400 h 3429000"/>
                <a:gd name="connsiteX6" fmla="*/ 685800 w 1162050"/>
                <a:gd name="connsiteY6" fmla="*/ 914400 h 3429000"/>
                <a:gd name="connsiteX7" fmla="*/ 152400 w 1162050"/>
                <a:gd name="connsiteY7" fmla="*/ 1066800 h 3429000"/>
                <a:gd name="connsiteX8" fmla="*/ 685800 w 1162050"/>
                <a:gd name="connsiteY8" fmla="*/ 609600 h 3429000"/>
                <a:gd name="connsiteX9" fmla="*/ 685800 w 1162050"/>
                <a:gd name="connsiteY9" fmla="*/ 228600 h 3429000"/>
                <a:gd name="connsiteX10" fmla="*/ 0 w 1162050"/>
                <a:gd name="connsiteY10" fmla="*/ 381000 h 3429000"/>
                <a:gd name="connsiteX11" fmla="*/ 762000 w 1162050"/>
                <a:gd name="connsiteY11" fmla="*/ 0 h 3429000"/>
                <a:gd name="connsiteX12" fmla="*/ 990600 w 1162050"/>
                <a:gd name="connsiteY12" fmla="*/ 1066800 h 3429000"/>
                <a:gd name="connsiteX13" fmla="*/ 1143000 w 1162050"/>
                <a:gd name="connsiteY13" fmla="*/ 2209800 h 3429000"/>
                <a:gd name="connsiteX14" fmla="*/ 1162050 w 1162050"/>
                <a:gd name="connsiteY14" fmla="*/ 3314700 h 3429000"/>
                <a:gd name="connsiteX15" fmla="*/ 762000 w 1162050"/>
                <a:gd name="connsiteY15" fmla="*/ 3429000 h 3429000"/>
                <a:gd name="connsiteX0" fmla="*/ 762000 w 1162050"/>
                <a:gd name="connsiteY0" fmla="*/ 3429000 h 3429000"/>
                <a:gd name="connsiteX1" fmla="*/ 762000 w 1162050"/>
                <a:gd name="connsiteY1" fmla="*/ 2133600 h 3429000"/>
                <a:gd name="connsiteX2" fmla="*/ 457200 w 1162050"/>
                <a:gd name="connsiteY2" fmla="*/ 2514600 h 3429000"/>
                <a:gd name="connsiteX3" fmla="*/ 685800 w 1162050"/>
                <a:gd name="connsiteY3" fmla="*/ 1905000 h 3429000"/>
                <a:gd name="connsiteX4" fmla="*/ 685800 w 1162050"/>
                <a:gd name="connsiteY4" fmla="*/ 1600200 h 3429000"/>
                <a:gd name="connsiteX5" fmla="*/ 304800 w 1162050"/>
                <a:gd name="connsiteY5" fmla="*/ 1981200 h 3429000"/>
                <a:gd name="connsiteX6" fmla="*/ 685800 w 1162050"/>
                <a:gd name="connsiteY6" fmla="*/ 1295400 h 3429000"/>
                <a:gd name="connsiteX7" fmla="*/ 685800 w 1162050"/>
                <a:gd name="connsiteY7" fmla="*/ 914400 h 3429000"/>
                <a:gd name="connsiteX8" fmla="*/ 152400 w 1162050"/>
                <a:gd name="connsiteY8" fmla="*/ 1066800 h 3429000"/>
                <a:gd name="connsiteX9" fmla="*/ 685800 w 1162050"/>
                <a:gd name="connsiteY9" fmla="*/ 609600 h 3429000"/>
                <a:gd name="connsiteX10" fmla="*/ 685800 w 1162050"/>
                <a:gd name="connsiteY10" fmla="*/ 228600 h 3429000"/>
                <a:gd name="connsiteX11" fmla="*/ 0 w 1162050"/>
                <a:gd name="connsiteY11" fmla="*/ 381000 h 3429000"/>
                <a:gd name="connsiteX12" fmla="*/ 762000 w 1162050"/>
                <a:gd name="connsiteY12" fmla="*/ 0 h 3429000"/>
                <a:gd name="connsiteX13" fmla="*/ 990600 w 1162050"/>
                <a:gd name="connsiteY13" fmla="*/ 1066800 h 3429000"/>
                <a:gd name="connsiteX14" fmla="*/ 1143000 w 1162050"/>
                <a:gd name="connsiteY14" fmla="*/ 2209800 h 3429000"/>
                <a:gd name="connsiteX15" fmla="*/ 1162050 w 1162050"/>
                <a:gd name="connsiteY15" fmla="*/ 3314700 h 3429000"/>
                <a:gd name="connsiteX16" fmla="*/ 762000 w 11620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685800 w 1085850"/>
                <a:gd name="connsiteY16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685800 w 1085850"/>
                <a:gd name="connsiteY17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914400 w 1085850"/>
                <a:gd name="connsiteY16" fmla="*/ 25908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685800 w 1085850"/>
                <a:gd name="connsiteY18" fmla="*/ 3429000 h 3429000"/>
                <a:gd name="connsiteX0" fmla="*/ 685800 w 1085850"/>
                <a:gd name="connsiteY0" fmla="*/ 3429000 h 3429000"/>
                <a:gd name="connsiteX1" fmla="*/ 685800 w 1085850"/>
                <a:gd name="connsiteY1" fmla="*/ 2133600 h 3429000"/>
                <a:gd name="connsiteX2" fmla="*/ 381000 w 1085850"/>
                <a:gd name="connsiteY2" fmla="*/ 2514600 h 3429000"/>
                <a:gd name="connsiteX3" fmla="*/ 609600 w 1085850"/>
                <a:gd name="connsiteY3" fmla="*/ 1905000 h 3429000"/>
                <a:gd name="connsiteX4" fmla="*/ 609600 w 1085850"/>
                <a:gd name="connsiteY4" fmla="*/ 1600200 h 3429000"/>
                <a:gd name="connsiteX5" fmla="*/ 228600 w 1085850"/>
                <a:gd name="connsiteY5" fmla="*/ 1981200 h 3429000"/>
                <a:gd name="connsiteX6" fmla="*/ 609600 w 1085850"/>
                <a:gd name="connsiteY6" fmla="*/ 1295400 h 3429000"/>
                <a:gd name="connsiteX7" fmla="*/ 609600 w 1085850"/>
                <a:gd name="connsiteY7" fmla="*/ 914400 h 3429000"/>
                <a:gd name="connsiteX8" fmla="*/ 76200 w 1085850"/>
                <a:gd name="connsiteY8" fmla="*/ 1066800 h 3429000"/>
                <a:gd name="connsiteX9" fmla="*/ 609600 w 1085850"/>
                <a:gd name="connsiteY9" fmla="*/ 609600 h 3429000"/>
                <a:gd name="connsiteX10" fmla="*/ 609600 w 1085850"/>
                <a:gd name="connsiteY10" fmla="*/ 228600 h 3429000"/>
                <a:gd name="connsiteX11" fmla="*/ 0 w 1085850"/>
                <a:gd name="connsiteY11" fmla="*/ 685800 h 3429000"/>
                <a:gd name="connsiteX12" fmla="*/ 685800 w 1085850"/>
                <a:gd name="connsiteY12" fmla="*/ 0 h 3429000"/>
                <a:gd name="connsiteX13" fmla="*/ 914400 w 1085850"/>
                <a:gd name="connsiteY13" fmla="*/ 1066800 h 3429000"/>
                <a:gd name="connsiteX14" fmla="*/ 1066800 w 1085850"/>
                <a:gd name="connsiteY14" fmla="*/ 2209800 h 3429000"/>
                <a:gd name="connsiteX15" fmla="*/ 1085850 w 1085850"/>
                <a:gd name="connsiteY15" fmla="*/ 3314700 h 3429000"/>
                <a:gd name="connsiteX16" fmla="*/ 762000 w 1085850"/>
                <a:gd name="connsiteY16" fmla="*/ 2514600 h 3429000"/>
                <a:gd name="connsiteX17" fmla="*/ 762000 w 1085850"/>
                <a:gd name="connsiteY17" fmla="*/ 3429000 h 3429000"/>
                <a:gd name="connsiteX18" fmla="*/ 762000 w 1085850"/>
                <a:gd name="connsiteY18" fmla="*/ 3421380 h 3429000"/>
                <a:gd name="connsiteX19" fmla="*/ 685800 w 1085850"/>
                <a:gd name="connsiteY19" fmla="*/ 3429000 h 3429000"/>
                <a:gd name="connsiteX0" fmla="*/ 685800 w 1219200"/>
                <a:gd name="connsiteY0" fmla="*/ 3429000 h 3505200"/>
                <a:gd name="connsiteX1" fmla="*/ 685800 w 1219200"/>
                <a:gd name="connsiteY1" fmla="*/ 2133600 h 3505200"/>
                <a:gd name="connsiteX2" fmla="*/ 381000 w 1219200"/>
                <a:gd name="connsiteY2" fmla="*/ 2514600 h 3505200"/>
                <a:gd name="connsiteX3" fmla="*/ 609600 w 1219200"/>
                <a:gd name="connsiteY3" fmla="*/ 1905000 h 3505200"/>
                <a:gd name="connsiteX4" fmla="*/ 609600 w 1219200"/>
                <a:gd name="connsiteY4" fmla="*/ 1600200 h 3505200"/>
                <a:gd name="connsiteX5" fmla="*/ 228600 w 1219200"/>
                <a:gd name="connsiteY5" fmla="*/ 1981200 h 3505200"/>
                <a:gd name="connsiteX6" fmla="*/ 609600 w 1219200"/>
                <a:gd name="connsiteY6" fmla="*/ 1295400 h 3505200"/>
                <a:gd name="connsiteX7" fmla="*/ 609600 w 1219200"/>
                <a:gd name="connsiteY7" fmla="*/ 914400 h 3505200"/>
                <a:gd name="connsiteX8" fmla="*/ 76200 w 1219200"/>
                <a:gd name="connsiteY8" fmla="*/ 1066800 h 3505200"/>
                <a:gd name="connsiteX9" fmla="*/ 609600 w 1219200"/>
                <a:gd name="connsiteY9" fmla="*/ 609600 h 3505200"/>
                <a:gd name="connsiteX10" fmla="*/ 609600 w 1219200"/>
                <a:gd name="connsiteY10" fmla="*/ 228600 h 3505200"/>
                <a:gd name="connsiteX11" fmla="*/ 0 w 1219200"/>
                <a:gd name="connsiteY11" fmla="*/ 685800 h 3505200"/>
                <a:gd name="connsiteX12" fmla="*/ 685800 w 1219200"/>
                <a:gd name="connsiteY12" fmla="*/ 0 h 3505200"/>
                <a:gd name="connsiteX13" fmla="*/ 914400 w 1219200"/>
                <a:gd name="connsiteY13" fmla="*/ 1066800 h 3505200"/>
                <a:gd name="connsiteX14" fmla="*/ 1066800 w 1219200"/>
                <a:gd name="connsiteY14" fmla="*/ 2209800 h 3505200"/>
                <a:gd name="connsiteX15" fmla="*/ 1085850 w 1219200"/>
                <a:gd name="connsiteY15" fmla="*/ 3314700 h 3505200"/>
                <a:gd name="connsiteX16" fmla="*/ 762000 w 1219200"/>
                <a:gd name="connsiteY16" fmla="*/ 2514600 h 3505200"/>
                <a:gd name="connsiteX17" fmla="*/ 762000 w 1219200"/>
                <a:gd name="connsiteY17" fmla="*/ 3429000 h 3505200"/>
                <a:gd name="connsiteX18" fmla="*/ 1219200 w 1219200"/>
                <a:gd name="connsiteY18" fmla="*/ 3505200 h 3505200"/>
                <a:gd name="connsiteX19" fmla="*/ 685800 w 1219200"/>
                <a:gd name="connsiteY19" fmla="*/ 3429000 h 3505200"/>
                <a:gd name="connsiteX0" fmla="*/ 685800 w 1085850"/>
                <a:gd name="connsiteY0" fmla="*/ 3429000 h 4191000"/>
                <a:gd name="connsiteX1" fmla="*/ 685800 w 1085850"/>
                <a:gd name="connsiteY1" fmla="*/ 2133600 h 4191000"/>
                <a:gd name="connsiteX2" fmla="*/ 381000 w 1085850"/>
                <a:gd name="connsiteY2" fmla="*/ 2514600 h 4191000"/>
                <a:gd name="connsiteX3" fmla="*/ 609600 w 1085850"/>
                <a:gd name="connsiteY3" fmla="*/ 1905000 h 4191000"/>
                <a:gd name="connsiteX4" fmla="*/ 609600 w 1085850"/>
                <a:gd name="connsiteY4" fmla="*/ 1600200 h 4191000"/>
                <a:gd name="connsiteX5" fmla="*/ 228600 w 1085850"/>
                <a:gd name="connsiteY5" fmla="*/ 1981200 h 4191000"/>
                <a:gd name="connsiteX6" fmla="*/ 609600 w 1085850"/>
                <a:gd name="connsiteY6" fmla="*/ 1295400 h 4191000"/>
                <a:gd name="connsiteX7" fmla="*/ 609600 w 1085850"/>
                <a:gd name="connsiteY7" fmla="*/ 914400 h 4191000"/>
                <a:gd name="connsiteX8" fmla="*/ 76200 w 1085850"/>
                <a:gd name="connsiteY8" fmla="*/ 1066800 h 4191000"/>
                <a:gd name="connsiteX9" fmla="*/ 609600 w 1085850"/>
                <a:gd name="connsiteY9" fmla="*/ 609600 h 4191000"/>
                <a:gd name="connsiteX10" fmla="*/ 609600 w 1085850"/>
                <a:gd name="connsiteY10" fmla="*/ 228600 h 4191000"/>
                <a:gd name="connsiteX11" fmla="*/ 0 w 1085850"/>
                <a:gd name="connsiteY11" fmla="*/ 685800 h 4191000"/>
                <a:gd name="connsiteX12" fmla="*/ 685800 w 1085850"/>
                <a:gd name="connsiteY12" fmla="*/ 0 h 4191000"/>
                <a:gd name="connsiteX13" fmla="*/ 914400 w 1085850"/>
                <a:gd name="connsiteY13" fmla="*/ 1066800 h 4191000"/>
                <a:gd name="connsiteX14" fmla="*/ 1066800 w 1085850"/>
                <a:gd name="connsiteY14" fmla="*/ 2209800 h 4191000"/>
                <a:gd name="connsiteX15" fmla="*/ 1085850 w 1085850"/>
                <a:gd name="connsiteY15" fmla="*/ 3314700 h 4191000"/>
                <a:gd name="connsiteX16" fmla="*/ 762000 w 1085850"/>
                <a:gd name="connsiteY16" fmla="*/ 2514600 h 4191000"/>
                <a:gd name="connsiteX17" fmla="*/ 762000 w 1085850"/>
                <a:gd name="connsiteY17" fmla="*/ 3429000 h 4191000"/>
                <a:gd name="connsiteX18" fmla="*/ 914400 w 1085850"/>
                <a:gd name="connsiteY18" fmla="*/ 4191000 h 4191000"/>
                <a:gd name="connsiteX19" fmla="*/ 685800 w 1085850"/>
                <a:gd name="connsiteY19" fmla="*/ 3429000 h 4191000"/>
                <a:gd name="connsiteX0" fmla="*/ 685800 w 1085850"/>
                <a:gd name="connsiteY0" fmla="*/ 3429000 h 4343400"/>
                <a:gd name="connsiteX1" fmla="*/ 685800 w 1085850"/>
                <a:gd name="connsiteY1" fmla="*/ 2133600 h 4343400"/>
                <a:gd name="connsiteX2" fmla="*/ 381000 w 1085850"/>
                <a:gd name="connsiteY2" fmla="*/ 2514600 h 4343400"/>
                <a:gd name="connsiteX3" fmla="*/ 609600 w 1085850"/>
                <a:gd name="connsiteY3" fmla="*/ 1905000 h 4343400"/>
                <a:gd name="connsiteX4" fmla="*/ 609600 w 1085850"/>
                <a:gd name="connsiteY4" fmla="*/ 1600200 h 4343400"/>
                <a:gd name="connsiteX5" fmla="*/ 228600 w 1085850"/>
                <a:gd name="connsiteY5" fmla="*/ 1981200 h 4343400"/>
                <a:gd name="connsiteX6" fmla="*/ 609600 w 1085850"/>
                <a:gd name="connsiteY6" fmla="*/ 1295400 h 4343400"/>
                <a:gd name="connsiteX7" fmla="*/ 609600 w 1085850"/>
                <a:gd name="connsiteY7" fmla="*/ 914400 h 4343400"/>
                <a:gd name="connsiteX8" fmla="*/ 76200 w 1085850"/>
                <a:gd name="connsiteY8" fmla="*/ 1066800 h 4343400"/>
                <a:gd name="connsiteX9" fmla="*/ 609600 w 1085850"/>
                <a:gd name="connsiteY9" fmla="*/ 609600 h 4343400"/>
                <a:gd name="connsiteX10" fmla="*/ 609600 w 1085850"/>
                <a:gd name="connsiteY10" fmla="*/ 228600 h 4343400"/>
                <a:gd name="connsiteX11" fmla="*/ 0 w 1085850"/>
                <a:gd name="connsiteY11" fmla="*/ 685800 h 4343400"/>
                <a:gd name="connsiteX12" fmla="*/ 685800 w 1085850"/>
                <a:gd name="connsiteY12" fmla="*/ 0 h 4343400"/>
                <a:gd name="connsiteX13" fmla="*/ 914400 w 1085850"/>
                <a:gd name="connsiteY13" fmla="*/ 1066800 h 4343400"/>
                <a:gd name="connsiteX14" fmla="*/ 1066800 w 1085850"/>
                <a:gd name="connsiteY14" fmla="*/ 2209800 h 4343400"/>
                <a:gd name="connsiteX15" fmla="*/ 1085850 w 1085850"/>
                <a:gd name="connsiteY15" fmla="*/ 3314700 h 4343400"/>
                <a:gd name="connsiteX16" fmla="*/ 762000 w 1085850"/>
                <a:gd name="connsiteY16" fmla="*/ 2514600 h 4343400"/>
                <a:gd name="connsiteX17" fmla="*/ 762000 w 1085850"/>
                <a:gd name="connsiteY17" fmla="*/ 3429000 h 4343400"/>
                <a:gd name="connsiteX18" fmla="*/ 685800 w 1085850"/>
                <a:gd name="connsiteY18" fmla="*/ 4343400 h 4343400"/>
                <a:gd name="connsiteX19" fmla="*/ 685800 w 1085850"/>
                <a:gd name="connsiteY19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1219200 w 1219200"/>
                <a:gd name="connsiteY18" fmla="*/ 3810000 h 4343400"/>
                <a:gd name="connsiteX19" fmla="*/ 685800 w 1219200"/>
                <a:gd name="connsiteY19" fmla="*/ 4343400 h 4343400"/>
                <a:gd name="connsiteX20" fmla="*/ 685800 w 1219200"/>
                <a:gd name="connsiteY20" fmla="*/ 3429000 h 4343400"/>
                <a:gd name="connsiteX0" fmla="*/ 685800 w 1219200"/>
                <a:gd name="connsiteY0" fmla="*/ 3429000 h 4343400"/>
                <a:gd name="connsiteX1" fmla="*/ 685800 w 1219200"/>
                <a:gd name="connsiteY1" fmla="*/ 2133600 h 4343400"/>
                <a:gd name="connsiteX2" fmla="*/ 381000 w 1219200"/>
                <a:gd name="connsiteY2" fmla="*/ 2514600 h 4343400"/>
                <a:gd name="connsiteX3" fmla="*/ 609600 w 1219200"/>
                <a:gd name="connsiteY3" fmla="*/ 1905000 h 4343400"/>
                <a:gd name="connsiteX4" fmla="*/ 609600 w 1219200"/>
                <a:gd name="connsiteY4" fmla="*/ 1600200 h 4343400"/>
                <a:gd name="connsiteX5" fmla="*/ 228600 w 1219200"/>
                <a:gd name="connsiteY5" fmla="*/ 1981200 h 4343400"/>
                <a:gd name="connsiteX6" fmla="*/ 609600 w 1219200"/>
                <a:gd name="connsiteY6" fmla="*/ 1295400 h 4343400"/>
                <a:gd name="connsiteX7" fmla="*/ 609600 w 1219200"/>
                <a:gd name="connsiteY7" fmla="*/ 914400 h 4343400"/>
                <a:gd name="connsiteX8" fmla="*/ 76200 w 1219200"/>
                <a:gd name="connsiteY8" fmla="*/ 1066800 h 4343400"/>
                <a:gd name="connsiteX9" fmla="*/ 609600 w 1219200"/>
                <a:gd name="connsiteY9" fmla="*/ 609600 h 4343400"/>
                <a:gd name="connsiteX10" fmla="*/ 609600 w 1219200"/>
                <a:gd name="connsiteY10" fmla="*/ 228600 h 4343400"/>
                <a:gd name="connsiteX11" fmla="*/ 0 w 1219200"/>
                <a:gd name="connsiteY11" fmla="*/ 685800 h 4343400"/>
                <a:gd name="connsiteX12" fmla="*/ 685800 w 1219200"/>
                <a:gd name="connsiteY12" fmla="*/ 0 h 4343400"/>
                <a:gd name="connsiteX13" fmla="*/ 914400 w 1219200"/>
                <a:gd name="connsiteY13" fmla="*/ 1066800 h 4343400"/>
                <a:gd name="connsiteX14" fmla="*/ 1066800 w 1219200"/>
                <a:gd name="connsiteY14" fmla="*/ 2209800 h 4343400"/>
                <a:gd name="connsiteX15" fmla="*/ 1085850 w 1219200"/>
                <a:gd name="connsiteY15" fmla="*/ 3314700 h 4343400"/>
                <a:gd name="connsiteX16" fmla="*/ 762000 w 1219200"/>
                <a:gd name="connsiteY16" fmla="*/ 2514600 h 4343400"/>
                <a:gd name="connsiteX17" fmla="*/ 762000 w 1219200"/>
                <a:gd name="connsiteY17" fmla="*/ 3429000 h 4343400"/>
                <a:gd name="connsiteX18" fmla="*/ 762000 w 1219200"/>
                <a:gd name="connsiteY18" fmla="*/ 3810000 h 4343400"/>
                <a:gd name="connsiteX19" fmla="*/ 1219200 w 1219200"/>
                <a:gd name="connsiteY19" fmla="*/ 3810000 h 4343400"/>
                <a:gd name="connsiteX20" fmla="*/ 685800 w 1219200"/>
                <a:gd name="connsiteY20" fmla="*/ 4343400 h 4343400"/>
                <a:gd name="connsiteX21" fmla="*/ 685800 w 12192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1143000 w 1143000"/>
                <a:gd name="connsiteY19" fmla="*/ 3505200 h 4343400"/>
                <a:gd name="connsiteX20" fmla="*/ 685800 w 1143000"/>
                <a:gd name="connsiteY20" fmla="*/ 4343400 h 4343400"/>
                <a:gd name="connsiteX21" fmla="*/ 685800 w 1143000"/>
                <a:gd name="connsiteY21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685800 w 1143000"/>
                <a:gd name="connsiteY21" fmla="*/ 4343400 h 4343400"/>
                <a:gd name="connsiteX22" fmla="*/ 685800 w 1143000"/>
                <a:gd name="connsiteY22" fmla="*/ 3429000 h 4343400"/>
                <a:gd name="connsiteX0" fmla="*/ 685800 w 1143000"/>
                <a:gd name="connsiteY0" fmla="*/ 3429000 h 4343400"/>
                <a:gd name="connsiteX1" fmla="*/ 685800 w 1143000"/>
                <a:gd name="connsiteY1" fmla="*/ 2133600 h 4343400"/>
                <a:gd name="connsiteX2" fmla="*/ 381000 w 1143000"/>
                <a:gd name="connsiteY2" fmla="*/ 2514600 h 4343400"/>
                <a:gd name="connsiteX3" fmla="*/ 609600 w 1143000"/>
                <a:gd name="connsiteY3" fmla="*/ 1905000 h 4343400"/>
                <a:gd name="connsiteX4" fmla="*/ 609600 w 1143000"/>
                <a:gd name="connsiteY4" fmla="*/ 1600200 h 4343400"/>
                <a:gd name="connsiteX5" fmla="*/ 228600 w 1143000"/>
                <a:gd name="connsiteY5" fmla="*/ 1981200 h 4343400"/>
                <a:gd name="connsiteX6" fmla="*/ 609600 w 1143000"/>
                <a:gd name="connsiteY6" fmla="*/ 1295400 h 4343400"/>
                <a:gd name="connsiteX7" fmla="*/ 609600 w 1143000"/>
                <a:gd name="connsiteY7" fmla="*/ 914400 h 4343400"/>
                <a:gd name="connsiteX8" fmla="*/ 76200 w 1143000"/>
                <a:gd name="connsiteY8" fmla="*/ 1066800 h 4343400"/>
                <a:gd name="connsiteX9" fmla="*/ 609600 w 1143000"/>
                <a:gd name="connsiteY9" fmla="*/ 609600 h 4343400"/>
                <a:gd name="connsiteX10" fmla="*/ 609600 w 1143000"/>
                <a:gd name="connsiteY10" fmla="*/ 228600 h 4343400"/>
                <a:gd name="connsiteX11" fmla="*/ 0 w 1143000"/>
                <a:gd name="connsiteY11" fmla="*/ 685800 h 4343400"/>
                <a:gd name="connsiteX12" fmla="*/ 685800 w 1143000"/>
                <a:gd name="connsiteY12" fmla="*/ 0 h 4343400"/>
                <a:gd name="connsiteX13" fmla="*/ 914400 w 1143000"/>
                <a:gd name="connsiteY13" fmla="*/ 1066800 h 4343400"/>
                <a:gd name="connsiteX14" fmla="*/ 1066800 w 1143000"/>
                <a:gd name="connsiteY14" fmla="*/ 2209800 h 4343400"/>
                <a:gd name="connsiteX15" fmla="*/ 1085850 w 1143000"/>
                <a:gd name="connsiteY15" fmla="*/ 3314700 h 4343400"/>
                <a:gd name="connsiteX16" fmla="*/ 762000 w 1143000"/>
                <a:gd name="connsiteY16" fmla="*/ 2514600 h 4343400"/>
                <a:gd name="connsiteX17" fmla="*/ 762000 w 1143000"/>
                <a:gd name="connsiteY17" fmla="*/ 3429000 h 4343400"/>
                <a:gd name="connsiteX18" fmla="*/ 762000 w 1143000"/>
                <a:gd name="connsiteY18" fmla="*/ 3810000 h 4343400"/>
                <a:gd name="connsiteX19" fmla="*/ 914400 w 1143000"/>
                <a:gd name="connsiteY19" fmla="*/ 3810000 h 4343400"/>
                <a:gd name="connsiteX20" fmla="*/ 1143000 w 1143000"/>
                <a:gd name="connsiteY20" fmla="*/ 3505200 h 4343400"/>
                <a:gd name="connsiteX21" fmla="*/ 990600 w 1143000"/>
                <a:gd name="connsiteY21" fmla="*/ 4038600 h 4343400"/>
                <a:gd name="connsiteX22" fmla="*/ 685800 w 1143000"/>
                <a:gd name="connsiteY22" fmla="*/ 4343400 h 4343400"/>
                <a:gd name="connsiteX23" fmla="*/ 685800 w 1143000"/>
                <a:gd name="connsiteY23" fmla="*/ 3429000 h 4343400"/>
                <a:gd name="connsiteX0" fmla="*/ 685800 w 1143000"/>
                <a:gd name="connsiteY0" fmla="*/ 3429000 h 4648200"/>
                <a:gd name="connsiteX1" fmla="*/ 685800 w 1143000"/>
                <a:gd name="connsiteY1" fmla="*/ 21336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838200 w 1143000"/>
                <a:gd name="connsiteY1" fmla="*/ 1828800 h 4648200"/>
                <a:gd name="connsiteX2" fmla="*/ 381000 w 1143000"/>
                <a:gd name="connsiteY2" fmla="*/ 2514600 h 4648200"/>
                <a:gd name="connsiteX3" fmla="*/ 609600 w 1143000"/>
                <a:gd name="connsiteY3" fmla="*/ 1905000 h 4648200"/>
                <a:gd name="connsiteX4" fmla="*/ 609600 w 1143000"/>
                <a:gd name="connsiteY4" fmla="*/ 1600200 h 4648200"/>
                <a:gd name="connsiteX5" fmla="*/ 228600 w 1143000"/>
                <a:gd name="connsiteY5" fmla="*/ 1981200 h 4648200"/>
                <a:gd name="connsiteX6" fmla="*/ 609600 w 1143000"/>
                <a:gd name="connsiteY6" fmla="*/ 1295400 h 4648200"/>
                <a:gd name="connsiteX7" fmla="*/ 609600 w 1143000"/>
                <a:gd name="connsiteY7" fmla="*/ 914400 h 4648200"/>
                <a:gd name="connsiteX8" fmla="*/ 76200 w 1143000"/>
                <a:gd name="connsiteY8" fmla="*/ 1066800 h 4648200"/>
                <a:gd name="connsiteX9" fmla="*/ 609600 w 1143000"/>
                <a:gd name="connsiteY9" fmla="*/ 609600 h 4648200"/>
                <a:gd name="connsiteX10" fmla="*/ 609600 w 1143000"/>
                <a:gd name="connsiteY10" fmla="*/ 2286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838200 w 1143000"/>
                <a:gd name="connsiteY2" fmla="*/ 18288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609600 w 1143000"/>
                <a:gd name="connsiteY5" fmla="*/ 16002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609600 w 1143000"/>
                <a:gd name="connsiteY5" fmla="*/ 16002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09600 w 1143000"/>
                <a:gd name="connsiteY8" fmla="*/ 9144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2286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858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609600 w 1143000"/>
                <a:gd name="connsiteY10" fmla="*/ 6096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685800 w 1143000"/>
                <a:gd name="connsiteY8" fmla="*/ 685800 h 4648200"/>
                <a:gd name="connsiteX9" fmla="*/ 76200 w 1143000"/>
                <a:gd name="connsiteY9" fmla="*/ 1066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 w 1143000"/>
                <a:gd name="connsiteY10" fmla="*/ 1066800 h 4648200"/>
                <a:gd name="connsiteX11" fmla="*/ 762000 w 1143000"/>
                <a:gd name="connsiteY11" fmla="*/ 533400 h 4648200"/>
                <a:gd name="connsiteX12" fmla="*/ 685800 w 1143000"/>
                <a:gd name="connsiteY12" fmla="*/ 381000 h 4648200"/>
                <a:gd name="connsiteX13" fmla="*/ 609600 w 1143000"/>
                <a:gd name="connsiteY13" fmla="*/ 152400 h 4648200"/>
                <a:gd name="connsiteX14" fmla="*/ 0 w 1143000"/>
                <a:gd name="connsiteY14" fmla="*/ 685800 h 4648200"/>
                <a:gd name="connsiteX15" fmla="*/ 685800 w 1143000"/>
                <a:gd name="connsiteY15" fmla="*/ 0 h 4648200"/>
                <a:gd name="connsiteX16" fmla="*/ 914400 w 1143000"/>
                <a:gd name="connsiteY16" fmla="*/ 1066800 h 4648200"/>
                <a:gd name="connsiteX17" fmla="*/ 1066800 w 1143000"/>
                <a:gd name="connsiteY17" fmla="*/ 2209800 h 4648200"/>
                <a:gd name="connsiteX18" fmla="*/ 1085850 w 1143000"/>
                <a:gd name="connsiteY18" fmla="*/ 3314700 h 4648200"/>
                <a:gd name="connsiteX19" fmla="*/ 762000 w 1143000"/>
                <a:gd name="connsiteY19" fmla="*/ 2514600 h 4648200"/>
                <a:gd name="connsiteX20" fmla="*/ 762000 w 1143000"/>
                <a:gd name="connsiteY20" fmla="*/ 3429000 h 4648200"/>
                <a:gd name="connsiteX21" fmla="*/ 762000 w 1143000"/>
                <a:gd name="connsiteY21" fmla="*/ 3810000 h 4648200"/>
                <a:gd name="connsiteX22" fmla="*/ 9144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609600 w 1143000"/>
                <a:gd name="connsiteY7" fmla="*/ 12954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228600 w 1143000"/>
                <a:gd name="connsiteY6" fmla="*/ 1981200 h 4648200"/>
                <a:gd name="connsiteX7" fmla="*/ 838200 w 1143000"/>
                <a:gd name="connsiteY7" fmla="*/ 1066800 h 4648200"/>
                <a:gd name="connsiteX8" fmla="*/ 762000 w 1143000"/>
                <a:gd name="connsiteY8" fmla="*/ 685800 h 4648200"/>
                <a:gd name="connsiteX9" fmla="*/ 685800 w 1143000"/>
                <a:gd name="connsiteY9" fmla="*/ 685800 h 4648200"/>
                <a:gd name="connsiteX10" fmla="*/ 762000 w 1143000"/>
                <a:gd name="connsiteY10" fmla="*/ 533400 h 4648200"/>
                <a:gd name="connsiteX11" fmla="*/ 685800 w 1143000"/>
                <a:gd name="connsiteY11" fmla="*/ 381000 h 4648200"/>
                <a:gd name="connsiteX12" fmla="*/ 609600 w 1143000"/>
                <a:gd name="connsiteY12" fmla="*/ 152400 h 4648200"/>
                <a:gd name="connsiteX13" fmla="*/ 0 w 1143000"/>
                <a:gd name="connsiteY13" fmla="*/ 685800 h 4648200"/>
                <a:gd name="connsiteX14" fmla="*/ 685800 w 1143000"/>
                <a:gd name="connsiteY14" fmla="*/ 0 h 4648200"/>
                <a:gd name="connsiteX15" fmla="*/ 914400 w 1143000"/>
                <a:gd name="connsiteY15" fmla="*/ 1066800 h 4648200"/>
                <a:gd name="connsiteX16" fmla="*/ 1066800 w 1143000"/>
                <a:gd name="connsiteY16" fmla="*/ 2209800 h 4648200"/>
                <a:gd name="connsiteX17" fmla="*/ 1085850 w 1143000"/>
                <a:gd name="connsiteY17" fmla="*/ 3314700 h 4648200"/>
                <a:gd name="connsiteX18" fmla="*/ 762000 w 1143000"/>
                <a:gd name="connsiteY18" fmla="*/ 2514600 h 4648200"/>
                <a:gd name="connsiteX19" fmla="*/ 762000 w 1143000"/>
                <a:gd name="connsiteY19" fmla="*/ 3429000 h 4648200"/>
                <a:gd name="connsiteX20" fmla="*/ 762000 w 1143000"/>
                <a:gd name="connsiteY20" fmla="*/ 3810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381000 w 1143000"/>
                <a:gd name="connsiteY3" fmla="*/ 2514600 h 4648200"/>
                <a:gd name="connsiteX4" fmla="*/ 609600 w 1143000"/>
                <a:gd name="connsiteY4" fmla="*/ 19050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609600 w 1143000"/>
                <a:gd name="connsiteY3" fmla="*/ 19050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762000 w 1143000"/>
                <a:gd name="connsiteY2" fmla="*/ 1676400 h 4648200"/>
                <a:gd name="connsiteX3" fmla="*/ 914400 w 1143000"/>
                <a:gd name="connsiteY3" fmla="*/ 13716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990600 w 1143000"/>
                <a:gd name="connsiteY2" fmla="*/ 1828800 h 4648200"/>
                <a:gd name="connsiteX3" fmla="*/ 914400 w 1143000"/>
                <a:gd name="connsiteY3" fmla="*/ 1371600 h 4648200"/>
                <a:gd name="connsiteX4" fmla="*/ 762000 w 1143000"/>
                <a:gd name="connsiteY4" fmla="*/ 1295400 h 4648200"/>
                <a:gd name="connsiteX5" fmla="*/ 838200 w 1143000"/>
                <a:gd name="connsiteY5" fmla="*/ 1066800 h 4648200"/>
                <a:gd name="connsiteX6" fmla="*/ 762000 w 1143000"/>
                <a:gd name="connsiteY6" fmla="*/ 685800 h 4648200"/>
                <a:gd name="connsiteX7" fmla="*/ 685800 w 1143000"/>
                <a:gd name="connsiteY7" fmla="*/ 685800 h 4648200"/>
                <a:gd name="connsiteX8" fmla="*/ 762000 w 1143000"/>
                <a:gd name="connsiteY8" fmla="*/ 533400 h 4648200"/>
                <a:gd name="connsiteX9" fmla="*/ 685800 w 1143000"/>
                <a:gd name="connsiteY9" fmla="*/ 381000 h 4648200"/>
                <a:gd name="connsiteX10" fmla="*/ 609600 w 1143000"/>
                <a:gd name="connsiteY10" fmla="*/ 152400 h 4648200"/>
                <a:gd name="connsiteX11" fmla="*/ 0 w 1143000"/>
                <a:gd name="connsiteY11" fmla="*/ 685800 h 4648200"/>
                <a:gd name="connsiteX12" fmla="*/ 685800 w 1143000"/>
                <a:gd name="connsiteY12" fmla="*/ 0 h 4648200"/>
                <a:gd name="connsiteX13" fmla="*/ 914400 w 1143000"/>
                <a:gd name="connsiteY13" fmla="*/ 1066800 h 4648200"/>
                <a:gd name="connsiteX14" fmla="*/ 1066800 w 1143000"/>
                <a:gd name="connsiteY14" fmla="*/ 2209800 h 4648200"/>
                <a:gd name="connsiteX15" fmla="*/ 1085850 w 1143000"/>
                <a:gd name="connsiteY15" fmla="*/ 3314700 h 4648200"/>
                <a:gd name="connsiteX16" fmla="*/ 762000 w 1143000"/>
                <a:gd name="connsiteY16" fmla="*/ 2514600 h 4648200"/>
                <a:gd name="connsiteX17" fmla="*/ 762000 w 1143000"/>
                <a:gd name="connsiteY17" fmla="*/ 3429000 h 4648200"/>
                <a:gd name="connsiteX18" fmla="*/ 762000 w 1143000"/>
                <a:gd name="connsiteY18" fmla="*/ 3810000 h 4648200"/>
                <a:gd name="connsiteX19" fmla="*/ 914400 w 1143000"/>
                <a:gd name="connsiteY19" fmla="*/ 3810000 h 4648200"/>
                <a:gd name="connsiteX20" fmla="*/ 1143000 w 1143000"/>
                <a:gd name="connsiteY20" fmla="*/ 3505200 h 4648200"/>
                <a:gd name="connsiteX21" fmla="*/ 990600 w 1143000"/>
                <a:gd name="connsiteY21" fmla="*/ 4038600 h 4648200"/>
                <a:gd name="connsiteX22" fmla="*/ 685800 w 1143000"/>
                <a:gd name="connsiteY22" fmla="*/ 4648200 h 4648200"/>
                <a:gd name="connsiteX23" fmla="*/ 685800 w 1143000"/>
                <a:gd name="connsiteY23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990600 w 1143000"/>
                <a:gd name="connsiteY2" fmla="*/ 25908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914400 w 1143000"/>
                <a:gd name="connsiteY20" fmla="*/ 3810000 h 4648200"/>
                <a:gd name="connsiteX21" fmla="*/ 1143000 w 1143000"/>
                <a:gd name="connsiteY21" fmla="*/ 3505200 h 4648200"/>
                <a:gd name="connsiteX22" fmla="*/ 990600 w 1143000"/>
                <a:gd name="connsiteY22" fmla="*/ 4038600 h 4648200"/>
                <a:gd name="connsiteX23" fmla="*/ 685800 w 1143000"/>
                <a:gd name="connsiteY23" fmla="*/ 4648200 h 4648200"/>
                <a:gd name="connsiteX24" fmla="*/ 685800 w 1143000"/>
                <a:gd name="connsiteY24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3810000 h 4648200"/>
                <a:gd name="connsiteX22" fmla="*/ 1143000 w 1143000"/>
                <a:gd name="connsiteY22" fmla="*/ 3505200 h 4648200"/>
                <a:gd name="connsiteX23" fmla="*/ 990600 w 1143000"/>
                <a:gd name="connsiteY23" fmla="*/ 4038600 h 4648200"/>
                <a:gd name="connsiteX24" fmla="*/ 685800 w 1143000"/>
                <a:gd name="connsiteY24" fmla="*/ 4648200 h 4648200"/>
                <a:gd name="connsiteX25" fmla="*/ 685800 w 1143000"/>
                <a:gd name="connsiteY25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38100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838200 w 1143000"/>
                <a:gd name="connsiteY20" fmla="*/ 4191000 h 4648200"/>
                <a:gd name="connsiteX21" fmla="*/ 914400 w 1143000"/>
                <a:gd name="connsiteY21" fmla="*/ 40386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685800 w 1143000"/>
                <a:gd name="connsiteY0" fmla="*/ 3429000 h 4648200"/>
                <a:gd name="connsiteX1" fmla="*/ 762000 w 1143000"/>
                <a:gd name="connsiteY1" fmla="*/ 2286000 h 4648200"/>
                <a:gd name="connsiteX2" fmla="*/ 1066800 w 1143000"/>
                <a:gd name="connsiteY2" fmla="*/ 3200400 h 4648200"/>
                <a:gd name="connsiteX3" fmla="*/ 990600 w 1143000"/>
                <a:gd name="connsiteY3" fmla="*/ 1828800 h 4648200"/>
                <a:gd name="connsiteX4" fmla="*/ 914400 w 1143000"/>
                <a:gd name="connsiteY4" fmla="*/ 1371600 h 4648200"/>
                <a:gd name="connsiteX5" fmla="*/ 762000 w 1143000"/>
                <a:gd name="connsiteY5" fmla="*/ 1295400 h 4648200"/>
                <a:gd name="connsiteX6" fmla="*/ 838200 w 1143000"/>
                <a:gd name="connsiteY6" fmla="*/ 1066800 h 4648200"/>
                <a:gd name="connsiteX7" fmla="*/ 762000 w 1143000"/>
                <a:gd name="connsiteY7" fmla="*/ 685800 h 4648200"/>
                <a:gd name="connsiteX8" fmla="*/ 685800 w 1143000"/>
                <a:gd name="connsiteY8" fmla="*/ 685800 h 4648200"/>
                <a:gd name="connsiteX9" fmla="*/ 762000 w 1143000"/>
                <a:gd name="connsiteY9" fmla="*/ 533400 h 4648200"/>
                <a:gd name="connsiteX10" fmla="*/ 685800 w 1143000"/>
                <a:gd name="connsiteY10" fmla="*/ 381000 h 4648200"/>
                <a:gd name="connsiteX11" fmla="*/ 609600 w 1143000"/>
                <a:gd name="connsiteY11" fmla="*/ 152400 h 4648200"/>
                <a:gd name="connsiteX12" fmla="*/ 0 w 1143000"/>
                <a:gd name="connsiteY12" fmla="*/ 685800 h 4648200"/>
                <a:gd name="connsiteX13" fmla="*/ 685800 w 1143000"/>
                <a:gd name="connsiteY13" fmla="*/ 0 h 4648200"/>
                <a:gd name="connsiteX14" fmla="*/ 914400 w 1143000"/>
                <a:gd name="connsiteY14" fmla="*/ 1066800 h 4648200"/>
                <a:gd name="connsiteX15" fmla="*/ 1066800 w 1143000"/>
                <a:gd name="connsiteY15" fmla="*/ 2209800 h 4648200"/>
                <a:gd name="connsiteX16" fmla="*/ 1085850 w 1143000"/>
                <a:gd name="connsiteY16" fmla="*/ 3314700 h 4648200"/>
                <a:gd name="connsiteX17" fmla="*/ 762000 w 1143000"/>
                <a:gd name="connsiteY17" fmla="*/ 2514600 h 4648200"/>
                <a:gd name="connsiteX18" fmla="*/ 762000 w 1143000"/>
                <a:gd name="connsiteY18" fmla="*/ 3429000 h 4648200"/>
                <a:gd name="connsiteX19" fmla="*/ 762000 w 1143000"/>
                <a:gd name="connsiteY19" fmla="*/ 3810000 h 4648200"/>
                <a:gd name="connsiteX20" fmla="*/ 762000 w 1143000"/>
                <a:gd name="connsiteY20" fmla="*/ 4343400 h 4648200"/>
                <a:gd name="connsiteX21" fmla="*/ 914400 w 1143000"/>
                <a:gd name="connsiteY21" fmla="*/ 4038600 h 4648200"/>
                <a:gd name="connsiteX22" fmla="*/ 990600 w 1143000"/>
                <a:gd name="connsiteY22" fmla="*/ 3810000 h 4648200"/>
                <a:gd name="connsiteX23" fmla="*/ 1143000 w 1143000"/>
                <a:gd name="connsiteY23" fmla="*/ 3505200 h 4648200"/>
                <a:gd name="connsiteX24" fmla="*/ 990600 w 1143000"/>
                <a:gd name="connsiteY24" fmla="*/ 4038600 h 4648200"/>
                <a:gd name="connsiteX25" fmla="*/ 685800 w 1143000"/>
                <a:gd name="connsiteY25" fmla="*/ 4648200 h 4648200"/>
                <a:gd name="connsiteX26" fmla="*/ 685800 w 1143000"/>
                <a:gd name="connsiteY26" fmla="*/ 3429000 h 4648200"/>
                <a:gd name="connsiteX0" fmla="*/ 228600 w 685800"/>
                <a:gd name="connsiteY0" fmla="*/ 3429000 h 4648200"/>
                <a:gd name="connsiteX1" fmla="*/ 304800 w 685800"/>
                <a:gd name="connsiteY1" fmla="*/ 2286000 h 4648200"/>
                <a:gd name="connsiteX2" fmla="*/ 609600 w 685800"/>
                <a:gd name="connsiteY2" fmla="*/ 3200400 h 4648200"/>
                <a:gd name="connsiteX3" fmla="*/ 533400 w 685800"/>
                <a:gd name="connsiteY3" fmla="*/ 1828800 h 4648200"/>
                <a:gd name="connsiteX4" fmla="*/ 457200 w 685800"/>
                <a:gd name="connsiteY4" fmla="*/ 1371600 h 4648200"/>
                <a:gd name="connsiteX5" fmla="*/ 304800 w 685800"/>
                <a:gd name="connsiteY5" fmla="*/ 1295400 h 4648200"/>
                <a:gd name="connsiteX6" fmla="*/ 381000 w 685800"/>
                <a:gd name="connsiteY6" fmla="*/ 1066800 h 4648200"/>
                <a:gd name="connsiteX7" fmla="*/ 304800 w 685800"/>
                <a:gd name="connsiteY7" fmla="*/ 685800 h 4648200"/>
                <a:gd name="connsiteX8" fmla="*/ 228600 w 685800"/>
                <a:gd name="connsiteY8" fmla="*/ 685800 h 4648200"/>
                <a:gd name="connsiteX9" fmla="*/ 304800 w 685800"/>
                <a:gd name="connsiteY9" fmla="*/ 533400 h 4648200"/>
                <a:gd name="connsiteX10" fmla="*/ 228600 w 685800"/>
                <a:gd name="connsiteY10" fmla="*/ 381000 h 4648200"/>
                <a:gd name="connsiteX11" fmla="*/ 152400 w 685800"/>
                <a:gd name="connsiteY11" fmla="*/ 152400 h 4648200"/>
                <a:gd name="connsiteX12" fmla="*/ 0 w 685800"/>
                <a:gd name="connsiteY12" fmla="*/ 304800 h 4648200"/>
                <a:gd name="connsiteX13" fmla="*/ 228600 w 685800"/>
                <a:gd name="connsiteY13" fmla="*/ 0 h 4648200"/>
                <a:gd name="connsiteX14" fmla="*/ 457200 w 685800"/>
                <a:gd name="connsiteY14" fmla="*/ 1066800 h 4648200"/>
                <a:gd name="connsiteX15" fmla="*/ 609600 w 685800"/>
                <a:gd name="connsiteY15" fmla="*/ 2209800 h 4648200"/>
                <a:gd name="connsiteX16" fmla="*/ 628650 w 685800"/>
                <a:gd name="connsiteY16" fmla="*/ 3314700 h 4648200"/>
                <a:gd name="connsiteX17" fmla="*/ 304800 w 685800"/>
                <a:gd name="connsiteY17" fmla="*/ 2514600 h 4648200"/>
                <a:gd name="connsiteX18" fmla="*/ 304800 w 685800"/>
                <a:gd name="connsiteY18" fmla="*/ 3429000 h 4648200"/>
                <a:gd name="connsiteX19" fmla="*/ 304800 w 685800"/>
                <a:gd name="connsiteY19" fmla="*/ 3810000 h 4648200"/>
                <a:gd name="connsiteX20" fmla="*/ 304800 w 685800"/>
                <a:gd name="connsiteY20" fmla="*/ 4343400 h 4648200"/>
                <a:gd name="connsiteX21" fmla="*/ 457200 w 685800"/>
                <a:gd name="connsiteY21" fmla="*/ 4038600 h 4648200"/>
                <a:gd name="connsiteX22" fmla="*/ 533400 w 685800"/>
                <a:gd name="connsiteY22" fmla="*/ 3810000 h 4648200"/>
                <a:gd name="connsiteX23" fmla="*/ 685800 w 685800"/>
                <a:gd name="connsiteY23" fmla="*/ 3505200 h 4648200"/>
                <a:gd name="connsiteX24" fmla="*/ 533400 w 685800"/>
                <a:gd name="connsiteY24" fmla="*/ 4038600 h 4648200"/>
                <a:gd name="connsiteX25" fmla="*/ 228600 w 685800"/>
                <a:gd name="connsiteY25" fmla="*/ 4648200 h 4648200"/>
                <a:gd name="connsiteX26" fmla="*/ 228600 w 685800"/>
                <a:gd name="connsiteY26" fmla="*/ 3429000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85800" h="4648200">
                  <a:moveTo>
                    <a:pt x="228600" y="3429000"/>
                  </a:moveTo>
                  <a:lnTo>
                    <a:pt x="304800" y="2286000"/>
                  </a:lnTo>
                  <a:lnTo>
                    <a:pt x="609600" y="3200400"/>
                  </a:lnTo>
                  <a:lnTo>
                    <a:pt x="533400" y="1828800"/>
                  </a:lnTo>
                  <a:lnTo>
                    <a:pt x="457200" y="1371600"/>
                  </a:lnTo>
                  <a:lnTo>
                    <a:pt x="304800" y="1295400"/>
                  </a:lnTo>
                  <a:lnTo>
                    <a:pt x="381000" y="1066800"/>
                  </a:lnTo>
                  <a:lnTo>
                    <a:pt x="304800" y="685800"/>
                  </a:lnTo>
                  <a:lnTo>
                    <a:pt x="228600" y="685800"/>
                  </a:lnTo>
                  <a:lnTo>
                    <a:pt x="304800" y="533400"/>
                  </a:lnTo>
                  <a:lnTo>
                    <a:pt x="228600" y="381000"/>
                  </a:lnTo>
                  <a:lnTo>
                    <a:pt x="152400" y="152400"/>
                  </a:lnTo>
                  <a:lnTo>
                    <a:pt x="0" y="304800"/>
                  </a:lnTo>
                  <a:lnTo>
                    <a:pt x="228600" y="0"/>
                  </a:lnTo>
                  <a:lnTo>
                    <a:pt x="457200" y="1066800"/>
                  </a:lnTo>
                  <a:lnTo>
                    <a:pt x="609600" y="2209800"/>
                  </a:lnTo>
                  <a:lnTo>
                    <a:pt x="628650" y="3314700"/>
                  </a:lnTo>
                  <a:lnTo>
                    <a:pt x="304800" y="2514600"/>
                  </a:lnTo>
                  <a:lnTo>
                    <a:pt x="304800" y="3429000"/>
                  </a:lnTo>
                  <a:lnTo>
                    <a:pt x="304800" y="3810000"/>
                  </a:lnTo>
                  <a:lnTo>
                    <a:pt x="304800" y="4343400"/>
                  </a:lnTo>
                  <a:lnTo>
                    <a:pt x="457200" y="4038600"/>
                  </a:lnTo>
                  <a:lnTo>
                    <a:pt x="533400" y="3810000"/>
                  </a:lnTo>
                  <a:lnTo>
                    <a:pt x="685800" y="3505200"/>
                  </a:lnTo>
                  <a:lnTo>
                    <a:pt x="533400" y="4038600"/>
                  </a:lnTo>
                  <a:lnTo>
                    <a:pt x="228600" y="4648200"/>
                  </a:lnTo>
                  <a:lnTo>
                    <a:pt x="228600" y="342900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5486400" y="2971800"/>
              <a:ext cx="91440" cy="1295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up 152"/>
          <p:cNvGrpSpPr/>
          <p:nvPr/>
        </p:nvGrpSpPr>
        <p:grpSpPr>
          <a:xfrm rot="682315">
            <a:off x="7202931" y="980907"/>
            <a:ext cx="174812" cy="2743200"/>
            <a:chOff x="8001000" y="609600"/>
            <a:chExt cx="228600" cy="3587261"/>
          </a:xfrm>
        </p:grpSpPr>
        <p:sp>
          <p:nvSpPr>
            <p:cNvPr id="154" name="Rectangle 153"/>
            <p:cNvSpPr/>
            <p:nvPr/>
          </p:nvSpPr>
          <p:spPr>
            <a:xfrm>
              <a:off x="8068759" y="1219200"/>
              <a:ext cx="106677" cy="2977661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Isosceles Triangle 154"/>
            <p:cNvSpPr/>
            <p:nvPr/>
          </p:nvSpPr>
          <p:spPr>
            <a:xfrm>
              <a:off x="8001000" y="609600"/>
              <a:ext cx="228600" cy="685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rapezoid 155"/>
            <p:cNvSpPr/>
            <p:nvPr/>
          </p:nvSpPr>
          <p:spPr>
            <a:xfrm flipV="1">
              <a:off x="8001000" y="1295400"/>
              <a:ext cx="228600" cy="3810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019800" y="1371600"/>
            <a:ext cx="304800" cy="381000"/>
            <a:chOff x="4724400" y="3200400"/>
            <a:chExt cx="381000" cy="457200"/>
          </a:xfrm>
        </p:grpSpPr>
        <p:sp>
          <p:nvSpPr>
            <p:cNvPr id="80" name="Trapezoid 79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80" idx="3"/>
              <a:endCxn id="80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752600" y="1600200"/>
            <a:ext cx="657225" cy="1438275"/>
            <a:chOff x="2819400" y="2286000"/>
            <a:chExt cx="657225" cy="1438275"/>
          </a:xfrm>
        </p:grpSpPr>
        <p:sp>
          <p:nvSpPr>
            <p:cNvPr id="5" name="Rectangle 4"/>
            <p:cNvSpPr/>
            <p:nvPr/>
          </p:nvSpPr>
          <p:spPr>
            <a:xfrm>
              <a:off x="2971800" y="2667000"/>
              <a:ext cx="381000" cy="762000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819400" y="2286000"/>
              <a:ext cx="657225" cy="619125"/>
            </a:xfrm>
            <a:custGeom>
              <a:avLst/>
              <a:gdLst>
                <a:gd name="connsiteX0" fmla="*/ 133350 w 581025"/>
                <a:gd name="connsiteY0" fmla="*/ 0 h 619125"/>
                <a:gd name="connsiteX1" fmla="*/ 523875 w 581025"/>
                <a:gd name="connsiteY1" fmla="*/ 76200 h 619125"/>
                <a:gd name="connsiteX2" fmla="*/ 581025 w 581025"/>
                <a:gd name="connsiteY2" fmla="*/ 400050 h 619125"/>
                <a:gd name="connsiteX3" fmla="*/ 323850 w 581025"/>
                <a:gd name="connsiteY3" fmla="*/ 571500 h 619125"/>
                <a:gd name="connsiteX4" fmla="*/ 95250 w 581025"/>
                <a:gd name="connsiteY4" fmla="*/ 409575 h 619125"/>
                <a:gd name="connsiteX5" fmla="*/ 95250 w 581025"/>
                <a:gd name="connsiteY5" fmla="*/ 619125 h 619125"/>
                <a:gd name="connsiteX6" fmla="*/ 0 w 581025"/>
                <a:gd name="connsiteY6" fmla="*/ 352425 h 619125"/>
                <a:gd name="connsiteX7" fmla="*/ 38100 w 581025"/>
                <a:gd name="connsiteY7" fmla="*/ 123825 h 619125"/>
                <a:gd name="connsiteX8" fmla="*/ 133350 w 581025"/>
                <a:gd name="connsiteY8" fmla="*/ 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025" h="619125">
                  <a:moveTo>
                    <a:pt x="133350" y="0"/>
                  </a:moveTo>
                  <a:lnTo>
                    <a:pt x="523875" y="76200"/>
                  </a:lnTo>
                  <a:lnTo>
                    <a:pt x="581025" y="400050"/>
                  </a:lnTo>
                  <a:lnTo>
                    <a:pt x="323850" y="571500"/>
                  </a:lnTo>
                  <a:lnTo>
                    <a:pt x="95250" y="409575"/>
                  </a:lnTo>
                  <a:lnTo>
                    <a:pt x="95250" y="619125"/>
                  </a:lnTo>
                  <a:lnTo>
                    <a:pt x="0" y="352425"/>
                  </a:lnTo>
                  <a:lnTo>
                    <a:pt x="38100" y="123825"/>
                  </a:lnTo>
                  <a:lnTo>
                    <a:pt x="13335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895600" y="3200400"/>
              <a:ext cx="533400" cy="523875"/>
            </a:xfrm>
            <a:custGeom>
              <a:avLst/>
              <a:gdLst>
                <a:gd name="connsiteX0" fmla="*/ 0 w 419100"/>
                <a:gd name="connsiteY0" fmla="*/ 9525 h 523875"/>
                <a:gd name="connsiteX1" fmla="*/ 200025 w 419100"/>
                <a:gd name="connsiteY1" fmla="*/ 114300 h 523875"/>
                <a:gd name="connsiteX2" fmla="*/ 419100 w 419100"/>
                <a:gd name="connsiteY2" fmla="*/ 0 h 523875"/>
                <a:gd name="connsiteX3" fmla="*/ 400050 w 419100"/>
                <a:gd name="connsiteY3" fmla="*/ 409575 h 523875"/>
                <a:gd name="connsiteX4" fmla="*/ 133350 w 419100"/>
                <a:gd name="connsiteY4" fmla="*/ 523875 h 523875"/>
                <a:gd name="connsiteX5" fmla="*/ 9525 w 419100"/>
                <a:gd name="connsiteY5" fmla="*/ 314325 h 523875"/>
                <a:gd name="connsiteX6" fmla="*/ 0 w 419100"/>
                <a:gd name="connsiteY6" fmla="*/ 952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9100" h="523875">
                  <a:moveTo>
                    <a:pt x="0" y="9525"/>
                  </a:moveTo>
                  <a:lnTo>
                    <a:pt x="200025" y="114300"/>
                  </a:lnTo>
                  <a:lnTo>
                    <a:pt x="419100" y="0"/>
                  </a:lnTo>
                  <a:lnTo>
                    <a:pt x="400050" y="409575"/>
                  </a:lnTo>
                  <a:lnTo>
                    <a:pt x="133350" y="523875"/>
                  </a:lnTo>
                  <a:lnTo>
                    <a:pt x="9525" y="314325"/>
                  </a:lnTo>
                  <a:lnTo>
                    <a:pt x="0" y="95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971800" y="28191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971800" y="29715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971800" y="31239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90600" y="1295400"/>
            <a:ext cx="304800" cy="381000"/>
            <a:chOff x="4724400" y="3200400"/>
            <a:chExt cx="381000" cy="457200"/>
          </a:xfrm>
        </p:grpSpPr>
        <p:sp>
          <p:nvSpPr>
            <p:cNvPr id="14" name="Trapezoid 13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stCxn id="14" idx="3"/>
              <a:endCxn id="14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219200" y="533400"/>
            <a:ext cx="1562100" cy="885825"/>
            <a:chOff x="1371600" y="571500"/>
            <a:chExt cx="1562100" cy="885825"/>
          </a:xfrm>
        </p:grpSpPr>
        <p:sp>
          <p:nvSpPr>
            <p:cNvPr id="11" name="Trapezoid 10"/>
            <p:cNvSpPr/>
            <p:nvPr/>
          </p:nvSpPr>
          <p:spPr>
            <a:xfrm rot="16449697">
              <a:off x="2102212" y="886243"/>
              <a:ext cx="512965" cy="455881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/>
            <p:cNvSpPr/>
            <p:nvPr/>
          </p:nvSpPr>
          <p:spPr>
            <a:xfrm rot="16449697">
              <a:off x="2019963" y="593472"/>
              <a:ext cx="370506" cy="443517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952625" y="571500"/>
              <a:ext cx="800100" cy="714375"/>
            </a:xfrm>
            <a:custGeom>
              <a:avLst/>
              <a:gdLst>
                <a:gd name="connsiteX0" fmla="*/ 0 w 800100"/>
                <a:gd name="connsiteY0" fmla="*/ 561975 h 714375"/>
                <a:gd name="connsiteX1" fmla="*/ 190500 w 800100"/>
                <a:gd name="connsiteY1" fmla="*/ 28575 h 714375"/>
                <a:gd name="connsiteX2" fmla="*/ 552450 w 800100"/>
                <a:gd name="connsiteY2" fmla="*/ 0 h 714375"/>
                <a:gd name="connsiteX3" fmla="*/ 781050 w 800100"/>
                <a:gd name="connsiteY3" fmla="*/ 161925 h 714375"/>
                <a:gd name="connsiteX4" fmla="*/ 800100 w 800100"/>
                <a:gd name="connsiteY4" fmla="*/ 714375 h 714375"/>
                <a:gd name="connsiteX5" fmla="*/ 0 w 800100"/>
                <a:gd name="connsiteY5" fmla="*/ 5619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0100" h="714375">
                  <a:moveTo>
                    <a:pt x="0" y="561975"/>
                  </a:moveTo>
                  <a:lnTo>
                    <a:pt x="190500" y="28575"/>
                  </a:lnTo>
                  <a:lnTo>
                    <a:pt x="552450" y="0"/>
                  </a:lnTo>
                  <a:lnTo>
                    <a:pt x="781050" y="161925"/>
                  </a:lnTo>
                  <a:lnTo>
                    <a:pt x="800100" y="714375"/>
                  </a:lnTo>
                  <a:lnTo>
                    <a:pt x="0" y="56197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147316" y="576072"/>
              <a:ext cx="609600" cy="714375"/>
            </a:xfrm>
            <a:custGeom>
              <a:avLst/>
              <a:gdLst>
                <a:gd name="connsiteX0" fmla="*/ 0 w 800100"/>
                <a:gd name="connsiteY0" fmla="*/ 561975 h 714375"/>
                <a:gd name="connsiteX1" fmla="*/ 190500 w 800100"/>
                <a:gd name="connsiteY1" fmla="*/ 28575 h 714375"/>
                <a:gd name="connsiteX2" fmla="*/ 552450 w 800100"/>
                <a:gd name="connsiteY2" fmla="*/ 0 h 714375"/>
                <a:gd name="connsiteX3" fmla="*/ 781050 w 800100"/>
                <a:gd name="connsiteY3" fmla="*/ 161925 h 714375"/>
                <a:gd name="connsiteX4" fmla="*/ 800100 w 800100"/>
                <a:gd name="connsiteY4" fmla="*/ 714375 h 714375"/>
                <a:gd name="connsiteX5" fmla="*/ 0 w 800100"/>
                <a:gd name="connsiteY5" fmla="*/ 561975 h 714375"/>
                <a:gd name="connsiteX0" fmla="*/ 367284 w 609600"/>
                <a:gd name="connsiteY0" fmla="*/ 109728 h 714375"/>
                <a:gd name="connsiteX1" fmla="*/ 0 w 609600"/>
                <a:gd name="connsiteY1" fmla="*/ 28575 h 714375"/>
                <a:gd name="connsiteX2" fmla="*/ 361950 w 609600"/>
                <a:gd name="connsiteY2" fmla="*/ 0 h 714375"/>
                <a:gd name="connsiteX3" fmla="*/ 590550 w 609600"/>
                <a:gd name="connsiteY3" fmla="*/ 161925 h 714375"/>
                <a:gd name="connsiteX4" fmla="*/ 609600 w 609600"/>
                <a:gd name="connsiteY4" fmla="*/ 714375 h 714375"/>
                <a:gd name="connsiteX5" fmla="*/ 367284 w 609600"/>
                <a:gd name="connsiteY5" fmla="*/ 109728 h 714375"/>
                <a:gd name="connsiteX0" fmla="*/ 367284 w 609600"/>
                <a:gd name="connsiteY0" fmla="*/ 109728 h 714375"/>
                <a:gd name="connsiteX1" fmla="*/ 0 w 609600"/>
                <a:gd name="connsiteY1" fmla="*/ 28575 h 714375"/>
                <a:gd name="connsiteX2" fmla="*/ 361950 w 609600"/>
                <a:gd name="connsiteY2" fmla="*/ 0 h 714375"/>
                <a:gd name="connsiteX3" fmla="*/ 590550 w 609600"/>
                <a:gd name="connsiteY3" fmla="*/ 161925 h 714375"/>
                <a:gd name="connsiteX4" fmla="*/ 609600 w 609600"/>
                <a:gd name="connsiteY4" fmla="*/ 714375 h 714375"/>
                <a:gd name="connsiteX5" fmla="*/ 519684 w 609600"/>
                <a:gd name="connsiteY5" fmla="*/ 185928 h 714375"/>
                <a:gd name="connsiteX6" fmla="*/ 367284 w 609600"/>
                <a:gd name="connsiteY6" fmla="*/ 109728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9600" h="714375">
                  <a:moveTo>
                    <a:pt x="367284" y="109728"/>
                  </a:moveTo>
                  <a:lnTo>
                    <a:pt x="0" y="28575"/>
                  </a:lnTo>
                  <a:lnTo>
                    <a:pt x="361950" y="0"/>
                  </a:lnTo>
                  <a:lnTo>
                    <a:pt x="590550" y="161925"/>
                  </a:lnTo>
                  <a:lnTo>
                    <a:pt x="609600" y="714375"/>
                  </a:lnTo>
                  <a:lnTo>
                    <a:pt x="519684" y="185928"/>
                  </a:lnTo>
                  <a:lnTo>
                    <a:pt x="367284" y="10972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362200" y="762000"/>
              <a:ext cx="349250" cy="31115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1" idx="0"/>
              <a:endCxn id="21" idx="3"/>
            </p:cNvCxnSpPr>
            <p:nvPr/>
          </p:nvCxnSpPr>
          <p:spPr>
            <a:xfrm flipH="1">
              <a:off x="2622550" y="863600"/>
              <a:ext cx="22225" cy="20955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Freeform 17"/>
            <p:cNvSpPr/>
            <p:nvPr/>
          </p:nvSpPr>
          <p:spPr>
            <a:xfrm>
              <a:off x="1371600" y="914400"/>
              <a:ext cx="1562100" cy="542925"/>
            </a:xfrm>
            <a:custGeom>
              <a:avLst/>
              <a:gdLst>
                <a:gd name="connsiteX0" fmla="*/ 238125 w 1562100"/>
                <a:gd name="connsiteY0" fmla="*/ 152400 h 457200"/>
                <a:gd name="connsiteX1" fmla="*/ 1133475 w 1562100"/>
                <a:gd name="connsiteY1" fmla="*/ 457200 h 457200"/>
                <a:gd name="connsiteX2" fmla="*/ 1562100 w 1562100"/>
                <a:gd name="connsiteY2" fmla="*/ 285750 h 457200"/>
                <a:gd name="connsiteX3" fmla="*/ 1057275 w 1562100"/>
                <a:gd name="connsiteY3" fmla="*/ 180975 h 457200"/>
                <a:gd name="connsiteX4" fmla="*/ 0 w 1562100"/>
                <a:gd name="connsiteY4" fmla="*/ 0 h 457200"/>
                <a:gd name="connsiteX5" fmla="*/ 238125 w 1562100"/>
                <a:gd name="connsiteY5" fmla="*/ 1524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2100" h="457200">
                  <a:moveTo>
                    <a:pt x="238125" y="152400"/>
                  </a:moveTo>
                  <a:lnTo>
                    <a:pt x="1133475" y="457200"/>
                  </a:lnTo>
                  <a:lnTo>
                    <a:pt x="1562100" y="285750"/>
                  </a:lnTo>
                  <a:lnTo>
                    <a:pt x="1057275" y="180975"/>
                  </a:lnTo>
                  <a:lnTo>
                    <a:pt x="0" y="0"/>
                  </a:lnTo>
                  <a:lnTo>
                    <a:pt x="238125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09600" y="2819400"/>
            <a:ext cx="381000" cy="838200"/>
            <a:chOff x="3657600" y="1600200"/>
            <a:chExt cx="304800" cy="990600"/>
          </a:xfrm>
        </p:grpSpPr>
        <p:sp>
          <p:nvSpPr>
            <p:cNvPr id="25" name="Trapezoid 24"/>
            <p:cNvSpPr/>
            <p:nvPr/>
          </p:nvSpPr>
          <p:spPr>
            <a:xfrm>
              <a:off x="3657600" y="1600200"/>
              <a:ext cx="304800" cy="99060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3657600" y="1844040"/>
              <a:ext cx="182880" cy="746760"/>
            </a:xfrm>
            <a:custGeom>
              <a:avLst/>
              <a:gdLst>
                <a:gd name="connsiteX0" fmla="*/ 30480 w 182880"/>
                <a:gd name="connsiteY0" fmla="*/ 297180 h 746760"/>
                <a:gd name="connsiteX1" fmla="*/ 0 w 182880"/>
                <a:gd name="connsiteY1" fmla="*/ 746760 h 746760"/>
                <a:gd name="connsiteX2" fmla="*/ 160020 w 182880"/>
                <a:gd name="connsiteY2" fmla="*/ 746760 h 746760"/>
                <a:gd name="connsiteX3" fmla="*/ 182880 w 182880"/>
                <a:gd name="connsiteY3" fmla="*/ 0 h 746760"/>
                <a:gd name="connsiteX4" fmla="*/ 30480 w 182880"/>
                <a:gd name="connsiteY4" fmla="*/ 297180 h 746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880" h="746760">
                  <a:moveTo>
                    <a:pt x="30480" y="297180"/>
                  </a:moveTo>
                  <a:lnTo>
                    <a:pt x="0" y="746760"/>
                  </a:lnTo>
                  <a:lnTo>
                    <a:pt x="160020" y="746760"/>
                  </a:lnTo>
                  <a:lnTo>
                    <a:pt x="182880" y="0"/>
                  </a:lnTo>
                  <a:lnTo>
                    <a:pt x="30480" y="297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362200" y="4038600"/>
            <a:ext cx="685800" cy="457200"/>
            <a:chOff x="3886200" y="5638800"/>
            <a:chExt cx="1028700" cy="762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41" name="Trapezoid 40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rapezoid 41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rapezoid 42"/>
            <p:cNvSpPr/>
            <p:nvPr/>
          </p:nvSpPr>
          <p:spPr>
            <a:xfrm rot="5400000">
              <a:off x="4552950" y="5581650"/>
              <a:ext cx="152400" cy="5715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rapezoid 43"/>
            <p:cNvSpPr/>
            <p:nvPr/>
          </p:nvSpPr>
          <p:spPr>
            <a:xfrm rot="5400000">
              <a:off x="4552950" y="5734050"/>
              <a:ext cx="152400" cy="5715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rapezoid 44"/>
            <p:cNvSpPr/>
            <p:nvPr/>
          </p:nvSpPr>
          <p:spPr>
            <a:xfrm rot="5400000">
              <a:off x="4552950" y="5886450"/>
              <a:ext cx="152400" cy="5715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rapezoid 45"/>
            <p:cNvSpPr/>
            <p:nvPr/>
          </p:nvSpPr>
          <p:spPr>
            <a:xfrm rot="5400000">
              <a:off x="4552950" y="6038850"/>
              <a:ext cx="152400" cy="5715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rapezoid 46"/>
            <p:cNvSpPr/>
            <p:nvPr/>
          </p:nvSpPr>
          <p:spPr>
            <a:xfrm rot="5400000">
              <a:off x="4248150" y="5581650"/>
              <a:ext cx="1524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 flipH="1">
            <a:off x="3048000" y="3123854"/>
            <a:ext cx="304800" cy="1006711"/>
            <a:chOff x="4495800" y="2971801"/>
            <a:chExt cx="381000" cy="1387366"/>
          </a:xfrm>
        </p:grpSpPr>
        <p:sp>
          <p:nvSpPr>
            <p:cNvPr id="51" name="Trapezoid 50"/>
            <p:cNvSpPr/>
            <p:nvPr/>
          </p:nvSpPr>
          <p:spPr>
            <a:xfrm>
              <a:off x="4495800" y="2971801"/>
              <a:ext cx="381000" cy="138736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49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429000" y="3124200"/>
            <a:ext cx="381000" cy="1008993"/>
            <a:chOff x="8077200" y="3048000"/>
            <a:chExt cx="457200" cy="1389993"/>
          </a:xfrm>
        </p:grpSpPr>
        <p:sp>
          <p:nvSpPr>
            <p:cNvPr id="54" name="Trapezoid 53"/>
            <p:cNvSpPr/>
            <p:nvPr/>
          </p:nvSpPr>
          <p:spPr>
            <a:xfrm flipH="1">
              <a:off x="8077200" y="3048000"/>
              <a:ext cx="457200" cy="1389993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rapezoid 54"/>
            <p:cNvSpPr/>
            <p:nvPr/>
          </p:nvSpPr>
          <p:spPr>
            <a:xfrm rot="10800000">
              <a:off x="8153400" y="39624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rapezoid 55"/>
            <p:cNvSpPr/>
            <p:nvPr/>
          </p:nvSpPr>
          <p:spPr>
            <a:xfrm rot="10800000" flipV="1">
              <a:off x="8153401" y="35052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124200" y="2286000"/>
            <a:ext cx="231788" cy="685801"/>
            <a:chOff x="6703223" y="1803498"/>
            <a:chExt cx="206738" cy="1125417"/>
          </a:xfrm>
        </p:grpSpPr>
        <p:sp>
          <p:nvSpPr>
            <p:cNvPr id="59" name="Parallelogram 58"/>
            <p:cNvSpPr/>
            <p:nvPr/>
          </p:nvSpPr>
          <p:spPr>
            <a:xfrm rot="5400000">
              <a:off x="6220018" y="2286703"/>
              <a:ext cx="1125417" cy="159008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rapezoid 59"/>
            <p:cNvSpPr/>
            <p:nvPr/>
          </p:nvSpPr>
          <p:spPr>
            <a:xfrm rot="16219017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505200" y="2286000"/>
            <a:ext cx="304800" cy="685800"/>
            <a:chOff x="5562600" y="867508"/>
            <a:chExt cx="304800" cy="1266092"/>
          </a:xfrm>
        </p:grpSpPr>
        <p:grpSp>
          <p:nvGrpSpPr>
            <p:cNvPr id="62" name="Group 152"/>
            <p:cNvGrpSpPr/>
            <p:nvPr/>
          </p:nvGrpSpPr>
          <p:grpSpPr>
            <a:xfrm>
              <a:off x="5562600" y="867508"/>
              <a:ext cx="304800" cy="1266092"/>
              <a:chOff x="6096000" y="867508"/>
              <a:chExt cx="304800" cy="1266092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6172200" y="867508"/>
                <a:ext cx="152400" cy="1266092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Hexagon 67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3" name="Straight Connector 62"/>
            <p:cNvCxnSpPr>
              <a:stCxn id="68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68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endCxn id="68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838200" y="2057400"/>
            <a:ext cx="231788" cy="685801"/>
            <a:chOff x="6703223" y="1803498"/>
            <a:chExt cx="206738" cy="1125417"/>
          </a:xfrm>
        </p:grpSpPr>
        <p:sp>
          <p:nvSpPr>
            <p:cNvPr id="70" name="Parallelogram 69"/>
            <p:cNvSpPr/>
            <p:nvPr/>
          </p:nvSpPr>
          <p:spPr>
            <a:xfrm rot="5400000">
              <a:off x="6220018" y="2286703"/>
              <a:ext cx="1125417" cy="159008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rapezoid 70"/>
            <p:cNvSpPr/>
            <p:nvPr/>
          </p:nvSpPr>
          <p:spPr>
            <a:xfrm rot="16219017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791200" y="1600200"/>
            <a:ext cx="657225" cy="1438275"/>
            <a:chOff x="2819400" y="2286000"/>
            <a:chExt cx="657225" cy="1438275"/>
          </a:xfrm>
        </p:grpSpPr>
        <p:sp>
          <p:nvSpPr>
            <p:cNvPr id="73" name="Rectangle 72"/>
            <p:cNvSpPr/>
            <p:nvPr/>
          </p:nvSpPr>
          <p:spPr>
            <a:xfrm>
              <a:off x="2971800" y="2667000"/>
              <a:ext cx="381000" cy="762000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819400" y="2286000"/>
              <a:ext cx="657225" cy="619125"/>
            </a:xfrm>
            <a:custGeom>
              <a:avLst/>
              <a:gdLst>
                <a:gd name="connsiteX0" fmla="*/ 133350 w 581025"/>
                <a:gd name="connsiteY0" fmla="*/ 0 h 619125"/>
                <a:gd name="connsiteX1" fmla="*/ 523875 w 581025"/>
                <a:gd name="connsiteY1" fmla="*/ 76200 h 619125"/>
                <a:gd name="connsiteX2" fmla="*/ 581025 w 581025"/>
                <a:gd name="connsiteY2" fmla="*/ 400050 h 619125"/>
                <a:gd name="connsiteX3" fmla="*/ 323850 w 581025"/>
                <a:gd name="connsiteY3" fmla="*/ 571500 h 619125"/>
                <a:gd name="connsiteX4" fmla="*/ 95250 w 581025"/>
                <a:gd name="connsiteY4" fmla="*/ 409575 h 619125"/>
                <a:gd name="connsiteX5" fmla="*/ 95250 w 581025"/>
                <a:gd name="connsiteY5" fmla="*/ 619125 h 619125"/>
                <a:gd name="connsiteX6" fmla="*/ 0 w 581025"/>
                <a:gd name="connsiteY6" fmla="*/ 352425 h 619125"/>
                <a:gd name="connsiteX7" fmla="*/ 38100 w 581025"/>
                <a:gd name="connsiteY7" fmla="*/ 123825 h 619125"/>
                <a:gd name="connsiteX8" fmla="*/ 133350 w 581025"/>
                <a:gd name="connsiteY8" fmla="*/ 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025" h="619125">
                  <a:moveTo>
                    <a:pt x="133350" y="0"/>
                  </a:moveTo>
                  <a:lnTo>
                    <a:pt x="523875" y="76200"/>
                  </a:lnTo>
                  <a:lnTo>
                    <a:pt x="581025" y="400050"/>
                  </a:lnTo>
                  <a:lnTo>
                    <a:pt x="323850" y="571500"/>
                  </a:lnTo>
                  <a:lnTo>
                    <a:pt x="95250" y="409575"/>
                  </a:lnTo>
                  <a:lnTo>
                    <a:pt x="95250" y="619125"/>
                  </a:lnTo>
                  <a:lnTo>
                    <a:pt x="0" y="352425"/>
                  </a:lnTo>
                  <a:lnTo>
                    <a:pt x="38100" y="123825"/>
                  </a:lnTo>
                  <a:lnTo>
                    <a:pt x="13335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895600" y="3200400"/>
              <a:ext cx="533400" cy="523875"/>
            </a:xfrm>
            <a:custGeom>
              <a:avLst/>
              <a:gdLst>
                <a:gd name="connsiteX0" fmla="*/ 0 w 419100"/>
                <a:gd name="connsiteY0" fmla="*/ 9525 h 523875"/>
                <a:gd name="connsiteX1" fmla="*/ 200025 w 419100"/>
                <a:gd name="connsiteY1" fmla="*/ 114300 h 523875"/>
                <a:gd name="connsiteX2" fmla="*/ 419100 w 419100"/>
                <a:gd name="connsiteY2" fmla="*/ 0 h 523875"/>
                <a:gd name="connsiteX3" fmla="*/ 400050 w 419100"/>
                <a:gd name="connsiteY3" fmla="*/ 409575 h 523875"/>
                <a:gd name="connsiteX4" fmla="*/ 133350 w 419100"/>
                <a:gd name="connsiteY4" fmla="*/ 523875 h 523875"/>
                <a:gd name="connsiteX5" fmla="*/ 9525 w 419100"/>
                <a:gd name="connsiteY5" fmla="*/ 314325 h 523875"/>
                <a:gd name="connsiteX6" fmla="*/ 0 w 419100"/>
                <a:gd name="connsiteY6" fmla="*/ 952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9100" h="523875">
                  <a:moveTo>
                    <a:pt x="0" y="9525"/>
                  </a:moveTo>
                  <a:lnTo>
                    <a:pt x="200025" y="114300"/>
                  </a:lnTo>
                  <a:lnTo>
                    <a:pt x="419100" y="0"/>
                  </a:lnTo>
                  <a:lnTo>
                    <a:pt x="400050" y="409575"/>
                  </a:lnTo>
                  <a:lnTo>
                    <a:pt x="133350" y="523875"/>
                  </a:lnTo>
                  <a:lnTo>
                    <a:pt x="9525" y="314325"/>
                  </a:lnTo>
                  <a:lnTo>
                    <a:pt x="0" y="95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2971800" y="28191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2971800" y="29715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2971800" y="31239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5181600" y="762000"/>
            <a:ext cx="1562100" cy="885825"/>
            <a:chOff x="1371600" y="571500"/>
            <a:chExt cx="1562100" cy="885825"/>
          </a:xfrm>
        </p:grpSpPr>
        <p:sp>
          <p:nvSpPr>
            <p:cNvPr id="90" name="Trapezoid 89"/>
            <p:cNvSpPr/>
            <p:nvPr/>
          </p:nvSpPr>
          <p:spPr>
            <a:xfrm rot="16449697">
              <a:off x="2102212" y="886243"/>
              <a:ext cx="512965" cy="455881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rapezoid 90"/>
            <p:cNvSpPr/>
            <p:nvPr/>
          </p:nvSpPr>
          <p:spPr>
            <a:xfrm rot="16449697">
              <a:off x="2019963" y="593472"/>
              <a:ext cx="370506" cy="443517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1952625" y="571500"/>
              <a:ext cx="800100" cy="714375"/>
            </a:xfrm>
            <a:custGeom>
              <a:avLst/>
              <a:gdLst>
                <a:gd name="connsiteX0" fmla="*/ 0 w 800100"/>
                <a:gd name="connsiteY0" fmla="*/ 561975 h 714375"/>
                <a:gd name="connsiteX1" fmla="*/ 190500 w 800100"/>
                <a:gd name="connsiteY1" fmla="*/ 28575 h 714375"/>
                <a:gd name="connsiteX2" fmla="*/ 552450 w 800100"/>
                <a:gd name="connsiteY2" fmla="*/ 0 h 714375"/>
                <a:gd name="connsiteX3" fmla="*/ 781050 w 800100"/>
                <a:gd name="connsiteY3" fmla="*/ 161925 h 714375"/>
                <a:gd name="connsiteX4" fmla="*/ 800100 w 800100"/>
                <a:gd name="connsiteY4" fmla="*/ 714375 h 714375"/>
                <a:gd name="connsiteX5" fmla="*/ 0 w 800100"/>
                <a:gd name="connsiteY5" fmla="*/ 5619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0100" h="714375">
                  <a:moveTo>
                    <a:pt x="0" y="561975"/>
                  </a:moveTo>
                  <a:lnTo>
                    <a:pt x="190500" y="28575"/>
                  </a:lnTo>
                  <a:lnTo>
                    <a:pt x="552450" y="0"/>
                  </a:lnTo>
                  <a:lnTo>
                    <a:pt x="781050" y="161925"/>
                  </a:lnTo>
                  <a:lnTo>
                    <a:pt x="800100" y="714375"/>
                  </a:lnTo>
                  <a:lnTo>
                    <a:pt x="0" y="56197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147316" y="576072"/>
              <a:ext cx="609600" cy="714375"/>
            </a:xfrm>
            <a:custGeom>
              <a:avLst/>
              <a:gdLst>
                <a:gd name="connsiteX0" fmla="*/ 0 w 800100"/>
                <a:gd name="connsiteY0" fmla="*/ 561975 h 714375"/>
                <a:gd name="connsiteX1" fmla="*/ 190500 w 800100"/>
                <a:gd name="connsiteY1" fmla="*/ 28575 h 714375"/>
                <a:gd name="connsiteX2" fmla="*/ 552450 w 800100"/>
                <a:gd name="connsiteY2" fmla="*/ 0 h 714375"/>
                <a:gd name="connsiteX3" fmla="*/ 781050 w 800100"/>
                <a:gd name="connsiteY3" fmla="*/ 161925 h 714375"/>
                <a:gd name="connsiteX4" fmla="*/ 800100 w 800100"/>
                <a:gd name="connsiteY4" fmla="*/ 714375 h 714375"/>
                <a:gd name="connsiteX5" fmla="*/ 0 w 800100"/>
                <a:gd name="connsiteY5" fmla="*/ 561975 h 714375"/>
                <a:gd name="connsiteX0" fmla="*/ 367284 w 609600"/>
                <a:gd name="connsiteY0" fmla="*/ 109728 h 714375"/>
                <a:gd name="connsiteX1" fmla="*/ 0 w 609600"/>
                <a:gd name="connsiteY1" fmla="*/ 28575 h 714375"/>
                <a:gd name="connsiteX2" fmla="*/ 361950 w 609600"/>
                <a:gd name="connsiteY2" fmla="*/ 0 h 714375"/>
                <a:gd name="connsiteX3" fmla="*/ 590550 w 609600"/>
                <a:gd name="connsiteY3" fmla="*/ 161925 h 714375"/>
                <a:gd name="connsiteX4" fmla="*/ 609600 w 609600"/>
                <a:gd name="connsiteY4" fmla="*/ 714375 h 714375"/>
                <a:gd name="connsiteX5" fmla="*/ 367284 w 609600"/>
                <a:gd name="connsiteY5" fmla="*/ 109728 h 714375"/>
                <a:gd name="connsiteX0" fmla="*/ 367284 w 609600"/>
                <a:gd name="connsiteY0" fmla="*/ 109728 h 714375"/>
                <a:gd name="connsiteX1" fmla="*/ 0 w 609600"/>
                <a:gd name="connsiteY1" fmla="*/ 28575 h 714375"/>
                <a:gd name="connsiteX2" fmla="*/ 361950 w 609600"/>
                <a:gd name="connsiteY2" fmla="*/ 0 h 714375"/>
                <a:gd name="connsiteX3" fmla="*/ 590550 w 609600"/>
                <a:gd name="connsiteY3" fmla="*/ 161925 h 714375"/>
                <a:gd name="connsiteX4" fmla="*/ 609600 w 609600"/>
                <a:gd name="connsiteY4" fmla="*/ 714375 h 714375"/>
                <a:gd name="connsiteX5" fmla="*/ 519684 w 609600"/>
                <a:gd name="connsiteY5" fmla="*/ 185928 h 714375"/>
                <a:gd name="connsiteX6" fmla="*/ 367284 w 609600"/>
                <a:gd name="connsiteY6" fmla="*/ 109728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9600" h="714375">
                  <a:moveTo>
                    <a:pt x="367284" y="109728"/>
                  </a:moveTo>
                  <a:lnTo>
                    <a:pt x="0" y="28575"/>
                  </a:lnTo>
                  <a:lnTo>
                    <a:pt x="361950" y="0"/>
                  </a:lnTo>
                  <a:lnTo>
                    <a:pt x="590550" y="161925"/>
                  </a:lnTo>
                  <a:lnTo>
                    <a:pt x="609600" y="714375"/>
                  </a:lnTo>
                  <a:lnTo>
                    <a:pt x="519684" y="185928"/>
                  </a:lnTo>
                  <a:lnTo>
                    <a:pt x="367284" y="10972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2362200" y="762000"/>
              <a:ext cx="349250" cy="31115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>
              <a:stCxn id="94" idx="0"/>
              <a:endCxn id="94" idx="3"/>
            </p:cNvCxnSpPr>
            <p:nvPr/>
          </p:nvCxnSpPr>
          <p:spPr>
            <a:xfrm flipH="1">
              <a:off x="2622550" y="863600"/>
              <a:ext cx="22225" cy="20955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6" name="Freeform 95"/>
            <p:cNvSpPr/>
            <p:nvPr/>
          </p:nvSpPr>
          <p:spPr>
            <a:xfrm>
              <a:off x="1371600" y="914400"/>
              <a:ext cx="1562100" cy="542925"/>
            </a:xfrm>
            <a:custGeom>
              <a:avLst/>
              <a:gdLst>
                <a:gd name="connsiteX0" fmla="*/ 238125 w 1562100"/>
                <a:gd name="connsiteY0" fmla="*/ 152400 h 457200"/>
                <a:gd name="connsiteX1" fmla="*/ 1133475 w 1562100"/>
                <a:gd name="connsiteY1" fmla="*/ 457200 h 457200"/>
                <a:gd name="connsiteX2" fmla="*/ 1562100 w 1562100"/>
                <a:gd name="connsiteY2" fmla="*/ 285750 h 457200"/>
                <a:gd name="connsiteX3" fmla="*/ 1057275 w 1562100"/>
                <a:gd name="connsiteY3" fmla="*/ 180975 h 457200"/>
                <a:gd name="connsiteX4" fmla="*/ 0 w 1562100"/>
                <a:gd name="connsiteY4" fmla="*/ 0 h 457200"/>
                <a:gd name="connsiteX5" fmla="*/ 238125 w 1562100"/>
                <a:gd name="connsiteY5" fmla="*/ 1524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2100" h="457200">
                  <a:moveTo>
                    <a:pt x="238125" y="152400"/>
                  </a:moveTo>
                  <a:lnTo>
                    <a:pt x="1133475" y="457200"/>
                  </a:lnTo>
                  <a:lnTo>
                    <a:pt x="1562100" y="285750"/>
                  </a:lnTo>
                  <a:lnTo>
                    <a:pt x="1057275" y="180975"/>
                  </a:lnTo>
                  <a:lnTo>
                    <a:pt x="0" y="0"/>
                  </a:lnTo>
                  <a:lnTo>
                    <a:pt x="238125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019800" y="2667000"/>
            <a:ext cx="231788" cy="685801"/>
            <a:chOff x="6703223" y="1803498"/>
            <a:chExt cx="206738" cy="1125417"/>
          </a:xfrm>
        </p:grpSpPr>
        <p:sp>
          <p:nvSpPr>
            <p:cNvPr id="98" name="Parallelogram 97"/>
            <p:cNvSpPr/>
            <p:nvPr/>
          </p:nvSpPr>
          <p:spPr>
            <a:xfrm rot="5400000">
              <a:off x="6220018" y="2286703"/>
              <a:ext cx="1125417" cy="159008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rapezoid 98"/>
            <p:cNvSpPr/>
            <p:nvPr/>
          </p:nvSpPr>
          <p:spPr>
            <a:xfrm rot="16219017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096000" y="1676400"/>
            <a:ext cx="231788" cy="685801"/>
            <a:chOff x="6703223" y="1803498"/>
            <a:chExt cx="206738" cy="1125417"/>
          </a:xfrm>
        </p:grpSpPr>
        <p:sp>
          <p:nvSpPr>
            <p:cNvPr id="104" name="Parallelogram 103"/>
            <p:cNvSpPr/>
            <p:nvPr/>
          </p:nvSpPr>
          <p:spPr>
            <a:xfrm rot="5400000">
              <a:off x="6220018" y="2286703"/>
              <a:ext cx="1125417" cy="159008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rapezoid 104"/>
            <p:cNvSpPr/>
            <p:nvPr/>
          </p:nvSpPr>
          <p:spPr>
            <a:xfrm rot="16219017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 rot="238075">
            <a:off x="6873201" y="2227119"/>
            <a:ext cx="516377" cy="457200"/>
            <a:chOff x="3886200" y="5638800"/>
            <a:chExt cx="774565" cy="762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10" name="Trapezoid 109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rapezoid 110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rapezoid 111"/>
            <p:cNvSpPr/>
            <p:nvPr/>
          </p:nvSpPr>
          <p:spPr>
            <a:xfrm rot="5400000">
              <a:off x="4425879" y="5708714"/>
              <a:ext cx="152400" cy="31737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rapezoid 112"/>
            <p:cNvSpPr/>
            <p:nvPr/>
          </p:nvSpPr>
          <p:spPr>
            <a:xfrm rot="5400000">
              <a:off x="4425882" y="5861116"/>
              <a:ext cx="152400" cy="317367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rapezoid 113"/>
            <p:cNvSpPr/>
            <p:nvPr/>
          </p:nvSpPr>
          <p:spPr>
            <a:xfrm rot="5400000">
              <a:off x="4376775" y="6062619"/>
              <a:ext cx="152400" cy="21916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rapezoid 114"/>
            <p:cNvSpPr/>
            <p:nvPr/>
          </p:nvSpPr>
          <p:spPr>
            <a:xfrm rot="5400000">
              <a:off x="4376775" y="6215017"/>
              <a:ext cx="152400" cy="21916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rapezoid 115"/>
            <p:cNvSpPr/>
            <p:nvPr/>
          </p:nvSpPr>
          <p:spPr>
            <a:xfrm rot="5400000">
              <a:off x="4248150" y="5581650"/>
              <a:ext cx="1524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 rot="16742512">
            <a:off x="6349330" y="1968497"/>
            <a:ext cx="381000" cy="838200"/>
            <a:chOff x="3657600" y="1600200"/>
            <a:chExt cx="304800" cy="990600"/>
          </a:xfrm>
        </p:grpSpPr>
        <p:sp>
          <p:nvSpPr>
            <p:cNvPr id="107" name="Trapezoid 106"/>
            <p:cNvSpPr/>
            <p:nvPr/>
          </p:nvSpPr>
          <p:spPr>
            <a:xfrm>
              <a:off x="3657600" y="1600200"/>
              <a:ext cx="304800" cy="99060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3657600" y="1844040"/>
              <a:ext cx="182880" cy="746760"/>
            </a:xfrm>
            <a:custGeom>
              <a:avLst/>
              <a:gdLst>
                <a:gd name="connsiteX0" fmla="*/ 30480 w 182880"/>
                <a:gd name="connsiteY0" fmla="*/ 297180 h 746760"/>
                <a:gd name="connsiteX1" fmla="*/ 0 w 182880"/>
                <a:gd name="connsiteY1" fmla="*/ 746760 h 746760"/>
                <a:gd name="connsiteX2" fmla="*/ 160020 w 182880"/>
                <a:gd name="connsiteY2" fmla="*/ 746760 h 746760"/>
                <a:gd name="connsiteX3" fmla="*/ 182880 w 182880"/>
                <a:gd name="connsiteY3" fmla="*/ 0 h 746760"/>
                <a:gd name="connsiteX4" fmla="*/ 30480 w 182880"/>
                <a:gd name="connsiteY4" fmla="*/ 297180 h 746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880" h="746760">
                  <a:moveTo>
                    <a:pt x="30480" y="297180"/>
                  </a:moveTo>
                  <a:lnTo>
                    <a:pt x="0" y="746760"/>
                  </a:lnTo>
                  <a:lnTo>
                    <a:pt x="160020" y="746760"/>
                  </a:lnTo>
                  <a:lnTo>
                    <a:pt x="182880" y="0"/>
                  </a:lnTo>
                  <a:lnTo>
                    <a:pt x="30480" y="297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3962400" y="5791200"/>
            <a:ext cx="613954" cy="533399"/>
            <a:chOff x="4846320" y="5562600"/>
            <a:chExt cx="716280" cy="762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26" name="Isosceles Triangle 125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>
              <a:stCxn id="126" idx="0"/>
              <a:endCxn id="132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Isosceles Triangle 129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Isosceles Triangle 130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Isosceles Triangle 131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057401" y="5715000"/>
            <a:ext cx="990600" cy="457200"/>
            <a:chOff x="2133600" y="5791200"/>
            <a:chExt cx="1524000" cy="5334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34" name="Isosceles Triangle 133"/>
            <p:cNvSpPr/>
            <p:nvPr/>
          </p:nvSpPr>
          <p:spPr>
            <a:xfrm>
              <a:off x="3124200" y="5867400"/>
              <a:ext cx="533400" cy="457200"/>
            </a:xfrm>
            <a:prstGeom prst="triangle">
              <a:avLst>
                <a:gd name="adj" fmla="val 27486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5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  <a:grpFill/>
          </p:grpSpPr>
          <p:cxnSp>
            <p:nvCxnSpPr>
              <p:cNvPr id="136" name="Straight Connector 135"/>
              <p:cNvCxnSpPr>
                <a:endCxn id="140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grpFill/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endCxn id="140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8" name="Isosceles Triangle 137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Trapezoid 138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Isosceles Triangle 139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5943600" y="4038600"/>
            <a:ext cx="990600" cy="457200"/>
            <a:chOff x="2133600" y="5791200"/>
            <a:chExt cx="1524000" cy="5334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42" name="Isosceles Triangle 141"/>
            <p:cNvSpPr/>
            <p:nvPr/>
          </p:nvSpPr>
          <p:spPr>
            <a:xfrm>
              <a:off x="3124200" y="5867400"/>
              <a:ext cx="533400" cy="457200"/>
            </a:xfrm>
            <a:prstGeom prst="triangle">
              <a:avLst>
                <a:gd name="adj" fmla="val 27486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3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  <a:grpFill/>
          </p:grpSpPr>
          <p:cxnSp>
            <p:nvCxnSpPr>
              <p:cNvPr id="144" name="Straight Connector 143"/>
              <p:cNvCxnSpPr>
                <a:endCxn id="148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grpFill/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>
                <a:endCxn id="148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6" name="Isosceles Triangle 145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Trapezoid 146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Isosceles Triangle 147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0" name="Group 99"/>
          <p:cNvGrpSpPr/>
          <p:nvPr/>
        </p:nvGrpSpPr>
        <p:grpSpPr>
          <a:xfrm flipH="1">
            <a:off x="6019800" y="3276600"/>
            <a:ext cx="304800" cy="1006711"/>
            <a:chOff x="4495800" y="2971801"/>
            <a:chExt cx="381000" cy="1387366"/>
          </a:xfrm>
        </p:grpSpPr>
        <p:sp>
          <p:nvSpPr>
            <p:cNvPr id="101" name="Trapezoid 100"/>
            <p:cNvSpPr/>
            <p:nvPr/>
          </p:nvSpPr>
          <p:spPr>
            <a:xfrm>
              <a:off x="4495800" y="2971801"/>
              <a:ext cx="381000" cy="138736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Trapezoid 101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8077200" y="1066800"/>
            <a:ext cx="174812" cy="2743200"/>
            <a:chOff x="8001000" y="609600"/>
            <a:chExt cx="228600" cy="3587261"/>
          </a:xfrm>
        </p:grpSpPr>
        <p:sp>
          <p:nvSpPr>
            <p:cNvPr id="150" name="Rectangle 149"/>
            <p:cNvSpPr/>
            <p:nvPr/>
          </p:nvSpPr>
          <p:spPr>
            <a:xfrm>
              <a:off x="8068759" y="1219200"/>
              <a:ext cx="106677" cy="2977661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Isosceles Triangle 150"/>
            <p:cNvSpPr/>
            <p:nvPr/>
          </p:nvSpPr>
          <p:spPr>
            <a:xfrm>
              <a:off x="8001000" y="609600"/>
              <a:ext cx="228600" cy="685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rapezoid 151"/>
            <p:cNvSpPr/>
            <p:nvPr/>
          </p:nvSpPr>
          <p:spPr>
            <a:xfrm flipV="1">
              <a:off x="8001000" y="1295400"/>
              <a:ext cx="228600" cy="3810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3124200" y="762000"/>
            <a:ext cx="1219200" cy="914400"/>
            <a:chOff x="2971800" y="457200"/>
            <a:chExt cx="1219200" cy="914400"/>
          </a:xfrm>
        </p:grpSpPr>
        <p:grpSp>
          <p:nvGrpSpPr>
            <p:cNvPr id="168" name="Group 167"/>
            <p:cNvGrpSpPr/>
            <p:nvPr/>
          </p:nvGrpSpPr>
          <p:grpSpPr>
            <a:xfrm>
              <a:off x="3566160" y="457200"/>
              <a:ext cx="624840" cy="863072"/>
              <a:chOff x="3576638" y="471488"/>
              <a:chExt cx="686692" cy="863072"/>
            </a:xfrm>
          </p:grpSpPr>
          <p:sp>
            <p:nvSpPr>
              <p:cNvPr id="164" name="Freeform 163"/>
              <p:cNvSpPr/>
              <p:nvPr/>
            </p:nvSpPr>
            <p:spPr>
              <a:xfrm>
                <a:off x="3576638" y="471488"/>
                <a:ext cx="461962" cy="771525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1962" h="771525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61962" y="628650"/>
                    </a:lnTo>
                    <a:lnTo>
                      <a:pt x="0" y="77152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 flipH="1">
                <a:off x="3581400" y="685800"/>
                <a:ext cx="30480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2" name="Straight Connector 161"/>
              <p:cNvCxnSpPr>
                <a:stCxn id="161" idx="0"/>
                <a:endCxn id="161" idx="3"/>
              </p:cNvCxnSpPr>
              <p:nvPr/>
            </p:nvCxnSpPr>
            <p:spPr>
              <a:xfrm rot="10800000" flipH="1" flipV="1">
                <a:off x="3639589" y="787400"/>
                <a:ext cx="19396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5" name="Freeform 164"/>
              <p:cNvSpPr/>
              <p:nvPr/>
            </p:nvSpPr>
            <p:spPr>
              <a:xfrm>
                <a:off x="3581400" y="475488"/>
                <a:ext cx="457200" cy="591312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  <a:gd name="connsiteX0" fmla="*/ 4762 w 381000"/>
                  <a:gd name="connsiteY0" fmla="*/ 0 h 771525"/>
                  <a:gd name="connsiteX1" fmla="*/ 381000 w 381000"/>
                  <a:gd name="connsiteY1" fmla="*/ 109537 h 771525"/>
                  <a:gd name="connsiteX2" fmla="*/ 381000 w 381000"/>
                  <a:gd name="connsiteY2" fmla="*/ 286512 h 771525"/>
                  <a:gd name="connsiteX3" fmla="*/ 0 w 381000"/>
                  <a:gd name="connsiteY3" fmla="*/ 771525 h 771525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0 w 381000"/>
                  <a:gd name="connsiteY3" fmla="*/ 134112 h 286512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304800 w 381000"/>
                  <a:gd name="connsiteY3" fmla="*/ 134112 h 286512"/>
                  <a:gd name="connsiteX4" fmla="*/ 0 w 381000"/>
                  <a:gd name="connsiteY4" fmla="*/ 134112 h 286512"/>
                  <a:gd name="connsiteX0" fmla="*/ 4762 w 457200"/>
                  <a:gd name="connsiteY0" fmla="*/ 0 h 667512"/>
                  <a:gd name="connsiteX1" fmla="*/ 381000 w 457200"/>
                  <a:gd name="connsiteY1" fmla="*/ 109537 h 667512"/>
                  <a:gd name="connsiteX2" fmla="*/ 457200 w 457200"/>
                  <a:gd name="connsiteY2" fmla="*/ 667512 h 667512"/>
                  <a:gd name="connsiteX3" fmla="*/ 304800 w 457200"/>
                  <a:gd name="connsiteY3" fmla="*/ 134112 h 667512"/>
                  <a:gd name="connsiteX4" fmla="*/ 0 w 457200"/>
                  <a:gd name="connsiteY4" fmla="*/ 134112 h 6675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0 w 457200"/>
                  <a:gd name="connsiteY4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2865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134112 h 591312"/>
                  <a:gd name="connsiteX5" fmla="*/ 0 w 457200"/>
                  <a:gd name="connsiteY5" fmla="*/ 286512 h 59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591312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57200" y="591312"/>
                    </a:lnTo>
                    <a:lnTo>
                      <a:pt x="304800" y="134112"/>
                    </a:lnTo>
                    <a:lnTo>
                      <a:pt x="152400" y="134112"/>
                    </a:lnTo>
                    <a:lnTo>
                      <a:pt x="0" y="286512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 rot="20447809" flipH="1">
                <a:off x="3661467" y="745886"/>
                <a:ext cx="601863" cy="588674"/>
              </a:xfrm>
              <a:custGeom>
                <a:avLst/>
                <a:gdLst>
                  <a:gd name="connsiteX0" fmla="*/ 238125 w 1562100"/>
                  <a:gd name="connsiteY0" fmla="*/ 152400 h 457200"/>
                  <a:gd name="connsiteX1" fmla="*/ 1133475 w 1562100"/>
                  <a:gd name="connsiteY1" fmla="*/ 457200 h 457200"/>
                  <a:gd name="connsiteX2" fmla="*/ 1562100 w 1562100"/>
                  <a:gd name="connsiteY2" fmla="*/ 285750 h 457200"/>
                  <a:gd name="connsiteX3" fmla="*/ 1057275 w 1562100"/>
                  <a:gd name="connsiteY3" fmla="*/ 180975 h 457200"/>
                  <a:gd name="connsiteX4" fmla="*/ 0 w 1562100"/>
                  <a:gd name="connsiteY4" fmla="*/ 0 h 457200"/>
                  <a:gd name="connsiteX5" fmla="*/ 238125 w 1562100"/>
                  <a:gd name="connsiteY5" fmla="*/ 152400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62100" h="457200">
                    <a:moveTo>
                      <a:pt x="238125" y="152400"/>
                    </a:moveTo>
                    <a:lnTo>
                      <a:pt x="1133475" y="457200"/>
                    </a:lnTo>
                    <a:lnTo>
                      <a:pt x="1562100" y="285750"/>
                    </a:lnTo>
                    <a:lnTo>
                      <a:pt x="1057275" y="180975"/>
                    </a:lnTo>
                    <a:lnTo>
                      <a:pt x="0" y="0"/>
                    </a:lnTo>
                    <a:lnTo>
                      <a:pt x="238125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" name="Group 168"/>
            <p:cNvGrpSpPr/>
            <p:nvPr/>
          </p:nvGrpSpPr>
          <p:grpSpPr>
            <a:xfrm flipH="1">
              <a:off x="2971800" y="457200"/>
              <a:ext cx="610492" cy="863072"/>
              <a:chOff x="3576638" y="471488"/>
              <a:chExt cx="686692" cy="863072"/>
            </a:xfrm>
          </p:grpSpPr>
          <p:sp>
            <p:nvSpPr>
              <p:cNvPr id="170" name="Freeform 169"/>
              <p:cNvSpPr/>
              <p:nvPr/>
            </p:nvSpPr>
            <p:spPr>
              <a:xfrm>
                <a:off x="3576638" y="471488"/>
                <a:ext cx="461962" cy="771525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1962" h="771525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61962" y="628650"/>
                    </a:lnTo>
                    <a:lnTo>
                      <a:pt x="0" y="77152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 flipH="1">
                <a:off x="3581400" y="685800"/>
                <a:ext cx="30480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2" name="Straight Connector 171"/>
              <p:cNvCxnSpPr>
                <a:stCxn id="171" idx="0"/>
                <a:endCxn id="171" idx="3"/>
              </p:cNvCxnSpPr>
              <p:nvPr/>
            </p:nvCxnSpPr>
            <p:spPr>
              <a:xfrm rot="10800000" flipH="1" flipV="1">
                <a:off x="3639589" y="787400"/>
                <a:ext cx="19396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3" name="Freeform 172"/>
              <p:cNvSpPr/>
              <p:nvPr/>
            </p:nvSpPr>
            <p:spPr>
              <a:xfrm>
                <a:off x="3581400" y="475488"/>
                <a:ext cx="457200" cy="591312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  <a:gd name="connsiteX0" fmla="*/ 4762 w 381000"/>
                  <a:gd name="connsiteY0" fmla="*/ 0 h 771525"/>
                  <a:gd name="connsiteX1" fmla="*/ 381000 w 381000"/>
                  <a:gd name="connsiteY1" fmla="*/ 109537 h 771525"/>
                  <a:gd name="connsiteX2" fmla="*/ 381000 w 381000"/>
                  <a:gd name="connsiteY2" fmla="*/ 286512 h 771525"/>
                  <a:gd name="connsiteX3" fmla="*/ 0 w 381000"/>
                  <a:gd name="connsiteY3" fmla="*/ 771525 h 771525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0 w 381000"/>
                  <a:gd name="connsiteY3" fmla="*/ 134112 h 286512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304800 w 381000"/>
                  <a:gd name="connsiteY3" fmla="*/ 134112 h 286512"/>
                  <a:gd name="connsiteX4" fmla="*/ 0 w 381000"/>
                  <a:gd name="connsiteY4" fmla="*/ 134112 h 286512"/>
                  <a:gd name="connsiteX0" fmla="*/ 4762 w 457200"/>
                  <a:gd name="connsiteY0" fmla="*/ 0 h 667512"/>
                  <a:gd name="connsiteX1" fmla="*/ 381000 w 457200"/>
                  <a:gd name="connsiteY1" fmla="*/ 109537 h 667512"/>
                  <a:gd name="connsiteX2" fmla="*/ 457200 w 457200"/>
                  <a:gd name="connsiteY2" fmla="*/ 667512 h 667512"/>
                  <a:gd name="connsiteX3" fmla="*/ 304800 w 457200"/>
                  <a:gd name="connsiteY3" fmla="*/ 134112 h 667512"/>
                  <a:gd name="connsiteX4" fmla="*/ 0 w 457200"/>
                  <a:gd name="connsiteY4" fmla="*/ 134112 h 6675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0 w 457200"/>
                  <a:gd name="connsiteY4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2865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134112 h 591312"/>
                  <a:gd name="connsiteX5" fmla="*/ 0 w 457200"/>
                  <a:gd name="connsiteY5" fmla="*/ 286512 h 59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591312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57200" y="591312"/>
                    </a:lnTo>
                    <a:lnTo>
                      <a:pt x="304800" y="134112"/>
                    </a:lnTo>
                    <a:lnTo>
                      <a:pt x="152400" y="134112"/>
                    </a:lnTo>
                    <a:lnTo>
                      <a:pt x="0" y="286512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173"/>
              <p:cNvSpPr/>
              <p:nvPr/>
            </p:nvSpPr>
            <p:spPr>
              <a:xfrm rot="20447809" flipH="1">
                <a:off x="3661467" y="745886"/>
                <a:ext cx="601863" cy="588674"/>
              </a:xfrm>
              <a:custGeom>
                <a:avLst/>
                <a:gdLst>
                  <a:gd name="connsiteX0" fmla="*/ 238125 w 1562100"/>
                  <a:gd name="connsiteY0" fmla="*/ 152400 h 457200"/>
                  <a:gd name="connsiteX1" fmla="*/ 1133475 w 1562100"/>
                  <a:gd name="connsiteY1" fmla="*/ 457200 h 457200"/>
                  <a:gd name="connsiteX2" fmla="*/ 1562100 w 1562100"/>
                  <a:gd name="connsiteY2" fmla="*/ 285750 h 457200"/>
                  <a:gd name="connsiteX3" fmla="*/ 1057275 w 1562100"/>
                  <a:gd name="connsiteY3" fmla="*/ 180975 h 457200"/>
                  <a:gd name="connsiteX4" fmla="*/ 0 w 1562100"/>
                  <a:gd name="connsiteY4" fmla="*/ 0 h 457200"/>
                  <a:gd name="connsiteX5" fmla="*/ 238125 w 1562100"/>
                  <a:gd name="connsiteY5" fmla="*/ 152400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62100" h="457200">
                    <a:moveTo>
                      <a:pt x="238125" y="152400"/>
                    </a:moveTo>
                    <a:lnTo>
                      <a:pt x="1133475" y="457200"/>
                    </a:lnTo>
                    <a:lnTo>
                      <a:pt x="1562100" y="285750"/>
                    </a:lnTo>
                    <a:lnTo>
                      <a:pt x="1057275" y="180975"/>
                    </a:lnTo>
                    <a:lnTo>
                      <a:pt x="0" y="0"/>
                    </a:lnTo>
                    <a:lnTo>
                      <a:pt x="238125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Trapezoid 166"/>
            <p:cNvSpPr/>
            <p:nvPr/>
          </p:nvSpPr>
          <p:spPr>
            <a:xfrm>
              <a:off x="3456432" y="1031822"/>
              <a:ext cx="247586" cy="339778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9600" y="3200400"/>
            <a:ext cx="1061466" cy="1742018"/>
            <a:chOff x="6711696" y="3200400"/>
            <a:chExt cx="1061466" cy="1742018"/>
          </a:xfrm>
        </p:grpSpPr>
        <p:grpSp>
          <p:nvGrpSpPr>
            <p:cNvPr id="5" name="Group 314"/>
            <p:cNvGrpSpPr/>
            <p:nvPr/>
          </p:nvGrpSpPr>
          <p:grpSpPr>
            <a:xfrm>
              <a:off x="6711696" y="3200400"/>
              <a:ext cx="1061466" cy="1742018"/>
              <a:chOff x="6711696" y="3200400"/>
              <a:chExt cx="1061466" cy="1742018"/>
            </a:xfrm>
          </p:grpSpPr>
          <p:grpSp>
            <p:nvGrpSpPr>
              <p:cNvPr id="8" name="Group 305"/>
              <p:cNvGrpSpPr/>
              <p:nvPr/>
            </p:nvGrpSpPr>
            <p:grpSpPr>
              <a:xfrm>
                <a:off x="7239025" y="3200400"/>
                <a:ext cx="534137" cy="1742018"/>
                <a:chOff x="7236588" y="3228974"/>
                <a:chExt cx="646909" cy="1742018"/>
              </a:xfrm>
            </p:grpSpPr>
            <p:sp>
              <p:nvSpPr>
                <p:cNvPr id="13" name="Freeform 12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>
                  <a:off x="7238975" y="4378325"/>
                  <a:ext cx="644522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reeform 14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310"/>
              <p:cNvGrpSpPr/>
              <p:nvPr/>
            </p:nvGrpSpPr>
            <p:grpSpPr>
              <a:xfrm flipH="1">
                <a:off x="6711696" y="3200400"/>
                <a:ext cx="544278" cy="1742018"/>
                <a:chOff x="7224325" y="3228974"/>
                <a:chExt cx="659196" cy="1742018"/>
              </a:xfrm>
            </p:grpSpPr>
            <p:sp>
              <p:nvSpPr>
                <p:cNvPr id="10" name="Freeform 9"/>
                <p:cNvSpPr/>
                <p:nvPr/>
              </p:nvSpPr>
              <p:spPr>
                <a:xfrm>
                  <a:off x="7236634" y="3745706"/>
                  <a:ext cx="478633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7232550" y="4378325"/>
                  <a:ext cx="650971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7224325" y="3228974"/>
                  <a:ext cx="624281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" name="Freeform 5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486400" y="1752600"/>
            <a:ext cx="457200" cy="1371600"/>
            <a:chOff x="5562600" y="762000"/>
            <a:chExt cx="304800" cy="1371600"/>
          </a:xfrm>
        </p:grpSpPr>
        <p:grpSp>
          <p:nvGrpSpPr>
            <p:cNvPr id="23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Hexagon 28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stCxn id="29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9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29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4876800" y="1828800"/>
            <a:ext cx="307983" cy="1371600"/>
            <a:chOff x="6601978" y="1709714"/>
            <a:chExt cx="307983" cy="1371600"/>
          </a:xfrm>
        </p:grpSpPr>
        <p:sp>
          <p:nvSpPr>
            <p:cNvPr id="31" name="Parallelogram 30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rapezoid 31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038600" y="1600200"/>
            <a:ext cx="685800" cy="1524000"/>
            <a:chOff x="4800600" y="1295400"/>
            <a:chExt cx="685800" cy="1524000"/>
          </a:xfrm>
        </p:grpSpPr>
        <p:sp>
          <p:nvSpPr>
            <p:cNvPr id="41" name="Parallelogram 40"/>
            <p:cNvSpPr/>
            <p:nvPr/>
          </p:nvSpPr>
          <p:spPr>
            <a:xfrm rot="5400000">
              <a:off x="4419600" y="1981200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122"/>
            <p:cNvGrpSpPr/>
            <p:nvPr/>
          </p:nvGrpSpPr>
          <p:grpSpPr>
            <a:xfrm>
              <a:off x="4800600" y="1295400"/>
              <a:ext cx="685800" cy="1219200"/>
              <a:chOff x="4800600" y="1295400"/>
              <a:chExt cx="685800" cy="12192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44" name="Oval 43"/>
              <p:cNvSpPr/>
              <p:nvPr/>
            </p:nvSpPr>
            <p:spPr>
              <a:xfrm>
                <a:off x="4800600" y="1295400"/>
                <a:ext cx="685800" cy="609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rapezoid 44"/>
              <p:cNvSpPr/>
              <p:nvPr/>
            </p:nvSpPr>
            <p:spPr>
              <a:xfrm>
                <a:off x="4953000" y="1752600"/>
                <a:ext cx="381000" cy="7620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Isosceles Triangle 42"/>
            <p:cNvSpPr/>
            <p:nvPr/>
          </p:nvSpPr>
          <p:spPr>
            <a:xfrm>
              <a:off x="5029200" y="1600200"/>
              <a:ext cx="228600" cy="838200"/>
            </a:xfrm>
            <a:prstGeom prst="triangle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191000" y="3124200"/>
            <a:ext cx="381001" cy="1828801"/>
            <a:chOff x="3276599" y="1981201"/>
            <a:chExt cx="381001" cy="1828801"/>
          </a:xfrm>
        </p:grpSpPr>
        <p:grpSp>
          <p:nvGrpSpPr>
            <p:cNvPr id="47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50" name="Trapezoid 49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Isosceles Triangle 47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276600" y="4343400"/>
            <a:ext cx="762000" cy="457200"/>
            <a:chOff x="3886200" y="5638800"/>
            <a:chExt cx="1143000" cy="76200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64" name="Trapezoid 63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rapezoid 64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rapezoid 65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rapezoid 66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67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rapezoid 68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rapezoid 69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038600" y="5334000"/>
            <a:ext cx="1219200" cy="609600"/>
            <a:chOff x="4572000" y="5638800"/>
            <a:chExt cx="1600200" cy="609600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Hexagon 73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74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rapezoid 75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648200" y="3352800"/>
            <a:ext cx="685800" cy="1618593"/>
            <a:chOff x="5486400" y="3657600"/>
            <a:chExt cx="685800" cy="1618593"/>
          </a:xfrm>
        </p:grpSpPr>
        <p:grpSp>
          <p:nvGrpSpPr>
            <p:cNvPr id="79" name="Group 96"/>
            <p:cNvGrpSpPr/>
            <p:nvPr/>
          </p:nvGrpSpPr>
          <p:grpSpPr>
            <a:xfrm>
              <a:off x="5486400" y="3657600"/>
              <a:ext cx="685800" cy="1618593"/>
              <a:chOff x="6324600" y="3505200"/>
              <a:chExt cx="685800" cy="16185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81" name="Trapezoid 80"/>
              <p:cNvSpPr/>
              <p:nvPr/>
            </p:nvSpPr>
            <p:spPr>
              <a:xfrm flipH="1">
                <a:off x="6553200" y="3505200"/>
                <a:ext cx="457200" cy="1618593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Isosceles Triangle 81"/>
              <p:cNvSpPr/>
              <p:nvPr/>
            </p:nvSpPr>
            <p:spPr>
              <a:xfrm>
                <a:off x="6324600" y="4648200"/>
                <a:ext cx="533400" cy="457200"/>
              </a:xfrm>
              <a:prstGeom prst="triangl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Trapezoid 79"/>
            <p:cNvSpPr/>
            <p:nvPr/>
          </p:nvSpPr>
          <p:spPr>
            <a:xfrm rot="15947588">
              <a:off x="5593737" y="4547829"/>
              <a:ext cx="909031" cy="208196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638800" y="3276600"/>
            <a:ext cx="457200" cy="1618593"/>
            <a:chOff x="5486400" y="3352800"/>
            <a:chExt cx="457200" cy="1618593"/>
          </a:xfrm>
        </p:grpSpPr>
        <p:sp>
          <p:nvSpPr>
            <p:cNvPr id="84" name="Trapezoid 83"/>
            <p:cNvSpPr/>
            <p:nvPr/>
          </p:nvSpPr>
          <p:spPr>
            <a:xfrm flipH="1">
              <a:off x="5486400" y="3352800"/>
              <a:ext cx="457200" cy="161859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Trapezoid 84"/>
            <p:cNvSpPr/>
            <p:nvPr/>
          </p:nvSpPr>
          <p:spPr>
            <a:xfrm rot="10800000">
              <a:off x="5562600" y="44958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rapezoid 85"/>
            <p:cNvSpPr/>
            <p:nvPr/>
          </p:nvSpPr>
          <p:spPr>
            <a:xfrm rot="10800000" flipV="1">
              <a:off x="5562601" y="40386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1066800" y="457200"/>
            <a:ext cx="1295400" cy="1244600"/>
            <a:chOff x="666750" y="508000"/>
            <a:chExt cx="1295400" cy="1244600"/>
          </a:xfrm>
        </p:grpSpPr>
        <p:sp>
          <p:nvSpPr>
            <p:cNvPr id="87" name="Trapezoid 86"/>
            <p:cNvSpPr/>
            <p:nvPr/>
          </p:nvSpPr>
          <p:spPr>
            <a:xfrm rot="17045905">
              <a:off x="990855" y="955808"/>
              <a:ext cx="608366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rapezoid 87"/>
            <p:cNvSpPr/>
            <p:nvPr/>
          </p:nvSpPr>
          <p:spPr>
            <a:xfrm rot="17045905">
              <a:off x="1063544" y="639869"/>
              <a:ext cx="370506" cy="596512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749300" y="508000"/>
              <a:ext cx="1212850" cy="1206500"/>
            </a:xfrm>
            <a:custGeom>
              <a:avLst/>
              <a:gdLst>
                <a:gd name="connsiteX0" fmla="*/ 342900 w 1212850"/>
                <a:gd name="connsiteY0" fmla="*/ 177800 h 1206500"/>
                <a:gd name="connsiteX1" fmla="*/ 679450 w 1212850"/>
                <a:gd name="connsiteY1" fmla="*/ 615950 h 1206500"/>
                <a:gd name="connsiteX2" fmla="*/ 711200 w 1212850"/>
                <a:gd name="connsiteY2" fmla="*/ 914400 h 1206500"/>
                <a:gd name="connsiteX3" fmla="*/ 603250 w 1212850"/>
                <a:gd name="connsiteY3" fmla="*/ 1143000 h 1206500"/>
                <a:gd name="connsiteX4" fmla="*/ 717550 w 1212850"/>
                <a:gd name="connsiteY4" fmla="*/ 1206500 h 1206500"/>
                <a:gd name="connsiteX5" fmla="*/ 927100 w 1212850"/>
                <a:gd name="connsiteY5" fmla="*/ 952500 h 1206500"/>
                <a:gd name="connsiteX6" fmla="*/ 1028700 w 1212850"/>
                <a:gd name="connsiteY6" fmla="*/ 584200 h 1206500"/>
                <a:gd name="connsiteX7" fmla="*/ 933450 w 1212850"/>
                <a:gd name="connsiteY7" fmla="*/ 342900 h 1206500"/>
                <a:gd name="connsiteX8" fmla="*/ 1079500 w 1212850"/>
                <a:gd name="connsiteY8" fmla="*/ 546100 h 1206500"/>
                <a:gd name="connsiteX9" fmla="*/ 1060450 w 1212850"/>
                <a:gd name="connsiteY9" fmla="*/ 774700 h 1206500"/>
                <a:gd name="connsiteX10" fmla="*/ 1143000 w 1212850"/>
                <a:gd name="connsiteY10" fmla="*/ 520700 h 1206500"/>
                <a:gd name="connsiteX11" fmla="*/ 1104900 w 1212850"/>
                <a:gd name="connsiteY11" fmla="*/ 393700 h 1206500"/>
                <a:gd name="connsiteX12" fmla="*/ 933450 w 1212850"/>
                <a:gd name="connsiteY12" fmla="*/ 241300 h 1206500"/>
                <a:gd name="connsiteX13" fmla="*/ 1212850 w 1212850"/>
                <a:gd name="connsiteY13" fmla="*/ 266700 h 1206500"/>
                <a:gd name="connsiteX14" fmla="*/ 958850 w 1212850"/>
                <a:gd name="connsiteY14" fmla="*/ 127000 h 1206500"/>
                <a:gd name="connsiteX15" fmla="*/ 692150 w 1212850"/>
                <a:gd name="connsiteY15" fmla="*/ 190500 h 1206500"/>
                <a:gd name="connsiteX16" fmla="*/ 850900 w 1212850"/>
                <a:gd name="connsiteY16" fmla="*/ 6350 h 1206500"/>
                <a:gd name="connsiteX17" fmla="*/ 520700 w 1212850"/>
                <a:gd name="connsiteY17" fmla="*/ 146050 h 1206500"/>
                <a:gd name="connsiteX18" fmla="*/ 514350 w 1212850"/>
                <a:gd name="connsiteY18" fmla="*/ 0 h 1206500"/>
                <a:gd name="connsiteX19" fmla="*/ 463550 w 1212850"/>
                <a:gd name="connsiteY19" fmla="*/ 127000 h 1206500"/>
                <a:gd name="connsiteX20" fmla="*/ 304800 w 1212850"/>
                <a:gd name="connsiteY20" fmla="*/ 31750 h 1206500"/>
                <a:gd name="connsiteX21" fmla="*/ 0 w 1212850"/>
                <a:gd name="connsiteY21" fmla="*/ 387350 h 1206500"/>
                <a:gd name="connsiteX22" fmla="*/ 304800 w 1212850"/>
                <a:gd name="connsiteY22" fmla="*/ 114300 h 1206500"/>
                <a:gd name="connsiteX23" fmla="*/ 69850 w 1212850"/>
                <a:gd name="connsiteY23" fmla="*/ 450850 h 1206500"/>
                <a:gd name="connsiteX24" fmla="*/ 63500 w 1212850"/>
                <a:gd name="connsiteY24" fmla="*/ 622300 h 1206500"/>
                <a:gd name="connsiteX25" fmla="*/ 165100 w 1212850"/>
                <a:gd name="connsiteY25" fmla="*/ 368300 h 1206500"/>
                <a:gd name="connsiteX26" fmla="*/ 342900 w 1212850"/>
                <a:gd name="connsiteY26" fmla="*/ 177800 h 1206500"/>
                <a:gd name="connsiteX0" fmla="*/ 342900 w 1212850"/>
                <a:gd name="connsiteY0" fmla="*/ 177800 h 1206500"/>
                <a:gd name="connsiteX1" fmla="*/ 317500 w 1212850"/>
                <a:gd name="connsiteY1" fmla="*/ 406400 h 1206500"/>
                <a:gd name="connsiteX2" fmla="*/ 679450 w 1212850"/>
                <a:gd name="connsiteY2" fmla="*/ 615950 h 1206500"/>
                <a:gd name="connsiteX3" fmla="*/ 711200 w 1212850"/>
                <a:gd name="connsiteY3" fmla="*/ 914400 h 1206500"/>
                <a:gd name="connsiteX4" fmla="*/ 603250 w 1212850"/>
                <a:gd name="connsiteY4" fmla="*/ 1143000 h 1206500"/>
                <a:gd name="connsiteX5" fmla="*/ 717550 w 1212850"/>
                <a:gd name="connsiteY5" fmla="*/ 1206500 h 1206500"/>
                <a:gd name="connsiteX6" fmla="*/ 927100 w 1212850"/>
                <a:gd name="connsiteY6" fmla="*/ 952500 h 1206500"/>
                <a:gd name="connsiteX7" fmla="*/ 1028700 w 1212850"/>
                <a:gd name="connsiteY7" fmla="*/ 584200 h 1206500"/>
                <a:gd name="connsiteX8" fmla="*/ 933450 w 1212850"/>
                <a:gd name="connsiteY8" fmla="*/ 342900 h 1206500"/>
                <a:gd name="connsiteX9" fmla="*/ 1079500 w 1212850"/>
                <a:gd name="connsiteY9" fmla="*/ 546100 h 1206500"/>
                <a:gd name="connsiteX10" fmla="*/ 1060450 w 1212850"/>
                <a:gd name="connsiteY10" fmla="*/ 774700 h 1206500"/>
                <a:gd name="connsiteX11" fmla="*/ 1143000 w 1212850"/>
                <a:gd name="connsiteY11" fmla="*/ 520700 h 1206500"/>
                <a:gd name="connsiteX12" fmla="*/ 1104900 w 1212850"/>
                <a:gd name="connsiteY12" fmla="*/ 393700 h 1206500"/>
                <a:gd name="connsiteX13" fmla="*/ 933450 w 1212850"/>
                <a:gd name="connsiteY13" fmla="*/ 241300 h 1206500"/>
                <a:gd name="connsiteX14" fmla="*/ 1212850 w 1212850"/>
                <a:gd name="connsiteY14" fmla="*/ 266700 h 1206500"/>
                <a:gd name="connsiteX15" fmla="*/ 958850 w 1212850"/>
                <a:gd name="connsiteY15" fmla="*/ 127000 h 1206500"/>
                <a:gd name="connsiteX16" fmla="*/ 692150 w 1212850"/>
                <a:gd name="connsiteY16" fmla="*/ 190500 h 1206500"/>
                <a:gd name="connsiteX17" fmla="*/ 850900 w 1212850"/>
                <a:gd name="connsiteY17" fmla="*/ 6350 h 1206500"/>
                <a:gd name="connsiteX18" fmla="*/ 520700 w 1212850"/>
                <a:gd name="connsiteY18" fmla="*/ 146050 h 1206500"/>
                <a:gd name="connsiteX19" fmla="*/ 514350 w 1212850"/>
                <a:gd name="connsiteY19" fmla="*/ 0 h 1206500"/>
                <a:gd name="connsiteX20" fmla="*/ 463550 w 1212850"/>
                <a:gd name="connsiteY20" fmla="*/ 127000 h 1206500"/>
                <a:gd name="connsiteX21" fmla="*/ 304800 w 1212850"/>
                <a:gd name="connsiteY21" fmla="*/ 31750 h 1206500"/>
                <a:gd name="connsiteX22" fmla="*/ 0 w 1212850"/>
                <a:gd name="connsiteY22" fmla="*/ 387350 h 1206500"/>
                <a:gd name="connsiteX23" fmla="*/ 304800 w 1212850"/>
                <a:gd name="connsiteY23" fmla="*/ 114300 h 1206500"/>
                <a:gd name="connsiteX24" fmla="*/ 69850 w 1212850"/>
                <a:gd name="connsiteY24" fmla="*/ 450850 h 1206500"/>
                <a:gd name="connsiteX25" fmla="*/ 63500 w 1212850"/>
                <a:gd name="connsiteY25" fmla="*/ 622300 h 1206500"/>
                <a:gd name="connsiteX26" fmla="*/ 165100 w 1212850"/>
                <a:gd name="connsiteY26" fmla="*/ 368300 h 1206500"/>
                <a:gd name="connsiteX27" fmla="*/ 342900 w 1212850"/>
                <a:gd name="connsiteY27" fmla="*/ 177800 h 1206500"/>
                <a:gd name="connsiteX0" fmla="*/ 317500 w 1212850"/>
                <a:gd name="connsiteY0" fmla="*/ 330200 h 1206500"/>
                <a:gd name="connsiteX1" fmla="*/ 317500 w 1212850"/>
                <a:gd name="connsiteY1" fmla="*/ 406400 h 1206500"/>
                <a:gd name="connsiteX2" fmla="*/ 679450 w 1212850"/>
                <a:gd name="connsiteY2" fmla="*/ 615950 h 1206500"/>
                <a:gd name="connsiteX3" fmla="*/ 711200 w 1212850"/>
                <a:gd name="connsiteY3" fmla="*/ 914400 h 1206500"/>
                <a:gd name="connsiteX4" fmla="*/ 603250 w 1212850"/>
                <a:gd name="connsiteY4" fmla="*/ 1143000 h 1206500"/>
                <a:gd name="connsiteX5" fmla="*/ 717550 w 1212850"/>
                <a:gd name="connsiteY5" fmla="*/ 1206500 h 1206500"/>
                <a:gd name="connsiteX6" fmla="*/ 927100 w 1212850"/>
                <a:gd name="connsiteY6" fmla="*/ 952500 h 1206500"/>
                <a:gd name="connsiteX7" fmla="*/ 1028700 w 1212850"/>
                <a:gd name="connsiteY7" fmla="*/ 584200 h 1206500"/>
                <a:gd name="connsiteX8" fmla="*/ 933450 w 1212850"/>
                <a:gd name="connsiteY8" fmla="*/ 342900 h 1206500"/>
                <a:gd name="connsiteX9" fmla="*/ 1079500 w 1212850"/>
                <a:gd name="connsiteY9" fmla="*/ 546100 h 1206500"/>
                <a:gd name="connsiteX10" fmla="*/ 1060450 w 1212850"/>
                <a:gd name="connsiteY10" fmla="*/ 774700 h 1206500"/>
                <a:gd name="connsiteX11" fmla="*/ 1143000 w 1212850"/>
                <a:gd name="connsiteY11" fmla="*/ 520700 h 1206500"/>
                <a:gd name="connsiteX12" fmla="*/ 1104900 w 1212850"/>
                <a:gd name="connsiteY12" fmla="*/ 393700 h 1206500"/>
                <a:gd name="connsiteX13" fmla="*/ 933450 w 1212850"/>
                <a:gd name="connsiteY13" fmla="*/ 241300 h 1206500"/>
                <a:gd name="connsiteX14" fmla="*/ 1212850 w 1212850"/>
                <a:gd name="connsiteY14" fmla="*/ 266700 h 1206500"/>
                <a:gd name="connsiteX15" fmla="*/ 958850 w 1212850"/>
                <a:gd name="connsiteY15" fmla="*/ 127000 h 1206500"/>
                <a:gd name="connsiteX16" fmla="*/ 692150 w 1212850"/>
                <a:gd name="connsiteY16" fmla="*/ 190500 h 1206500"/>
                <a:gd name="connsiteX17" fmla="*/ 850900 w 1212850"/>
                <a:gd name="connsiteY17" fmla="*/ 6350 h 1206500"/>
                <a:gd name="connsiteX18" fmla="*/ 520700 w 1212850"/>
                <a:gd name="connsiteY18" fmla="*/ 146050 h 1206500"/>
                <a:gd name="connsiteX19" fmla="*/ 514350 w 1212850"/>
                <a:gd name="connsiteY19" fmla="*/ 0 h 1206500"/>
                <a:gd name="connsiteX20" fmla="*/ 463550 w 1212850"/>
                <a:gd name="connsiteY20" fmla="*/ 127000 h 1206500"/>
                <a:gd name="connsiteX21" fmla="*/ 304800 w 1212850"/>
                <a:gd name="connsiteY21" fmla="*/ 31750 h 1206500"/>
                <a:gd name="connsiteX22" fmla="*/ 0 w 1212850"/>
                <a:gd name="connsiteY22" fmla="*/ 387350 h 1206500"/>
                <a:gd name="connsiteX23" fmla="*/ 304800 w 1212850"/>
                <a:gd name="connsiteY23" fmla="*/ 114300 h 1206500"/>
                <a:gd name="connsiteX24" fmla="*/ 69850 w 1212850"/>
                <a:gd name="connsiteY24" fmla="*/ 450850 h 1206500"/>
                <a:gd name="connsiteX25" fmla="*/ 63500 w 1212850"/>
                <a:gd name="connsiteY25" fmla="*/ 622300 h 1206500"/>
                <a:gd name="connsiteX26" fmla="*/ 165100 w 1212850"/>
                <a:gd name="connsiteY26" fmla="*/ 368300 h 1206500"/>
                <a:gd name="connsiteX27" fmla="*/ 317500 w 1212850"/>
                <a:gd name="connsiteY27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635000 h 1206500"/>
                <a:gd name="connsiteX2" fmla="*/ 679450 w 1212850"/>
                <a:gd name="connsiteY2" fmla="*/ 615950 h 1206500"/>
                <a:gd name="connsiteX3" fmla="*/ 711200 w 1212850"/>
                <a:gd name="connsiteY3" fmla="*/ 914400 h 1206500"/>
                <a:gd name="connsiteX4" fmla="*/ 603250 w 1212850"/>
                <a:gd name="connsiteY4" fmla="*/ 1143000 h 1206500"/>
                <a:gd name="connsiteX5" fmla="*/ 717550 w 1212850"/>
                <a:gd name="connsiteY5" fmla="*/ 1206500 h 1206500"/>
                <a:gd name="connsiteX6" fmla="*/ 927100 w 1212850"/>
                <a:gd name="connsiteY6" fmla="*/ 952500 h 1206500"/>
                <a:gd name="connsiteX7" fmla="*/ 1028700 w 1212850"/>
                <a:gd name="connsiteY7" fmla="*/ 584200 h 1206500"/>
                <a:gd name="connsiteX8" fmla="*/ 933450 w 1212850"/>
                <a:gd name="connsiteY8" fmla="*/ 342900 h 1206500"/>
                <a:gd name="connsiteX9" fmla="*/ 1079500 w 1212850"/>
                <a:gd name="connsiteY9" fmla="*/ 546100 h 1206500"/>
                <a:gd name="connsiteX10" fmla="*/ 1060450 w 1212850"/>
                <a:gd name="connsiteY10" fmla="*/ 774700 h 1206500"/>
                <a:gd name="connsiteX11" fmla="*/ 1143000 w 1212850"/>
                <a:gd name="connsiteY11" fmla="*/ 520700 h 1206500"/>
                <a:gd name="connsiteX12" fmla="*/ 1104900 w 1212850"/>
                <a:gd name="connsiteY12" fmla="*/ 393700 h 1206500"/>
                <a:gd name="connsiteX13" fmla="*/ 933450 w 1212850"/>
                <a:gd name="connsiteY13" fmla="*/ 241300 h 1206500"/>
                <a:gd name="connsiteX14" fmla="*/ 1212850 w 1212850"/>
                <a:gd name="connsiteY14" fmla="*/ 266700 h 1206500"/>
                <a:gd name="connsiteX15" fmla="*/ 958850 w 1212850"/>
                <a:gd name="connsiteY15" fmla="*/ 127000 h 1206500"/>
                <a:gd name="connsiteX16" fmla="*/ 692150 w 1212850"/>
                <a:gd name="connsiteY16" fmla="*/ 190500 h 1206500"/>
                <a:gd name="connsiteX17" fmla="*/ 850900 w 1212850"/>
                <a:gd name="connsiteY17" fmla="*/ 6350 h 1206500"/>
                <a:gd name="connsiteX18" fmla="*/ 520700 w 1212850"/>
                <a:gd name="connsiteY18" fmla="*/ 146050 h 1206500"/>
                <a:gd name="connsiteX19" fmla="*/ 514350 w 1212850"/>
                <a:gd name="connsiteY19" fmla="*/ 0 h 1206500"/>
                <a:gd name="connsiteX20" fmla="*/ 463550 w 1212850"/>
                <a:gd name="connsiteY20" fmla="*/ 127000 h 1206500"/>
                <a:gd name="connsiteX21" fmla="*/ 304800 w 1212850"/>
                <a:gd name="connsiteY21" fmla="*/ 31750 h 1206500"/>
                <a:gd name="connsiteX22" fmla="*/ 0 w 1212850"/>
                <a:gd name="connsiteY22" fmla="*/ 387350 h 1206500"/>
                <a:gd name="connsiteX23" fmla="*/ 304800 w 1212850"/>
                <a:gd name="connsiteY23" fmla="*/ 114300 h 1206500"/>
                <a:gd name="connsiteX24" fmla="*/ 69850 w 1212850"/>
                <a:gd name="connsiteY24" fmla="*/ 450850 h 1206500"/>
                <a:gd name="connsiteX25" fmla="*/ 63500 w 1212850"/>
                <a:gd name="connsiteY25" fmla="*/ 622300 h 1206500"/>
                <a:gd name="connsiteX26" fmla="*/ 165100 w 1212850"/>
                <a:gd name="connsiteY26" fmla="*/ 368300 h 1206500"/>
                <a:gd name="connsiteX27" fmla="*/ 317500 w 1212850"/>
                <a:gd name="connsiteY27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635000 h 1206500"/>
                <a:gd name="connsiteX2" fmla="*/ 393700 w 1212850"/>
                <a:gd name="connsiteY2" fmla="*/ 406400 h 1206500"/>
                <a:gd name="connsiteX3" fmla="*/ 679450 w 1212850"/>
                <a:gd name="connsiteY3" fmla="*/ 615950 h 1206500"/>
                <a:gd name="connsiteX4" fmla="*/ 711200 w 1212850"/>
                <a:gd name="connsiteY4" fmla="*/ 914400 h 1206500"/>
                <a:gd name="connsiteX5" fmla="*/ 603250 w 1212850"/>
                <a:gd name="connsiteY5" fmla="*/ 1143000 h 1206500"/>
                <a:gd name="connsiteX6" fmla="*/ 717550 w 1212850"/>
                <a:gd name="connsiteY6" fmla="*/ 1206500 h 1206500"/>
                <a:gd name="connsiteX7" fmla="*/ 927100 w 1212850"/>
                <a:gd name="connsiteY7" fmla="*/ 952500 h 1206500"/>
                <a:gd name="connsiteX8" fmla="*/ 1028700 w 1212850"/>
                <a:gd name="connsiteY8" fmla="*/ 584200 h 1206500"/>
                <a:gd name="connsiteX9" fmla="*/ 933450 w 1212850"/>
                <a:gd name="connsiteY9" fmla="*/ 342900 h 1206500"/>
                <a:gd name="connsiteX10" fmla="*/ 1079500 w 1212850"/>
                <a:gd name="connsiteY10" fmla="*/ 546100 h 1206500"/>
                <a:gd name="connsiteX11" fmla="*/ 1060450 w 1212850"/>
                <a:gd name="connsiteY11" fmla="*/ 774700 h 1206500"/>
                <a:gd name="connsiteX12" fmla="*/ 1143000 w 1212850"/>
                <a:gd name="connsiteY12" fmla="*/ 520700 h 1206500"/>
                <a:gd name="connsiteX13" fmla="*/ 1104900 w 1212850"/>
                <a:gd name="connsiteY13" fmla="*/ 393700 h 1206500"/>
                <a:gd name="connsiteX14" fmla="*/ 933450 w 1212850"/>
                <a:gd name="connsiteY14" fmla="*/ 241300 h 1206500"/>
                <a:gd name="connsiteX15" fmla="*/ 1212850 w 1212850"/>
                <a:gd name="connsiteY15" fmla="*/ 266700 h 1206500"/>
                <a:gd name="connsiteX16" fmla="*/ 958850 w 1212850"/>
                <a:gd name="connsiteY16" fmla="*/ 127000 h 1206500"/>
                <a:gd name="connsiteX17" fmla="*/ 692150 w 1212850"/>
                <a:gd name="connsiteY17" fmla="*/ 190500 h 1206500"/>
                <a:gd name="connsiteX18" fmla="*/ 850900 w 1212850"/>
                <a:gd name="connsiteY18" fmla="*/ 6350 h 1206500"/>
                <a:gd name="connsiteX19" fmla="*/ 520700 w 1212850"/>
                <a:gd name="connsiteY19" fmla="*/ 146050 h 1206500"/>
                <a:gd name="connsiteX20" fmla="*/ 514350 w 1212850"/>
                <a:gd name="connsiteY20" fmla="*/ 0 h 1206500"/>
                <a:gd name="connsiteX21" fmla="*/ 463550 w 1212850"/>
                <a:gd name="connsiteY21" fmla="*/ 127000 h 1206500"/>
                <a:gd name="connsiteX22" fmla="*/ 304800 w 1212850"/>
                <a:gd name="connsiteY22" fmla="*/ 31750 h 1206500"/>
                <a:gd name="connsiteX23" fmla="*/ 0 w 1212850"/>
                <a:gd name="connsiteY23" fmla="*/ 387350 h 1206500"/>
                <a:gd name="connsiteX24" fmla="*/ 304800 w 1212850"/>
                <a:gd name="connsiteY24" fmla="*/ 114300 h 1206500"/>
                <a:gd name="connsiteX25" fmla="*/ 69850 w 1212850"/>
                <a:gd name="connsiteY25" fmla="*/ 450850 h 1206500"/>
                <a:gd name="connsiteX26" fmla="*/ 63500 w 1212850"/>
                <a:gd name="connsiteY26" fmla="*/ 622300 h 1206500"/>
                <a:gd name="connsiteX27" fmla="*/ 165100 w 1212850"/>
                <a:gd name="connsiteY27" fmla="*/ 368300 h 1206500"/>
                <a:gd name="connsiteX28" fmla="*/ 317500 w 1212850"/>
                <a:gd name="connsiteY28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635000 h 1206500"/>
                <a:gd name="connsiteX2" fmla="*/ 393700 w 1212850"/>
                <a:gd name="connsiteY2" fmla="*/ 406400 h 1206500"/>
                <a:gd name="connsiteX3" fmla="*/ 679450 w 1212850"/>
                <a:gd name="connsiteY3" fmla="*/ 615950 h 1206500"/>
                <a:gd name="connsiteX4" fmla="*/ 711200 w 1212850"/>
                <a:gd name="connsiteY4" fmla="*/ 914400 h 1206500"/>
                <a:gd name="connsiteX5" fmla="*/ 603250 w 1212850"/>
                <a:gd name="connsiteY5" fmla="*/ 1143000 h 1206500"/>
                <a:gd name="connsiteX6" fmla="*/ 717550 w 1212850"/>
                <a:gd name="connsiteY6" fmla="*/ 1206500 h 1206500"/>
                <a:gd name="connsiteX7" fmla="*/ 927100 w 1212850"/>
                <a:gd name="connsiteY7" fmla="*/ 952500 h 1206500"/>
                <a:gd name="connsiteX8" fmla="*/ 1028700 w 1212850"/>
                <a:gd name="connsiteY8" fmla="*/ 584200 h 1206500"/>
                <a:gd name="connsiteX9" fmla="*/ 933450 w 1212850"/>
                <a:gd name="connsiteY9" fmla="*/ 342900 h 1206500"/>
                <a:gd name="connsiteX10" fmla="*/ 1079500 w 1212850"/>
                <a:gd name="connsiteY10" fmla="*/ 546100 h 1206500"/>
                <a:gd name="connsiteX11" fmla="*/ 1060450 w 1212850"/>
                <a:gd name="connsiteY11" fmla="*/ 774700 h 1206500"/>
                <a:gd name="connsiteX12" fmla="*/ 1143000 w 1212850"/>
                <a:gd name="connsiteY12" fmla="*/ 520700 h 1206500"/>
                <a:gd name="connsiteX13" fmla="*/ 1104900 w 1212850"/>
                <a:gd name="connsiteY13" fmla="*/ 393700 h 1206500"/>
                <a:gd name="connsiteX14" fmla="*/ 933450 w 1212850"/>
                <a:gd name="connsiteY14" fmla="*/ 241300 h 1206500"/>
                <a:gd name="connsiteX15" fmla="*/ 1212850 w 1212850"/>
                <a:gd name="connsiteY15" fmla="*/ 266700 h 1206500"/>
                <a:gd name="connsiteX16" fmla="*/ 958850 w 1212850"/>
                <a:gd name="connsiteY16" fmla="*/ 127000 h 1206500"/>
                <a:gd name="connsiteX17" fmla="*/ 692150 w 1212850"/>
                <a:gd name="connsiteY17" fmla="*/ 190500 h 1206500"/>
                <a:gd name="connsiteX18" fmla="*/ 850900 w 1212850"/>
                <a:gd name="connsiteY18" fmla="*/ 6350 h 1206500"/>
                <a:gd name="connsiteX19" fmla="*/ 520700 w 1212850"/>
                <a:gd name="connsiteY19" fmla="*/ 146050 h 1206500"/>
                <a:gd name="connsiteX20" fmla="*/ 514350 w 1212850"/>
                <a:gd name="connsiteY20" fmla="*/ 0 h 1206500"/>
                <a:gd name="connsiteX21" fmla="*/ 463550 w 1212850"/>
                <a:gd name="connsiteY21" fmla="*/ 127000 h 1206500"/>
                <a:gd name="connsiteX22" fmla="*/ 304800 w 1212850"/>
                <a:gd name="connsiteY22" fmla="*/ 31750 h 1206500"/>
                <a:gd name="connsiteX23" fmla="*/ 0 w 1212850"/>
                <a:gd name="connsiteY23" fmla="*/ 387350 h 1206500"/>
                <a:gd name="connsiteX24" fmla="*/ 304800 w 1212850"/>
                <a:gd name="connsiteY24" fmla="*/ 114300 h 1206500"/>
                <a:gd name="connsiteX25" fmla="*/ 69850 w 1212850"/>
                <a:gd name="connsiteY25" fmla="*/ 450850 h 1206500"/>
                <a:gd name="connsiteX26" fmla="*/ 12700 w 1212850"/>
                <a:gd name="connsiteY26" fmla="*/ 787400 h 1206500"/>
                <a:gd name="connsiteX27" fmla="*/ 165100 w 1212850"/>
                <a:gd name="connsiteY27" fmla="*/ 368300 h 1206500"/>
                <a:gd name="connsiteX28" fmla="*/ 317500 w 1212850"/>
                <a:gd name="connsiteY28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635000 h 1206500"/>
                <a:gd name="connsiteX2" fmla="*/ 393700 w 1212850"/>
                <a:gd name="connsiteY2" fmla="*/ 406400 h 1206500"/>
                <a:gd name="connsiteX3" fmla="*/ 679450 w 1212850"/>
                <a:gd name="connsiteY3" fmla="*/ 615950 h 1206500"/>
                <a:gd name="connsiteX4" fmla="*/ 711200 w 1212850"/>
                <a:gd name="connsiteY4" fmla="*/ 914400 h 1206500"/>
                <a:gd name="connsiteX5" fmla="*/ 603250 w 1212850"/>
                <a:gd name="connsiteY5" fmla="*/ 1143000 h 1206500"/>
                <a:gd name="connsiteX6" fmla="*/ 717550 w 1212850"/>
                <a:gd name="connsiteY6" fmla="*/ 1206500 h 1206500"/>
                <a:gd name="connsiteX7" fmla="*/ 927100 w 1212850"/>
                <a:gd name="connsiteY7" fmla="*/ 952500 h 1206500"/>
                <a:gd name="connsiteX8" fmla="*/ 1028700 w 1212850"/>
                <a:gd name="connsiteY8" fmla="*/ 584200 h 1206500"/>
                <a:gd name="connsiteX9" fmla="*/ 933450 w 1212850"/>
                <a:gd name="connsiteY9" fmla="*/ 342900 h 1206500"/>
                <a:gd name="connsiteX10" fmla="*/ 1079500 w 1212850"/>
                <a:gd name="connsiteY10" fmla="*/ 546100 h 1206500"/>
                <a:gd name="connsiteX11" fmla="*/ 1060450 w 1212850"/>
                <a:gd name="connsiteY11" fmla="*/ 774700 h 1206500"/>
                <a:gd name="connsiteX12" fmla="*/ 1143000 w 1212850"/>
                <a:gd name="connsiteY12" fmla="*/ 520700 h 1206500"/>
                <a:gd name="connsiteX13" fmla="*/ 1104900 w 1212850"/>
                <a:gd name="connsiteY13" fmla="*/ 393700 h 1206500"/>
                <a:gd name="connsiteX14" fmla="*/ 933450 w 1212850"/>
                <a:gd name="connsiteY14" fmla="*/ 241300 h 1206500"/>
                <a:gd name="connsiteX15" fmla="*/ 1212850 w 1212850"/>
                <a:gd name="connsiteY15" fmla="*/ 266700 h 1206500"/>
                <a:gd name="connsiteX16" fmla="*/ 958850 w 1212850"/>
                <a:gd name="connsiteY16" fmla="*/ 127000 h 1206500"/>
                <a:gd name="connsiteX17" fmla="*/ 692150 w 1212850"/>
                <a:gd name="connsiteY17" fmla="*/ 190500 h 1206500"/>
                <a:gd name="connsiteX18" fmla="*/ 850900 w 1212850"/>
                <a:gd name="connsiteY18" fmla="*/ 6350 h 1206500"/>
                <a:gd name="connsiteX19" fmla="*/ 520700 w 1212850"/>
                <a:gd name="connsiteY19" fmla="*/ 146050 h 1206500"/>
                <a:gd name="connsiteX20" fmla="*/ 514350 w 1212850"/>
                <a:gd name="connsiteY20" fmla="*/ 0 h 1206500"/>
                <a:gd name="connsiteX21" fmla="*/ 463550 w 1212850"/>
                <a:gd name="connsiteY21" fmla="*/ 127000 h 1206500"/>
                <a:gd name="connsiteX22" fmla="*/ 304800 w 1212850"/>
                <a:gd name="connsiteY22" fmla="*/ 31750 h 1206500"/>
                <a:gd name="connsiteX23" fmla="*/ 0 w 1212850"/>
                <a:gd name="connsiteY23" fmla="*/ 387350 h 1206500"/>
                <a:gd name="connsiteX24" fmla="*/ 304800 w 1212850"/>
                <a:gd name="connsiteY24" fmla="*/ 114300 h 1206500"/>
                <a:gd name="connsiteX25" fmla="*/ 69850 w 1212850"/>
                <a:gd name="connsiteY25" fmla="*/ 450850 h 1206500"/>
                <a:gd name="connsiteX26" fmla="*/ 88900 w 1212850"/>
                <a:gd name="connsiteY26" fmla="*/ 711200 h 1206500"/>
                <a:gd name="connsiteX27" fmla="*/ 165100 w 1212850"/>
                <a:gd name="connsiteY27" fmla="*/ 368300 h 1206500"/>
                <a:gd name="connsiteX28" fmla="*/ 317500 w 1212850"/>
                <a:gd name="connsiteY28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711200 h 1206500"/>
                <a:gd name="connsiteX2" fmla="*/ 393700 w 1212850"/>
                <a:gd name="connsiteY2" fmla="*/ 406400 h 1206500"/>
                <a:gd name="connsiteX3" fmla="*/ 679450 w 1212850"/>
                <a:gd name="connsiteY3" fmla="*/ 615950 h 1206500"/>
                <a:gd name="connsiteX4" fmla="*/ 711200 w 1212850"/>
                <a:gd name="connsiteY4" fmla="*/ 914400 h 1206500"/>
                <a:gd name="connsiteX5" fmla="*/ 603250 w 1212850"/>
                <a:gd name="connsiteY5" fmla="*/ 1143000 h 1206500"/>
                <a:gd name="connsiteX6" fmla="*/ 717550 w 1212850"/>
                <a:gd name="connsiteY6" fmla="*/ 1206500 h 1206500"/>
                <a:gd name="connsiteX7" fmla="*/ 927100 w 1212850"/>
                <a:gd name="connsiteY7" fmla="*/ 952500 h 1206500"/>
                <a:gd name="connsiteX8" fmla="*/ 1028700 w 1212850"/>
                <a:gd name="connsiteY8" fmla="*/ 584200 h 1206500"/>
                <a:gd name="connsiteX9" fmla="*/ 933450 w 1212850"/>
                <a:gd name="connsiteY9" fmla="*/ 342900 h 1206500"/>
                <a:gd name="connsiteX10" fmla="*/ 1079500 w 1212850"/>
                <a:gd name="connsiteY10" fmla="*/ 546100 h 1206500"/>
                <a:gd name="connsiteX11" fmla="*/ 1060450 w 1212850"/>
                <a:gd name="connsiteY11" fmla="*/ 774700 h 1206500"/>
                <a:gd name="connsiteX12" fmla="*/ 1143000 w 1212850"/>
                <a:gd name="connsiteY12" fmla="*/ 520700 h 1206500"/>
                <a:gd name="connsiteX13" fmla="*/ 1104900 w 1212850"/>
                <a:gd name="connsiteY13" fmla="*/ 393700 h 1206500"/>
                <a:gd name="connsiteX14" fmla="*/ 933450 w 1212850"/>
                <a:gd name="connsiteY14" fmla="*/ 241300 h 1206500"/>
                <a:gd name="connsiteX15" fmla="*/ 1212850 w 1212850"/>
                <a:gd name="connsiteY15" fmla="*/ 266700 h 1206500"/>
                <a:gd name="connsiteX16" fmla="*/ 958850 w 1212850"/>
                <a:gd name="connsiteY16" fmla="*/ 127000 h 1206500"/>
                <a:gd name="connsiteX17" fmla="*/ 692150 w 1212850"/>
                <a:gd name="connsiteY17" fmla="*/ 190500 h 1206500"/>
                <a:gd name="connsiteX18" fmla="*/ 850900 w 1212850"/>
                <a:gd name="connsiteY18" fmla="*/ 6350 h 1206500"/>
                <a:gd name="connsiteX19" fmla="*/ 520700 w 1212850"/>
                <a:gd name="connsiteY19" fmla="*/ 146050 h 1206500"/>
                <a:gd name="connsiteX20" fmla="*/ 514350 w 1212850"/>
                <a:gd name="connsiteY20" fmla="*/ 0 h 1206500"/>
                <a:gd name="connsiteX21" fmla="*/ 463550 w 1212850"/>
                <a:gd name="connsiteY21" fmla="*/ 127000 h 1206500"/>
                <a:gd name="connsiteX22" fmla="*/ 304800 w 1212850"/>
                <a:gd name="connsiteY22" fmla="*/ 31750 h 1206500"/>
                <a:gd name="connsiteX23" fmla="*/ 0 w 1212850"/>
                <a:gd name="connsiteY23" fmla="*/ 387350 h 1206500"/>
                <a:gd name="connsiteX24" fmla="*/ 304800 w 1212850"/>
                <a:gd name="connsiteY24" fmla="*/ 114300 h 1206500"/>
                <a:gd name="connsiteX25" fmla="*/ 69850 w 1212850"/>
                <a:gd name="connsiteY25" fmla="*/ 450850 h 1206500"/>
                <a:gd name="connsiteX26" fmla="*/ 88900 w 1212850"/>
                <a:gd name="connsiteY26" fmla="*/ 711200 h 1206500"/>
                <a:gd name="connsiteX27" fmla="*/ 165100 w 1212850"/>
                <a:gd name="connsiteY27" fmla="*/ 368300 h 1206500"/>
                <a:gd name="connsiteX28" fmla="*/ 317500 w 1212850"/>
                <a:gd name="connsiteY28" fmla="*/ 330200 h 1206500"/>
                <a:gd name="connsiteX0" fmla="*/ 317500 w 1212850"/>
                <a:gd name="connsiteY0" fmla="*/ 330200 h 1206500"/>
                <a:gd name="connsiteX1" fmla="*/ 241300 w 1212850"/>
                <a:gd name="connsiteY1" fmla="*/ 711200 h 1206500"/>
                <a:gd name="connsiteX2" fmla="*/ 317500 w 1212850"/>
                <a:gd name="connsiteY2" fmla="*/ 482600 h 1206500"/>
                <a:gd name="connsiteX3" fmla="*/ 393700 w 1212850"/>
                <a:gd name="connsiteY3" fmla="*/ 406400 h 1206500"/>
                <a:gd name="connsiteX4" fmla="*/ 679450 w 1212850"/>
                <a:gd name="connsiteY4" fmla="*/ 615950 h 1206500"/>
                <a:gd name="connsiteX5" fmla="*/ 711200 w 1212850"/>
                <a:gd name="connsiteY5" fmla="*/ 914400 h 1206500"/>
                <a:gd name="connsiteX6" fmla="*/ 603250 w 1212850"/>
                <a:gd name="connsiteY6" fmla="*/ 1143000 h 1206500"/>
                <a:gd name="connsiteX7" fmla="*/ 717550 w 1212850"/>
                <a:gd name="connsiteY7" fmla="*/ 1206500 h 1206500"/>
                <a:gd name="connsiteX8" fmla="*/ 927100 w 1212850"/>
                <a:gd name="connsiteY8" fmla="*/ 952500 h 1206500"/>
                <a:gd name="connsiteX9" fmla="*/ 1028700 w 1212850"/>
                <a:gd name="connsiteY9" fmla="*/ 584200 h 1206500"/>
                <a:gd name="connsiteX10" fmla="*/ 933450 w 1212850"/>
                <a:gd name="connsiteY10" fmla="*/ 342900 h 1206500"/>
                <a:gd name="connsiteX11" fmla="*/ 1079500 w 1212850"/>
                <a:gd name="connsiteY11" fmla="*/ 546100 h 1206500"/>
                <a:gd name="connsiteX12" fmla="*/ 1060450 w 1212850"/>
                <a:gd name="connsiteY12" fmla="*/ 774700 h 1206500"/>
                <a:gd name="connsiteX13" fmla="*/ 1143000 w 1212850"/>
                <a:gd name="connsiteY13" fmla="*/ 520700 h 1206500"/>
                <a:gd name="connsiteX14" fmla="*/ 1104900 w 1212850"/>
                <a:gd name="connsiteY14" fmla="*/ 393700 h 1206500"/>
                <a:gd name="connsiteX15" fmla="*/ 933450 w 1212850"/>
                <a:gd name="connsiteY15" fmla="*/ 241300 h 1206500"/>
                <a:gd name="connsiteX16" fmla="*/ 1212850 w 1212850"/>
                <a:gd name="connsiteY16" fmla="*/ 266700 h 1206500"/>
                <a:gd name="connsiteX17" fmla="*/ 958850 w 1212850"/>
                <a:gd name="connsiteY17" fmla="*/ 127000 h 1206500"/>
                <a:gd name="connsiteX18" fmla="*/ 692150 w 1212850"/>
                <a:gd name="connsiteY18" fmla="*/ 190500 h 1206500"/>
                <a:gd name="connsiteX19" fmla="*/ 850900 w 1212850"/>
                <a:gd name="connsiteY19" fmla="*/ 6350 h 1206500"/>
                <a:gd name="connsiteX20" fmla="*/ 520700 w 1212850"/>
                <a:gd name="connsiteY20" fmla="*/ 146050 h 1206500"/>
                <a:gd name="connsiteX21" fmla="*/ 514350 w 1212850"/>
                <a:gd name="connsiteY21" fmla="*/ 0 h 1206500"/>
                <a:gd name="connsiteX22" fmla="*/ 463550 w 1212850"/>
                <a:gd name="connsiteY22" fmla="*/ 127000 h 1206500"/>
                <a:gd name="connsiteX23" fmla="*/ 304800 w 1212850"/>
                <a:gd name="connsiteY23" fmla="*/ 31750 h 1206500"/>
                <a:gd name="connsiteX24" fmla="*/ 0 w 1212850"/>
                <a:gd name="connsiteY24" fmla="*/ 387350 h 1206500"/>
                <a:gd name="connsiteX25" fmla="*/ 304800 w 1212850"/>
                <a:gd name="connsiteY25" fmla="*/ 114300 h 1206500"/>
                <a:gd name="connsiteX26" fmla="*/ 69850 w 1212850"/>
                <a:gd name="connsiteY26" fmla="*/ 450850 h 1206500"/>
                <a:gd name="connsiteX27" fmla="*/ 88900 w 1212850"/>
                <a:gd name="connsiteY27" fmla="*/ 711200 h 1206500"/>
                <a:gd name="connsiteX28" fmla="*/ 165100 w 1212850"/>
                <a:gd name="connsiteY28" fmla="*/ 368300 h 1206500"/>
                <a:gd name="connsiteX29" fmla="*/ 317500 w 1212850"/>
                <a:gd name="connsiteY29" fmla="*/ 330200 h 120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212850" h="1206500">
                  <a:moveTo>
                    <a:pt x="317500" y="330200"/>
                  </a:moveTo>
                  <a:lnTo>
                    <a:pt x="241300" y="711200"/>
                  </a:lnTo>
                  <a:lnTo>
                    <a:pt x="317500" y="482600"/>
                  </a:lnTo>
                  <a:lnTo>
                    <a:pt x="393700" y="406400"/>
                  </a:lnTo>
                  <a:lnTo>
                    <a:pt x="679450" y="615950"/>
                  </a:lnTo>
                  <a:lnTo>
                    <a:pt x="711200" y="914400"/>
                  </a:lnTo>
                  <a:lnTo>
                    <a:pt x="603250" y="1143000"/>
                  </a:lnTo>
                  <a:lnTo>
                    <a:pt x="717550" y="1206500"/>
                  </a:lnTo>
                  <a:lnTo>
                    <a:pt x="927100" y="952500"/>
                  </a:lnTo>
                  <a:lnTo>
                    <a:pt x="1028700" y="584200"/>
                  </a:lnTo>
                  <a:lnTo>
                    <a:pt x="933450" y="342900"/>
                  </a:lnTo>
                  <a:lnTo>
                    <a:pt x="1079500" y="546100"/>
                  </a:lnTo>
                  <a:lnTo>
                    <a:pt x="1060450" y="774700"/>
                  </a:lnTo>
                  <a:lnTo>
                    <a:pt x="1143000" y="520700"/>
                  </a:lnTo>
                  <a:lnTo>
                    <a:pt x="1104900" y="393700"/>
                  </a:lnTo>
                  <a:lnTo>
                    <a:pt x="933450" y="241300"/>
                  </a:lnTo>
                  <a:lnTo>
                    <a:pt x="1212850" y="266700"/>
                  </a:lnTo>
                  <a:lnTo>
                    <a:pt x="958850" y="127000"/>
                  </a:lnTo>
                  <a:lnTo>
                    <a:pt x="692150" y="190500"/>
                  </a:lnTo>
                  <a:lnTo>
                    <a:pt x="850900" y="6350"/>
                  </a:lnTo>
                  <a:lnTo>
                    <a:pt x="520700" y="146050"/>
                  </a:lnTo>
                  <a:lnTo>
                    <a:pt x="514350" y="0"/>
                  </a:lnTo>
                  <a:lnTo>
                    <a:pt x="463550" y="127000"/>
                  </a:lnTo>
                  <a:lnTo>
                    <a:pt x="304800" y="31750"/>
                  </a:lnTo>
                  <a:lnTo>
                    <a:pt x="0" y="387350"/>
                  </a:lnTo>
                  <a:lnTo>
                    <a:pt x="304800" y="114300"/>
                  </a:lnTo>
                  <a:lnTo>
                    <a:pt x="69850" y="450850"/>
                  </a:lnTo>
                  <a:lnTo>
                    <a:pt x="88900" y="711200"/>
                  </a:lnTo>
                  <a:lnTo>
                    <a:pt x="165100" y="368300"/>
                  </a:lnTo>
                  <a:lnTo>
                    <a:pt x="317500" y="3302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838200" y="939800"/>
              <a:ext cx="609600" cy="812800"/>
            </a:xfrm>
            <a:custGeom>
              <a:avLst/>
              <a:gdLst>
                <a:gd name="connsiteX0" fmla="*/ 336550 w 438150"/>
                <a:gd name="connsiteY0" fmla="*/ 0 h 590550"/>
                <a:gd name="connsiteX1" fmla="*/ 241300 w 438150"/>
                <a:gd name="connsiteY1" fmla="*/ 152400 h 590550"/>
                <a:gd name="connsiteX2" fmla="*/ 292100 w 438150"/>
                <a:gd name="connsiteY2" fmla="*/ 285750 h 590550"/>
                <a:gd name="connsiteX3" fmla="*/ 0 w 438150"/>
                <a:gd name="connsiteY3" fmla="*/ 590550 h 590550"/>
                <a:gd name="connsiteX4" fmla="*/ 368300 w 438150"/>
                <a:gd name="connsiteY4" fmla="*/ 298450 h 590550"/>
                <a:gd name="connsiteX5" fmla="*/ 317500 w 438150"/>
                <a:gd name="connsiteY5" fmla="*/ 146050 h 590550"/>
                <a:gd name="connsiteX6" fmla="*/ 438150 w 438150"/>
                <a:gd name="connsiteY6" fmla="*/ 69850 h 590550"/>
                <a:gd name="connsiteX0" fmla="*/ 508000 w 609600"/>
                <a:gd name="connsiteY0" fmla="*/ 0 h 812800"/>
                <a:gd name="connsiteX1" fmla="*/ 412750 w 609600"/>
                <a:gd name="connsiteY1" fmla="*/ 152400 h 812800"/>
                <a:gd name="connsiteX2" fmla="*/ 463550 w 609600"/>
                <a:gd name="connsiteY2" fmla="*/ 285750 h 812800"/>
                <a:gd name="connsiteX3" fmla="*/ 0 w 609600"/>
                <a:gd name="connsiteY3" fmla="*/ 812800 h 812800"/>
                <a:gd name="connsiteX4" fmla="*/ 539750 w 609600"/>
                <a:gd name="connsiteY4" fmla="*/ 298450 h 812800"/>
                <a:gd name="connsiteX5" fmla="*/ 488950 w 609600"/>
                <a:gd name="connsiteY5" fmla="*/ 146050 h 812800"/>
                <a:gd name="connsiteX6" fmla="*/ 609600 w 609600"/>
                <a:gd name="connsiteY6" fmla="*/ 69850 h 8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9600" h="812800">
                  <a:moveTo>
                    <a:pt x="508000" y="0"/>
                  </a:moveTo>
                  <a:lnTo>
                    <a:pt x="412750" y="152400"/>
                  </a:lnTo>
                  <a:lnTo>
                    <a:pt x="463550" y="285750"/>
                  </a:lnTo>
                  <a:lnTo>
                    <a:pt x="0" y="812800"/>
                  </a:lnTo>
                  <a:lnTo>
                    <a:pt x="539750" y="298450"/>
                  </a:lnTo>
                  <a:lnTo>
                    <a:pt x="488950" y="146050"/>
                  </a:lnTo>
                  <a:lnTo>
                    <a:pt x="609600" y="69850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1473200" y="927100"/>
              <a:ext cx="222250" cy="279400"/>
            </a:xfrm>
            <a:custGeom>
              <a:avLst/>
              <a:gdLst>
                <a:gd name="connsiteX0" fmla="*/ 196850 w 222250"/>
                <a:gd name="connsiteY0" fmla="*/ 114300 h 279400"/>
                <a:gd name="connsiteX1" fmla="*/ 88900 w 222250"/>
                <a:gd name="connsiteY1" fmla="*/ 0 h 279400"/>
                <a:gd name="connsiteX2" fmla="*/ 0 w 222250"/>
                <a:gd name="connsiteY2" fmla="*/ 133350 h 279400"/>
                <a:gd name="connsiteX3" fmla="*/ 133350 w 222250"/>
                <a:gd name="connsiteY3" fmla="*/ 279400 h 279400"/>
                <a:gd name="connsiteX4" fmla="*/ 222250 w 222250"/>
                <a:gd name="connsiteY4" fmla="*/ 279400 h 279400"/>
                <a:gd name="connsiteX5" fmla="*/ 196850 w 222250"/>
                <a:gd name="connsiteY5" fmla="*/ 114300 h 27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2250" h="279400">
                  <a:moveTo>
                    <a:pt x="196850" y="114300"/>
                  </a:moveTo>
                  <a:lnTo>
                    <a:pt x="88900" y="0"/>
                  </a:lnTo>
                  <a:lnTo>
                    <a:pt x="0" y="133350"/>
                  </a:lnTo>
                  <a:lnTo>
                    <a:pt x="133350" y="279400"/>
                  </a:lnTo>
                  <a:lnTo>
                    <a:pt x="222250" y="279400"/>
                  </a:lnTo>
                  <a:lnTo>
                    <a:pt x="196850" y="1143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>
              <a:stCxn id="93" idx="3"/>
              <a:endCxn id="93" idx="0"/>
            </p:cNvCxnSpPr>
            <p:nvPr/>
          </p:nvCxnSpPr>
          <p:spPr>
            <a:xfrm flipV="1">
              <a:off x="1606550" y="1041400"/>
              <a:ext cx="63500" cy="165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3" idx="1"/>
            </p:cNvCxnSpPr>
            <p:nvPr/>
          </p:nvCxnSpPr>
          <p:spPr>
            <a:xfrm flipH="1" flipV="1">
              <a:off x="1447800" y="838200"/>
              <a:ext cx="114300" cy="889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3" idx="1"/>
            </p:cNvCxnSpPr>
            <p:nvPr/>
          </p:nvCxnSpPr>
          <p:spPr>
            <a:xfrm flipH="1" flipV="1">
              <a:off x="1524000" y="762000"/>
              <a:ext cx="38100" cy="1651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Freeform 103"/>
            <p:cNvSpPr/>
            <p:nvPr/>
          </p:nvSpPr>
          <p:spPr>
            <a:xfrm>
              <a:off x="755650" y="863600"/>
              <a:ext cx="508000" cy="787400"/>
            </a:xfrm>
            <a:custGeom>
              <a:avLst/>
              <a:gdLst>
                <a:gd name="connsiteX0" fmla="*/ 457200 w 508000"/>
                <a:gd name="connsiteY0" fmla="*/ 0 h 787400"/>
                <a:gd name="connsiteX1" fmla="*/ 247650 w 508000"/>
                <a:gd name="connsiteY1" fmla="*/ 31750 h 787400"/>
                <a:gd name="connsiteX2" fmla="*/ 165100 w 508000"/>
                <a:gd name="connsiteY2" fmla="*/ 215900 h 787400"/>
                <a:gd name="connsiteX3" fmla="*/ 0 w 508000"/>
                <a:gd name="connsiteY3" fmla="*/ 787400 h 787400"/>
                <a:gd name="connsiteX4" fmla="*/ 203200 w 508000"/>
                <a:gd name="connsiteY4" fmla="*/ 285750 h 787400"/>
                <a:gd name="connsiteX5" fmla="*/ 349250 w 508000"/>
                <a:gd name="connsiteY5" fmla="*/ 133350 h 787400"/>
                <a:gd name="connsiteX6" fmla="*/ 508000 w 508000"/>
                <a:gd name="connsiteY6" fmla="*/ 57150 h 78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8000" h="787400">
                  <a:moveTo>
                    <a:pt x="457200" y="0"/>
                  </a:moveTo>
                  <a:lnTo>
                    <a:pt x="247650" y="31750"/>
                  </a:lnTo>
                  <a:lnTo>
                    <a:pt x="165100" y="215900"/>
                  </a:lnTo>
                  <a:lnTo>
                    <a:pt x="0" y="787400"/>
                  </a:lnTo>
                  <a:lnTo>
                    <a:pt x="203200" y="285750"/>
                  </a:lnTo>
                  <a:lnTo>
                    <a:pt x="349250" y="133350"/>
                  </a:lnTo>
                  <a:lnTo>
                    <a:pt x="508000" y="57150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666750" y="660400"/>
              <a:ext cx="838200" cy="762000"/>
            </a:xfrm>
            <a:custGeom>
              <a:avLst/>
              <a:gdLst>
                <a:gd name="connsiteX0" fmla="*/ 685800 w 685800"/>
                <a:gd name="connsiteY0" fmla="*/ 19050 h 755650"/>
                <a:gd name="connsiteX1" fmla="*/ 381000 w 685800"/>
                <a:gd name="connsiteY1" fmla="*/ 0 h 755650"/>
                <a:gd name="connsiteX2" fmla="*/ 101600 w 685800"/>
                <a:gd name="connsiteY2" fmla="*/ 311150 h 755650"/>
                <a:gd name="connsiteX3" fmla="*/ 0 w 685800"/>
                <a:gd name="connsiteY3" fmla="*/ 755650 h 755650"/>
                <a:gd name="connsiteX4" fmla="*/ 127000 w 685800"/>
                <a:gd name="connsiteY4" fmla="*/ 450850 h 755650"/>
                <a:gd name="connsiteX5" fmla="*/ 273050 w 685800"/>
                <a:gd name="connsiteY5" fmla="*/ 247650 h 755650"/>
                <a:gd name="connsiteX6" fmla="*/ 412750 w 685800"/>
                <a:gd name="connsiteY6" fmla="*/ 120650 h 755650"/>
                <a:gd name="connsiteX7" fmla="*/ 628650 w 685800"/>
                <a:gd name="connsiteY7" fmla="*/ 133350 h 755650"/>
                <a:gd name="connsiteX0" fmla="*/ 685800 w 685800"/>
                <a:gd name="connsiteY0" fmla="*/ 25400 h 762000"/>
                <a:gd name="connsiteX1" fmla="*/ 609600 w 685800"/>
                <a:gd name="connsiteY1" fmla="*/ 0 h 762000"/>
                <a:gd name="connsiteX2" fmla="*/ 381000 w 685800"/>
                <a:gd name="connsiteY2" fmla="*/ 6350 h 762000"/>
                <a:gd name="connsiteX3" fmla="*/ 101600 w 685800"/>
                <a:gd name="connsiteY3" fmla="*/ 317500 h 762000"/>
                <a:gd name="connsiteX4" fmla="*/ 0 w 685800"/>
                <a:gd name="connsiteY4" fmla="*/ 762000 h 762000"/>
                <a:gd name="connsiteX5" fmla="*/ 127000 w 685800"/>
                <a:gd name="connsiteY5" fmla="*/ 457200 h 762000"/>
                <a:gd name="connsiteX6" fmla="*/ 273050 w 685800"/>
                <a:gd name="connsiteY6" fmla="*/ 254000 h 762000"/>
                <a:gd name="connsiteX7" fmla="*/ 412750 w 685800"/>
                <a:gd name="connsiteY7" fmla="*/ 127000 h 762000"/>
                <a:gd name="connsiteX8" fmla="*/ 628650 w 685800"/>
                <a:gd name="connsiteY8" fmla="*/ 1397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628650 w 838200"/>
                <a:gd name="connsiteY8" fmla="*/ 1397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609600 w 838200"/>
                <a:gd name="connsiteY8" fmla="*/ 762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533400 w 838200"/>
                <a:gd name="connsiteY8" fmla="*/ 76200 h 762000"/>
                <a:gd name="connsiteX9" fmla="*/ 609600 w 838200"/>
                <a:gd name="connsiteY9" fmla="*/ 762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533400 w 838200"/>
                <a:gd name="connsiteY8" fmla="*/ 76200 h 762000"/>
                <a:gd name="connsiteX9" fmla="*/ 838200 w 838200"/>
                <a:gd name="connsiteY9" fmla="*/ 2286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533400 w 838200"/>
                <a:gd name="connsiteY8" fmla="*/ 76200 h 762000"/>
                <a:gd name="connsiteX9" fmla="*/ 685800 w 838200"/>
                <a:gd name="connsiteY9" fmla="*/ 228600 h 762000"/>
                <a:gd name="connsiteX0" fmla="*/ 838200 w 838200"/>
                <a:gd name="connsiteY0" fmla="*/ 76200 h 762000"/>
                <a:gd name="connsiteX1" fmla="*/ 762000 w 838200"/>
                <a:gd name="connsiteY1" fmla="*/ 152400 h 762000"/>
                <a:gd name="connsiteX2" fmla="*/ 609600 w 838200"/>
                <a:gd name="connsiteY2" fmla="*/ 0 h 762000"/>
                <a:gd name="connsiteX3" fmla="*/ 381000 w 838200"/>
                <a:gd name="connsiteY3" fmla="*/ 6350 h 762000"/>
                <a:gd name="connsiteX4" fmla="*/ 101600 w 838200"/>
                <a:gd name="connsiteY4" fmla="*/ 317500 h 762000"/>
                <a:gd name="connsiteX5" fmla="*/ 0 w 838200"/>
                <a:gd name="connsiteY5" fmla="*/ 762000 h 762000"/>
                <a:gd name="connsiteX6" fmla="*/ 127000 w 838200"/>
                <a:gd name="connsiteY6" fmla="*/ 457200 h 762000"/>
                <a:gd name="connsiteX7" fmla="*/ 273050 w 838200"/>
                <a:gd name="connsiteY7" fmla="*/ 254000 h 762000"/>
                <a:gd name="connsiteX8" fmla="*/ 412750 w 838200"/>
                <a:gd name="connsiteY8" fmla="*/ 127000 h 762000"/>
                <a:gd name="connsiteX9" fmla="*/ 533400 w 838200"/>
                <a:gd name="connsiteY9" fmla="*/ 76200 h 762000"/>
                <a:gd name="connsiteX10" fmla="*/ 685800 w 838200"/>
                <a:gd name="connsiteY10" fmla="*/ 2286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533400 w 838200"/>
                <a:gd name="connsiteY8" fmla="*/ 76200 h 762000"/>
                <a:gd name="connsiteX9" fmla="*/ 685800 w 838200"/>
                <a:gd name="connsiteY9" fmla="*/ 228600 h 762000"/>
                <a:gd name="connsiteX0" fmla="*/ 838200 w 838200"/>
                <a:gd name="connsiteY0" fmla="*/ 76200 h 762000"/>
                <a:gd name="connsiteX1" fmla="*/ 609600 w 838200"/>
                <a:gd name="connsiteY1" fmla="*/ 0 h 762000"/>
                <a:gd name="connsiteX2" fmla="*/ 381000 w 838200"/>
                <a:gd name="connsiteY2" fmla="*/ 6350 h 762000"/>
                <a:gd name="connsiteX3" fmla="*/ 101600 w 838200"/>
                <a:gd name="connsiteY3" fmla="*/ 317500 h 762000"/>
                <a:gd name="connsiteX4" fmla="*/ 0 w 838200"/>
                <a:gd name="connsiteY4" fmla="*/ 762000 h 762000"/>
                <a:gd name="connsiteX5" fmla="*/ 127000 w 838200"/>
                <a:gd name="connsiteY5" fmla="*/ 457200 h 762000"/>
                <a:gd name="connsiteX6" fmla="*/ 273050 w 838200"/>
                <a:gd name="connsiteY6" fmla="*/ 254000 h 762000"/>
                <a:gd name="connsiteX7" fmla="*/ 412750 w 838200"/>
                <a:gd name="connsiteY7" fmla="*/ 127000 h 762000"/>
                <a:gd name="connsiteX8" fmla="*/ 533400 w 838200"/>
                <a:gd name="connsiteY8" fmla="*/ 76200 h 762000"/>
                <a:gd name="connsiteX9" fmla="*/ 685800 w 838200"/>
                <a:gd name="connsiteY9" fmla="*/ 762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38200" h="762000">
                  <a:moveTo>
                    <a:pt x="838200" y="76200"/>
                  </a:moveTo>
                  <a:lnTo>
                    <a:pt x="609600" y="0"/>
                  </a:lnTo>
                  <a:lnTo>
                    <a:pt x="381000" y="6350"/>
                  </a:lnTo>
                  <a:lnTo>
                    <a:pt x="101600" y="317500"/>
                  </a:lnTo>
                  <a:lnTo>
                    <a:pt x="0" y="762000"/>
                  </a:lnTo>
                  <a:lnTo>
                    <a:pt x="127000" y="457200"/>
                  </a:lnTo>
                  <a:lnTo>
                    <a:pt x="273050" y="254000"/>
                  </a:lnTo>
                  <a:lnTo>
                    <a:pt x="412750" y="127000"/>
                  </a:lnTo>
                  <a:lnTo>
                    <a:pt x="533400" y="76200"/>
                  </a:lnTo>
                  <a:lnTo>
                    <a:pt x="685800" y="76200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rapezoid 105"/>
            <p:cNvSpPr/>
            <p:nvPr/>
          </p:nvSpPr>
          <p:spPr>
            <a:xfrm rot="2996641">
              <a:off x="1424381" y="1429480"/>
              <a:ext cx="164012" cy="304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1219200" y="1066800"/>
              <a:ext cx="304800" cy="685800"/>
            </a:xfrm>
            <a:custGeom>
              <a:avLst/>
              <a:gdLst>
                <a:gd name="connsiteX0" fmla="*/ 349250 w 431800"/>
                <a:gd name="connsiteY0" fmla="*/ 0 h 387350"/>
                <a:gd name="connsiteX1" fmla="*/ 342900 w 431800"/>
                <a:gd name="connsiteY1" fmla="*/ 184150 h 387350"/>
                <a:gd name="connsiteX2" fmla="*/ 0 w 431800"/>
                <a:gd name="connsiteY2" fmla="*/ 387350 h 387350"/>
                <a:gd name="connsiteX3" fmla="*/ 342900 w 431800"/>
                <a:gd name="connsiteY3" fmla="*/ 304800 h 387350"/>
                <a:gd name="connsiteX4" fmla="*/ 431800 w 431800"/>
                <a:gd name="connsiteY4" fmla="*/ 114300 h 387350"/>
                <a:gd name="connsiteX5" fmla="*/ 425450 w 431800"/>
                <a:gd name="connsiteY5" fmla="*/ 38100 h 387350"/>
                <a:gd name="connsiteX0" fmla="*/ 349250 w 533400"/>
                <a:gd name="connsiteY0" fmla="*/ 0 h 387350"/>
                <a:gd name="connsiteX1" fmla="*/ 342900 w 533400"/>
                <a:gd name="connsiteY1" fmla="*/ 184150 h 387350"/>
                <a:gd name="connsiteX2" fmla="*/ 0 w 533400"/>
                <a:gd name="connsiteY2" fmla="*/ 387350 h 387350"/>
                <a:gd name="connsiteX3" fmla="*/ 342900 w 533400"/>
                <a:gd name="connsiteY3" fmla="*/ 304800 h 387350"/>
                <a:gd name="connsiteX4" fmla="*/ 431800 w 533400"/>
                <a:gd name="connsiteY4" fmla="*/ 114300 h 387350"/>
                <a:gd name="connsiteX5" fmla="*/ 533400 w 533400"/>
                <a:gd name="connsiteY5" fmla="*/ 76200 h 387350"/>
                <a:gd name="connsiteX0" fmla="*/ 381000 w 533400"/>
                <a:gd name="connsiteY0" fmla="*/ 0 h 539750"/>
                <a:gd name="connsiteX1" fmla="*/ 342900 w 533400"/>
                <a:gd name="connsiteY1" fmla="*/ 336550 h 539750"/>
                <a:gd name="connsiteX2" fmla="*/ 0 w 533400"/>
                <a:gd name="connsiteY2" fmla="*/ 539750 h 539750"/>
                <a:gd name="connsiteX3" fmla="*/ 342900 w 533400"/>
                <a:gd name="connsiteY3" fmla="*/ 457200 h 539750"/>
                <a:gd name="connsiteX4" fmla="*/ 431800 w 533400"/>
                <a:gd name="connsiteY4" fmla="*/ 266700 h 539750"/>
                <a:gd name="connsiteX5" fmla="*/ 533400 w 533400"/>
                <a:gd name="connsiteY5" fmla="*/ 228600 h 539750"/>
                <a:gd name="connsiteX0" fmla="*/ 381000 w 533400"/>
                <a:gd name="connsiteY0" fmla="*/ 0 h 838200"/>
                <a:gd name="connsiteX1" fmla="*/ 342900 w 533400"/>
                <a:gd name="connsiteY1" fmla="*/ 336550 h 838200"/>
                <a:gd name="connsiteX2" fmla="*/ 0 w 533400"/>
                <a:gd name="connsiteY2" fmla="*/ 539750 h 838200"/>
                <a:gd name="connsiteX3" fmla="*/ 76200 w 533400"/>
                <a:gd name="connsiteY3" fmla="*/ 838200 h 838200"/>
                <a:gd name="connsiteX4" fmla="*/ 342900 w 533400"/>
                <a:gd name="connsiteY4" fmla="*/ 457200 h 838200"/>
                <a:gd name="connsiteX5" fmla="*/ 431800 w 533400"/>
                <a:gd name="connsiteY5" fmla="*/ 266700 h 838200"/>
                <a:gd name="connsiteX6" fmla="*/ 533400 w 533400"/>
                <a:gd name="connsiteY6" fmla="*/ 228600 h 838200"/>
                <a:gd name="connsiteX0" fmla="*/ 304800 w 457200"/>
                <a:gd name="connsiteY0" fmla="*/ 0 h 838200"/>
                <a:gd name="connsiteX1" fmla="*/ 266700 w 457200"/>
                <a:gd name="connsiteY1" fmla="*/ 336550 h 838200"/>
                <a:gd name="connsiteX2" fmla="*/ 152400 w 457200"/>
                <a:gd name="connsiteY2" fmla="*/ 381000 h 838200"/>
                <a:gd name="connsiteX3" fmla="*/ 0 w 457200"/>
                <a:gd name="connsiteY3" fmla="*/ 838200 h 838200"/>
                <a:gd name="connsiteX4" fmla="*/ 266700 w 457200"/>
                <a:gd name="connsiteY4" fmla="*/ 457200 h 838200"/>
                <a:gd name="connsiteX5" fmla="*/ 355600 w 457200"/>
                <a:gd name="connsiteY5" fmla="*/ 266700 h 838200"/>
                <a:gd name="connsiteX6" fmla="*/ 457200 w 457200"/>
                <a:gd name="connsiteY6" fmla="*/ 228600 h 838200"/>
                <a:gd name="connsiteX0" fmla="*/ 304800 w 457200"/>
                <a:gd name="connsiteY0" fmla="*/ 0 h 838200"/>
                <a:gd name="connsiteX1" fmla="*/ 266700 w 457200"/>
                <a:gd name="connsiteY1" fmla="*/ 336550 h 838200"/>
                <a:gd name="connsiteX2" fmla="*/ 152400 w 457200"/>
                <a:gd name="connsiteY2" fmla="*/ 381000 h 838200"/>
                <a:gd name="connsiteX3" fmla="*/ 0 w 457200"/>
                <a:gd name="connsiteY3" fmla="*/ 838200 h 838200"/>
                <a:gd name="connsiteX4" fmla="*/ 152400 w 457200"/>
                <a:gd name="connsiteY4" fmla="*/ 457200 h 838200"/>
                <a:gd name="connsiteX5" fmla="*/ 355600 w 457200"/>
                <a:gd name="connsiteY5" fmla="*/ 266700 h 838200"/>
                <a:gd name="connsiteX6" fmla="*/ 457200 w 457200"/>
                <a:gd name="connsiteY6" fmla="*/ 228600 h 838200"/>
                <a:gd name="connsiteX0" fmla="*/ 304800 w 457200"/>
                <a:gd name="connsiteY0" fmla="*/ 0 h 838200"/>
                <a:gd name="connsiteX1" fmla="*/ 228600 w 457200"/>
                <a:gd name="connsiteY1" fmla="*/ 304800 h 838200"/>
                <a:gd name="connsiteX2" fmla="*/ 152400 w 457200"/>
                <a:gd name="connsiteY2" fmla="*/ 381000 h 838200"/>
                <a:gd name="connsiteX3" fmla="*/ 0 w 457200"/>
                <a:gd name="connsiteY3" fmla="*/ 838200 h 838200"/>
                <a:gd name="connsiteX4" fmla="*/ 152400 w 457200"/>
                <a:gd name="connsiteY4" fmla="*/ 457200 h 838200"/>
                <a:gd name="connsiteX5" fmla="*/ 355600 w 457200"/>
                <a:gd name="connsiteY5" fmla="*/ 266700 h 838200"/>
                <a:gd name="connsiteX6" fmla="*/ 457200 w 457200"/>
                <a:gd name="connsiteY6" fmla="*/ 228600 h 838200"/>
                <a:gd name="connsiteX0" fmla="*/ 228600 w 381000"/>
                <a:gd name="connsiteY0" fmla="*/ 0 h 762000"/>
                <a:gd name="connsiteX1" fmla="*/ 152400 w 381000"/>
                <a:gd name="connsiteY1" fmla="*/ 304800 h 762000"/>
                <a:gd name="connsiteX2" fmla="*/ 76200 w 381000"/>
                <a:gd name="connsiteY2" fmla="*/ 381000 h 762000"/>
                <a:gd name="connsiteX3" fmla="*/ 0 w 381000"/>
                <a:gd name="connsiteY3" fmla="*/ 762000 h 762000"/>
                <a:gd name="connsiteX4" fmla="*/ 76200 w 381000"/>
                <a:gd name="connsiteY4" fmla="*/ 457200 h 762000"/>
                <a:gd name="connsiteX5" fmla="*/ 279400 w 381000"/>
                <a:gd name="connsiteY5" fmla="*/ 266700 h 762000"/>
                <a:gd name="connsiteX6" fmla="*/ 381000 w 381000"/>
                <a:gd name="connsiteY6" fmla="*/ 228600 h 762000"/>
                <a:gd name="connsiteX0" fmla="*/ 228600 w 381000"/>
                <a:gd name="connsiteY0" fmla="*/ 0 h 762000"/>
                <a:gd name="connsiteX1" fmla="*/ 152400 w 381000"/>
                <a:gd name="connsiteY1" fmla="*/ 304800 h 762000"/>
                <a:gd name="connsiteX2" fmla="*/ 0 w 381000"/>
                <a:gd name="connsiteY2" fmla="*/ 381000 h 762000"/>
                <a:gd name="connsiteX3" fmla="*/ 0 w 381000"/>
                <a:gd name="connsiteY3" fmla="*/ 762000 h 762000"/>
                <a:gd name="connsiteX4" fmla="*/ 76200 w 381000"/>
                <a:gd name="connsiteY4" fmla="*/ 457200 h 762000"/>
                <a:gd name="connsiteX5" fmla="*/ 279400 w 381000"/>
                <a:gd name="connsiteY5" fmla="*/ 266700 h 762000"/>
                <a:gd name="connsiteX6" fmla="*/ 381000 w 381000"/>
                <a:gd name="connsiteY6" fmla="*/ 228600 h 762000"/>
                <a:gd name="connsiteX0" fmla="*/ 228600 w 381000"/>
                <a:gd name="connsiteY0" fmla="*/ 0 h 762000"/>
                <a:gd name="connsiteX1" fmla="*/ 152400 w 381000"/>
                <a:gd name="connsiteY1" fmla="*/ 304800 h 762000"/>
                <a:gd name="connsiteX2" fmla="*/ 0 w 381000"/>
                <a:gd name="connsiteY2" fmla="*/ 762000 h 762000"/>
                <a:gd name="connsiteX3" fmla="*/ 76200 w 381000"/>
                <a:gd name="connsiteY3" fmla="*/ 457200 h 762000"/>
                <a:gd name="connsiteX4" fmla="*/ 279400 w 381000"/>
                <a:gd name="connsiteY4" fmla="*/ 266700 h 762000"/>
                <a:gd name="connsiteX5" fmla="*/ 381000 w 381000"/>
                <a:gd name="connsiteY5" fmla="*/ 228600 h 762000"/>
                <a:gd name="connsiteX0" fmla="*/ 228600 w 381000"/>
                <a:gd name="connsiteY0" fmla="*/ 0 h 762000"/>
                <a:gd name="connsiteX1" fmla="*/ 152400 w 381000"/>
                <a:gd name="connsiteY1" fmla="*/ 304800 h 762000"/>
                <a:gd name="connsiteX2" fmla="*/ 0 w 381000"/>
                <a:gd name="connsiteY2" fmla="*/ 762000 h 762000"/>
                <a:gd name="connsiteX3" fmla="*/ 152400 w 381000"/>
                <a:gd name="connsiteY3" fmla="*/ 533400 h 762000"/>
                <a:gd name="connsiteX4" fmla="*/ 279400 w 381000"/>
                <a:gd name="connsiteY4" fmla="*/ 266700 h 762000"/>
                <a:gd name="connsiteX5" fmla="*/ 381000 w 381000"/>
                <a:gd name="connsiteY5" fmla="*/ 228600 h 762000"/>
                <a:gd name="connsiteX0" fmla="*/ 228600 w 381000"/>
                <a:gd name="connsiteY0" fmla="*/ 0 h 762000"/>
                <a:gd name="connsiteX1" fmla="*/ 76200 w 381000"/>
                <a:gd name="connsiteY1" fmla="*/ 457200 h 762000"/>
                <a:gd name="connsiteX2" fmla="*/ 0 w 381000"/>
                <a:gd name="connsiteY2" fmla="*/ 762000 h 762000"/>
                <a:gd name="connsiteX3" fmla="*/ 152400 w 381000"/>
                <a:gd name="connsiteY3" fmla="*/ 533400 h 762000"/>
                <a:gd name="connsiteX4" fmla="*/ 279400 w 381000"/>
                <a:gd name="connsiteY4" fmla="*/ 266700 h 762000"/>
                <a:gd name="connsiteX5" fmla="*/ 381000 w 381000"/>
                <a:gd name="connsiteY5" fmla="*/ 228600 h 762000"/>
                <a:gd name="connsiteX0" fmla="*/ 228600 w 381000"/>
                <a:gd name="connsiteY0" fmla="*/ 0 h 762000"/>
                <a:gd name="connsiteX1" fmla="*/ 76200 w 381000"/>
                <a:gd name="connsiteY1" fmla="*/ 457200 h 762000"/>
                <a:gd name="connsiteX2" fmla="*/ 0 w 381000"/>
                <a:gd name="connsiteY2" fmla="*/ 762000 h 762000"/>
                <a:gd name="connsiteX3" fmla="*/ 228600 w 381000"/>
                <a:gd name="connsiteY3" fmla="*/ 304800 h 762000"/>
                <a:gd name="connsiteX4" fmla="*/ 279400 w 381000"/>
                <a:gd name="connsiteY4" fmla="*/ 266700 h 762000"/>
                <a:gd name="connsiteX5" fmla="*/ 381000 w 381000"/>
                <a:gd name="connsiteY5" fmla="*/ 228600 h 762000"/>
                <a:gd name="connsiteX0" fmla="*/ 228600 w 381000"/>
                <a:gd name="connsiteY0" fmla="*/ 0 h 762000"/>
                <a:gd name="connsiteX1" fmla="*/ 0 w 381000"/>
                <a:gd name="connsiteY1" fmla="*/ 457200 h 762000"/>
                <a:gd name="connsiteX2" fmla="*/ 0 w 381000"/>
                <a:gd name="connsiteY2" fmla="*/ 762000 h 762000"/>
                <a:gd name="connsiteX3" fmla="*/ 228600 w 381000"/>
                <a:gd name="connsiteY3" fmla="*/ 304800 h 762000"/>
                <a:gd name="connsiteX4" fmla="*/ 279400 w 381000"/>
                <a:gd name="connsiteY4" fmla="*/ 266700 h 762000"/>
                <a:gd name="connsiteX5" fmla="*/ 381000 w 381000"/>
                <a:gd name="connsiteY5" fmla="*/ 228600 h 762000"/>
                <a:gd name="connsiteX0" fmla="*/ 228600 w 381000"/>
                <a:gd name="connsiteY0" fmla="*/ 0 h 685800"/>
                <a:gd name="connsiteX1" fmla="*/ 0 w 381000"/>
                <a:gd name="connsiteY1" fmla="*/ 457200 h 685800"/>
                <a:gd name="connsiteX2" fmla="*/ 0 w 381000"/>
                <a:gd name="connsiteY2" fmla="*/ 685800 h 685800"/>
                <a:gd name="connsiteX3" fmla="*/ 228600 w 381000"/>
                <a:gd name="connsiteY3" fmla="*/ 304800 h 685800"/>
                <a:gd name="connsiteX4" fmla="*/ 279400 w 381000"/>
                <a:gd name="connsiteY4" fmla="*/ 266700 h 685800"/>
                <a:gd name="connsiteX5" fmla="*/ 381000 w 381000"/>
                <a:gd name="connsiteY5" fmla="*/ 228600 h 685800"/>
                <a:gd name="connsiteX0" fmla="*/ 228600 w 381000"/>
                <a:gd name="connsiteY0" fmla="*/ 0 h 685800"/>
                <a:gd name="connsiteX1" fmla="*/ 152400 w 381000"/>
                <a:gd name="connsiteY1" fmla="*/ 228600 h 685800"/>
                <a:gd name="connsiteX2" fmla="*/ 0 w 381000"/>
                <a:gd name="connsiteY2" fmla="*/ 457200 h 685800"/>
                <a:gd name="connsiteX3" fmla="*/ 0 w 381000"/>
                <a:gd name="connsiteY3" fmla="*/ 685800 h 685800"/>
                <a:gd name="connsiteX4" fmla="*/ 228600 w 381000"/>
                <a:gd name="connsiteY4" fmla="*/ 304800 h 685800"/>
                <a:gd name="connsiteX5" fmla="*/ 279400 w 381000"/>
                <a:gd name="connsiteY5" fmla="*/ 266700 h 685800"/>
                <a:gd name="connsiteX6" fmla="*/ 381000 w 381000"/>
                <a:gd name="connsiteY6" fmla="*/ 228600 h 685800"/>
                <a:gd name="connsiteX0" fmla="*/ 228600 w 381000"/>
                <a:gd name="connsiteY0" fmla="*/ 0 h 685800"/>
                <a:gd name="connsiteX1" fmla="*/ 228600 w 381000"/>
                <a:gd name="connsiteY1" fmla="*/ 228600 h 685800"/>
                <a:gd name="connsiteX2" fmla="*/ 0 w 381000"/>
                <a:gd name="connsiteY2" fmla="*/ 457200 h 685800"/>
                <a:gd name="connsiteX3" fmla="*/ 0 w 381000"/>
                <a:gd name="connsiteY3" fmla="*/ 685800 h 685800"/>
                <a:gd name="connsiteX4" fmla="*/ 228600 w 381000"/>
                <a:gd name="connsiteY4" fmla="*/ 304800 h 685800"/>
                <a:gd name="connsiteX5" fmla="*/ 279400 w 381000"/>
                <a:gd name="connsiteY5" fmla="*/ 266700 h 685800"/>
                <a:gd name="connsiteX6" fmla="*/ 381000 w 381000"/>
                <a:gd name="connsiteY6" fmla="*/ 228600 h 685800"/>
                <a:gd name="connsiteX0" fmla="*/ 228600 w 381000"/>
                <a:gd name="connsiteY0" fmla="*/ 0 h 685800"/>
                <a:gd name="connsiteX1" fmla="*/ 228600 w 381000"/>
                <a:gd name="connsiteY1" fmla="*/ 228600 h 685800"/>
                <a:gd name="connsiteX2" fmla="*/ 0 w 381000"/>
                <a:gd name="connsiteY2" fmla="*/ 457200 h 685800"/>
                <a:gd name="connsiteX3" fmla="*/ 0 w 381000"/>
                <a:gd name="connsiteY3" fmla="*/ 685800 h 685800"/>
                <a:gd name="connsiteX4" fmla="*/ 76200 w 381000"/>
                <a:gd name="connsiteY4" fmla="*/ 457200 h 685800"/>
                <a:gd name="connsiteX5" fmla="*/ 279400 w 381000"/>
                <a:gd name="connsiteY5" fmla="*/ 266700 h 685800"/>
                <a:gd name="connsiteX6" fmla="*/ 381000 w 381000"/>
                <a:gd name="connsiteY6" fmla="*/ 228600 h 685800"/>
                <a:gd name="connsiteX0" fmla="*/ 228600 w 304800"/>
                <a:gd name="connsiteY0" fmla="*/ 0 h 685800"/>
                <a:gd name="connsiteX1" fmla="*/ 228600 w 304800"/>
                <a:gd name="connsiteY1" fmla="*/ 228600 h 685800"/>
                <a:gd name="connsiteX2" fmla="*/ 0 w 304800"/>
                <a:gd name="connsiteY2" fmla="*/ 457200 h 685800"/>
                <a:gd name="connsiteX3" fmla="*/ 0 w 304800"/>
                <a:gd name="connsiteY3" fmla="*/ 685800 h 685800"/>
                <a:gd name="connsiteX4" fmla="*/ 76200 w 304800"/>
                <a:gd name="connsiteY4" fmla="*/ 457200 h 685800"/>
                <a:gd name="connsiteX5" fmla="*/ 279400 w 304800"/>
                <a:gd name="connsiteY5" fmla="*/ 266700 h 685800"/>
                <a:gd name="connsiteX6" fmla="*/ 304800 w 304800"/>
                <a:gd name="connsiteY6" fmla="*/ 762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685800">
                  <a:moveTo>
                    <a:pt x="228600" y="0"/>
                  </a:moveTo>
                  <a:lnTo>
                    <a:pt x="228600" y="228600"/>
                  </a:lnTo>
                  <a:lnTo>
                    <a:pt x="0" y="457200"/>
                  </a:lnTo>
                  <a:lnTo>
                    <a:pt x="0" y="685800"/>
                  </a:lnTo>
                  <a:lnTo>
                    <a:pt x="76200" y="457200"/>
                  </a:lnTo>
                  <a:lnTo>
                    <a:pt x="279400" y="266700"/>
                  </a:lnTo>
                  <a:lnTo>
                    <a:pt x="304800" y="76200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505200" y="5334000"/>
            <a:ext cx="440635" cy="609600"/>
            <a:chOff x="3048000" y="5791200"/>
            <a:chExt cx="440635" cy="609600"/>
          </a:xfrm>
        </p:grpSpPr>
        <p:sp>
          <p:nvSpPr>
            <p:cNvPr id="115" name="Isosceles Triangle 114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Hexagon 115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9" name="Straight Connector 118"/>
            <p:cNvCxnSpPr>
              <a:stCxn id="115" idx="0"/>
              <a:endCxn id="120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Isosceles Triangle 119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6096000" y="457200"/>
            <a:ext cx="838201" cy="5993941"/>
            <a:chOff x="7467600" y="228600"/>
            <a:chExt cx="838201" cy="5993941"/>
          </a:xfrm>
        </p:grpSpPr>
        <p:grpSp>
          <p:nvGrpSpPr>
            <p:cNvPr id="130" name="Group 129"/>
            <p:cNvGrpSpPr/>
            <p:nvPr/>
          </p:nvGrpSpPr>
          <p:grpSpPr>
            <a:xfrm>
              <a:off x="7467600" y="228600"/>
              <a:ext cx="838200" cy="4876800"/>
              <a:chOff x="7391400" y="914400"/>
              <a:chExt cx="838200" cy="4876800"/>
            </a:xfrm>
          </p:grpSpPr>
          <p:sp>
            <p:nvSpPr>
              <p:cNvPr id="129" name="Oval 128"/>
              <p:cNvSpPr/>
              <p:nvPr/>
            </p:nvSpPr>
            <p:spPr>
              <a:xfrm>
                <a:off x="7620000" y="1371600"/>
                <a:ext cx="381000" cy="381000"/>
              </a:xfrm>
              <a:prstGeom prst="ellipse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772400" y="1828800"/>
                <a:ext cx="76200" cy="39624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>
              <a:xfrm>
                <a:off x="7848600" y="914400"/>
                <a:ext cx="381000" cy="1455524"/>
              </a:xfrm>
              <a:custGeom>
                <a:avLst/>
                <a:gdLst>
                  <a:gd name="connsiteX0" fmla="*/ 0 w 348224"/>
                  <a:gd name="connsiteY0" fmla="*/ 749056 h 1092269"/>
                  <a:gd name="connsiteX1" fmla="*/ 115240 w 348224"/>
                  <a:gd name="connsiteY1" fmla="*/ 691437 h 1092269"/>
                  <a:gd name="connsiteX2" fmla="*/ 170354 w 348224"/>
                  <a:gd name="connsiteY2" fmla="*/ 734025 h 1092269"/>
                  <a:gd name="connsiteX3" fmla="*/ 187891 w 348224"/>
                  <a:gd name="connsiteY3" fmla="*/ 811686 h 1092269"/>
                  <a:gd name="connsiteX4" fmla="*/ 220459 w 348224"/>
                  <a:gd name="connsiteY4" fmla="*/ 839244 h 1092269"/>
                  <a:gd name="connsiteX5" fmla="*/ 155323 w 348224"/>
                  <a:gd name="connsiteY5" fmla="*/ 851770 h 1092269"/>
                  <a:gd name="connsiteX6" fmla="*/ 205427 w 348224"/>
                  <a:gd name="connsiteY6" fmla="*/ 911895 h 1092269"/>
                  <a:gd name="connsiteX7" fmla="*/ 140292 w 348224"/>
                  <a:gd name="connsiteY7" fmla="*/ 904379 h 1092269"/>
                  <a:gd name="connsiteX8" fmla="*/ 195407 w 348224"/>
                  <a:gd name="connsiteY8" fmla="*/ 979535 h 1092269"/>
                  <a:gd name="connsiteX9" fmla="*/ 142797 w 348224"/>
                  <a:gd name="connsiteY9" fmla="*/ 1092269 h 1092269"/>
                  <a:gd name="connsiteX10" fmla="*/ 280583 w 348224"/>
                  <a:gd name="connsiteY10" fmla="*/ 967009 h 1092269"/>
                  <a:gd name="connsiteX11" fmla="*/ 348224 w 348224"/>
                  <a:gd name="connsiteY11" fmla="*/ 658869 h 1092269"/>
                  <a:gd name="connsiteX12" fmla="*/ 348224 w 348224"/>
                  <a:gd name="connsiteY12" fmla="*/ 360749 h 1092269"/>
                  <a:gd name="connsiteX13" fmla="*/ 255531 w 348224"/>
                  <a:gd name="connsiteY13" fmla="*/ 0 h 1092269"/>
                  <a:gd name="connsiteX14" fmla="*/ 305636 w 348224"/>
                  <a:gd name="connsiteY14" fmla="*/ 483504 h 1092269"/>
                  <a:gd name="connsiteX15" fmla="*/ 202922 w 348224"/>
                  <a:gd name="connsiteY15" fmla="*/ 571187 h 1092269"/>
                  <a:gd name="connsiteX16" fmla="*/ 92693 w 348224"/>
                  <a:gd name="connsiteY16" fmla="*/ 373275 h 1092269"/>
                  <a:gd name="connsiteX17" fmla="*/ 7516 w 348224"/>
                  <a:gd name="connsiteY17" fmla="*/ 330687 h 1092269"/>
                  <a:gd name="connsiteX18" fmla="*/ 0 w 348224"/>
                  <a:gd name="connsiteY18" fmla="*/ 749056 h 1092269"/>
                  <a:gd name="connsiteX0" fmla="*/ 0 w 348224"/>
                  <a:gd name="connsiteY0" fmla="*/ 1112311 h 1455524"/>
                  <a:gd name="connsiteX1" fmla="*/ 115240 w 348224"/>
                  <a:gd name="connsiteY1" fmla="*/ 1054692 h 1455524"/>
                  <a:gd name="connsiteX2" fmla="*/ 170354 w 348224"/>
                  <a:gd name="connsiteY2" fmla="*/ 1097280 h 1455524"/>
                  <a:gd name="connsiteX3" fmla="*/ 187891 w 348224"/>
                  <a:gd name="connsiteY3" fmla="*/ 1174941 h 1455524"/>
                  <a:gd name="connsiteX4" fmla="*/ 220459 w 348224"/>
                  <a:gd name="connsiteY4" fmla="*/ 1202499 h 1455524"/>
                  <a:gd name="connsiteX5" fmla="*/ 155323 w 348224"/>
                  <a:gd name="connsiteY5" fmla="*/ 1215025 h 1455524"/>
                  <a:gd name="connsiteX6" fmla="*/ 205427 w 348224"/>
                  <a:gd name="connsiteY6" fmla="*/ 1275150 h 1455524"/>
                  <a:gd name="connsiteX7" fmla="*/ 140292 w 348224"/>
                  <a:gd name="connsiteY7" fmla="*/ 1267634 h 1455524"/>
                  <a:gd name="connsiteX8" fmla="*/ 195407 w 348224"/>
                  <a:gd name="connsiteY8" fmla="*/ 1342790 h 1455524"/>
                  <a:gd name="connsiteX9" fmla="*/ 142797 w 348224"/>
                  <a:gd name="connsiteY9" fmla="*/ 1455524 h 1455524"/>
                  <a:gd name="connsiteX10" fmla="*/ 280583 w 348224"/>
                  <a:gd name="connsiteY10" fmla="*/ 1330264 h 1455524"/>
                  <a:gd name="connsiteX11" fmla="*/ 348224 w 348224"/>
                  <a:gd name="connsiteY11" fmla="*/ 1022124 h 1455524"/>
                  <a:gd name="connsiteX12" fmla="*/ 348224 w 348224"/>
                  <a:gd name="connsiteY12" fmla="*/ 724004 h 1455524"/>
                  <a:gd name="connsiteX13" fmla="*/ 192275 w 348224"/>
                  <a:gd name="connsiteY13" fmla="*/ 0 h 1455524"/>
                  <a:gd name="connsiteX14" fmla="*/ 305636 w 348224"/>
                  <a:gd name="connsiteY14" fmla="*/ 846759 h 1455524"/>
                  <a:gd name="connsiteX15" fmla="*/ 202922 w 348224"/>
                  <a:gd name="connsiteY15" fmla="*/ 934442 h 1455524"/>
                  <a:gd name="connsiteX16" fmla="*/ 92693 w 348224"/>
                  <a:gd name="connsiteY16" fmla="*/ 736530 h 1455524"/>
                  <a:gd name="connsiteX17" fmla="*/ 7516 w 348224"/>
                  <a:gd name="connsiteY17" fmla="*/ 693942 h 1455524"/>
                  <a:gd name="connsiteX18" fmla="*/ 0 w 348224"/>
                  <a:gd name="connsiteY18" fmla="*/ 1112311 h 1455524"/>
                  <a:gd name="connsiteX0" fmla="*/ 0 w 348224"/>
                  <a:gd name="connsiteY0" fmla="*/ 1112311 h 1455524"/>
                  <a:gd name="connsiteX1" fmla="*/ 115240 w 348224"/>
                  <a:gd name="connsiteY1" fmla="*/ 1054692 h 1455524"/>
                  <a:gd name="connsiteX2" fmla="*/ 170354 w 348224"/>
                  <a:gd name="connsiteY2" fmla="*/ 1097280 h 1455524"/>
                  <a:gd name="connsiteX3" fmla="*/ 187891 w 348224"/>
                  <a:gd name="connsiteY3" fmla="*/ 1174941 h 1455524"/>
                  <a:gd name="connsiteX4" fmla="*/ 220459 w 348224"/>
                  <a:gd name="connsiteY4" fmla="*/ 1202499 h 1455524"/>
                  <a:gd name="connsiteX5" fmla="*/ 155323 w 348224"/>
                  <a:gd name="connsiteY5" fmla="*/ 1215025 h 1455524"/>
                  <a:gd name="connsiteX6" fmla="*/ 205427 w 348224"/>
                  <a:gd name="connsiteY6" fmla="*/ 1275150 h 1455524"/>
                  <a:gd name="connsiteX7" fmla="*/ 140292 w 348224"/>
                  <a:gd name="connsiteY7" fmla="*/ 1267634 h 1455524"/>
                  <a:gd name="connsiteX8" fmla="*/ 195407 w 348224"/>
                  <a:gd name="connsiteY8" fmla="*/ 1342790 h 1455524"/>
                  <a:gd name="connsiteX9" fmla="*/ 142797 w 348224"/>
                  <a:gd name="connsiteY9" fmla="*/ 1455524 h 1455524"/>
                  <a:gd name="connsiteX10" fmla="*/ 280583 w 348224"/>
                  <a:gd name="connsiteY10" fmla="*/ 1330264 h 1455524"/>
                  <a:gd name="connsiteX11" fmla="*/ 348224 w 348224"/>
                  <a:gd name="connsiteY11" fmla="*/ 1022124 h 1455524"/>
                  <a:gd name="connsiteX12" fmla="*/ 348224 w 348224"/>
                  <a:gd name="connsiteY12" fmla="*/ 724004 h 1455524"/>
                  <a:gd name="connsiteX13" fmla="*/ 344675 w 348224"/>
                  <a:gd name="connsiteY13" fmla="*/ 457200 h 1455524"/>
                  <a:gd name="connsiteX14" fmla="*/ 192275 w 348224"/>
                  <a:gd name="connsiteY14" fmla="*/ 0 h 1455524"/>
                  <a:gd name="connsiteX15" fmla="*/ 305636 w 348224"/>
                  <a:gd name="connsiteY15" fmla="*/ 846759 h 1455524"/>
                  <a:gd name="connsiteX16" fmla="*/ 202922 w 348224"/>
                  <a:gd name="connsiteY16" fmla="*/ 934442 h 1455524"/>
                  <a:gd name="connsiteX17" fmla="*/ 92693 w 348224"/>
                  <a:gd name="connsiteY17" fmla="*/ 736530 h 1455524"/>
                  <a:gd name="connsiteX18" fmla="*/ 7516 w 348224"/>
                  <a:gd name="connsiteY18" fmla="*/ 693942 h 1455524"/>
                  <a:gd name="connsiteX19" fmla="*/ 0 w 348224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348224 w 420875"/>
                  <a:gd name="connsiteY11" fmla="*/ 1022124 h 1455524"/>
                  <a:gd name="connsiteX12" fmla="*/ 420875 w 420875"/>
                  <a:gd name="connsiteY12" fmla="*/ 6858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348224 w 420875"/>
                  <a:gd name="connsiteY11" fmla="*/ 1022124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60960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838200 h 1455524"/>
                  <a:gd name="connsiteX18" fmla="*/ 116075 w 420875"/>
                  <a:gd name="connsiteY18" fmla="*/ 609600 h 1455524"/>
                  <a:gd name="connsiteX19" fmla="*/ 7516 w 420875"/>
                  <a:gd name="connsiteY19" fmla="*/ 693942 h 1455524"/>
                  <a:gd name="connsiteX20" fmla="*/ 0 w 420875"/>
                  <a:gd name="connsiteY20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838200 h 1455524"/>
                  <a:gd name="connsiteX18" fmla="*/ 116075 w 420875"/>
                  <a:gd name="connsiteY18" fmla="*/ 609600 h 1455524"/>
                  <a:gd name="connsiteX19" fmla="*/ 39875 w 420875"/>
                  <a:gd name="connsiteY19" fmla="*/ 762000 h 1455524"/>
                  <a:gd name="connsiteX20" fmla="*/ 7516 w 420875"/>
                  <a:gd name="connsiteY20" fmla="*/ 693942 h 1455524"/>
                  <a:gd name="connsiteX21" fmla="*/ 0 w 420875"/>
                  <a:gd name="connsiteY21" fmla="*/ 1112311 h 1455524"/>
                  <a:gd name="connsiteX0" fmla="*/ 32359 w 413359"/>
                  <a:gd name="connsiteY0" fmla="*/ 1143000 h 1455524"/>
                  <a:gd name="connsiteX1" fmla="*/ 107724 w 413359"/>
                  <a:gd name="connsiteY1" fmla="*/ 1054692 h 1455524"/>
                  <a:gd name="connsiteX2" fmla="*/ 162838 w 413359"/>
                  <a:gd name="connsiteY2" fmla="*/ 1097280 h 1455524"/>
                  <a:gd name="connsiteX3" fmla="*/ 180375 w 413359"/>
                  <a:gd name="connsiteY3" fmla="*/ 1174941 h 1455524"/>
                  <a:gd name="connsiteX4" fmla="*/ 212943 w 413359"/>
                  <a:gd name="connsiteY4" fmla="*/ 1202499 h 1455524"/>
                  <a:gd name="connsiteX5" fmla="*/ 147807 w 413359"/>
                  <a:gd name="connsiteY5" fmla="*/ 1215025 h 1455524"/>
                  <a:gd name="connsiteX6" fmla="*/ 197911 w 413359"/>
                  <a:gd name="connsiteY6" fmla="*/ 1275150 h 1455524"/>
                  <a:gd name="connsiteX7" fmla="*/ 132776 w 413359"/>
                  <a:gd name="connsiteY7" fmla="*/ 1267634 h 1455524"/>
                  <a:gd name="connsiteX8" fmla="*/ 187891 w 413359"/>
                  <a:gd name="connsiteY8" fmla="*/ 1342790 h 1455524"/>
                  <a:gd name="connsiteX9" fmla="*/ 135281 w 413359"/>
                  <a:gd name="connsiteY9" fmla="*/ 1455524 h 1455524"/>
                  <a:gd name="connsiteX10" fmla="*/ 273067 w 413359"/>
                  <a:gd name="connsiteY10" fmla="*/ 1330264 h 1455524"/>
                  <a:gd name="connsiteX11" fmla="*/ 260959 w 413359"/>
                  <a:gd name="connsiteY11" fmla="*/ 1143000 h 1455524"/>
                  <a:gd name="connsiteX12" fmla="*/ 413359 w 413359"/>
                  <a:gd name="connsiteY12" fmla="*/ 838200 h 1455524"/>
                  <a:gd name="connsiteX13" fmla="*/ 337159 w 413359"/>
                  <a:gd name="connsiteY13" fmla="*/ 457200 h 1455524"/>
                  <a:gd name="connsiteX14" fmla="*/ 184759 w 413359"/>
                  <a:gd name="connsiteY14" fmla="*/ 0 h 1455524"/>
                  <a:gd name="connsiteX15" fmla="*/ 298120 w 413359"/>
                  <a:gd name="connsiteY15" fmla="*/ 846759 h 1455524"/>
                  <a:gd name="connsiteX16" fmla="*/ 195406 w 413359"/>
                  <a:gd name="connsiteY16" fmla="*/ 934442 h 1455524"/>
                  <a:gd name="connsiteX17" fmla="*/ 108559 w 413359"/>
                  <a:gd name="connsiteY17" fmla="*/ 838200 h 1455524"/>
                  <a:gd name="connsiteX18" fmla="*/ 108559 w 413359"/>
                  <a:gd name="connsiteY18" fmla="*/ 609600 h 1455524"/>
                  <a:gd name="connsiteX19" fmla="*/ 32359 w 413359"/>
                  <a:gd name="connsiteY19" fmla="*/ 762000 h 1455524"/>
                  <a:gd name="connsiteX20" fmla="*/ 0 w 413359"/>
                  <a:gd name="connsiteY20" fmla="*/ 693942 h 1455524"/>
                  <a:gd name="connsiteX21" fmla="*/ 32359 w 413359"/>
                  <a:gd name="connsiteY21" fmla="*/ 1143000 h 1455524"/>
                  <a:gd name="connsiteX0" fmla="*/ 0 w 381000"/>
                  <a:gd name="connsiteY0" fmla="*/ 1143000 h 1455524"/>
                  <a:gd name="connsiteX1" fmla="*/ 75365 w 381000"/>
                  <a:gd name="connsiteY1" fmla="*/ 1054692 h 1455524"/>
                  <a:gd name="connsiteX2" fmla="*/ 130479 w 381000"/>
                  <a:gd name="connsiteY2" fmla="*/ 1097280 h 1455524"/>
                  <a:gd name="connsiteX3" fmla="*/ 148016 w 381000"/>
                  <a:gd name="connsiteY3" fmla="*/ 1174941 h 1455524"/>
                  <a:gd name="connsiteX4" fmla="*/ 180584 w 381000"/>
                  <a:gd name="connsiteY4" fmla="*/ 1202499 h 1455524"/>
                  <a:gd name="connsiteX5" fmla="*/ 115448 w 381000"/>
                  <a:gd name="connsiteY5" fmla="*/ 1215025 h 1455524"/>
                  <a:gd name="connsiteX6" fmla="*/ 165552 w 381000"/>
                  <a:gd name="connsiteY6" fmla="*/ 1275150 h 1455524"/>
                  <a:gd name="connsiteX7" fmla="*/ 100417 w 381000"/>
                  <a:gd name="connsiteY7" fmla="*/ 1267634 h 1455524"/>
                  <a:gd name="connsiteX8" fmla="*/ 155532 w 381000"/>
                  <a:gd name="connsiteY8" fmla="*/ 1342790 h 1455524"/>
                  <a:gd name="connsiteX9" fmla="*/ 102922 w 381000"/>
                  <a:gd name="connsiteY9" fmla="*/ 1455524 h 1455524"/>
                  <a:gd name="connsiteX10" fmla="*/ 240708 w 381000"/>
                  <a:gd name="connsiteY10" fmla="*/ 1330264 h 1455524"/>
                  <a:gd name="connsiteX11" fmla="*/ 228600 w 381000"/>
                  <a:gd name="connsiteY11" fmla="*/ 1143000 h 1455524"/>
                  <a:gd name="connsiteX12" fmla="*/ 381000 w 381000"/>
                  <a:gd name="connsiteY12" fmla="*/ 838200 h 1455524"/>
                  <a:gd name="connsiteX13" fmla="*/ 304800 w 381000"/>
                  <a:gd name="connsiteY13" fmla="*/ 457200 h 1455524"/>
                  <a:gd name="connsiteX14" fmla="*/ 152400 w 381000"/>
                  <a:gd name="connsiteY14" fmla="*/ 0 h 1455524"/>
                  <a:gd name="connsiteX15" fmla="*/ 265761 w 381000"/>
                  <a:gd name="connsiteY15" fmla="*/ 846759 h 1455524"/>
                  <a:gd name="connsiteX16" fmla="*/ 163047 w 381000"/>
                  <a:gd name="connsiteY16" fmla="*/ 934442 h 1455524"/>
                  <a:gd name="connsiteX17" fmla="*/ 76200 w 381000"/>
                  <a:gd name="connsiteY17" fmla="*/ 838200 h 1455524"/>
                  <a:gd name="connsiteX18" fmla="*/ 76200 w 381000"/>
                  <a:gd name="connsiteY18" fmla="*/ 609600 h 1455524"/>
                  <a:gd name="connsiteX19" fmla="*/ 0 w 381000"/>
                  <a:gd name="connsiteY19" fmla="*/ 762000 h 1455524"/>
                  <a:gd name="connsiteX20" fmla="*/ 0 w 381000"/>
                  <a:gd name="connsiteY20" fmla="*/ 685800 h 1455524"/>
                  <a:gd name="connsiteX21" fmla="*/ 0 w 381000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76201 w 381001"/>
                  <a:gd name="connsiteY18" fmla="*/ 609600 h 1455524"/>
                  <a:gd name="connsiteX19" fmla="*/ 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76201 w 381001"/>
                  <a:gd name="connsiteY18" fmla="*/ 609600 h 1455524"/>
                  <a:gd name="connsiteX19" fmla="*/ 7620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152401 w 381001"/>
                  <a:gd name="connsiteY18" fmla="*/ 609600 h 1455524"/>
                  <a:gd name="connsiteX19" fmla="*/ 7620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81001" h="1455524">
                    <a:moveTo>
                      <a:pt x="1" y="1143000"/>
                    </a:moveTo>
                    <a:lnTo>
                      <a:pt x="75366" y="1054692"/>
                    </a:lnTo>
                    <a:lnTo>
                      <a:pt x="130480" y="1097280"/>
                    </a:lnTo>
                    <a:lnTo>
                      <a:pt x="148017" y="1174941"/>
                    </a:lnTo>
                    <a:lnTo>
                      <a:pt x="180585" y="1202499"/>
                    </a:lnTo>
                    <a:lnTo>
                      <a:pt x="115449" y="1215025"/>
                    </a:lnTo>
                    <a:lnTo>
                      <a:pt x="165553" y="1275150"/>
                    </a:lnTo>
                    <a:lnTo>
                      <a:pt x="100418" y="1267634"/>
                    </a:lnTo>
                    <a:lnTo>
                      <a:pt x="155533" y="1342790"/>
                    </a:lnTo>
                    <a:lnTo>
                      <a:pt x="102923" y="1455524"/>
                    </a:lnTo>
                    <a:lnTo>
                      <a:pt x="240709" y="1330264"/>
                    </a:lnTo>
                    <a:lnTo>
                      <a:pt x="228601" y="1143000"/>
                    </a:lnTo>
                    <a:lnTo>
                      <a:pt x="381001" y="838200"/>
                    </a:lnTo>
                    <a:lnTo>
                      <a:pt x="304801" y="457200"/>
                    </a:lnTo>
                    <a:lnTo>
                      <a:pt x="152401" y="0"/>
                    </a:lnTo>
                    <a:lnTo>
                      <a:pt x="265762" y="846759"/>
                    </a:lnTo>
                    <a:lnTo>
                      <a:pt x="163048" y="934442"/>
                    </a:lnTo>
                    <a:lnTo>
                      <a:pt x="76201" y="838200"/>
                    </a:lnTo>
                    <a:lnTo>
                      <a:pt x="152401" y="609600"/>
                    </a:lnTo>
                    <a:lnTo>
                      <a:pt x="76201" y="762000"/>
                    </a:lnTo>
                    <a:cubicBezTo>
                      <a:pt x="76201" y="736600"/>
                      <a:pt x="0" y="711200"/>
                      <a:pt x="0" y="685800"/>
                    </a:cubicBezTo>
                    <a:cubicBezTo>
                      <a:pt x="0" y="838200"/>
                      <a:pt x="1" y="990600"/>
                      <a:pt x="1" y="11430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 flipH="1">
                <a:off x="7391400" y="914400"/>
                <a:ext cx="381001" cy="1455524"/>
              </a:xfrm>
              <a:custGeom>
                <a:avLst/>
                <a:gdLst>
                  <a:gd name="connsiteX0" fmla="*/ 0 w 348224"/>
                  <a:gd name="connsiteY0" fmla="*/ 749056 h 1092269"/>
                  <a:gd name="connsiteX1" fmla="*/ 115240 w 348224"/>
                  <a:gd name="connsiteY1" fmla="*/ 691437 h 1092269"/>
                  <a:gd name="connsiteX2" fmla="*/ 170354 w 348224"/>
                  <a:gd name="connsiteY2" fmla="*/ 734025 h 1092269"/>
                  <a:gd name="connsiteX3" fmla="*/ 187891 w 348224"/>
                  <a:gd name="connsiteY3" fmla="*/ 811686 h 1092269"/>
                  <a:gd name="connsiteX4" fmla="*/ 220459 w 348224"/>
                  <a:gd name="connsiteY4" fmla="*/ 839244 h 1092269"/>
                  <a:gd name="connsiteX5" fmla="*/ 155323 w 348224"/>
                  <a:gd name="connsiteY5" fmla="*/ 851770 h 1092269"/>
                  <a:gd name="connsiteX6" fmla="*/ 205427 w 348224"/>
                  <a:gd name="connsiteY6" fmla="*/ 911895 h 1092269"/>
                  <a:gd name="connsiteX7" fmla="*/ 140292 w 348224"/>
                  <a:gd name="connsiteY7" fmla="*/ 904379 h 1092269"/>
                  <a:gd name="connsiteX8" fmla="*/ 195407 w 348224"/>
                  <a:gd name="connsiteY8" fmla="*/ 979535 h 1092269"/>
                  <a:gd name="connsiteX9" fmla="*/ 142797 w 348224"/>
                  <a:gd name="connsiteY9" fmla="*/ 1092269 h 1092269"/>
                  <a:gd name="connsiteX10" fmla="*/ 280583 w 348224"/>
                  <a:gd name="connsiteY10" fmla="*/ 967009 h 1092269"/>
                  <a:gd name="connsiteX11" fmla="*/ 348224 w 348224"/>
                  <a:gd name="connsiteY11" fmla="*/ 658869 h 1092269"/>
                  <a:gd name="connsiteX12" fmla="*/ 348224 w 348224"/>
                  <a:gd name="connsiteY12" fmla="*/ 360749 h 1092269"/>
                  <a:gd name="connsiteX13" fmla="*/ 255531 w 348224"/>
                  <a:gd name="connsiteY13" fmla="*/ 0 h 1092269"/>
                  <a:gd name="connsiteX14" fmla="*/ 305636 w 348224"/>
                  <a:gd name="connsiteY14" fmla="*/ 483504 h 1092269"/>
                  <a:gd name="connsiteX15" fmla="*/ 202922 w 348224"/>
                  <a:gd name="connsiteY15" fmla="*/ 571187 h 1092269"/>
                  <a:gd name="connsiteX16" fmla="*/ 92693 w 348224"/>
                  <a:gd name="connsiteY16" fmla="*/ 373275 h 1092269"/>
                  <a:gd name="connsiteX17" fmla="*/ 7516 w 348224"/>
                  <a:gd name="connsiteY17" fmla="*/ 330687 h 1092269"/>
                  <a:gd name="connsiteX18" fmla="*/ 0 w 348224"/>
                  <a:gd name="connsiteY18" fmla="*/ 749056 h 1092269"/>
                  <a:gd name="connsiteX0" fmla="*/ 0 w 348224"/>
                  <a:gd name="connsiteY0" fmla="*/ 1112311 h 1455524"/>
                  <a:gd name="connsiteX1" fmla="*/ 115240 w 348224"/>
                  <a:gd name="connsiteY1" fmla="*/ 1054692 h 1455524"/>
                  <a:gd name="connsiteX2" fmla="*/ 170354 w 348224"/>
                  <a:gd name="connsiteY2" fmla="*/ 1097280 h 1455524"/>
                  <a:gd name="connsiteX3" fmla="*/ 187891 w 348224"/>
                  <a:gd name="connsiteY3" fmla="*/ 1174941 h 1455524"/>
                  <a:gd name="connsiteX4" fmla="*/ 220459 w 348224"/>
                  <a:gd name="connsiteY4" fmla="*/ 1202499 h 1455524"/>
                  <a:gd name="connsiteX5" fmla="*/ 155323 w 348224"/>
                  <a:gd name="connsiteY5" fmla="*/ 1215025 h 1455524"/>
                  <a:gd name="connsiteX6" fmla="*/ 205427 w 348224"/>
                  <a:gd name="connsiteY6" fmla="*/ 1275150 h 1455524"/>
                  <a:gd name="connsiteX7" fmla="*/ 140292 w 348224"/>
                  <a:gd name="connsiteY7" fmla="*/ 1267634 h 1455524"/>
                  <a:gd name="connsiteX8" fmla="*/ 195407 w 348224"/>
                  <a:gd name="connsiteY8" fmla="*/ 1342790 h 1455524"/>
                  <a:gd name="connsiteX9" fmla="*/ 142797 w 348224"/>
                  <a:gd name="connsiteY9" fmla="*/ 1455524 h 1455524"/>
                  <a:gd name="connsiteX10" fmla="*/ 280583 w 348224"/>
                  <a:gd name="connsiteY10" fmla="*/ 1330264 h 1455524"/>
                  <a:gd name="connsiteX11" fmla="*/ 348224 w 348224"/>
                  <a:gd name="connsiteY11" fmla="*/ 1022124 h 1455524"/>
                  <a:gd name="connsiteX12" fmla="*/ 348224 w 348224"/>
                  <a:gd name="connsiteY12" fmla="*/ 724004 h 1455524"/>
                  <a:gd name="connsiteX13" fmla="*/ 192275 w 348224"/>
                  <a:gd name="connsiteY13" fmla="*/ 0 h 1455524"/>
                  <a:gd name="connsiteX14" fmla="*/ 305636 w 348224"/>
                  <a:gd name="connsiteY14" fmla="*/ 846759 h 1455524"/>
                  <a:gd name="connsiteX15" fmla="*/ 202922 w 348224"/>
                  <a:gd name="connsiteY15" fmla="*/ 934442 h 1455524"/>
                  <a:gd name="connsiteX16" fmla="*/ 92693 w 348224"/>
                  <a:gd name="connsiteY16" fmla="*/ 736530 h 1455524"/>
                  <a:gd name="connsiteX17" fmla="*/ 7516 w 348224"/>
                  <a:gd name="connsiteY17" fmla="*/ 693942 h 1455524"/>
                  <a:gd name="connsiteX18" fmla="*/ 0 w 348224"/>
                  <a:gd name="connsiteY18" fmla="*/ 1112311 h 1455524"/>
                  <a:gd name="connsiteX0" fmla="*/ 0 w 348224"/>
                  <a:gd name="connsiteY0" fmla="*/ 1112311 h 1455524"/>
                  <a:gd name="connsiteX1" fmla="*/ 115240 w 348224"/>
                  <a:gd name="connsiteY1" fmla="*/ 1054692 h 1455524"/>
                  <a:gd name="connsiteX2" fmla="*/ 170354 w 348224"/>
                  <a:gd name="connsiteY2" fmla="*/ 1097280 h 1455524"/>
                  <a:gd name="connsiteX3" fmla="*/ 187891 w 348224"/>
                  <a:gd name="connsiteY3" fmla="*/ 1174941 h 1455524"/>
                  <a:gd name="connsiteX4" fmla="*/ 220459 w 348224"/>
                  <a:gd name="connsiteY4" fmla="*/ 1202499 h 1455524"/>
                  <a:gd name="connsiteX5" fmla="*/ 155323 w 348224"/>
                  <a:gd name="connsiteY5" fmla="*/ 1215025 h 1455524"/>
                  <a:gd name="connsiteX6" fmla="*/ 205427 w 348224"/>
                  <a:gd name="connsiteY6" fmla="*/ 1275150 h 1455524"/>
                  <a:gd name="connsiteX7" fmla="*/ 140292 w 348224"/>
                  <a:gd name="connsiteY7" fmla="*/ 1267634 h 1455524"/>
                  <a:gd name="connsiteX8" fmla="*/ 195407 w 348224"/>
                  <a:gd name="connsiteY8" fmla="*/ 1342790 h 1455524"/>
                  <a:gd name="connsiteX9" fmla="*/ 142797 w 348224"/>
                  <a:gd name="connsiteY9" fmla="*/ 1455524 h 1455524"/>
                  <a:gd name="connsiteX10" fmla="*/ 280583 w 348224"/>
                  <a:gd name="connsiteY10" fmla="*/ 1330264 h 1455524"/>
                  <a:gd name="connsiteX11" fmla="*/ 348224 w 348224"/>
                  <a:gd name="connsiteY11" fmla="*/ 1022124 h 1455524"/>
                  <a:gd name="connsiteX12" fmla="*/ 348224 w 348224"/>
                  <a:gd name="connsiteY12" fmla="*/ 724004 h 1455524"/>
                  <a:gd name="connsiteX13" fmla="*/ 344675 w 348224"/>
                  <a:gd name="connsiteY13" fmla="*/ 457200 h 1455524"/>
                  <a:gd name="connsiteX14" fmla="*/ 192275 w 348224"/>
                  <a:gd name="connsiteY14" fmla="*/ 0 h 1455524"/>
                  <a:gd name="connsiteX15" fmla="*/ 305636 w 348224"/>
                  <a:gd name="connsiteY15" fmla="*/ 846759 h 1455524"/>
                  <a:gd name="connsiteX16" fmla="*/ 202922 w 348224"/>
                  <a:gd name="connsiteY16" fmla="*/ 934442 h 1455524"/>
                  <a:gd name="connsiteX17" fmla="*/ 92693 w 348224"/>
                  <a:gd name="connsiteY17" fmla="*/ 736530 h 1455524"/>
                  <a:gd name="connsiteX18" fmla="*/ 7516 w 348224"/>
                  <a:gd name="connsiteY18" fmla="*/ 693942 h 1455524"/>
                  <a:gd name="connsiteX19" fmla="*/ 0 w 348224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348224 w 420875"/>
                  <a:gd name="connsiteY11" fmla="*/ 1022124 h 1455524"/>
                  <a:gd name="connsiteX12" fmla="*/ 420875 w 420875"/>
                  <a:gd name="connsiteY12" fmla="*/ 6858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348224 w 420875"/>
                  <a:gd name="connsiteY11" fmla="*/ 1022124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92693 w 420875"/>
                  <a:gd name="connsiteY17" fmla="*/ 73653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609600 h 1455524"/>
                  <a:gd name="connsiteX18" fmla="*/ 7516 w 420875"/>
                  <a:gd name="connsiteY18" fmla="*/ 693942 h 1455524"/>
                  <a:gd name="connsiteX19" fmla="*/ 0 w 420875"/>
                  <a:gd name="connsiteY19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838200 h 1455524"/>
                  <a:gd name="connsiteX18" fmla="*/ 116075 w 420875"/>
                  <a:gd name="connsiteY18" fmla="*/ 609600 h 1455524"/>
                  <a:gd name="connsiteX19" fmla="*/ 7516 w 420875"/>
                  <a:gd name="connsiteY19" fmla="*/ 693942 h 1455524"/>
                  <a:gd name="connsiteX20" fmla="*/ 0 w 420875"/>
                  <a:gd name="connsiteY20" fmla="*/ 1112311 h 1455524"/>
                  <a:gd name="connsiteX0" fmla="*/ 0 w 420875"/>
                  <a:gd name="connsiteY0" fmla="*/ 1112311 h 1455524"/>
                  <a:gd name="connsiteX1" fmla="*/ 115240 w 420875"/>
                  <a:gd name="connsiteY1" fmla="*/ 1054692 h 1455524"/>
                  <a:gd name="connsiteX2" fmla="*/ 170354 w 420875"/>
                  <a:gd name="connsiteY2" fmla="*/ 1097280 h 1455524"/>
                  <a:gd name="connsiteX3" fmla="*/ 187891 w 420875"/>
                  <a:gd name="connsiteY3" fmla="*/ 1174941 h 1455524"/>
                  <a:gd name="connsiteX4" fmla="*/ 220459 w 420875"/>
                  <a:gd name="connsiteY4" fmla="*/ 1202499 h 1455524"/>
                  <a:gd name="connsiteX5" fmla="*/ 155323 w 420875"/>
                  <a:gd name="connsiteY5" fmla="*/ 1215025 h 1455524"/>
                  <a:gd name="connsiteX6" fmla="*/ 205427 w 420875"/>
                  <a:gd name="connsiteY6" fmla="*/ 1275150 h 1455524"/>
                  <a:gd name="connsiteX7" fmla="*/ 140292 w 420875"/>
                  <a:gd name="connsiteY7" fmla="*/ 1267634 h 1455524"/>
                  <a:gd name="connsiteX8" fmla="*/ 195407 w 420875"/>
                  <a:gd name="connsiteY8" fmla="*/ 1342790 h 1455524"/>
                  <a:gd name="connsiteX9" fmla="*/ 142797 w 420875"/>
                  <a:gd name="connsiteY9" fmla="*/ 1455524 h 1455524"/>
                  <a:gd name="connsiteX10" fmla="*/ 280583 w 420875"/>
                  <a:gd name="connsiteY10" fmla="*/ 1330264 h 1455524"/>
                  <a:gd name="connsiteX11" fmla="*/ 268475 w 420875"/>
                  <a:gd name="connsiteY11" fmla="*/ 1143000 h 1455524"/>
                  <a:gd name="connsiteX12" fmla="*/ 420875 w 420875"/>
                  <a:gd name="connsiteY12" fmla="*/ 838200 h 1455524"/>
                  <a:gd name="connsiteX13" fmla="*/ 344675 w 420875"/>
                  <a:gd name="connsiteY13" fmla="*/ 457200 h 1455524"/>
                  <a:gd name="connsiteX14" fmla="*/ 192275 w 420875"/>
                  <a:gd name="connsiteY14" fmla="*/ 0 h 1455524"/>
                  <a:gd name="connsiteX15" fmla="*/ 305636 w 420875"/>
                  <a:gd name="connsiteY15" fmla="*/ 846759 h 1455524"/>
                  <a:gd name="connsiteX16" fmla="*/ 202922 w 420875"/>
                  <a:gd name="connsiteY16" fmla="*/ 934442 h 1455524"/>
                  <a:gd name="connsiteX17" fmla="*/ 116075 w 420875"/>
                  <a:gd name="connsiteY17" fmla="*/ 838200 h 1455524"/>
                  <a:gd name="connsiteX18" fmla="*/ 116075 w 420875"/>
                  <a:gd name="connsiteY18" fmla="*/ 609600 h 1455524"/>
                  <a:gd name="connsiteX19" fmla="*/ 39875 w 420875"/>
                  <a:gd name="connsiteY19" fmla="*/ 762000 h 1455524"/>
                  <a:gd name="connsiteX20" fmla="*/ 7516 w 420875"/>
                  <a:gd name="connsiteY20" fmla="*/ 693942 h 1455524"/>
                  <a:gd name="connsiteX21" fmla="*/ 0 w 420875"/>
                  <a:gd name="connsiteY21" fmla="*/ 1112311 h 1455524"/>
                  <a:gd name="connsiteX0" fmla="*/ 32359 w 413359"/>
                  <a:gd name="connsiteY0" fmla="*/ 1143000 h 1455524"/>
                  <a:gd name="connsiteX1" fmla="*/ 107724 w 413359"/>
                  <a:gd name="connsiteY1" fmla="*/ 1054692 h 1455524"/>
                  <a:gd name="connsiteX2" fmla="*/ 162838 w 413359"/>
                  <a:gd name="connsiteY2" fmla="*/ 1097280 h 1455524"/>
                  <a:gd name="connsiteX3" fmla="*/ 180375 w 413359"/>
                  <a:gd name="connsiteY3" fmla="*/ 1174941 h 1455524"/>
                  <a:gd name="connsiteX4" fmla="*/ 212943 w 413359"/>
                  <a:gd name="connsiteY4" fmla="*/ 1202499 h 1455524"/>
                  <a:gd name="connsiteX5" fmla="*/ 147807 w 413359"/>
                  <a:gd name="connsiteY5" fmla="*/ 1215025 h 1455524"/>
                  <a:gd name="connsiteX6" fmla="*/ 197911 w 413359"/>
                  <a:gd name="connsiteY6" fmla="*/ 1275150 h 1455524"/>
                  <a:gd name="connsiteX7" fmla="*/ 132776 w 413359"/>
                  <a:gd name="connsiteY7" fmla="*/ 1267634 h 1455524"/>
                  <a:gd name="connsiteX8" fmla="*/ 187891 w 413359"/>
                  <a:gd name="connsiteY8" fmla="*/ 1342790 h 1455524"/>
                  <a:gd name="connsiteX9" fmla="*/ 135281 w 413359"/>
                  <a:gd name="connsiteY9" fmla="*/ 1455524 h 1455524"/>
                  <a:gd name="connsiteX10" fmla="*/ 273067 w 413359"/>
                  <a:gd name="connsiteY10" fmla="*/ 1330264 h 1455524"/>
                  <a:gd name="connsiteX11" fmla="*/ 260959 w 413359"/>
                  <a:gd name="connsiteY11" fmla="*/ 1143000 h 1455524"/>
                  <a:gd name="connsiteX12" fmla="*/ 413359 w 413359"/>
                  <a:gd name="connsiteY12" fmla="*/ 838200 h 1455524"/>
                  <a:gd name="connsiteX13" fmla="*/ 337159 w 413359"/>
                  <a:gd name="connsiteY13" fmla="*/ 457200 h 1455524"/>
                  <a:gd name="connsiteX14" fmla="*/ 184759 w 413359"/>
                  <a:gd name="connsiteY14" fmla="*/ 0 h 1455524"/>
                  <a:gd name="connsiteX15" fmla="*/ 298120 w 413359"/>
                  <a:gd name="connsiteY15" fmla="*/ 846759 h 1455524"/>
                  <a:gd name="connsiteX16" fmla="*/ 195406 w 413359"/>
                  <a:gd name="connsiteY16" fmla="*/ 934442 h 1455524"/>
                  <a:gd name="connsiteX17" fmla="*/ 108559 w 413359"/>
                  <a:gd name="connsiteY17" fmla="*/ 838200 h 1455524"/>
                  <a:gd name="connsiteX18" fmla="*/ 108559 w 413359"/>
                  <a:gd name="connsiteY18" fmla="*/ 609600 h 1455524"/>
                  <a:gd name="connsiteX19" fmla="*/ 32359 w 413359"/>
                  <a:gd name="connsiteY19" fmla="*/ 762000 h 1455524"/>
                  <a:gd name="connsiteX20" fmla="*/ 0 w 413359"/>
                  <a:gd name="connsiteY20" fmla="*/ 693942 h 1455524"/>
                  <a:gd name="connsiteX21" fmla="*/ 32359 w 413359"/>
                  <a:gd name="connsiteY21" fmla="*/ 1143000 h 1455524"/>
                  <a:gd name="connsiteX0" fmla="*/ 0 w 381000"/>
                  <a:gd name="connsiteY0" fmla="*/ 1143000 h 1455524"/>
                  <a:gd name="connsiteX1" fmla="*/ 75365 w 381000"/>
                  <a:gd name="connsiteY1" fmla="*/ 1054692 h 1455524"/>
                  <a:gd name="connsiteX2" fmla="*/ 130479 w 381000"/>
                  <a:gd name="connsiteY2" fmla="*/ 1097280 h 1455524"/>
                  <a:gd name="connsiteX3" fmla="*/ 148016 w 381000"/>
                  <a:gd name="connsiteY3" fmla="*/ 1174941 h 1455524"/>
                  <a:gd name="connsiteX4" fmla="*/ 180584 w 381000"/>
                  <a:gd name="connsiteY4" fmla="*/ 1202499 h 1455524"/>
                  <a:gd name="connsiteX5" fmla="*/ 115448 w 381000"/>
                  <a:gd name="connsiteY5" fmla="*/ 1215025 h 1455524"/>
                  <a:gd name="connsiteX6" fmla="*/ 165552 w 381000"/>
                  <a:gd name="connsiteY6" fmla="*/ 1275150 h 1455524"/>
                  <a:gd name="connsiteX7" fmla="*/ 100417 w 381000"/>
                  <a:gd name="connsiteY7" fmla="*/ 1267634 h 1455524"/>
                  <a:gd name="connsiteX8" fmla="*/ 155532 w 381000"/>
                  <a:gd name="connsiteY8" fmla="*/ 1342790 h 1455524"/>
                  <a:gd name="connsiteX9" fmla="*/ 102922 w 381000"/>
                  <a:gd name="connsiteY9" fmla="*/ 1455524 h 1455524"/>
                  <a:gd name="connsiteX10" fmla="*/ 240708 w 381000"/>
                  <a:gd name="connsiteY10" fmla="*/ 1330264 h 1455524"/>
                  <a:gd name="connsiteX11" fmla="*/ 228600 w 381000"/>
                  <a:gd name="connsiteY11" fmla="*/ 1143000 h 1455524"/>
                  <a:gd name="connsiteX12" fmla="*/ 381000 w 381000"/>
                  <a:gd name="connsiteY12" fmla="*/ 838200 h 1455524"/>
                  <a:gd name="connsiteX13" fmla="*/ 304800 w 381000"/>
                  <a:gd name="connsiteY13" fmla="*/ 457200 h 1455524"/>
                  <a:gd name="connsiteX14" fmla="*/ 152400 w 381000"/>
                  <a:gd name="connsiteY14" fmla="*/ 0 h 1455524"/>
                  <a:gd name="connsiteX15" fmla="*/ 265761 w 381000"/>
                  <a:gd name="connsiteY15" fmla="*/ 846759 h 1455524"/>
                  <a:gd name="connsiteX16" fmla="*/ 163047 w 381000"/>
                  <a:gd name="connsiteY16" fmla="*/ 934442 h 1455524"/>
                  <a:gd name="connsiteX17" fmla="*/ 76200 w 381000"/>
                  <a:gd name="connsiteY17" fmla="*/ 838200 h 1455524"/>
                  <a:gd name="connsiteX18" fmla="*/ 76200 w 381000"/>
                  <a:gd name="connsiteY18" fmla="*/ 609600 h 1455524"/>
                  <a:gd name="connsiteX19" fmla="*/ 0 w 381000"/>
                  <a:gd name="connsiteY19" fmla="*/ 762000 h 1455524"/>
                  <a:gd name="connsiteX20" fmla="*/ 0 w 381000"/>
                  <a:gd name="connsiteY20" fmla="*/ 685800 h 1455524"/>
                  <a:gd name="connsiteX21" fmla="*/ 0 w 381000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76201 w 381001"/>
                  <a:gd name="connsiteY18" fmla="*/ 609600 h 1455524"/>
                  <a:gd name="connsiteX19" fmla="*/ 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76201 w 381001"/>
                  <a:gd name="connsiteY18" fmla="*/ 609600 h 1455524"/>
                  <a:gd name="connsiteX19" fmla="*/ 7620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  <a:gd name="connsiteX0" fmla="*/ 1 w 381001"/>
                  <a:gd name="connsiteY0" fmla="*/ 1143000 h 1455524"/>
                  <a:gd name="connsiteX1" fmla="*/ 75366 w 381001"/>
                  <a:gd name="connsiteY1" fmla="*/ 1054692 h 1455524"/>
                  <a:gd name="connsiteX2" fmla="*/ 130480 w 381001"/>
                  <a:gd name="connsiteY2" fmla="*/ 1097280 h 1455524"/>
                  <a:gd name="connsiteX3" fmla="*/ 148017 w 381001"/>
                  <a:gd name="connsiteY3" fmla="*/ 1174941 h 1455524"/>
                  <a:gd name="connsiteX4" fmla="*/ 180585 w 381001"/>
                  <a:gd name="connsiteY4" fmla="*/ 1202499 h 1455524"/>
                  <a:gd name="connsiteX5" fmla="*/ 115449 w 381001"/>
                  <a:gd name="connsiteY5" fmla="*/ 1215025 h 1455524"/>
                  <a:gd name="connsiteX6" fmla="*/ 165553 w 381001"/>
                  <a:gd name="connsiteY6" fmla="*/ 1275150 h 1455524"/>
                  <a:gd name="connsiteX7" fmla="*/ 100418 w 381001"/>
                  <a:gd name="connsiteY7" fmla="*/ 1267634 h 1455524"/>
                  <a:gd name="connsiteX8" fmla="*/ 155533 w 381001"/>
                  <a:gd name="connsiteY8" fmla="*/ 1342790 h 1455524"/>
                  <a:gd name="connsiteX9" fmla="*/ 102923 w 381001"/>
                  <a:gd name="connsiteY9" fmla="*/ 1455524 h 1455524"/>
                  <a:gd name="connsiteX10" fmla="*/ 240709 w 381001"/>
                  <a:gd name="connsiteY10" fmla="*/ 1330264 h 1455524"/>
                  <a:gd name="connsiteX11" fmla="*/ 228601 w 381001"/>
                  <a:gd name="connsiteY11" fmla="*/ 1143000 h 1455524"/>
                  <a:gd name="connsiteX12" fmla="*/ 381001 w 381001"/>
                  <a:gd name="connsiteY12" fmla="*/ 838200 h 1455524"/>
                  <a:gd name="connsiteX13" fmla="*/ 304801 w 381001"/>
                  <a:gd name="connsiteY13" fmla="*/ 457200 h 1455524"/>
                  <a:gd name="connsiteX14" fmla="*/ 152401 w 381001"/>
                  <a:gd name="connsiteY14" fmla="*/ 0 h 1455524"/>
                  <a:gd name="connsiteX15" fmla="*/ 265762 w 381001"/>
                  <a:gd name="connsiteY15" fmla="*/ 846759 h 1455524"/>
                  <a:gd name="connsiteX16" fmla="*/ 163048 w 381001"/>
                  <a:gd name="connsiteY16" fmla="*/ 934442 h 1455524"/>
                  <a:gd name="connsiteX17" fmla="*/ 76201 w 381001"/>
                  <a:gd name="connsiteY17" fmla="*/ 838200 h 1455524"/>
                  <a:gd name="connsiteX18" fmla="*/ 152401 w 381001"/>
                  <a:gd name="connsiteY18" fmla="*/ 609600 h 1455524"/>
                  <a:gd name="connsiteX19" fmla="*/ 76201 w 381001"/>
                  <a:gd name="connsiteY19" fmla="*/ 762000 h 1455524"/>
                  <a:gd name="connsiteX20" fmla="*/ 0 w 381001"/>
                  <a:gd name="connsiteY20" fmla="*/ 685800 h 1455524"/>
                  <a:gd name="connsiteX21" fmla="*/ 1 w 381001"/>
                  <a:gd name="connsiteY21" fmla="*/ 1143000 h 145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81001" h="1455524">
                    <a:moveTo>
                      <a:pt x="1" y="1143000"/>
                    </a:moveTo>
                    <a:lnTo>
                      <a:pt x="75366" y="1054692"/>
                    </a:lnTo>
                    <a:lnTo>
                      <a:pt x="130480" y="1097280"/>
                    </a:lnTo>
                    <a:lnTo>
                      <a:pt x="148017" y="1174941"/>
                    </a:lnTo>
                    <a:lnTo>
                      <a:pt x="180585" y="1202499"/>
                    </a:lnTo>
                    <a:lnTo>
                      <a:pt x="115449" y="1215025"/>
                    </a:lnTo>
                    <a:lnTo>
                      <a:pt x="165553" y="1275150"/>
                    </a:lnTo>
                    <a:lnTo>
                      <a:pt x="100418" y="1267634"/>
                    </a:lnTo>
                    <a:lnTo>
                      <a:pt x="155533" y="1342790"/>
                    </a:lnTo>
                    <a:lnTo>
                      <a:pt x="102923" y="1455524"/>
                    </a:lnTo>
                    <a:lnTo>
                      <a:pt x="240709" y="1330264"/>
                    </a:lnTo>
                    <a:lnTo>
                      <a:pt x="228601" y="1143000"/>
                    </a:lnTo>
                    <a:lnTo>
                      <a:pt x="381001" y="838200"/>
                    </a:lnTo>
                    <a:lnTo>
                      <a:pt x="304801" y="457200"/>
                    </a:lnTo>
                    <a:lnTo>
                      <a:pt x="152401" y="0"/>
                    </a:lnTo>
                    <a:lnTo>
                      <a:pt x="265762" y="846759"/>
                    </a:lnTo>
                    <a:lnTo>
                      <a:pt x="163048" y="934442"/>
                    </a:lnTo>
                    <a:lnTo>
                      <a:pt x="76201" y="838200"/>
                    </a:lnTo>
                    <a:lnTo>
                      <a:pt x="152401" y="609600"/>
                    </a:lnTo>
                    <a:lnTo>
                      <a:pt x="76201" y="762000"/>
                    </a:lnTo>
                    <a:cubicBezTo>
                      <a:pt x="76201" y="736600"/>
                      <a:pt x="0" y="711200"/>
                      <a:pt x="0" y="685800"/>
                    </a:cubicBezTo>
                    <a:cubicBezTo>
                      <a:pt x="0" y="838200"/>
                      <a:pt x="1" y="990600"/>
                      <a:pt x="1" y="11430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Diamond 127"/>
              <p:cNvSpPr/>
              <p:nvPr/>
            </p:nvSpPr>
            <p:spPr>
              <a:xfrm>
                <a:off x="7696200" y="1371600"/>
                <a:ext cx="228600" cy="762000"/>
              </a:xfrm>
              <a:prstGeom prst="diamon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1" name="Regular Pentagon 130"/>
            <p:cNvSpPr/>
            <p:nvPr/>
          </p:nvSpPr>
          <p:spPr>
            <a:xfrm flipV="1">
              <a:off x="7772400" y="5105400"/>
              <a:ext cx="228600" cy="228600"/>
            </a:xfrm>
            <a:prstGeom prst="pentagon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7882128" y="4191000"/>
              <a:ext cx="331004" cy="2031541"/>
            </a:xfrm>
            <a:custGeom>
              <a:avLst/>
              <a:gdLst>
                <a:gd name="connsiteX0" fmla="*/ 12412 w 331004"/>
                <a:gd name="connsiteY0" fmla="*/ 0 h 2031541"/>
                <a:gd name="connsiteX1" fmla="*/ 8275 w 331004"/>
                <a:gd name="connsiteY1" fmla="*/ 835787 h 2031541"/>
                <a:gd name="connsiteX2" fmla="*/ 136539 w 331004"/>
                <a:gd name="connsiteY2" fmla="*/ 901988 h 2031541"/>
                <a:gd name="connsiteX3" fmla="*/ 248253 w 331004"/>
                <a:gd name="connsiteY3" fmla="*/ 1042665 h 2031541"/>
                <a:gd name="connsiteX4" fmla="*/ 165502 w 331004"/>
                <a:gd name="connsiteY4" fmla="*/ 1435733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1004" h="2031541">
                  <a:moveTo>
                    <a:pt x="12412" y="0"/>
                  </a:moveTo>
                  <a:lnTo>
                    <a:pt x="8275" y="835787"/>
                  </a:lnTo>
                  <a:lnTo>
                    <a:pt x="136539" y="901988"/>
                  </a:lnTo>
                  <a:lnTo>
                    <a:pt x="248253" y="1042665"/>
                  </a:lnTo>
                  <a:lnTo>
                    <a:pt x="165502" y="1435733"/>
                  </a:lnTo>
                  <a:lnTo>
                    <a:pt x="0" y="1820525"/>
                  </a:lnTo>
                  <a:lnTo>
                    <a:pt x="16550" y="2031541"/>
                  </a:lnTo>
                  <a:lnTo>
                    <a:pt x="153089" y="1853626"/>
                  </a:lnTo>
                  <a:lnTo>
                    <a:pt x="310316" y="1415045"/>
                  </a:lnTo>
                  <a:lnTo>
                    <a:pt x="331004" y="786136"/>
                  </a:lnTo>
                  <a:lnTo>
                    <a:pt x="157227" y="604084"/>
                  </a:lnTo>
                  <a:lnTo>
                    <a:pt x="1241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7894540" y="4187952"/>
              <a:ext cx="318592" cy="2031541"/>
            </a:xfrm>
            <a:custGeom>
              <a:avLst/>
              <a:gdLst>
                <a:gd name="connsiteX0" fmla="*/ 12412 w 331004"/>
                <a:gd name="connsiteY0" fmla="*/ 0 h 2031541"/>
                <a:gd name="connsiteX1" fmla="*/ 8275 w 331004"/>
                <a:gd name="connsiteY1" fmla="*/ 835787 h 2031541"/>
                <a:gd name="connsiteX2" fmla="*/ 136539 w 331004"/>
                <a:gd name="connsiteY2" fmla="*/ 901988 h 2031541"/>
                <a:gd name="connsiteX3" fmla="*/ 248253 w 331004"/>
                <a:gd name="connsiteY3" fmla="*/ 1042665 h 2031541"/>
                <a:gd name="connsiteX4" fmla="*/ 165502 w 331004"/>
                <a:gd name="connsiteY4" fmla="*/ 1435733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  <a:gd name="connsiteX0" fmla="*/ 12412 w 331004"/>
                <a:gd name="connsiteY0" fmla="*/ 0 h 2031541"/>
                <a:gd name="connsiteX1" fmla="*/ 42672 w 331004"/>
                <a:gd name="connsiteY1" fmla="*/ 688848 h 2031541"/>
                <a:gd name="connsiteX2" fmla="*/ 136539 w 331004"/>
                <a:gd name="connsiteY2" fmla="*/ 901988 h 2031541"/>
                <a:gd name="connsiteX3" fmla="*/ 248253 w 331004"/>
                <a:gd name="connsiteY3" fmla="*/ 1042665 h 2031541"/>
                <a:gd name="connsiteX4" fmla="*/ 165502 w 331004"/>
                <a:gd name="connsiteY4" fmla="*/ 1435733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  <a:gd name="connsiteX0" fmla="*/ 12412 w 331004"/>
                <a:gd name="connsiteY0" fmla="*/ 0 h 2031541"/>
                <a:gd name="connsiteX1" fmla="*/ 42672 w 331004"/>
                <a:gd name="connsiteY1" fmla="*/ 688848 h 2031541"/>
                <a:gd name="connsiteX2" fmla="*/ 271272 w 331004"/>
                <a:gd name="connsiteY2" fmla="*/ 765048 h 2031541"/>
                <a:gd name="connsiteX3" fmla="*/ 248253 w 331004"/>
                <a:gd name="connsiteY3" fmla="*/ 1042665 h 2031541"/>
                <a:gd name="connsiteX4" fmla="*/ 165502 w 331004"/>
                <a:gd name="connsiteY4" fmla="*/ 1435733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  <a:gd name="connsiteX0" fmla="*/ 12412 w 331004"/>
                <a:gd name="connsiteY0" fmla="*/ 0 h 2031541"/>
                <a:gd name="connsiteX1" fmla="*/ 42672 w 331004"/>
                <a:gd name="connsiteY1" fmla="*/ 688848 h 2031541"/>
                <a:gd name="connsiteX2" fmla="*/ 271272 w 331004"/>
                <a:gd name="connsiteY2" fmla="*/ 765048 h 2031541"/>
                <a:gd name="connsiteX3" fmla="*/ 271272 w 331004"/>
                <a:gd name="connsiteY3" fmla="*/ 1146048 h 2031541"/>
                <a:gd name="connsiteX4" fmla="*/ 165502 w 331004"/>
                <a:gd name="connsiteY4" fmla="*/ 1435733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  <a:gd name="connsiteX0" fmla="*/ 12412 w 331004"/>
                <a:gd name="connsiteY0" fmla="*/ 0 h 2031541"/>
                <a:gd name="connsiteX1" fmla="*/ 42672 w 331004"/>
                <a:gd name="connsiteY1" fmla="*/ 688848 h 2031541"/>
                <a:gd name="connsiteX2" fmla="*/ 271272 w 331004"/>
                <a:gd name="connsiteY2" fmla="*/ 765048 h 2031541"/>
                <a:gd name="connsiteX3" fmla="*/ 271272 w 331004"/>
                <a:gd name="connsiteY3" fmla="*/ 1146048 h 2031541"/>
                <a:gd name="connsiteX4" fmla="*/ 195072 w 331004"/>
                <a:gd name="connsiteY4" fmla="*/ 1527048 h 2031541"/>
                <a:gd name="connsiteX5" fmla="*/ 0 w 331004"/>
                <a:gd name="connsiteY5" fmla="*/ 1820525 h 2031541"/>
                <a:gd name="connsiteX6" fmla="*/ 16550 w 331004"/>
                <a:gd name="connsiteY6" fmla="*/ 2031541 h 2031541"/>
                <a:gd name="connsiteX7" fmla="*/ 153089 w 331004"/>
                <a:gd name="connsiteY7" fmla="*/ 1853626 h 2031541"/>
                <a:gd name="connsiteX8" fmla="*/ 310316 w 331004"/>
                <a:gd name="connsiteY8" fmla="*/ 1415045 h 2031541"/>
                <a:gd name="connsiteX9" fmla="*/ 331004 w 331004"/>
                <a:gd name="connsiteY9" fmla="*/ 786136 h 2031541"/>
                <a:gd name="connsiteX10" fmla="*/ 157227 w 331004"/>
                <a:gd name="connsiteY10" fmla="*/ 604084 h 2031541"/>
                <a:gd name="connsiteX11" fmla="*/ 12412 w 331004"/>
                <a:gd name="connsiteY11" fmla="*/ 0 h 2031541"/>
                <a:gd name="connsiteX0" fmla="*/ 0 w 318592"/>
                <a:gd name="connsiteY0" fmla="*/ 0 h 2031541"/>
                <a:gd name="connsiteX1" fmla="*/ 30260 w 318592"/>
                <a:gd name="connsiteY1" fmla="*/ 688848 h 2031541"/>
                <a:gd name="connsiteX2" fmla="*/ 258860 w 318592"/>
                <a:gd name="connsiteY2" fmla="*/ 765048 h 2031541"/>
                <a:gd name="connsiteX3" fmla="*/ 258860 w 318592"/>
                <a:gd name="connsiteY3" fmla="*/ 1146048 h 2031541"/>
                <a:gd name="connsiteX4" fmla="*/ 182660 w 318592"/>
                <a:gd name="connsiteY4" fmla="*/ 1527048 h 2031541"/>
                <a:gd name="connsiteX5" fmla="*/ 182660 w 318592"/>
                <a:gd name="connsiteY5" fmla="*/ 1679448 h 2031541"/>
                <a:gd name="connsiteX6" fmla="*/ 4138 w 318592"/>
                <a:gd name="connsiteY6" fmla="*/ 2031541 h 2031541"/>
                <a:gd name="connsiteX7" fmla="*/ 140677 w 318592"/>
                <a:gd name="connsiteY7" fmla="*/ 1853626 h 2031541"/>
                <a:gd name="connsiteX8" fmla="*/ 297904 w 318592"/>
                <a:gd name="connsiteY8" fmla="*/ 1415045 h 2031541"/>
                <a:gd name="connsiteX9" fmla="*/ 318592 w 318592"/>
                <a:gd name="connsiteY9" fmla="*/ 786136 h 2031541"/>
                <a:gd name="connsiteX10" fmla="*/ 144815 w 318592"/>
                <a:gd name="connsiteY10" fmla="*/ 604084 h 2031541"/>
                <a:gd name="connsiteX11" fmla="*/ 0 w 318592"/>
                <a:gd name="connsiteY11" fmla="*/ 0 h 2031541"/>
                <a:gd name="connsiteX0" fmla="*/ 0 w 318592"/>
                <a:gd name="connsiteY0" fmla="*/ 0 h 2031541"/>
                <a:gd name="connsiteX1" fmla="*/ 30260 w 318592"/>
                <a:gd name="connsiteY1" fmla="*/ 688848 h 2031541"/>
                <a:gd name="connsiteX2" fmla="*/ 258860 w 318592"/>
                <a:gd name="connsiteY2" fmla="*/ 765048 h 2031541"/>
                <a:gd name="connsiteX3" fmla="*/ 258860 w 318592"/>
                <a:gd name="connsiteY3" fmla="*/ 1146048 h 2031541"/>
                <a:gd name="connsiteX4" fmla="*/ 258860 w 318592"/>
                <a:gd name="connsiteY4" fmla="*/ 1374648 h 2031541"/>
                <a:gd name="connsiteX5" fmla="*/ 182660 w 318592"/>
                <a:gd name="connsiteY5" fmla="*/ 1679448 h 2031541"/>
                <a:gd name="connsiteX6" fmla="*/ 4138 w 318592"/>
                <a:gd name="connsiteY6" fmla="*/ 2031541 h 2031541"/>
                <a:gd name="connsiteX7" fmla="*/ 140677 w 318592"/>
                <a:gd name="connsiteY7" fmla="*/ 1853626 h 2031541"/>
                <a:gd name="connsiteX8" fmla="*/ 297904 w 318592"/>
                <a:gd name="connsiteY8" fmla="*/ 1415045 h 2031541"/>
                <a:gd name="connsiteX9" fmla="*/ 318592 w 318592"/>
                <a:gd name="connsiteY9" fmla="*/ 786136 h 2031541"/>
                <a:gd name="connsiteX10" fmla="*/ 144815 w 318592"/>
                <a:gd name="connsiteY10" fmla="*/ 604084 h 2031541"/>
                <a:gd name="connsiteX11" fmla="*/ 0 w 318592"/>
                <a:gd name="connsiteY11" fmla="*/ 0 h 2031541"/>
                <a:gd name="connsiteX0" fmla="*/ 0 w 318592"/>
                <a:gd name="connsiteY0" fmla="*/ 0 h 2031541"/>
                <a:gd name="connsiteX1" fmla="*/ 30260 w 318592"/>
                <a:gd name="connsiteY1" fmla="*/ 536448 h 2031541"/>
                <a:gd name="connsiteX2" fmla="*/ 258860 w 318592"/>
                <a:gd name="connsiteY2" fmla="*/ 765048 h 2031541"/>
                <a:gd name="connsiteX3" fmla="*/ 258860 w 318592"/>
                <a:gd name="connsiteY3" fmla="*/ 1146048 h 2031541"/>
                <a:gd name="connsiteX4" fmla="*/ 258860 w 318592"/>
                <a:gd name="connsiteY4" fmla="*/ 1374648 h 2031541"/>
                <a:gd name="connsiteX5" fmla="*/ 182660 w 318592"/>
                <a:gd name="connsiteY5" fmla="*/ 1679448 h 2031541"/>
                <a:gd name="connsiteX6" fmla="*/ 4138 w 318592"/>
                <a:gd name="connsiteY6" fmla="*/ 2031541 h 2031541"/>
                <a:gd name="connsiteX7" fmla="*/ 140677 w 318592"/>
                <a:gd name="connsiteY7" fmla="*/ 1853626 h 2031541"/>
                <a:gd name="connsiteX8" fmla="*/ 297904 w 318592"/>
                <a:gd name="connsiteY8" fmla="*/ 1415045 h 2031541"/>
                <a:gd name="connsiteX9" fmla="*/ 318592 w 318592"/>
                <a:gd name="connsiteY9" fmla="*/ 786136 h 2031541"/>
                <a:gd name="connsiteX10" fmla="*/ 144815 w 318592"/>
                <a:gd name="connsiteY10" fmla="*/ 604084 h 2031541"/>
                <a:gd name="connsiteX11" fmla="*/ 0 w 318592"/>
                <a:gd name="connsiteY11" fmla="*/ 0 h 2031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592" h="2031541">
                  <a:moveTo>
                    <a:pt x="0" y="0"/>
                  </a:moveTo>
                  <a:lnTo>
                    <a:pt x="30260" y="536448"/>
                  </a:lnTo>
                  <a:lnTo>
                    <a:pt x="258860" y="765048"/>
                  </a:lnTo>
                  <a:lnTo>
                    <a:pt x="258860" y="1146048"/>
                  </a:lnTo>
                  <a:lnTo>
                    <a:pt x="258860" y="1374648"/>
                  </a:lnTo>
                  <a:lnTo>
                    <a:pt x="182660" y="1679448"/>
                  </a:lnTo>
                  <a:lnTo>
                    <a:pt x="4138" y="2031541"/>
                  </a:lnTo>
                  <a:lnTo>
                    <a:pt x="140677" y="1853626"/>
                  </a:lnTo>
                  <a:lnTo>
                    <a:pt x="297904" y="1415045"/>
                  </a:lnTo>
                  <a:lnTo>
                    <a:pt x="318592" y="786136"/>
                  </a:lnTo>
                  <a:lnTo>
                    <a:pt x="144815" y="604084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8027724" y="228600"/>
              <a:ext cx="278077" cy="1455524"/>
            </a:xfrm>
            <a:custGeom>
              <a:avLst/>
              <a:gdLst>
                <a:gd name="connsiteX0" fmla="*/ 0 w 348224"/>
                <a:gd name="connsiteY0" fmla="*/ 749056 h 1092269"/>
                <a:gd name="connsiteX1" fmla="*/ 115240 w 348224"/>
                <a:gd name="connsiteY1" fmla="*/ 691437 h 1092269"/>
                <a:gd name="connsiteX2" fmla="*/ 170354 w 348224"/>
                <a:gd name="connsiteY2" fmla="*/ 734025 h 1092269"/>
                <a:gd name="connsiteX3" fmla="*/ 187891 w 348224"/>
                <a:gd name="connsiteY3" fmla="*/ 811686 h 1092269"/>
                <a:gd name="connsiteX4" fmla="*/ 220459 w 348224"/>
                <a:gd name="connsiteY4" fmla="*/ 839244 h 1092269"/>
                <a:gd name="connsiteX5" fmla="*/ 155323 w 348224"/>
                <a:gd name="connsiteY5" fmla="*/ 851770 h 1092269"/>
                <a:gd name="connsiteX6" fmla="*/ 205427 w 348224"/>
                <a:gd name="connsiteY6" fmla="*/ 911895 h 1092269"/>
                <a:gd name="connsiteX7" fmla="*/ 140292 w 348224"/>
                <a:gd name="connsiteY7" fmla="*/ 904379 h 1092269"/>
                <a:gd name="connsiteX8" fmla="*/ 195407 w 348224"/>
                <a:gd name="connsiteY8" fmla="*/ 979535 h 1092269"/>
                <a:gd name="connsiteX9" fmla="*/ 142797 w 348224"/>
                <a:gd name="connsiteY9" fmla="*/ 1092269 h 1092269"/>
                <a:gd name="connsiteX10" fmla="*/ 280583 w 348224"/>
                <a:gd name="connsiteY10" fmla="*/ 967009 h 1092269"/>
                <a:gd name="connsiteX11" fmla="*/ 348224 w 348224"/>
                <a:gd name="connsiteY11" fmla="*/ 658869 h 1092269"/>
                <a:gd name="connsiteX12" fmla="*/ 348224 w 348224"/>
                <a:gd name="connsiteY12" fmla="*/ 360749 h 1092269"/>
                <a:gd name="connsiteX13" fmla="*/ 255531 w 348224"/>
                <a:gd name="connsiteY13" fmla="*/ 0 h 1092269"/>
                <a:gd name="connsiteX14" fmla="*/ 305636 w 348224"/>
                <a:gd name="connsiteY14" fmla="*/ 483504 h 1092269"/>
                <a:gd name="connsiteX15" fmla="*/ 202922 w 348224"/>
                <a:gd name="connsiteY15" fmla="*/ 571187 h 1092269"/>
                <a:gd name="connsiteX16" fmla="*/ 92693 w 348224"/>
                <a:gd name="connsiteY16" fmla="*/ 373275 h 1092269"/>
                <a:gd name="connsiteX17" fmla="*/ 7516 w 348224"/>
                <a:gd name="connsiteY17" fmla="*/ 330687 h 1092269"/>
                <a:gd name="connsiteX18" fmla="*/ 0 w 348224"/>
                <a:gd name="connsiteY18" fmla="*/ 749056 h 1092269"/>
                <a:gd name="connsiteX0" fmla="*/ 0 w 348224"/>
                <a:gd name="connsiteY0" fmla="*/ 1112311 h 1455524"/>
                <a:gd name="connsiteX1" fmla="*/ 115240 w 348224"/>
                <a:gd name="connsiteY1" fmla="*/ 1054692 h 1455524"/>
                <a:gd name="connsiteX2" fmla="*/ 170354 w 348224"/>
                <a:gd name="connsiteY2" fmla="*/ 1097280 h 1455524"/>
                <a:gd name="connsiteX3" fmla="*/ 187891 w 348224"/>
                <a:gd name="connsiteY3" fmla="*/ 1174941 h 1455524"/>
                <a:gd name="connsiteX4" fmla="*/ 220459 w 348224"/>
                <a:gd name="connsiteY4" fmla="*/ 1202499 h 1455524"/>
                <a:gd name="connsiteX5" fmla="*/ 155323 w 348224"/>
                <a:gd name="connsiteY5" fmla="*/ 1215025 h 1455524"/>
                <a:gd name="connsiteX6" fmla="*/ 205427 w 348224"/>
                <a:gd name="connsiteY6" fmla="*/ 1275150 h 1455524"/>
                <a:gd name="connsiteX7" fmla="*/ 140292 w 348224"/>
                <a:gd name="connsiteY7" fmla="*/ 1267634 h 1455524"/>
                <a:gd name="connsiteX8" fmla="*/ 195407 w 348224"/>
                <a:gd name="connsiteY8" fmla="*/ 1342790 h 1455524"/>
                <a:gd name="connsiteX9" fmla="*/ 142797 w 348224"/>
                <a:gd name="connsiteY9" fmla="*/ 1455524 h 1455524"/>
                <a:gd name="connsiteX10" fmla="*/ 280583 w 348224"/>
                <a:gd name="connsiteY10" fmla="*/ 1330264 h 1455524"/>
                <a:gd name="connsiteX11" fmla="*/ 348224 w 348224"/>
                <a:gd name="connsiteY11" fmla="*/ 1022124 h 1455524"/>
                <a:gd name="connsiteX12" fmla="*/ 348224 w 348224"/>
                <a:gd name="connsiteY12" fmla="*/ 724004 h 1455524"/>
                <a:gd name="connsiteX13" fmla="*/ 192275 w 348224"/>
                <a:gd name="connsiteY13" fmla="*/ 0 h 1455524"/>
                <a:gd name="connsiteX14" fmla="*/ 305636 w 348224"/>
                <a:gd name="connsiteY14" fmla="*/ 846759 h 1455524"/>
                <a:gd name="connsiteX15" fmla="*/ 202922 w 348224"/>
                <a:gd name="connsiteY15" fmla="*/ 934442 h 1455524"/>
                <a:gd name="connsiteX16" fmla="*/ 92693 w 348224"/>
                <a:gd name="connsiteY16" fmla="*/ 736530 h 1455524"/>
                <a:gd name="connsiteX17" fmla="*/ 7516 w 348224"/>
                <a:gd name="connsiteY17" fmla="*/ 693942 h 1455524"/>
                <a:gd name="connsiteX18" fmla="*/ 0 w 348224"/>
                <a:gd name="connsiteY18" fmla="*/ 1112311 h 1455524"/>
                <a:gd name="connsiteX0" fmla="*/ 0 w 348224"/>
                <a:gd name="connsiteY0" fmla="*/ 1112311 h 1455524"/>
                <a:gd name="connsiteX1" fmla="*/ 115240 w 348224"/>
                <a:gd name="connsiteY1" fmla="*/ 1054692 h 1455524"/>
                <a:gd name="connsiteX2" fmla="*/ 170354 w 348224"/>
                <a:gd name="connsiteY2" fmla="*/ 1097280 h 1455524"/>
                <a:gd name="connsiteX3" fmla="*/ 187891 w 348224"/>
                <a:gd name="connsiteY3" fmla="*/ 1174941 h 1455524"/>
                <a:gd name="connsiteX4" fmla="*/ 220459 w 348224"/>
                <a:gd name="connsiteY4" fmla="*/ 1202499 h 1455524"/>
                <a:gd name="connsiteX5" fmla="*/ 155323 w 348224"/>
                <a:gd name="connsiteY5" fmla="*/ 1215025 h 1455524"/>
                <a:gd name="connsiteX6" fmla="*/ 205427 w 348224"/>
                <a:gd name="connsiteY6" fmla="*/ 1275150 h 1455524"/>
                <a:gd name="connsiteX7" fmla="*/ 140292 w 348224"/>
                <a:gd name="connsiteY7" fmla="*/ 1267634 h 1455524"/>
                <a:gd name="connsiteX8" fmla="*/ 195407 w 348224"/>
                <a:gd name="connsiteY8" fmla="*/ 1342790 h 1455524"/>
                <a:gd name="connsiteX9" fmla="*/ 142797 w 348224"/>
                <a:gd name="connsiteY9" fmla="*/ 1455524 h 1455524"/>
                <a:gd name="connsiteX10" fmla="*/ 280583 w 348224"/>
                <a:gd name="connsiteY10" fmla="*/ 1330264 h 1455524"/>
                <a:gd name="connsiteX11" fmla="*/ 348224 w 348224"/>
                <a:gd name="connsiteY11" fmla="*/ 1022124 h 1455524"/>
                <a:gd name="connsiteX12" fmla="*/ 348224 w 348224"/>
                <a:gd name="connsiteY12" fmla="*/ 724004 h 1455524"/>
                <a:gd name="connsiteX13" fmla="*/ 344675 w 348224"/>
                <a:gd name="connsiteY13" fmla="*/ 457200 h 1455524"/>
                <a:gd name="connsiteX14" fmla="*/ 192275 w 348224"/>
                <a:gd name="connsiteY14" fmla="*/ 0 h 1455524"/>
                <a:gd name="connsiteX15" fmla="*/ 305636 w 348224"/>
                <a:gd name="connsiteY15" fmla="*/ 846759 h 1455524"/>
                <a:gd name="connsiteX16" fmla="*/ 202922 w 348224"/>
                <a:gd name="connsiteY16" fmla="*/ 934442 h 1455524"/>
                <a:gd name="connsiteX17" fmla="*/ 92693 w 348224"/>
                <a:gd name="connsiteY17" fmla="*/ 736530 h 1455524"/>
                <a:gd name="connsiteX18" fmla="*/ 7516 w 348224"/>
                <a:gd name="connsiteY18" fmla="*/ 693942 h 1455524"/>
                <a:gd name="connsiteX19" fmla="*/ 0 w 348224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348224 w 420875"/>
                <a:gd name="connsiteY11" fmla="*/ 1022124 h 1455524"/>
                <a:gd name="connsiteX12" fmla="*/ 420875 w 420875"/>
                <a:gd name="connsiteY12" fmla="*/ 6858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348224 w 420875"/>
                <a:gd name="connsiteY11" fmla="*/ 1022124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60960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838200 h 1455524"/>
                <a:gd name="connsiteX18" fmla="*/ 116075 w 420875"/>
                <a:gd name="connsiteY18" fmla="*/ 609600 h 1455524"/>
                <a:gd name="connsiteX19" fmla="*/ 7516 w 420875"/>
                <a:gd name="connsiteY19" fmla="*/ 693942 h 1455524"/>
                <a:gd name="connsiteX20" fmla="*/ 0 w 420875"/>
                <a:gd name="connsiteY20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838200 h 1455524"/>
                <a:gd name="connsiteX18" fmla="*/ 116075 w 420875"/>
                <a:gd name="connsiteY18" fmla="*/ 609600 h 1455524"/>
                <a:gd name="connsiteX19" fmla="*/ 39875 w 420875"/>
                <a:gd name="connsiteY19" fmla="*/ 762000 h 1455524"/>
                <a:gd name="connsiteX20" fmla="*/ 7516 w 420875"/>
                <a:gd name="connsiteY20" fmla="*/ 693942 h 1455524"/>
                <a:gd name="connsiteX21" fmla="*/ 0 w 420875"/>
                <a:gd name="connsiteY21" fmla="*/ 1112311 h 1455524"/>
                <a:gd name="connsiteX0" fmla="*/ 32359 w 413359"/>
                <a:gd name="connsiteY0" fmla="*/ 1143000 h 1455524"/>
                <a:gd name="connsiteX1" fmla="*/ 107724 w 413359"/>
                <a:gd name="connsiteY1" fmla="*/ 1054692 h 1455524"/>
                <a:gd name="connsiteX2" fmla="*/ 162838 w 413359"/>
                <a:gd name="connsiteY2" fmla="*/ 1097280 h 1455524"/>
                <a:gd name="connsiteX3" fmla="*/ 180375 w 413359"/>
                <a:gd name="connsiteY3" fmla="*/ 1174941 h 1455524"/>
                <a:gd name="connsiteX4" fmla="*/ 212943 w 413359"/>
                <a:gd name="connsiteY4" fmla="*/ 1202499 h 1455524"/>
                <a:gd name="connsiteX5" fmla="*/ 147807 w 413359"/>
                <a:gd name="connsiteY5" fmla="*/ 1215025 h 1455524"/>
                <a:gd name="connsiteX6" fmla="*/ 197911 w 413359"/>
                <a:gd name="connsiteY6" fmla="*/ 1275150 h 1455524"/>
                <a:gd name="connsiteX7" fmla="*/ 132776 w 413359"/>
                <a:gd name="connsiteY7" fmla="*/ 1267634 h 1455524"/>
                <a:gd name="connsiteX8" fmla="*/ 187891 w 413359"/>
                <a:gd name="connsiteY8" fmla="*/ 1342790 h 1455524"/>
                <a:gd name="connsiteX9" fmla="*/ 135281 w 413359"/>
                <a:gd name="connsiteY9" fmla="*/ 1455524 h 1455524"/>
                <a:gd name="connsiteX10" fmla="*/ 273067 w 413359"/>
                <a:gd name="connsiteY10" fmla="*/ 1330264 h 1455524"/>
                <a:gd name="connsiteX11" fmla="*/ 260959 w 413359"/>
                <a:gd name="connsiteY11" fmla="*/ 1143000 h 1455524"/>
                <a:gd name="connsiteX12" fmla="*/ 413359 w 413359"/>
                <a:gd name="connsiteY12" fmla="*/ 838200 h 1455524"/>
                <a:gd name="connsiteX13" fmla="*/ 337159 w 413359"/>
                <a:gd name="connsiteY13" fmla="*/ 457200 h 1455524"/>
                <a:gd name="connsiteX14" fmla="*/ 184759 w 413359"/>
                <a:gd name="connsiteY14" fmla="*/ 0 h 1455524"/>
                <a:gd name="connsiteX15" fmla="*/ 298120 w 413359"/>
                <a:gd name="connsiteY15" fmla="*/ 846759 h 1455524"/>
                <a:gd name="connsiteX16" fmla="*/ 195406 w 413359"/>
                <a:gd name="connsiteY16" fmla="*/ 934442 h 1455524"/>
                <a:gd name="connsiteX17" fmla="*/ 108559 w 413359"/>
                <a:gd name="connsiteY17" fmla="*/ 838200 h 1455524"/>
                <a:gd name="connsiteX18" fmla="*/ 108559 w 413359"/>
                <a:gd name="connsiteY18" fmla="*/ 609600 h 1455524"/>
                <a:gd name="connsiteX19" fmla="*/ 32359 w 413359"/>
                <a:gd name="connsiteY19" fmla="*/ 762000 h 1455524"/>
                <a:gd name="connsiteX20" fmla="*/ 0 w 413359"/>
                <a:gd name="connsiteY20" fmla="*/ 693942 h 1455524"/>
                <a:gd name="connsiteX21" fmla="*/ 32359 w 413359"/>
                <a:gd name="connsiteY21" fmla="*/ 1143000 h 1455524"/>
                <a:gd name="connsiteX0" fmla="*/ 0 w 381000"/>
                <a:gd name="connsiteY0" fmla="*/ 1143000 h 1455524"/>
                <a:gd name="connsiteX1" fmla="*/ 75365 w 381000"/>
                <a:gd name="connsiteY1" fmla="*/ 1054692 h 1455524"/>
                <a:gd name="connsiteX2" fmla="*/ 130479 w 381000"/>
                <a:gd name="connsiteY2" fmla="*/ 1097280 h 1455524"/>
                <a:gd name="connsiteX3" fmla="*/ 148016 w 381000"/>
                <a:gd name="connsiteY3" fmla="*/ 1174941 h 1455524"/>
                <a:gd name="connsiteX4" fmla="*/ 180584 w 381000"/>
                <a:gd name="connsiteY4" fmla="*/ 1202499 h 1455524"/>
                <a:gd name="connsiteX5" fmla="*/ 115448 w 381000"/>
                <a:gd name="connsiteY5" fmla="*/ 1215025 h 1455524"/>
                <a:gd name="connsiteX6" fmla="*/ 165552 w 381000"/>
                <a:gd name="connsiteY6" fmla="*/ 1275150 h 1455524"/>
                <a:gd name="connsiteX7" fmla="*/ 100417 w 381000"/>
                <a:gd name="connsiteY7" fmla="*/ 1267634 h 1455524"/>
                <a:gd name="connsiteX8" fmla="*/ 155532 w 381000"/>
                <a:gd name="connsiteY8" fmla="*/ 1342790 h 1455524"/>
                <a:gd name="connsiteX9" fmla="*/ 102922 w 381000"/>
                <a:gd name="connsiteY9" fmla="*/ 1455524 h 1455524"/>
                <a:gd name="connsiteX10" fmla="*/ 240708 w 381000"/>
                <a:gd name="connsiteY10" fmla="*/ 1330264 h 1455524"/>
                <a:gd name="connsiteX11" fmla="*/ 228600 w 381000"/>
                <a:gd name="connsiteY11" fmla="*/ 1143000 h 1455524"/>
                <a:gd name="connsiteX12" fmla="*/ 381000 w 381000"/>
                <a:gd name="connsiteY12" fmla="*/ 838200 h 1455524"/>
                <a:gd name="connsiteX13" fmla="*/ 304800 w 381000"/>
                <a:gd name="connsiteY13" fmla="*/ 457200 h 1455524"/>
                <a:gd name="connsiteX14" fmla="*/ 152400 w 381000"/>
                <a:gd name="connsiteY14" fmla="*/ 0 h 1455524"/>
                <a:gd name="connsiteX15" fmla="*/ 265761 w 381000"/>
                <a:gd name="connsiteY15" fmla="*/ 846759 h 1455524"/>
                <a:gd name="connsiteX16" fmla="*/ 163047 w 381000"/>
                <a:gd name="connsiteY16" fmla="*/ 934442 h 1455524"/>
                <a:gd name="connsiteX17" fmla="*/ 76200 w 381000"/>
                <a:gd name="connsiteY17" fmla="*/ 838200 h 1455524"/>
                <a:gd name="connsiteX18" fmla="*/ 76200 w 381000"/>
                <a:gd name="connsiteY18" fmla="*/ 609600 h 1455524"/>
                <a:gd name="connsiteX19" fmla="*/ 0 w 381000"/>
                <a:gd name="connsiteY19" fmla="*/ 762000 h 1455524"/>
                <a:gd name="connsiteX20" fmla="*/ 0 w 381000"/>
                <a:gd name="connsiteY20" fmla="*/ 685800 h 1455524"/>
                <a:gd name="connsiteX21" fmla="*/ 0 w 381000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76201 w 381001"/>
                <a:gd name="connsiteY18" fmla="*/ 609600 h 1455524"/>
                <a:gd name="connsiteX19" fmla="*/ 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762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1524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228601 w 381001"/>
                <a:gd name="connsiteY8" fmla="*/ 129540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1524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228601 w 381001"/>
                <a:gd name="connsiteY7" fmla="*/ 1295400 h 1455524"/>
                <a:gd name="connsiteX8" fmla="*/ 102923 w 381001"/>
                <a:gd name="connsiteY8" fmla="*/ 1455524 h 1455524"/>
                <a:gd name="connsiteX9" fmla="*/ 240709 w 381001"/>
                <a:gd name="connsiteY9" fmla="*/ 1330264 h 1455524"/>
                <a:gd name="connsiteX10" fmla="*/ 228601 w 381001"/>
                <a:gd name="connsiteY10" fmla="*/ 1143000 h 1455524"/>
                <a:gd name="connsiteX11" fmla="*/ 381001 w 381001"/>
                <a:gd name="connsiteY11" fmla="*/ 838200 h 1455524"/>
                <a:gd name="connsiteX12" fmla="*/ 304801 w 381001"/>
                <a:gd name="connsiteY12" fmla="*/ 457200 h 1455524"/>
                <a:gd name="connsiteX13" fmla="*/ 152401 w 381001"/>
                <a:gd name="connsiteY13" fmla="*/ 0 h 1455524"/>
                <a:gd name="connsiteX14" fmla="*/ 265762 w 381001"/>
                <a:gd name="connsiteY14" fmla="*/ 846759 h 1455524"/>
                <a:gd name="connsiteX15" fmla="*/ 163048 w 381001"/>
                <a:gd name="connsiteY15" fmla="*/ 934442 h 1455524"/>
                <a:gd name="connsiteX16" fmla="*/ 76201 w 381001"/>
                <a:gd name="connsiteY16" fmla="*/ 838200 h 1455524"/>
                <a:gd name="connsiteX17" fmla="*/ 152401 w 381001"/>
                <a:gd name="connsiteY17" fmla="*/ 609600 h 1455524"/>
                <a:gd name="connsiteX18" fmla="*/ 76201 w 381001"/>
                <a:gd name="connsiteY18" fmla="*/ 762000 h 1455524"/>
                <a:gd name="connsiteX19" fmla="*/ 0 w 381001"/>
                <a:gd name="connsiteY19" fmla="*/ 685800 h 1455524"/>
                <a:gd name="connsiteX20" fmla="*/ 1 w 381001"/>
                <a:gd name="connsiteY20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65553 w 381001"/>
                <a:gd name="connsiteY5" fmla="*/ 1275150 h 1455524"/>
                <a:gd name="connsiteX6" fmla="*/ 228601 w 381001"/>
                <a:gd name="connsiteY6" fmla="*/ 1295400 h 1455524"/>
                <a:gd name="connsiteX7" fmla="*/ 102923 w 381001"/>
                <a:gd name="connsiteY7" fmla="*/ 1455524 h 1455524"/>
                <a:gd name="connsiteX8" fmla="*/ 240709 w 381001"/>
                <a:gd name="connsiteY8" fmla="*/ 1330264 h 1455524"/>
                <a:gd name="connsiteX9" fmla="*/ 228601 w 381001"/>
                <a:gd name="connsiteY9" fmla="*/ 1143000 h 1455524"/>
                <a:gd name="connsiteX10" fmla="*/ 381001 w 381001"/>
                <a:gd name="connsiteY10" fmla="*/ 838200 h 1455524"/>
                <a:gd name="connsiteX11" fmla="*/ 304801 w 381001"/>
                <a:gd name="connsiteY11" fmla="*/ 457200 h 1455524"/>
                <a:gd name="connsiteX12" fmla="*/ 152401 w 381001"/>
                <a:gd name="connsiteY12" fmla="*/ 0 h 1455524"/>
                <a:gd name="connsiteX13" fmla="*/ 265762 w 381001"/>
                <a:gd name="connsiteY13" fmla="*/ 846759 h 1455524"/>
                <a:gd name="connsiteX14" fmla="*/ 163048 w 381001"/>
                <a:gd name="connsiteY14" fmla="*/ 934442 h 1455524"/>
                <a:gd name="connsiteX15" fmla="*/ 76201 w 381001"/>
                <a:gd name="connsiteY15" fmla="*/ 838200 h 1455524"/>
                <a:gd name="connsiteX16" fmla="*/ 152401 w 381001"/>
                <a:gd name="connsiteY16" fmla="*/ 609600 h 1455524"/>
                <a:gd name="connsiteX17" fmla="*/ 76201 w 381001"/>
                <a:gd name="connsiteY17" fmla="*/ 762000 h 1455524"/>
                <a:gd name="connsiteX18" fmla="*/ 0 w 381001"/>
                <a:gd name="connsiteY18" fmla="*/ 685800 h 1455524"/>
                <a:gd name="connsiteX19" fmla="*/ 1 w 381001"/>
                <a:gd name="connsiteY19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52400 w 381001"/>
                <a:gd name="connsiteY4" fmla="*/ 990600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52400 w 381001"/>
                <a:gd name="connsiteY3" fmla="*/ 990600 h 1455524"/>
                <a:gd name="connsiteX4" fmla="*/ 228601 w 381001"/>
                <a:gd name="connsiteY4" fmla="*/ 1295400 h 1455524"/>
                <a:gd name="connsiteX5" fmla="*/ 102923 w 381001"/>
                <a:gd name="connsiteY5" fmla="*/ 1455524 h 1455524"/>
                <a:gd name="connsiteX6" fmla="*/ 240709 w 381001"/>
                <a:gd name="connsiteY6" fmla="*/ 1330264 h 1455524"/>
                <a:gd name="connsiteX7" fmla="*/ 228601 w 381001"/>
                <a:gd name="connsiteY7" fmla="*/ 1143000 h 1455524"/>
                <a:gd name="connsiteX8" fmla="*/ 381001 w 381001"/>
                <a:gd name="connsiteY8" fmla="*/ 838200 h 1455524"/>
                <a:gd name="connsiteX9" fmla="*/ 304801 w 381001"/>
                <a:gd name="connsiteY9" fmla="*/ 457200 h 1455524"/>
                <a:gd name="connsiteX10" fmla="*/ 152401 w 381001"/>
                <a:gd name="connsiteY10" fmla="*/ 0 h 1455524"/>
                <a:gd name="connsiteX11" fmla="*/ 265762 w 381001"/>
                <a:gd name="connsiteY11" fmla="*/ 846759 h 1455524"/>
                <a:gd name="connsiteX12" fmla="*/ 163048 w 381001"/>
                <a:gd name="connsiteY12" fmla="*/ 934442 h 1455524"/>
                <a:gd name="connsiteX13" fmla="*/ 76201 w 381001"/>
                <a:gd name="connsiteY13" fmla="*/ 838200 h 1455524"/>
                <a:gd name="connsiteX14" fmla="*/ 152401 w 381001"/>
                <a:gd name="connsiteY14" fmla="*/ 609600 h 1455524"/>
                <a:gd name="connsiteX15" fmla="*/ 76201 w 381001"/>
                <a:gd name="connsiteY15" fmla="*/ 762000 h 1455524"/>
                <a:gd name="connsiteX16" fmla="*/ 0 w 381001"/>
                <a:gd name="connsiteY16" fmla="*/ 685800 h 1455524"/>
                <a:gd name="connsiteX17" fmla="*/ 1 w 381001"/>
                <a:gd name="connsiteY17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265762 w 381001"/>
                <a:gd name="connsiteY10" fmla="*/ 846759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265762 w 381001"/>
                <a:gd name="connsiteY10" fmla="*/ 846759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152401 w 381001"/>
                <a:gd name="connsiteY12" fmla="*/ 609600 h 1455524"/>
                <a:gd name="connsiteX13" fmla="*/ 76201 w 381001"/>
                <a:gd name="connsiteY13" fmla="*/ 762000 h 1455524"/>
                <a:gd name="connsiteX14" fmla="*/ 0 w 381001"/>
                <a:gd name="connsiteY14" fmla="*/ 685800 h 1455524"/>
                <a:gd name="connsiteX15" fmla="*/ 1 w 381001"/>
                <a:gd name="connsiteY15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152401 w 381001"/>
                <a:gd name="connsiteY12" fmla="*/ 609600 h 1455524"/>
                <a:gd name="connsiteX13" fmla="*/ 0 w 381001"/>
                <a:gd name="connsiteY13" fmla="*/ 685800 h 1455524"/>
                <a:gd name="connsiteX14" fmla="*/ 1 w 381001"/>
                <a:gd name="connsiteY14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0 w 381001"/>
                <a:gd name="connsiteY12" fmla="*/ 685800 h 1455524"/>
                <a:gd name="connsiteX13" fmla="*/ 1 w 381001"/>
                <a:gd name="connsiteY13" fmla="*/ 1143000 h 1455524"/>
                <a:gd name="connsiteX0" fmla="*/ 0 w 381000"/>
                <a:gd name="connsiteY0" fmla="*/ 1143000 h 1455524"/>
                <a:gd name="connsiteX1" fmla="*/ 76199 w 381000"/>
                <a:gd name="connsiteY1" fmla="*/ 990600 h 1455524"/>
                <a:gd name="connsiteX2" fmla="*/ 152399 w 381000"/>
                <a:gd name="connsiteY2" fmla="*/ 990600 h 1455524"/>
                <a:gd name="connsiteX3" fmla="*/ 228600 w 381000"/>
                <a:gd name="connsiteY3" fmla="*/ 1295400 h 1455524"/>
                <a:gd name="connsiteX4" fmla="*/ 102922 w 381000"/>
                <a:gd name="connsiteY4" fmla="*/ 1455524 h 1455524"/>
                <a:gd name="connsiteX5" fmla="*/ 240708 w 381000"/>
                <a:gd name="connsiteY5" fmla="*/ 1330264 h 1455524"/>
                <a:gd name="connsiteX6" fmla="*/ 228600 w 381000"/>
                <a:gd name="connsiteY6" fmla="*/ 1143000 h 1455524"/>
                <a:gd name="connsiteX7" fmla="*/ 381000 w 381000"/>
                <a:gd name="connsiteY7" fmla="*/ 838200 h 1455524"/>
                <a:gd name="connsiteX8" fmla="*/ 304800 w 381000"/>
                <a:gd name="connsiteY8" fmla="*/ 457200 h 1455524"/>
                <a:gd name="connsiteX9" fmla="*/ 152400 w 381000"/>
                <a:gd name="connsiteY9" fmla="*/ 0 h 1455524"/>
                <a:gd name="connsiteX10" fmla="*/ 304800 w 381000"/>
                <a:gd name="connsiteY10" fmla="*/ 838200 h 1455524"/>
                <a:gd name="connsiteX11" fmla="*/ 152399 w 381000"/>
                <a:gd name="connsiteY11" fmla="*/ 990600 h 1455524"/>
                <a:gd name="connsiteX12" fmla="*/ 0 w 381000"/>
                <a:gd name="connsiteY12" fmla="*/ 1143000 h 1455524"/>
                <a:gd name="connsiteX0" fmla="*/ 76200 w 304801"/>
                <a:gd name="connsiteY0" fmla="*/ 990600 h 1455524"/>
                <a:gd name="connsiteX1" fmla="*/ 0 w 304801"/>
                <a:gd name="connsiteY1" fmla="*/ 990600 h 1455524"/>
                <a:gd name="connsiteX2" fmla="*/ 76200 w 304801"/>
                <a:gd name="connsiteY2" fmla="*/ 990600 h 1455524"/>
                <a:gd name="connsiteX3" fmla="*/ 152401 w 304801"/>
                <a:gd name="connsiteY3" fmla="*/ 1295400 h 1455524"/>
                <a:gd name="connsiteX4" fmla="*/ 26723 w 304801"/>
                <a:gd name="connsiteY4" fmla="*/ 1455524 h 1455524"/>
                <a:gd name="connsiteX5" fmla="*/ 164509 w 304801"/>
                <a:gd name="connsiteY5" fmla="*/ 1330264 h 1455524"/>
                <a:gd name="connsiteX6" fmla="*/ 152401 w 304801"/>
                <a:gd name="connsiteY6" fmla="*/ 1143000 h 1455524"/>
                <a:gd name="connsiteX7" fmla="*/ 304801 w 304801"/>
                <a:gd name="connsiteY7" fmla="*/ 838200 h 1455524"/>
                <a:gd name="connsiteX8" fmla="*/ 228601 w 304801"/>
                <a:gd name="connsiteY8" fmla="*/ 457200 h 1455524"/>
                <a:gd name="connsiteX9" fmla="*/ 76201 w 304801"/>
                <a:gd name="connsiteY9" fmla="*/ 0 h 1455524"/>
                <a:gd name="connsiteX10" fmla="*/ 228601 w 304801"/>
                <a:gd name="connsiteY10" fmla="*/ 838200 h 1455524"/>
                <a:gd name="connsiteX11" fmla="*/ 76200 w 304801"/>
                <a:gd name="connsiteY11" fmla="*/ 990600 h 1455524"/>
                <a:gd name="connsiteX0" fmla="*/ 49477 w 278078"/>
                <a:gd name="connsiteY0" fmla="*/ 990600 h 1455524"/>
                <a:gd name="connsiteX1" fmla="*/ 49477 w 278078"/>
                <a:gd name="connsiteY1" fmla="*/ 990600 h 1455524"/>
                <a:gd name="connsiteX2" fmla="*/ 125678 w 278078"/>
                <a:gd name="connsiteY2" fmla="*/ 1295400 h 1455524"/>
                <a:gd name="connsiteX3" fmla="*/ 0 w 278078"/>
                <a:gd name="connsiteY3" fmla="*/ 1455524 h 1455524"/>
                <a:gd name="connsiteX4" fmla="*/ 137786 w 278078"/>
                <a:gd name="connsiteY4" fmla="*/ 1330264 h 1455524"/>
                <a:gd name="connsiteX5" fmla="*/ 125678 w 278078"/>
                <a:gd name="connsiteY5" fmla="*/ 1143000 h 1455524"/>
                <a:gd name="connsiteX6" fmla="*/ 278078 w 278078"/>
                <a:gd name="connsiteY6" fmla="*/ 838200 h 1455524"/>
                <a:gd name="connsiteX7" fmla="*/ 201878 w 278078"/>
                <a:gd name="connsiteY7" fmla="*/ 457200 h 1455524"/>
                <a:gd name="connsiteX8" fmla="*/ 49478 w 278078"/>
                <a:gd name="connsiteY8" fmla="*/ 0 h 1455524"/>
                <a:gd name="connsiteX9" fmla="*/ 201878 w 278078"/>
                <a:gd name="connsiteY9" fmla="*/ 838200 h 1455524"/>
                <a:gd name="connsiteX10" fmla="*/ 49477 w 278078"/>
                <a:gd name="connsiteY10" fmla="*/ 990600 h 1455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8078" h="1455524">
                  <a:moveTo>
                    <a:pt x="49477" y="990600"/>
                  </a:moveTo>
                  <a:lnTo>
                    <a:pt x="49477" y="990600"/>
                  </a:lnTo>
                  <a:lnTo>
                    <a:pt x="125678" y="1295400"/>
                  </a:lnTo>
                  <a:lnTo>
                    <a:pt x="0" y="1455524"/>
                  </a:lnTo>
                  <a:lnTo>
                    <a:pt x="137786" y="1330264"/>
                  </a:lnTo>
                  <a:lnTo>
                    <a:pt x="125678" y="1143000"/>
                  </a:lnTo>
                  <a:lnTo>
                    <a:pt x="278078" y="838200"/>
                  </a:lnTo>
                  <a:lnTo>
                    <a:pt x="201878" y="457200"/>
                  </a:lnTo>
                  <a:lnTo>
                    <a:pt x="49478" y="0"/>
                  </a:lnTo>
                  <a:lnTo>
                    <a:pt x="201878" y="838200"/>
                  </a:lnTo>
                  <a:lnTo>
                    <a:pt x="49477" y="990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 flipH="1">
              <a:off x="7467600" y="228600"/>
              <a:ext cx="278077" cy="1455524"/>
            </a:xfrm>
            <a:custGeom>
              <a:avLst/>
              <a:gdLst>
                <a:gd name="connsiteX0" fmla="*/ 0 w 348224"/>
                <a:gd name="connsiteY0" fmla="*/ 749056 h 1092269"/>
                <a:gd name="connsiteX1" fmla="*/ 115240 w 348224"/>
                <a:gd name="connsiteY1" fmla="*/ 691437 h 1092269"/>
                <a:gd name="connsiteX2" fmla="*/ 170354 w 348224"/>
                <a:gd name="connsiteY2" fmla="*/ 734025 h 1092269"/>
                <a:gd name="connsiteX3" fmla="*/ 187891 w 348224"/>
                <a:gd name="connsiteY3" fmla="*/ 811686 h 1092269"/>
                <a:gd name="connsiteX4" fmla="*/ 220459 w 348224"/>
                <a:gd name="connsiteY4" fmla="*/ 839244 h 1092269"/>
                <a:gd name="connsiteX5" fmla="*/ 155323 w 348224"/>
                <a:gd name="connsiteY5" fmla="*/ 851770 h 1092269"/>
                <a:gd name="connsiteX6" fmla="*/ 205427 w 348224"/>
                <a:gd name="connsiteY6" fmla="*/ 911895 h 1092269"/>
                <a:gd name="connsiteX7" fmla="*/ 140292 w 348224"/>
                <a:gd name="connsiteY7" fmla="*/ 904379 h 1092269"/>
                <a:gd name="connsiteX8" fmla="*/ 195407 w 348224"/>
                <a:gd name="connsiteY8" fmla="*/ 979535 h 1092269"/>
                <a:gd name="connsiteX9" fmla="*/ 142797 w 348224"/>
                <a:gd name="connsiteY9" fmla="*/ 1092269 h 1092269"/>
                <a:gd name="connsiteX10" fmla="*/ 280583 w 348224"/>
                <a:gd name="connsiteY10" fmla="*/ 967009 h 1092269"/>
                <a:gd name="connsiteX11" fmla="*/ 348224 w 348224"/>
                <a:gd name="connsiteY11" fmla="*/ 658869 h 1092269"/>
                <a:gd name="connsiteX12" fmla="*/ 348224 w 348224"/>
                <a:gd name="connsiteY12" fmla="*/ 360749 h 1092269"/>
                <a:gd name="connsiteX13" fmla="*/ 255531 w 348224"/>
                <a:gd name="connsiteY13" fmla="*/ 0 h 1092269"/>
                <a:gd name="connsiteX14" fmla="*/ 305636 w 348224"/>
                <a:gd name="connsiteY14" fmla="*/ 483504 h 1092269"/>
                <a:gd name="connsiteX15" fmla="*/ 202922 w 348224"/>
                <a:gd name="connsiteY15" fmla="*/ 571187 h 1092269"/>
                <a:gd name="connsiteX16" fmla="*/ 92693 w 348224"/>
                <a:gd name="connsiteY16" fmla="*/ 373275 h 1092269"/>
                <a:gd name="connsiteX17" fmla="*/ 7516 w 348224"/>
                <a:gd name="connsiteY17" fmla="*/ 330687 h 1092269"/>
                <a:gd name="connsiteX18" fmla="*/ 0 w 348224"/>
                <a:gd name="connsiteY18" fmla="*/ 749056 h 1092269"/>
                <a:gd name="connsiteX0" fmla="*/ 0 w 348224"/>
                <a:gd name="connsiteY0" fmla="*/ 1112311 h 1455524"/>
                <a:gd name="connsiteX1" fmla="*/ 115240 w 348224"/>
                <a:gd name="connsiteY1" fmla="*/ 1054692 h 1455524"/>
                <a:gd name="connsiteX2" fmla="*/ 170354 w 348224"/>
                <a:gd name="connsiteY2" fmla="*/ 1097280 h 1455524"/>
                <a:gd name="connsiteX3" fmla="*/ 187891 w 348224"/>
                <a:gd name="connsiteY3" fmla="*/ 1174941 h 1455524"/>
                <a:gd name="connsiteX4" fmla="*/ 220459 w 348224"/>
                <a:gd name="connsiteY4" fmla="*/ 1202499 h 1455524"/>
                <a:gd name="connsiteX5" fmla="*/ 155323 w 348224"/>
                <a:gd name="connsiteY5" fmla="*/ 1215025 h 1455524"/>
                <a:gd name="connsiteX6" fmla="*/ 205427 w 348224"/>
                <a:gd name="connsiteY6" fmla="*/ 1275150 h 1455524"/>
                <a:gd name="connsiteX7" fmla="*/ 140292 w 348224"/>
                <a:gd name="connsiteY7" fmla="*/ 1267634 h 1455524"/>
                <a:gd name="connsiteX8" fmla="*/ 195407 w 348224"/>
                <a:gd name="connsiteY8" fmla="*/ 1342790 h 1455524"/>
                <a:gd name="connsiteX9" fmla="*/ 142797 w 348224"/>
                <a:gd name="connsiteY9" fmla="*/ 1455524 h 1455524"/>
                <a:gd name="connsiteX10" fmla="*/ 280583 w 348224"/>
                <a:gd name="connsiteY10" fmla="*/ 1330264 h 1455524"/>
                <a:gd name="connsiteX11" fmla="*/ 348224 w 348224"/>
                <a:gd name="connsiteY11" fmla="*/ 1022124 h 1455524"/>
                <a:gd name="connsiteX12" fmla="*/ 348224 w 348224"/>
                <a:gd name="connsiteY12" fmla="*/ 724004 h 1455524"/>
                <a:gd name="connsiteX13" fmla="*/ 192275 w 348224"/>
                <a:gd name="connsiteY13" fmla="*/ 0 h 1455524"/>
                <a:gd name="connsiteX14" fmla="*/ 305636 w 348224"/>
                <a:gd name="connsiteY14" fmla="*/ 846759 h 1455524"/>
                <a:gd name="connsiteX15" fmla="*/ 202922 w 348224"/>
                <a:gd name="connsiteY15" fmla="*/ 934442 h 1455524"/>
                <a:gd name="connsiteX16" fmla="*/ 92693 w 348224"/>
                <a:gd name="connsiteY16" fmla="*/ 736530 h 1455524"/>
                <a:gd name="connsiteX17" fmla="*/ 7516 w 348224"/>
                <a:gd name="connsiteY17" fmla="*/ 693942 h 1455524"/>
                <a:gd name="connsiteX18" fmla="*/ 0 w 348224"/>
                <a:gd name="connsiteY18" fmla="*/ 1112311 h 1455524"/>
                <a:gd name="connsiteX0" fmla="*/ 0 w 348224"/>
                <a:gd name="connsiteY0" fmla="*/ 1112311 h 1455524"/>
                <a:gd name="connsiteX1" fmla="*/ 115240 w 348224"/>
                <a:gd name="connsiteY1" fmla="*/ 1054692 h 1455524"/>
                <a:gd name="connsiteX2" fmla="*/ 170354 w 348224"/>
                <a:gd name="connsiteY2" fmla="*/ 1097280 h 1455524"/>
                <a:gd name="connsiteX3" fmla="*/ 187891 w 348224"/>
                <a:gd name="connsiteY3" fmla="*/ 1174941 h 1455524"/>
                <a:gd name="connsiteX4" fmla="*/ 220459 w 348224"/>
                <a:gd name="connsiteY4" fmla="*/ 1202499 h 1455524"/>
                <a:gd name="connsiteX5" fmla="*/ 155323 w 348224"/>
                <a:gd name="connsiteY5" fmla="*/ 1215025 h 1455524"/>
                <a:gd name="connsiteX6" fmla="*/ 205427 w 348224"/>
                <a:gd name="connsiteY6" fmla="*/ 1275150 h 1455524"/>
                <a:gd name="connsiteX7" fmla="*/ 140292 w 348224"/>
                <a:gd name="connsiteY7" fmla="*/ 1267634 h 1455524"/>
                <a:gd name="connsiteX8" fmla="*/ 195407 w 348224"/>
                <a:gd name="connsiteY8" fmla="*/ 1342790 h 1455524"/>
                <a:gd name="connsiteX9" fmla="*/ 142797 w 348224"/>
                <a:gd name="connsiteY9" fmla="*/ 1455524 h 1455524"/>
                <a:gd name="connsiteX10" fmla="*/ 280583 w 348224"/>
                <a:gd name="connsiteY10" fmla="*/ 1330264 h 1455524"/>
                <a:gd name="connsiteX11" fmla="*/ 348224 w 348224"/>
                <a:gd name="connsiteY11" fmla="*/ 1022124 h 1455524"/>
                <a:gd name="connsiteX12" fmla="*/ 348224 w 348224"/>
                <a:gd name="connsiteY12" fmla="*/ 724004 h 1455524"/>
                <a:gd name="connsiteX13" fmla="*/ 344675 w 348224"/>
                <a:gd name="connsiteY13" fmla="*/ 457200 h 1455524"/>
                <a:gd name="connsiteX14" fmla="*/ 192275 w 348224"/>
                <a:gd name="connsiteY14" fmla="*/ 0 h 1455524"/>
                <a:gd name="connsiteX15" fmla="*/ 305636 w 348224"/>
                <a:gd name="connsiteY15" fmla="*/ 846759 h 1455524"/>
                <a:gd name="connsiteX16" fmla="*/ 202922 w 348224"/>
                <a:gd name="connsiteY16" fmla="*/ 934442 h 1455524"/>
                <a:gd name="connsiteX17" fmla="*/ 92693 w 348224"/>
                <a:gd name="connsiteY17" fmla="*/ 736530 h 1455524"/>
                <a:gd name="connsiteX18" fmla="*/ 7516 w 348224"/>
                <a:gd name="connsiteY18" fmla="*/ 693942 h 1455524"/>
                <a:gd name="connsiteX19" fmla="*/ 0 w 348224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348224 w 420875"/>
                <a:gd name="connsiteY11" fmla="*/ 1022124 h 1455524"/>
                <a:gd name="connsiteX12" fmla="*/ 420875 w 420875"/>
                <a:gd name="connsiteY12" fmla="*/ 6858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348224 w 420875"/>
                <a:gd name="connsiteY11" fmla="*/ 1022124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92693 w 420875"/>
                <a:gd name="connsiteY17" fmla="*/ 73653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609600 h 1455524"/>
                <a:gd name="connsiteX18" fmla="*/ 7516 w 420875"/>
                <a:gd name="connsiteY18" fmla="*/ 693942 h 1455524"/>
                <a:gd name="connsiteX19" fmla="*/ 0 w 420875"/>
                <a:gd name="connsiteY19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838200 h 1455524"/>
                <a:gd name="connsiteX18" fmla="*/ 116075 w 420875"/>
                <a:gd name="connsiteY18" fmla="*/ 609600 h 1455524"/>
                <a:gd name="connsiteX19" fmla="*/ 7516 w 420875"/>
                <a:gd name="connsiteY19" fmla="*/ 693942 h 1455524"/>
                <a:gd name="connsiteX20" fmla="*/ 0 w 420875"/>
                <a:gd name="connsiteY20" fmla="*/ 1112311 h 1455524"/>
                <a:gd name="connsiteX0" fmla="*/ 0 w 420875"/>
                <a:gd name="connsiteY0" fmla="*/ 1112311 h 1455524"/>
                <a:gd name="connsiteX1" fmla="*/ 115240 w 420875"/>
                <a:gd name="connsiteY1" fmla="*/ 1054692 h 1455524"/>
                <a:gd name="connsiteX2" fmla="*/ 170354 w 420875"/>
                <a:gd name="connsiteY2" fmla="*/ 1097280 h 1455524"/>
                <a:gd name="connsiteX3" fmla="*/ 187891 w 420875"/>
                <a:gd name="connsiteY3" fmla="*/ 1174941 h 1455524"/>
                <a:gd name="connsiteX4" fmla="*/ 220459 w 420875"/>
                <a:gd name="connsiteY4" fmla="*/ 1202499 h 1455524"/>
                <a:gd name="connsiteX5" fmla="*/ 155323 w 420875"/>
                <a:gd name="connsiteY5" fmla="*/ 1215025 h 1455524"/>
                <a:gd name="connsiteX6" fmla="*/ 205427 w 420875"/>
                <a:gd name="connsiteY6" fmla="*/ 1275150 h 1455524"/>
                <a:gd name="connsiteX7" fmla="*/ 140292 w 420875"/>
                <a:gd name="connsiteY7" fmla="*/ 1267634 h 1455524"/>
                <a:gd name="connsiteX8" fmla="*/ 195407 w 420875"/>
                <a:gd name="connsiteY8" fmla="*/ 1342790 h 1455524"/>
                <a:gd name="connsiteX9" fmla="*/ 142797 w 420875"/>
                <a:gd name="connsiteY9" fmla="*/ 1455524 h 1455524"/>
                <a:gd name="connsiteX10" fmla="*/ 280583 w 420875"/>
                <a:gd name="connsiteY10" fmla="*/ 1330264 h 1455524"/>
                <a:gd name="connsiteX11" fmla="*/ 268475 w 420875"/>
                <a:gd name="connsiteY11" fmla="*/ 1143000 h 1455524"/>
                <a:gd name="connsiteX12" fmla="*/ 420875 w 420875"/>
                <a:gd name="connsiteY12" fmla="*/ 838200 h 1455524"/>
                <a:gd name="connsiteX13" fmla="*/ 344675 w 420875"/>
                <a:gd name="connsiteY13" fmla="*/ 457200 h 1455524"/>
                <a:gd name="connsiteX14" fmla="*/ 192275 w 420875"/>
                <a:gd name="connsiteY14" fmla="*/ 0 h 1455524"/>
                <a:gd name="connsiteX15" fmla="*/ 305636 w 420875"/>
                <a:gd name="connsiteY15" fmla="*/ 846759 h 1455524"/>
                <a:gd name="connsiteX16" fmla="*/ 202922 w 420875"/>
                <a:gd name="connsiteY16" fmla="*/ 934442 h 1455524"/>
                <a:gd name="connsiteX17" fmla="*/ 116075 w 420875"/>
                <a:gd name="connsiteY17" fmla="*/ 838200 h 1455524"/>
                <a:gd name="connsiteX18" fmla="*/ 116075 w 420875"/>
                <a:gd name="connsiteY18" fmla="*/ 609600 h 1455524"/>
                <a:gd name="connsiteX19" fmla="*/ 39875 w 420875"/>
                <a:gd name="connsiteY19" fmla="*/ 762000 h 1455524"/>
                <a:gd name="connsiteX20" fmla="*/ 7516 w 420875"/>
                <a:gd name="connsiteY20" fmla="*/ 693942 h 1455524"/>
                <a:gd name="connsiteX21" fmla="*/ 0 w 420875"/>
                <a:gd name="connsiteY21" fmla="*/ 1112311 h 1455524"/>
                <a:gd name="connsiteX0" fmla="*/ 32359 w 413359"/>
                <a:gd name="connsiteY0" fmla="*/ 1143000 h 1455524"/>
                <a:gd name="connsiteX1" fmla="*/ 107724 w 413359"/>
                <a:gd name="connsiteY1" fmla="*/ 1054692 h 1455524"/>
                <a:gd name="connsiteX2" fmla="*/ 162838 w 413359"/>
                <a:gd name="connsiteY2" fmla="*/ 1097280 h 1455524"/>
                <a:gd name="connsiteX3" fmla="*/ 180375 w 413359"/>
                <a:gd name="connsiteY3" fmla="*/ 1174941 h 1455524"/>
                <a:gd name="connsiteX4" fmla="*/ 212943 w 413359"/>
                <a:gd name="connsiteY4" fmla="*/ 1202499 h 1455524"/>
                <a:gd name="connsiteX5" fmla="*/ 147807 w 413359"/>
                <a:gd name="connsiteY5" fmla="*/ 1215025 h 1455524"/>
                <a:gd name="connsiteX6" fmla="*/ 197911 w 413359"/>
                <a:gd name="connsiteY6" fmla="*/ 1275150 h 1455524"/>
                <a:gd name="connsiteX7" fmla="*/ 132776 w 413359"/>
                <a:gd name="connsiteY7" fmla="*/ 1267634 h 1455524"/>
                <a:gd name="connsiteX8" fmla="*/ 187891 w 413359"/>
                <a:gd name="connsiteY8" fmla="*/ 1342790 h 1455524"/>
                <a:gd name="connsiteX9" fmla="*/ 135281 w 413359"/>
                <a:gd name="connsiteY9" fmla="*/ 1455524 h 1455524"/>
                <a:gd name="connsiteX10" fmla="*/ 273067 w 413359"/>
                <a:gd name="connsiteY10" fmla="*/ 1330264 h 1455524"/>
                <a:gd name="connsiteX11" fmla="*/ 260959 w 413359"/>
                <a:gd name="connsiteY11" fmla="*/ 1143000 h 1455524"/>
                <a:gd name="connsiteX12" fmla="*/ 413359 w 413359"/>
                <a:gd name="connsiteY12" fmla="*/ 838200 h 1455524"/>
                <a:gd name="connsiteX13" fmla="*/ 337159 w 413359"/>
                <a:gd name="connsiteY13" fmla="*/ 457200 h 1455524"/>
                <a:gd name="connsiteX14" fmla="*/ 184759 w 413359"/>
                <a:gd name="connsiteY14" fmla="*/ 0 h 1455524"/>
                <a:gd name="connsiteX15" fmla="*/ 298120 w 413359"/>
                <a:gd name="connsiteY15" fmla="*/ 846759 h 1455524"/>
                <a:gd name="connsiteX16" fmla="*/ 195406 w 413359"/>
                <a:gd name="connsiteY16" fmla="*/ 934442 h 1455524"/>
                <a:gd name="connsiteX17" fmla="*/ 108559 w 413359"/>
                <a:gd name="connsiteY17" fmla="*/ 838200 h 1455524"/>
                <a:gd name="connsiteX18" fmla="*/ 108559 w 413359"/>
                <a:gd name="connsiteY18" fmla="*/ 609600 h 1455524"/>
                <a:gd name="connsiteX19" fmla="*/ 32359 w 413359"/>
                <a:gd name="connsiteY19" fmla="*/ 762000 h 1455524"/>
                <a:gd name="connsiteX20" fmla="*/ 0 w 413359"/>
                <a:gd name="connsiteY20" fmla="*/ 693942 h 1455524"/>
                <a:gd name="connsiteX21" fmla="*/ 32359 w 413359"/>
                <a:gd name="connsiteY21" fmla="*/ 1143000 h 1455524"/>
                <a:gd name="connsiteX0" fmla="*/ 0 w 381000"/>
                <a:gd name="connsiteY0" fmla="*/ 1143000 h 1455524"/>
                <a:gd name="connsiteX1" fmla="*/ 75365 w 381000"/>
                <a:gd name="connsiteY1" fmla="*/ 1054692 h 1455524"/>
                <a:gd name="connsiteX2" fmla="*/ 130479 w 381000"/>
                <a:gd name="connsiteY2" fmla="*/ 1097280 h 1455524"/>
                <a:gd name="connsiteX3" fmla="*/ 148016 w 381000"/>
                <a:gd name="connsiteY3" fmla="*/ 1174941 h 1455524"/>
                <a:gd name="connsiteX4" fmla="*/ 180584 w 381000"/>
                <a:gd name="connsiteY4" fmla="*/ 1202499 h 1455524"/>
                <a:gd name="connsiteX5" fmla="*/ 115448 w 381000"/>
                <a:gd name="connsiteY5" fmla="*/ 1215025 h 1455524"/>
                <a:gd name="connsiteX6" fmla="*/ 165552 w 381000"/>
                <a:gd name="connsiteY6" fmla="*/ 1275150 h 1455524"/>
                <a:gd name="connsiteX7" fmla="*/ 100417 w 381000"/>
                <a:gd name="connsiteY7" fmla="*/ 1267634 h 1455524"/>
                <a:gd name="connsiteX8" fmla="*/ 155532 w 381000"/>
                <a:gd name="connsiteY8" fmla="*/ 1342790 h 1455524"/>
                <a:gd name="connsiteX9" fmla="*/ 102922 w 381000"/>
                <a:gd name="connsiteY9" fmla="*/ 1455524 h 1455524"/>
                <a:gd name="connsiteX10" fmla="*/ 240708 w 381000"/>
                <a:gd name="connsiteY10" fmla="*/ 1330264 h 1455524"/>
                <a:gd name="connsiteX11" fmla="*/ 228600 w 381000"/>
                <a:gd name="connsiteY11" fmla="*/ 1143000 h 1455524"/>
                <a:gd name="connsiteX12" fmla="*/ 381000 w 381000"/>
                <a:gd name="connsiteY12" fmla="*/ 838200 h 1455524"/>
                <a:gd name="connsiteX13" fmla="*/ 304800 w 381000"/>
                <a:gd name="connsiteY13" fmla="*/ 457200 h 1455524"/>
                <a:gd name="connsiteX14" fmla="*/ 152400 w 381000"/>
                <a:gd name="connsiteY14" fmla="*/ 0 h 1455524"/>
                <a:gd name="connsiteX15" fmla="*/ 265761 w 381000"/>
                <a:gd name="connsiteY15" fmla="*/ 846759 h 1455524"/>
                <a:gd name="connsiteX16" fmla="*/ 163047 w 381000"/>
                <a:gd name="connsiteY16" fmla="*/ 934442 h 1455524"/>
                <a:gd name="connsiteX17" fmla="*/ 76200 w 381000"/>
                <a:gd name="connsiteY17" fmla="*/ 838200 h 1455524"/>
                <a:gd name="connsiteX18" fmla="*/ 76200 w 381000"/>
                <a:gd name="connsiteY18" fmla="*/ 609600 h 1455524"/>
                <a:gd name="connsiteX19" fmla="*/ 0 w 381000"/>
                <a:gd name="connsiteY19" fmla="*/ 762000 h 1455524"/>
                <a:gd name="connsiteX20" fmla="*/ 0 w 381000"/>
                <a:gd name="connsiteY20" fmla="*/ 685800 h 1455524"/>
                <a:gd name="connsiteX21" fmla="*/ 0 w 381000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76201 w 381001"/>
                <a:gd name="connsiteY18" fmla="*/ 609600 h 1455524"/>
                <a:gd name="connsiteX19" fmla="*/ 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762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155533 w 381001"/>
                <a:gd name="connsiteY8" fmla="*/ 134279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1524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100418 w 381001"/>
                <a:gd name="connsiteY7" fmla="*/ 1267634 h 1455524"/>
                <a:gd name="connsiteX8" fmla="*/ 228601 w 381001"/>
                <a:gd name="connsiteY8" fmla="*/ 1295400 h 1455524"/>
                <a:gd name="connsiteX9" fmla="*/ 102923 w 381001"/>
                <a:gd name="connsiteY9" fmla="*/ 1455524 h 1455524"/>
                <a:gd name="connsiteX10" fmla="*/ 240709 w 381001"/>
                <a:gd name="connsiteY10" fmla="*/ 1330264 h 1455524"/>
                <a:gd name="connsiteX11" fmla="*/ 228601 w 381001"/>
                <a:gd name="connsiteY11" fmla="*/ 1143000 h 1455524"/>
                <a:gd name="connsiteX12" fmla="*/ 381001 w 381001"/>
                <a:gd name="connsiteY12" fmla="*/ 838200 h 1455524"/>
                <a:gd name="connsiteX13" fmla="*/ 304801 w 381001"/>
                <a:gd name="connsiteY13" fmla="*/ 457200 h 1455524"/>
                <a:gd name="connsiteX14" fmla="*/ 152401 w 381001"/>
                <a:gd name="connsiteY14" fmla="*/ 0 h 1455524"/>
                <a:gd name="connsiteX15" fmla="*/ 265762 w 381001"/>
                <a:gd name="connsiteY15" fmla="*/ 846759 h 1455524"/>
                <a:gd name="connsiteX16" fmla="*/ 163048 w 381001"/>
                <a:gd name="connsiteY16" fmla="*/ 934442 h 1455524"/>
                <a:gd name="connsiteX17" fmla="*/ 76201 w 381001"/>
                <a:gd name="connsiteY17" fmla="*/ 838200 h 1455524"/>
                <a:gd name="connsiteX18" fmla="*/ 152401 w 381001"/>
                <a:gd name="connsiteY18" fmla="*/ 609600 h 1455524"/>
                <a:gd name="connsiteX19" fmla="*/ 76201 w 381001"/>
                <a:gd name="connsiteY19" fmla="*/ 762000 h 1455524"/>
                <a:gd name="connsiteX20" fmla="*/ 0 w 381001"/>
                <a:gd name="connsiteY20" fmla="*/ 685800 h 1455524"/>
                <a:gd name="connsiteX21" fmla="*/ 1 w 381001"/>
                <a:gd name="connsiteY21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15449 w 381001"/>
                <a:gd name="connsiteY5" fmla="*/ 1215025 h 1455524"/>
                <a:gd name="connsiteX6" fmla="*/ 165553 w 381001"/>
                <a:gd name="connsiteY6" fmla="*/ 1275150 h 1455524"/>
                <a:gd name="connsiteX7" fmla="*/ 228601 w 381001"/>
                <a:gd name="connsiteY7" fmla="*/ 1295400 h 1455524"/>
                <a:gd name="connsiteX8" fmla="*/ 102923 w 381001"/>
                <a:gd name="connsiteY8" fmla="*/ 1455524 h 1455524"/>
                <a:gd name="connsiteX9" fmla="*/ 240709 w 381001"/>
                <a:gd name="connsiteY9" fmla="*/ 1330264 h 1455524"/>
                <a:gd name="connsiteX10" fmla="*/ 228601 w 381001"/>
                <a:gd name="connsiteY10" fmla="*/ 1143000 h 1455524"/>
                <a:gd name="connsiteX11" fmla="*/ 381001 w 381001"/>
                <a:gd name="connsiteY11" fmla="*/ 838200 h 1455524"/>
                <a:gd name="connsiteX12" fmla="*/ 304801 w 381001"/>
                <a:gd name="connsiteY12" fmla="*/ 457200 h 1455524"/>
                <a:gd name="connsiteX13" fmla="*/ 152401 w 381001"/>
                <a:gd name="connsiteY13" fmla="*/ 0 h 1455524"/>
                <a:gd name="connsiteX14" fmla="*/ 265762 w 381001"/>
                <a:gd name="connsiteY14" fmla="*/ 846759 h 1455524"/>
                <a:gd name="connsiteX15" fmla="*/ 163048 w 381001"/>
                <a:gd name="connsiteY15" fmla="*/ 934442 h 1455524"/>
                <a:gd name="connsiteX16" fmla="*/ 76201 w 381001"/>
                <a:gd name="connsiteY16" fmla="*/ 838200 h 1455524"/>
                <a:gd name="connsiteX17" fmla="*/ 152401 w 381001"/>
                <a:gd name="connsiteY17" fmla="*/ 609600 h 1455524"/>
                <a:gd name="connsiteX18" fmla="*/ 76201 w 381001"/>
                <a:gd name="connsiteY18" fmla="*/ 762000 h 1455524"/>
                <a:gd name="connsiteX19" fmla="*/ 0 w 381001"/>
                <a:gd name="connsiteY19" fmla="*/ 685800 h 1455524"/>
                <a:gd name="connsiteX20" fmla="*/ 1 w 381001"/>
                <a:gd name="connsiteY20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165553 w 381001"/>
                <a:gd name="connsiteY5" fmla="*/ 1275150 h 1455524"/>
                <a:gd name="connsiteX6" fmla="*/ 228601 w 381001"/>
                <a:gd name="connsiteY6" fmla="*/ 1295400 h 1455524"/>
                <a:gd name="connsiteX7" fmla="*/ 102923 w 381001"/>
                <a:gd name="connsiteY7" fmla="*/ 1455524 h 1455524"/>
                <a:gd name="connsiteX8" fmla="*/ 240709 w 381001"/>
                <a:gd name="connsiteY8" fmla="*/ 1330264 h 1455524"/>
                <a:gd name="connsiteX9" fmla="*/ 228601 w 381001"/>
                <a:gd name="connsiteY9" fmla="*/ 1143000 h 1455524"/>
                <a:gd name="connsiteX10" fmla="*/ 381001 w 381001"/>
                <a:gd name="connsiteY10" fmla="*/ 838200 h 1455524"/>
                <a:gd name="connsiteX11" fmla="*/ 304801 w 381001"/>
                <a:gd name="connsiteY11" fmla="*/ 457200 h 1455524"/>
                <a:gd name="connsiteX12" fmla="*/ 152401 w 381001"/>
                <a:gd name="connsiteY12" fmla="*/ 0 h 1455524"/>
                <a:gd name="connsiteX13" fmla="*/ 265762 w 381001"/>
                <a:gd name="connsiteY13" fmla="*/ 846759 h 1455524"/>
                <a:gd name="connsiteX14" fmla="*/ 163048 w 381001"/>
                <a:gd name="connsiteY14" fmla="*/ 934442 h 1455524"/>
                <a:gd name="connsiteX15" fmla="*/ 76201 w 381001"/>
                <a:gd name="connsiteY15" fmla="*/ 838200 h 1455524"/>
                <a:gd name="connsiteX16" fmla="*/ 152401 w 381001"/>
                <a:gd name="connsiteY16" fmla="*/ 609600 h 1455524"/>
                <a:gd name="connsiteX17" fmla="*/ 76201 w 381001"/>
                <a:gd name="connsiteY17" fmla="*/ 762000 h 1455524"/>
                <a:gd name="connsiteX18" fmla="*/ 0 w 381001"/>
                <a:gd name="connsiteY18" fmla="*/ 685800 h 1455524"/>
                <a:gd name="connsiteX19" fmla="*/ 1 w 381001"/>
                <a:gd name="connsiteY19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80585 w 381001"/>
                <a:gd name="connsiteY4" fmla="*/ 1202499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48017 w 381001"/>
                <a:gd name="connsiteY3" fmla="*/ 1174941 h 1455524"/>
                <a:gd name="connsiteX4" fmla="*/ 152400 w 381001"/>
                <a:gd name="connsiteY4" fmla="*/ 990600 h 1455524"/>
                <a:gd name="connsiteX5" fmla="*/ 228601 w 381001"/>
                <a:gd name="connsiteY5" fmla="*/ 1295400 h 1455524"/>
                <a:gd name="connsiteX6" fmla="*/ 102923 w 381001"/>
                <a:gd name="connsiteY6" fmla="*/ 1455524 h 1455524"/>
                <a:gd name="connsiteX7" fmla="*/ 240709 w 381001"/>
                <a:gd name="connsiteY7" fmla="*/ 1330264 h 1455524"/>
                <a:gd name="connsiteX8" fmla="*/ 228601 w 381001"/>
                <a:gd name="connsiteY8" fmla="*/ 1143000 h 1455524"/>
                <a:gd name="connsiteX9" fmla="*/ 381001 w 381001"/>
                <a:gd name="connsiteY9" fmla="*/ 838200 h 1455524"/>
                <a:gd name="connsiteX10" fmla="*/ 304801 w 381001"/>
                <a:gd name="connsiteY10" fmla="*/ 457200 h 1455524"/>
                <a:gd name="connsiteX11" fmla="*/ 152401 w 381001"/>
                <a:gd name="connsiteY11" fmla="*/ 0 h 1455524"/>
                <a:gd name="connsiteX12" fmla="*/ 265762 w 381001"/>
                <a:gd name="connsiteY12" fmla="*/ 846759 h 1455524"/>
                <a:gd name="connsiteX13" fmla="*/ 163048 w 381001"/>
                <a:gd name="connsiteY13" fmla="*/ 934442 h 1455524"/>
                <a:gd name="connsiteX14" fmla="*/ 76201 w 381001"/>
                <a:gd name="connsiteY14" fmla="*/ 838200 h 1455524"/>
                <a:gd name="connsiteX15" fmla="*/ 152401 w 381001"/>
                <a:gd name="connsiteY15" fmla="*/ 609600 h 1455524"/>
                <a:gd name="connsiteX16" fmla="*/ 76201 w 381001"/>
                <a:gd name="connsiteY16" fmla="*/ 762000 h 1455524"/>
                <a:gd name="connsiteX17" fmla="*/ 0 w 381001"/>
                <a:gd name="connsiteY17" fmla="*/ 685800 h 1455524"/>
                <a:gd name="connsiteX18" fmla="*/ 1 w 381001"/>
                <a:gd name="connsiteY18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30480 w 381001"/>
                <a:gd name="connsiteY2" fmla="*/ 1097280 h 1455524"/>
                <a:gd name="connsiteX3" fmla="*/ 152400 w 381001"/>
                <a:gd name="connsiteY3" fmla="*/ 990600 h 1455524"/>
                <a:gd name="connsiteX4" fmla="*/ 228601 w 381001"/>
                <a:gd name="connsiteY4" fmla="*/ 1295400 h 1455524"/>
                <a:gd name="connsiteX5" fmla="*/ 102923 w 381001"/>
                <a:gd name="connsiteY5" fmla="*/ 1455524 h 1455524"/>
                <a:gd name="connsiteX6" fmla="*/ 240709 w 381001"/>
                <a:gd name="connsiteY6" fmla="*/ 1330264 h 1455524"/>
                <a:gd name="connsiteX7" fmla="*/ 228601 w 381001"/>
                <a:gd name="connsiteY7" fmla="*/ 1143000 h 1455524"/>
                <a:gd name="connsiteX8" fmla="*/ 381001 w 381001"/>
                <a:gd name="connsiteY8" fmla="*/ 838200 h 1455524"/>
                <a:gd name="connsiteX9" fmla="*/ 304801 w 381001"/>
                <a:gd name="connsiteY9" fmla="*/ 457200 h 1455524"/>
                <a:gd name="connsiteX10" fmla="*/ 152401 w 381001"/>
                <a:gd name="connsiteY10" fmla="*/ 0 h 1455524"/>
                <a:gd name="connsiteX11" fmla="*/ 265762 w 381001"/>
                <a:gd name="connsiteY11" fmla="*/ 846759 h 1455524"/>
                <a:gd name="connsiteX12" fmla="*/ 163048 w 381001"/>
                <a:gd name="connsiteY12" fmla="*/ 934442 h 1455524"/>
                <a:gd name="connsiteX13" fmla="*/ 76201 w 381001"/>
                <a:gd name="connsiteY13" fmla="*/ 838200 h 1455524"/>
                <a:gd name="connsiteX14" fmla="*/ 152401 w 381001"/>
                <a:gd name="connsiteY14" fmla="*/ 609600 h 1455524"/>
                <a:gd name="connsiteX15" fmla="*/ 76201 w 381001"/>
                <a:gd name="connsiteY15" fmla="*/ 762000 h 1455524"/>
                <a:gd name="connsiteX16" fmla="*/ 0 w 381001"/>
                <a:gd name="connsiteY16" fmla="*/ 685800 h 1455524"/>
                <a:gd name="connsiteX17" fmla="*/ 1 w 381001"/>
                <a:gd name="connsiteY17" fmla="*/ 1143000 h 1455524"/>
                <a:gd name="connsiteX0" fmla="*/ 1 w 381001"/>
                <a:gd name="connsiteY0" fmla="*/ 1143000 h 1455524"/>
                <a:gd name="connsiteX1" fmla="*/ 75366 w 381001"/>
                <a:gd name="connsiteY1" fmla="*/ 1054692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265762 w 381001"/>
                <a:gd name="connsiteY10" fmla="*/ 846759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265762 w 381001"/>
                <a:gd name="connsiteY10" fmla="*/ 846759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63048 w 381001"/>
                <a:gd name="connsiteY11" fmla="*/ 934442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76201 w 381001"/>
                <a:gd name="connsiteY12" fmla="*/ 838200 h 1455524"/>
                <a:gd name="connsiteX13" fmla="*/ 152401 w 381001"/>
                <a:gd name="connsiteY13" fmla="*/ 609600 h 1455524"/>
                <a:gd name="connsiteX14" fmla="*/ 76201 w 381001"/>
                <a:gd name="connsiteY14" fmla="*/ 762000 h 1455524"/>
                <a:gd name="connsiteX15" fmla="*/ 0 w 381001"/>
                <a:gd name="connsiteY15" fmla="*/ 685800 h 1455524"/>
                <a:gd name="connsiteX16" fmla="*/ 1 w 381001"/>
                <a:gd name="connsiteY16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152401 w 381001"/>
                <a:gd name="connsiteY12" fmla="*/ 609600 h 1455524"/>
                <a:gd name="connsiteX13" fmla="*/ 76201 w 381001"/>
                <a:gd name="connsiteY13" fmla="*/ 762000 h 1455524"/>
                <a:gd name="connsiteX14" fmla="*/ 0 w 381001"/>
                <a:gd name="connsiteY14" fmla="*/ 685800 h 1455524"/>
                <a:gd name="connsiteX15" fmla="*/ 1 w 381001"/>
                <a:gd name="connsiteY15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152401 w 381001"/>
                <a:gd name="connsiteY12" fmla="*/ 609600 h 1455524"/>
                <a:gd name="connsiteX13" fmla="*/ 0 w 381001"/>
                <a:gd name="connsiteY13" fmla="*/ 685800 h 1455524"/>
                <a:gd name="connsiteX14" fmla="*/ 1 w 381001"/>
                <a:gd name="connsiteY14" fmla="*/ 1143000 h 1455524"/>
                <a:gd name="connsiteX0" fmla="*/ 1 w 381001"/>
                <a:gd name="connsiteY0" fmla="*/ 1143000 h 1455524"/>
                <a:gd name="connsiteX1" fmla="*/ 76200 w 381001"/>
                <a:gd name="connsiteY1" fmla="*/ 990600 h 1455524"/>
                <a:gd name="connsiteX2" fmla="*/ 152400 w 381001"/>
                <a:gd name="connsiteY2" fmla="*/ 990600 h 1455524"/>
                <a:gd name="connsiteX3" fmla="*/ 228601 w 381001"/>
                <a:gd name="connsiteY3" fmla="*/ 1295400 h 1455524"/>
                <a:gd name="connsiteX4" fmla="*/ 102923 w 381001"/>
                <a:gd name="connsiteY4" fmla="*/ 1455524 h 1455524"/>
                <a:gd name="connsiteX5" fmla="*/ 240709 w 381001"/>
                <a:gd name="connsiteY5" fmla="*/ 1330264 h 1455524"/>
                <a:gd name="connsiteX6" fmla="*/ 228601 w 381001"/>
                <a:gd name="connsiteY6" fmla="*/ 1143000 h 1455524"/>
                <a:gd name="connsiteX7" fmla="*/ 381001 w 381001"/>
                <a:gd name="connsiteY7" fmla="*/ 838200 h 1455524"/>
                <a:gd name="connsiteX8" fmla="*/ 304801 w 381001"/>
                <a:gd name="connsiteY8" fmla="*/ 457200 h 1455524"/>
                <a:gd name="connsiteX9" fmla="*/ 152401 w 381001"/>
                <a:gd name="connsiteY9" fmla="*/ 0 h 1455524"/>
                <a:gd name="connsiteX10" fmla="*/ 304801 w 381001"/>
                <a:gd name="connsiteY10" fmla="*/ 838200 h 1455524"/>
                <a:gd name="connsiteX11" fmla="*/ 152400 w 381001"/>
                <a:gd name="connsiteY11" fmla="*/ 990600 h 1455524"/>
                <a:gd name="connsiteX12" fmla="*/ 0 w 381001"/>
                <a:gd name="connsiteY12" fmla="*/ 685800 h 1455524"/>
                <a:gd name="connsiteX13" fmla="*/ 1 w 381001"/>
                <a:gd name="connsiteY13" fmla="*/ 1143000 h 1455524"/>
                <a:gd name="connsiteX0" fmla="*/ 0 w 381000"/>
                <a:gd name="connsiteY0" fmla="*/ 1143000 h 1455524"/>
                <a:gd name="connsiteX1" fmla="*/ 76199 w 381000"/>
                <a:gd name="connsiteY1" fmla="*/ 990600 h 1455524"/>
                <a:gd name="connsiteX2" fmla="*/ 152399 w 381000"/>
                <a:gd name="connsiteY2" fmla="*/ 990600 h 1455524"/>
                <a:gd name="connsiteX3" fmla="*/ 228600 w 381000"/>
                <a:gd name="connsiteY3" fmla="*/ 1295400 h 1455524"/>
                <a:gd name="connsiteX4" fmla="*/ 102922 w 381000"/>
                <a:gd name="connsiteY4" fmla="*/ 1455524 h 1455524"/>
                <a:gd name="connsiteX5" fmla="*/ 240708 w 381000"/>
                <a:gd name="connsiteY5" fmla="*/ 1330264 h 1455524"/>
                <a:gd name="connsiteX6" fmla="*/ 228600 w 381000"/>
                <a:gd name="connsiteY6" fmla="*/ 1143000 h 1455524"/>
                <a:gd name="connsiteX7" fmla="*/ 381000 w 381000"/>
                <a:gd name="connsiteY7" fmla="*/ 838200 h 1455524"/>
                <a:gd name="connsiteX8" fmla="*/ 304800 w 381000"/>
                <a:gd name="connsiteY8" fmla="*/ 457200 h 1455524"/>
                <a:gd name="connsiteX9" fmla="*/ 152400 w 381000"/>
                <a:gd name="connsiteY9" fmla="*/ 0 h 1455524"/>
                <a:gd name="connsiteX10" fmla="*/ 304800 w 381000"/>
                <a:gd name="connsiteY10" fmla="*/ 838200 h 1455524"/>
                <a:gd name="connsiteX11" fmla="*/ 152399 w 381000"/>
                <a:gd name="connsiteY11" fmla="*/ 990600 h 1455524"/>
                <a:gd name="connsiteX12" fmla="*/ 0 w 381000"/>
                <a:gd name="connsiteY12" fmla="*/ 1143000 h 1455524"/>
                <a:gd name="connsiteX0" fmla="*/ 76200 w 304801"/>
                <a:gd name="connsiteY0" fmla="*/ 990600 h 1455524"/>
                <a:gd name="connsiteX1" fmla="*/ 0 w 304801"/>
                <a:gd name="connsiteY1" fmla="*/ 990600 h 1455524"/>
                <a:gd name="connsiteX2" fmla="*/ 76200 w 304801"/>
                <a:gd name="connsiteY2" fmla="*/ 990600 h 1455524"/>
                <a:gd name="connsiteX3" fmla="*/ 152401 w 304801"/>
                <a:gd name="connsiteY3" fmla="*/ 1295400 h 1455524"/>
                <a:gd name="connsiteX4" fmla="*/ 26723 w 304801"/>
                <a:gd name="connsiteY4" fmla="*/ 1455524 h 1455524"/>
                <a:gd name="connsiteX5" fmla="*/ 164509 w 304801"/>
                <a:gd name="connsiteY5" fmla="*/ 1330264 h 1455524"/>
                <a:gd name="connsiteX6" fmla="*/ 152401 w 304801"/>
                <a:gd name="connsiteY6" fmla="*/ 1143000 h 1455524"/>
                <a:gd name="connsiteX7" fmla="*/ 304801 w 304801"/>
                <a:gd name="connsiteY7" fmla="*/ 838200 h 1455524"/>
                <a:gd name="connsiteX8" fmla="*/ 228601 w 304801"/>
                <a:gd name="connsiteY8" fmla="*/ 457200 h 1455524"/>
                <a:gd name="connsiteX9" fmla="*/ 76201 w 304801"/>
                <a:gd name="connsiteY9" fmla="*/ 0 h 1455524"/>
                <a:gd name="connsiteX10" fmla="*/ 228601 w 304801"/>
                <a:gd name="connsiteY10" fmla="*/ 838200 h 1455524"/>
                <a:gd name="connsiteX11" fmla="*/ 76200 w 304801"/>
                <a:gd name="connsiteY11" fmla="*/ 990600 h 1455524"/>
                <a:gd name="connsiteX0" fmla="*/ 49477 w 278078"/>
                <a:gd name="connsiteY0" fmla="*/ 990600 h 1455524"/>
                <a:gd name="connsiteX1" fmla="*/ 49477 w 278078"/>
                <a:gd name="connsiteY1" fmla="*/ 990600 h 1455524"/>
                <a:gd name="connsiteX2" fmla="*/ 125678 w 278078"/>
                <a:gd name="connsiteY2" fmla="*/ 1295400 h 1455524"/>
                <a:gd name="connsiteX3" fmla="*/ 0 w 278078"/>
                <a:gd name="connsiteY3" fmla="*/ 1455524 h 1455524"/>
                <a:gd name="connsiteX4" fmla="*/ 137786 w 278078"/>
                <a:gd name="connsiteY4" fmla="*/ 1330264 h 1455524"/>
                <a:gd name="connsiteX5" fmla="*/ 125678 w 278078"/>
                <a:gd name="connsiteY5" fmla="*/ 1143000 h 1455524"/>
                <a:gd name="connsiteX6" fmla="*/ 278078 w 278078"/>
                <a:gd name="connsiteY6" fmla="*/ 838200 h 1455524"/>
                <a:gd name="connsiteX7" fmla="*/ 201878 w 278078"/>
                <a:gd name="connsiteY7" fmla="*/ 457200 h 1455524"/>
                <a:gd name="connsiteX8" fmla="*/ 49478 w 278078"/>
                <a:gd name="connsiteY8" fmla="*/ 0 h 1455524"/>
                <a:gd name="connsiteX9" fmla="*/ 201878 w 278078"/>
                <a:gd name="connsiteY9" fmla="*/ 838200 h 1455524"/>
                <a:gd name="connsiteX10" fmla="*/ 49477 w 278078"/>
                <a:gd name="connsiteY10" fmla="*/ 990600 h 1455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8078" h="1455524">
                  <a:moveTo>
                    <a:pt x="49477" y="990600"/>
                  </a:moveTo>
                  <a:lnTo>
                    <a:pt x="49477" y="990600"/>
                  </a:lnTo>
                  <a:lnTo>
                    <a:pt x="125678" y="1295400"/>
                  </a:lnTo>
                  <a:lnTo>
                    <a:pt x="0" y="1455524"/>
                  </a:lnTo>
                  <a:lnTo>
                    <a:pt x="137786" y="1330264"/>
                  </a:lnTo>
                  <a:lnTo>
                    <a:pt x="125678" y="1143000"/>
                  </a:lnTo>
                  <a:lnTo>
                    <a:pt x="278078" y="838200"/>
                  </a:lnTo>
                  <a:lnTo>
                    <a:pt x="201878" y="457200"/>
                  </a:lnTo>
                  <a:lnTo>
                    <a:pt x="49478" y="0"/>
                  </a:lnTo>
                  <a:lnTo>
                    <a:pt x="201878" y="838200"/>
                  </a:lnTo>
                  <a:lnTo>
                    <a:pt x="49477" y="990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762000" y="1828800"/>
            <a:ext cx="381000" cy="457200"/>
            <a:chOff x="4724400" y="3200400"/>
            <a:chExt cx="381000" cy="457200"/>
          </a:xfrm>
        </p:grpSpPr>
        <p:sp>
          <p:nvSpPr>
            <p:cNvPr id="147" name="Trapezoid 146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>
              <a:stCxn id="147" idx="3"/>
              <a:endCxn id="147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7" name="Group 236"/>
          <p:cNvGrpSpPr/>
          <p:nvPr/>
        </p:nvGrpSpPr>
        <p:grpSpPr>
          <a:xfrm>
            <a:off x="6832600" y="457200"/>
            <a:ext cx="2311400" cy="5727700"/>
            <a:chOff x="5930900" y="647700"/>
            <a:chExt cx="2311400" cy="5727700"/>
          </a:xfrm>
        </p:grpSpPr>
        <p:sp>
          <p:nvSpPr>
            <p:cNvPr id="238" name="Freeform 237"/>
            <p:cNvSpPr/>
            <p:nvPr/>
          </p:nvSpPr>
          <p:spPr>
            <a:xfrm>
              <a:off x="6388100" y="647700"/>
              <a:ext cx="1435100" cy="1943100"/>
            </a:xfrm>
            <a:custGeom>
              <a:avLst/>
              <a:gdLst>
                <a:gd name="connsiteX0" fmla="*/ 736600 w 1435100"/>
                <a:gd name="connsiteY0" fmla="*/ 1422400 h 1943100"/>
                <a:gd name="connsiteX1" fmla="*/ 571500 w 1435100"/>
                <a:gd name="connsiteY1" fmla="*/ 927100 h 1943100"/>
                <a:gd name="connsiteX2" fmla="*/ 812800 w 1435100"/>
                <a:gd name="connsiteY2" fmla="*/ 3937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736600 w 1435100"/>
                <a:gd name="connsiteY0" fmla="*/ 1422400 h 1943100"/>
                <a:gd name="connsiteX1" fmla="*/ 571500 w 1435100"/>
                <a:gd name="connsiteY1" fmla="*/ 9271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736600 w 1435100"/>
                <a:gd name="connsiteY0" fmla="*/ 1422400 h 1943100"/>
                <a:gd name="connsiteX1" fmla="*/ 609600 w 1435100"/>
                <a:gd name="connsiteY1" fmla="*/ 12319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838200 w 1435100"/>
                <a:gd name="connsiteY0" fmla="*/ 1841500 h 1943100"/>
                <a:gd name="connsiteX1" fmla="*/ 609600 w 1435100"/>
                <a:gd name="connsiteY1" fmla="*/ 12319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838200 w 1435100"/>
                <a:gd name="connsiteY8" fmla="*/ 184150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35100" h="1943100">
                  <a:moveTo>
                    <a:pt x="838200" y="1841500"/>
                  </a:moveTo>
                  <a:lnTo>
                    <a:pt x="609600" y="1231900"/>
                  </a:lnTo>
                  <a:lnTo>
                    <a:pt x="609600" y="622300"/>
                  </a:lnTo>
                  <a:lnTo>
                    <a:pt x="1435100" y="584200"/>
                  </a:lnTo>
                  <a:lnTo>
                    <a:pt x="1384300" y="355600"/>
                  </a:lnTo>
                  <a:lnTo>
                    <a:pt x="635000" y="0"/>
                  </a:lnTo>
                  <a:lnTo>
                    <a:pt x="0" y="1143000"/>
                  </a:lnTo>
                  <a:lnTo>
                    <a:pt x="139700" y="1943100"/>
                  </a:lnTo>
                  <a:lnTo>
                    <a:pt x="838200" y="1841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5930900" y="1879600"/>
              <a:ext cx="1625600" cy="4495800"/>
            </a:xfrm>
            <a:custGeom>
              <a:avLst/>
              <a:gdLst>
                <a:gd name="connsiteX0" fmla="*/ 914400 w 1625600"/>
                <a:gd name="connsiteY0" fmla="*/ 0 h 4495800"/>
                <a:gd name="connsiteX1" fmla="*/ 1562100 w 1625600"/>
                <a:gd name="connsiteY1" fmla="*/ 342900 h 4495800"/>
                <a:gd name="connsiteX2" fmla="*/ 1422400 w 1625600"/>
                <a:gd name="connsiteY2" fmla="*/ 1257300 h 4495800"/>
                <a:gd name="connsiteX3" fmla="*/ 1346200 w 1625600"/>
                <a:gd name="connsiteY3" fmla="*/ 2527300 h 4495800"/>
                <a:gd name="connsiteX4" fmla="*/ 1625600 w 1625600"/>
                <a:gd name="connsiteY4" fmla="*/ 4076700 h 4495800"/>
                <a:gd name="connsiteX5" fmla="*/ 0 w 1625600"/>
                <a:gd name="connsiteY5" fmla="*/ 4495800 h 4495800"/>
                <a:gd name="connsiteX6" fmla="*/ 609600 w 1625600"/>
                <a:gd name="connsiteY6" fmla="*/ 2540000 h 4495800"/>
                <a:gd name="connsiteX7" fmla="*/ 482600 w 1625600"/>
                <a:gd name="connsiteY7" fmla="*/ 546100 h 4495800"/>
                <a:gd name="connsiteX8" fmla="*/ 914400 w 1625600"/>
                <a:gd name="connsiteY8" fmla="*/ 0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25600" h="4495800">
                  <a:moveTo>
                    <a:pt x="914400" y="0"/>
                  </a:moveTo>
                  <a:lnTo>
                    <a:pt x="1562100" y="342900"/>
                  </a:lnTo>
                  <a:lnTo>
                    <a:pt x="1422400" y="1257300"/>
                  </a:lnTo>
                  <a:lnTo>
                    <a:pt x="1346200" y="2527300"/>
                  </a:lnTo>
                  <a:lnTo>
                    <a:pt x="1625600" y="4076700"/>
                  </a:lnTo>
                  <a:lnTo>
                    <a:pt x="0" y="4495800"/>
                  </a:lnTo>
                  <a:lnTo>
                    <a:pt x="609600" y="2540000"/>
                  </a:lnTo>
                  <a:lnTo>
                    <a:pt x="482600" y="546100"/>
                  </a:lnTo>
                  <a:lnTo>
                    <a:pt x="91440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Freeform 239"/>
            <p:cNvSpPr/>
            <p:nvPr/>
          </p:nvSpPr>
          <p:spPr>
            <a:xfrm>
              <a:off x="6426200" y="2006600"/>
              <a:ext cx="1117600" cy="1752600"/>
            </a:xfrm>
            <a:custGeom>
              <a:avLst/>
              <a:gdLst>
                <a:gd name="connsiteX0" fmla="*/ 419100 w 1117600"/>
                <a:gd name="connsiteY0" fmla="*/ 0 h 1752600"/>
                <a:gd name="connsiteX1" fmla="*/ 25400 w 1117600"/>
                <a:gd name="connsiteY1" fmla="*/ 876300 h 1752600"/>
                <a:gd name="connsiteX2" fmla="*/ 0 w 1117600"/>
                <a:gd name="connsiteY2" fmla="*/ 1752600 h 1752600"/>
                <a:gd name="connsiteX3" fmla="*/ 825500 w 1117600"/>
                <a:gd name="connsiteY3" fmla="*/ 1358900 h 1752600"/>
                <a:gd name="connsiteX4" fmla="*/ 1079500 w 1117600"/>
                <a:gd name="connsiteY4" fmla="*/ 927100 h 1752600"/>
                <a:gd name="connsiteX5" fmla="*/ 1117600 w 1117600"/>
                <a:gd name="connsiteY5" fmla="*/ 203200 h 1752600"/>
                <a:gd name="connsiteX6" fmla="*/ 419100 w 1117600"/>
                <a:gd name="connsiteY6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7600" h="1752600">
                  <a:moveTo>
                    <a:pt x="419100" y="0"/>
                  </a:moveTo>
                  <a:lnTo>
                    <a:pt x="25400" y="876300"/>
                  </a:lnTo>
                  <a:lnTo>
                    <a:pt x="0" y="1752600"/>
                  </a:lnTo>
                  <a:lnTo>
                    <a:pt x="825500" y="1358900"/>
                  </a:lnTo>
                  <a:lnTo>
                    <a:pt x="1079500" y="927100"/>
                  </a:lnTo>
                  <a:lnTo>
                    <a:pt x="1117600" y="203200"/>
                  </a:lnTo>
                  <a:lnTo>
                    <a:pt x="41910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Freeform 240"/>
            <p:cNvSpPr/>
            <p:nvPr/>
          </p:nvSpPr>
          <p:spPr>
            <a:xfrm>
              <a:off x="6705600" y="3200400"/>
              <a:ext cx="1536700" cy="1435100"/>
            </a:xfrm>
            <a:custGeom>
              <a:avLst/>
              <a:gdLst>
                <a:gd name="connsiteX0" fmla="*/ 495300 w 1536700"/>
                <a:gd name="connsiteY0" fmla="*/ 0 h 1435100"/>
                <a:gd name="connsiteX1" fmla="*/ 1435100 w 1536700"/>
                <a:gd name="connsiteY1" fmla="*/ 317500 h 1435100"/>
                <a:gd name="connsiteX2" fmla="*/ 1536700 w 1536700"/>
                <a:gd name="connsiteY2" fmla="*/ 1028700 h 1435100"/>
                <a:gd name="connsiteX3" fmla="*/ 1346200 w 1536700"/>
                <a:gd name="connsiteY3" fmla="*/ 1435100 h 1435100"/>
                <a:gd name="connsiteX4" fmla="*/ 1168400 w 1536700"/>
                <a:gd name="connsiteY4" fmla="*/ 965200 h 1435100"/>
                <a:gd name="connsiteX5" fmla="*/ 647700 w 1536700"/>
                <a:gd name="connsiteY5" fmla="*/ 660400 h 1435100"/>
                <a:gd name="connsiteX6" fmla="*/ 0 w 1536700"/>
                <a:gd name="connsiteY6" fmla="*/ 355600 h 1435100"/>
                <a:gd name="connsiteX7" fmla="*/ 495300 w 1536700"/>
                <a:gd name="connsiteY7" fmla="*/ 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6700" h="1435100">
                  <a:moveTo>
                    <a:pt x="495300" y="0"/>
                  </a:moveTo>
                  <a:lnTo>
                    <a:pt x="1435100" y="317500"/>
                  </a:lnTo>
                  <a:lnTo>
                    <a:pt x="1536700" y="1028700"/>
                  </a:lnTo>
                  <a:lnTo>
                    <a:pt x="1346200" y="1435100"/>
                  </a:lnTo>
                  <a:lnTo>
                    <a:pt x="1168400" y="965200"/>
                  </a:lnTo>
                  <a:lnTo>
                    <a:pt x="647700" y="660400"/>
                  </a:lnTo>
                  <a:lnTo>
                    <a:pt x="0" y="355600"/>
                  </a:lnTo>
                  <a:lnTo>
                    <a:pt x="49530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514600" y="381000"/>
            <a:ext cx="1094232" cy="1319213"/>
            <a:chOff x="2487168" y="533400"/>
            <a:chExt cx="979932" cy="1166813"/>
          </a:xfrm>
        </p:grpSpPr>
        <p:grpSp>
          <p:nvGrpSpPr>
            <p:cNvPr id="163" name="Group 162"/>
            <p:cNvGrpSpPr/>
            <p:nvPr/>
          </p:nvGrpSpPr>
          <p:grpSpPr>
            <a:xfrm>
              <a:off x="2971800" y="533400"/>
              <a:ext cx="495300" cy="1166813"/>
              <a:chOff x="2971800" y="533400"/>
              <a:chExt cx="495300" cy="1166813"/>
            </a:xfrm>
          </p:grpSpPr>
          <p:sp>
            <p:nvSpPr>
              <p:cNvPr id="157" name="Freeform 156"/>
              <p:cNvSpPr/>
              <p:nvPr/>
            </p:nvSpPr>
            <p:spPr>
              <a:xfrm>
                <a:off x="3338513" y="1066800"/>
                <a:ext cx="128587" cy="500063"/>
              </a:xfrm>
              <a:custGeom>
                <a:avLst/>
                <a:gdLst>
                  <a:gd name="connsiteX0" fmla="*/ 71437 w 128587"/>
                  <a:gd name="connsiteY0" fmla="*/ 0 h 442913"/>
                  <a:gd name="connsiteX1" fmla="*/ 128587 w 128587"/>
                  <a:gd name="connsiteY1" fmla="*/ 442913 h 442913"/>
                  <a:gd name="connsiteX2" fmla="*/ 52387 w 128587"/>
                  <a:gd name="connsiteY2" fmla="*/ 80963 h 442913"/>
                  <a:gd name="connsiteX3" fmla="*/ 0 w 128587"/>
                  <a:gd name="connsiteY3" fmla="*/ 4763 h 442913"/>
                  <a:gd name="connsiteX0" fmla="*/ 71437 w 128587"/>
                  <a:gd name="connsiteY0" fmla="*/ 0 h 442913"/>
                  <a:gd name="connsiteX1" fmla="*/ 90487 w 128587"/>
                  <a:gd name="connsiteY1" fmla="*/ 19050 h 442913"/>
                  <a:gd name="connsiteX2" fmla="*/ 128587 w 128587"/>
                  <a:gd name="connsiteY2" fmla="*/ 442913 h 442913"/>
                  <a:gd name="connsiteX3" fmla="*/ 52387 w 128587"/>
                  <a:gd name="connsiteY3" fmla="*/ 80963 h 442913"/>
                  <a:gd name="connsiteX4" fmla="*/ 0 w 128587"/>
                  <a:gd name="connsiteY4" fmla="*/ 4763 h 442913"/>
                  <a:gd name="connsiteX0" fmla="*/ 71437 w 242887"/>
                  <a:gd name="connsiteY0" fmla="*/ 5715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242887"/>
                  <a:gd name="connsiteY0" fmla="*/ 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128587"/>
                  <a:gd name="connsiteY0" fmla="*/ 0 h 500063"/>
                  <a:gd name="connsiteX1" fmla="*/ 90487 w 128587"/>
                  <a:gd name="connsiteY1" fmla="*/ 152400 h 500063"/>
                  <a:gd name="connsiteX2" fmla="*/ 128587 w 128587"/>
                  <a:gd name="connsiteY2" fmla="*/ 500063 h 500063"/>
                  <a:gd name="connsiteX3" fmla="*/ 52387 w 128587"/>
                  <a:gd name="connsiteY3" fmla="*/ 138113 h 500063"/>
                  <a:gd name="connsiteX4" fmla="*/ 0 w 128587"/>
                  <a:gd name="connsiteY4" fmla="*/ 61913 h 5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87" h="500063">
                    <a:moveTo>
                      <a:pt x="14287" y="0"/>
                    </a:moveTo>
                    <a:lnTo>
                      <a:pt x="90487" y="152400"/>
                    </a:lnTo>
                    <a:lnTo>
                      <a:pt x="128587" y="500063"/>
                    </a:lnTo>
                    <a:lnTo>
                      <a:pt x="52387" y="138113"/>
                    </a:lnTo>
                    <a:lnTo>
                      <a:pt x="0" y="61913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2971800" y="533400"/>
                <a:ext cx="457200" cy="1014413"/>
              </a:xfrm>
              <a:custGeom>
                <a:avLst/>
                <a:gdLst>
                  <a:gd name="connsiteX0" fmla="*/ 0 w 371475"/>
                  <a:gd name="connsiteY0" fmla="*/ 0 h 962025"/>
                  <a:gd name="connsiteX1" fmla="*/ 233362 w 371475"/>
                  <a:gd name="connsiteY1" fmla="*/ 61912 h 962025"/>
                  <a:gd name="connsiteX2" fmla="*/ 371475 w 371475"/>
                  <a:gd name="connsiteY2" fmla="*/ 304800 h 962025"/>
                  <a:gd name="connsiteX3" fmla="*/ 352425 w 371475"/>
                  <a:gd name="connsiteY3" fmla="*/ 557212 h 962025"/>
                  <a:gd name="connsiteX4" fmla="*/ 133350 w 371475"/>
                  <a:gd name="connsiteY4" fmla="*/ 723900 h 962025"/>
                  <a:gd name="connsiteX5" fmla="*/ 119062 w 371475"/>
                  <a:gd name="connsiteY5" fmla="*/ 942975 h 962025"/>
                  <a:gd name="connsiteX6" fmla="*/ 4762 w 371475"/>
                  <a:gd name="connsiteY6" fmla="*/ 962025 h 962025"/>
                  <a:gd name="connsiteX0" fmla="*/ 0 w 366713"/>
                  <a:gd name="connsiteY0" fmla="*/ 0 h 1090613"/>
                  <a:gd name="connsiteX1" fmla="*/ 228600 w 366713"/>
                  <a:gd name="connsiteY1" fmla="*/ 190500 h 1090613"/>
                  <a:gd name="connsiteX2" fmla="*/ 366713 w 366713"/>
                  <a:gd name="connsiteY2" fmla="*/ 433388 h 1090613"/>
                  <a:gd name="connsiteX3" fmla="*/ 347663 w 366713"/>
                  <a:gd name="connsiteY3" fmla="*/ 685800 h 1090613"/>
                  <a:gd name="connsiteX4" fmla="*/ 128588 w 366713"/>
                  <a:gd name="connsiteY4" fmla="*/ 852488 h 1090613"/>
                  <a:gd name="connsiteX5" fmla="*/ 114300 w 366713"/>
                  <a:gd name="connsiteY5" fmla="*/ 1071563 h 1090613"/>
                  <a:gd name="connsiteX6" fmla="*/ 0 w 366713"/>
                  <a:gd name="connsiteY6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1905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52400 w 366713"/>
                  <a:gd name="connsiteY5" fmla="*/ 914400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66713 w 457200"/>
                  <a:gd name="connsiteY3" fmla="*/ 433388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04799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380999"/>
                  <a:gd name="connsiteY0" fmla="*/ 0 h 1090613"/>
                  <a:gd name="connsiteX1" fmla="*/ 76200 w 380999"/>
                  <a:gd name="connsiteY1" fmla="*/ 152400 h 1090613"/>
                  <a:gd name="connsiteX2" fmla="*/ 228600 w 380999"/>
                  <a:gd name="connsiteY2" fmla="*/ 228600 h 1090613"/>
                  <a:gd name="connsiteX3" fmla="*/ 304799 w 380999"/>
                  <a:gd name="connsiteY3" fmla="*/ 457200 h 1090613"/>
                  <a:gd name="connsiteX4" fmla="*/ 380999 w 380999"/>
                  <a:gd name="connsiteY4" fmla="*/ 609600 h 1090613"/>
                  <a:gd name="connsiteX5" fmla="*/ 304799 w 380999"/>
                  <a:gd name="connsiteY5" fmla="*/ 685800 h 1090613"/>
                  <a:gd name="connsiteX6" fmla="*/ 152400 w 380999"/>
                  <a:gd name="connsiteY6" fmla="*/ 914400 h 1090613"/>
                  <a:gd name="connsiteX7" fmla="*/ 114300 w 380999"/>
                  <a:gd name="connsiteY7" fmla="*/ 1071563 h 1090613"/>
                  <a:gd name="connsiteX8" fmla="*/ 0 w 380999"/>
                  <a:gd name="connsiteY8" fmla="*/ 1090613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0999" h="1090613">
                    <a:moveTo>
                      <a:pt x="0" y="0"/>
                    </a:moveTo>
                    <a:lnTo>
                      <a:pt x="76200" y="152400"/>
                    </a:lnTo>
                    <a:lnTo>
                      <a:pt x="228600" y="228600"/>
                    </a:lnTo>
                    <a:lnTo>
                      <a:pt x="304799" y="457200"/>
                    </a:lnTo>
                    <a:lnTo>
                      <a:pt x="380999" y="609600"/>
                    </a:lnTo>
                    <a:lnTo>
                      <a:pt x="304799" y="685800"/>
                    </a:lnTo>
                    <a:lnTo>
                      <a:pt x="152400" y="914400"/>
                    </a:lnTo>
                    <a:lnTo>
                      <a:pt x="114300" y="1071563"/>
                    </a:lnTo>
                    <a:lnTo>
                      <a:pt x="0" y="10906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114675" y="1085850"/>
                <a:ext cx="233363" cy="614363"/>
              </a:xfrm>
              <a:custGeom>
                <a:avLst/>
                <a:gdLst>
                  <a:gd name="connsiteX0" fmla="*/ 128588 w 233363"/>
                  <a:gd name="connsiteY0" fmla="*/ 38100 h 614363"/>
                  <a:gd name="connsiteX1" fmla="*/ 0 w 233363"/>
                  <a:gd name="connsiteY1" fmla="*/ 142875 h 614363"/>
                  <a:gd name="connsiteX2" fmla="*/ 109538 w 233363"/>
                  <a:gd name="connsiteY2" fmla="*/ 309563 h 614363"/>
                  <a:gd name="connsiteX3" fmla="*/ 119063 w 233363"/>
                  <a:gd name="connsiteY3" fmla="*/ 614363 h 614363"/>
                  <a:gd name="connsiteX4" fmla="*/ 157163 w 233363"/>
                  <a:gd name="connsiteY4" fmla="*/ 261938 h 614363"/>
                  <a:gd name="connsiteX5" fmla="*/ 100013 w 233363"/>
                  <a:gd name="connsiteY5" fmla="*/ 157163 h 614363"/>
                  <a:gd name="connsiteX6" fmla="*/ 233363 w 233363"/>
                  <a:gd name="connsiteY6" fmla="*/ 0 h 61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3363" h="614363">
                    <a:moveTo>
                      <a:pt x="128588" y="38100"/>
                    </a:moveTo>
                    <a:lnTo>
                      <a:pt x="0" y="142875"/>
                    </a:lnTo>
                    <a:lnTo>
                      <a:pt x="109538" y="309563"/>
                    </a:lnTo>
                    <a:lnTo>
                      <a:pt x="119063" y="614363"/>
                    </a:lnTo>
                    <a:lnTo>
                      <a:pt x="157163" y="261938"/>
                    </a:lnTo>
                    <a:lnTo>
                      <a:pt x="100013" y="157163"/>
                    </a:lnTo>
                    <a:lnTo>
                      <a:pt x="233363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158"/>
              <p:cNvSpPr/>
              <p:nvPr/>
            </p:nvSpPr>
            <p:spPr>
              <a:xfrm>
                <a:off x="2971800" y="633413"/>
                <a:ext cx="57150" cy="352425"/>
              </a:xfrm>
              <a:custGeom>
                <a:avLst/>
                <a:gdLst>
                  <a:gd name="connsiteX0" fmla="*/ 0 w 57150"/>
                  <a:gd name="connsiteY0" fmla="*/ 352425 h 352425"/>
                  <a:gd name="connsiteX1" fmla="*/ 57150 w 57150"/>
                  <a:gd name="connsiteY1" fmla="*/ 80962 h 352425"/>
                  <a:gd name="connsiteX2" fmla="*/ 0 w 57150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150" h="352425">
                    <a:moveTo>
                      <a:pt x="0" y="352425"/>
                    </a:moveTo>
                    <a:lnTo>
                      <a:pt x="57150" y="8096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3028951" y="676275"/>
                <a:ext cx="247650" cy="304800"/>
              </a:xfrm>
              <a:custGeom>
                <a:avLst/>
                <a:gdLst>
                  <a:gd name="connsiteX0" fmla="*/ 23813 w 104775"/>
                  <a:gd name="connsiteY0" fmla="*/ 242888 h 304800"/>
                  <a:gd name="connsiteX1" fmla="*/ 104775 w 104775"/>
                  <a:gd name="connsiteY1" fmla="*/ 138113 h 304800"/>
                  <a:gd name="connsiteX2" fmla="*/ 90488 w 104775"/>
                  <a:gd name="connsiteY2" fmla="*/ 0 h 304800"/>
                  <a:gd name="connsiteX3" fmla="*/ 47625 w 104775"/>
                  <a:gd name="connsiteY3" fmla="*/ 61913 h 304800"/>
                  <a:gd name="connsiteX4" fmla="*/ 0 w 104775"/>
                  <a:gd name="connsiteY4" fmla="*/ 304800 h 304800"/>
                  <a:gd name="connsiteX5" fmla="*/ 23813 w 104775"/>
                  <a:gd name="connsiteY5" fmla="*/ 242888 h 304800"/>
                  <a:gd name="connsiteX0" fmla="*/ 23813 w 247650"/>
                  <a:gd name="connsiteY0" fmla="*/ 242888 h 304800"/>
                  <a:gd name="connsiteX1" fmla="*/ 104775 w 247650"/>
                  <a:gd name="connsiteY1" fmla="*/ 138113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  <a:gd name="connsiteX0" fmla="*/ 23813 w 247650"/>
                  <a:gd name="connsiteY0" fmla="*/ 242888 h 304800"/>
                  <a:gd name="connsiteX1" fmla="*/ 95249 w 247650"/>
                  <a:gd name="connsiteY1" fmla="*/ 85725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304800">
                    <a:moveTo>
                      <a:pt x="23813" y="242888"/>
                    </a:moveTo>
                    <a:lnTo>
                      <a:pt x="95249" y="85725"/>
                    </a:lnTo>
                    <a:lnTo>
                      <a:pt x="247650" y="85725"/>
                    </a:lnTo>
                    <a:lnTo>
                      <a:pt x="90488" y="0"/>
                    </a:lnTo>
                    <a:lnTo>
                      <a:pt x="47625" y="61913"/>
                    </a:lnTo>
                    <a:lnTo>
                      <a:pt x="0" y="304800"/>
                    </a:lnTo>
                    <a:lnTo>
                      <a:pt x="23813" y="242888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3238500" y="895350"/>
                <a:ext cx="171450" cy="147638"/>
              </a:xfrm>
              <a:custGeom>
                <a:avLst/>
                <a:gdLst>
                  <a:gd name="connsiteX0" fmla="*/ 42863 w 171450"/>
                  <a:gd name="connsiteY0" fmla="*/ 142875 h 147638"/>
                  <a:gd name="connsiteX1" fmla="*/ 119063 w 171450"/>
                  <a:gd name="connsiteY1" fmla="*/ 28575 h 147638"/>
                  <a:gd name="connsiteX2" fmla="*/ 171450 w 171450"/>
                  <a:gd name="connsiteY2" fmla="*/ 147638 h 147638"/>
                  <a:gd name="connsiteX3" fmla="*/ 157163 w 171450"/>
                  <a:gd name="connsiteY3" fmla="*/ 14288 h 147638"/>
                  <a:gd name="connsiteX4" fmla="*/ 109538 w 171450"/>
                  <a:gd name="connsiteY4" fmla="*/ 0 h 147638"/>
                  <a:gd name="connsiteX5" fmla="*/ 0 w 171450"/>
                  <a:gd name="connsiteY5" fmla="*/ 76200 h 14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450" h="147638">
                    <a:moveTo>
                      <a:pt x="42863" y="142875"/>
                    </a:moveTo>
                    <a:lnTo>
                      <a:pt x="119063" y="28575"/>
                    </a:lnTo>
                    <a:lnTo>
                      <a:pt x="171450" y="147638"/>
                    </a:lnTo>
                    <a:lnTo>
                      <a:pt x="157163" y="14288"/>
                    </a:lnTo>
                    <a:lnTo>
                      <a:pt x="109538" y="0"/>
                    </a:lnTo>
                    <a:lnTo>
                      <a:pt x="0" y="7620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3276600" y="1143000"/>
                <a:ext cx="104775" cy="409575"/>
              </a:xfrm>
              <a:custGeom>
                <a:avLst/>
                <a:gdLst>
                  <a:gd name="connsiteX0" fmla="*/ 0 w 104775"/>
                  <a:gd name="connsiteY0" fmla="*/ 61912 h 409575"/>
                  <a:gd name="connsiteX1" fmla="*/ 76200 w 104775"/>
                  <a:gd name="connsiteY1" fmla="*/ 171450 h 409575"/>
                  <a:gd name="connsiteX2" fmla="*/ 66675 w 104775"/>
                  <a:gd name="connsiteY2" fmla="*/ 409575 h 409575"/>
                  <a:gd name="connsiteX3" fmla="*/ 104775 w 104775"/>
                  <a:gd name="connsiteY3" fmla="*/ 128587 h 409575"/>
                  <a:gd name="connsiteX4" fmla="*/ 52387 w 104775"/>
                  <a:gd name="connsiteY4" fmla="*/ 0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409575">
                    <a:moveTo>
                      <a:pt x="0" y="61912"/>
                    </a:moveTo>
                    <a:lnTo>
                      <a:pt x="76200" y="171450"/>
                    </a:lnTo>
                    <a:lnTo>
                      <a:pt x="66675" y="409575"/>
                    </a:lnTo>
                    <a:lnTo>
                      <a:pt x="104775" y="128587"/>
                    </a:lnTo>
                    <a:lnTo>
                      <a:pt x="52387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 flipH="1">
              <a:off x="2487168" y="533400"/>
              <a:ext cx="495301" cy="1166813"/>
              <a:chOff x="2971799" y="533400"/>
              <a:chExt cx="495301" cy="1166813"/>
            </a:xfrm>
          </p:grpSpPr>
          <p:sp>
            <p:nvSpPr>
              <p:cNvPr id="165" name="Freeform 164"/>
              <p:cNvSpPr/>
              <p:nvPr/>
            </p:nvSpPr>
            <p:spPr>
              <a:xfrm>
                <a:off x="3338513" y="1066800"/>
                <a:ext cx="128587" cy="500063"/>
              </a:xfrm>
              <a:custGeom>
                <a:avLst/>
                <a:gdLst>
                  <a:gd name="connsiteX0" fmla="*/ 71437 w 128587"/>
                  <a:gd name="connsiteY0" fmla="*/ 0 h 442913"/>
                  <a:gd name="connsiteX1" fmla="*/ 128587 w 128587"/>
                  <a:gd name="connsiteY1" fmla="*/ 442913 h 442913"/>
                  <a:gd name="connsiteX2" fmla="*/ 52387 w 128587"/>
                  <a:gd name="connsiteY2" fmla="*/ 80963 h 442913"/>
                  <a:gd name="connsiteX3" fmla="*/ 0 w 128587"/>
                  <a:gd name="connsiteY3" fmla="*/ 4763 h 442913"/>
                  <a:gd name="connsiteX0" fmla="*/ 71437 w 128587"/>
                  <a:gd name="connsiteY0" fmla="*/ 0 h 442913"/>
                  <a:gd name="connsiteX1" fmla="*/ 90487 w 128587"/>
                  <a:gd name="connsiteY1" fmla="*/ 19050 h 442913"/>
                  <a:gd name="connsiteX2" fmla="*/ 128587 w 128587"/>
                  <a:gd name="connsiteY2" fmla="*/ 442913 h 442913"/>
                  <a:gd name="connsiteX3" fmla="*/ 52387 w 128587"/>
                  <a:gd name="connsiteY3" fmla="*/ 80963 h 442913"/>
                  <a:gd name="connsiteX4" fmla="*/ 0 w 128587"/>
                  <a:gd name="connsiteY4" fmla="*/ 4763 h 442913"/>
                  <a:gd name="connsiteX0" fmla="*/ 71437 w 242887"/>
                  <a:gd name="connsiteY0" fmla="*/ 5715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242887"/>
                  <a:gd name="connsiteY0" fmla="*/ 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128587"/>
                  <a:gd name="connsiteY0" fmla="*/ 0 h 500063"/>
                  <a:gd name="connsiteX1" fmla="*/ 90487 w 128587"/>
                  <a:gd name="connsiteY1" fmla="*/ 152400 h 500063"/>
                  <a:gd name="connsiteX2" fmla="*/ 128587 w 128587"/>
                  <a:gd name="connsiteY2" fmla="*/ 500063 h 500063"/>
                  <a:gd name="connsiteX3" fmla="*/ 52387 w 128587"/>
                  <a:gd name="connsiteY3" fmla="*/ 138113 h 500063"/>
                  <a:gd name="connsiteX4" fmla="*/ 0 w 128587"/>
                  <a:gd name="connsiteY4" fmla="*/ 61913 h 5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87" h="500063">
                    <a:moveTo>
                      <a:pt x="14287" y="0"/>
                    </a:moveTo>
                    <a:lnTo>
                      <a:pt x="90487" y="152400"/>
                    </a:lnTo>
                    <a:lnTo>
                      <a:pt x="128587" y="500063"/>
                    </a:lnTo>
                    <a:lnTo>
                      <a:pt x="52387" y="138113"/>
                    </a:lnTo>
                    <a:lnTo>
                      <a:pt x="0" y="61913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>
                <a:off x="2971799" y="533400"/>
                <a:ext cx="457200" cy="1014413"/>
              </a:xfrm>
              <a:custGeom>
                <a:avLst/>
                <a:gdLst>
                  <a:gd name="connsiteX0" fmla="*/ 0 w 371475"/>
                  <a:gd name="connsiteY0" fmla="*/ 0 h 962025"/>
                  <a:gd name="connsiteX1" fmla="*/ 233362 w 371475"/>
                  <a:gd name="connsiteY1" fmla="*/ 61912 h 962025"/>
                  <a:gd name="connsiteX2" fmla="*/ 371475 w 371475"/>
                  <a:gd name="connsiteY2" fmla="*/ 304800 h 962025"/>
                  <a:gd name="connsiteX3" fmla="*/ 352425 w 371475"/>
                  <a:gd name="connsiteY3" fmla="*/ 557212 h 962025"/>
                  <a:gd name="connsiteX4" fmla="*/ 133350 w 371475"/>
                  <a:gd name="connsiteY4" fmla="*/ 723900 h 962025"/>
                  <a:gd name="connsiteX5" fmla="*/ 119062 w 371475"/>
                  <a:gd name="connsiteY5" fmla="*/ 942975 h 962025"/>
                  <a:gd name="connsiteX6" fmla="*/ 4762 w 371475"/>
                  <a:gd name="connsiteY6" fmla="*/ 962025 h 962025"/>
                  <a:gd name="connsiteX0" fmla="*/ 0 w 366713"/>
                  <a:gd name="connsiteY0" fmla="*/ 0 h 1090613"/>
                  <a:gd name="connsiteX1" fmla="*/ 228600 w 366713"/>
                  <a:gd name="connsiteY1" fmla="*/ 190500 h 1090613"/>
                  <a:gd name="connsiteX2" fmla="*/ 366713 w 366713"/>
                  <a:gd name="connsiteY2" fmla="*/ 433388 h 1090613"/>
                  <a:gd name="connsiteX3" fmla="*/ 347663 w 366713"/>
                  <a:gd name="connsiteY3" fmla="*/ 685800 h 1090613"/>
                  <a:gd name="connsiteX4" fmla="*/ 128588 w 366713"/>
                  <a:gd name="connsiteY4" fmla="*/ 852488 h 1090613"/>
                  <a:gd name="connsiteX5" fmla="*/ 114300 w 366713"/>
                  <a:gd name="connsiteY5" fmla="*/ 1071563 h 1090613"/>
                  <a:gd name="connsiteX6" fmla="*/ 0 w 366713"/>
                  <a:gd name="connsiteY6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1905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52400 w 366713"/>
                  <a:gd name="connsiteY5" fmla="*/ 914400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66713 w 457200"/>
                  <a:gd name="connsiteY3" fmla="*/ 433388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04799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380999"/>
                  <a:gd name="connsiteY0" fmla="*/ 0 h 1090613"/>
                  <a:gd name="connsiteX1" fmla="*/ 76200 w 380999"/>
                  <a:gd name="connsiteY1" fmla="*/ 152400 h 1090613"/>
                  <a:gd name="connsiteX2" fmla="*/ 228600 w 380999"/>
                  <a:gd name="connsiteY2" fmla="*/ 228600 h 1090613"/>
                  <a:gd name="connsiteX3" fmla="*/ 304799 w 380999"/>
                  <a:gd name="connsiteY3" fmla="*/ 457200 h 1090613"/>
                  <a:gd name="connsiteX4" fmla="*/ 380999 w 380999"/>
                  <a:gd name="connsiteY4" fmla="*/ 609600 h 1090613"/>
                  <a:gd name="connsiteX5" fmla="*/ 304799 w 380999"/>
                  <a:gd name="connsiteY5" fmla="*/ 685800 h 1090613"/>
                  <a:gd name="connsiteX6" fmla="*/ 152400 w 380999"/>
                  <a:gd name="connsiteY6" fmla="*/ 914400 h 1090613"/>
                  <a:gd name="connsiteX7" fmla="*/ 114300 w 380999"/>
                  <a:gd name="connsiteY7" fmla="*/ 1071563 h 1090613"/>
                  <a:gd name="connsiteX8" fmla="*/ 0 w 380999"/>
                  <a:gd name="connsiteY8" fmla="*/ 1090613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0999" h="1090613">
                    <a:moveTo>
                      <a:pt x="0" y="0"/>
                    </a:moveTo>
                    <a:lnTo>
                      <a:pt x="76200" y="152400"/>
                    </a:lnTo>
                    <a:lnTo>
                      <a:pt x="228600" y="228600"/>
                    </a:lnTo>
                    <a:lnTo>
                      <a:pt x="304799" y="457200"/>
                    </a:lnTo>
                    <a:lnTo>
                      <a:pt x="380999" y="609600"/>
                    </a:lnTo>
                    <a:lnTo>
                      <a:pt x="304799" y="685800"/>
                    </a:lnTo>
                    <a:lnTo>
                      <a:pt x="152400" y="914400"/>
                    </a:lnTo>
                    <a:lnTo>
                      <a:pt x="114300" y="1071563"/>
                    </a:lnTo>
                    <a:lnTo>
                      <a:pt x="0" y="10906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Freeform 167"/>
              <p:cNvSpPr/>
              <p:nvPr/>
            </p:nvSpPr>
            <p:spPr>
              <a:xfrm>
                <a:off x="3114675" y="1085850"/>
                <a:ext cx="233363" cy="614363"/>
              </a:xfrm>
              <a:custGeom>
                <a:avLst/>
                <a:gdLst>
                  <a:gd name="connsiteX0" fmla="*/ 128588 w 233363"/>
                  <a:gd name="connsiteY0" fmla="*/ 38100 h 614363"/>
                  <a:gd name="connsiteX1" fmla="*/ 0 w 233363"/>
                  <a:gd name="connsiteY1" fmla="*/ 142875 h 614363"/>
                  <a:gd name="connsiteX2" fmla="*/ 109538 w 233363"/>
                  <a:gd name="connsiteY2" fmla="*/ 309563 h 614363"/>
                  <a:gd name="connsiteX3" fmla="*/ 119063 w 233363"/>
                  <a:gd name="connsiteY3" fmla="*/ 614363 h 614363"/>
                  <a:gd name="connsiteX4" fmla="*/ 157163 w 233363"/>
                  <a:gd name="connsiteY4" fmla="*/ 261938 h 614363"/>
                  <a:gd name="connsiteX5" fmla="*/ 100013 w 233363"/>
                  <a:gd name="connsiteY5" fmla="*/ 157163 h 614363"/>
                  <a:gd name="connsiteX6" fmla="*/ 233363 w 233363"/>
                  <a:gd name="connsiteY6" fmla="*/ 0 h 61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3363" h="614363">
                    <a:moveTo>
                      <a:pt x="128588" y="38100"/>
                    </a:moveTo>
                    <a:lnTo>
                      <a:pt x="0" y="142875"/>
                    </a:lnTo>
                    <a:lnTo>
                      <a:pt x="109538" y="309563"/>
                    </a:lnTo>
                    <a:lnTo>
                      <a:pt x="119063" y="614363"/>
                    </a:lnTo>
                    <a:lnTo>
                      <a:pt x="157163" y="261938"/>
                    </a:lnTo>
                    <a:lnTo>
                      <a:pt x="100013" y="157163"/>
                    </a:lnTo>
                    <a:lnTo>
                      <a:pt x="233363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2971800" y="633413"/>
                <a:ext cx="57150" cy="352425"/>
              </a:xfrm>
              <a:custGeom>
                <a:avLst/>
                <a:gdLst>
                  <a:gd name="connsiteX0" fmla="*/ 0 w 57150"/>
                  <a:gd name="connsiteY0" fmla="*/ 352425 h 352425"/>
                  <a:gd name="connsiteX1" fmla="*/ 57150 w 57150"/>
                  <a:gd name="connsiteY1" fmla="*/ 80962 h 352425"/>
                  <a:gd name="connsiteX2" fmla="*/ 0 w 57150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150" h="352425">
                    <a:moveTo>
                      <a:pt x="0" y="352425"/>
                    </a:moveTo>
                    <a:lnTo>
                      <a:pt x="57150" y="8096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3028951" y="676275"/>
                <a:ext cx="247650" cy="304800"/>
              </a:xfrm>
              <a:custGeom>
                <a:avLst/>
                <a:gdLst>
                  <a:gd name="connsiteX0" fmla="*/ 23813 w 104775"/>
                  <a:gd name="connsiteY0" fmla="*/ 242888 h 304800"/>
                  <a:gd name="connsiteX1" fmla="*/ 104775 w 104775"/>
                  <a:gd name="connsiteY1" fmla="*/ 138113 h 304800"/>
                  <a:gd name="connsiteX2" fmla="*/ 90488 w 104775"/>
                  <a:gd name="connsiteY2" fmla="*/ 0 h 304800"/>
                  <a:gd name="connsiteX3" fmla="*/ 47625 w 104775"/>
                  <a:gd name="connsiteY3" fmla="*/ 61913 h 304800"/>
                  <a:gd name="connsiteX4" fmla="*/ 0 w 104775"/>
                  <a:gd name="connsiteY4" fmla="*/ 304800 h 304800"/>
                  <a:gd name="connsiteX5" fmla="*/ 23813 w 104775"/>
                  <a:gd name="connsiteY5" fmla="*/ 242888 h 304800"/>
                  <a:gd name="connsiteX0" fmla="*/ 23813 w 247650"/>
                  <a:gd name="connsiteY0" fmla="*/ 242888 h 304800"/>
                  <a:gd name="connsiteX1" fmla="*/ 104775 w 247650"/>
                  <a:gd name="connsiteY1" fmla="*/ 138113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  <a:gd name="connsiteX0" fmla="*/ 23813 w 247650"/>
                  <a:gd name="connsiteY0" fmla="*/ 242888 h 304800"/>
                  <a:gd name="connsiteX1" fmla="*/ 95249 w 247650"/>
                  <a:gd name="connsiteY1" fmla="*/ 85725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304800">
                    <a:moveTo>
                      <a:pt x="23813" y="242888"/>
                    </a:moveTo>
                    <a:lnTo>
                      <a:pt x="95249" y="85725"/>
                    </a:lnTo>
                    <a:lnTo>
                      <a:pt x="247650" y="85725"/>
                    </a:lnTo>
                    <a:lnTo>
                      <a:pt x="90488" y="0"/>
                    </a:lnTo>
                    <a:lnTo>
                      <a:pt x="47625" y="61913"/>
                    </a:lnTo>
                    <a:lnTo>
                      <a:pt x="0" y="304800"/>
                    </a:lnTo>
                    <a:lnTo>
                      <a:pt x="23813" y="242888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3238500" y="895350"/>
                <a:ext cx="171450" cy="147638"/>
              </a:xfrm>
              <a:custGeom>
                <a:avLst/>
                <a:gdLst>
                  <a:gd name="connsiteX0" fmla="*/ 42863 w 171450"/>
                  <a:gd name="connsiteY0" fmla="*/ 142875 h 147638"/>
                  <a:gd name="connsiteX1" fmla="*/ 119063 w 171450"/>
                  <a:gd name="connsiteY1" fmla="*/ 28575 h 147638"/>
                  <a:gd name="connsiteX2" fmla="*/ 171450 w 171450"/>
                  <a:gd name="connsiteY2" fmla="*/ 147638 h 147638"/>
                  <a:gd name="connsiteX3" fmla="*/ 157163 w 171450"/>
                  <a:gd name="connsiteY3" fmla="*/ 14288 h 147638"/>
                  <a:gd name="connsiteX4" fmla="*/ 109538 w 171450"/>
                  <a:gd name="connsiteY4" fmla="*/ 0 h 147638"/>
                  <a:gd name="connsiteX5" fmla="*/ 0 w 171450"/>
                  <a:gd name="connsiteY5" fmla="*/ 76200 h 14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450" h="147638">
                    <a:moveTo>
                      <a:pt x="42863" y="142875"/>
                    </a:moveTo>
                    <a:lnTo>
                      <a:pt x="119063" y="28575"/>
                    </a:lnTo>
                    <a:lnTo>
                      <a:pt x="171450" y="147638"/>
                    </a:lnTo>
                    <a:lnTo>
                      <a:pt x="157163" y="14288"/>
                    </a:lnTo>
                    <a:lnTo>
                      <a:pt x="109538" y="0"/>
                    </a:lnTo>
                    <a:lnTo>
                      <a:pt x="0" y="7620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3276600" y="1143000"/>
                <a:ext cx="104775" cy="409575"/>
              </a:xfrm>
              <a:custGeom>
                <a:avLst/>
                <a:gdLst>
                  <a:gd name="connsiteX0" fmla="*/ 0 w 104775"/>
                  <a:gd name="connsiteY0" fmla="*/ 61912 h 409575"/>
                  <a:gd name="connsiteX1" fmla="*/ 76200 w 104775"/>
                  <a:gd name="connsiteY1" fmla="*/ 171450 h 409575"/>
                  <a:gd name="connsiteX2" fmla="*/ 66675 w 104775"/>
                  <a:gd name="connsiteY2" fmla="*/ 409575 h 409575"/>
                  <a:gd name="connsiteX3" fmla="*/ 104775 w 104775"/>
                  <a:gd name="connsiteY3" fmla="*/ 128587 h 409575"/>
                  <a:gd name="connsiteX4" fmla="*/ 52387 w 104775"/>
                  <a:gd name="connsiteY4" fmla="*/ 0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409575">
                    <a:moveTo>
                      <a:pt x="0" y="61912"/>
                    </a:moveTo>
                    <a:lnTo>
                      <a:pt x="76200" y="171450"/>
                    </a:lnTo>
                    <a:lnTo>
                      <a:pt x="66675" y="409575"/>
                    </a:lnTo>
                    <a:lnTo>
                      <a:pt x="104775" y="128587"/>
                    </a:lnTo>
                    <a:lnTo>
                      <a:pt x="52387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0" name="Trapezoid 109"/>
            <p:cNvSpPr/>
            <p:nvPr/>
          </p:nvSpPr>
          <p:spPr>
            <a:xfrm>
              <a:off x="2830616" y="1303844"/>
              <a:ext cx="293583" cy="304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5" name="Group 184"/>
            <p:cNvGrpSpPr/>
            <p:nvPr/>
          </p:nvGrpSpPr>
          <p:grpSpPr>
            <a:xfrm flipH="1">
              <a:off x="2590800" y="762000"/>
              <a:ext cx="313811" cy="410236"/>
              <a:chOff x="2865470" y="776472"/>
              <a:chExt cx="313811" cy="410236"/>
            </a:xfrm>
          </p:grpSpPr>
          <p:sp>
            <p:nvSpPr>
              <p:cNvPr id="181" name="Freeform 180"/>
              <p:cNvSpPr/>
              <p:nvPr/>
            </p:nvSpPr>
            <p:spPr>
              <a:xfrm rot="1392876" flipH="1">
                <a:off x="2865470" y="907308"/>
                <a:ext cx="222250" cy="279400"/>
              </a:xfrm>
              <a:custGeom>
                <a:avLst/>
                <a:gdLst>
                  <a:gd name="connsiteX0" fmla="*/ 196850 w 222250"/>
                  <a:gd name="connsiteY0" fmla="*/ 114300 h 279400"/>
                  <a:gd name="connsiteX1" fmla="*/ 88900 w 222250"/>
                  <a:gd name="connsiteY1" fmla="*/ 0 h 279400"/>
                  <a:gd name="connsiteX2" fmla="*/ 0 w 222250"/>
                  <a:gd name="connsiteY2" fmla="*/ 133350 h 279400"/>
                  <a:gd name="connsiteX3" fmla="*/ 133350 w 222250"/>
                  <a:gd name="connsiteY3" fmla="*/ 279400 h 279400"/>
                  <a:gd name="connsiteX4" fmla="*/ 222250 w 222250"/>
                  <a:gd name="connsiteY4" fmla="*/ 279400 h 279400"/>
                  <a:gd name="connsiteX5" fmla="*/ 196850 w 222250"/>
                  <a:gd name="connsiteY5" fmla="*/ 114300 h 279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50" h="279400">
                    <a:moveTo>
                      <a:pt x="196850" y="114300"/>
                    </a:moveTo>
                    <a:lnTo>
                      <a:pt x="88900" y="0"/>
                    </a:lnTo>
                    <a:lnTo>
                      <a:pt x="0" y="133350"/>
                    </a:lnTo>
                    <a:lnTo>
                      <a:pt x="133350" y="279400"/>
                    </a:lnTo>
                    <a:lnTo>
                      <a:pt x="222250" y="279400"/>
                    </a:lnTo>
                    <a:lnTo>
                      <a:pt x="196850" y="1143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2" name="Straight Connector 181"/>
              <p:cNvCxnSpPr>
                <a:stCxn id="181" idx="3"/>
                <a:endCxn id="181" idx="0"/>
              </p:cNvCxnSpPr>
              <p:nvPr/>
            </p:nvCxnSpPr>
            <p:spPr>
              <a:xfrm rot="12192876">
                <a:off x="2872713" y="995705"/>
                <a:ext cx="635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>
                <a:stCxn id="181" idx="1"/>
              </p:cNvCxnSpPr>
              <p:nvPr/>
            </p:nvCxnSpPr>
            <p:spPr>
              <a:xfrm rot="12192876" flipH="1">
                <a:off x="3064981" y="864606"/>
                <a:ext cx="114300" cy="88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>
                <a:stCxn id="181" idx="1"/>
              </p:cNvCxnSpPr>
              <p:nvPr/>
            </p:nvCxnSpPr>
            <p:spPr>
              <a:xfrm rot="1392876" flipV="1">
                <a:off x="3083084" y="776472"/>
                <a:ext cx="381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6" name="Group 185"/>
            <p:cNvGrpSpPr/>
            <p:nvPr/>
          </p:nvGrpSpPr>
          <p:grpSpPr>
            <a:xfrm>
              <a:off x="3063240" y="762000"/>
              <a:ext cx="313811" cy="410236"/>
              <a:chOff x="2865470" y="776472"/>
              <a:chExt cx="313811" cy="410236"/>
            </a:xfrm>
          </p:grpSpPr>
          <p:sp>
            <p:nvSpPr>
              <p:cNvPr id="187" name="Freeform 186"/>
              <p:cNvSpPr/>
              <p:nvPr/>
            </p:nvSpPr>
            <p:spPr>
              <a:xfrm rot="1392876" flipH="1">
                <a:off x="2865470" y="907308"/>
                <a:ext cx="222250" cy="279400"/>
              </a:xfrm>
              <a:custGeom>
                <a:avLst/>
                <a:gdLst>
                  <a:gd name="connsiteX0" fmla="*/ 196850 w 222250"/>
                  <a:gd name="connsiteY0" fmla="*/ 114300 h 279400"/>
                  <a:gd name="connsiteX1" fmla="*/ 88900 w 222250"/>
                  <a:gd name="connsiteY1" fmla="*/ 0 h 279400"/>
                  <a:gd name="connsiteX2" fmla="*/ 0 w 222250"/>
                  <a:gd name="connsiteY2" fmla="*/ 133350 h 279400"/>
                  <a:gd name="connsiteX3" fmla="*/ 133350 w 222250"/>
                  <a:gd name="connsiteY3" fmla="*/ 279400 h 279400"/>
                  <a:gd name="connsiteX4" fmla="*/ 222250 w 222250"/>
                  <a:gd name="connsiteY4" fmla="*/ 279400 h 279400"/>
                  <a:gd name="connsiteX5" fmla="*/ 196850 w 222250"/>
                  <a:gd name="connsiteY5" fmla="*/ 114300 h 279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50" h="279400">
                    <a:moveTo>
                      <a:pt x="196850" y="114300"/>
                    </a:moveTo>
                    <a:lnTo>
                      <a:pt x="88900" y="0"/>
                    </a:lnTo>
                    <a:lnTo>
                      <a:pt x="0" y="133350"/>
                    </a:lnTo>
                    <a:lnTo>
                      <a:pt x="133350" y="279400"/>
                    </a:lnTo>
                    <a:lnTo>
                      <a:pt x="222250" y="279400"/>
                    </a:lnTo>
                    <a:lnTo>
                      <a:pt x="196850" y="1143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/>
              <p:cNvCxnSpPr>
                <a:stCxn id="187" idx="3"/>
                <a:endCxn id="187" idx="0"/>
              </p:cNvCxnSpPr>
              <p:nvPr/>
            </p:nvCxnSpPr>
            <p:spPr>
              <a:xfrm rot="12192876">
                <a:off x="2872713" y="995705"/>
                <a:ext cx="635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>
                <a:stCxn id="187" idx="1"/>
              </p:cNvCxnSpPr>
              <p:nvPr/>
            </p:nvCxnSpPr>
            <p:spPr>
              <a:xfrm rot="12192876" flipH="1">
                <a:off x="3064981" y="864606"/>
                <a:ext cx="114300" cy="88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stCxn id="187" idx="1"/>
              </p:cNvCxnSpPr>
              <p:nvPr/>
            </p:nvCxnSpPr>
            <p:spPr>
              <a:xfrm rot="1392876" flipV="1">
                <a:off x="3083084" y="776472"/>
                <a:ext cx="381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Group 250"/>
          <p:cNvGrpSpPr/>
          <p:nvPr/>
        </p:nvGrpSpPr>
        <p:grpSpPr>
          <a:xfrm>
            <a:off x="2057400" y="2971800"/>
            <a:ext cx="779780" cy="1767840"/>
            <a:chOff x="1905000" y="2667000"/>
            <a:chExt cx="779780" cy="1767840"/>
          </a:xfrm>
        </p:grpSpPr>
        <p:sp>
          <p:nvSpPr>
            <p:cNvPr id="252" name="Freeform 251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Freeform 252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Freeform 253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reeform 254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Freeform 255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1219200" y="5257800"/>
            <a:ext cx="2026920" cy="661987"/>
            <a:chOff x="1374934" y="5025867"/>
            <a:chExt cx="2026920" cy="661987"/>
          </a:xfrm>
        </p:grpSpPr>
        <p:grpSp>
          <p:nvGrpSpPr>
            <p:cNvPr id="167" name="Group 166"/>
            <p:cNvGrpSpPr/>
            <p:nvPr/>
          </p:nvGrpSpPr>
          <p:grpSpPr>
            <a:xfrm rot="16200000">
              <a:off x="2426494" y="4605814"/>
              <a:ext cx="457200" cy="1493520"/>
              <a:chOff x="2926080" y="2667000"/>
              <a:chExt cx="457200" cy="1493520"/>
            </a:xfrm>
          </p:grpSpPr>
          <p:sp>
            <p:nvSpPr>
              <p:cNvPr id="155" name="Rectangle 154"/>
              <p:cNvSpPr/>
              <p:nvPr/>
            </p:nvSpPr>
            <p:spPr>
              <a:xfrm>
                <a:off x="3087624" y="2743200"/>
                <a:ext cx="128016" cy="128016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Trapezoid 152"/>
              <p:cNvSpPr/>
              <p:nvPr/>
            </p:nvSpPr>
            <p:spPr>
              <a:xfrm flipV="1">
                <a:off x="2926080" y="2667000"/>
                <a:ext cx="457200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gular Pentagon 157"/>
              <p:cNvSpPr/>
              <p:nvPr/>
            </p:nvSpPr>
            <p:spPr>
              <a:xfrm flipV="1">
                <a:off x="3035808" y="3931920"/>
                <a:ext cx="228600" cy="228600"/>
              </a:xfrm>
              <a:prstGeom prst="pentagon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 rot="16200000">
              <a:off x="1539240" y="4861561"/>
              <a:ext cx="280988" cy="609600"/>
              <a:chOff x="3200399" y="2133600"/>
              <a:chExt cx="280988" cy="609600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200400" y="2286000"/>
                <a:ext cx="152400" cy="76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>
                <a:off x="3352800" y="2133600"/>
                <a:ext cx="128587" cy="519112"/>
              </a:xfrm>
              <a:custGeom>
                <a:avLst/>
                <a:gdLst>
                  <a:gd name="connsiteX0" fmla="*/ 0 w 80962"/>
                  <a:gd name="connsiteY0" fmla="*/ 0 h 233362"/>
                  <a:gd name="connsiteX1" fmla="*/ 0 w 80962"/>
                  <a:gd name="connsiteY1" fmla="*/ 233362 h 233362"/>
                  <a:gd name="connsiteX2" fmla="*/ 80962 w 80962"/>
                  <a:gd name="connsiteY2" fmla="*/ 233362 h 233362"/>
                  <a:gd name="connsiteX3" fmla="*/ 66675 w 80962"/>
                  <a:gd name="connsiteY3" fmla="*/ 128587 h 233362"/>
                  <a:gd name="connsiteX4" fmla="*/ 0 w 80962"/>
                  <a:gd name="connsiteY4" fmla="*/ 0 h 233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0962" h="233362">
                    <a:moveTo>
                      <a:pt x="0" y="0"/>
                    </a:moveTo>
                    <a:lnTo>
                      <a:pt x="0" y="233362"/>
                    </a:lnTo>
                    <a:lnTo>
                      <a:pt x="80962" y="233362"/>
                    </a:lnTo>
                    <a:lnTo>
                      <a:pt x="66675" y="128587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Trapezoid 137"/>
              <p:cNvSpPr/>
              <p:nvPr/>
            </p:nvSpPr>
            <p:spPr>
              <a:xfrm rot="5400000">
                <a:off x="3032759" y="2301241"/>
                <a:ext cx="381000" cy="45719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Hexagon 138"/>
              <p:cNvSpPr/>
              <p:nvPr/>
            </p:nvSpPr>
            <p:spPr>
              <a:xfrm>
                <a:off x="3252216" y="2590800"/>
                <a:ext cx="176784" cy="1524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 rot="16200000" flipH="1">
              <a:off x="1539240" y="5242560"/>
              <a:ext cx="280988" cy="609600"/>
              <a:chOff x="3200399" y="2133600"/>
              <a:chExt cx="280988" cy="609600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3200400" y="2286000"/>
                <a:ext cx="152400" cy="76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Freeform 144"/>
              <p:cNvSpPr/>
              <p:nvPr/>
            </p:nvSpPr>
            <p:spPr>
              <a:xfrm>
                <a:off x="3352800" y="2133600"/>
                <a:ext cx="128587" cy="519112"/>
              </a:xfrm>
              <a:custGeom>
                <a:avLst/>
                <a:gdLst>
                  <a:gd name="connsiteX0" fmla="*/ 0 w 80962"/>
                  <a:gd name="connsiteY0" fmla="*/ 0 h 233362"/>
                  <a:gd name="connsiteX1" fmla="*/ 0 w 80962"/>
                  <a:gd name="connsiteY1" fmla="*/ 233362 h 233362"/>
                  <a:gd name="connsiteX2" fmla="*/ 80962 w 80962"/>
                  <a:gd name="connsiteY2" fmla="*/ 233362 h 233362"/>
                  <a:gd name="connsiteX3" fmla="*/ 66675 w 80962"/>
                  <a:gd name="connsiteY3" fmla="*/ 128587 h 233362"/>
                  <a:gd name="connsiteX4" fmla="*/ 0 w 80962"/>
                  <a:gd name="connsiteY4" fmla="*/ 0 h 233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0962" h="233362">
                    <a:moveTo>
                      <a:pt x="0" y="0"/>
                    </a:moveTo>
                    <a:lnTo>
                      <a:pt x="0" y="233362"/>
                    </a:lnTo>
                    <a:lnTo>
                      <a:pt x="80962" y="233362"/>
                    </a:lnTo>
                    <a:lnTo>
                      <a:pt x="66675" y="128587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rapezoid 150"/>
              <p:cNvSpPr/>
              <p:nvPr/>
            </p:nvSpPr>
            <p:spPr>
              <a:xfrm rot="5400000">
                <a:off x="3032759" y="2301241"/>
                <a:ext cx="381000" cy="45719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Hexagon 151"/>
              <p:cNvSpPr/>
              <p:nvPr/>
            </p:nvSpPr>
            <p:spPr>
              <a:xfrm>
                <a:off x="3252216" y="2590800"/>
                <a:ext cx="176784" cy="1524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5" name="Hexagon 174"/>
          <p:cNvSpPr/>
          <p:nvPr/>
        </p:nvSpPr>
        <p:spPr>
          <a:xfrm>
            <a:off x="7696200" y="5562600"/>
            <a:ext cx="1447800" cy="1295400"/>
          </a:xfrm>
          <a:prstGeom prst="hexagon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66800" y="5867400"/>
            <a:ext cx="1371600" cy="533400"/>
            <a:chOff x="2133600" y="5791200"/>
            <a:chExt cx="1524000" cy="533400"/>
          </a:xfrm>
        </p:grpSpPr>
        <p:sp>
          <p:nvSpPr>
            <p:cNvPr id="5" name="Isosceles Triangle 4"/>
            <p:cNvSpPr/>
            <p:nvPr/>
          </p:nvSpPr>
          <p:spPr>
            <a:xfrm>
              <a:off x="3124200" y="6019800"/>
              <a:ext cx="533400" cy="304800"/>
            </a:xfrm>
            <a:prstGeom prst="triangle">
              <a:avLst>
                <a:gd name="adj" fmla="val 27486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</p:grpSpPr>
          <p:cxnSp>
            <p:nvCxnSpPr>
              <p:cNvPr id="7" name="Straight Connector 6"/>
              <p:cNvCxnSpPr>
                <a:endCxn id="11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endCxn id="11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Isosceles Triangle 8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rapezoid 9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2514600" y="5715000"/>
            <a:ext cx="716280" cy="762000"/>
            <a:chOff x="4846320" y="5562600"/>
            <a:chExt cx="716280" cy="762000"/>
          </a:xfr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5400000" scaled="1"/>
            <a:tileRect/>
          </a:gradFill>
        </p:grpSpPr>
        <p:sp>
          <p:nvSpPr>
            <p:cNvPr id="24" name="Isosceles Triangle 23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24" idx="0"/>
              <a:endCxn id="30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Isosceles Triangle 27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600" y="1828800"/>
            <a:ext cx="1411002" cy="2091881"/>
            <a:chOff x="6916133" y="2714625"/>
            <a:chExt cx="1411002" cy="2091881"/>
          </a:xfrm>
        </p:grpSpPr>
        <p:sp>
          <p:nvSpPr>
            <p:cNvPr id="32" name="Rectangle 31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387"/>
            <p:cNvGrpSpPr/>
            <p:nvPr/>
          </p:nvGrpSpPr>
          <p:grpSpPr>
            <a:xfrm>
              <a:off x="7613067" y="2714625"/>
              <a:ext cx="714068" cy="2090738"/>
              <a:chOff x="7613067" y="2714625"/>
              <a:chExt cx="714068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41" name="Freeform 40"/>
              <p:cNvSpPr/>
              <p:nvPr/>
            </p:nvSpPr>
            <p:spPr>
              <a:xfrm>
                <a:off x="7614866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7613067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88"/>
            <p:cNvGrpSpPr/>
            <p:nvPr/>
          </p:nvGrpSpPr>
          <p:grpSpPr>
            <a:xfrm flipH="1">
              <a:off x="6916133" y="2715768"/>
              <a:ext cx="725201" cy="2090738"/>
              <a:chOff x="7607005" y="2714625"/>
              <a:chExt cx="715845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9" name="Freeform 38"/>
              <p:cNvSpPr/>
              <p:nvPr/>
            </p:nvSpPr>
            <p:spPr>
              <a:xfrm>
                <a:off x="7610581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7607005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2590800" y="4038600"/>
            <a:ext cx="381000" cy="1828800"/>
            <a:chOff x="4495800" y="2971800"/>
            <a:chExt cx="381000" cy="1828800"/>
          </a:xfrm>
        </p:grpSpPr>
        <p:grpSp>
          <p:nvGrpSpPr>
            <p:cNvPr id="63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65" name="Trapezoid 64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4" name="Trapezoid 63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219200" y="4191000"/>
            <a:ext cx="685800" cy="1524000"/>
            <a:chOff x="4800600" y="1295400"/>
            <a:chExt cx="685800" cy="1524000"/>
          </a:xfrm>
        </p:grpSpPr>
        <p:sp>
          <p:nvSpPr>
            <p:cNvPr id="68" name="Parallelogram 67"/>
            <p:cNvSpPr/>
            <p:nvPr/>
          </p:nvSpPr>
          <p:spPr>
            <a:xfrm rot="5400000">
              <a:off x="4419600" y="1981200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122"/>
            <p:cNvGrpSpPr/>
            <p:nvPr/>
          </p:nvGrpSpPr>
          <p:grpSpPr>
            <a:xfrm>
              <a:off x="4800600" y="1295400"/>
              <a:ext cx="685800" cy="1219200"/>
              <a:chOff x="4800600" y="1295400"/>
              <a:chExt cx="685800" cy="12192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71" name="Oval 70"/>
              <p:cNvSpPr/>
              <p:nvPr/>
            </p:nvSpPr>
            <p:spPr>
              <a:xfrm>
                <a:off x="4800600" y="1295400"/>
                <a:ext cx="685800" cy="609600"/>
              </a:xfrm>
              <a:prstGeom prst="ellips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rapezoid 71"/>
              <p:cNvSpPr/>
              <p:nvPr/>
            </p:nvSpPr>
            <p:spPr>
              <a:xfrm>
                <a:off x="4953000" y="1752600"/>
                <a:ext cx="381000" cy="762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Isosceles Triangle 69"/>
            <p:cNvSpPr/>
            <p:nvPr/>
          </p:nvSpPr>
          <p:spPr>
            <a:xfrm>
              <a:off x="5029200" y="1600200"/>
              <a:ext cx="228600" cy="8382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3581400" y="4343400"/>
            <a:ext cx="457200" cy="2075793"/>
            <a:chOff x="4953000" y="2819400"/>
            <a:chExt cx="457200" cy="2075793"/>
          </a:xfr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2700000" scaled="1"/>
            <a:tileRect/>
          </a:gradFill>
        </p:grpSpPr>
        <p:grpSp>
          <p:nvGrpSpPr>
            <p:cNvPr id="74" name="Group 97"/>
            <p:cNvGrpSpPr/>
            <p:nvPr/>
          </p:nvGrpSpPr>
          <p:grpSpPr>
            <a:xfrm flipH="1">
              <a:off x="4953000" y="3276600"/>
              <a:ext cx="457200" cy="1618593"/>
              <a:chOff x="3810000" y="3276600"/>
              <a:chExt cx="381000" cy="1676400"/>
            </a:xfrm>
            <a:grpFill/>
          </p:grpSpPr>
          <p:sp>
            <p:nvSpPr>
              <p:cNvPr id="76" name="Trapezoid 75"/>
              <p:cNvSpPr/>
              <p:nvPr/>
            </p:nvSpPr>
            <p:spPr>
              <a:xfrm>
                <a:off x="3810000" y="3276600"/>
                <a:ext cx="381000" cy="16764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Trapezoid 76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Parallelogram 74"/>
            <p:cNvSpPr/>
            <p:nvPr/>
          </p:nvSpPr>
          <p:spPr>
            <a:xfrm>
              <a:off x="5181600" y="2819400"/>
              <a:ext cx="228600" cy="762000"/>
            </a:xfrm>
            <a:prstGeom prst="parallelogram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267200" y="4419600"/>
            <a:ext cx="609600" cy="2075793"/>
            <a:chOff x="7620000" y="2209800"/>
            <a:chExt cx="609600" cy="2075793"/>
          </a:xfr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8100000" scaled="1"/>
            <a:tileRect/>
          </a:gradFill>
        </p:grpSpPr>
        <p:grpSp>
          <p:nvGrpSpPr>
            <p:cNvPr id="79" name="Group 392"/>
            <p:cNvGrpSpPr/>
            <p:nvPr/>
          </p:nvGrpSpPr>
          <p:grpSpPr>
            <a:xfrm>
              <a:off x="7696200" y="2667000"/>
              <a:ext cx="457200" cy="1618593"/>
              <a:chOff x="5486400" y="3352800"/>
              <a:chExt cx="457200" cy="1618593"/>
            </a:xfrm>
            <a:grpFill/>
          </p:grpSpPr>
          <p:sp>
            <p:nvSpPr>
              <p:cNvPr id="83" name="Trapezoid 82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Trapezoid 83"/>
              <p:cNvSpPr/>
              <p:nvPr/>
            </p:nvSpPr>
            <p:spPr>
              <a:xfrm rot="10800000">
                <a:off x="5562600" y="44958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rapezoid 84"/>
              <p:cNvSpPr/>
              <p:nvPr/>
            </p:nvSpPr>
            <p:spPr>
              <a:xfrm rot="10800000" flipV="1">
                <a:off x="5562601" y="40386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Parallelogram 79"/>
            <p:cNvSpPr/>
            <p:nvPr/>
          </p:nvSpPr>
          <p:spPr>
            <a:xfrm>
              <a:off x="8001000" y="2438400"/>
              <a:ext cx="228600" cy="533400"/>
            </a:xfrm>
            <a:prstGeom prst="parallelogram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Parallelogram 80"/>
            <p:cNvSpPr/>
            <p:nvPr/>
          </p:nvSpPr>
          <p:spPr>
            <a:xfrm flipH="1">
              <a:off x="7620000" y="2438400"/>
              <a:ext cx="228600" cy="533400"/>
            </a:xfrm>
            <a:prstGeom prst="parallelogram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rapezoid 81"/>
            <p:cNvSpPr/>
            <p:nvPr/>
          </p:nvSpPr>
          <p:spPr>
            <a:xfrm>
              <a:off x="7620000" y="2209800"/>
              <a:ext cx="609600" cy="2286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191000" y="2057400"/>
            <a:ext cx="457200" cy="1371600"/>
            <a:chOff x="5562600" y="762000"/>
            <a:chExt cx="304800" cy="1371600"/>
          </a:xfrm>
        </p:grpSpPr>
        <p:grpSp>
          <p:nvGrpSpPr>
            <p:cNvPr id="87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Hexagon 92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8" name="Straight Connector 87"/>
            <p:cNvCxnSpPr>
              <a:stCxn id="93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93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3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3581400" y="2133600"/>
            <a:ext cx="307983" cy="1371600"/>
            <a:chOff x="6601978" y="1709714"/>
            <a:chExt cx="307983" cy="1371600"/>
          </a:xfrm>
        </p:grpSpPr>
        <p:sp>
          <p:nvSpPr>
            <p:cNvPr id="95" name="Parallelogram 94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rapezoid 95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2286000" y="304800"/>
            <a:ext cx="1524000" cy="1447800"/>
            <a:chOff x="2252472" y="304800"/>
            <a:chExt cx="1524000" cy="1447800"/>
          </a:xfrm>
        </p:grpSpPr>
        <p:grpSp>
          <p:nvGrpSpPr>
            <p:cNvPr id="119" name="Group 118"/>
            <p:cNvGrpSpPr/>
            <p:nvPr/>
          </p:nvGrpSpPr>
          <p:grpSpPr>
            <a:xfrm flipH="1">
              <a:off x="2252472" y="381000"/>
              <a:ext cx="771526" cy="1231346"/>
              <a:chOff x="3169920" y="533400"/>
              <a:chExt cx="771526" cy="1231346"/>
            </a:xfrm>
          </p:grpSpPr>
          <p:sp>
            <p:nvSpPr>
              <p:cNvPr id="111" name="Freeform 110"/>
              <p:cNvSpPr/>
              <p:nvPr/>
            </p:nvSpPr>
            <p:spPr>
              <a:xfrm>
                <a:off x="3169920" y="533400"/>
                <a:ext cx="771526" cy="1143000"/>
              </a:xfrm>
              <a:custGeom>
                <a:avLst/>
                <a:gdLst>
                  <a:gd name="connsiteX0" fmla="*/ 0 w 809625"/>
                  <a:gd name="connsiteY0" fmla="*/ 187325 h 1085850"/>
                  <a:gd name="connsiteX1" fmla="*/ 257175 w 809625"/>
                  <a:gd name="connsiteY1" fmla="*/ 187325 h 1085850"/>
                  <a:gd name="connsiteX2" fmla="*/ 396875 w 809625"/>
                  <a:gd name="connsiteY2" fmla="*/ 0 h 1085850"/>
                  <a:gd name="connsiteX3" fmla="*/ 422275 w 809625"/>
                  <a:gd name="connsiteY3" fmla="*/ 327025 h 1085850"/>
                  <a:gd name="connsiteX4" fmla="*/ 809625 w 809625"/>
                  <a:gd name="connsiteY4" fmla="*/ 196850 h 1085850"/>
                  <a:gd name="connsiteX5" fmla="*/ 530225 w 809625"/>
                  <a:gd name="connsiteY5" fmla="*/ 517525 h 1085850"/>
                  <a:gd name="connsiteX6" fmla="*/ 711200 w 809625"/>
                  <a:gd name="connsiteY6" fmla="*/ 606425 h 1085850"/>
                  <a:gd name="connsiteX7" fmla="*/ 641350 w 809625"/>
                  <a:gd name="connsiteY7" fmla="*/ 755650 h 1085850"/>
                  <a:gd name="connsiteX8" fmla="*/ 279400 w 809625"/>
                  <a:gd name="connsiteY8" fmla="*/ 1063625 h 1085850"/>
                  <a:gd name="connsiteX9" fmla="*/ 3175 w 809625"/>
                  <a:gd name="connsiteY9" fmla="*/ 1085850 h 1085850"/>
                  <a:gd name="connsiteX0" fmla="*/ 0 w 809625"/>
                  <a:gd name="connsiteY0" fmla="*/ 288925 h 1187450"/>
                  <a:gd name="connsiteX1" fmla="*/ 190500 w 809625"/>
                  <a:gd name="connsiteY1" fmla="*/ 0 h 1187450"/>
                  <a:gd name="connsiteX2" fmla="*/ 257175 w 809625"/>
                  <a:gd name="connsiteY2" fmla="*/ 288925 h 1187450"/>
                  <a:gd name="connsiteX3" fmla="*/ 396875 w 809625"/>
                  <a:gd name="connsiteY3" fmla="*/ 101600 h 1187450"/>
                  <a:gd name="connsiteX4" fmla="*/ 422275 w 809625"/>
                  <a:gd name="connsiteY4" fmla="*/ 428625 h 1187450"/>
                  <a:gd name="connsiteX5" fmla="*/ 809625 w 809625"/>
                  <a:gd name="connsiteY5" fmla="*/ 298450 h 1187450"/>
                  <a:gd name="connsiteX6" fmla="*/ 530225 w 809625"/>
                  <a:gd name="connsiteY6" fmla="*/ 619125 h 1187450"/>
                  <a:gd name="connsiteX7" fmla="*/ 711200 w 809625"/>
                  <a:gd name="connsiteY7" fmla="*/ 708025 h 1187450"/>
                  <a:gd name="connsiteX8" fmla="*/ 641350 w 809625"/>
                  <a:gd name="connsiteY8" fmla="*/ 857250 h 1187450"/>
                  <a:gd name="connsiteX9" fmla="*/ 279400 w 809625"/>
                  <a:gd name="connsiteY9" fmla="*/ 1165225 h 1187450"/>
                  <a:gd name="connsiteX10" fmla="*/ 3175 w 809625"/>
                  <a:gd name="connsiteY10" fmla="*/ 1187450 h 11874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396875 w 809625"/>
                  <a:gd name="connsiteY3" fmla="*/ 25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66700 w 809625"/>
                  <a:gd name="connsiteY2" fmla="*/ 152400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38100 w 809625"/>
                  <a:gd name="connsiteY1" fmla="*/ 76200 h 1111250"/>
                  <a:gd name="connsiteX2" fmla="*/ 190500 w 809625"/>
                  <a:gd name="connsiteY2" fmla="*/ 0 h 1111250"/>
                  <a:gd name="connsiteX3" fmla="*/ 266700 w 809625"/>
                  <a:gd name="connsiteY3" fmla="*/ 152400 h 1111250"/>
                  <a:gd name="connsiteX4" fmla="*/ 419100 w 809625"/>
                  <a:gd name="connsiteY4" fmla="*/ 152400 h 1111250"/>
                  <a:gd name="connsiteX5" fmla="*/ 422275 w 809625"/>
                  <a:gd name="connsiteY5" fmla="*/ 352425 h 1111250"/>
                  <a:gd name="connsiteX6" fmla="*/ 809625 w 809625"/>
                  <a:gd name="connsiteY6" fmla="*/ 222250 h 1111250"/>
                  <a:gd name="connsiteX7" fmla="*/ 530225 w 809625"/>
                  <a:gd name="connsiteY7" fmla="*/ 542925 h 1111250"/>
                  <a:gd name="connsiteX8" fmla="*/ 711200 w 809625"/>
                  <a:gd name="connsiteY8" fmla="*/ 631825 h 1111250"/>
                  <a:gd name="connsiteX9" fmla="*/ 641350 w 809625"/>
                  <a:gd name="connsiteY9" fmla="*/ 781050 h 1111250"/>
                  <a:gd name="connsiteX10" fmla="*/ 279400 w 809625"/>
                  <a:gd name="connsiteY10" fmla="*/ 1089025 h 1111250"/>
                  <a:gd name="connsiteX11" fmla="*/ 3175 w 809625"/>
                  <a:gd name="connsiteY11" fmla="*/ 1111250 h 1111250"/>
                  <a:gd name="connsiteX0" fmla="*/ 34925 w 806450"/>
                  <a:gd name="connsiteY0" fmla="*/ 76200 h 1111250"/>
                  <a:gd name="connsiteX1" fmla="*/ 34925 w 806450"/>
                  <a:gd name="connsiteY1" fmla="*/ 762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263524 w 806450"/>
                  <a:gd name="connsiteY1" fmla="*/ 3048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34924 w 806450"/>
                  <a:gd name="connsiteY0" fmla="*/ 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0 w 771526"/>
                  <a:gd name="connsiteY0" fmla="*/ 0 h 1143000"/>
                  <a:gd name="connsiteX1" fmla="*/ 76200 w 771526"/>
                  <a:gd name="connsiteY1" fmla="*/ 457200 h 1143000"/>
                  <a:gd name="connsiteX2" fmla="*/ 228600 w 771526"/>
                  <a:gd name="connsiteY2" fmla="*/ 304800 h 1143000"/>
                  <a:gd name="connsiteX3" fmla="*/ 152401 w 771526"/>
                  <a:gd name="connsiteY3" fmla="*/ 0 h 1143000"/>
                  <a:gd name="connsiteX4" fmla="*/ 228601 w 771526"/>
                  <a:gd name="connsiteY4" fmla="*/ 152400 h 1143000"/>
                  <a:gd name="connsiteX5" fmla="*/ 381001 w 771526"/>
                  <a:gd name="connsiteY5" fmla="*/ 152400 h 1143000"/>
                  <a:gd name="connsiteX6" fmla="*/ 384176 w 771526"/>
                  <a:gd name="connsiteY6" fmla="*/ 352425 h 1143000"/>
                  <a:gd name="connsiteX7" fmla="*/ 771526 w 771526"/>
                  <a:gd name="connsiteY7" fmla="*/ 222250 h 1143000"/>
                  <a:gd name="connsiteX8" fmla="*/ 492126 w 771526"/>
                  <a:gd name="connsiteY8" fmla="*/ 542925 h 1143000"/>
                  <a:gd name="connsiteX9" fmla="*/ 673101 w 771526"/>
                  <a:gd name="connsiteY9" fmla="*/ 631825 h 1143000"/>
                  <a:gd name="connsiteX10" fmla="*/ 603251 w 771526"/>
                  <a:gd name="connsiteY10" fmla="*/ 781050 h 1143000"/>
                  <a:gd name="connsiteX11" fmla="*/ 241301 w 771526"/>
                  <a:gd name="connsiteY11" fmla="*/ 1089025 h 1143000"/>
                  <a:gd name="connsiteX12" fmla="*/ 0 w 771526"/>
                  <a:gd name="connsiteY12" fmla="*/ 1143000 h 1143000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228600 w 771526"/>
                  <a:gd name="connsiteY2" fmla="*/ 305858 h 1144058"/>
                  <a:gd name="connsiteX3" fmla="*/ 152401 w 771526"/>
                  <a:gd name="connsiteY3" fmla="*/ 1058 h 1144058"/>
                  <a:gd name="connsiteX4" fmla="*/ 228601 w 771526"/>
                  <a:gd name="connsiteY4" fmla="*/ 153458 h 1144058"/>
                  <a:gd name="connsiteX5" fmla="*/ 381001 w 771526"/>
                  <a:gd name="connsiteY5" fmla="*/ 153458 h 1144058"/>
                  <a:gd name="connsiteX6" fmla="*/ 384176 w 771526"/>
                  <a:gd name="connsiteY6" fmla="*/ 353483 h 1144058"/>
                  <a:gd name="connsiteX7" fmla="*/ 771526 w 771526"/>
                  <a:gd name="connsiteY7" fmla="*/ 223308 h 1144058"/>
                  <a:gd name="connsiteX8" fmla="*/ 492126 w 771526"/>
                  <a:gd name="connsiteY8" fmla="*/ 543983 h 1144058"/>
                  <a:gd name="connsiteX9" fmla="*/ 673101 w 771526"/>
                  <a:gd name="connsiteY9" fmla="*/ 632883 h 1144058"/>
                  <a:gd name="connsiteX10" fmla="*/ 603251 w 771526"/>
                  <a:gd name="connsiteY10" fmla="*/ 782108 h 1144058"/>
                  <a:gd name="connsiteX11" fmla="*/ 241301 w 771526"/>
                  <a:gd name="connsiteY11" fmla="*/ 1090083 h 1144058"/>
                  <a:gd name="connsiteX12" fmla="*/ 0 w 771526"/>
                  <a:gd name="connsiteY12" fmla="*/ 1144058 h 1144058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152401 w 771526"/>
                  <a:gd name="connsiteY2" fmla="*/ 1058 h 1144058"/>
                  <a:gd name="connsiteX3" fmla="*/ 228601 w 771526"/>
                  <a:gd name="connsiteY3" fmla="*/ 153458 h 1144058"/>
                  <a:gd name="connsiteX4" fmla="*/ 381001 w 771526"/>
                  <a:gd name="connsiteY4" fmla="*/ 153458 h 1144058"/>
                  <a:gd name="connsiteX5" fmla="*/ 384176 w 771526"/>
                  <a:gd name="connsiteY5" fmla="*/ 353483 h 1144058"/>
                  <a:gd name="connsiteX6" fmla="*/ 771526 w 771526"/>
                  <a:gd name="connsiteY6" fmla="*/ 223308 h 1144058"/>
                  <a:gd name="connsiteX7" fmla="*/ 492126 w 771526"/>
                  <a:gd name="connsiteY7" fmla="*/ 543983 h 1144058"/>
                  <a:gd name="connsiteX8" fmla="*/ 673101 w 771526"/>
                  <a:gd name="connsiteY8" fmla="*/ 632883 h 1144058"/>
                  <a:gd name="connsiteX9" fmla="*/ 603251 w 771526"/>
                  <a:gd name="connsiteY9" fmla="*/ 782108 h 1144058"/>
                  <a:gd name="connsiteX10" fmla="*/ 241301 w 771526"/>
                  <a:gd name="connsiteY10" fmla="*/ 1090083 h 1144058"/>
                  <a:gd name="connsiteX11" fmla="*/ 0 w 771526"/>
                  <a:gd name="connsiteY11" fmla="*/ 1144058 h 1144058"/>
                  <a:gd name="connsiteX0" fmla="*/ 0 w 771526"/>
                  <a:gd name="connsiteY0" fmla="*/ 25400 h 1168400"/>
                  <a:gd name="connsiteX1" fmla="*/ 152401 w 771526"/>
                  <a:gd name="connsiteY1" fmla="*/ 25400 h 1168400"/>
                  <a:gd name="connsiteX2" fmla="*/ 228601 w 771526"/>
                  <a:gd name="connsiteY2" fmla="*/ 177800 h 1168400"/>
                  <a:gd name="connsiteX3" fmla="*/ 381001 w 771526"/>
                  <a:gd name="connsiteY3" fmla="*/ 177800 h 1168400"/>
                  <a:gd name="connsiteX4" fmla="*/ 384176 w 771526"/>
                  <a:gd name="connsiteY4" fmla="*/ 377825 h 1168400"/>
                  <a:gd name="connsiteX5" fmla="*/ 771526 w 771526"/>
                  <a:gd name="connsiteY5" fmla="*/ 247650 h 1168400"/>
                  <a:gd name="connsiteX6" fmla="*/ 492126 w 771526"/>
                  <a:gd name="connsiteY6" fmla="*/ 568325 h 1168400"/>
                  <a:gd name="connsiteX7" fmla="*/ 673101 w 771526"/>
                  <a:gd name="connsiteY7" fmla="*/ 657225 h 1168400"/>
                  <a:gd name="connsiteX8" fmla="*/ 603251 w 771526"/>
                  <a:gd name="connsiteY8" fmla="*/ 806450 h 1168400"/>
                  <a:gd name="connsiteX9" fmla="*/ 241301 w 771526"/>
                  <a:gd name="connsiteY9" fmla="*/ 1114425 h 1168400"/>
                  <a:gd name="connsiteX10" fmla="*/ 0 w 771526"/>
                  <a:gd name="connsiteY10" fmla="*/ 1168400 h 1168400"/>
                  <a:gd name="connsiteX0" fmla="*/ 0 w 771526"/>
                  <a:gd name="connsiteY0" fmla="*/ 0 h 1143000"/>
                  <a:gd name="connsiteX1" fmla="*/ 228601 w 771526"/>
                  <a:gd name="connsiteY1" fmla="*/ 152400 h 1143000"/>
                  <a:gd name="connsiteX2" fmla="*/ 381001 w 771526"/>
                  <a:gd name="connsiteY2" fmla="*/ 152400 h 1143000"/>
                  <a:gd name="connsiteX3" fmla="*/ 384176 w 771526"/>
                  <a:gd name="connsiteY3" fmla="*/ 352425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0 h 1143000"/>
                  <a:gd name="connsiteX1" fmla="*/ 381001 w 771526"/>
                  <a:gd name="connsiteY1" fmla="*/ 152400 h 1143000"/>
                  <a:gd name="connsiteX2" fmla="*/ 384176 w 771526"/>
                  <a:gd name="connsiteY2" fmla="*/ 352425 h 1143000"/>
                  <a:gd name="connsiteX3" fmla="*/ 771526 w 771526"/>
                  <a:gd name="connsiteY3" fmla="*/ 222250 h 1143000"/>
                  <a:gd name="connsiteX4" fmla="*/ 492126 w 771526"/>
                  <a:gd name="connsiteY4" fmla="*/ 542925 h 1143000"/>
                  <a:gd name="connsiteX5" fmla="*/ 673101 w 771526"/>
                  <a:gd name="connsiteY5" fmla="*/ 631825 h 1143000"/>
                  <a:gd name="connsiteX6" fmla="*/ 603251 w 771526"/>
                  <a:gd name="connsiteY6" fmla="*/ 781050 h 1143000"/>
                  <a:gd name="connsiteX7" fmla="*/ 241301 w 771526"/>
                  <a:gd name="connsiteY7" fmla="*/ 1089025 h 1143000"/>
                  <a:gd name="connsiteX8" fmla="*/ 0 w 771526"/>
                  <a:gd name="connsiteY8" fmla="*/ 1143000 h 1143000"/>
                  <a:gd name="connsiteX0" fmla="*/ 381001 w 771526"/>
                  <a:gd name="connsiteY0" fmla="*/ 0 h 990600"/>
                  <a:gd name="connsiteX1" fmla="*/ 384176 w 771526"/>
                  <a:gd name="connsiteY1" fmla="*/ 200025 h 990600"/>
                  <a:gd name="connsiteX2" fmla="*/ 771526 w 771526"/>
                  <a:gd name="connsiteY2" fmla="*/ 69850 h 990600"/>
                  <a:gd name="connsiteX3" fmla="*/ 492126 w 771526"/>
                  <a:gd name="connsiteY3" fmla="*/ 390525 h 990600"/>
                  <a:gd name="connsiteX4" fmla="*/ 673101 w 771526"/>
                  <a:gd name="connsiteY4" fmla="*/ 479425 h 990600"/>
                  <a:gd name="connsiteX5" fmla="*/ 603251 w 771526"/>
                  <a:gd name="connsiteY5" fmla="*/ 628650 h 990600"/>
                  <a:gd name="connsiteX6" fmla="*/ 241301 w 771526"/>
                  <a:gd name="connsiteY6" fmla="*/ 936625 h 990600"/>
                  <a:gd name="connsiteX7" fmla="*/ 0 w 771526"/>
                  <a:gd name="connsiteY7" fmla="*/ 990600 h 990600"/>
                  <a:gd name="connsiteX0" fmla="*/ 384176 w 771526"/>
                  <a:gd name="connsiteY0" fmla="*/ 130175 h 920750"/>
                  <a:gd name="connsiteX1" fmla="*/ 771526 w 771526"/>
                  <a:gd name="connsiteY1" fmla="*/ 0 h 920750"/>
                  <a:gd name="connsiteX2" fmla="*/ 492126 w 771526"/>
                  <a:gd name="connsiteY2" fmla="*/ 320675 h 920750"/>
                  <a:gd name="connsiteX3" fmla="*/ 673101 w 771526"/>
                  <a:gd name="connsiteY3" fmla="*/ 409575 h 920750"/>
                  <a:gd name="connsiteX4" fmla="*/ 603251 w 771526"/>
                  <a:gd name="connsiteY4" fmla="*/ 558800 h 920750"/>
                  <a:gd name="connsiteX5" fmla="*/ 241301 w 771526"/>
                  <a:gd name="connsiteY5" fmla="*/ 866775 h 920750"/>
                  <a:gd name="connsiteX6" fmla="*/ 0 w 771526"/>
                  <a:gd name="connsiteY6" fmla="*/ 920750 h 920750"/>
                  <a:gd name="connsiteX0" fmla="*/ 384176 w 771526"/>
                  <a:gd name="connsiteY0" fmla="*/ 276225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381000 w 771526"/>
                  <a:gd name="connsiteY2" fmla="*/ 152400 h 1066800"/>
                  <a:gd name="connsiteX3" fmla="*/ 771526 w 771526"/>
                  <a:gd name="connsiteY3" fmla="*/ 146050 h 1066800"/>
                  <a:gd name="connsiteX4" fmla="*/ 492126 w 771526"/>
                  <a:gd name="connsiteY4" fmla="*/ 466725 h 1066800"/>
                  <a:gd name="connsiteX5" fmla="*/ 673101 w 771526"/>
                  <a:gd name="connsiteY5" fmla="*/ 555625 h 1066800"/>
                  <a:gd name="connsiteX6" fmla="*/ 603251 w 771526"/>
                  <a:gd name="connsiteY6" fmla="*/ 704850 h 1066800"/>
                  <a:gd name="connsiteX7" fmla="*/ 241301 w 771526"/>
                  <a:gd name="connsiteY7" fmla="*/ 1012825 h 1066800"/>
                  <a:gd name="connsiteX8" fmla="*/ 0 w 771526"/>
                  <a:gd name="connsiteY8" fmla="*/ 1066800 h 10668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048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3048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71526" h="1143000">
                    <a:moveTo>
                      <a:pt x="0" y="76200"/>
                    </a:moveTo>
                    <a:lnTo>
                      <a:pt x="152400" y="0"/>
                    </a:lnTo>
                    <a:lnTo>
                      <a:pt x="381000" y="76200"/>
                    </a:lnTo>
                    <a:lnTo>
                      <a:pt x="381000" y="304800"/>
                    </a:lnTo>
                    <a:lnTo>
                      <a:pt x="771526" y="222250"/>
                    </a:lnTo>
                    <a:lnTo>
                      <a:pt x="492126" y="542925"/>
                    </a:lnTo>
                    <a:lnTo>
                      <a:pt x="673101" y="631825"/>
                    </a:lnTo>
                    <a:lnTo>
                      <a:pt x="603251" y="781050"/>
                    </a:lnTo>
                    <a:lnTo>
                      <a:pt x="241301" y="1089025"/>
                    </a:lnTo>
                    <a:lnTo>
                      <a:pt x="0" y="1143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2" name="Group 152"/>
              <p:cNvGrpSpPr/>
              <p:nvPr/>
            </p:nvGrpSpPr>
            <p:grpSpPr>
              <a:xfrm flipH="1">
                <a:off x="3240024" y="1313012"/>
                <a:ext cx="646176" cy="451734"/>
                <a:chOff x="7585966" y="4894523"/>
                <a:chExt cx="800812" cy="384467"/>
              </a:xfrm>
            </p:grpSpPr>
            <p:sp>
              <p:nvSpPr>
                <p:cNvPr id="113" name="Trapezoid 112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4" name="Straight Connector 113"/>
                <p:cNvCxnSpPr>
                  <a:stCxn id="113" idx="3"/>
                  <a:endCxn id="113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87"/>
                <p:cNvCxnSpPr>
                  <a:stCxn id="113" idx="3"/>
                  <a:endCxn id="113" idx="2"/>
                </p:cNvCxnSpPr>
                <p:nvPr/>
              </p:nvCxnSpPr>
              <p:spPr>
                <a:xfrm rot="16200000" flipV="1">
                  <a:off x="7631738" y="4956167"/>
                  <a:ext cx="258197" cy="249506"/>
                </a:xfrm>
                <a:prstGeom prst="bentConnector4">
                  <a:avLst>
                    <a:gd name="adj1" fmla="val 29822"/>
                    <a:gd name="adj2" fmla="val 83401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hape 115"/>
                <p:cNvCxnSpPr>
                  <a:stCxn id="113" idx="0"/>
                  <a:endCxn id="113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7" name="Freeform 116"/>
              <p:cNvSpPr/>
              <p:nvPr/>
            </p:nvSpPr>
            <p:spPr>
              <a:xfrm flipH="1">
                <a:off x="3232150" y="954396"/>
                <a:ext cx="349250" cy="341004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  <a:gd name="connsiteX0" fmla="*/ 304800 w 349250"/>
                  <a:gd name="connsiteY0" fmla="*/ 160519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304800 w 349250"/>
                  <a:gd name="connsiteY5" fmla="*/ 160519 h 311150"/>
                  <a:gd name="connsiteX0" fmla="*/ 304800 w 349250"/>
                  <a:gd name="connsiteY0" fmla="*/ 160519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304800 w 349250"/>
                  <a:gd name="connsiteY5" fmla="*/ 160519 h 290225"/>
                  <a:gd name="connsiteX0" fmla="*/ 228600 w 349250"/>
                  <a:gd name="connsiteY0" fmla="*/ 95666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228600 w 349250"/>
                  <a:gd name="connsiteY5" fmla="*/ 95666 h 290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290225">
                    <a:moveTo>
                      <a:pt x="228600" y="95666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28600" y="290225"/>
                    </a:lnTo>
                    <a:lnTo>
                      <a:pt x="349250" y="225425"/>
                    </a:lnTo>
                    <a:lnTo>
                      <a:pt x="228600" y="9566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Straight Connector 117"/>
              <p:cNvCxnSpPr>
                <a:stCxn id="117" idx="0"/>
                <a:endCxn id="117" idx="3"/>
              </p:cNvCxnSpPr>
              <p:nvPr/>
            </p:nvCxnSpPr>
            <p:spPr>
              <a:xfrm rot="10800000" flipV="1">
                <a:off x="3352800" y="1066800"/>
                <a:ext cx="0" cy="2286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19"/>
            <p:cNvGrpSpPr/>
            <p:nvPr/>
          </p:nvGrpSpPr>
          <p:grpSpPr>
            <a:xfrm>
              <a:off x="3017520" y="381000"/>
              <a:ext cx="758952" cy="1231346"/>
              <a:chOff x="3017520" y="381000"/>
              <a:chExt cx="758952" cy="1231346"/>
            </a:xfrm>
          </p:grpSpPr>
          <p:sp>
            <p:nvSpPr>
              <p:cNvPr id="110" name="Freeform 109"/>
              <p:cNvSpPr/>
              <p:nvPr/>
            </p:nvSpPr>
            <p:spPr>
              <a:xfrm>
                <a:off x="3017520" y="381000"/>
                <a:ext cx="758952" cy="1143000"/>
              </a:xfrm>
              <a:custGeom>
                <a:avLst/>
                <a:gdLst>
                  <a:gd name="connsiteX0" fmla="*/ 0 w 809625"/>
                  <a:gd name="connsiteY0" fmla="*/ 187325 h 1085850"/>
                  <a:gd name="connsiteX1" fmla="*/ 257175 w 809625"/>
                  <a:gd name="connsiteY1" fmla="*/ 187325 h 1085850"/>
                  <a:gd name="connsiteX2" fmla="*/ 396875 w 809625"/>
                  <a:gd name="connsiteY2" fmla="*/ 0 h 1085850"/>
                  <a:gd name="connsiteX3" fmla="*/ 422275 w 809625"/>
                  <a:gd name="connsiteY3" fmla="*/ 327025 h 1085850"/>
                  <a:gd name="connsiteX4" fmla="*/ 809625 w 809625"/>
                  <a:gd name="connsiteY4" fmla="*/ 196850 h 1085850"/>
                  <a:gd name="connsiteX5" fmla="*/ 530225 w 809625"/>
                  <a:gd name="connsiteY5" fmla="*/ 517525 h 1085850"/>
                  <a:gd name="connsiteX6" fmla="*/ 711200 w 809625"/>
                  <a:gd name="connsiteY6" fmla="*/ 606425 h 1085850"/>
                  <a:gd name="connsiteX7" fmla="*/ 641350 w 809625"/>
                  <a:gd name="connsiteY7" fmla="*/ 755650 h 1085850"/>
                  <a:gd name="connsiteX8" fmla="*/ 279400 w 809625"/>
                  <a:gd name="connsiteY8" fmla="*/ 1063625 h 1085850"/>
                  <a:gd name="connsiteX9" fmla="*/ 3175 w 809625"/>
                  <a:gd name="connsiteY9" fmla="*/ 1085850 h 1085850"/>
                  <a:gd name="connsiteX0" fmla="*/ 0 w 809625"/>
                  <a:gd name="connsiteY0" fmla="*/ 288925 h 1187450"/>
                  <a:gd name="connsiteX1" fmla="*/ 190500 w 809625"/>
                  <a:gd name="connsiteY1" fmla="*/ 0 h 1187450"/>
                  <a:gd name="connsiteX2" fmla="*/ 257175 w 809625"/>
                  <a:gd name="connsiteY2" fmla="*/ 288925 h 1187450"/>
                  <a:gd name="connsiteX3" fmla="*/ 396875 w 809625"/>
                  <a:gd name="connsiteY3" fmla="*/ 101600 h 1187450"/>
                  <a:gd name="connsiteX4" fmla="*/ 422275 w 809625"/>
                  <a:gd name="connsiteY4" fmla="*/ 428625 h 1187450"/>
                  <a:gd name="connsiteX5" fmla="*/ 809625 w 809625"/>
                  <a:gd name="connsiteY5" fmla="*/ 298450 h 1187450"/>
                  <a:gd name="connsiteX6" fmla="*/ 530225 w 809625"/>
                  <a:gd name="connsiteY6" fmla="*/ 619125 h 1187450"/>
                  <a:gd name="connsiteX7" fmla="*/ 711200 w 809625"/>
                  <a:gd name="connsiteY7" fmla="*/ 708025 h 1187450"/>
                  <a:gd name="connsiteX8" fmla="*/ 641350 w 809625"/>
                  <a:gd name="connsiteY8" fmla="*/ 857250 h 1187450"/>
                  <a:gd name="connsiteX9" fmla="*/ 279400 w 809625"/>
                  <a:gd name="connsiteY9" fmla="*/ 1165225 h 1187450"/>
                  <a:gd name="connsiteX10" fmla="*/ 3175 w 809625"/>
                  <a:gd name="connsiteY10" fmla="*/ 1187450 h 11874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396875 w 809625"/>
                  <a:gd name="connsiteY3" fmla="*/ 25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66700 w 809625"/>
                  <a:gd name="connsiteY2" fmla="*/ 152400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38100 w 809625"/>
                  <a:gd name="connsiteY1" fmla="*/ 76200 h 1111250"/>
                  <a:gd name="connsiteX2" fmla="*/ 190500 w 809625"/>
                  <a:gd name="connsiteY2" fmla="*/ 0 h 1111250"/>
                  <a:gd name="connsiteX3" fmla="*/ 266700 w 809625"/>
                  <a:gd name="connsiteY3" fmla="*/ 152400 h 1111250"/>
                  <a:gd name="connsiteX4" fmla="*/ 419100 w 809625"/>
                  <a:gd name="connsiteY4" fmla="*/ 152400 h 1111250"/>
                  <a:gd name="connsiteX5" fmla="*/ 422275 w 809625"/>
                  <a:gd name="connsiteY5" fmla="*/ 352425 h 1111250"/>
                  <a:gd name="connsiteX6" fmla="*/ 809625 w 809625"/>
                  <a:gd name="connsiteY6" fmla="*/ 222250 h 1111250"/>
                  <a:gd name="connsiteX7" fmla="*/ 530225 w 809625"/>
                  <a:gd name="connsiteY7" fmla="*/ 542925 h 1111250"/>
                  <a:gd name="connsiteX8" fmla="*/ 711200 w 809625"/>
                  <a:gd name="connsiteY8" fmla="*/ 631825 h 1111250"/>
                  <a:gd name="connsiteX9" fmla="*/ 641350 w 809625"/>
                  <a:gd name="connsiteY9" fmla="*/ 781050 h 1111250"/>
                  <a:gd name="connsiteX10" fmla="*/ 279400 w 809625"/>
                  <a:gd name="connsiteY10" fmla="*/ 1089025 h 1111250"/>
                  <a:gd name="connsiteX11" fmla="*/ 3175 w 809625"/>
                  <a:gd name="connsiteY11" fmla="*/ 1111250 h 1111250"/>
                  <a:gd name="connsiteX0" fmla="*/ 34925 w 806450"/>
                  <a:gd name="connsiteY0" fmla="*/ 76200 h 1111250"/>
                  <a:gd name="connsiteX1" fmla="*/ 34925 w 806450"/>
                  <a:gd name="connsiteY1" fmla="*/ 762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263524 w 806450"/>
                  <a:gd name="connsiteY1" fmla="*/ 3048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34924 w 806450"/>
                  <a:gd name="connsiteY0" fmla="*/ 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0 w 771526"/>
                  <a:gd name="connsiteY0" fmla="*/ 0 h 1143000"/>
                  <a:gd name="connsiteX1" fmla="*/ 76200 w 771526"/>
                  <a:gd name="connsiteY1" fmla="*/ 457200 h 1143000"/>
                  <a:gd name="connsiteX2" fmla="*/ 228600 w 771526"/>
                  <a:gd name="connsiteY2" fmla="*/ 304800 h 1143000"/>
                  <a:gd name="connsiteX3" fmla="*/ 152401 w 771526"/>
                  <a:gd name="connsiteY3" fmla="*/ 0 h 1143000"/>
                  <a:gd name="connsiteX4" fmla="*/ 228601 w 771526"/>
                  <a:gd name="connsiteY4" fmla="*/ 152400 h 1143000"/>
                  <a:gd name="connsiteX5" fmla="*/ 381001 w 771526"/>
                  <a:gd name="connsiteY5" fmla="*/ 152400 h 1143000"/>
                  <a:gd name="connsiteX6" fmla="*/ 384176 w 771526"/>
                  <a:gd name="connsiteY6" fmla="*/ 352425 h 1143000"/>
                  <a:gd name="connsiteX7" fmla="*/ 771526 w 771526"/>
                  <a:gd name="connsiteY7" fmla="*/ 222250 h 1143000"/>
                  <a:gd name="connsiteX8" fmla="*/ 492126 w 771526"/>
                  <a:gd name="connsiteY8" fmla="*/ 542925 h 1143000"/>
                  <a:gd name="connsiteX9" fmla="*/ 673101 w 771526"/>
                  <a:gd name="connsiteY9" fmla="*/ 631825 h 1143000"/>
                  <a:gd name="connsiteX10" fmla="*/ 603251 w 771526"/>
                  <a:gd name="connsiteY10" fmla="*/ 781050 h 1143000"/>
                  <a:gd name="connsiteX11" fmla="*/ 241301 w 771526"/>
                  <a:gd name="connsiteY11" fmla="*/ 1089025 h 1143000"/>
                  <a:gd name="connsiteX12" fmla="*/ 0 w 771526"/>
                  <a:gd name="connsiteY12" fmla="*/ 1143000 h 1143000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228600 w 771526"/>
                  <a:gd name="connsiteY2" fmla="*/ 305858 h 1144058"/>
                  <a:gd name="connsiteX3" fmla="*/ 152401 w 771526"/>
                  <a:gd name="connsiteY3" fmla="*/ 1058 h 1144058"/>
                  <a:gd name="connsiteX4" fmla="*/ 228601 w 771526"/>
                  <a:gd name="connsiteY4" fmla="*/ 153458 h 1144058"/>
                  <a:gd name="connsiteX5" fmla="*/ 381001 w 771526"/>
                  <a:gd name="connsiteY5" fmla="*/ 153458 h 1144058"/>
                  <a:gd name="connsiteX6" fmla="*/ 384176 w 771526"/>
                  <a:gd name="connsiteY6" fmla="*/ 353483 h 1144058"/>
                  <a:gd name="connsiteX7" fmla="*/ 771526 w 771526"/>
                  <a:gd name="connsiteY7" fmla="*/ 223308 h 1144058"/>
                  <a:gd name="connsiteX8" fmla="*/ 492126 w 771526"/>
                  <a:gd name="connsiteY8" fmla="*/ 543983 h 1144058"/>
                  <a:gd name="connsiteX9" fmla="*/ 673101 w 771526"/>
                  <a:gd name="connsiteY9" fmla="*/ 632883 h 1144058"/>
                  <a:gd name="connsiteX10" fmla="*/ 603251 w 771526"/>
                  <a:gd name="connsiteY10" fmla="*/ 782108 h 1144058"/>
                  <a:gd name="connsiteX11" fmla="*/ 241301 w 771526"/>
                  <a:gd name="connsiteY11" fmla="*/ 1090083 h 1144058"/>
                  <a:gd name="connsiteX12" fmla="*/ 0 w 771526"/>
                  <a:gd name="connsiteY12" fmla="*/ 1144058 h 1144058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152401 w 771526"/>
                  <a:gd name="connsiteY2" fmla="*/ 1058 h 1144058"/>
                  <a:gd name="connsiteX3" fmla="*/ 228601 w 771526"/>
                  <a:gd name="connsiteY3" fmla="*/ 153458 h 1144058"/>
                  <a:gd name="connsiteX4" fmla="*/ 381001 w 771526"/>
                  <a:gd name="connsiteY4" fmla="*/ 153458 h 1144058"/>
                  <a:gd name="connsiteX5" fmla="*/ 384176 w 771526"/>
                  <a:gd name="connsiteY5" fmla="*/ 353483 h 1144058"/>
                  <a:gd name="connsiteX6" fmla="*/ 771526 w 771526"/>
                  <a:gd name="connsiteY6" fmla="*/ 223308 h 1144058"/>
                  <a:gd name="connsiteX7" fmla="*/ 492126 w 771526"/>
                  <a:gd name="connsiteY7" fmla="*/ 543983 h 1144058"/>
                  <a:gd name="connsiteX8" fmla="*/ 673101 w 771526"/>
                  <a:gd name="connsiteY8" fmla="*/ 632883 h 1144058"/>
                  <a:gd name="connsiteX9" fmla="*/ 603251 w 771526"/>
                  <a:gd name="connsiteY9" fmla="*/ 782108 h 1144058"/>
                  <a:gd name="connsiteX10" fmla="*/ 241301 w 771526"/>
                  <a:gd name="connsiteY10" fmla="*/ 1090083 h 1144058"/>
                  <a:gd name="connsiteX11" fmla="*/ 0 w 771526"/>
                  <a:gd name="connsiteY11" fmla="*/ 1144058 h 1144058"/>
                  <a:gd name="connsiteX0" fmla="*/ 0 w 771526"/>
                  <a:gd name="connsiteY0" fmla="*/ 25400 h 1168400"/>
                  <a:gd name="connsiteX1" fmla="*/ 152401 w 771526"/>
                  <a:gd name="connsiteY1" fmla="*/ 25400 h 1168400"/>
                  <a:gd name="connsiteX2" fmla="*/ 228601 w 771526"/>
                  <a:gd name="connsiteY2" fmla="*/ 177800 h 1168400"/>
                  <a:gd name="connsiteX3" fmla="*/ 381001 w 771526"/>
                  <a:gd name="connsiteY3" fmla="*/ 177800 h 1168400"/>
                  <a:gd name="connsiteX4" fmla="*/ 384176 w 771526"/>
                  <a:gd name="connsiteY4" fmla="*/ 377825 h 1168400"/>
                  <a:gd name="connsiteX5" fmla="*/ 771526 w 771526"/>
                  <a:gd name="connsiteY5" fmla="*/ 247650 h 1168400"/>
                  <a:gd name="connsiteX6" fmla="*/ 492126 w 771526"/>
                  <a:gd name="connsiteY6" fmla="*/ 568325 h 1168400"/>
                  <a:gd name="connsiteX7" fmla="*/ 673101 w 771526"/>
                  <a:gd name="connsiteY7" fmla="*/ 657225 h 1168400"/>
                  <a:gd name="connsiteX8" fmla="*/ 603251 w 771526"/>
                  <a:gd name="connsiteY8" fmla="*/ 806450 h 1168400"/>
                  <a:gd name="connsiteX9" fmla="*/ 241301 w 771526"/>
                  <a:gd name="connsiteY9" fmla="*/ 1114425 h 1168400"/>
                  <a:gd name="connsiteX10" fmla="*/ 0 w 771526"/>
                  <a:gd name="connsiteY10" fmla="*/ 1168400 h 1168400"/>
                  <a:gd name="connsiteX0" fmla="*/ 0 w 771526"/>
                  <a:gd name="connsiteY0" fmla="*/ 0 h 1143000"/>
                  <a:gd name="connsiteX1" fmla="*/ 228601 w 771526"/>
                  <a:gd name="connsiteY1" fmla="*/ 152400 h 1143000"/>
                  <a:gd name="connsiteX2" fmla="*/ 381001 w 771526"/>
                  <a:gd name="connsiteY2" fmla="*/ 152400 h 1143000"/>
                  <a:gd name="connsiteX3" fmla="*/ 384176 w 771526"/>
                  <a:gd name="connsiteY3" fmla="*/ 352425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0 h 1143000"/>
                  <a:gd name="connsiteX1" fmla="*/ 381001 w 771526"/>
                  <a:gd name="connsiteY1" fmla="*/ 152400 h 1143000"/>
                  <a:gd name="connsiteX2" fmla="*/ 384176 w 771526"/>
                  <a:gd name="connsiteY2" fmla="*/ 352425 h 1143000"/>
                  <a:gd name="connsiteX3" fmla="*/ 771526 w 771526"/>
                  <a:gd name="connsiteY3" fmla="*/ 222250 h 1143000"/>
                  <a:gd name="connsiteX4" fmla="*/ 492126 w 771526"/>
                  <a:gd name="connsiteY4" fmla="*/ 542925 h 1143000"/>
                  <a:gd name="connsiteX5" fmla="*/ 673101 w 771526"/>
                  <a:gd name="connsiteY5" fmla="*/ 631825 h 1143000"/>
                  <a:gd name="connsiteX6" fmla="*/ 603251 w 771526"/>
                  <a:gd name="connsiteY6" fmla="*/ 781050 h 1143000"/>
                  <a:gd name="connsiteX7" fmla="*/ 241301 w 771526"/>
                  <a:gd name="connsiteY7" fmla="*/ 1089025 h 1143000"/>
                  <a:gd name="connsiteX8" fmla="*/ 0 w 771526"/>
                  <a:gd name="connsiteY8" fmla="*/ 1143000 h 1143000"/>
                  <a:gd name="connsiteX0" fmla="*/ 381001 w 771526"/>
                  <a:gd name="connsiteY0" fmla="*/ 0 h 990600"/>
                  <a:gd name="connsiteX1" fmla="*/ 384176 w 771526"/>
                  <a:gd name="connsiteY1" fmla="*/ 200025 h 990600"/>
                  <a:gd name="connsiteX2" fmla="*/ 771526 w 771526"/>
                  <a:gd name="connsiteY2" fmla="*/ 69850 h 990600"/>
                  <a:gd name="connsiteX3" fmla="*/ 492126 w 771526"/>
                  <a:gd name="connsiteY3" fmla="*/ 390525 h 990600"/>
                  <a:gd name="connsiteX4" fmla="*/ 673101 w 771526"/>
                  <a:gd name="connsiteY4" fmla="*/ 479425 h 990600"/>
                  <a:gd name="connsiteX5" fmla="*/ 603251 w 771526"/>
                  <a:gd name="connsiteY5" fmla="*/ 628650 h 990600"/>
                  <a:gd name="connsiteX6" fmla="*/ 241301 w 771526"/>
                  <a:gd name="connsiteY6" fmla="*/ 936625 h 990600"/>
                  <a:gd name="connsiteX7" fmla="*/ 0 w 771526"/>
                  <a:gd name="connsiteY7" fmla="*/ 990600 h 990600"/>
                  <a:gd name="connsiteX0" fmla="*/ 384176 w 771526"/>
                  <a:gd name="connsiteY0" fmla="*/ 130175 h 920750"/>
                  <a:gd name="connsiteX1" fmla="*/ 771526 w 771526"/>
                  <a:gd name="connsiteY1" fmla="*/ 0 h 920750"/>
                  <a:gd name="connsiteX2" fmla="*/ 492126 w 771526"/>
                  <a:gd name="connsiteY2" fmla="*/ 320675 h 920750"/>
                  <a:gd name="connsiteX3" fmla="*/ 673101 w 771526"/>
                  <a:gd name="connsiteY3" fmla="*/ 409575 h 920750"/>
                  <a:gd name="connsiteX4" fmla="*/ 603251 w 771526"/>
                  <a:gd name="connsiteY4" fmla="*/ 558800 h 920750"/>
                  <a:gd name="connsiteX5" fmla="*/ 241301 w 771526"/>
                  <a:gd name="connsiteY5" fmla="*/ 866775 h 920750"/>
                  <a:gd name="connsiteX6" fmla="*/ 0 w 771526"/>
                  <a:gd name="connsiteY6" fmla="*/ 920750 h 920750"/>
                  <a:gd name="connsiteX0" fmla="*/ 384176 w 771526"/>
                  <a:gd name="connsiteY0" fmla="*/ 276225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381000 w 771526"/>
                  <a:gd name="connsiteY2" fmla="*/ 152400 h 1066800"/>
                  <a:gd name="connsiteX3" fmla="*/ 771526 w 771526"/>
                  <a:gd name="connsiteY3" fmla="*/ 146050 h 1066800"/>
                  <a:gd name="connsiteX4" fmla="*/ 492126 w 771526"/>
                  <a:gd name="connsiteY4" fmla="*/ 466725 h 1066800"/>
                  <a:gd name="connsiteX5" fmla="*/ 673101 w 771526"/>
                  <a:gd name="connsiteY5" fmla="*/ 555625 h 1066800"/>
                  <a:gd name="connsiteX6" fmla="*/ 603251 w 771526"/>
                  <a:gd name="connsiteY6" fmla="*/ 704850 h 1066800"/>
                  <a:gd name="connsiteX7" fmla="*/ 241301 w 771526"/>
                  <a:gd name="connsiteY7" fmla="*/ 1012825 h 1066800"/>
                  <a:gd name="connsiteX8" fmla="*/ 0 w 771526"/>
                  <a:gd name="connsiteY8" fmla="*/ 1066800 h 10668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048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3048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71526" h="1143000">
                    <a:moveTo>
                      <a:pt x="0" y="76200"/>
                    </a:moveTo>
                    <a:lnTo>
                      <a:pt x="152400" y="0"/>
                    </a:lnTo>
                    <a:lnTo>
                      <a:pt x="381000" y="76200"/>
                    </a:lnTo>
                    <a:lnTo>
                      <a:pt x="381000" y="304800"/>
                    </a:lnTo>
                    <a:lnTo>
                      <a:pt x="771526" y="222250"/>
                    </a:lnTo>
                    <a:lnTo>
                      <a:pt x="492126" y="542925"/>
                    </a:lnTo>
                    <a:lnTo>
                      <a:pt x="673101" y="631825"/>
                    </a:lnTo>
                    <a:lnTo>
                      <a:pt x="603251" y="781050"/>
                    </a:lnTo>
                    <a:lnTo>
                      <a:pt x="241301" y="1089025"/>
                    </a:lnTo>
                    <a:lnTo>
                      <a:pt x="0" y="1143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152"/>
              <p:cNvGrpSpPr/>
              <p:nvPr/>
            </p:nvGrpSpPr>
            <p:grpSpPr>
              <a:xfrm flipH="1">
                <a:off x="3087624" y="1160612"/>
                <a:ext cx="646176" cy="451734"/>
                <a:chOff x="7585966" y="4894523"/>
                <a:chExt cx="800812" cy="384467"/>
              </a:xfrm>
            </p:grpSpPr>
            <p:sp>
              <p:nvSpPr>
                <p:cNvPr id="54" name="Trapezoid 53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5" name="Straight Connector 54"/>
                <p:cNvCxnSpPr>
                  <a:stCxn id="54" idx="3"/>
                  <a:endCxn id="54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87"/>
                <p:cNvCxnSpPr>
                  <a:stCxn id="54" idx="3"/>
                  <a:endCxn id="54" idx="2"/>
                </p:cNvCxnSpPr>
                <p:nvPr/>
              </p:nvCxnSpPr>
              <p:spPr>
                <a:xfrm rot="16200000" flipV="1">
                  <a:off x="7631738" y="4956167"/>
                  <a:ext cx="258197" cy="249506"/>
                </a:xfrm>
                <a:prstGeom prst="bentConnector4">
                  <a:avLst>
                    <a:gd name="adj1" fmla="val 29822"/>
                    <a:gd name="adj2" fmla="val 83401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hape 56"/>
                <p:cNvCxnSpPr>
                  <a:stCxn id="54" idx="0"/>
                  <a:endCxn id="54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Freeform 50"/>
              <p:cNvSpPr/>
              <p:nvPr/>
            </p:nvSpPr>
            <p:spPr>
              <a:xfrm flipH="1">
                <a:off x="3079750" y="801996"/>
                <a:ext cx="349250" cy="341004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  <a:gd name="connsiteX0" fmla="*/ 304800 w 349250"/>
                  <a:gd name="connsiteY0" fmla="*/ 160519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304800 w 349250"/>
                  <a:gd name="connsiteY5" fmla="*/ 160519 h 311150"/>
                  <a:gd name="connsiteX0" fmla="*/ 304800 w 349250"/>
                  <a:gd name="connsiteY0" fmla="*/ 160519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304800 w 349250"/>
                  <a:gd name="connsiteY5" fmla="*/ 160519 h 290225"/>
                  <a:gd name="connsiteX0" fmla="*/ 228600 w 349250"/>
                  <a:gd name="connsiteY0" fmla="*/ 95666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228600 w 349250"/>
                  <a:gd name="connsiteY5" fmla="*/ 95666 h 290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290225">
                    <a:moveTo>
                      <a:pt x="228600" y="95666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28600" y="290225"/>
                    </a:lnTo>
                    <a:lnTo>
                      <a:pt x="349250" y="225425"/>
                    </a:lnTo>
                    <a:lnTo>
                      <a:pt x="228600" y="9566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>
                <a:stCxn id="51" idx="0"/>
                <a:endCxn id="51" idx="3"/>
              </p:cNvCxnSpPr>
              <p:nvPr/>
            </p:nvCxnSpPr>
            <p:spPr>
              <a:xfrm rot="10800000" flipV="1">
                <a:off x="3200400" y="914400"/>
                <a:ext cx="0" cy="2286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rapezoid 52"/>
            <p:cNvSpPr/>
            <p:nvPr/>
          </p:nvSpPr>
          <p:spPr>
            <a:xfrm>
              <a:off x="2822890" y="1128522"/>
              <a:ext cx="381000" cy="624078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rapezoid 44"/>
            <p:cNvSpPr/>
            <p:nvPr/>
          </p:nvSpPr>
          <p:spPr>
            <a:xfrm flipV="1">
              <a:off x="2785872" y="304800"/>
              <a:ext cx="457200" cy="533400"/>
            </a:xfrm>
            <a:prstGeom prst="trapezoid">
              <a:avLst>
                <a:gd name="adj" fmla="val 33333"/>
              </a:avLst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838200" y="152400"/>
            <a:ext cx="1165540" cy="1350779"/>
            <a:chOff x="838200" y="152400"/>
            <a:chExt cx="1165540" cy="1350779"/>
          </a:xfrm>
        </p:grpSpPr>
        <p:sp>
          <p:nvSpPr>
            <p:cNvPr id="13" name="Trapezoid 12"/>
            <p:cNvSpPr/>
            <p:nvPr/>
          </p:nvSpPr>
          <p:spPr>
            <a:xfrm rot="16449697">
              <a:off x="1185600" y="785297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/>
          </p:nvSpPr>
          <p:spPr>
            <a:xfrm rot="16449697">
              <a:off x="1165395" y="421050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38200" y="152400"/>
              <a:ext cx="1143000" cy="1323975"/>
            </a:xfrm>
            <a:custGeom>
              <a:avLst/>
              <a:gdLst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0 w 1143000"/>
                <a:gd name="connsiteY6" fmla="*/ 66675 h 1323975"/>
                <a:gd name="connsiteX7" fmla="*/ 471488 w 1143000"/>
                <a:gd name="connsiteY7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85813 w 1143000"/>
                <a:gd name="connsiteY6" fmla="*/ 547687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52450 w 1143000"/>
                <a:gd name="connsiteY5" fmla="*/ 614362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19113 w 1143000"/>
                <a:gd name="connsiteY5" fmla="*/ 719137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247650 w 1143000"/>
                <a:gd name="connsiteY6" fmla="*/ 4619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0" h="1323975">
                  <a:moveTo>
                    <a:pt x="471488" y="0"/>
                  </a:moveTo>
                  <a:lnTo>
                    <a:pt x="1033463" y="195262"/>
                  </a:lnTo>
                  <a:lnTo>
                    <a:pt x="1143000" y="738187"/>
                  </a:lnTo>
                  <a:lnTo>
                    <a:pt x="1042988" y="1323975"/>
                  </a:lnTo>
                  <a:lnTo>
                    <a:pt x="419100" y="1162050"/>
                  </a:lnTo>
                  <a:lnTo>
                    <a:pt x="704850" y="919162"/>
                  </a:lnTo>
                  <a:lnTo>
                    <a:pt x="247650" y="461962"/>
                  </a:lnTo>
                  <a:lnTo>
                    <a:pt x="704850" y="538162"/>
                  </a:lnTo>
                  <a:lnTo>
                    <a:pt x="0" y="66675"/>
                  </a:lnTo>
                  <a:lnTo>
                    <a:pt x="47148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>
            <a:xfrm rot="1206481">
              <a:off x="1622740" y="972032"/>
              <a:ext cx="381000" cy="531147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rapezoid 16"/>
            <p:cNvSpPr/>
            <p:nvPr/>
          </p:nvSpPr>
          <p:spPr>
            <a:xfrm rot="7138490">
              <a:off x="1185520" y="803178"/>
              <a:ext cx="381000" cy="80081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>
              <a:stCxn id="17" idx="3"/>
              <a:endCxn id="17" idx="1"/>
            </p:cNvCxnSpPr>
            <p:nvPr/>
          </p:nvCxnSpPr>
          <p:spPr>
            <a:xfrm rot="5400000" flipH="1" flipV="1">
              <a:off x="1251028" y="1134372"/>
              <a:ext cx="249984" cy="138424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87"/>
            <p:cNvCxnSpPr>
              <a:stCxn id="17" idx="3"/>
              <a:endCxn id="17" idx="2"/>
            </p:cNvCxnSpPr>
            <p:nvPr/>
          </p:nvCxnSpPr>
          <p:spPr>
            <a:xfrm rot="5400000" flipH="1">
              <a:off x="1006790" y="1028559"/>
              <a:ext cx="318959" cy="281076"/>
            </a:xfrm>
            <a:prstGeom prst="bentConnector4">
              <a:avLst>
                <a:gd name="adj1" fmla="val 58983"/>
                <a:gd name="adj2" fmla="val 72520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hape 21"/>
            <p:cNvCxnSpPr>
              <a:stCxn id="17" idx="0"/>
              <a:endCxn id="17" idx="1"/>
            </p:cNvCxnSpPr>
            <p:nvPr/>
          </p:nvCxnSpPr>
          <p:spPr>
            <a:xfrm flipH="1" flipV="1">
              <a:off x="1445232" y="1078592"/>
              <a:ext cx="281076" cy="318959"/>
            </a:xfrm>
            <a:prstGeom prst="bentConnector4">
              <a:avLst>
                <a:gd name="adj1" fmla="val 28609"/>
                <a:gd name="adj2" fmla="val 28075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2" name="Freeform 121"/>
            <p:cNvSpPr/>
            <p:nvPr/>
          </p:nvSpPr>
          <p:spPr>
            <a:xfrm>
              <a:off x="841248" y="155448"/>
              <a:ext cx="1143000" cy="738187"/>
            </a:xfrm>
            <a:custGeom>
              <a:avLst/>
              <a:gdLst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0 w 1143000"/>
                <a:gd name="connsiteY6" fmla="*/ 66675 h 1323975"/>
                <a:gd name="connsiteX7" fmla="*/ 471488 w 1143000"/>
                <a:gd name="connsiteY7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85813 w 1143000"/>
                <a:gd name="connsiteY6" fmla="*/ 547687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52450 w 1143000"/>
                <a:gd name="connsiteY5" fmla="*/ 614362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19113 w 1143000"/>
                <a:gd name="connsiteY5" fmla="*/ 719137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247650 w 1143000"/>
                <a:gd name="connsiteY6" fmla="*/ 4619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538162 h 1323975"/>
                <a:gd name="connsiteX6" fmla="*/ 0 w 1143000"/>
                <a:gd name="connsiteY6" fmla="*/ 66675 h 1323975"/>
                <a:gd name="connsiteX7" fmla="*/ 471488 w 1143000"/>
                <a:gd name="connsiteY7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704850 w 1143000"/>
                <a:gd name="connsiteY4" fmla="*/ 538162 h 1323975"/>
                <a:gd name="connsiteX5" fmla="*/ 0 w 1143000"/>
                <a:gd name="connsiteY5" fmla="*/ 66675 h 1323975"/>
                <a:gd name="connsiteX6" fmla="*/ 471488 w 1143000"/>
                <a:gd name="connsiteY6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987552 w 1143000"/>
                <a:gd name="connsiteY4" fmla="*/ 225552 h 1323975"/>
                <a:gd name="connsiteX5" fmla="*/ 0 w 1143000"/>
                <a:gd name="connsiteY5" fmla="*/ 66675 h 1323975"/>
                <a:gd name="connsiteX6" fmla="*/ 471488 w 1143000"/>
                <a:gd name="connsiteY6" fmla="*/ 0 h 1323975"/>
                <a:gd name="connsiteX0" fmla="*/ 471488 w 1143000"/>
                <a:gd name="connsiteY0" fmla="*/ 0 h 738187"/>
                <a:gd name="connsiteX1" fmla="*/ 1033463 w 1143000"/>
                <a:gd name="connsiteY1" fmla="*/ 195262 h 738187"/>
                <a:gd name="connsiteX2" fmla="*/ 1143000 w 1143000"/>
                <a:gd name="connsiteY2" fmla="*/ 738187 h 738187"/>
                <a:gd name="connsiteX3" fmla="*/ 987552 w 1143000"/>
                <a:gd name="connsiteY3" fmla="*/ 225552 h 738187"/>
                <a:gd name="connsiteX4" fmla="*/ 0 w 1143000"/>
                <a:gd name="connsiteY4" fmla="*/ 66675 h 738187"/>
                <a:gd name="connsiteX5" fmla="*/ 471488 w 1143000"/>
                <a:gd name="connsiteY5" fmla="*/ 0 h 738187"/>
                <a:gd name="connsiteX0" fmla="*/ 471488 w 1143000"/>
                <a:gd name="connsiteY0" fmla="*/ 0 h 738187"/>
                <a:gd name="connsiteX1" fmla="*/ 1033463 w 1143000"/>
                <a:gd name="connsiteY1" fmla="*/ 195262 h 738187"/>
                <a:gd name="connsiteX2" fmla="*/ 1143000 w 1143000"/>
                <a:gd name="connsiteY2" fmla="*/ 738187 h 738187"/>
                <a:gd name="connsiteX3" fmla="*/ 987552 w 1143000"/>
                <a:gd name="connsiteY3" fmla="*/ 225552 h 738187"/>
                <a:gd name="connsiteX4" fmla="*/ 454152 w 1143000"/>
                <a:gd name="connsiteY4" fmla="*/ 225552 h 738187"/>
                <a:gd name="connsiteX5" fmla="*/ 0 w 1143000"/>
                <a:gd name="connsiteY5" fmla="*/ 66675 h 738187"/>
                <a:gd name="connsiteX6" fmla="*/ 471488 w 1143000"/>
                <a:gd name="connsiteY6" fmla="*/ 0 h 738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43000" h="738187">
                  <a:moveTo>
                    <a:pt x="471488" y="0"/>
                  </a:moveTo>
                  <a:lnTo>
                    <a:pt x="1033463" y="195262"/>
                  </a:lnTo>
                  <a:lnTo>
                    <a:pt x="1143000" y="738187"/>
                  </a:lnTo>
                  <a:lnTo>
                    <a:pt x="987552" y="225552"/>
                  </a:lnTo>
                  <a:lnTo>
                    <a:pt x="454152" y="225552"/>
                  </a:lnTo>
                  <a:lnTo>
                    <a:pt x="0" y="66675"/>
                  </a:lnTo>
                  <a:lnTo>
                    <a:pt x="47148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1574800" y="500062"/>
              <a:ext cx="349250" cy="31115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8" idx="0"/>
              <a:endCxn id="18" idx="3"/>
            </p:cNvCxnSpPr>
            <p:nvPr/>
          </p:nvCxnSpPr>
          <p:spPr>
            <a:xfrm flipH="1">
              <a:off x="1835150" y="601662"/>
              <a:ext cx="22225" cy="20955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/>
        </p:nvGrpSpPr>
        <p:grpSpPr>
          <a:xfrm>
            <a:off x="7467600" y="1524000"/>
            <a:ext cx="1275080" cy="4343400"/>
            <a:chOff x="5852160" y="762000"/>
            <a:chExt cx="1275080" cy="4343400"/>
          </a:xfrm>
        </p:grpSpPr>
        <p:sp>
          <p:nvSpPr>
            <p:cNvPr id="133" name="Isosceles Triangle 132"/>
            <p:cNvSpPr/>
            <p:nvPr/>
          </p:nvSpPr>
          <p:spPr>
            <a:xfrm>
              <a:off x="6373368" y="762000"/>
              <a:ext cx="228600" cy="3352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6492240" y="3931920"/>
              <a:ext cx="635000" cy="812800"/>
            </a:xfrm>
            <a:custGeom>
              <a:avLst/>
              <a:gdLst>
                <a:gd name="connsiteX0" fmla="*/ 0 w 666750"/>
                <a:gd name="connsiteY0" fmla="*/ 139700 h 787400"/>
                <a:gd name="connsiteX1" fmla="*/ 209550 w 666750"/>
                <a:gd name="connsiteY1" fmla="*/ 0 h 787400"/>
                <a:gd name="connsiteX2" fmla="*/ 666750 w 666750"/>
                <a:gd name="connsiteY2" fmla="*/ 787400 h 787400"/>
                <a:gd name="connsiteX3" fmla="*/ 177800 w 666750"/>
                <a:gd name="connsiteY3" fmla="*/ 133350 h 787400"/>
                <a:gd name="connsiteX4" fmla="*/ 12700 w 666750"/>
                <a:gd name="connsiteY4" fmla="*/ 266700 h 787400"/>
                <a:gd name="connsiteX5" fmla="*/ 0 w 666750"/>
                <a:gd name="connsiteY5" fmla="*/ 139700 h 787400"/>
                <a:gd name="connsiteX0" fmla="*/ 0 w 666750"/>
                <a:gd name="connsiteY0" fmla="*/ 139700 h 812800"/>
                <a:gd name="connsiteX1" fmla="*/ 209550 w 666750"/>
                <a:gd name="connsiteY1" fmla="*/ 0 h 812800"/>
                <a:gd name="connsiteX2" fmla="*/ 666750 w 666750"/>
                <a:gd name="connsiteY2" fmla="*/ 787400 h 812800"/>
                <a:gd name="connsiteX3" fmla="*/ 177800 w 666750"/>
                <a:gd name="connsiteY3" fmla="*/ 133350 h 812800"/>
                <a:gd name="connsiteX4" fmla="*/ 31750 w 666750"/>
                <a:gd name="connsiteY4" fmla="*/ 812800 h 812800"/>
                <a:gd name="connsiteX5" fmla="*/ 0 w 666750"/>
                <a:gd name="connsiteY5" fmla="*/ 139700 h 812800"/>
                <a:gd name="connsiteX0" fmla="*/ 0 w 635000"/>
                <a:gd name="connsiteY0" fmla="*/ 127000 h 812800"/>
                <a:gd name="connsiteX1" fmla="*/ 177800 w 635000"/>
                <a:gd name="connsiteY1" fmla="*/ 0 h 812800"/>
                <a:gd name="connsiteX2" fmla="*/ 635000 w 635000"/>
                <a:gd name="connsiteY2" fmla="*/ 787400 h 812800"/>
                <a:gd name="connsiteX3" fmla="*/ 146050 w 635000"/>
                <a:gd name="connsiteY3" fmla="*/ 133350 h 812800"/>
                <a:gd name="connsiteX4" fmla="*/ 0 w 635000"/>
                <a:gd name="connsiteY4" fmla="*/ 812800 h 812800"/>
                <a:gd name="connsiteX5" fmla="*/ 0 w 635000"/>
                <a:gd name="connsiteY5" fmla="*/ 127000 h 8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5000" h="812800">
                  <a:moveTo>
                    <a:pt x="0" y="127000"/>
                  </a:moveTo>
                  <a:lnTo>
                    <a:pt x="177800" y="0"/>
                  </a:lnTo>
                  <a:lnTo>
                    <a:pt x="635000" y="787400"/>
                  </a:lnTo>
                  <a:lnTo>
                    <a:pt x="146050" y="133350"/>
                  </a:lnTo>
                  <a:lnTo>
                    <a:pt x="0" y="812800"/>
                  </a:lnTo>
                  <a:lnTo>
                    <a:pt x="0" y="1270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 flipH="1">
              <a:off x="5852160" y="3931920"/>
              <a:ext cx="635000" cy="812800"/>
            </a:xfrm>
            <a:custGeom>
              <a:avLst/>
              <a:gdLst>
                <a:gd name="connsiteX0" fmla="*/ 0 w 666750"/>
                <a:gd name="connsiteY0" fmla="*/ 139700 h 787400"/>
                <a:gd name="connsiteX1" fmla="*/ 209550 w 666750"/>
                <a:gd name="connsiteY1" fmla="*/ 0 h 787400"/>
                <a:gd name="connsiteX2" fmla="*/ 666750 w 666750"/>
                <a:gd name="connsiteY2" fmla="*/ 787400 h 787400"/>
                <a:gd name="connsiteX3" fmla="*/ 177800 w 666750"/>
                <a:gd name="connsiteY3" fmla="*/ 133350 h 787400"/>
                <a:gd name="connsiteX4" fmla="*/ 12700 w 666750"/>
                <a:gd name="connsiteY4" fmla="*/ 266700 h 787400"/>
                <a:gd name="connsiteX5" fmla="*/ 0 w 666750"/>
                <a:gd name="connsiteY5" fmla="*/ 139700 h 787400"/>
                <a:gd name="connsiteX0" fmla="*/ 0 w 666750"/>
                <a:gd name="connsiteY0" fmla="*/ 139700 h 812800"/>
                <a:gd name="connsiteX1" fmla="*/ 209550 w 666750"/>
                <a:gd name="connsiteY1" fmla="*/ 0 h 812800"/>
                <a:gd name="connsiteX2" fmla="*/ 666750 w 666750"/>
                <a:gd name="connsiteY2" fmla="*/ 787400 h 812800"/>
                <a:gd name="connsiteX3" fmla="*/ 177800 w 666750"/>
                <a:gd name="connsiteY3" fmla="*/ 133350 h 812800"/>
                <a:gd name="connsiteX4" fmla="*/ 31750 w 666750"/>
                <a:gd name="connsiteY4" fmla="*/ 812800 h 812800"/>
                <a:gd name="connsiteX5" fmla="*/ 0 w 666750"/>
                <a:gd name="connsiteY5" fmla="*/ 139700 h 812800"/>
                <a:gd name="connsiteX0" fmla="*/ 0 w 635000"/>
                <a:gd name="connsiteY0" fmla="*/ 127000 h 812800"/>
                <a:gd name="connsiteX1" fmla="*/ 177800 w 635000"/>
                <a:gd name="connsiteY1" fmla="*/ 0 h 812800"/>
                <a:gd name="connsiteX2" fmla="*/ 635000 w 635000"/>
                <a:gd name="connsiteY2" fmla="*/ 787400 h 812800"/>
                <a:gd name="connsiteX3" fmla="*/ 146050 w 635000"/>
                <a:gd name="connsiteY3" fmla="*/ 133350 h 812800"/>
                <a:gd name="connsiteX4" fmla="*/ 0 w 635000"/>
                <a:gd name="connsiteY4" fmla="*/ 812800 h 812800"/>
                <a:gd name="connsiteX5" fmla="*/ 0 w 635000"/>
                <a:gd name="connsiteY5" fmla="*/ 127000 h 8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5000" h="812800">
                  <a:moveTo>
                    <a:pt x="0" y="127000"/>
                  </a:moveTo>
                  <a:lnTo>
                    <a:pt x="177800" y="0"/>
                  </a:lnTo>
                  <a:lnTo>
                    <a:pt x="635000" y="787400"/>
                  </a:lnTo>
                  <a:lnTo>
                    <a:pt x="146050" y="133350"/>
                  </a:lnTo>
                  <a:lnTo>
                    <a:pt x="0" y="812800"/>
                  </a:lnTo>
                  <a:lnTo>
                    <a:pt x="0" y="1270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6428232" y="4038600"/>
              <a:ext cx="128016" cy="1066800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24000" flip="none" algn="ctr"/>
            </a:blip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3" name="Group 152"/>
          <p:cNvGrpSpPr/>
          <p:nvPr/>
        </p:nvGrpSpPr>
        <p:grpSpPr>
          <a:xfrm rot="16200000">
            <a:off x="4619625" y="3609975"/>
            <a:ext cx="3752850" cy="800100"/>
            <a:chOff x="5238750" y="5334000"/>
            <a:chExt cx="3752850" cy="8001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5867400" y="5810250"/>
              <a:ext cx="822746" cy="285750"/>
              <a:chOff x="5867400" y="5810250"/>
              <a:chExt cx="822746" cy="285750"/>
            </a:xfrm>
          </p:grpSpPr>
          <p:sp>
            <p:nvSpPr>
              <p:cNvPr id="138" name="Hexagon 137"/>
              <p:cNvSpPr/>
              <p:nvPr/>
            </p:nvSpPr>
            <p:spPr>
              <a:xfrm>
                <a:off x="5867400" y="5867400"/>
                <a:ext cx="685800" cy="228600"/>
              </a:xfrm>
              <a:prstGeom prst="hexagon">
                <a:avLst/>
              </a:prstGeom>
              <a:noFill/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/>
              <p:cNvCxnSpPr>
                <a:stCxn id="138" idx="0"/>
                <a:endCxn id="139" idx="0"/>
              </p:cNvCxnSpPr>
              <p:nvPr/>
            </p:nvCxnSpPr>
            <p:spPr>
              <a:xfrm flipV="1">
                <a:off x="6553200" y="5810250"/>
                <a:ext cx="136946" cy="171450"/>
              </a:xfrm>
              <a:prstGeom prst="line">
                <a:avLst/>
              </a:prstGeom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Group 144"/>
            <p:cNvGrpSpPr/>
            <p:nvPr/>
          </p:nvGrpSpPr>
          <p:grpSpPr>
            <a:xfrm>
              <a:off x="5238750" y="5467350"/>
              <a:ext cx="3752850" cy="666750"/>
              <a:chOff x="5238750" y="5467350"/>
              <a:chExt cx="3752850" cy="666750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6629400" y="5638800"/>
                <a:ext cx="2362200" cy="1524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5238750" y="5467350"/>
                <a:ext cx="2076450" cy="666750"/>
              </a:xfrm>
              <a:custGeom>
                <a:avLst/>
                <a:gdLst>
                  <a:gd name="connsiteX0" fmla="*/ 1304925 w 1866900"/>
                  <a:gd name="connsiteY0" fmla="*/ 342900 h 666750"/>
                  <a:gd name="connsiteX1" fmla="*/ 542925 w 1866900"/>
                  <a:gd name="connsiteY1" fmla="*/ 323850 h 666750"/>
                  <a:gd name="connsiteX2" fmla="*/ 114300 w 1866900"/>
                  <a:gd name="connsiteY2" fmla="*/ 666750 h 666750"/>
                  <a:gd name="connsiteX3" fmla="*/ 0 w 1866900"/>
                  <a:gd name="connsiteY3" fmla="*/ 323850 h 666750"/>
                  <a:gd name="connsiteX4" fmla="*/ 76200 w 1866900"/>
                  <a:gd name="connsiteY4" fmla="*/ 76200 h 666750"/>
                  <a:gd name="connsiteX5" fmla="*/ 238125 w 1866900"/>
                  <a:gd name="connsiteY5" fmla="*/ 0 h 666750"/>
                  <a:gd name="connsiteX6" fmla="*/ 1076325 w 1866900"/>
                  <a:gd name="connsiteY6" fmla="*/ 123825 h 666750"/>
                  <a:gd name="connsiteX7" fmla="*/ 1866900 w 1866900"/>
                  <a:gd name="connsiteY7" fmla="*/ 123825 h 666750"/>
                  <a:gd name="connsiteX8" fmla="*/ 1866900 w 1866900"/>
                  <a:gd name="connsiteY8" fmla="*/ 342900 h 666750"/>
                  <a:gd name="connsiteX9" fmla="*/ 1304925 w 1866900"/>
                  <a:gd name="connsiteY9" fmla="*/ 342900 h 666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66900" h="666750">
                    <a:moveTo>
                      <a:pt x="1304925" y="342900"/>
                    </a:moveTo>
                    <a:lnTo>
                      <a:pt x="542925" y="323850"/>
                    </a:lnTo>
                    <a:lnTo>
                      <a:pt x="114300" y="666750"/>
                    </a:lnTo>
                    <a:lnTo>
                      <a:pt x="0" y="323850"/>
                    </a:lnTo>
                    <a:lnTo>
                      <a:pt x="76200" y="76200"/>
                    </a:lnTo>
                    <a:lnTo>
                      <a:pt x="238125" y="0"/>
                    </a:lnTo>
                    <a:lnTo>
                      <a:pt x="1076325" y="123825"/>
                    </a:lnTo>
                    <a:lnTo>
                      <a:pt x="1866900" y="123825"/>
                    </a:lnTo>
                    <a:lnTo>
                      <a:pt x="1866900" y="342900"/>
                    </a:lnTo>
                    <a:lnTo>
                      <a:pt x="1304925" y="342900"/>
                    </a:lnTo>
                    <a:close/>
                  </a:path>
                </a:pathLst>
              </a:custGeom>
              <a:blipFill dpi="0" rotWithShape="1">
                <a:blip r:embed="rId3" cstate="print"/>
                <a:srcRect/>
                <a:tile tx="0" ty="0" sx="100000" sy="53000" flip="xy" algn="tl"/>
              </a:blip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5943600" y="5334000"/>
              <a:ext cx="1219200" cy="304800"/>
              <a:chOff x="5943600" y="5334000"/>
              <a:chExt cx="1219200" cy="304800"/>
            </a:xfrm>
          </p:grpSpPr>
          <p:sp>
            <p:nvSpPr>
              <p:cNvPr id="150" name="Rectangle 149"/>
              <p:cNvSpPr/>
              <p:nvPr/>
            </p:nvSpPr>
            <p:spPr>
              <a:xfrm>
                <a:off x="6248400" y="5410200"/>
                <a:ext cx="76200" cy="228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6934200" y="5410200"/>
                <a:ext cx="76200" cy="228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5943600" y="5334000"/>
                <a:ext cx="1219200" cy="1524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4" name="Group 153"/>
          <p:cNvGrpSpPr/>
          <p:nvPr/>
        </p:nvGrpSpPr>
        <p:grpSpPr>
          <a:xfrm>
            <a:off x="1752600" y="1905000"/>
            <a:ext cx="903767" cy="2083981"/>
            <a:chOff x="5199321" y="3200400"/>
            <a:chExt cx="903767" cy="2083981"/>
          </a:xfrm>
        </p:grpSpPr>
        <p:sp>
          <p:nvSpPr>
            <p:cNvPr id="155" name="Rectangle 154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457200" y="4267200"/>
            <a:ext cx="381000" cy="457200"/>
            <a:chOff x="4724400" y="3200400"/>
            <a:chExt cx="381000" cy="457200"/>
          </a:xfrm>
        </p:grpSpPr>
        <p:sp>
          <p:nvSpPr>
            <p:cNvPr id="255" name="Trapezoid 254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6" name="Straight Connector 255"/>
            <p:cNvCxnSpPr>
              <a:stCxn id="255" idx="3"/>
              <a:endCxn id="255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4" name="Group 293"/>
          <p:cNvGrpSpPr/>
          <p:nvPr/>
        </p:nvGrpSpPr>
        <p:grpSpPr>
          <a:xfrm rot="4017969">
            <a:off x="2997183" y="3248148"/>
            <a:ext cx="838200" cy="609600"/>
            <a:chOff x="3886200" y="5638800"/>
            <a:chExt cx="1143000" cy="762000"/>
          </a:xfr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</p:grpSpPr>
        <p:sp>
          <p:nvSpPr>
            <p:cNvPr id="295" name="Trapezoid 294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Trapezoid 295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solidFill>
              <a:schemeClr val="bg1">
                <a:lumMod val="5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Trapezoid 296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Trapezoid 297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Trapezoid 298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Trapezoid 299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Trapezoid 300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9600" y="3200400"/>
            <a:ext cx="1061466" cy="1742018"/>
            <a:chOff x="6711696" y="3200400"/>
            <a:chExt cx="1061466" cy="1742018"/>
          </a:xfrm>
        </p:grpSpPr>
        <p:grpSp>
          <p:nvGrpSpPr>
            <p:cNvPr id="5" name="Group 314"/>
            <p:cNvGrpSpPr/>
            <p:nvPr/>
          </p:nvGrpSpPr>
          <p:grpSpPr>
            <a:xfrm>
              <a:off x="6711696" y="3200400"/>
              <a:ext cx="1061466" cy="1742018"/>
              <a:chOff x="6711696" y="3200400"/>
              <a:chExt cx="1061466" cy="1742018"/>
            </a:xfrm>
          </p:grpSpPr>
          <p:grpSp>
            <p:nvGrpSpPr>
              <p:cNvPr id="8" name="Group 305"/>
              <p:cNvGrpSpPr/>
              <p:nvPr/>
            </p:nvGrpSpPr>
            <p:grpSpPr>
              <a:xfrm>
                <a:off x="7239025" y="3200400"/>
                <a:ext cx="534137" cy="1742018"/>
                <a:chOff x="7236588" y="3228974"/>
                <a:chExt cx="646909" cy="1742018"/>
              </a:xfrm>
            </p:grpSpPr>
            <p:sp>
              <p:nvSpPr>
                <p:cNvPr id="13" name="Freeform 12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>
                  <a:off x="7238975" y="4378325"/>
                  <a:ext cx="644522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reeform 14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310"/>
              <p:cNvGrpSpPr/>
              <p:nvPr/>
            </p:nvGrpSpPr>
            <p:grpSpPr>
              <a:xfrm flipH="1">
                <a:off x="6711696" y="3200400"/>
                <a:ext cx="544278" cy="1742018"/>
                <a:chOff x="7224325" y="3228974"/>
                <a:chExt cx="659196" cy="1742018"/>
              </a:xfrm>
            </p:grpSpPr>
            <p:sp>
              <p:nvSpPr>
                <p:cNvPr id="10" name="Freeform 9"/>
                <p:cNvSpPr/>
                <p:nvPr/>
              </p:nvSpPr>
              <p:spPr>
                <a:xfrm>
                  <a:off x="7236634" y="3745706"/>
                  <a:ext cx="478633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7232550" y="4378325"/>
                  <a:ext cx="650971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7224325" y="3228974"/>
                  <a:ext cx="624281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" name="Freeform 5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7000" y="1600200"/>
            <a:ext cx="457200" cy="1371600"/>
            <a:chOff x="5562600" y="762000"/>
            <a:chExt cx="304800" cy="1371600"/>
          </a:xfrm>
        </p:grpSpPr>
        <p:grpSp>
          <p:nvGrpSpPr>
            <p:cNvPr id="17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Hexagon 22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Connector 17"/>
            <p:cNvCxnSpPr>
              <a:stCxn id="23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3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23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057400" y="1676400"/>
            <a:ext cx="307983" cy="1371600"/>
            <a:chOff x="6601978" y="1709714"/>
            <a:chExt cx="307983" cy="1371600"/>
          </a:xfrm>
        </p:grpSpPr>
        <p:sp>
          <p:nvSpPr>
            <p:cNvPr id="25" name="Parallelogram 24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rapezoid 25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267200" y="2819400"/>
            <a:ext cx="381001" cy="1828801"/>
            <a:chOff x="3276599" y="1981201"/>
            <a:chExt cx="381001" cy="1828801"/>
          </a:xfrm>
        </p:grpSpPr>
        <p:grpSp>
          <p:nvGrpSpPr>
            <p:cNvPr id="28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1" name="Trapezoid 30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Isosceles Triangle 28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200400" y="3962400"/>
            <a:ext cx="762000" cy="457200"/>
            <a:chOff x="3886200" y="5638800"/>
            <a:chExt cx="1143000" cy="76200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4" name="Trapezoid 33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34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rapezoid 35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rapezoid 36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rapezoid 37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38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rapezoid 39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676400" y="5562600"/>
            <a:ext cx="1219200" cy="609600"/>
            <a:chOff x="4572000" y="5638800"/>
            <a:chExt cx="1600200" cy="6096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Hexagon 43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200400" y="5029200"/>
            <a:ext cx="685800" cy="1618593"/>
            <a:chOff x="5486400" y="3657600"/>
            <a:chExt cx="685800" cy="1618593"/>
          </a:xfrm>
        </p:grpSpPr>
        <p:grpSp>
          <p:nvGrpSpPr>
            <p:cNvPr id="49" name="Group 96"/>
            <p:cNvGrpSpPr/>
            <p:nvPr/>
          </p:nvGrpSpPr>
          <p:grpSpPr>
            <a:xfrm>
              <a:off x="5486400" y="3657600"/>
              <a:ext cx="685800" cy="1618593"/>
              <a:chOff x="6324600" y="3505200"/>
              <a:chExt cx="685800" cy="16185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51" name="Trapezoid 50"/>
              <p:cNvSpPr/>
              <p:nvPr/>
            </p:nvSpPr>
            <p:spPr>
              <a:xfrm flipH="1">
                <a:off x="6553200" y="3505200"/>
                <a:ext cx="457200" cy="1618593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>
                <a:off x="6324600" y="4648200"/>
                <a:ext cx="533400" cy="457200"/>
              </a:xfrm>
              <a:prstGeom prst="triangl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rapezoid 49"/>
            <p:cNvSpPr/>
            <p:nvPr/>
          </p:nvSpPr>
          <p:spPr>
            <a:xfrm rot="15947588">
              <a:off x="5593737" y="4547829"/>
              <a:ext cx="909031" cy="208196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114800" y="5029200"/>
            <a:ext cx="457200" cy="1618593"/>
            <a:chOff x="5486400" y="3352800"/>
            <a:chExt cx="457200" cy="1618593"/>
          </a:xfrm>
        </p:grpSpPr>
        <p:sp>
          <p:nvSpPr>
            <p:cNvPr id="54" name="Trapezoid 53"/>
            <p:cNvSpPr/>
            <p:nvPr/>
          </p:nvSpPr>
          <p:spPr>
            <a:xfrm flipH="1">
              <a:off x="5486400" y="3352800"/>
              <a:ext cx="457200" cy="161859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rapezoid 54"/>
            <p:cNvSpPr/>
            <p:nvPr/>
          </p:nvSpPr>
          <p:spPr>
            <a:xfrm rot="10800000">
              <a:off x="5562600" y="44958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rapezoid 55"/>
            <p:cNvSpPr/>
            <p:nvPr/>
          </p:nvSpPr>
          <p:spPr>
            <a:xfrm rot="10800000" flipV="1">
              <a:off x="5562601" y="40386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143000" y="5562600"/>
            <a:ext cx="440635" cy="609600"/>
            <a:chOff x="3048000" y="5791200"/>
            <a:chExt cx="440635" cy="609600"/>
          </a:xfrm>
        </p:grpSpPr>
        <p:sp>
          <p:nvSpPr>
            <p:cNvPr id="58" name="Isosceles Triangle 57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>
              <a:stCxn id="58" idx="0"/>
              <a:endCxn id="63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Isosceles Triangle 62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62000" y="1828800"/>
            <a:ext cx="381000" cy="457200"/>
            <a:chOff x="4724400" y="3200400"/>
            <a:chExt cx="381000" cy="457200"/>
          </a:xfrm>
        </p:grpSpPr>
        <p:sp>
          <p:nvSpPr>
            <p:cNvPr id="65" name="Trapezoid 64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>
              <a:stCxn id="65" idx="3"/>
              <a:endCxn id="65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2057400" y="3352800"/>
            <a:ext cx="779780" cy="1767840"/>
            <a:chOff x="1905000" y="2667000"/>
            <a:chExt cx="779780" cy="1767840"/>
          </a:xfrm>
        </p:grpSpPr>
        <p:sp>
          <p:nvSpPr>
            <p:cNvPr id="70" name="Freeform 69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657600" y="1371600"/>
            <a:ext cx="513815" cy="2352634"/>
            <a:chOff x="5029300" y="2066357"/>
            <a:chExt cx="513815" cy="2352634"/>
          </a:xfrm>
        </p:grpSpPr>
        <p:sp>
          <p:nvSpPr>
            <p:cNvPr id="76" name="Isosceles Triangle 75"/>
            <p:cNvSpPr/>
            <p:nvPr/>
          </p:nvSpPr>
          <p:spPr>
            <a:xfrm rot="16951728">
              <a:off x="4076800" y="3237891"/>
              <a:ext cx="2133600" cy="2286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Parallelogram 76"/>
            <p:cNvSpPr/>
            <p:nvPr/>
          </p:nvSpPr>
          <p:spPr>
            <a:xfrm rot="5920237">
              <a:off x="4679824" y="26759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rapezoid 77"/>
            <p:cNvSpPr/>
            <p:nvPr/>
          </p:nvSpPr>
          <p:spPr>
            <a:xfrm rot="16782311">
              <a:off x="5124015" y="2713037"/>
              <a:ext cx="68580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914400" y="533400"/>
            <a:ext cx="1165860" cy="914569"/>
            <a:chOff x="1828800" y="381000"/>
            <a:chExt cx="1165860" cy="914569"/>
          </a:xfrm>
        </p:grpSpPr>
        <p:grpSp>
          <p:nvGrpSpPr>
            <p:cNvPr id="126" name="Group 125"/>
            <p:cNvGrpSpPr/>
            <p:nvPr/>
          </p:nvGrpSpPr>
          <p:grpSpPr>
            <a:xfrm>
              <a:off x="1828800" y="381000"/>
              <a:ext cx="1165860" cy="914400"/>
              <a:chOff x="1828800" y="381000"/>
              <a:chExt cx="1165860" cy="914400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1828800" y="381000"/>
                <a:ext cx="1165860" cy="914400"/>
                <a:chOff x="1828800" y="381000"/>
                <a:chExt cx="1165860" cy="914400"/>
              </a:xfrm>
            </p:grpSpPr>
            <p:sp>
              <p:nvSpPr>
                <p:cNvPr id="79" name="Trapezoid 78"/>
                <p:cNvSpPr/>
                <p:nvPr/>
              </p:nvSpPr>
              <p:spPr>
                <a:xfrm rot="16449697">
                  <a:off x="2221444" y="704335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Trapezoid 79"/>
                <p:cNvSpPr/>
                <p:nvPr/>
              </p:nvSpPr>
              <p:spPr>
                <a:xfrm rot="16449697">
                  <a:off x="2201239" y="340088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1828800" y="381000"/>
                  <a:ext cx="1165860" cy="914400"/>
                </a:xfrm>
                <a:custGeom>
                  <a:avLst/>
                  <a:gdLst>
                    <a:gd name="connsiteX0" fmla="*/ 190500 w 1120140"/>
                    <a:gd name="connsiteY0" fmla="*/ 121920 h 830580"/>
                    <a:gd name="connsiteX1" fmla="*/ 518160 w 1120140"/>
                    <a:gd name="connsiteY1" fmla="*/ 15240 h 830580"/>
                    <a:gd name="connsiteX2" fmla="*/ 1013460 w 1120140"/>
                    <a:gd name="connsiteY2" fmla="*/ 30480 h 830580"/>
                    <a:gd name="connsiteX3" fmla="*/ 1120140 w 1120140"/>
                    <a:gd name="connsiteY3" fmla="*/ 106680 h 830580"/>
                    <a:gd name="connsiteX4" fmla="*/ 1036320 w 1120140"/>
                    <a:gd name="connsiteY4" fmla="*/ 830580 h 830580"/>
                    <a:gd name="connsiteX5" fmla="*/ 487680 w 1120140"/>
                    <a:gd name="connsiteY5" fmla="*/ 609600 h 830580"/>
                    <a:gd name="connsiteX6" fmla="*/ 434340 w 1120140"/>
                    <a:gd name="connsiteY6" fmla="*/ 251460 h 830580"/>
                    <a:gd name="connsiteX7" fmla="*/ 0 w 1120140"/>
                    <a:gd name="connsiteY7" fmla="*/ 144780 h 830580"/>
                    <a:gd name="connsiteX8" fmla="*/ 38100 w 1120140"/>
                    <a:gd name="connsiteY8" fmla="*/ 0 h 830580"/>
                    <a:gd name="connsiteX9" fmla="*/ 190500 w 1120140"/>
                    <a:gd name="connsiteY9" fmla="*/ 121920 h 830580"/>
                    <a:gd name="connsiteX0" fmla="*/ 327660 w 1120140"/>
                    <a:gd name="connsiteY0" fmla="*/ 22860 h 830580"/>
                    <a:gd name="connsiteX1" fmla="*/ 518160 w 1120140"/>
                    <a:gd name="connsiteY1" fmla="*/ 15240 h 830580"/>
                    <a:gd name="connsiteX2" fmla="*/ 1013460 w 1120140"/>
                    <a:gd name="connsiteY2" fmla="*/ 30480 h 830580"/>
                    <a:gd name="connsiteX3" fmla="*/ 1120140 w 1120140"/>
                    <a:gd name="connsiteY3" fmla="*/ 106680 h 830580"/>
                    <a:gd name="connsiteX4" fmla="*/ 1036320 w 1120140"/>
                    <a:gd name="connsiteY4" fmla="*/ 830580 h 830580"/>
                    <a:gd name="connsiteX5" fmla="*/ 487680 w 1120140"/>
                    <a:gd name="connsiteY5" fmla="*/ 609600 h 830580"/>
                    <a:gd name="connsiteX6" fmla="*/ 434340 w 1120140"/>
                    <a:gd name="connsiteY6" fmla="*/ 251460 h 830580"/>
                    <a:gd name="connsiteX7" fmla="*/ 0 w 1120140"/>
                    <a:gd name="connsiteY7" fmla="*/ 144780 h 830580"/>
                    <a:gd name="connsiteX8" fmla="*/ 38100 w 1120140"/>
                    <a:gd name="connsiteY8" fmla="*/ 0 h 830580"/>
                    <a:gd name="connsiteX9" fmla="*/ 327660 w 1120140"/>
                    <a:gd name="connsiteY9" fmla="*/ 22860 h 830580"/>
                    <a:gd name="connsiteX0" fmla="*/ 327660 w 1120140"/>
                    <a:gd name="connsiteY0" fmla="*/ 76200 h 883920"/>
                    <a:gd name="connsiteX1" fmla="*/ 708660 w 1120140"/>
                    <a:gd name="connsiteY1" fmla="*/ 0 h 883920"/>
                    <a:gd name="connsiteX2" fmla="*/ 1013460 w 1120140"/>
                    <a:gd name="connsiteY2" fmla="*/ 83820 h 883920"/>
                    <a:gd name="connsiteX3" fmla="*/ 1120140 w 1120140"/>
                    <a:gd name="connsiteY3" fmla="*/ 160020 h 883920"/>
                    <a:gd name="connsiteX4" fmla="*/ 1036320 w 1120140"/>
                    <a:gd name="connsiteY4" fmla="*/ 883920 h 883920"/>
                    <a:gd name="connsiteX5" fmla="*/ 487680 w 1120140"/>
                    <a:gd name="connsiteY5" fmla="*/ 662940 h 883920"/>
                    <a:gd name="connsiteX6" fmla="*/ 434340 w 1120140"/>
                    <a:gd name="connsiteY6" fmla="*/ 304800 h 883920"/>
                    <a:gd name="connsiteX7" fmla="*/ 0 w 1120140"/>
                    <a:gd name="connsiteY7" fmla="*/ 198120 h 883920"/>
                    <a:gd name="connsiteX8" fmla="*/ 38100 w 1120140"/>
                    <a:gd name="connsiteY8" fmla="*/ 53340 h 883920"/>
                    <a:gd name="connsiteX9" fmla="*/ 327660 w 1120140"/>
                    <a:gd name="connsiteY9" fmla="*/ 76200 h 883920"/>
                    <a:gd name="connsiteX0" fmla="*/ 327660 w 1120140"/>
                    <a:gd name="connsiteY0" fmla="*/ 0 h 883920"/>
                    <a:gd name="connsiteX1" fmla="*/ 708660 w 1120140"/>
                    <a:gd name="connsiteY1" fmla="*/ 0 h 883920"/>
                    <a:gd name="connsiteX2" fmla="*/ 1013460 w 1120140"/>
                    <a:gd name="connsiteY2" fmla="*/ 83820 h 883920"/>
                    <a:gd name="connsiteX3" fmla="*/ 1120140 w 1120140"/>
                    <a:gd name="connsiteY3" fmla="*/ 160020 h 883920"/>
                    <a:gd name="connsiteX4" fmla="*/ 1036320 w 1120140"/>
                    <a:gd name="connsiteY4" fmla="*/ 883920 h 883920"/>
                    <a:gd name="connsiteX5" fmla="*/ 487680 w 1120140"/>
                    <a:gd name="connsiteY5" fmla="*/ 662940 h 883920"/>
                    <a:gd name="connsiteX6" fmla="*/ 434340 w 1120140"/>
                    <a:gd name="connsiteY6" fmla="*/ 304800 h 883920"/>
                    <a:gd name="connsiteX7" fmla="*/ 0 w 1120140"/>
                    <a:gd name="connsiteY7" fmla="*/ 198120 h 883920"/>
                    <a:gd name="connsiteX8" fmla="*/ 38100 w 1120140"/>
                    <a:gd name="connsiteY8" fmla="*/ 53340 h 883920"/>
                    <a:gd name="connsiteX9" fmla="*/ 327660 w 1120140"/>
                    <a:gd name="connsiteY9" fmla="*/ 0 h 883920"/>
                    <a:gd name="connsiteX0" fmla="*/ 327660 w 1165860"/>
                    <a:gd name="connsiteY0" fmla="*/ 0 h 883920"/>
                    <a:gd name="connsiteX1" fmla="*/ 708660 w 1165860"/>
                    <a:gd name="connsiteY1" fmla="*/ 0 h 883920"/>
                    <a:gd name="connsiteX2" fmla="*/ 1013460 w 1165860"/>
                    <a:gd name="connsiteY2" fmla="*/ 83820 h 883920"/>
                    <a:gd name="connsiteX3" fmla="*/ 1165860 w 1165860"/>
                    <a:gd name="connsiteY3" fmla="*/ 152400 h 883920"/>
                    <a:gd name="connsiteX4" fmla="*/ 1036320 w 1165860"/>
                    <a:gd name="connsiteY4" fmla="*/ 883920 h 883920"/>
                    <a:gd name="connsiteX5" fmla="*/ 487680 w 1165860"/>
                    <a:gd name="connsiteY5" fmla="*/ 662940 h 883920"/>
                    <a:gd name="connsiteX6" fmla="*/ 434340 w 1165860"/>
                    <a:gd name="connsiteY6" fmla="*/ 304800 h 883920"/>
                    <a:gd name="connsiteX7" fmla="*/ 0 w 1165860"/>
                    <a:gd name="connsiteY7" fmla="*/ 198120 h 883920"/>
                    <a:gd name="connsiteX8" fmla="*/ 38100 w 1165860"/>
                    <a:gd name="connsiteY8" fmla="*/ 53340 h 883920"/>
                    <a:gd name="connsiteX9" fmla="*/ 327660 w 1165860"/>
                    <a:gd name="connsiteY9" fmla="*/ 0 h 883920"/>
                    <a:gd name="connsiteX0" fmla="*/ 327660 w 1165860"/>
                    <a:gd name="connsiteY0" fmla="*/ 0 h 914400"/>
                    <a:gd name="connsiteX1" fmla="*/ 708660 w 1165860"/>
                    <a:gd name="connsiteY1" fmla="*/ 0 h 914400"/>
                    <a:gd name="connsiteX2" fmla="*/ 1013460 w 1165860"/>
                    <a:gd name="connsiteY2" fmla="*/ 83820 h 914400"/>
                    <a:gd name="connsiteX3" fmla="*/ 1165860 w 1165860"/>
                    <a:gd name="connsiteY3" fmla="*/ 152400 h 914400"/>
                    <a:gd name="connsiteX4" fmla="*/ 1013460 w 1165860"/>
                    <a:gd name="connsiteY4" fmla="*/ 914400 h 914400"/>
                    <a:gd name="connsiteX5" fmla="*/ 487680 w 1165860"/>
                    <a:gd name="connsiteY5" fmla="*/ 662940 h 914400"/>
                    <a:gd name="connsiteX6" fmla="*/ 434340 w 1165860"/>
                    <a:gd name="connsiteY6" fmla="*/ 304800 h 914400"/>
                    <a:gd name="connsiteX7" fmla="*/ 0 w 1165860"/>
                    <a:gd name="connsiteY7" fmla="*/ 198120 h 914400"/>
                    <a:gd name="connsiteX8" fmla="*/ 38100 w 1165860"/>
                    <a:gd name="connsiteY8" fmla="*/ 53340 h 914400"/>
                    <a:gd name="connsiteX9" fmla="*/ 327660 w 1165860"/>
                    <a:gd name="connsiteY9" fmla="*/ 0 h 914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5860" h="914400">
                      <a:moveTo>
                        <a:pt x="327660" y="0"/>
                      </a:moveTo>
                      <a:lnTo>
                        <a:pt x="708660" y="0"/>
                      </a:lnTo>
                      <a:lnTo>
                        <a:pt x="1013460" y="83820"/>
                      </a:lnTo>
                      <a:lnTo>
                        <a:pt x="1165860" y="152400"/>
                      </a:lnTo>
                      <a:lnTo>
                        <a:pt x="1013460" y="914400"/>
                      </a:lnTo>
                      <a:lnTo>
                        <a:pt x="487680" y="662940"/>
                      </a:lnTo>
                      <a:lnTo>
                        <a:pt x="434340" y="304800"/>
                      </a:lnTo>
                      <a:lnTo>
                        <a:pt x="0" y="198120"/>
                      </a:lnTo>
                      <a:lnTo>
                        <a:pt x="38100" y="53340"/>
                      </a:lnTo>
                      <a:lnTo>
                        <a:pt x="32766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>
                  <a:off x="1828800" y="381000"/>
                  <a:ext cx="1165860" cy="304800"/>
                </a:xfrm>
                <a:custGeom>
                  <a:avLst/>
                  <a:gdLst>
                    <a:gd name="connsiteX0" fmla="*/ 190500 w 1120140"/>
                    <a:gd name="connsiteY0" fmla="*/ 121920 h 830580"/>
                    <a:gd name="connsiteX1" fmla="*/ 518160 w 1120140"/>
                    <a:gd name="connsiteY1" fmla="*/ 15240 h 830580"/>
                    <a:gd name="connsiteX2" fmla="*/ 1013460 w 1120140"/>
                    <a:gd name="connsiteY2" fmla="*/ 30480 h 830580"/>
                    <a:gd name="connsiteX3" fmla="*/ 1120140 w 1120140"/>
                    <a:gd name="connsiteY3" fmla="*/ 106680 h 830580"/>
                    <a:gd name="connsiteX4" fmla="*/ 1036320 w 1120140"/>
                    <a:gd name="connsiteY4" fmla="*/ 830580 h 830580"/>
                    <a:gd name="connsiteX5" fmla="*/ 487680 w 1120140"/>
                    <a:gd name="connsiteY5" fmla="*/ 609600 h 830580"/>
                    <a:gd name="connsiteX6" fmla="*/ 434340 w 1120140"/>
                    <a:gd name="connsiteY6" fmla="*/ 251460 h 830580"/>
                    <a:gd name="connsiteX7" fmla="*/ 0 w 1120140"/>
                    <a:gd name="connsiteY7" fmla="*/ 144780 h 830580"/>
                    <a:gd name="connsiteX8" fmla="*/ 38100 w 1120140"/>
                    <a:gd name="connsiteY8" fmla="*/ 0 h 830580"/>
                    <a:gd name="connsiteX9" fmla="*/ 190500 w 1120140"/>
                    <a:gd name="connsiteY9" fmla="*/ 121920 h 830580"/>
                    <a:gd name="connsiteX0" fmla="*/ 327660 w 1120140"/>
                    <a:gd name="connsiteY0" fmla="*/ 22860 h 830580"/>
                    <a:gd name="connsiteX1" fmla="*/ 518160 w 1120140"/>
                    <a:gd name="connsiteY1" fmla="*/ 15240 h 830580"/>
                    <a:gd name="connsiteX2" fmla="*/ 1013460 w 1120140"/>
                    <a:gd name="connsiteY2" fmla="*/ 30480 h 830580"/>
                    <a:gd name="connsiteX3" fmla="*/ 1120140 w 1120140"/>
                    <a:gd name="connsiteY3" fmla="*/ 106680 h 830580"/>
                    <a:gd name="connsiteX4" fmla="*/ 1036320 w 1120140"/>
                    <a:gd name="connsiteY4" fmla="*/ 830580 h 830580"/>
                    <a:gd name="connsiteX5" fmla="*/ 487680 w 1120140"/>
                    <a:gd name="connsiteY5" fmla="*/ 609600 h 830580"/>
                    <a:gd name="connsiteX6" fmla="*/ 434340 w 1120140"/>
                    <a:gd name="connsiteY6" fmla="*/ 251460 h 830580"/>
                    <a:gd name="connsiteX7" fmla="*/ 0 w 1120140"/>
                    <a:gd name="connsiteY7" fmla="*/ 144780 h 830580"/>
                    <a:gd name="connsiteX8" fmla="*/ 38100 w 1120140"/>
                    <a:gd name="connsiteY8" fmla="*/ 0 h 830580"/>
                    <a:gd name="connsiteX9" fmla="*/ 327660 w 1120140"/>
                    <a:gd name="connsiteY9" fmla="*/ 22860 h 830580"/>
                    <a:gd name="connsiteX0" fmla="*/ 327660 w 1120140"/>
                    <a:gd name="connsiteY0" fmla="*/ 76200 h 883920"/>
                    <a:gd name="connsiteX1" fmla="*/ 708660 w 1120140"/>
                    <a:gd name="connsiteY1" fmla="*/ 0 h 883920"/>
                    <a:gd name="connsiteX2" fmla="*/ 1013460 w 1120140"/>
                    <a:gd name="connsiteY2" fmla="*/ 83820 h 883920"/>
                    <a:gd name="connsiteX3" fmla="*/ 1120140 w 1120140"/>
                    <a:gd name="connsiteY3" fmla="*/ 160020 h 883920"/>
                    <a:gd name="connsiteX4" fmla="*/ 1036320 w 1120140"/>
                    <a:gd name="connsiteY4" fmla="*/ 883920 h 883920"/>
                    <a:gd name="connsiteX5" fmla="*/ 487680 w 1120140"/>
                    <a:gd name="connsiteY5" fmla="*/ 662940 h 883920"/>
                    <a:gd name="connsiteX6" fmla="*/ 434340 w 1120140"/>
                    <a:gd name="connsiteY6" fmla="*/ 304800 h 883920"/>
                    <a:gd name="connsiteX7" fmla="*/ 0 w 1120140"/>
                    <a:gd name="connsiteY7" fmla="*/ 198120 h 883920"/>
                    <a:gd name="connsiteX8" fmla="*/ 38100 w 1120140"/>
                    <a:gd name="connsiteY8" fmla="*/ 53340 h 883920"/>
                    <a:gd name="connsiteX9" fmla="*/ 327660 w 1120140"/>
                    <a:gd name="connsiteY9" fmla="*/ 76200 h 883920"/>
                    <a:gd name="connsiteX0" fmla="*/ 327660 w 1120140"/>
                    <a:gd name="connsiteY0" fmla="*/ 0 h 883920"/>
                    <a:gd name="connsiteX1" fmla="*/ 708660 w 1120140"/>
                    <a:gd name="connsiteY1" fmla="*/ 0 h 883920"/>
                    <a:gd name="connsiteX2" fmla="*/ 1013460 w 1120140"/>
                    <a:gd name="connsiteY2" fmla="*/ 83820 h 883920"/>
                    <a:gd name="connsiteX3" fmla="*/ 1120140 w 1120140"/>
                    <a:gd name="connsiteY3" fmla="*/ 160020 h 883920"/>
                    <a:gd name="connsiteX4" fmla="*/ 1036320 w 1120140"/>
                    <a:gd name="connsiteY4" fmla="*/ 883920 h 883920"/>
                    <a:gd name="connsiteX5" fmla="*/ 487680 w 1120140"/>
                    <a:gd name="connsiteY5" fmla="*/ 662940 h 883920"/>
                    <a:gd name="connsiteX6" fmla="*/ 434340 w 1120140"/>
                    <a:gd name="connsiteY6" fmla="*/ 304800 h 883920"/>
                    <a:gd name="connsiteX7" fmla="*/ 0 w 1120140"/>
                    <a:gd name="connsiteY7" fmla="*/ 198120 h 883920"/>
                    <a:gd name="connsiteX8" fmla="*/ 38100 w 1120140"/>
                    <a:gd name="connsiteY8" fmla="*/ 53340 h 883920"/>
                    <a:gd name="connsiteX9" fmla="*/ 327660 w 1120140"/>
                    <a:gd name="connsiteY9" fmla="*/ 0 h 883920"/>
                    <a:gd name="connsiteX0" fmla="*/ 327660 w 1165860"/>
                    <a:gd name="connsiteY0" fmla="*/ 0 h 883920"/>
                    <a:gd name="connsiteX1" fmla="*/ 708660 w 1165860"/>
                    <a:gd name="connsiteY1" fmla="*/ 0 h 883920"/>
                    <a:gd name="connsiteX2" fmla="*/ 1013460 w 1165860"/>
                    <a:gd name="connsiteY2" fmla="*/ 83820 h 883920"/>
                    <a:gd name="connsiteX3" fmla="*/ 1165860 w 1165860"/>
                    <a:gd name="connsiteY3" fmla="*/ 152400 h 883920"/>
                    <a:gd name="connsiteX4" fmla="*/ 1036320 w 1165860"/>
                    <a:gd name="connsiteY4" fmla="*/ 883920 h 883920"/>
                    <a:gd name="connsiteX5" fmla="*/ 487680 w 1165860"/>
                    <a:gd name="connsiteY5" fmla="*/ 662940 h 883920"/>
                    <a:gd name="connsiteX6" fmla="*/ 434340 w 1165860"/>
                    <a:gd name="connsiteY6" fmla="*/ 304800 h 883920"/>
                    <a:gd name="connsiteX7" fmla="*/ 0 w 1165860"/>
                    <a:gd name="connsiteY7" fmla="*/ 198120 h 883920"/>
                    <a:gd name="connsiteX8" fmla="*/ 38100 w 1165860"/>
                    <a:gd name="connsiteY8" fmla="*/ 53340 h 883920"/>
                    <a:gd name="connsiteX9" fmla="*/ 327660 w 1165860"/>
                    <a:gd name="connsiteY9" fmla="*/ 0 h 883920"/>
                    <a:gd name="connsiteX0" fmla="*/ 327660 w 1165860"/>
                    <a:gd name="connsiteY0" fmla="*/ 0 h 914400"/>
                    <a:gd name="connsiteX1" fmla="*/ 708660 w 1165860"/>
                    <a:gd name="connsiteY1" fmla="*/ 0 h 914400"/>
                    <a:gd name="connsiteX2" fmla="*/ 1013460 w 1165860"/>
                    <a:gd name="connsiteY2" fmla="*/ 83820 h 914400"/>
                    <a:gd name="connsiteX3" fmla="*/ 1165860 w 1165860"/>
                    <a:gd name="connsiteY3" fmla="*/ 152400 h 914400"/>
                    <a:gd name="connsiteX4" fmla="*/ 1013460 w 1165860"/>
                    <a:gd name="connsiteY4" fmla="*/ 914400 h 914400"/>
                    <a:gd name="connsiteX5" fmla="*/ 487680 w 1165860"/>
                    <a:gd name="connsiteY5" fmla="*/ 662940 h 914400"/>
                    <a:gd name="connsiteX6" fmla="*/ 434340 w 1165860"/>
                    <a:gd name="connsiteY6" fmla="*/ 304800 h 914400"/>
                    <a:gd name="connsiteX7" fmla="*/ 0 w 1165860"/>
                    <a:gd name="connsiteY7" fmla="*/ 198120 h 914400"/>
                    <a:gd name="connsiteX8" fmla="*/ 38100 w 1165860"/>
                    <a:gd name="connsiteY8" fmla="*/ 53340 h 914400"/>
                    <a:gd name="connsiteX9" fmla="*/ 327660 w 1165860"/>
                    <a:gd name="connsiteY9" fmla="*/ 0 h 914400"/>
                    <a:gd name="connsiteX0" fmla="*/ 327660 w 1165860"/>
                    <a:gd name="connsiteY0" fmla="*/ 0 h 914400"/>
                    <a:gd name="connsiteX1" fmla="*/ 708660 w 1165860"/>
                    <a:gd name="connsiteY1" fmla="*/ 0 h 914400"/>
                    <a:gd name="connsiteX2" fmla="*/ 1013460 w 1165860"/>
                    <a:gd name="connsiteY2" fmla="*/ 83820 h 914400"/>
                    <a:gd name="connsiteX3" fmla="*/ 1165860 w 1165860"/>
                    <a:gd name="connsiteY3" fmla="*/ 152400 h 914400"/>
                    <a:gd name="connsiteX4" fmla="*/ 1013460 w 1165860"/>
                    <a:gd name="connsiteY4" fmla="*/ 914400 h 914400"/>
                    <a:gd name="connsiteX5" fmla="*/ 434340 w 1165860"/>
                    <a:gd name="connsiteY5" fmla="*/ 304800 h 914400"/>
                    <a:gd name="connsiteX6" fmla="*/ 0 w 1165860"/>
                    <a:gd name="connsiteY6" fmla="*/ 198120 h 914400"/>
                    <a:gd name="connsiteX7" fmla="*/ 38100 w 1165860"/>
                    <a:gd name="connsiteY7" fmla="*/ 53340 h 914400"/>
                    <a:gd name="connsiteX8" fmla="*/ 327660 w 1165860"/>
                    <a:gd name="connsiteY8" fmla="*/ 0 h 914400"/>
                    <a:gd name="connsiteX0" fmla="*/ 327660 w 1165860"/>
                    <a:gd name="connsiteY0" fmla="*/ 0 h 304800"/>
                    <a:gd name="connsiteX1" fmla="*/ 708660 w 1165860"/>
                    <a:gd name="connsiteY1" fmla="*/ 0 h 304800"/>
                    <a:gd name="connsiteX2" fmla="*/ 1013460 w 1165860"/>
                    <a:gd name="connsiteY2" fmla="*/ 83820 h 304800"/>
                    <a:gd name="connsiteX3" fmla="*/ 1165860 w 1165860"/>
                    <a:gd name="connsiteY3" fmla="*/ 152400 h 304800"/>
                    <a:gd name="connsiteX4" fmla="*/ 434340 w 1165860"/>
                    <a:gd name="connsiteY4" fmla="*/ 304800 h 304800"/>
                    <a:gd name="connsiteX5" fmla="*/ 0 w 1165860"/>
                    <a:gd name="connsiteY5" fmla="*/ 198120 h 304800"/>
                    <a:gd name="connsiteX6" fmla="*/ 38100 w 1165860"/>
                    <a:gd name="connsiteY6" fmla="*/ 53340 h 304800"/>
                    <a:gd name="connsiteX7" fmla="*/ 327660 w 1165860"/>
                    <a:gd name="connsiteY7" fmla="*/ 0 h 304800"/>
                    <a:gd name="connsiteX0" fmla="*/ 327660 w 1165860"/>
                    <a:gd name="connsiteY0" fmla="*/ 0 h 198120"/>
                    <a:gd name="connsiteX1" fmla="*/ 708660 w 1165860"/>
                    <a:gd name="connsiteY1" fmla="*/ 0 h 198120"/>
                    <a:gd name="connsiteX2" fmla="*/ 1013460 w 1165860"/>
                    <a:gd name="connsiteY2" fmla="*/ 83820 h 198120"/>
                    <a:gd name="connsiteX3" fmla="*/ 1165860 w 1165860"/>
                    <a:gd name="connsiteY3" fmla="*/ 152400 h 198120"/>
                    <a:gd name="connsiteX4" fmla="*/ 399288 w 1165860"/>
                    <a:gd name="connsiteY4" fmla="*/ 79248 h 198120"/>
                    <a:gd name="connsiteX5" fmla="*/ 0 w 1165860"/>
                    <a:gd name="connsiteY5" fmla="*/ 198120 h 198120"/>
                    <a:gd name="connsiteX6" fmla="*/ 38100 w 1165860"/>
                    <a:gd name="connsiteY6" fmla="*/ 53340 h 198120"/>
                    <a:gd name="connsiteX7" fmla="*/ 327660 w 1165860"/>
                    <a:gd name="connsiteY7" fmla="*/ 0 h 198120"/>
                    <a:gd name="connsiteX0" fmla="*/ 327660 w 1165860"/>
                    <a:gd name="connsiteY0" fmla="*/ 0 h 917448"/>
                    <a:gd name="connsiteX1" fmla="*/ 708660 w 1165860"/>
                    <a:gd name="connsiteY1" fmla="*/ 0 h 917448"/>
                    <a:gd name="connsiteX2" fmla="*/ 1013460 w 1165860"/>
                    <a:gd name="connsiteY2" fmla="*/ 83820 h 917448"/>
                    <a:gd name="connsiteX3" fmla="*/ 1165860 w 1165860"/>
                    <a:gd name="connsiteY3" fmla="*/ 152400 h 917448"/>
                    <a:gd name="connsiteX4" fmla="*/ 1008888 w 1165860"/>
                    <a:gd name="connsiteY4" fmla="*/ 917448 h 917448"/>
                    <a:gd name="connsiteX5" fmla="*/ 399288 w 1165860"/>
                    <a:gd name="connsiteY5" fmla="*/ 79248 h 917448"/>
                    <a:gd name="connsiteX6" fmla="*/ 0 w 1165860"/>
                    <a:gd name="connsiteY6" fmla="*/ 198120 h 917448"/>
                    <a:gd name="connsiteX7" fmla="*/ 38100 w 1165860"/>
                    <a:gd name="connsiteY7" fmla="*/ 53340 h 917448"/>
                    <a:gd name="connsiteX8" fmla="*/ 327660 w 1165860"/>
                    <a:gd name="connsiteY8" fmla="*/ 0 h 917448"/>
                    <a:gd name="connsiteX0" fmla="*/ 327660 w 1165860"/>
                    <a:gd name="connsiteY0" fmla="*/ 0 h 917448"/>
                    <a:gd name="connsiteX1" fmla="*/ 708660 w 1165860"/>
                    <a:gd name="connsiteY1" fmla="*/ 0 h 917448"/>
                    <a:gd name="connsiteX2" fmla="*/ 1013460 w 1165860"/>
                    <a:gd name="connsiteY2" fmla="*/ 83820 h 917448"/>
                    <a:gd name="connsiteX3" fmla="*/ 1165860 w 1165860"/>
                    <a:gd name="connsiteY3" fmla="*/ 152400 h 917448"/>
                    <a:gd name="connsiteX4" fmla="*/ 1008888 w 1165860"/>
                    <a:gd name="connsiteY4" fmla="*/ 917448 h 917448"/>
                    <a:gd name="connsiteX5" fmla="*/ 399288 w 1165860"/>
                    <a:gd name="connsiteY5" fmla="*/ 79248 h 917448"/>
                    <a:gd name="connsiteX6" fmla="*/ 0 w 1165860"/>
                    <a:gd name="connsiteY6" fmla="*/ 198120 h 917448"/>
                    <a:gd name="connsiteX7" fmla="*/ 38100 w 1165860"/>
                    <a:gd name="connsiteY7" fmla="*/ 53340 h 917448"/>
                    <a:gd name="connsiteX8" fmla="*/ 327660 w 1165860"/>
                    <a:gd name="connsiteY8" fmla="*/ 0 h 917448"/>
                    <a:gd name="connsiteX0" fmla="*/ 327660 w 1165860"/>
                    <a:gd name="connsiteY0" fmla="*/ 0 h 917448"/>
                    <a:gd name="connsiteX1" fmla="*/ 708660 w 1165860"/>
                    <a:gd name="connsiteY1" fmla="*/ 0 h 917448"/>
                    <a:gd name="connsiteX2" fmla="*/ 1013460 w 1165860"/>
                    <a:gd name="connsiteY2" fmla="*/ 83820 h 917448"/>
                    <a:gd name="connsiteX3" fmla="*/ 1165860 w 1165860"/>
                    <a:gd name="connsiteY3" fmla="*/ 152400 h 917448"/>
                    <a:gd name="connsiteX4" fmla="*/ 1161288 w 1165860"/>
                    <a:gd name="connsiteY4" fmla="*/ 307848 h 917448"/>
                    <a:gd name="connsiteX5" fmla="*/ 1008888 w 1165860"/>
                    <a:gd name="connsiteY5" fmla="*/ 917448 h 917448"/>
                    <a:gd name="connsiteX6" fmla="*/ 399288 w 1165860"/>
                    <a:gd name="connsiteY6" fmla="*/ 79248 h 917448"/>
                    <a:gd name="connsiteX7" fmla="*/ 0 w 1165860"/>
                    <a:gd name="connsiteY7" fmla="*/ 198120 h 917448"/>
                    <a:gd name="connsiteX8" fmla="*/ 38100 w 1165860"/>
                    <a:gd name="connsiteY8" fmla="*/ 53340 h 917448"/>
                    <a:gd name="connsiteX9" fmla="*/ 327660 w 1165860"/>
                    <a:gd name="connsiteY9" fmla="*/ 0 h 917448"/>
                    <a:gd name="connsiteX0" fmla="*/ 327660 w 1165860"/>
                    <a:gd name="connsiteY0" fmla="*/ 0 h 917448"/>
                    <a:gd name="connsiteX1" fmla="*/ 708660 w 1165860"/>
                    <a:gd name="connsiteY1" fmla="*/ 0 h 917448"/>
                    <a:gd name="connsiteX2" fmla="*/ 1013460 w 1165860"/>
                    <a:gd name="connsiteY2" fmla="*/ 83820 h 917448"/>
                    <a:gd name="connsiteX3" fmla="*/ 1165860 w 1165860"/>
                    <a:gd name="connsiteY3" fmla="*/ 152400 h 917448"/>
                    <a:gd name="connsiteX4" fmla="*/ 1085088 w 1165860"/>
                    <a:gd name="connsiteY4" fmla="*/ 307848 h 917448"/>
                    <a:gd name="connsiteX5" fmla="*/ 1008888 w 1165860"/>
                    <a:gd name="connsiteY5" fmla="*/ 917448 h 917448"/>
                    <a:gd name="connsiteX6" fmla="*/ 399288 w 1165860"/>
                    <a:gd name="connsiteY6" fmla="*/ 79248 h 917448"/>
                    <a:gd name="connsiteX7" fmla="*/ 0 w 1165860"/>
                    <a:gd name="connsiteY7" fmla="*/ 198120 h 917448"/>
                    <a:gd name="connsiteX8" fmla="*/ 38100 w 1165860"/>
                    <a:gd name="connsiteY8" fmla="*/ 53340 h 917448"/>
                    <a:gd name="connsiteX9" fmla="*/ 327660 w 1165860"/>
                    <a:gd name="connsiteY9" fmla="*/ 0 h 917448"/>
                    <a:gd name="connsiteX0" fmla="*/ 327660 w 1165860"/>
                    <a:gd name="connsiteY0" fmla="*/ 0 h 460248"/>
                    <a:gd name="connsiteX1" fmla="*/ 708660 w 1165860"/>
                    <a:gd name="connsiteY1" fmla="*/ 0 h 460248"/>
                    <a:gd name="connsiteX2" fmla="*/ 1013460 w 1165860"/>
                    <a:gd name="connsiteY2" fmla="*/ 83820 h 460248"/>
                    <a:gd name="connsiteX3" fmla="*/ 1165860 w 1165860"/>
                    <a:gd name="connsiteY3" fmla="*/ 152400 h 460248"/>
                    <a:gd name="connsiteX4" fmla="*/ 1085088 w 1165860"/>
                    <a:gd name="connsiteY4" fmla="*/ 307848 h 460248"/>
                    <a:gd name="connsiteX5" fmla="*/ 1008888 w 1165860"/>
                    <a:gd name="connsiteY5" fmla="*/ 460248 h 460248"/>
                    <a:gd name="connsiteX6" fmla="*/ 399288 w 1165860"/>
                    <a:gd name="connsiteY6" fmla="*/ 79248 h 460248"/>
                    <a:gd name="connsiteX7" fmla="*/ 0 w 1165860"/>
                    <a:gd name="connsiteY7" fmla="*/ 198120 h 460248"/>
                    <a:gd name="connsiteX8" fmla="*/ 38100 w 1165860"/>
                    <a:gd name="connsiteY8" fmla="*/ 53340 h 460248"/>
                    <a:gd name="connsiteX9" fmla="*/ 327660 w 1165860"/>
                    <a:gd name="connsiteY9" fmla="*/ 0 h 460248"/>
                    <a:gd name="connsiteX0" fmla="*/ 327660 w 1165860"/>
                    <a:gd name="connsiteY0" fmla="*/ 0 h 460248"/>
                    <a:gd name="connsiteX1" fmla="*/ 708660 w 1165860"/>
                    <a:gd name="connsiteY1" fmla="*/ 0 h 460248"/>
                    <a:gd name="connsiteX2" fmla="*/ 1013460 w 1165860"/>
                    <a:gd name="connsiteY2" fmla="*/ 83820 h 460248"/>
                    <a:gd name="connsiteX3" fmla="*/ 1165860 w 1165860"/>
                    <a:gd name="connsiteY3" fmla="*/ 152400 h 460248"/>
                    <a:gd name="connsiteX4" fmla="*/ 1085088 w 1165860"/>
                    <a:gd name="connsiteY4" fmla="*/ 384048 h 460248"/>
                    <a:gd name="connsiteX5" fmla="*/ 1008888 w 1165860"/>
                    <a:gd name="connsiteY5" fmla="*/ 460248 h 460248"/>
                    <a:gd name="connsiteX6" fmla="*/ 399288 w 1165860"/>
                    <a:gd name="connsiteY6" fmla="*/ 79248 h 460248"/>
                    <a:gd name="connsiteX7" fmla="*/ 0 w 1165860"/>
                    <a:gd name="connsiteY7" fmla="*/ 198120 h 460248"/>
                    <a:gd name="connsiteX8" fmla="*/ 38100 w 1165860"/>
                    <a:gd name="connsiteY8" fmla="*/ 53340 h 460248"/>
                    <a:gd name="connsiteX9" fmla="*/ 327660 w 1165860"/>
                    <a:gd name="connsiteY9" fmla="*/ 0 h 460248"/>
                    <a:gd name="connsiteX0" fmla="*/ 327660 w 1165860"/>
                    <a:gd name="connsiteY0" fmla="*/ 0 h 384048"/>
                    <a:gd name="connsiteX1" fmla="*/ 708660 w 1165860"/>
                    <a:gd name="connsiteY1" fmla="*/ 0 h 384048"/>
                    <a:gd name="connsiteX2" fmla="*/ 1013460 w 1165860"/>
                    <a:gd name="connsiteY2" fmla="*/ 83820 h 384048"/>
                    <a:gd name="connsiteX3" fmla="*/ 1165860 w 1165860"/>
                    <a:gd name="connsiteY3" fmla="*/ 152400 h 384048"/>
                    <a:gd name="connsiteX4" fmla="*/ 1085088 w 1165860"/>
                    <a:gd name="connsiteY4" fmla="*/ 384048 h 384048"/>
                    <a:gd name="connsiteX5" fmla="*/ 1008888 w 1165860"/>
                    <a:gd name="connsiteY5" fmla="*/ 231648 h 384048"/>
                    <a:gd name="connsiteX6" fmla="*/ 399288 w 1165860"/>
                    <a:gd name="connsiteY6" fmla="*/ 79248 h 384048"/>
                    <a:gd name="connsiteX7" fmla="*/ 0 w 1165860"/>
                    <a:gd name="connsiteY7" fmla="*/ 198120 h 384048"/>
                    <a:gd name="connsiteX8" fmla="*/ 38100 w 1165860"/>
                    <a:gd name="connsiteY8" fmla="*/ 53340 h 384048"/>
                    <a:gd name="connsiteX9" fmla="*/ 327660 w 1165860"/>
                    <a:gd name="connsiteY9" fmla="*/ 0 h 384048"/>
                    <a:gd name="connsiteX0" fmla="*/ 327660 w 1165860"/>
                    <a:gd name="connsiteY0" fmla="*/ 0 h 609600"/>
                    <a:gd name="connsiteX1" fmla="*/ 708660 w 1165860"/>
                    <a:gd name="connsiteY1" fmla="*/ 0 h 609600"/>
                    <a:gd name="connsiteX2" fmla="*/ 1013460 w 1165860"/>
                    <a:gd name="connsiteY2" fmla="*/ 83820 h 609600"/>
                    <a:gd name="connsiteX3" fmla="*/ 1165860 w 1165860"/>
                    <a:gd name="connsiteY3" fmla="*/ 152400 h 609600"/>
                    <a:gd name="connsiteX4" fmla="*/ 1066800 w 1165860"/>
                    <a:gd name="connsiteY4" fmla="*/ 609600 h 609600"/>
                    <a:gd name="connsiteX5" fmla="*/ 1008888 w 1165860"/>
                    <a:gd name="connsiteY5" fmla="*/ 231648 h 609600"/>
                    <a:gd name="connsiteX6" fmla="*/ 399288 w 1165860"/>
                    <a:gd name="connsiteY6" fmla="*/ 79248 h 609600"/>
                    <a:gd name="connsiteX7" fmla="*/ 0 w 1165860"/>
                    <a:gd name="connsiteY7" fmla="*/ 198120 h 609600"/>
                    <a:gd name="connsiteX8" fmla="*/ 38100 w 1165860"/>
                    <a:gd name="connsiteY8" fmla="*/ 53340 h 609600"/>
                    <a:gd name="connsiteX9" fmla="*/ 327660 w 1165860"/>
                    <a:gd name="connsiteY9" fmla="*/ 0 h 609600"/>
                    <a:gd name="connsiteX0" fmla="*/ 327660 w 1165860"/>
                    <a:gd name="connsiteY0" fmla="*/ 0 h 304800"/>
                    <a:gd name="connsiteX1" fmla="*/ 708660 w 1165860"/>
                    <a:gd name="connsiteY1" fmla="*/ 0 h 304800"/>
                    <a:gd name="connsiteX2" fmla="*/ 1013460 w 1165860"/>
                    <a:gd name="connsiteY2" fmla="*/ 83820 h 304800"/>
                    <a:gd name="connsiteX3" fmla="*/ 1165860 w 1165860"/>
                    <a:gd name="connsiteY3" fmla="*/ 152400 h 304800"/>
                    <a:gd name="connsiteX4" fmla="*/ 1143000 w 1165860"/>
                    <a:gd name="connsiteY4" fmla="*/ 304800 h 304800"/>
                    <a:gd name="connsiteX5" fmla="*/ 1008888 w 1165860"/>
                    <a:gd name="connsiteY5" fmla="*/ 231648 h 304800"/>
                    <a:gd name="connsiteX6" fmla="*/ 399288 w 1165860"/>
                    <a:gd name="connsiteY6" fmla="*/ 79248 h 304800"/>
                    <a:gd name="connsiteX7" fmla="*/ 0 w 1165860"/>
                    <a:gd name="connsiteY7" fmla="*/ 198120 h 304800"/>
                    <a:gd name="connsiteX8" fmla="*/ 38100 w 1165860"/>
                    <a:gd name="connsiteY8" fmla="*/ 53340 h 304800"/>
                    <a:gd name="connsiteX9" fmla="*/ 327660 w 1165860"/>
                    <a:gd name="connsiteY9" fmla="*/ 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5860" h="304800">
                      <a:moveTo>
                        <a:pt x="327660" y="0"/>
                      </a:moveTo>
                      <a:lnTo>
                        <a:pt x="708660" y="0"/>
                      </a:lnTo>
                      <a:lnTo>
                        <a:pt x="1013460" y="83820"/>
                      </a:lnTo>
                      <a:lnTo>
                        <a:pt x="1165860" y="152400"/>
                      </a:lnTo>
                      <a:lnTo>
                        <a:pt x="1143000" y="304800"/>
                      </a:lnTo>
                      <a:lnTo>
                        <a:pt x="1008888" y="231648"/>
                      </a:lnTo>
                      <a:lnTo>
                        <a:pt x="399288" y="79248"/>
                      </a:lnTo>
                      <a:lnTo>
                        <a:pt x="0" y="198120"/>
                      </a:lnTo>
                      <a:lnTo>
                        <a:pt x="38100" y="53340"/>
                      </a:lnTo>
                      <a:lnTo>
                        <a:pt x="32766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 rot="21117122">
                <a:off x="2696896" y="472348"/>
                <a:ext cx="247650" cy="444500"/>
                <a:chOff x="3270250" y="406400"/>
                <a:chExt cx="247650" cy="444500"/>
              </a:xfrm>
            </p:grpSpPr>
            <p:sp>
              <p:nvSpPr>
                <p:cNvPr id="121" name="Freeform 120"/>
                <p:cNvSpPr/>
                <p:nvPr/>
              </p:nvSpPr>
              <p:spPr>
                <a:xfrm>
                  <a:off x="3295650" y="571500"/>
                  <a:ext cx="222250" cy="279400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2" name="Straight Connector 121"/>
                <p:cNvCxnSpPr>
                  <a:stCxn id="121" idx="3"/>
                  <a:endCxn id="121" idx="0"/>
                </p:cNvCxnSpPr>
                <p:nvPr/>
              </p:nvCxnSpPr>
              <p:spPr>
                <a:xfrm flipV="1">
                  <a:off x="3429000" y="685800"/>
                  <a:ext cx="635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>
                  <a:stCxn id="121" idx="1"/>
                </p:cNvCxnSpPr>
                <p:nvPr/>
              </p:nvCxnSpPr>
              <p:spPr>
                <a:xfrm flipH="1" flipV="1">
                  <a:off x="3270250" y="482600"/>
                  <a:ext cx="114300" cy="8890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>
                  <a:stCxn id="121" idx="1"/>
                </p:cNvCxnSpPr>
                <p:nvPr/>
              </p:nvCxnSpPr>
              <p:spPr>
                <a:xfrm flipH="1" flipV="1">
                  <a:off x="3346450" y="406400"/>
                  <a:ext cx="38100" cy="16510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7" name="Trapezoid 126"/>
            <p:cNvSpPr/>
            <p:nvPr/>
          </p:nvSpPr>
          <p:spPr>
            <a:xfrm rot="1027775">
              <a:off x="2767378" y="981847"/>
              <a:ext cx="152400" cy="31372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2590800" y="533400"/>
            <a:ext cx="993679" cy="933984"/>
            <a:chOff x="2590800" y="594360"/>
            <a:chExt cx="917479" cy="862362"/>
          </a:xfrm>
        </p:grpSpPr>
        <p:grpSp>
          <p:nvGrpSpPr>
            <p:cNvPr id="200" name="Group 156"/>
            <p:cNvGrpSpPr/>
            <p:nvPr/>
          </p:nvGrpSpPr>
          <p:grpSpPr>
            <a:xfrm>
              <a:off x="3044952" y="595313"/>
              <a:ext cx="463327" cy="828675"/>
              <a:chOff x="3044952" y="595313"/>
              <a:chExt cx="463327" cy="828675"/>
            </a:xfrm>
          </p:grpSpPr>
          <p:sp>
            <p:nvSpPr>
              <p:cNvPr id="211" name="Freeform 210"/>
              <p:cNvSpPr/>
              <p:nvPr/>
            </p:nvSpPr>
            <p:spPr>
              <a:xfrm>
                <a:off x="3048000" y="595313"/>
                <a:ext cx="409575" cy="828675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9575" h="828675">
                    <a:moveTo>
                      <a:pt x="4763" y="0"/>
                    </a:moveTo>
                    <a:lnTo>
                      <a:pt x="190500" y="19050"/>
                    </a:lnTo>
                    <a:lnTo>
                      <a:pt x="385763" y="161925"/>
                    </a:lnTo>
                    <a:lnTo>
                      <a:pt x="409575" y="461962"/>
                    </a:lnTo>
                    <a:lnTo>
                      <a:pt x="328613" y="719137"/>
                    </a:lnTo>
                    <a:lnTo>
                      <a:pt x="0" y="8286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048000" y="609600"/>
                <a:ext cx="381000" cy="762000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3048 w 409575"/>
                  <a:gd name="connsiteY0" fmla="*/ 0 h 813435"/>
                  <a:gd name="connsiteX1" fmla="*/ 190500 w 409575"/>
                  <a:gd name="connsiteY1" fmla="*/ 381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07848 w 409575"/>
                  <a:gd name="connsiteY2" fmla="*/ 152400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28613 w 384048"/>
                  <a:gd name="connsiteY4" fmla="*/ 703897 h 813435"/>
                  <a:gd name="connsiteX5" fmla="*/ 0 w 384048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07848 w 384048"/>
                  <a:gd name="connsiteY4" fmla="*/ 685800 h 813435"/>
                  <a:gd name="connsiteX5" fmla="*/ 0 w 384048"/>
                  <a:gd name="connsiteY5" fmla="*/ 813435 h 813435"/>
                  <a:gd name="connsiteX0" fmla="*/ 0 w 381000"/>
                  <a:gd name="connsiteY0" fmla="*/ 0 h 762000"/>
                  <a:gd name="connsiteX1" fmla="*/ 228600 w 381000"/>
                  <a:gd name="connsiteY1" fmla="*/ 76200 h 762000"/>
                  <a:gd name="connsiteX2" fmla="*/ 304800 w 381000"/>
                  <a:gd name="connsiteY2" fmla="*/ 152400 h 762000"/>
                  <a:gd name="connsiteX3" fmla="*/ 381000 w 381000"/>
                  <a:gd name="connsiteY3" fmla="*/ 457200 h 762000"/>
                  <a:gd name="connsiteX4" fmla="*/ 304800 w 381000"/>
                  <a:gd name="connsiteY4" fmla="*/ 685800 h 762000"/>
                  <a:gd name="connsiteX5" fmla="*/ 0 w 381000"/>
                  <a:gd name="connsiteY5" fmla="*/ 762000 h 76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1000" h="762000">
                    <a:moveTo>
                      <a:pt x="0" y="0"/>
                    </a:moveTo>
                    <a:lnTo>
                      <a:pt x="228600" y="76200"/>
                    </a:lnTo>
                    <a:lnTo>
                      <a:pt x="304800" y="152400"/>
                    </a:lnTo>
                    <a:lnTo>
                      <a:pt x="381000" y="457200"/>
                    </a:lnTo>
                    <a:lnTo>
                      <a:pt x="304800" y="685800"/>
                    </a:lnTo>
                    <a:lnTo>
                      <a:pt x="0" y="762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3" name="Group 147"/>
              <p:cNvGrpSpPr/>
              <p:nvPr/>
            </p:nvGrpSpPr>
            <p:grpSpPr>
              <a:xfrm>
                <a:off x="3157865" y="639458"/>
                <a:ext cx="350414" cy="463818"/>
                <a:chOff x="3157865" y="639458"/>
                <a:chExt cx="350414" cy="463818"/>
              </a:xfrm>
            </p:grpSpPr>
            <p:sp>
              <p:nvSpPr>
                <p:cNvPr id="215" name="Freeform 214"/>
                <p:cNvSpPr/>
                <p:nvPr/>
              </p:nvSpPr>
              <p:spPr>
                <a:xfrm rot="1392876" flipH="1">
                  <a:off x="3157865" y="787383"/>
                  <a:ext cx="248173" cy="315893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6" name="Straight Connector 215"/>
                <p:cNvCxnSpPr>
                  <a:stCxn id="215" idx="3"/>
                  <a:endCxn id="215" idx="0"/>
                </p:cNvCxnSpPr>
                <p:nvPr/>
              </p:nvCxnSpPr>
              <p:spPr>
                <a:xfrm rot="12192876">
                  <a:off x="3165953" y="887326"/>
                  <a:ext cx="70907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>
                  <a:stCxn id="215" idx="1"/>
                </p:cNvCxnSpPr>
                <p:nvPr/>
              </p:nvCxnSpPr>
              <p:spPr>
                <a:xfrm rot="12192876" flipH="1">
                  <a:off x="3380647" y="739103"/>
                  <a:ext cx="127632" cy="10051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/>
                <p:cNvCxnSpPr>
                  <a:stCxn id="215" idx="1"/>
                </p:cNvCxnSpPr>
                <p:nvPr/>
              </p:nvCxnSpPr>
              <p:spPr>
                <a:xfrm rot="1392876" flipV="1">
                  <a:off x="3400862" y="639458"/>
                  <a:ext cx="42544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4" name="Freeform 213"/>
              <p:cNvSpPr/>
              <p:nvPr/>
            </p:nvSpPr>
            <p:spPr>
              <a:xfrm>
                <a:off x="3044952" y="1056323"/>
                <a:ext cx="409575" cy="366713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4763 w 409575"/>
                  <a:gd name="connsiteY0" fmla="*/ 0 h 828675"/>
                  <a:gd name="connsiteX1" fmla="*/ 385763 w 409575"/>
                  <a:gd name="connsiteY1" fmla="*/ 161925 h 828675"/>
                  <a:gd name="connsiteX2" fmla="*/ 409575 w 409575"/>
                  <a:gd name="connsiteY2" fmla="*/ 461962 h 828675"/>
                  <a:gd name="connsiteX3" fmla="*/ 328613 w 409575"/>
                  <a:gd name="connsiteY3" fmla="*/ 719137 h 828675"/>
                  <a:gd name="connsiteX4" fmla="*/ 0 w 409575"/>
                  <a:gd name="connsiteY4" fmla="*/ 828675 h 828675"/>
                  <a:gd name="connsiteX0" fmla="*/ 3048 w 409575"/>
                  <a:gd name="connsiteY0" fmla="*/ 462915 h 666750"/>
                  <a:gd name="connsiteX1" fmla="*/ 385763 w 409575"/>
                  <a:gd name="connsiteY1" fmla="*/ 0 h 666750"/>
                  <a:gd name="connsiteX2" fmla="*/ 409575 w 409575"/>
                  <a:gd name="connsiteY2" fmla="*/ 300037 h 666750"/>
                  <a:gd name="connsiteX3" fmla="*/ 328613 w 409575"/>
                  <a:gd name="connsiteY3" fmla="*/ 557212 h 666750"/>
                  <a:gd name="connsiteX4" fmla="*/ 0 w 409575"/>
                  <a:gd name="connsiteY4" fmla="*/ 666750 h 666750"/>
                  <a:gd name="connsiteX0" fmla="*/ 3048 w 409575"/>
                  <a:gd name="connsiteY0" fmla="*/ 162878 h 366713"/>
                  <a:gd name="connsiteX1" fmla="*/ 307848 w 409575"/>
                  <a:gd name="connsiteY1" fmla="*/ 10477 h 366713"/>
                  <a:gd name="connsiteX2" fmla="*/ 409575 w 409575"/>
                  <a:gd name="connsiteY2" fmla="*/ 0 h 366713"/>
                  <a:gd name="connsiteX3" fmla="*/ 328613 w 409575"/>
                  <a:gd name="connsiteY3" fmla="*/ 257175 h 366713"/>
                  <a:gd name="connsiteX4" fmla="*/ 0 w 409575"/>
                  <a:gd name="connsiteY4" fmla="*/ 366713 h 366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9575" h="366713">
                    <a:moveTo>
                      <a:pt x="3048" y="162878"/>
                    </a:moveTo>
                    <a:lnTo>
                      <a:pt x="307848" y="10477"/>
                    </a:lnTo>
                    <a:lnTo>
                      <a:pt x="409575" y="0"/>
                    </a:lnTo>
                    <a:lnTo>
                      <a:pt x="328613" y="257175"/>
                    </a:lnTo>
                    <a:lnTo>
                      <a:pt x="0" y="3667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3000">
                    <a:schemeClr val="bg1">
                      <a:lumMod val="65000"/>
                    </a:schemeClr>
                  </a:gs>
                  <a:gs pos="28000">
                    <a:schemeClr val="tx1">
                      <a:lumMod val="50000"/>
                      <a:lumOff val="50000"/>
                    </a:schemeClr>
                  </a:gs>
                  <a:gs pos="42999">
                    <a:schemeClr val="bg1">
                      <a:lumMod val="65000"/>
                    </a:schemeClr>
                  </a:gs>
                  <a:gs pos="58000">
                    <a:schemeClr val="tx1">
                      <a:lumMod val="50000"/>
                      <a:lumOff val="50000"/>
                    </a:schemeClr>
                  </a:gs>
                  <a:gs pos="72000">
                    <a:schemeClr val="bg1">
                      <a:lumMod val="65000"/>
                    </a:schemeClr>
                  </a:gs>
                  <a:gs pos="87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600000" scaled="0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1" name="Group 166"/>
            <p:cNvGrpSpPr/>
            <p:nvPr/>
          </p:nvGrpSpPr>
          <p:grpSpPr>
            <a:xfrm flipH="1">
              <a:off x="2590800" y="594360"/>
              <a:ext cx="463327" cy="828675"/>
              <a:chOff x="3044952" y="595313"/>
              <a:chExt cx="463327" cy="828675"/>
            </a:xfrm>
          </p:grpSpPr>
          <p:sp>
            <p:nvSpPr>
              <p:cNvPr id="203" name="Freeform 202"/>
              <p:cNvSpPr/>
              <p:nvPr/>
            </p:nvSpPr>
            <p:spPr>
              <a:xfrm>
                <a:off x="3048000" y="595313"/>
                <a:ext cx="409575" cy="828675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9575" h="828675">
                    <a:moveTo>
                      <a:pt x="4763" y="0"/>
                    </a:moveTo>
                    <a:lnTo>
                      <a:pt x="190500" y="19050"/>
                    </a:lnTo>
                    <a:lnTo>
                      <a:pt x="385763" y="161925"/>
                    </a:lnTo>
                    <a:lnTo>
                      <a:pt x="409575" y="461962"/>
                    </a:lnTo>
                    <a:lnTo>
                      <a:pt x="328613" y="719137"/>
                    </a:lnTo>
                    <a:lnTo>
                      <a:pt x="0" y="8286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3048000" y="609600"/>
                <a:ext cx="381000" cy="762000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3048 w 409575"/>
                  <a:gd name="connsiteY0" fmla="*/ 0 h 813435"/>
                  <a:gd name="connsiteX1" fmla="*/ 190500 w 409575"/>
                  <a:gd name="connsiteY1" fmla="*/ 381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07848 w 409575"/>
                  <a:gd name="connsiteY2" fmla="*/ 152400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28613 w 384048"/>
                  <a:gd name="connsiteY4" fmla="*/ 703897 h 813435"/>
                  <a:gd name="connsiteX5" fmla="*/ 0 w 384048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07848 w 384048"/>
                  <a:gd name="connsiteY4" fmla="*/ 685800 h 813435"/>
                  <a:gd name="connsiteX5" fmla="*/ 0 w 384048"/>
                  <a:gd name="connsiteY5" fmla="*/ 813435 h 813435"/>
                  <a:gd name="connsiteX0" fmla="*/ 0 w 381000"/>
                  <a:gd name="connsiteY0" fmla="*/ 0 h 762000"/>
                  <a:gd name="connsiteX1" fmla="*/ 228600 w 381000"/>
                  <a:gd name="connsiteY1" fmla="*/ 76200 h 762000"/>
                  <a:gd name="connsiteX2" fmla="*/ 304800 w 381000"/>
                  <a:gd name="connsiteY2" fmla="*/ 152400 h 762000"/>
                  <a:gd name="connsiteX3" fmla="*/ 381000 w 381000"/>
                  <a:gd name="connsiteY3" fmla="*/ 457200 h 762000"/>
                  <a:gd name="connsiteX4" fmla="*/ 304800 w 381000"/>
                  <a:gd name="connsiteY4" fmla="*/ 685800 h 762000"/>
                  <a:gd name="connsiteX5" fmla="*/ 0 w 381000"/>
                  <a:gd name="connsiteY5" fmla="*/ 762000 h 76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1000" h="762000">
                    <a:moveTo>
                      <a:pt x="0" y="0"/>
                    </a:moveTo>
                    <a:lnTo>
                      <a:pt x="228600" y="76200"/>
                    </a:lnTo>
                    <a:lnTo>
                      <a:pt x="304800" y="152400"/>
                    </a:lnTo>
                    <a:lnTo>
                      <a:pt x="381000" y="457200"/>
                    </a:lnTo>
                    <a:lnTo>
                      <a:pt x="304800" y="685800"/>
                    </a:lnTo>
                    <a:lnTo>
                      <a:pt x="0" y="762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5" name="Group 147"/>
              <p:cNvGrpSpPr/>
              <p:nvPr/>
            </p:nvGrpSpPr>
            <p:grpSpPr>
              <a:xfrm>
                <a:off x="3157865" y="639458"/>
                <a:ext cx="350414" cy="463818"/>
                <a:chOff x="3157865" y="639458"/>
                <a:chExt cx="350414" cy="463818"/>
              </a:xfrm>
            </p:grpSpPr>
            <p:sp>
              <p:nvSpPr>
                <p:cNvPr id="207" name="Freeform 206"/>
                <p:cNvSpPr/>
                <p:nvPr/>
              </p:nvSpPr>
              <p:spPr>
                <a:xfrm rot="1392876" flipH="1">
                  <a:off x="3157865" y="787383"/>
                  <a:ext cx="248173" cy="315893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8" name="Straight Connector 207"/>
                <p:cNvCxnSpPr>
                  <a:stCxn id="207" idx="3"/>
                  <a:endCxn id="207" idx="0"/>
                </p:cNvCxnSpPr>
                <p:nvPr/>
              </p:nvCxnSpPr>
              <p:spPr>
                <a:xfrm rot="12192876">
                  <a:off x="3165953" y="887326"/>
                  <a:ext cx="70907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>
                  <a:stCxn id="207" idx="1"/>
                </p:cNvCxnSpPr>
                <p:nvPr/>
              </p:nvCxnSpPr>
              <p:spPr>
                <a:xfrm rot="12192876" flipH="1">
                  <a:off x="3380647" y="739103"/>
                  <a:ext cx="127632" cy="10051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>
                  <a:stCxn id="207" idx="1"/>
                </p:cNvCxnSpPr>
                <p:nvPr/>
              </p:nvCxnSpPr>
              <p:spPr>
                <a:xfrm rot="1392876" flipV="1">
                  <a:off x="3400862" y="639458"/>
                  <a:ext cx="42544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6" name="Freeform 205"/>
              <p:cNvSpPr/>
              <p:nvPr/>
            </p:nvSpPr>
            <p:spPr>
              <a:xfrm>
                <a:off x="3044952" y="1056323"/>
                <a:ext cx="409575" cy="366713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4763 w 409575"/>
                  <a:gd name="connsiteY0" fmla="*/ 0 h 828675"/>
                  <a:gd name="connsiteX1" fmla="*/ 385763 w 409575"/>
                  <a:gd name="connsiteY1" fmla="*/ 161925 h 828675"/>
                  <a:gd name="connsiteX2" fmla="*/ 409575 w 409575"/>
                  <a:gd name="connsiteY2" fmla="*/ 461962 h 828675"/>
                  <a:gd name="connsiteX3" fmla="*/ 328613 w 409575"/>
                  <a:gd name="connsiteY3" fmla="*/ 719137 h 828675"/>
                  <a:gd name="connsiteX4" fmla="*/ 0 w 409575"/>
                  <a:gd name="connsiteY4" fmla="*/ 828675 h 828675"/>
                  <a:gd name="connsiteX0" fmla="*/ 3048 w 409575"/>
                  <a:gd name="connsiteY0" fmla="*/ 462915 h 666750"/>
                  <a:gd name="connsiteX1" fmla="*/ 385763 w 409575"/>
                  <a:gd name="connsiteY1" fmla="*/ 0 h 666750"/>
                  <a:gd name="connsiteX2" fmla="*/ 409575 w 409575"/>
                  <a:gd name="connsiteY2" fmla="*/ 300037 h 666750"/>
                  <a:gd name="connsiteX3" fmla="*/ 328613 w 409575"/>
                  <a:gd name="connsiteY3" fmla="*/ 557212 h 666750"/>
                  <a:gd name="connsiteX4" fmla="*/ 0 w 409575"/>
                  <a:gd name="connsiteY4" fmla="*/ 666750 h 666750"/>
                  <a:gd name="connsiteX0" fmla="*/ 3048 w 409575"/>
                  <a:gd name="connsiteY0" fmla="*/ 162878 h 366713"/>
                  <a:gd name="connsiteX1" fmla="*/ 307848 w 409575"/>
                  <a:gd name="connsiteY1" fmla="*/ 10477 h 366713"/>
                  <a:gd name="connsiteX2" fmla="*/ 409575 w 409575"/>
                  <a:gd name="connsiteY2" fmla="*/ 0 h 366713"/>
                  <a:gd name="connsiteX3" fmla="*/ 328613 w 409575"/>
                  <a:gd name="connsiteY3" fmla="*/ 257175 h 366713"/>
                  <a:gd name="connsiteX4" fmla="*/ 0 w 409575"/>
                  <a:gd name="connsiteY4" fmla="*/ 366713 h 366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9575" h="366713">
                    <a:moveTo>
                      <a:pt x="3048" y="162878"/>
                    </a:moveTo>
                    <a:lnTo>
                      <a:pt x="307848" y="10477"/>
                    </a:lnTo>
                    <a:lnTo>
                      <a:pt x="409575" y="0"/>
                    </a:lnTo>
                    <a:lnTo>
                      <a:pt x="328613" y="257175"/>
                    </a:lnTo>
                    <a:lnTo>
                      <a:pt x="0" y="3667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3000">
                    <a:schemeClr val="bg1">
                      <a:lumMod val="65000"/>
                    </a:schemeClr>
                  </a:gs>
                  <a:gs pos="28000">
                    <a:schemeClr val="tx1">
                      <a:lumMod val="50000"/>
                      <a:lumOff val="50000"/>
                    </a:schemeClr>
                  </a:gs>
                  <a:gs pos="42999">
                    <a:schemeClr val="bg1">
                      <a:lumMod val="65000"/>
                    </a:schemeClr>
                  </a:gs>
                  <a:gs pos="58000">
                    <a:schemeClr val="tx1">
                      <a:lumMod val="50000"/>
                      <a:lumOff val="50000"/>
                    </a:schemeClr>
                  </a:gs>
                  <a:gs pos="72000">
                    <a:schemeClr val="bg1">
                      <a:lumMod val="65000"/>
                    </a:schemeClr>
                  </a:gs>
                  <a:gs pos="87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600000" scaled="0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2" name="Trapezoid 201"/>
            <p:cNvSpPr/>
            <p:nvPr/>
          </p:nvSpPr>
          <p:spPr>
            <a:xfrm>
              <a:off x="2926080" y="1143000"/>
              <a:ext cx="228600" cy="31372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6832600" y="1130300"/>
            <a:ext cx="2311400" cy="5727700"/>
            <a:chOff x="5930900" y="647700"/>
            <a:chExt cx="2311400" cy="5727700"/>
          </a:xfrm>
          <a:gradFill flip="none" rotWithShape="1">
            <a:gsLst>
              <a:gs pos="0">
                <a:schemeClr val="accent6">
                  <a:lumMod val="50000"/>
                  <a:shade val="30000"/>
                  <a:satMod val="115000"/>
                </a:schemeClr>
              </a:gs>
              <a:gs pos="50000">
                <a:schemeClr val="accent6">
                  <a:lumMod val="50000"/>
                  <a:shade val="67500"/>
                  <a:satMod val="115000"/>
                </a:schemeClr>
              </a:gs>
              <a:gs pos="100000">
                <a:schemeClr val="accent6">
                  <a:lumMod val="50000"/>
                  <a:shade val="100000"/>
                  <a:satMod val="115000"/>
                </a:schemeClr>
              </a:gs>
            </a:gsLst>
            <a:lin ang="2700000" scaled="1"/>
            <a:tileRect/>
          </a:gradFill>
        </p:grpSpPr>
        <p:sp>
          <p:nvSpPr>
            <p:cNvPr id="220" name="Freeform 219"/>
            <p:cNvSpPr/>
            <p:nvPr/>
          </p:nvSpPr>
          <p:spPr>
            <a:xfrm>
              <a:off x="6388100" y="647700"/>
              <a:ext cx="1435100" cy="1943100"/>
            </a:xfrm>
            <a:custGeom>
              <a:avLst/>
              <a:gdLst>
                <a:gd name="connsiteX0" fmla="*/ 736600 w 1435100"/>
                <a:gd name="connsiteY0" fmla="*/ 1422400 h 1943100"/>
                <a:gd name="connsiteX1" fmla="*/ 571500 w 1435100"/>
                <a:gd name="connsiteY1" fmla="*/ 927100 h 1943100"/>
                <a:gd name="connsiteX2" fmla="*/ 812800 w 1435100"/>
                <a:gd name="connsiteY2" fmla="*/ 3937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736600 w 1435100"/>
                <a:gd name="connsiteY0" fmla="*/ 1422400 h 1943100"/>
                <a:gd name="connsiteX1" fmla="*/ 571500 w 1435100"/>
                <a:gd name="connsiteY1" fmla="*/ 9271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736600 w 1435100"/>
                <a:gd name="connsiteY0" fmla="*/ 1422400 h 1943100"/>
                <a:gd name="connsiteX1" fmla="*/ 609600 w 1435100"/>
                <a:gd name="connsiteY1" fmla="*/ 12319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736600 w 1435100"/>
                <a:gd name="connsiteY8" fmla="*/ 1422400 h 1943100"/>
                <a:gd name="connsiteX0" fmla="*/ 838200 w 1435100"/>
                <a:gd name="connsiteY0" fmla="*/ 1841500 h 1943100"/>
                <a:gd name="connsiteX1" fmla="*/ 609600 w 1435100"/>
                <a:gd name="connsiteY1" fmla="*/ 1231900 h 1943100"/>
                <a:gd name="connsiteX2" fmla="*/ 609600 w 1435100"/>
                <a:gd name="connsiteY2" fmla="*/ 622300 h 1943100"/>
                <a:gd name="connsiteX3" fmla="*/ 1435100 w 1435100"/>
                <a:gd name="connsiteY3" fmla="*/ 584200 h 1943100"/>
                <a:gd name="connsiteX4" fmla="*/ 1384300 w 1435100"/>
                <a:gd name="connsiteY4" fmla="*/ 355600 h 1943100"/>
                <a:gd name="connsiteX5" fmla="*/ 635000 w 1435100"/>
                <a:gd name="connsiteY5" fmla="*/ 0 h 1943100"/>
                <a:gd name="connsiteX6" fmla="*/ 0 w 1435100"/>
                <a:gd name="connsiteY6" fmla="*/ 1143000 h 1943100"/>
                <a:gd name="connsiteX7" fmla="*/ 139700 w 1435100"/>
                <a:gd name="connsiteY7" fmla="*/ 1943100 h 1943100"/>
                <a:gd name="connsiteX8" fmla="*/ 838200 w 1435100"/>
                <a:gd name="connsiteY8" fmla="*/ 184150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35100" h="1943100">
                  <a:moveTo>
                    <a:pt x="838200" y="1841500"/>
                  </a:moveTo>
                  <a:lnTo>
                    <a:pt x="609600" y="1231900"/>
                  </a:lnTo>
                  <a:lnTo>
                    <a:pt x="609600" y="622300"/>
                  </a:lnTo>
                  <a:lnTo>
                    <a:pt x="1435100" y="584200"/>
                  </a:lnTo>
                  <a:lnTo>
                    <a:pt x="1384300" y="355600"/>
                  </a:lnTo>
                  <a:lnTo>
                    <a:pt x="635000" y="0"/>
                  </a:lnTo>
                  <a:lnTo>
                    <a:pt x="0" y="1143000"/>
                  </a:lnTo>
                  <a:lnTo>
                    <a:pt x="139700" y="1943100"/>
                  </a:lnTo>
                  <a:lnTo>
                    <a:pt x="838200" y="184150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Freeform 220"/>
            <p:cNvSpPr/>
            <p:nvPr/>
          </p:nvSpPr>
          <p:spPr>
            <a:xfrm>
              <a:off x="5930900" y="1879600"/>
              <a:ext cx="1625600" cy="4495800"/>
            </a:xfrm>
            <a:custGeom>
              <a:avLst/>
              <a:gdLst>
                <a:gd name="connsiteX0" fmla="*/ 914400 w 1625600"/>
                <a:gd name="connsiteY0" fmla="*/ 0 h 4495800"/>
                <a:gd name="connsiteX1" fmla="*/ 1562100 w 1625600"/>
                <a:gd name="connsiteY1" fmla="*/ 342900 h 4495800"/>
                <a:gd name="connsiteX2" fmla="*/ 1422400 w 1625600"/>
                <a:gd name="connsiteY2" fmla="*/ 1257300 h 4495800"/>
                <a:gd name="connsiteX3" fmla="*/ 1346200 w 1625600"/>
                <a:gd name="connsiteY3" fmla="*/ 2527300 h 4495800"/>
                <a:gd name="connsiteX4" fmla="*/ 1625600 w 1625600"/>
                <a:gd name="connsiteY4" fmla="*/ 4076700 h 4495800"/>
                <a:gd name="connsiteX5" fmla="*/ 0 w 1625600"/>
                <a:gd name="connsiteY5" fmla="*/ 4495800 h 4495800"/>
                <a:gd name="connsiteX6" fmla="*/ 609600 w 1625600"/>
                <a:gd name="connsiteY6" fmla="*/ 2540000 h 4495800"/>
                <a:gd name="connsiteX7" fmla="*/ 482600 w 1625600"/>
                <a:gd name="connsiteY7" fmla="*/ 546100 h 4495800"/>
                <a:gd name="connsiteX8" fmla="*/ 914400 w 1625600"/>
                <a:gd name="connsiteY8" fmla="*/ 0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25600" h="4495800">
                  <a:moveTo>
                    <a:pt x="914400" y="0"/>
                  </a:moveTo>
                  <a:lnTo>
                    <a:pt x="1562100" y="342900"/>
                  </a:lnTo>
                  <a:lnTo>
                    <a:pt x="1422400" y="1257300"/>
                  </a:lnTo>
                  <a:lnTo>
                    <a:pt x="1346200" y="2527300"/>
                  </a:lnTo>
                  <a:lnTo>
                    <a:pt x="1625600" y="4076700"/>
                  </a:lnTo>
                  <a:lnTo>
                    <a:pt x="0" y="4495800"/>
                  </a:lnTo>
                  <a:lnTo>
                    <a:pt x="609600" y="2540000"/>
                  </a:lnTo>
                  <a:lnTo>
                    <a:pt x="482600" y="546100"/>
                  </a:lnTo>
                  <a:lnTo>
                    <a:pt x="914400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Freeform 221"/>
            <p:cNvSpPr/>
            <p:nvPr/>
          </p:nvSpPr>
          <p:spPr>
            <a:xfrm>
              <a:off x="6426200" y="2006600"/>
              <a:ext cx="1117600" cy="1752600"/>
            </a:xfrm>
            <a:custGeom>
              <a:avLst/>
              <a:gdLst>
                <a:gd name="connsiteX0" fmla="*/ 419100 w 1117600"/>
                <a:gd name="connsiteY0" fmla="*/ 0 h 1752600"/>
                <a:gd name="connsiteX1" fmla="*/ 25400 w 1117600"/>
                <a:gd name="connsiteY1" fmla="*/ 876300 h 1752600"/>
                <a:gd name="connsiteX2" fmla="*/ 0 w 1117600"/>
                <a:gd name="connsiteY2" fmla="*/ 1752600 h 1752600"/>
                <a:gd name="connsiteX3" fmla="*/ 825500 w 1117600"/>
                <a:gd name="connsiteY3" fmla="*/ 1358900 h 1752600"/>
                <a:gd name="connsiteX4" fmla="*/ 1079500 w 1117600"/>
                <a:gd name="connsiteY4" fmla="*/ 927100 h 1752600"/>
                <a:gd name="connsiteX5" fmla="*/ 1117600 w 1117600"/>
                <a:gd name="connsiteY5" fmla="*/ 203200 h 1752600"/>
                <a:gd name="connsiteX6" fmla="*/ 419100 w 1117600"/>
                <a:gd name="connsiteY6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7600" h="1752600">
                  <a:moveTo>
                    <a:pt x="419100" y="0"/>
                  </a:moveTo>
                  <a:lnTo>
                    <a:pt x="25400" y="876300"/>
                  </a:lnTo>
                  <a:lnTo>
                    <a:pt x="0" y="1752600"/>
                  </a:lnTo>
                  <a:lnTo>
                    <a:pt x="825500" y="1358900"/>
                  </a:lnTo>
                  <a:lnTo>
                    <a:pt x="1079500" y="927100"/>
                  </a:lnTo>
                  <a:lnTo>
                    <a:pt x="1117600" y="203200"/>
                  </a:lnTo>
                  <a:lnTo>
                    <a:pt x="419100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Freeform 222"/>
            <p:cNvSpPr/>
            <p:nvPr/>
          </p:nvSpPr>
          <p:spPr>
            <a:xfrm>
              <a:off x="6705600" y="3200400"/>
              <a:ext cx="1536700" cy="1435100"/>
            </a:xfrm>
            <a:custGeom>
              <a:avLst/>
              <a:gdLst>
                <a:gd name="connsiteX0" fmla="*/ 495300 w 1536700"/>
                <a:gd name="connsiteY0" fmla="*/ 0 h 1435100"/>
                <a:gd name="connsiteX1" fmla="*/ 1435100 w 1536700"/>
                <a:gd name="connsiteY1" fmla="*/ 317500 h 1435100"/>
                <a:gd name="connsiteX2" fmla="*/ 1536700 w 1536700"/>
                <a:gd name="connsiteY2" fmla="*/ 1028700 h 1435100"/>
                <a:gd name="connsiteX3" fmla="*/ 1346200 w 1536700"/>
                <a:gd name="connsiteY3" fmla="*/ 1435100 h 1435100"/>
                <a:gd name="connsiteX4" fmla="*/ 1168400 w 1536700"/>
                <a:gd name="connsiteY4" fmla="*/ 965200 h 1435100"/>
                <a:gd name="connsiteX5" fmla="*/ 647700 w 1536700"/>
                <a:gd name="connsiteY5" fmla="*/ 660400 h 1435100"/>
                <a:gd name="connsiteX6" fmla="*/ 0 w 1536700"/>
                <a:gd name="connsiteY6" fmla="*/ 355600 h 1435100"/>
                <a:gd name="connsiteX7" fmla="*/ 495300 w 1536700"/>
                <a:gd name="connsiteY7" fmla="*/ 0 h 1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6700" h="1435100">
                  <a:moveTo>
                    <a:pt x="495300" y="0"/>
                  </a:moveTo>
                  <a:lnTo>
                    <a:pt x="1435100" y="317500"/>
                  </a:lnTo>
                  <a:lnTo>
                    <a:pt x="1536700" y="1028700"/>
                  </a:lnTo>
                  <a:lnTo>
                    <a:pt x="1346200" y="1435100"/>
                  </a:lnTo>
                  <a:lnTo>
                    <a:pt x="1168400" y="965200"/>
                  </a:lnTo>
                  <a:lnTo>
                    <a:pt x="647700" y="660400"/>
                  </a:lnTo>
                  <a:lnTo>
                    <a:pt x="0" y="355600"/>
                  </a:lnTo>
                  <a:lnTo>
                    <a:pt x="495300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4876800" y="609600"/>
            <a:ext cx="2435352" cy="4902708"/>
            <a:chOff x="6400800" y="739140"/>
            <a:chExt cx="2435352" cy="4902708"/>
          </a:xfrm>
        </p:grpSpPr>
        <p:sp>
          <p:nvSpPr>
            <p:cNvPr id="224" name="Rectangle 223"/>
            <p:cNvSpPr/>
            <p:nvPr/>
          </p:nvSpPr>
          <p:spPr>
            <a:xfrm>
              <a:off x="6705600" y="1371600"/>
              <a:ext cx="76200" cy="39624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Freeform 224"/>
            <p:cNvSpPr/>
            <p:nvPr/>
          </p:nvSpPr>
          <p:spPr>
            <a:xfrm>
              <a:off x="6423660" y="739140"/>
              <a:ext cx="2407920" cy="1569720"/>
            </a:xfrm>
            <a:custGeom>
              <a:avLst/>
              <a:gdLst>
                <a:gd name="connsiteX0" fmla="*/ 297180 w 2407920"/>
                <a:gd name="connsiteY0" fmla="*/ 62484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37360 w 2407920"/>
                <a:gd name="connsiteY7" fmla="*/ 251460 h 1569720"/>
                <a:gd name="connsiteX8" fmla="*/ 944880 w 2407920"/>
                <a:gd name="connsiteY8" fmla="*/ 213360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97180 w 2407920"/>
                <a:gd name="connsiteY13" fmla="*/ 62484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37360 w 2407920"/>
                <a:gd name="connsiteY7" fmla="*/ 251460 h 1569720"/>
                <a:gd name="connsiteX8" fmla="*/ 944880 w 2407920"/>
                <a:gd name="connsiteY8" fmla="*/ 213360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81940 w 2407920"/>
                <a:gd name="connsiteY13" fmla="*/ 708660 h 156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07920" h="1569720">
                  <a:moveTo>
                    <a:pt x="281940" y="708660"/>
                  </a:moveTo>
                  <a:lnTo>
                    <a:pt x="144780" y="944880"/>
                  </a:lnTo>
                  <a:lnTo>
                    <a:pt x="0" y="693420"/>
                  </a:lnTo>
                  <a:lnTo>
                    <a:pt x="236220" y="251460"/>
                  </a:lnTo>
                  <a:lnTo>
                    <a:pt x="868680" y="0"/>
                  </a:lnTo>
                  <a:lnTo>
                    <a:pt x="1752600" y="137160"/>
                  </a:lnTo>
                  <a:lnTo>
                    <a:pt x="2407920" y="1196340"/>
                  </a:lnTo>
                  <a:lnTo>
                    <a:pt x="1737360" y="251460"/>
                  </a:lnTo>
                  <a:lnTo>
                    <a:pt x="944880" y="213360"/>
                  </a:lnTo>
                  <a:lnTo>
                    <a:pt x="480060" y="457200"/>
                  </a:lnTo>
                  <a:lnTo>
                    <a:pt x="609600" y="1120140"/>
                  </a:lnTo>
                  <a:lnTo>
                    <a:pt x="411480" y="1569720"/>
                  </a:lnTo>
                  <a:lnTo>
                    <a:pt x="472440" y="975360"/>
                  </a:lnTo>
                  <a:lnTo>
                    <a:pt x="281940" y="70866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Freeform 225"/>
            <p:cNvSpPr/>
            <p:nvPr/>
          </p:nvSpPr>
          <p:spPr>
            <a:xfrm>
              <a:off x="6400800" y="4495800"/>
              <a:ext cx="464820" cy="1143000"/>
            </a:xfrm>
            <a:custGeom>
              <a:avLst/>
              <a:gdLst>
                <a:gd name="connsiteX0" fmla="*/ 251460 w 396240"/>
                <a:gd name="connsiteY0" fmla="*/ 480060 h 769620"/>
                <a:gd name="connsiteX1" fmla="*/ 68580 w 396240"/>
                <a:gd name="connsiteY1" fmla="*/ 0 h 769620"/>
                <a:gd name="connsiteX2" fmla="*/ 0 w 396240"/>
                <a:gd name="connsiteY2" fmla="*/ 335280 h 769620"/>
                <a:gd name="connsiteX3" fmla="*/ 91440 w 396240"/>
                <a:gd name="connsiteY3" fmla="*/ 640080 h 769620"/>
                <a:gd name="connsiteX4" fmla="*/ 274320 w 396240"/>
                <a:gd name="connsiteY4" fmla="*/ 769620 h 769620"/>
                <a:gd name="connsiteX5" fmla="*/ 388620 w 396240"/>
                <a:gd name="connsiteY5" fmla="*/ 571500 h 769620"/>
                <a:gd name="connsiteX6" fmla="*/ 396240 w 396240"/>
                <a:gd name="connsiteY6" fmla="*/ 160020 h 769620"/>
                <a:gd name="connsiteX7" fmla="*/ 251460 w 396240"/>
                <a:gd name="connsiteY7" fmla="*/ 480060 h 769620"/>
                <a:gd name="connsiteX0" fmla="*/ 236220 w 396240"/>
                <a:gd name="connsiteY0" fmla="*/ 388620 h 769620"/>
                <a:gd name="connsiteX1" fmla="*/ 68580 w 396240"/>
                <a:gd name="connsiteY1" fmla="*/ 0 h 769620"/>
                <a:gd name="connsiteX2" fmla="*/ 0 w 396240"/>
                <a:gd name="connsiteY2" fmla="*/ 335280 h 769620"/>
                <a:gd name="connsiteX3" fmla="*/ 91440 w 396240"/>
                <a:gd name="connsiteY3" fmla="*/ 640080 h 769620"/>
                <a:gd name="connsiteX4" fmla="*/ 274320 w 396240"/>
                <a:gd name="connsiteY4" fmla="*/ 769620 h 769620"/>
                <a:gd name="connsiteX5" fmla="*/ 388620 w 396240"/>
                <a:gd name="connsiteY5" fmla="*/ 571500 h 769620"/>
                <a:gd name="connsiteX6" fmla="*/ 396240 w 396240"/>
                <a:gd name="connsiteY6" fmla="*/ 160020 h 769620"/>
                <a:gd name="connsiteX7" fmla="*/ 236220 w 396240"/>
                <a:gd name="connsiteY7" fmla="*/ 388620 h 769620"/>
                <a:gd name="connsiteX0" fmla="*/ 304800 w 464820"/>
                <a:gd name="connsiteY0" fmla="*/ 533400 h 914400"/>
                <a:gd name="connsiteX1" fmla="*/ 0 w 464820"/>
                <a:gd name="connsiteY1" fmla="*/ 0 h 914400"/>
                <a:gd name="connsiteX2" fmla="*/ 68580 w 464820"/>
                <a:gd name="connsiteY2" fmla="*/ 480060 h 914400"/>
                <a:gd name="connsiteX3" fmla="*/ 160020 w 464820"/>
                <a:gd name="connsiteY3" fmla="*/ 784860 h 914400"/>
                <a:gd name="connsiteX4" fmla="*/ 342900 w 464820"/>
                <a:gd name="connsiteY4" fmla="*/ 914400 h 914400"/>
                <a:gd name="connsiteX5" fmla="*/ 457200 w 464820"/>
                <a:gd name="connsiteY5" fmla="*/ 716280 h 914400"/>
                <a:gd name="connsiteX6" fmla="*/ 464820 w 464820"/>
                <a:gd name="connsiteY6" fmla="*/ 304800 h 914400"/>
                <a:gd name="connsiteX7" fmla="*/ 304800 w 464820"/>
                <a:gd name="connsiteY7" fmla="*/ 533400 h 914400"/>
                <a:gd name="connsiteX0" fmla="*/ 304800 w 464820"/>
                <a:gd name="connsiteY0" fmla="*/ 533400 h 914400"/>
                <a:gd name="connsiteX1" fmla="*/ 0 w 464820"/>
                <a:gd name="connsiteY1" fmla="*/ 0 h 914400"/>
                <a:gd name="connsiteX2" fmla="*/ 0 w 464820"/>
                <a:gd name="connsiteY2" fmla="*/ 533400 h 914400"/>
                <a:gd name="connsiteX3" fmla="*/ 160020 w 464820"/>
                <a:gd name="connsiteY3" fmla="*/ 784860 h 914400"/>
                <a:gd name="connsiteX4" fmla="*/ 342900 w 464820"/>
                <a:gd name="connsiteY4" fmla="*/ 914400 h 914400"/>
                <a:gd name="connsiteX5" fmla="*/ 457200 w 464820"/>
                <a:gd name="connsiteY5" fmla="*/ 716280 h 914400"/>
                <a:gd name="connsiteX6" fmla="*/ 464820 w 464820"/>
                <a:gd name="connsiteY6" fmla="*/ 304800 h 914400"/>
                <a:gd name="connsiteX7" fmla="*/ 304800 w 464820"/>
                <a:gd name="connsiteY7" fmla="*/ 533400 h 914400"/>
                <a:gd name="connsiteX0" fmla="*/ 304800 w 464820"/>
                <a:gd name="connsiteY0" fmla="*/ 762000 h 1143000"/>
                <a:gd name="connsiteX1" fmla="*/ 0 w 464820"/>
                <a:gd name="connsiteY1" fmla="*/ 0 h 1143000"/>
                <a:gd name="connsiteX2" fmla="*/ 0 w 464820"/>
                <a:gd name="connsiteY2" fmla="*/ 762000 h 1143000"/>
                <a:gd name="connsiteX3" fmla="*/ 160020 w 464820"/>
                <a:gd name="connsiteY3" fmla="*/ 1013460 h 1143000"/>
                <a:gd name="connsiteX4" fmla="*/ 342900 w 464820"/>
                <a:gd name="connsiteY4" fmla="*/ 1143000 h 1143000"/>
                <a:gd name="connsiteX5" fmla="*/ 457200 w 464820"/>
                <a:gd name="connsiteY5" fmla="*/ 944880 h 1143000"/>
                <a:gd name="connsiteX6" fmla="*/ 464820 w 464820"/>
                <a:gd name="connsiteY6" fmla="*/ 533400 h 1143000"/>
                <a:gd name="connsiteX7" fmla="*/ 304800 w 464820"/>
                <a:gd name="connsiteY7" fmla="*/ 762000 h 1143000"/>
                <a:gd name="connsiteX0" fmla="*/ 304800 w 464820"/>
                <a:gd name="connsiteY0" fmla="*/ 762000 h 1143000"/>
                <a:gd name="connsiteX1" fmla="*/ 152400 w 464820"/>
                <a:gd name="connsiteY1" fmla="*/ 609600 h 1143000"/>
                <a:gd name="connsiteX2" fmla="*/ 0 w 464820"/>
                <a:gd name="connsiteY2" fmla="*/ 0 h 1143000"/>
                <a:gd name="connsiteX3" fmla="*/ 0 w 464820"/>
                <a:gd name="connsiteY3" fmla="*/ 762000 h 1143000"/>
                <a:gd name="connsiteX4" fmla="*/ 160020 w 464820"/>
                <a:gd name="connsiteY4" fmla="*/ 1013460 h 1143000"/>
                <a:gd name="connsiteX5" fmla="*/ 342900 w 464820"/>
                <a:gd name="connsiteY5" fmla="*/ 1143000 h 1143000"/>
                <a:gd name="connsiteX6" fmla="*/ 457200 w 464820"/>
                <a:gd name="connsiteY6" fmla="*/ 944880 h 1143000"/>
                <a:gd name="connsiteX7" fmla="*/ 464820 w 464820"/>
                <a:gd name="connsiteY7" fmla="*/ 533400 h 1143000"/>
                <a:gd name="connsiteX8" fmla="*/ 304800 w 464820"/>
                <a:gd name="connsiteY8" fmla="*/ 76200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4820" h="1143000">
                  <a:moveTo>
                    <a:pt x="304800" y="762000"/>
                  </a:moveTo>
                  <a:lnTo>
                    <a:pt x="152400" y="609600"/>
                  </a:lnTo>
                  <a:lnTo>
                    <a:pt x="0" y="0"/>
                  </a:lnTo>
                  <a:lnTo>
                    <a:pt x="0" y="762000"/>
                  </a:lnTo>
                  <a:lnTo>
                    <a:pt x="160020" y="1013460"/>
                  </a:lnTo>
                  <a:lnTo>
                    <a:pt x="342900" y="1143000"/>
                  </a:lnTo>
                  <a:lnTo>
                    <a:pt x="457200" y="944880"/>
                  </a:lnTo>
                  <a:lnTo>
                    <a:pt x="464820" y="533400"/>
                  </a:lnTo>
                  <a:lnTo>
                    <a:pt x="304800" y="762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Freeform 226"/>
            <p:cNvSpPr/>
            <p:nvPr/>
          </p:nvSpPr>
          <p:spPr>
            <a:xfrm>
              <a:off x="6428232" y="740664"/>
              <a:ext cx="2407920" cy="1569720"/>
            </a:xfrm>
            <a:custGeom>
              <a:avLst/>
              <a:gdLst>
                <a:gd name="connsiteX0" fmla="*/ 297180 w 2407920"/>
                <a:gd name="connsiteY0" fmla="*/ 62484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37360 w 2407920"/>
                <a:gd name="connsiteY7" fmla="*/ 251460 h 1569720"/>
                <a:gd name="connsiteX8" fmla="*/ 944880 w 2407920"/>
                <a:gd name="connsiteY8" fmla="*/ 213360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97180 w 2407920"/>
                <a:gd name="connsiteY13" fmla="*/ 62484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37360 w 2407920"/>
                <a:gd name="connsiteY7" fmla="*/ 251460 h 1569720"/>
                <a:gd name="connsiteX8" fmla="*/ 944880 w 2407920"/>
                <a:gd name="connsiteY8" fmla="*/ 213360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81940 w 2407920"/>
                <a:gd name="connsiteY13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944880 w 2407920"/>
                <a:gd name="connsiteY8" fmla="*/ 213360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81940 w 2407920"/>
                <a:gd name="connsiteY13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480060 w 2407920"/>
                <a:gd name="connsiteY9" fmla="*/ 457200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81940 w 2407920"/>
                <a:gd name="connsiteY13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277368 w 2407920"/>
                <a:gd name="connsiteY9" fmla="*/ 326136 h 1569720"/>
                <a:gd name="connsiteX10" fmla="*/ 609600 w 2407920"/>
                <a:gd name="connsiteY10" fmla="*/ 1120140 h 1569720"/>
                <a:gd name="connsiteX11" fmla="*/ 411480 w 2407920"/>
                <a:gd name="connsiteY11" fmla="*/ 1569720 h 1569720"/>
                <a:gd name="connsiteX12" fmla="*/ 472440 w 2407920"/>
                <a:gd name="connsiteY12" fmla="*/ 975360 h 1569720"/>
                <a:gd name="connsiteX13" fmla="*/ 281940 w 2407920"/>
                <a:gd name="connsiteY13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277368 w 2407920"/>
                <a:gd name="connsiteY9" fmla="*/ 326136 h 1569720"/>
                <a:gd name="connsiteX10" fmla="*/ 48768 w 2407920"/>
                <a:gd name="connsiteY10" fmla="*/ 707136 h 1569720"/>
                <a:gd name="connsiteX11" fmla="*/ 609600 w 2407920"/>
                <a:gd name="connsiteY11" fmla="*/ 1120140 h 1569720"/>
                <a:gd name="connsiteX12" fmla="*/ 411480 w 2407920"/>
                <a:gd name="connsiteY12" fmla="*/ 1569720 h 1569720"/>
                <a:gd name="connsiteX13" fmla="*/ 472440 w 2407920"/>
                <a:gd name="connsiteY13" fmla="*/ 975360 h 1569720"/>
                <a:gd name="connsiteX14" fmla="*/ 281940 w 2407920"/>
                <a:gd name="connsiteY14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277368 w 2407920"/>
                <a:gd name="connsiteY9" fmla="*/ 326136 h 1569720"/>
                <a:gd name="connsiteX10" fmla="*/ 48768 w 2407920"/>
                <a:gd name="connsiteY10" fmla="*/ 707136 h 1569720"/>
                <a:gd name="connsiteX11" fmla="*/ 124968 w 2407920"/>
                <a:gd name="connsiteY11" fmla="*/ 859536 h 1569720"/>
                <a:gd name="connsiteX12" fmla="*/ 609600 w 2407920"/>
                <a:gd name="connsiteY12" fmla="*/ 1120140 h 1569720"/>
                <a:gd name="connsiteX13" fmla="*/ 411480 w 2407920"/>
                <a:gd name="connsiteY13" fmla="*/ 1569720 h 1569720"/>
                <a:gd name="connsiteX14" fmla="*/ 472440 w 2407920"/>
                <a:gd name="connsiteY14" fmla="*/ 975360 h 1569720"/>
                <a:gd name="connsiteX15" fmla="*/ 281940 w 2407920"/>
                <a:gd name="connsiteY15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277368 w 2407920"/>
                <a:gd name="connsiteY9" fmla="*/ 326136 h 1569720"/>
                <a:gd name="connsiteX10" fmla="*/ 48768 w 2407920"/>
                <a:gd name="connsiteY10" fmla="*/ 707136 h 1569720"/>
                <a:gd name="connsiteX11" fmla="*/ 124968 w 2407920"/>
                <a:gd name="connsiteY11" fmla="*/ 859536 h 1569720"/>
                <a:gd name="connsiteX12" fmla="*/ 277368 w 2407920"/>
                <a:gd name="connsiteY12" fmla="*/ 554736 h 1569720"/>
                <a:gd name="connsiteX13" fmla="*/ 609600 w 2407920"/>
                <a:gd name="connsiteY13" fmla="*/ 1120140 h 1569720"/>
                <a:gd name="connsiteX14" fmla="*/ 411480 w 2407920"/>
                <a:gd name="connsiteY14" fmla="*/ 1569720 h 1569720"/>
                <a:gd name="connsiteX15" fmla="*/ 472440 w 2407920"/>
                <a:gd name="connsiteY15" fmla="*/ 975360 h 1569720"/>
                <a:gd name="connsiteX16" fmla="*/ 281940 w 2407920"/>
                <a:gd name="connsiteY16" fmla="*/ 708660 h 1569720"/>
                <a:gd name="connsiteX0" fmla="*/ 281940 w 2407920"/>
                <a:gd name="connsiteY0" fmla="*/ 708660 h 1569720"/>
                <a:gd name="connsiteX1" fmla="*/ 144780 w 2407920"/>
                <a:gd name="connsiteY1" fmla="*/ 944880 h 1569720"/>
                <a:gd name="connsiteX2" fmla="*/ 0 w 2407920"/>
                <a:gd name="connsiteY2" fmla="*/ 693420 h 1569720"/>
                <a:gd name="connsiteX3" fmla="*/ 236220 w 2407920"/>
                <a:gd name="connsiteY3" fmla="*/ 251460 h 1569720"/>
                <a:gd name="connsiteX4" fmla="*/ 868680 w 2407920"/>
                <a:gd name="connsiteY4" fmla="*/ 0 h 1569720"/>
                <a:gd name="connsiteX5" fmla="*/ 1752600 w 2407920"/>
                <a:gd name="connsiteY5" fmla="*/ 137160 h 1569720"/>
                <a:gd name="connsiteX6" fmla="*/ 2407920 w 2407920"/>
                <a:gd name="connsiteY6" fmla="*/ 1196340 h 1569720"/>
                <a:gd name="connsiteX7" fmla="*/ 1725168 w 2407920"/>
                <a:gd name="connsiteY7" fmla="*/ 173736 h 1569720"/>
                <a:gd name="connsiteX8" fmla="*/ 886968 w 2407920"/>
                <a:gd name="connsiteY8" fmla="*/ 97536 h 1569720"/>
                <a:gd name="connsiteX9" fmla="*/ 277368 w 2407920"/>
                <a:gd name="connsiteY9" fmla="*/ 326136 h 1569720"/>
                <a:gd name="connsiteX10" fmla="*/ 48768 w 2407920"/>
                <a:gd name="connsiteY10" fmla="*/ 707136 h 1569720"/>
                <a:gd name="connsiteX11" fmla="*/ 124968 w 2407920"/>
                <a:gd name="connsiteY11" fmla="*/ 859536 h 1569720"/>
                <a:gd name="connsiteX12" fmla="*/ 277368 w 2407920"/>
                <a:gd name="connsiteY12" fmla="*/ 554736 h 1569720"/>
                <a:gd name="connsiteX13" fmla="*/ 505968 w 2407920"/>
                <a:gd name="connsiteY13" fmla="*/ 935736 h 1569720"/>
                <a:gd name="connsiteX14" fmla="*/ 411480 w 2407920"/>
                <a:gd name="connsiteY14" fmla="*/ 1569720 h 1569720"/>
                <a:gd name="connsiteX15" fmla="*/ 472440 w 2407920"/>
                <a:gd name="connsiteY15" fmla="*/ 975360 h 1569720"/>
                <a:gd name="connsiteX16" fmla="*/ 281940 w 2407920"/>
                <a:gd name="connsiteY16" fmla="*/ 708660 h 156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07920" h="1569720">
                  <a:moveTo>
                    <a:pt x="281940" y="708660"/>
                  </a:moveTo>
                  <a:lnTo>
                    <a:pt x="144780" y="944880"/>
                  </a:lnTo>
                  <a:lnTo>
                    <a:pt x="0" y="693420"/>
                  </a:lnTo>
                  <a:lnTo>
                    <a:pt x="236220" y="251460"/>
                  </a:lnTo>
                  <a:lnTo>
                    <a:pt x="868680" y="0"/>
                  </a:lnTo>
                  <a:lnTo>
                    <a:pt x="1752600" y="137160"/>
                  </a:lnTo>
                  <a:lnTo>
                    <a:pt x="2407920" y="1196340"/>
                  </a:lnTo>
                  <a:lnTo>
                    <a:pt x="1725168" y="173736"/>
                  </a:lnTo>
                  <a:lnTo>
                    <a:pt x="886968" y="97536"/>
                  </a:lnTo>
                  <a:lnTo>
                    <a:pt x="277368" y="326136"/>
                  </a:lnTo>
                  <a:lnTo>
                    <a:pt x="48768" y="707136"/>
                  </a:lnTo>
                  <a:lnTo>
                    <a:pt x="124968" y="859536"/>
                  </a:lnTo>
                  <a:lnTo>
                    <a:pt x="277368" y="554736"/>
                  </a:lnTo>
                  <a:lnTo>
                    <a:pt x="505968" y="935736"/>
                  </a:lnTo>
                  <a:lnTo>
                    <a:pt x="411480" y="1569720"/>
                  </a:lnTo>
                  <a:lnTo>
                    <a:pt x="472440" y="975360"/>
                  </a:lnTo>
                  <a:lnTo>
                    <a:pt x="281940" y="70866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Freeform 227"/>
            <p:cNvSpPr/>
            <p:nvPr/>
          </p:nvSpPr>
          <p:spPr>
            <a:xfrm>
              <a:off x="6400800" y="4498848"/>
              <a:ext cx="464820" cy="1143000"/>
            </a:xfrm>
            <a:custGeom>
              <a:avLst/>
              <a:gdLst>
                <a:gd name="connsiteX0" fmla="*/ 251460 w 396240"/>
                <a:gd name="connsiteY0" fmla="*/ 480060 h 769620"/>
                <a:gd name="connsiteX1" fmla="*/ 68580 w 396240"/>
                <a:gd name="connsiteY1" fmla="*/ 0 h 769620"/>
                <a:gd name="connsiteX2" fmla="*/ 0 w 396240"/>
                <a:gd name="connsiteY2" fmla="*/ 335280 h 769620"/>
                <a:gd name="connsiteX3" fmla="*/ 91440 w 396240"/>
                <a:gd name="connsiteY3" fmla="*/ 640080 h 769620"/>
                <a:gd name="connsiteX4" fmla="*/ 274320 w 396240"/>
                <a:gd name="connsiteY4" fmla="*/ 769620 h 769620"/>
                <a:gd name="connsiteX5" fmla="*/ 388620 w 396240"/>
                <a:gd name="connsiteY5" fmla="*/ 571500 h 769620"/>
                <a:gd name="connsiteX6" fmla="*/ 396240 w 396240"/>
                <a:gd name="connsiteY6" fmla="*/ 160020 h 769620"/>
                <a:gd name="connsiteX7" fmla="*/ 251460 w 396240"/>
                <a:gd name="connsiteY7" fmla="*/ 480060 h 769620"/>
                <a:gd name="connsiteX0" fmla="*/ 236220 w 396240"/>
                <a:gd name="connsiteY0" fmla="*/ 388620 h 769620"/>
                <a:gd name="connsiteX1" fmla="*/ 68580 w 396240"/>
                <a:gd name="connsiteY1" fmla="*/ 0 h 769620"/>
                <a:gd name="connsiteX2" fmla="*/ 0 w 396240"/>
                <a:gd name="connsiteY2" fmla="*/ 335280 h 769620"/>
                <a:gd name="connsiteX3" fmla="*/ 91440 w 396240"/>
                <a:gd name="connsiteY3" fmla="*/ 640080 h 769620"/>
                <a:gd name="connsiteX4" fmla="*/ 274320 w 396240"/>
                <a:gd name="connsiteY4" fmla="*/ 769620 h 769620"/>
                <a:gd name="connsiteX5" fmla="*/ 388620 w 396240"/>
                <a:gd name="connsiteY5" fmla="*/ 571500 h 769620"/>
                <a:gd name="connsiteX6" fmla="*/ 396240 w 396240"/>
                <a:gd name="connsiteY6" fmla="*/ 160020 h 769620"/>
                <a:gd name="connsiteX7" fmla="*/ 236220 w 396240"/>
                <a:gd name="connsiteY7" fmla="*/ 388620 h 769620"/>
                <a:gd name="connsiteX0" fmla="*/ 304800 w 464820"/>
                <a:gd name="connsiteY0" fmla="*/ 533400 h 914400"/>
                <a:gd name="connsiteX1" fmla="*/ 0 w 464820"/>
                <a:gd name="connsiteY1" fmla="*/ 0 h 914400"/>
                <a:gd name="connsiteX2" fmla="*/ 68580 w 464820"/>
                <a:gd name="connsiteY2" fmla="*/ 480060 h 914400"/>
                <a:gd name="connsiteX3" fmla="*/ 160020 w 464820"/>
                <a:gd name="connsiteY3" fmla="*/ 784860 h 914400"/>
                <a:gd name="connsiteX4" fmla="*/ 342900 w 464820"/>
                <a:gd name="connsiteY4" fmla="*/ 914400 h 914400"/>
                <a:gd name="connsiteX5" fmla="*/ 457200 w 464820"/>
                <a:gd name="connsiteY5" fmla="*/ 716280 h 914400"/>
                <a:gd name="connsiteX6" fmla="*/ 464820 w 464820"/>
                <a:gd name="connsiteY6" fmla="*/ 304800 h 914400"/>
                <a:gd name="connsiteX7" fmla="*/ 304800 w 464820"/>
                <a:gd name="connsiteY7" fmla="*/ 533400 h 914400"/>
                <a:gd name="connsiteX0" fmla="*/ 304800 w 464820"/>
                <a:gd name="connsiteY0" fmla="*/ 533400 h 914400"/>
                <a:gd name="connsiteX1" fmla="*/ 0 w 464820"/>
                <a:gd name="connsiteY1" fmla="*/ 0 h 914400"/>
                <a:gd name="connsiteX2" fmla="*/ 0 w 464820"/>
                <a:gd name="connsiteY2" fmla="*/ 533400 h 914400"/>
                <a:gd name="connsiteX3" fmla="*/ 160020 w 464820"/>
                <a:gd name="connsiteY3" fmla="*/ 784860 h 914400"/>
                <a:gd name="connsiteX4" fmla="*/ 342900 w 464820"/>
                <a:gd name="connsiteY4" fmla="*/ 914400 h 914400"/>
                <a:gd name="connsiteX5" fmla="*/ 457200 w 464820"/>
                <a:gd name="connsiteY5" fmla="*/ 716280 h 914400"/>
                <a:gd name="connsiteX6" fmla="*/ 464820 w 464820"/>
                <a:gd name="connsiteY6" fmla="*/ 304800 h 914400"/>
                <a:gd name="connsiteX7" fmla="*/ 304800 w 464820"/>
                <a:gd name="connsiteY7" fmla="*/ 533400 h 914400"/>
                <a:gd name="connsiteX0" fmla="*/ 304800 w 464820"/>
                <a:gd name="connsiteY0" fmla="*/ 762000 h 1143000"/>
                <a:gd name="connsiteX1" fmla="*/ 0 w 464820"/>
                <a:gd name="connsiteY1" fmla="*/ 0 h 1143000"/>
                <a:gd name="connsiteX2" fmla="*/ 0 w 464820"/>
                <a:gd name="connsiteY2" fmla="*/ 762000 h 1143000"/>
                <a:gd name="connsiteX3" fmla="*/ 160020 w 464820"/>
                <a:gd name="connsiteY3" fmla="*/ 1013460 h 1143000"/>
                <a:gd name="connsiteX4" fmla="*/ 342900 w 464820"/>
                <a:gd name="connsiteY4" fmla="*/ 1143000 h 1143000"/>
                <a:gd name="connsiteX5" fmla="*/ 457200 w 464820"/>
                <a:gd name="connsiteY5" fmla="*/ 944880 h 1143000"/>
                <a:gd name="connsiteX6" fmla="*/ 464820 w 464820"/>
                <a:gd name="connsiteY6" fmla="*/ 533400 h 1143000"/>
                <a:gd name="connsiteX7" fmla="*/ 304800 w 464820"/>
                <a:gd name="connsiteY7" fmla="*/ 762000 h 1143000"/>
                <a:gd name="connsiteX0" fmla="*/ 304800 w 464820"/>
                <a:gd name="connsiteY0" fmla="*/ 762000 h 1143000"/>
                <a:gd name="connsiteX1" fmla="*/ 152400 w 464820"/>
                <a:gd name="connsiteY1" fmla="*/ 609600 h 1143000"/>
                <a:gd name="connsiteX2" fmla="*/ 0 w 464820"/>
                <a:gd name="connsiteY2" fmla="*/ 0 h 1143000"/>
                <a:gd name="connsiteX3" fmla="*/ 0 w 464820"/>
                <a:gd name="connsiteY3" fmla="*/ 762000 h 1143000"/>
                <a:gd name="connsiteX4" fmla="*/ 160020 w 464820"/>
                <a:gd name="connsiteY4" fmla="*/ 1013460 h 1143000"/>
                <a:gd name="connsiteX5" fmla="*/ 342900 w 464820"/>
                <a:gd name="connsiteY5" fmla="*/ 1143000 h 1143000"/>
                <a:gd name="connsiteX6" fmla="*/ 457200 w 464820"/>
                <a:gd name="connsiteY6" fmla="*/ 944880 h 1143000"/>
                <a:gd name="connsiteX7" fmla="*/ 464820 w 464820"/>
                <a:gd name="connsiteY7" fmla="*/ 533400 h 1143000"/>
                <a:gd name="connsiteX8" fmla="*/ 304800 w 464820"/>
                <a:gd name="connsiteY8" fmla="*/ 762000 h 1143000"/>
                <a:gd name="connsiteX0" fmla="*/ 304800 w 464820"/>
                <a:gd name="connsiteY0" fmla="*/ 762000 h 1143000"/>
                <a:gd name="connsiteX1" fmla="*/ 76200 w 464820"/>
                <a:gd name="connsiteY1" fmla="*/ 758952 h 1143000"/>
                <a:gd name="connsiteX2" fmla="*/ 0 w 464820"/>
                <a:gd name="connsiteY2" fmla="*/ 0 h 1143000"/>
                <a:gd name="connsiteX3" fmla="*/ 0 w 464820"/>
                <a:gd name="connsiteY3" fmla="*/ 762000 h 1143000"/>
                <a:gd name="connsiteX4" fmla="*/ 160020 w 464820"/>
                <a:gd name="connsiteY4" fmla="*/ 1013460 h 1143000"/>
                <a:gd name="connsiteX5" fmla="*/ 342900 w 464820"/>
                <a:gd name="connsiteY5" fmla="*/ 1143000 h 1143000"/>
                <a:gd name="connsiteX6" fmla="*/ 457200 w 464820"/>
                <a:gd name="connsiteY6" fmla="*/ 944880 h 1143000"/>
                <a:gd name="connsiteX7" fmla="*/ 464820 w 464820"/>
                <a:gd name="connsiteY7" fmla="*/ 533400 h 1143000"/>
                <a:gd name="connsiteX8" fmla="*/ 304800 w 464820"/>
                <a:gd name="connsiteY8" fmla="*/ 762000 h 1143000"/>
                <a:gd name="connsiteX0" fmla="*/ 304800 w 464820"/>
                <a:gd name="connsiteY0" fmla="*/ 1063752 h 1143000"/>
                <a:gd name="connsiteX1" fmla="*/ 76200 w 464820"/>
                <a:gd name="connsiteY1" fmla="*/ 758952 h 1143000"/>
                <a:gd name="connsiteX2" fmla="*/ 0 w 464820"/>
                <a:gd name="connsiteY2" fmla="*/ 0 h 1143000"/>
                <a:gd name="connsiteX3" fmla="*/ 0 w 464820"/>
                <a:gd name="connsiteY3" fmla="*/ 762000 h 1143000"/>
                <a:gd name="connsiteX4" fmla="*/ 160020 w 464820"/>
                <a:gd name="connsiteY4" fmla="*/ 1013460 h 1143000"/>
                <a:gd name="connsiteX5" fmla="*/ 342900 w 464820"/>
                <a:gd name="connsiteY5" fmla="*/ 1143000 h 1143000"/>
                <a:gd name="connsiteX6" fmla="*/ 457200 w 464820"/>
                <a:gd name="connsiteY6" fmla="*/ 944880 h 1143000"/>
                <a:gd name="connsiteX7" fmla="*/ 464820 w 464820"/>
                <a:gd name="connsiteY7" fmla="*/ 533400 h 1143000"/>
                <a:gd name="connsiteX8" fmla="*/ 304800 w 464820"/>
                <a:gd name="connsiteY8" fmla="*/ 1063752 h 1143000"/>
                <a:gd name="connsiteX0" fmla="*/ 304800 w 464820"/>
                <a:gd name="connsiteY0" fmla="*/ 1063752 h 1143000"/>
                <a:gd name="connsiteX1" fmla="*/ 76200 w 464820"/>
                <a:gd name="connsiteY1" fmla="*/ 758952 h 1143000"/>
                <a:gd name="connsiteX2" fmla="*/ 0 w 464820"/>
                <a:gd name="connsiteY2" fmla="*/ 0 h 1143000"/>
                <a:gd name="connsiteX3" fmla="*/ 0 w 464820"/>
                <a:gd name="connsiteY3" fmla="*/ 762000 h 1143000"/>
                <a:gd name="connsiteX4" fmla="*/ 160020 w 464820"/>
                <a:gd name="connsiteY4" fmla="*/ 1013460 h 1143000"/>
                <a:gd name="connsiteX5" fmla="*/ 342900 w 464820"/>
                <a:gd name="connsiteY5" fmla="*/ 1143000 h 1143000"/>
                <a:gd name="connsiteX6" fmla="*/ 457200 w 464820"/>
                <a:gd name="connsiteY6" fmla="*/ 944880 h 1143000"/>
                <a:gd name="connsiteX7" fmla="*/ 464820 w 464820"/>
                <a:gd name="connsiteY7" fmla="*/ 533400 h 1143000"/>
                <a:gd name="connsiteX8" fmla="*/ 381000 w 464820"/>
                <a:gd name="connsiteY8" fmla="*/ 911352 h 1143000"/>
                <a:gd name="connsiteX9" fmla="*/ 304800 w 464820"/>
                <a:gd name="connsiteY9" fmla="*/ 1063752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4820" h="1143000">
                  <a:moveTo>
                    <a:pt x="304800" y="1063752"/>
                  </a:moveTo>
                  <a:lnTo>
                    <a:pt x="76200" y="758952"/>
                  </a:lnTo>
                  <a:lnTo>
                    <a:pt x="0" y="0"/>
                  </a:lnTo>
                  <a:lnTo>
                    <a:pt x="0" y="762000"/>
                  </a:lnTo>
                  <a:lnTo>
                    <a:pt x="160020" y="1013460"/>
                  </a:lnTo>
                  <a:lnTo>
                    <a:pt x="342900" y="1143000"/>
                  </a:lnTo>
                  <a:lnTo>
                    <a:pt x="457200" y="944880"/>
                  </a:lnTo>
                  <a:lnTo>
                    <a:pt x="464820" y="533400"/>
                  </a:lnTo>
                  <a:lnTo>
                    <a:pt x="381000" y="911352"/>
                  </a:lnTo>
                  <a:lnTo>
                    <a:pt x="304800" y="106375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0" name="Hexagon 229"/>
          <p:cNvSpPr/>
          <p:nvPr/>
        </p:nvSpPr>
        <p:spPr>
          <a:xfrm>
            <a:off x="5638800" y="4572000"/>
            <a:ext cx="1447800" cy="1295400"/>
          </a:xfrm>
          <a:prstGeom prst="hexagon">
            <a:avLst/>
          </a:prstGeom>
          <a:gradFill flip="none" rotWithShape="1">
            <a:gsLst>
              <a:gs pos="0">
                <a:schemeClr val="accent6">
                  <a:lumMod val="50000"/>
                  <a:shade val="30000"/>
                  <a:satMod val="115000"/>
                </a:schemeClr>
              </a:gs>
              <a:gs pos="50000">
                <a:schemeClr val="accent6">
                  <a:lumMod val="50000"/>
                  <a:shade val="67500"/>
                  <a:satMod val="115000"/>
                </a:schemeClr>
              </a:gs>
              <a:gs pos="100000">
                <a:schemeClr val="accent6">
                  <a:lumMod val="5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6" name="Group 1225"/>
          <p:cNvGrpSpPr/>
          <p:nvPr/>
        </p:nvGrpSpPr>
        <p:grpSpPr>
          <a:xfrm>
            <a:off x="2209800" y="381000"/>
            <a:ext cx="2483134" cy="5867400"/>
            <a:chOff x="2133600" y="990600"/>
            <a:chExt cx="2483134" cy="5867400"/>
          </a:xfrm>
        </p:grpSpPr>
        <p:grpSp>
          <p:nvGrpSpPr>
            <p:cNvPr id="1217" name="Group 1216"/>
            <p:cNvGrpSpPr/>
            <p:nvPr/>
          </p:nvGrpSpPr>
          <p:grpSpPr>
            <a:xfrm rot="683818">
              <a:off x="2274276" y="2371675"/>
              <a:ext cx="240359" cy="1447800"/>
              <a:chOff x="6813424" y="1228157"/>
              <a:chExt cx="240359" cy="1447800"/>
            </a:xfrm>
          </p:grpSpPr>
          <p:sp>
            <p:nvSpPr>
              <p:cNvPr id="1218" name="Parallelogram 1217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9" name="Trapezoid 1218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9" name="Group 1208"/>
            <p:cNvGrpSpPr/>
            <p:nvPr/>
          </p:nvGrpSpPr>
          <p:grpSpPr>
            <a:xfrm rot="3935355">
              <a:off x="2241456" y="5079602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210" name="Trapezoid 1209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1" name="Trapezoid 1210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2" name="Trapezoid 1211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3" name="Trapezoid 1212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4" name="Trapezoid 1213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5" name="Trapezoid 1214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6" name="Trapezoid 1215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20" name="Group 1219"/>
            <p:cNvGrpSpPr/>
            <p:nvPr/>
          </p:nvGrpSpPr>
          <p:grpSpPr>
            <a:xfrm rot="20958058">
              <a:off x="2147645" y="3600872"/>
              <a:ext cx="381001" cy="1828801"/>
              <a:chOff x="3276599" y="1981201"/>
              <a:chExt cx="381001" cy="1828801"/>
            </a:xfrm>
          </p:grpSpPr>
          <p:grpSp>
            <p:nvGrpSpPr>
              <p:cNvPr id="1221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224" name="Trapezoid 122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25" name="Isosceles Triangle 122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22" name="Isosceles Triangle 1221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3" name="Isosceles Triangle 1222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5" name="Group 1094"/>
            <p:cNvGrpSpPr/>
            <p:nvPr/>
          </p:nvGrpSpPr>
          <p:grpSpPr>
            <a:xfrm>
              <a:off x="2438400" y="6324600"/>
              <a:ext cx="1371600" cy="533400"/>
              <a:chOff x="2133600" y="5791200"/>
              <a:chExt cx="1524000" cy="5334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096" name="Isosceles Triangle 1095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97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1098" name="Straight Connector 1097"/>
                <p:cNvCxnSpPr>
                  <a:endCxn id="1102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9" name="Straight Connector 1098"/>
                <p:cNvCxnSpPr>
                  <a:endCxn id="1102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00" name="Isosceles Triangle 1099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1" name="Trapezoid 1100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2" name="Isosceles Triangle 1101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10" name="Group 1109"/>
            <p:cNvGrpSpPr/>
            <p:nvPr/>
          </p:nvGrpSpPr>
          <p:grpSpPr>
            <a:xfrm>
              <a:off x="2362200" y="2057400"/>
              <a:ext cx="381000" cy="457200"/>
              <a:chOff x="4724400" y="3200400"/>
              <a:chExt cx="381000" cy="457200"/>
            </a:xfrm>
          </p:grpSpPr>
          <p:sp>
            <p:nvSpPr>
              <p:cNvPr id="1111" name="Trapezoid 1110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12" name="Straight Connector 1111"/>
              <p:cNvCxnSpPr>
                <a:stCxn id="1111" idx="3"/>
                <a:endCxn id="1111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13" name="Straight Connector 1112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14" name="Straight Connector 1113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15" name="Group 1114"/>
            <p:cNvGrpSpPr/>
            <p:nvPr/>
          </p:nvGrpSpPr>
          <p:grpSpPr>
            <a:xfrm>
              <a:off x="2133600" y="2286000"/>
              <a:ext cx="903767" cy="2083981"/>
              <a:chOff x="5199321" y="3200400"/>
              <a:chExt cx="903767" cy="2083981"/>
            </a:xfrm>
          </p:grpSpPr>
          <p:sp>
            <p:nvSpPr>
              <p:cNvPr id="1116" name="Rectangle 1115"/>
              <p:cNvSpPr/>
              <p:nvPr/>
            </p:nvSpPr>
            <p:spPr>
              <a:xfrm>
                <a:off x="5334000" y="3810000"/>
                <a:ext cx="609600" cy="9144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7" name="Freeform 1116"/>
              <p:cNvSpPr/>
              <p:nvPr/>
            </p:nvSpPr>
            <p:spPr>
              <a:xfrm>
                <a:off x="5257800" y="3200400"/>
                <a:ext cx="770860" cy="882503"/>
              </a:xfrm>
              <a:custGeom>
                <a:avLst/>
                <a:gdLst>
                  <a:gd name="connsiteX0" fmla="*/ 797442 w 839972"/>
                  <a:gd name="connsiteY0" fmla="*/ 265814 h 1137683"/>
                  <a:gd name="connsiteX1" fmla="*/ 21265 w 839972"/>
                  <a:gd name="connsiteY1" fmla="*/ 0 h 1137683"/>
                  <a:gd name="connsiteX2" fmla="*/ 0 w 839972"/>
                  <a:gd name="connsiteY2" fmla="*/ 935665 h 1137683"/>
                  <a:gd name="connsiteX3" fmla="*/ 510363 w 839972"/>
                  <a:gd name="connsiteY3" fmla="*/ 1137683 h 1137683"/>
                  <a:gd name="connsiteX4" fmla="*/ 839972 w 839972"/>
                  <a:gd name="connsiteY4" fmla="*/ 956930 h 1137683"/>
                  <a:gd name="connsiteX5" fmla="*/ 797442 w 839972"/>
                  <a:gd name="connsiteY5" fmla="*/ 265814 h 1137683"/>
                  <a:gd name="connsiteX0" fmla="*/ 797442 w 839972"/>
                  <a:gd name="connsiteY0" fmla="*/ 10633 h 882502"/>
                  <a:gd name="connsiteX1" fmla="*/ 297712 w 839972"/>
                  <a:gd name="connsiteY1" fmla="*/ 0 h 882502"/>
                  <a:gd name="connsiteX2" fmla="*/ 0 w 839972"/>
                  <a:gd name="connsiteY2" fmla="*/ 680484 h 882502"/>
                  <a:gd name="connsiteX3" fmla="*/ 510363 w 839972"/>
                  <a:gd name="connsiteY3" fmla="*/ 882502 h 882502"/>
                  <a:gd name="connsiteX4" fmla="*/ 839972 w 839972"/>
                  <a:gd name="connsiteY4" fmla="*/ 701749 h 882502"/>
                  <a:gd name="connsiteX5" fmla="*/ 797442 w 839972"/>
                  <a:gd name="connsiteY5" fmla="*/ 10633 h 882502"/>
                  <a:gd name="connsiteX0" fmla="*/ 797442 w 839972"/>
                  <a:gd name="connsiteY0" fmla="*/ 86834 h 958703"/>
                  <a:gd name="connsiteX1" fmla="*/ 69112 w 839972"/>
                  <a:gd name="connsiteY1" fmla="*/ 0 h 958703"/>
                  <a:gd name="connsiteX2" fmla="*/ 0 w 839972"/>
                  <a:gd name="connsiteY2" fmla="*/ 756685 h 958703"/>
                  <a:gd name="connsiteX3" fmla="*/ 510363 w 839972"/>
                  <a:gd name="connsiteY3" fmla="*/ 958703 h 958703"/>
                  <a:gd name="connsiteX4" fmla="*/ 839972 w 839972"/>
                  <a:gd name="connsiteY4" fmla="*/ 777950 h 958703"/>
                  <a:gd name="connsiteX5" fmla="*/ 797442 w 839972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7620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3 h 958702"/>
                  <a:gd name="connsiteX1" fmla="*/ 76200 w 770860"/>
                  <a:gd name="connsiteY1" fmla="*/ 0 h 958702"/>
                  <a:gd name="connsiteX2" fmla="*/ 0 w 770860"/>
                  <a:gd name="connsiteY2" fmla="*/ 762000 h 958702"/>
                  <a:gd name="connsiteX3" fmla="*/ 441251 w 770860"/>
                  <a:gd name="connsiteY3" fmla="*/ 958702 h 958702"/>
                  <a:gd name="connsiteX4" fmla="*/ 770860 w 770860"/>
                  <a:gd name="connsiteY4" fmla="*/ 777949 h 958702"/>
                  <a:gd name="connsiteX5" fmla="*/ 728330 w 770860"/>
                  <a:gd name="connsiteY5" fmla="*/ 86833 h 958702"/>
                  <a:gd name="connsiteX0" fmla="*/ 728330 w 770860"/>
                  <a:gd name="connsiteY0" fmla="*/ 10634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28330 w 770860"/>
                  <a:gd name="connsiteY5" fmla="*/ 10634 h 882503"/>
                  <a:gd name="connsiteX0" fmla="*/ 762000 w 770860"/>
                  <a:gd name="connsiteY0" fmla="*/ 152400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62000 w 770860"/>
                  <a:gd name="connsiteY5" fmla="*/ 152400 h 882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0860" h="882503">
                    <a:moveTo>
                      <a:pt x="762000" y="152400"/>
                    </a:moveTo>
                    <a:lnTo>
                      <a:pt x="76200" y="0"/>
                    </a:lnTo>
                    <a:lnTo>
                      <a:pt x="0" y="685801"/>
                    </a:lnTo>
                    <a:lnTo>
                      <a:pt x="441251" y="882503"/>
                    </a:lnTo>
                    <a:lnTo>
                      <a:pt x="770860" y="701750"/>
                    </a:lnTo>
                    <a:lnTo>
                      <a:pt x="762000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Freeform 1117"/>
              <p:cNvSpPr/>
              <p:nvPr/>
            </p:nvSpPr>
            <p:spPr>
              <a:xfrm>
                <a:off x="5199321" y="4465674"/>
                <a:ext cx="903767" cy="818707"/>
              </a:xfrm>
              <a:custGeom>
                <a:avLst/>
                <a:gdLst>
                  <a:gd name="connsiteX0" fmla="*/ 425302 w 903767"/>
                  <a:gd name="connsiteY0" fmla="*/ 138224 h 818707"/>
                  <a:gd name="connsiteX1" fmla="*/ 903767 w 903767"/>
                  <a:gd name="connsiteY1" fmla="*/ 0 h 818707"/>
                  <a:gd name="connsiteX2" fmla="*/ 648586 w 903767"/>
                  <a:gd name="connsiteY2" fmla="*/ 818707 h 818707"/>
                  <a:gd name="connsiteX3" fmla="*/ 127591 w 903767"/>
                  <a:gd name="connsiteY3" fmla="*/ 606056 h 818707"/>
                  <a:gd name="connsiteX4" fmla="*/ 0 w 903767"/>
                  <a:gd name="connsiteY4" fmla="*/ 42531 h 818707"/>
                  <a:gd name="connsiteX5" fmla="*/ 425302 w 903767"/>
                  <a:gd name="connsiteY5" fmla="*/ 138224 h 818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3767" h="818707">
                    <a:moveTo>
                      <a:pt x="425302" y="138224"/>
                    </a:moveTo>
                    <a:lnTo>
                      <a:pt x="903767" y="0"/>
                    </a:lnTo>
                    <a:lnTo>
                      <a:pt x="648586" y="818707"/>
                    </a:lnTo>
                    <a:lnTo>
                      <a:pt x="127591" y="606056"/>
                    </a:lnTo>
                    <a:lnTo>
                      <a:pt x="0" y="42531"/>
                    </a:lnTo>
                    <a:lnTo>
                      <a:pt x="425302" y="13822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Freeform 1118"/>
              <p:cNvSpPr/>
              <p:nvPr/>
            </p:nvSpPr>
            <p:spPr>
              <a:xfrm>
                <a:off x="5334000" y="40386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Freeform 1119"/>
              <p:cNvSpPr/>
              <p:nvPr/>
            </p:nvSpPr>
            <p:spPr>
              <a:xfrm>
                <a:off x="5334000" y="41910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Freeform 1120"/>
              <p:cNvSpPr/>
              <p:nvPr/>
            </p:nvSpPr>
            <p:spPr>
              <a:xfrm>
                <a:off x="5334000" y="43434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Freeform 1121"/>
              <p:cNvSpPr/>
              <p:nvPr/>
            </p:nvSpPr>
            <p:spPr>
              <a:xfrm>
                <a:off x="5334000" y="44958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29" name="Group 1128"/>
            <p:cNvGrpSpPr/>
            <p:nvPr/>
          </p:nvGrpSpPr>
          <p:grpSpPr>
            <a:xfrm rot="18574322">
              <a:off x="3892834" y="1888824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130" name="Trapezoid 1129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1" name="Trapezoid 1130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2" name="Trapezoid 1131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3" name="Trapezoid 1132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4" name="Trapezoid 1133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5" name="Trapezoid 1134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6" name="Trapezoid 1135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3" name="Group 1102"/>
            <p:cNvGrpSpPr/>
            <p:nvPr/>
          </p:nvGrpSpPr>
          <p:grpSpPr>
            <a:xfrm>
              <a:off x="2209800" y="990600"/>
              <a:ext cx="883920" cy="1440180"/>
              <a:chOff x="1066800" y="685800"/>
              <a:chExt cx="883920" cy="1440180"/>
            </a:xfrm>
          </p:grpSpPr>
          <p:sp>
            <p:nvSpPr>
              <p:cNvPr id="1104" name="Trapezoid 1103"/>
              <p:cNvSpPr/>
              <p:nvPr/>
            </p:nvSpPr>
            <p:spPr>
              <a:xfrm rot="17045905">
                <a:off x="1166392" y="1312460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Trapezoid 1104"/>
              <p:cNvSpPr/>
              <p:nvPr/>
            </p:nvSpPr>
            <p:spPr>
              <a:xfrm rot="17045905">
                <a:off x="1210684" y="931492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Freeform 1105"/>
              <p:cNvSpPr/>
              <p:nvPr/>
            </p:nvSpPr>
            <p:spPr>
              <a:xfrm>
                <a:off x="1066800" y="685800"/>
                <a:ext cx="883920" cy="1440180"/>
              </a:xfrm>
              <a:custGeom>
                <a:avLst/>
                <a:gdLst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640080 w 883920"/>
                  <a:gd name="connsiteY2" fmla="*/ 396240 h 1440180"/>
                  <a:gd name="connsiteX3" fmla="*/ 655320 w 883920"/>
                  <a:gd name="connsiteY3" fmla="*/ 54102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655320 w 883920"/>
                  <a:gd name="connsiteY3" fmla="*/ 54102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396240 w 883920"/>
                  <a:gd name="connsiteY3" fmla="*/ 49530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396240 w 883920"/>
                  <a:gd name="connsiteY3" fmla="*/ 49530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396240 w 883920"/>
                  <a:gd name="connsiteY8" fmla="*/ 952500 h 1440180"/>
                  <a:gd name="connsiteX9" fmla="*/ 541020 w 883920"/>
                  <a:gd name="connsiteY9" fmla="*/ 1097280 h 1440180"/>
                  <a:gd name="connsiteX10" fmla="*/ 121920 w 883920"/>
                  <a:gd name="connsiteY10" fmla="*/ 845820 h 1440180"/>
                  <a:gd name="connsiteX11" fmla="*/ 68580 w 883920"/>
                  <a:gd name="connsiteY11" fmla="*/ 701040 h 1440180"/>
                  <a:gd name="connsiteX12" fmla="*/ 0 w 883920"/>
                  <a:gd name="connsiteY12" fmla="*/ 922020 h 1440180"/>
                  <a:gd name="connsiteX13" fmla="*/ 213360 w 883920"/>
                  <a:gd name="connsiteY13" fmla="*/ 1158240 h 1440180"/>
                  <a:gd name="connsiteX14" fmla="*/ 571500 w 883920"/>
                  <a:gd name="connsiteY14" fmla="*/ 1249680 h 1440180"/>
                  <a:gd name="connsiteX15" fmla="*/ 259080 w 883920"/>
                  <a:gd name="connsiteY15" fmla="*/ 1348740 h 1440180"/>
                  <a:gd name="connsiteX16" fmla="*/ 266700 w 883920"/>
                  <a:gd name="connsiteY16" fmla="*/ 1440180 h 1440180"/>
                  <a:gd name="connsiteX17" fmla="*/ 662940 w 883920"/>
                  <a:gd name="connsiteY17" fmla="*/ 1386840 h 1440180"/>
                  <a:gd name="connsiteX18" fmla="*/ 800100 w 883920"/>
                  <a:gd name="connsiteY18" fmla="*/ 1333500 h 1440180"/>
                  <a:gd name="connsiteX19" fmla="*/ 883920 w 883920"/>
                  <a:gd name="connsiteY19" fmla="*/ 845820 h 1440180"/>
                  <a:gd name="connsiteX20" fmla="*/ 868680 w 883920"/>
                  <a:gd name="connsiteY20" fmla="*/ 304800 h 1440180"/>
                  <a:gd name="connsiteX21" fmla="*/ 480060 w 883920"/>
                  <a:gd name="connsiteY21" fmla="*/ 0 h 1440180"/>
                  <a:gd name="connsiteX22" fmla="*/ 624840 w 883920"/>
                  <a:gd name="connsiteY22" fmla="*/ 243840 h 1440180"/>
                  <a:gd name="connsiteX23" fmla="*/ 373380 w 883920"/>
                  <a:gd name="connsiteY23" fmla="*/ 152400 h 1440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83920" h="1440180">
                    <a:moveTo>
                      <a:pt x="373380" y="152400"/>
                    </a:moveTo>
                    <a:lnTo>
                      <a:pt x="236220" y="274320"/>
                    </a:lnTo>
                    <a:lnTo>
                      <a:pt x="548640" y="342900"/>
                    </a:lnTo>
                    <a:lnTo>
                      <a:pt x="396240" y="495300"/>
                    </a:lnTo>
                    <a:lnTo>
                      <a:pt x="487680" y="655320"/>
                    </a:lnTo>
                    <a:lnTo>
                      <a:pt x="106680" y="350520"/>
                    </a:lnTo>
                    <a:lnTo>
                      <a:pt x="190500" y="647700"/>
                    </a:lnTo>
                    <a:lnTo>
                      <a:pt x="632460" y="960120"/>
                    </a:lnTo>
                    <a:lnTo>
                      <a:pt x="396240" y="952500"/>
                    </a:lnTo>
                    <a:lnTo>
                      <a:pt x="541020" y="1097280"/>
                    </a:lnTo>
                    <a:lnTo>
                      <a:pt x="121920" y="845820"/>
                    </a:lnTo>
                    <a:lnTo>
                      <a:pt x="68580" y="701040"/>
                    </a:lnTo>
                    <a:lnTo>
                      <a:pt x="0" y="922020"/>
                    </a:lnTo>
                    <a:lnTo>
                      <a:pt x="213360" y="1158240"/>
                    </a:lnTo>
                    <a:lnTo>
                      <a:pt x="571500" y="1249680"/>
                    </a:lnTo>
                    <a:lnTo>
                      <a:pt x="259080" y="1348740"/>
                    </a:lnTo>
                    <a:lnTo>
                      <a:pt x="266700" y="1440180"/>
                    </a:lnTo>
                    <a:lnTo>
                      <a:pt x="662940" y="1386840"/>
                    </a:lnTo>
                    <a:lnTo>
                      <a:pt x="800100" y="1333500"/>
                    </a:lnTo>
                    <a:lnTo>
                      <a:pt x="883920" y="845820"/>
                    </a:lnTo>
                    <a:lnTo>
                      <a:pt x="868680" y="304800"/>
                    </a:lnTo>
                    <a:lnTo>
                      <a:pt x="480060" y="0"/>
                    </a:lnTo>
                    <a:lnTo>
                      <a:pt x="624840" y="243840"/>
                    </a:lnTo>
                    <a:lnTo>
                      <a:pt x="373380" y="15240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Freeform 1106"/>
              <p:cNvSpPr/>
              <p:nvPr/>
            </p:nvSpPr>
            <p:spPr>
              <a:xfrm rot="1041363">
                <a:off x="1549424" y="1194624"/>
                <a:ext cx="381000" cy="22860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8" name="Straight Connector 1107"/>
              <p:cNvCxnSpPr>
                <a:stCxn id="1107" idx="0"/>
                <a:endCxn id="1107" idx="3"/>
              </p:cNvCxnSpPr>
              <p:nvPr/>
            </p:nvCxnSpPr>
            <p:spPr>
              <a:xfrm flipH="1">
                <a:off x="1795087" y="1306205"/>
                <a:ext cx="69069" cy="13971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09" name="Trapezoid 1108"/>
              <p:cNvSpPr/>
              <p:nvPr/>
            </p:nvSpPr>
            <p:spPr>
              <a:xfrm rot="735380">
                <a:off x="1766207" y="1611318"/>
                <a:ext cx="152400" cy="443862"/>
              </a:xfrm>
              <a:prstGeom prst="trapezoid">
                <a:avLst>
                  <a:gd name="adj" fmla="val 14444"/>
                </a:avLst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2" name="Group 1091"/>
            <p:cNvGrpSpPr/>
            <p:nvPr/>
          </p:nvGrpSpPr>
          <p:grpSpPr>
            <a:xfrm rot="986916">
              <a:off x="2514600" y="3810000"/>
              <a:ext cx="307983" cy="1371600"/>
              <a:chOff x="6601978" y="1709714"/>
              <a:chExt cx="307983" cy="1371600"/>
            </a:xfrm>
          </p:grpSpPr>
          <p:sp>
            <p:nvSpPr>
              <p:cNvPr id="1093" name="Parallelogram 1092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Trapezoid 1093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4" name="Group 1083"/>
            <p:cNvGrpSpPr/>
            <p:nvPr/>
          </p:nvGrpSpPr>
          <p:grpSpPr>
            <a:xfrm flipH="1">
              <a:off x="2514600" y="4953000"/>
              <a:ext cx="381000" cy="1828801"/>
              <a:chOff x="4495800" y="2971801"/>
              <a:chExt cx="381000" cy="1828801"/>
            </a:xfrm>
          </p:grpSpPr>
          <p:grpSp>
            <p:nvGrpSpPr>
              <p:cNvPr id="1085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087" name="Trapezoid 1086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8" name="Isosceles Triangle 1087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86" name="Trapezoid 1085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9" name="Group 1088"/>
            <p:cNvGrpSpPr/>
            <p:nvPr/>
          </p:nvGrpSpPr>
          <p:grpSpPr>
            <a:xfrm rot="18870487">
              <a:off x="2842517" y="2383868"/>
              <a:ext cx="240359" cy="1447800"/>
              <a:chOff x="6813424" y="1228157"/>
              <a:chExt cx="240359" cy="1447800"/>
            </a:xfrm>
          </p:grpSpPr>
          <p:sp>
            <p:nvSpPr>
              <p:cNvPr id="1090" name="Parallelogram 1089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Trapezoid 1090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23" name="Group 1122"/>
            <p:cNvGrpSpPr/>
            <p:nvPr/>
          </p:nvGrpSpPr>
          <p:grpSpPr>
            <a:xfrm rot="13054401">
              <a:off x="3624775" y="2048430"/>
              <a:ext cx="381001" cy="1828801"/>
              <a:chOff x="3276599" y="1981201"/>
              <a:chExt cx="381001" cy="1828801"/>
            </a:xfrm>
          </p:grpSpPr>
          <p:grpSp>
            <p:nvGrpSpPr>
              <p:cNvPr id="1124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127" name="Trapezoid 1126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8" name="Isosceles Triangle 1127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25" name="Isosceles Triangle 1124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Isosceles Triangle 1125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08" name="Group 1207"/>
          <p:cNvGrpSpPr/>
          <p:nvPr/>
        </p:nvGrpSpPr>
        <p:grpSpPr>
          <a:xfrm>
            <a:off x="4425664" y="685800"/>
            <a:ext cx="2369090" cy="5562600"/>
            <a:chOff x="4349464" y="1295400"/>
            <a:chExt cx="2369090" cy="5562600"/>
          </a:xfrm>
        </p:grpSpPr>
        <p:grpSp>
          <p:nvGrpSpPr>
            <p:cNvPr id="1176" name="Group 1175"/>
            <p:cNvGrpSpPr/>
            <p:nvPr/>
          </p:nvGrpSpPr>
          <p:grpSpPr>
            <a:xfrm rot="2399733" flipH="1">
              <a:off x="5487739" y="2420756"/>
              <a:ext cx="709104" cy="1447800"/>
              <a:chOff x="6356586" y="1228157"/>
              <a:chExt cx="709104" cy="1447800"/>
            </a:xfrm>
          </p:grpSpPr>
          <p:sp>
            <p:nvSpPr>
              <p:cNvPr id="1177" name="Parallelogram 1176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8" name="Trapezoid 1177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63" name="Group 1162"/>
            <p:cNvGrpSpPr/>
            <p:nvPr/>
          </p:nvGrpSpPr>
          <p:grpSpPr>
            <a:xfrm rot="3622342" flipH="1">
              <a:off x="4197064" y="1891998"/>
              <a:ext cx="762000" cy="457200"/>
              <a:chOff x="3886200" y="5638800"/>
              <a:chExt cx="1143000" cy="762000"/>
            </a:xfrm>
          </p:grpSpPr>
          <p:sp>
            <p:nvSpPr>
              <p:cNvPr id="1164" name="Trapezoid 1163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5" name="Trapezoid 1164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6" name="Trapezoid 1165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7" name="Trapezoid 1166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8" name="Trapezoid 1167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9" name="Trapezoid 1168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0" name="Trapezoid 1169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7" name="Group 1136"/>
            <p:cNvGrpSpPr/>
            <p:nvPr/>
          </p:nvGrpSpPr>
          <p:grpSpPr>
            <a:xfrm rot="9036474" flipH="1">
              <a:off x="4767651" y="1956995"/>
              <a:ext cx="381000" cy="1828800"/>
              <a:chOff x="3810000" y="3276600"/>
              <a:chExt cx="381000" cy="2209800"/>
            </a:xfrm>
          </p:grpSpPr>
          <p:grpSp>
            <p:nvGrpSpPr>
              <p:cNvPr id="1138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140" name="Trapezoid 1139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1" name="Isosceles Triangle 1140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9" name="Trapezoid 1138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1" name="Group 1170"/>
            <p:cNvGrpSpPr/>
            <p:nvPr/>
          </p:nvGrpSpPr>
          <p:grpSpPr>
            <a:xfrm flipH="1">
              <a:off x="5791200" y="1981200"/>
              <a:ext cx="381000" cy="457200"/>
              <a:chOff x="4724400" y="3200400"/>
              <a:chExt cx="381000" cy="457200"/>
            </a:xfrm>
          </p:grpSpPr>
          <p:sp>
            <p:nvSpPr>
              <p:cNvPr id="1172" name="Trapezoid 1171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73" name="Straight Connector 1172"/>
              <p:cNvCxnSpPr>
                <a:stCxn id="1172" idx="3"/>
                <a:endCxn id="1172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74" name="Straight Connector 1173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75" name="Straight Connector 1174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57" name="Group 1156"/>
            <p:cNvGrpSpPr/>
            <p:nvPr/>
          </p:nvGrpSpPr>
          <p:grpSpPr>
            <a:xfrm flipH="1">
              <a:off x="5562600" y="2286000"/>
              <a:ext cx="779780" cy="1767840"/>
              <a:chOff x="1905000" y="2667000"/>
              <a:chExt cx="779780" cy="1767840"/>
            </a:xfr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1158" name="Freeform 1157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9" name="Freeform 1158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0" name="Freeform 1159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1" name="Freeform 1160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2" name="Freeform 1161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7" name="Group 1146"/>
            <p:cNvGrpSpPr/>
            <p:nvPr/>
          </p:nvGrpSpPr>
          <p:grpSpPr>
            <a:xfrm rot="20573625" flipH="1">
              <a:off x="5757511" y="3672555"/>
              <a:ext cx="307983" cy="1371600"/>
              <a:chOff x="6601978" y="1709714"/>
              <a:chExt cx="307983" cy="1371600"/>
            </a:xfrm>
          </p:grpSpPr>
          <p:sp>
            <p:nvSpPr>
              <p:cNvPr id="1148" name="Parallelogram 1147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9" name="Trapezoid 1148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50" name="Group 1149"/>
            <p:cNvGrpSpPr/>
            <p:nvPr/>
          </p:nvGrpSpPr>
          <p:grpSpPr>
            <a:xfrm flipH="1">
              <a:off x="5105400" y="6248400"/>
              <a:ext cx="1219200" cy="609600"/>
              <a:chOff x="4572000" y="5638800"/>
              <a:chExt cx="1600200" cy="609600"/>
            </a:xfrm>
          </p:grpSpPr>
          <p:cxnSp>
            <p:nvCxnSpPr>
              <p:cNvPr id="1151" name="Straight Connector 1150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52" name="Straight Connector 1151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53" name="Hexagon 1152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4" name="Isosceles Triangle 1153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5" name="Trapezoid 1154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6" name="Isosceles Triangle 1155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79" name="Group 1178"/>
            <p:cNvGrpSpPr/>
            <p:nvPr/>
          </p:nvGrpSpPr>
          <p:grpSpPr>
            <a:xfrm flipH="1">
              <a:off x="5410200" y="1295400"/>
              <a:ext cx="1308354" cy="1181862"/>
              <a:chOff x="142875" y="475488"/>
              <a:chExt cx="1308354" cy="1181862"/>
            </a:xfrm>
          </p:grpSpPr>
          <p:sp>
            <p:nvSpPr>
              <p:cNvPr id="1180" name="Trapezoid 1179"/>
              <p:cNvSpPr/>
              <p:nvPr/>
            </p:nvSpPr>
            <p:spPr>
              <a:xfrm rot="16449697">
                <a:off x="709350" y="932935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1" name="Trapezoid 1180"/>
              <p:cNvSpPr/>
              <p:nvPr/>
            </p:nvSpPr>
            <p:spPr>
              <a:xfrm rot="16449697">
                <a:off x="689145" y="568688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2" name="Freeform 1181"/>
              <p:cNvSpPr/>
              <p:nvPr/>
            </p:nvSpPr>
            <p:spPr>
              <a:xfrm>
                <a:off x="142875" y="476250"/>
                <a:ext cx="1304925" cy="1181100"/>
              </a:xfrm>
              <a:custGeom>
                <a:avLst/>
                <a:gdLst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838200 w 1304925"/>
                  <a:gd name="connsiteY2" fmla="*/ 22860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838200 w 1304925"/>
                  <a:gd name="connsiteY2" fmla="*/ 228600 h 1181100"/>
                  <a:gd name="connsiteX3" fmla="*/ 542925 w 1304925"/>
                  <a:gd name="connsiteY3" fmla="*/ 285750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542925 w 1304925"/>
                  <a:gd name="connsiteY2" fmla="*/ 28575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695325 w 1304925"/>
                  <a:gd name="connsiteY2" fmla="*/ 28575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952500 w 1304925"/>
                  <a:gd name="connsiteY2" fmla="*/ 495300 h 1181100"/>
                  <a:gd name="connsiteX3" fmla="*/ 695325 w 1304925"/>
                  <a:gd name="connsiteY3" fmla="*/ 285750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1076325 w 1304925"/>
                  <a:gd name="connsiteY2" fmla="*/ 590550 h 1181100"/>
                  <a:gd name="connsiteX3" fmla="*/ 952500 w 1304925"/>
                  <a:gd name="connsiteY3" fmla="*/ 495300 h 1181100"/>
                  <a:gd name="connsiteX4" fmla="*/ 695325 w 1304925"/>
                  <a:gd name="connsiteY4" fmla="*/ 285750 h 1181100"/>
                  <a:gd name="connsiteX5" fmla="*/ 0 w 1304925"/>
                  <a:gd name="connsiteY5" fmla="*/ 85725 h 1181100"/>
                  <a:gd name="connsiteX6" fmla="*/ 828675 w 1304925"/>
                  <a:gd name="connsiteY6" fmla="*/ 0 h 1181100"/>
                  <a:gd name="connsiteX7" fmla="*/ 990600 w 1304925"/>
                  <a:gd name="connsiteY7" fmla="*/ 38100 h 1181100"/>
                  <a:gd name="connsiteX8" fmla="*/ 1181100 w 1304925"/>
                  <a:gd name="connsiteY8" fmla="*/ 152400 h 1181100"/>
                  <a:gd name="connsiteX9" fmla="*/ 1304925 w 1304925"/>
                  <a:gd name="connsiteY9" fmla="*/ 533400 h 1181100"/>
                  <a:gd name="connsiteX10" fmla="*/ 1295400 w 1304925"/>
                  <a:gd name="connsiteY10" fmla="*/ 904875 h 1181100"/>
                  <a:gd name="connsiteX11" fmla="*/ 1123950 w 1304925"/>
                  <a:gd name="connsiteY11" fmla="*/ 1181100 h 1181100"/>
                  <a:gd name="connsiteX12" fmla="*/ 781050 w 1304925"/>
                  <a:gd name="connsiteY12" fmla="*/ 1019175 h 1181100"/>
                  <a:gd name="connsiteX0" fmla="*/ 781050 w 1304925"/>
                  <a:gd name="connsiteY0" fmla="*/ 1019175 h 1181100"/>
                  <a:gd name="connsiteX1" fmla="*/ 923925 w 1304925"/>
                  <a:gd name="connsiteY1" fmla="*/ 742950 h 1181100"/>
                  <a:gd name="connsiteX2" fmla="*/ 1076325 w 1304925"/>
                  <a:gd name="connsiteY2" fmla="*/ 590550 h 1181100"/>
                  <a:gd name="connsiteX3" fmla="*/ 952500 w 1304925"/>
                  <a:gd name="connsiteY3" fmla="*/ 495300 h 1181100"/>
                  <a:gd name="connsiteX4" fmla="*/ 695325 w 1304925"/>
                  <a:gd name="connsiteY4" fmla="*/ 285750 h 1181100"/>
                  <a:gd name="connsiteX5" fmla="*/ 0 w 1304925"/>
                  <a:gd name="connsiteY5" fmla="*/ 85725 h 1181100"/>
                  <a:gd name="connsiteX6" fmla="*/ 828675 w 1304925"/>
                  <a:gd name="connsiteY6" fmla="*/ 0 h 1181100"/>
                  <a:gd name="connsiteX7" fmla="*/ 990600 w 1304925"/>
                  <a:gd name="connsiteY7" fmla="*/ 38100 h 1181100"/>
                  <a:gd name="connsiteX8" fmla="*/ 1181100 w 1304925"/>
                  <a:gd name="connsiteY8" fmla="*/ 152400 h 1181100"/>
                  <a:gd name="connsiteX9" fmla="*/ 1304925 w 1304925"/>
                  <a:gd name="connsiteY9" fmla="*/ 533400 h 1181100"/>
                  <a:gd name="connsiteX10" fmla="*/ 1295400 w 1304925"/>
                  <a:gd name="connsiteY10" fmla="*/ 904875 h 1181100"/>
                  <a:gd name="connsiteX11" fmla="*/ 1123950 w 1304925"/>
                  <a:gd name="connsiteY11" fmla="*/ 1181100 h 1181100"/>
                  <a:gd name="connsiteX12" fmla="*/ 781050 w 1304925"/>
                  <a:gd name="connsiteY12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95350 h 1181100"/>
                  <a:gd name="connsiteX2" fmla="*/ 923925 w 1304925"/>
                  <a:gd name="connsiteY2" fmla="*/ 742950 h 1181100"/>
                  <a:gd name="connsiteX3" fmla="*/ 1076325 w 1304925"/>
                  <a:gd name="connsiteY3" fmla="*/ 590550 h 1181100"/>
                  <a:gd name="connsiteX4" fmla="*/ 952500 w 1304925"/>
                  <a:gd name="connsiteY4" fmla="*/ 495300 h 1181100"/>
                  <a:gd name="connsiteX5" fmla="*/ 695325 w 1304925"/>
                  <a:gd name="connsiteY5" fmla="*/ 285750 h 1181100"/>
                  <a:gd name="connsiteX6" fmla="*/ 0 w 1304925"/>
                  <a:gd name="connsiteY6" fmla="*/ 85725 h 1181100"/>
                  <a:gd name="connsiteX7" fmla="*/ 828675 w 1304925"/>
                  <a:gd name="connsiteY7" fmla="*/ 0 h 1181100"/>
                  <a:gd name="connsiteX8" fmla="*/ 990600 w 1304925"/>
                  <a:gd name="connsiteY8" fmla="*/ 38100 h 1181100"/>
                  <a:gd name="connsiteX9" fmla="*/ 1181100 w 1304925"/>
                  <a:gd name="connsiteY9" fmla="*/ 152400 h 1181100"/>
                  <a:gd name="connsiteX10" fmla="*/ 1304925 w 1304925"/>
                  <a:gd name="connsiteY10" fmla="*/ 533400 h 1181100"/>
                  <a:gd name="connsiteX11" fmla="*/ 1295400 w 1304925"/>
                  <a:gd name="connsiteY11" fmla="*/ 904875 h 1181100"/>
                  <a:gd name="connsiteX12" fmla="*/ 1123950 w 1304925"/>
                  <a:gd name="connsiteY12" fmla="*/ 1181100 h 1181100"/>
                  <a:gd name="connsiteX13" fmla="*/ 781050 w 1304925"/>
                  <a:gd name="connsiteY13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95350 h 1181100"/>
                  <a:gd name="connsiteX2" fmla="*/ 923925 w 1304925"/>
                  <a:gd name="connsiteY2" fmla="*/ 742950 h 1181100"/>
                  <a:gd name="connsiteX3" fmla="*/ 1076325 w 1304925"/>
                  <a:gd name="connsiteY3" fmla="*/ 590550 h 1181100"/>
                  <a:gd name="connsiteX4" fmla="*/ 923925 w 1304925"/>
                  <a:gd name="connsiteY4" fmla="*/ 514350 h 1181100"/>
                  <a:gd name="connsiteX5" fmla="*/ 695325 w 1304925"/>
                  <a:gd name="connsiteY5" fmla="*/ 285750 h 1181100"/>
                  <a:gd name="connsiteX6" fmla="*/ 0 w 1304925"/>
                  <a:gd name="connsiteY6" fmla="*/ 85725 h 1181100"/>
                  <a:gd name="connsiteX7" fmla="*/ 828675 w 1304925"/>
                  <a:gd name="connsiteY7" fmla="*/ 0 h 1181100"/>
                  <a:gd name="connsiteX8" fmla="*/ 990600 w 1304925"/>
                  <a:gd name="connsiteY8" fmla="*/ 38100 h 1181100"/>
                  <a:gd name="connsiteX9" fmla="*/ 1181100 w 1304925"/>
                  <a:gd name="connsiteY9" fmla="*/ 152400 h 1181100"/>
                  <a:gd name="connsiteX10" fmla="*/ 1304925 w 1304925"/>
                  <a:gd name="connsiteY10" fmla="*/ 533400 h 1181100"/>
                  <a:gd name="connsiteX11" fmla="*/ 1295400 w 1304925"/>
                  <a:gd name="connsiteY11" fmla="*/ 904875 h 1181100"/>
                  <a:gd name="connsiteX12" fmla="*/ 1123950 w 1304925"/>
                  <a:gd name="connsiteY12" fmla="*/ 1181100 h 1181100"/>
                  <a:gd name="connsiteX13" fmla="*/ 781050 w 1304925"/>
                  <a:gd name="connsiteY13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95350 h 1181100"/>
                  <a:gd name="connsiteX2" fmla="*/ 923925 w 1304925"/>
                  <a:gd name="connsiteY2" fmla="*/ 742950 h 1181100"/>
                  <a:gd name="connsiteX3" fmla="*/ 1076325 w 1304925"/>
                  <a:gd name="connsiteY3" fmla="*/ 590550 h 1181100"/>
                  <a:gd name="connsiteX4" fmla="*/ 923925 w 1304925"/>
                  <a:gd name="connsiteY4" fmla="*/ 514350 h 1181100"/>
                  <a:gd name="connsiteX5" fmla="*/ 847725 w 1304925"/>
                  <a:gd name="connsiteY5" fmla="*/ 361950 h 1181100"/>
                  <a:gd name="connsiteX6" fmla="*/ 695325 w 1304925"/>
                  <a:gd name="connsiteY6" fmla="*/ 285750 h 1181100"/>
                  <a:gd name="connsiteX7" fmla="*/ 0 w 1304925"/>
                  <a:gd name="connsiteY7" fmla="*/ 85725 h 1181100"/>
                  <a:gd name="connsiteX8" fmla="*/ 828675 w 1304925"/>
                  <a:gd name="connsiteY8" fmla="*/ 0 h 1181100"/>
                  <a:gd name="connsiteX9" fmla="*/ 990600 w 1304925"/>
                  <a:gd name="connsiteY9" fmla="*/ 38100 h 1181100"/>
                  <a:gd name="connsiteX10" fmla="*/ 1181100 w 1304925"/>
                  <a:gd name="connsiteY10" fmla="*/ 152400 h 1181100"/>
                  <a:gd name="connsiteX11" fmla="*/ 1304925 w 1304925"/>
                  <a:gd name="connsiteY11" fmla="*/ 533400 h 1181100"/>
                  <a:gd name="connsiteX12" fmla="*/ 1295400 w 1304925"/>
                  <a:gd name="connsiteY12" fmla="*/ 904875 h 1181100"/>
                  <a:gd name="connsiteX13" fmla="*/ 1123950 w 1304925"/>
                  <a:gd name="connsiteY13" fmla="*/ 1181100 h 1181100"/>
                  <a:gd name="connsiteX14" fmla="*/ 781050 w 1304925"/>
                  <a:gd name="connsiteY14" fmla="*/ 1019175 h 1181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04925" h="1181100">
                    <a:moveTo>
                      <a:pt x="781050" y="1019175"/>
                    </a:moveTo>
                    <a:lnTo>
                      <a:pt x="1000125" y="895350"/>
                    </a:lnTo>
                    <a:lnTo>
                      <a:pt x="923925" y="742950"/>
                    </a:lnTo>
                    <a:lnTo>
                      <a:pt x="1076325" y="590550"/>
                    </a:lnTo>
                    <a:lnTo>
                      <a:pt x="923925" y="514350"/>
                    </a:lnTo>
                    <a:lnTo>
                      <a:pt x="847725" y="361950"/>
                    </a:lnTo>
                    <a:lnTo>
                      <a:pt x="695325" y="285750"/>
                    </a:lnTo>
                    <a:lnTo>
                      <a:pt x="0" y="85725"/>
                    </a:lnTo>
                    <a:lnTo>
                      <a:pt x="828675" y="0"/>
                    </a:lnTo>
                    <a:lnTo>
                      <a:pt x="990600" y="38100"/>
                    </a:lnTo>
                    <a:lnTo>
                      <a:pt x="1181100" y="152400"/>
                    </a:lnTo>
                    <a:lnTo>
                      <a:pt x="1304925" y="533400"/>
                    </a:lnTo>
                    <a:lnTo>
                      <a:pt x="1295400" y="904875"/>
                    </a:lnTo>
                    <a:lnTo>
                      <a:pt x="1123950" y="1181100"/>
                    </a:lnTo>
                    <a:lnTo>
                      <a:pt x="781050" y="10191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Freeform 1182"/>
              <p:cNvSpPr/>
              <p:nvPr/>
            </p:nvSpPr>
            <p:spPr>
              <a:xfrm>
                <a:off x="146304" y="475488"/>
                <a:ext cx="1304925" cy="1181100"/>
              </a:xfrm>
              <a:custGeom>
                <a:avLst/>
                <a:gdLst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838200 w 1304925"/>
                  <a:gd name="connsiteY2" fmla="*/ 22860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838200 w 1304925"/>
                  <a:gd name="connsiteY2" fmla="*/ 228600 h 1181100"/>
                  <a:gd name="connsiteX3" fmla="*/ 542925 w 1304925"/>
                  <a:gd name="connsiteY3" fmla="*/ 285750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542925 w 1304925"/>
                  <a:gd name="connsiteY2" fmla="*/ 28575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952500 w 1304925"/>
                  <a:gd name="connsiteY1" fmla="*/ 495300 h 1181100"/>
                  <a:gd name="connsiteX2" fmla="*/ 695325 w 1304925"/>
                  <a:gd name="connsiteY2" fmla="*/ 285750 h 1181100"/>
                  <a:gd name="connsiteX3" fmla="*/ 0 w 1304925"/>
                  <a:gd name="connsiteY3" fmla="*/ 85725 h 1181100"/>
                  <a:gd name="connsiteX4" fmla="*/ 828675 w 1304925"/>
                  <a:gd name="connsiteY4" fmla="*/ 0 h 1181100"/>
                  <a:gd name="connsiteX5" fmla="*/ 990600 w 1304925"/>
                  <a:gd name="connsiteY5" fmla="*/ 38100 h 1181100"/>
                  <a:gd name="connsiteX6" fmla="*/ 1181100 w 1304925"/>
                  <a:gd name="connsiteY6" fmla="*/ 152400 h 1181100"/>
                  <a:gd name="connsiteX7" fmla="*/ 1304925 w 1304925"/>
                  <a:gd name="connsiteY7" fmla="*/ 533400 h 1181100"/>
                  <a:gd name="connsiteX8" fmla="*/ 1295400 w 1304925"/>
                  <a:gd name="connsiteY8" fmla="*/ 904875 h 1181100"/>
                  <a:gd name="connsiteX9" fmla="*/ 1123950 w 1304925"/>
                  <a:gd name="connsiteY9" fmla="*/ 1181100 h 1181100"/>
                  <a:gd name="connsiteX10" fmla="*/ 781050 w 1304925"/>
                  <a:gd name="connsiteY10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952500 w 1304925"/>
                  <a:gd name="connsiteY2" fmla="*/ 495300 h 1181100"/>
                  <a:gd name="connsiteX3" fmla="*/ 695325 w 1304925"/>
                  <a:gd name="connsiteY3" fmla="*/ 285750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952500 w 1304925"/>
                  <a:gd name="connsiteY2" fmla="*/ 495300 h 1181100"/>
                  <a:gd name="connsiteX3" fmla="*/ 844296 w 1304925"/>
                  <a:gd name="connsiteY3" fmla="*/ 134112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1149096 w 1304925"/>
                  <a:gd name="connsiteY2" fmla="*/ 286512 h 1181100"/>
                  <a:gd name="connsiteX3" fmla="*/ 844296 w 1304925"/>
                  <a:gd name="connsiteY3" fmla="*/ 134112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1149096 w 1304925"/>
                  <a:gd name="connsiteY2" fmla="*/ 286512 h 1181100"/>
                  <a:gd name="connsiteX3" fmla="*/ 844296 w 1304925"/>
                  <a:gd name="connsiteY3" fmla="*/ 57912 h 1181100"/>
                  <a:gd name="connsiteX4" fmla="*/ 0 w 1304925"/>
                  <a:gd name="connsiteY4" fmla="*/ 85725 h 1181100"/>
                  <a:gd name="connsiteX5" fmla="*/ 828675 w 1304925"/>
                  <a:gd name="connsiteY5" fmla="*/ 0 h 1181100"/>
                  <a:gd name="connsiteX6" fmla="*/ 990600 w 1304925"/>
                  <a:gd name="connsiteY6" fmla="*/ 38100 h 1181100"/>
                  <a:gd name="connsiteX7" fmla="*/ 1181100 w 1304925"/>
                  <a:gd name="connsiteY7" fmla="*/ 152400 h 1181100"/>
                  <a:gd name="connsiteX8" fmla="*/ 1304925 w 1304925"/>
                  <a:gd name="connsiteY8" fmla="*/ 533400 h 1181100"/>
                  <a:gd name="connsiteX9" fmla="*/ 1295400 w 1304925"/>
                  <a:gd name="connsiteY9" fmla="*/ 904875 h 1181100"/>
                  <a:gd name="connsiteX10" fmla="*/ 1123950 w 1304925"/>
                  <a:gd name="connsiteY10" fmla="*/ 1181100 h 1181100"/>
                  <a:gd name="connsiteX11" fmla="*/ 781050 w 1304925"/>
                  <a:gd name="connsiteY11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1149096 w 1304925"/>
                  <a:gd name="connsiteY2" fmla="*/ 286512 h 1181100"/>
                  <a:gd name="connsiteX3" fmla="*/ 1072896 w 1304925"/>
                  <a:gd name="connsiteY3" fmla="*/ 134112 h 1181100"/>
                  <a:gd name="connsiteX4" fmla="*/ 844296 w 1304925"/>
                  <a:gd name="connsiteY4" fmla="*/ 57912 h 1181100"/>
                  <a:gd name="connsiteX5" fmla="*/ 0 w 1304925"/>
                  <a:gd name="connsiteY5" fmla="*/ 85725 h 1181100"/>
                  <a:gd name="connsiteX6" fmla="*/ 828675 w 1304925"/>
                  <a:gd name="connsiteY6" fmla="*/ 0 h 1181100"/>
                  <a:gd name="connsiteX7" fmla="*/ 990600 w 1304925"/>
                  <a:gd name="connsiteY7" fmla="*/ 38100 h 1181100"/>
                  <a:gd name="connsiteX8" fmla="*/ 1181100 w 1304925"/>
                  <a:gd name="connsiteY8" fmla="*/ 152400 h 1181100"/>
                  <a:gd name="connsiteX9" fmla="*/ 1304925 w 1304925"/>
                  <a:gd name="connsiteY9" fmla="*/ 533400 h 1181100"/>
                  <a:gd name="connsiteX10" fmla="*/ 1295400 w 1304925"/>
                  <a:gd name="connsiteY10" fmla="*/ 904875 h 1181100"/>
                  <a:gd name="connsiteX11" fmla="*/ 1123950 w 1304925"/>
                  <a:gd name="connsiteY11" fmla="*/ 1181100 h 1181100"/>
                  <a:gd name="connsiteX12" fmla="*/ 781050 w 1304925"/>
                  <a:gd name="connsiteY12" fmla="*/ 1019175 h 1181100"/>
                  <a:gd name="connsiteX0" fmla="*/ 781050 w 1304925"/>
                  <a:gd name="connsiteY0" fmla="*/ 1019175 h 1181100"/>
                  <a:gd name="connsiteX1" fmla="*/ 1000125 w 1304925"/>
                  <a:gd name="connsiteY1" fmla="*/ 819150 h 1181100"/>
                  <a:gd name="connsiteX2" fmla="*/ 1225296 w 1304925"/>
                  <a:gd name="connsiteY2" fmla="*/ 362712 h 1181100"/>
                  <a:gd name="connsiteX3" fmla="*/ 1072896 w 1304925"/>
                  <a:gd name="connsiteY3" fmla="*/ 134112 h 1181100"/>
                  <a:gd name="connsiteX4" fmla="*/ 844296 w 1304925"/>
                  <a:gd name="connsiteY4" fmla="*/ 57912 h 1181100"/>
                  <a:gd name="connsiteX5" fmla="*/ 0 w 1304925"/>
                  <a:gd name="connsiteY5" fmla="*/ 85725 h 1181100"/>
                  <a:gd name="connsiteX6" fmla="*/ 828675 w 1304925"/>
                  <a:gd name="connsiteY6" fmla="*/ 0 h 1181100"/>
                  <a:gd name="connsiteX7" fmla="*/ 990600 w 1304925"/>
                  <a:gd name="connsiteY7" fmla="*/ 38100 h 1181100"/>
                  <a:gd name="connsiteX8" fmla="*/ 1181100 w 1304925"/>
                  <a:gd name="connsiteY8" fmla="*/ 152400 h 1181100"/>
                  <a:gd name="connsiteX9" fmla="*/ 1304925 w 1304925"/>
                  <a:gd name="connsiteY9" fmla="*/ 533400 h 1181100"/>
                  <a:gd name="connsiteX10" fmla="*/ 1295400 w 1304925"/>
                  <a:gd name="connsiteY10" fmla="*/ 904875 h 1181100"/>
                  <a:gd name="connsiteX11" fmla="*/ 1123950 w 1304925"/>
                  <a:gd name="connsiteY11" fmla="*/ 1181100 h 1181100"/>
                  <a:gd name="connsiteX12" fmla="*/ 781050 w 1304925"/>
                  <a:gd name="connsiteY12" fmla="*/ 1019175 h 1181100"/>
                  <a:gd name="connsiteX0" fmla="*/ 781050 w 1304925"/>
                  <a:gd name="connsiteY0" fmla="*/ 1019175 h 1181100"/>
                  <a:gd name="connsiteX1" fmla="*/ 1225296 w 1304925"/>
                  <a:gd name="connsiteY1" fmla="*/ 743712 h 1181100"/>
                  <a:gd name="connsiteX2" fmla="*/ 1225296 w 1304925"/>
                  <a:gd name="connsiteY2" fmla="*/ 362712 h 1181100"/>
                  <a:gd name="connsiteX3" fmla="*/ 1072896 w 1304925"/>
                  <a:gd name="connsiteY3" fmla="*/ 134112 h 1181100"/>
                  <a:gd name="connsiteX4" fmla="*/ 844296 w 1304925"/>
                  <a:gd name="connsiteY4" fmla="*/ 57912 h 1181100"/>
                  <a:gd name="connsiteX5" fmla="*/ 0 w 1304925"/>
                  <a:gd name="connsiteY5" fmla="*/ 85725 h 1181100"/>
                  <a:gd name="connsiteX6" fmla="*/ 828675 w 1304925"/>
                  <a:gd name="connsiteY6" fmla="*/ 0 h 1181100"/>
                  <a:gd name="connsiteX7" fmla="*/ 990600 w 1304925"/>
                  <a:gd name="connsiteY7" fmla="*/ 38100 h 1181100"/>
                  <a:gd name="connsiteX8" fmla="*/ 1181100 w 1304925"/>
                  <a:gd name="connsiteY8" fmla="*/ 152400 h 1181100"/>
                  <a:gd name="connsiteX9" fmla="*/ 1304925 w 1304925"/>
                  <a:gd name="connsiteY9" fmla="*/ 533400 h 1181100"/>
                  <a:gd name="connsiteX10" fmla="*/ 1295400 w 1304925"/>
                  <a:gd name="connsiteY10" fmla="*/ 904875 h 1181100"/>
                  <a:gd name="connsiteX11" fmla="*/ 1123950 w 1304925"/>
                  <a:gd name="connsiteY11" fmla="*/ 1181100 h 1181100"/>
                  <a:gd name="connsiteX12" fmla="*/ 781050 w 1304925"/>
                  <a:gd name="connsiteY12" fmla="*/ 1019175 h 1181100"/>
                  <a:gd name="connsiteX0" fmla="*/ 781050 w 1304925"/>
                  <a:gd name="connsiteY0" fmla="*/ 1019175 h 1181100"/>
                  <a:gd name="connsiteX1" fmla="*/ 996696 w 1304925"/>
                  <a:gd name="connsiteY1" fmla="*/ 1048512 h 1181100"/>
                  <a:gd name="connsiteX2" fmla="*/ 1225296 w 1304925"/>
                  <a:gd name="connsiteY2" fmla="*/ 743712 h 1181100"/>
                  <a:gd name="connsiteX3" fmla="*/ 1225296 w 1304925"/>
                  <a:gd name="connsiteY3" fmla="*/ 362712 h 1181100"/>
                  <a:gd name="connsiteX4" fmla="*/ 1072896 w 1304925"/>
                  <a:gd name="connsiteY4" fmla="*/ 134112 h 1181100"/>
                  <a:gd name="connsiteX5" fmla="*/ 844296 w 1304925"/>
                  <a:gd name="connsiteY5" fmla="*/ 57912 h 1181100"/>
                  <a:gd name="connsiteX6" fmla="*/ 0 w 1304925"/>
                  <a:gd name="connsiteY6" fmla="*/ 85725 h 1181100"/>
                  <a:gd name="connsiteX7" fmla="*/ 828675 w 1304925"/>
                  <a:gd name="connsiteY7" fmla="*/ 0 h 1181100"/>
                  <a:gd name="connsiteX8" fmla="*/ 990600 w 1304925"/>
                  <a:gd name="connsiteY8" fmla="*/ 38100 h 1181100"/>
                  <a:gd name="connsiteX9" fmla="*/ 1181100 w 1304925"/>
                  <a:gd name="connsiteY9" fmla="*/ 152400 h 1181100"/>
                  <a:gd name="connsiteX10" fmla="*/ 1304925 w 1304925"/>
                  <a:gd name="connsiteY10" fmla="*/ 533400 h 1181100"/>
                  <a:gd name="connsiteX11" fmla="*/ 1295400 w 1304925"/>
                  <a:gd name="connsiteY11" fmla="*/ 904875 h 1181100"/>
                  <a:gd name="connsiteX12" fmla="*/ 1123950 w 1304925"/>
                  <a:gd name="connsiteY12" fmla="*/ 1181100 h 1181100"/>
                  <a:gd name="connsiteX13" fmla="*/ 781050 w 1304925"/>
                  <a:gd name="connsiteY13" fmla="*/ 1019175 h 1181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04925" h="1181100">
                    <a:moveTo>
                      <a:pt x="781050" y="1019175"/>
                    </a:moveTo>
                    <a:lnTo>
                      <a:pt x="996696" y="1048512"/>
                    </a:lnTo>
                    <a:lnTo>
                      <a:pt x="1225296" y="743712"/>
                    </a:lnTo>
                    <a:lnTo>
                      <a:pt x="1225296" y="362712"/>
                    </a:lnTo>
                    <a:lnTo>
                      <a:pt x="1072896" y="134112"/>
                    </a:lnTo>
                    <a:lnTo>
                      <a:pt x="844296" y="57912"/>
                    </a:lnTo>
                    <a:lnTo>
                      <a:pt x="0" y="85725"/>
                    </a:lnTo>
                    <a:lnTo>
                      <a:pt x="828675" y="0"/>
                    </a:lnTo>
                    <a:lnTo>
                      <a:pt x="990600" y="38100"/>
                    </a:lnTo>
                    <a:lnTo>
                      <a:pt x="1181100" y="152400"/>
                    </a:lnTo>
                    <a:lnTo>
                      <a:pt x="1304925" y="533400"/>
                    </a:lnTo>
                    <a:lnTo>
                      <a:pt x="1295400" y="904875"/>
                    </a:lnTo>
                    <a:lnTo>
                      <a:pt x="1123950" y="1181100"/>
                    </a:lnTo>
                    <a:lnTo>
                      <a:pt x="781050" y="10191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Trapezoid 1183"/>
              <p:cNvSpPr/>
              <p:nvPr/>
            </p:nvSpPr>
            <p:spPr>
              <a:xfrm rot="2400922">
                <a:off x="1194611" y="1247436"/>
                <a:ext cx="248948" cy="397552"/>
              </a:xfrm>
              <a:prstGeom prst="trapezoid">
                <a:avLst>
                  <a:gd name="adj" fmla="val 28557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85" name="Group 93"/>
              <p:cNvGrpSpPr/>
              <p:nvPr/>
            </p:nvGrpSpPr>
            <p:grpSpPr>
              <a:xfrm>
                <a:off x="1060450" y="717550"/>
                <a:ext cx="330200" cy="336550"/>
                <a:chOff x="1060450" y="717550"/>
                <a:chExt cx="330200" cy="336550"/>
              </a:xfrm>
            </p:grpSpPr>
            <p:sp>
              <p:nvSpPr>
                <p:cNvPr id="1186" name="Freeform 1185"/>
                <p:cNvSpPr/>
                <p:nvPr/>
              </p:nvSpPr>
              <p:spPr>
                <a:xfrm>
                  <a:off x="1143000" y="838200"/>
                  <a:ext cx="247650" cy="215900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87" name="Straight Connector 1186"/>
                <p:cNvCxnSpPr>
                  <a:stCxn id="1186" idx="2"/>
                  <a:endCxn id="1186" idx="5"/>
                </p:cNvCxnSpPr>
                <p:nvPr/>
              </p:nvCxnSpPr>
              <p:spPr>
                <a:xfrm flipV="1">
                  <a:off x="1238250" y="838200"/>
                  <a:ext cx="76200" cy="2159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8" name="Straight Connector 1187"/>
                <p:cNvCxnSpPr>
                  <a:stCxn id="1186" idx="0"/>
                </p:cNvCxnSpPr>
                <p:nvPr/>
              </p:nvCxnSpPr>
              <p:spPr>
                <a:xfrm flipH="1" flipV="1">
                  <a:off x="1136650" y="717550"/>
                  <a:ext cx="44450" cy="127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9" name="Straight Connector 1188"/>
                <p:cNvCxnSpPr>
                  <a:stCxn id="1186" idx="0"/>
                </p:cNvCxnSpPr>
                <p:nvPr/>
              </p:nvCxnSpPr>
              <p:spPr>
                <a:xfrm flipH="1" flipV="1">
                  <a:off x="1060450" y="793750"/>
                  <a:ext cx="120650" cy="508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2" name="Group 1141"/>
            <p:cNvGrpSpPr/>
            <p:nvPr/>
          </p:nvGrpSpPr>
          <p:grpSpPr>
            <a:xfrm flipH="1">
              <a:off x="5715000" y="4495800"/>
              <a:ext cx="457200" cy="2075793"/>
              <a:chOff x="4953000" y="2819400"/>
              <a:chExt cx="457200" cy="2075793"/>
            </a:xfrm>
          </p:grpSpPr>
          <p:grpSp>
            <p:nvGrpSpPr>
              <p:cNvPr id="1143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1145" name="Trapezoid 1144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6" name="Trapezoid 1145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44" name="Parallelogram 1143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2" name="Group 1191"/>
            <p:cNvGrpSpPr/>
            <p:nvPr/>
          </p:nvGrpSpPr>
          <p:grpSpPr>
            <a:xfrm flipH="1">
              <a:off x="5867400" y="2438400"/>
              <a:ext cx="709104" cy="1447800"/>
              <a:chOff x="6356586" y="1228157"/>
              <a:chExt cx="709104" cy="1447800"/>
            </a:xfrm>
          </p:grpSpPr>
          <p:sp>
            <p:nvSpPr>
              <p:cNvPr id="1193" name="Parallelogram 1192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4" name="Trapezoid 1193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5" name="Group 1194"/>
            <p:cNvGrpSpPr/>
            <p:nvPr/>
          </p:nvGrpSpPr>
          <p:grpSpPr>
            <a:xfrm rot="15945528" flipH="1">
              <a:off x="5742550" y="5197463"/>
              <a:ext cx="762000" cy="457200"/>
              <a:chOff x="3886200" y="5638800"/>
              <a:chExt cx="1143000" cy="762000"/>
            </a:xfrm>
          </p:grpSpPr>
          <p:sp>
            <p:nvSpPr>
              <p:cNvPr id="1196" name="Trapezoid 1195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7" name="Trapezoid 1196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8" name="Trapezoid 1197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9" name="Trapezoid 1198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0" name="Trapezoid 1199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1" name="Trapezoid 1200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2" name="Trapezoid 1201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3" name="Group 1202"/>
            <p:cNvGrpSpPr/>
            <p:nvPr/>
          </p:nvGrpSpPr>
          <p:grpSpPr>
            <a:xfrm rot="21359660" flipH="1">
              <a:off x="5930811" y="3668674"/>
              <a:ext cx="381000" cy="1828800"/>
              <a:chOff x="3810000" y="3276600"/>
              <a:chExt cx="381000" cy="2209800"/>
            </a:xfrm>
          </p:grpSpPr>
          <p:grpSp>
            <p:nvGrpSpPr>
              <p:cNvPr id="1204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206" name="Trapezoid 1205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07" name="Isosceles Triangle 1206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05" name="Trapezoid 1204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2819400" y="381000"/>
            <a:ext cx="609600" cy="762000"/>
            <a:chOff x="6324600" y="609600"/>
            <a:chExt cx="609600" cy="762000"/>
          </a:xfrm>
        </p:grpSpPr>
        <p:sp>
          <p:nvSpPr>
            <p:cNvPr id="90" name="Freeform 89"/>
            <p:cNvSpPr/>
            <p:nvPr/>
          </p:nvSpPr>
          <p:spPr>
            <a:xfrm>
              <a:off x="6324600" y="609600"/>
              <a:ext cx="609600" cy="745067"/>
            </a:xfrm>
            <a:custGeom>
              <a:avLst/>
              <a:gdLst>
                <a:gd name="connsiteX0" fmla="*/ 0 w 609600"/>
                <a:gd name="connsiteY0" fmla="*/ 0 h 609600"/>
                <a:gd name="connsiteX1" fmla="*/ 609600 w 609600"/>
                <a:gd name="connsiteY1" fmla="*/ 0 h 609600"/>
                <a:gd name="connsiteX2" fmla="*/ 609600 w 609600"/>
                <a:gd name="connsiteY2" fmla="*/ 609600 h 609600"/>
                <a:gd name="connsiteX3" fmla="*/ 0 w 609600"/>
                <a:gd name="connsiteY3" fmla="*/ 609600 h 609600"/>
                <a:gd name="connsiteX4" fmla="*/ 0 w 609600"/>
                <a:gd name="connsiteY4" fmla="*/ 0 h 609600"/>
                <a:gd name="connsiteX0" fmla="*/ 0 w 609600"/>
                <a:gd name="connsiteY0" fmla="*/ 0 h 609600"/>
                <a:gd name="connsiteX1" fmla="*/ 304800 w 609600"/>
                <a:gd name="connsiteY1" fmla="*/ 76200 h 609600"/>
                <a:gd name="connsiteX2" fmla="*/ 609600 w 609600"/>
                <a:gd name="connsiteY2" fmla="*/ 0 h 609600"/>
                <a:gd name="connsiteX3" fmla="*/ 609600 w 609600"/>
                <a:gd name="connsiteY3" fmla="*/ 609600 h 609600"/>
                <a:gd name="connsiteX4" fmla="*/ 0 w 609600"/>
                <a:gd name="connsiteY4" fmla="*/ 609600 h 609600"/>
                <a:gd name="connsiteX5" fmla="*/ 0 w 609600"/>
                <a:gd name="connsiteY5" fmla="*/ 0 h 609600"/>
                <a:gd name="connsiteX0" fmla="*/ 0 w 609600"/>
                <a:gd name="connsiteY0" fmla="*/ 0 h 685800"/>
                <a:gd name="connsiteX1" fmla="*/ 304800 w 609600"/>
                <a:gd name="connsiteY1" fmla="*/ 76200 h 685800"/>
                <a:gd name="connsiteX2" fmla="*/ 609600 w 609600"/>
                <a:gd name="connsiteY2" fmla="*/ 0 h 685800"/>
                <a:gd name="connsiteX3" fmla="*/ 609600 w 609600"/>
                <a:gd name="connsiteY3" fmla="*/ 609600 h 685800"/>
                <a:gd name="connsiteX4" fmla="*/ 304800 w 609600"/>
                <a:gd name="connsiteY4" fmla="*/ 685800 h 685800"/>
                <a:gd name="connsiteX5" fmla="*/ 0 w 609600"/>
                <a:gd name="connsiteY5" fmla="*/ 609600 h 685800"/>
                <a:gd name="connsiteX6" fmla="*/ 0 w 609600"/>
                <a:gd name="connsiteY6" fmla="*/ 0 h 685800"/>
                <a:gd name="connsiteX0" fmla="*/ 0 w 609600"/>
                <a:gd name="connsiteY0" fmla="*/ 0 h 778933"/>
                <a:gd name="connsiteX1" fmla="*/ 304800 w 609600"/>
                <a:gd name="connsiteY1" fmla="*/ 76200 h 778933"/>
                <a:gd name="connsiteX2" fmla="*/ 609600 w 609600"/>
                <a:gd name="connsiteY2" fmla="*/ 0 h 778933"/>
                <a:gd name="connsiteX3" fmla="*/ 609600 w 609600"/>
                <a:gd name="connsiteY3" fmla="*/ 609600 h 778933"/>
                <a:gd name="connsiteX4" fmla="*/ 304800 w 609600"/>
                <a:gd name="connsiteY4" fmla="*/ 778933 h 778933"/>
                <a:gd name="connsiteX5" fmla="*/ 0 w 609600"/>
                <a:gd name="connsiteY5" fmla="*/ 609600 h 778933"/>
                <a:gd name="connsiteX6" fmla="*/ 0 w 609600"/>
                <a:gd name="connsiteY6" fmla="*/ 0 h 778933"/>
                <a:gd name="connsiteX0" fmla="*/ 0 w 609600"/>
                <a:gd name="connsiteY0" fmla="*/ 0 h 778933"/>
                <a:gd name="connsiteX1" fmla="*/ 304800 w 609600"/>
                <a:gd name="connsiteY1" fmla="*/ 76200 h 778933"/>
                <a:gd name="connsiteX2" fmla="*/ 609600 w 609600"/>
                <a:gd name="connsiteY2" fmla="*/ 0 h 778933"/>
                <a:gd name="connsiteX3" fmla="*/ 609600 w 609600"/>
                <a:gd name="connsiteY3" fmla="*/ 609600 h 778933"/>
                <a:gd name="connsiteX4" fmla="*/ 304800 w 609600"/>
                <a:gd name="connsiteY4" fmla="*/ 778933 h 778933"/>
                <a:gd name="connsiteX5" fmla="*/ 169333 w 609600"/>
                <a:gd name="connsiteY5" fmla="*/ 745067 h 778933"/>
                <a:gd name="connsiteX6" fmla="*/ 0 w 609600"/>
                <a:gd name="connsiteY6" fmla="*/ 609600 h 778933"/>
                <a:gd name="connsiteX7" fmla="*/ 0 w 609600"/>
                <a:gd name="connsiteY7" fmla="*/ 0 h 778933"/>
                <a:gd name="connsiteX0" fmla="*/ 0 w 609600"/>
                <a:gd name="connsiteY0" fmla="*/ 0 h 778933"/>
                <a:gd name="connsiteX1" fmla="*/ 304800 w 609600"/>
                <a:gd name="connsiteY1" fmla="*/ 76200 h 778933"/>
                <a:gd name="connsiteX2" fmla="*/ 609600 w 609600"/>
                <a:gd name="connsiteY2" fmla="*/ 0 h 778933"/>
                <a:gd name="connsiteX3" fmla="*/ 609600 w 609600"/>
                <a:gd name="connsiteY3" fmla="*/ 609600 h 778933"/>
                <a:gd name="connsiteX4" fmla="*/ 440267 w 609600"/>
                <a:gd name="connsiteY4" fmla="*/ 745067 h 778933"/>
                <a:gd name="connsiteX5" fmla="*/ 304800 w 609600"/>
                <a:gd name="connsiteY5" fmla="*/ 778933 h 778933"/>
                <a:gd name="connsiteX6" fmla="*/ 169333 w 609600"/>
                <a:gd name="connsiteY6" fmla="*/ 745067 h 778933"/>
                <a:gd name="connsiteX7" fmla="*/ 0 w 609600"/>
                <a:gd name="connsiteY7" fmla="*/ 609600 h 778933"/>
                <a:gd name="connsiteX8" fmla="*/ 0 w 609600"/>
                <a:gd name="connsiteY8" fmla="*/ 0 h 778933"/>
                <a:gd name="connsiteX0" fmla="*/ 0 w 609600"/>
                <a:gd name="connsiteY0" fmla="*/ 0 h 745067"/>
                <a:gd name="connsiteX1" fmla="*/ 304800 w 609600"/>
                <a:gd name="connsiteY1" fmla="*/ 76200 h 745067"/>
                <a:gd name="connsiteX2" fmla="*/ 609600 w 609600"/>
                <a:gd name="connsiteY2" fmla="*/ 0 h 745067"/>
                <a:gd name="connsiteX3" fmla="*/ 609600 w 609600"/>
                <a:gd name="connsiteY3" fmla="*/ 609600 h 745067"/>
                <a:gd name="connsiteX4" fmla="*/ 440267 w 609600"/>
                <a:gd name="connsiteY4" fmla="*/ 745067 h 745067"/>
                <a:gd name="connsiteX5" fmla="*/ 169333 w 609600"/>
                <a:gd name="connsiteY5" fmla="*/ 745067 h 745067"/>
                <a:gd name="connsiteX6" fmla="*/ 0 w 609600"/>
                <a:gd name="connsiteY6" fmla="*/ 609600 h 745067"/>
                <a:gd name="connsiteX7" fmla="*/ 0 w 609600"/>
                <a:gd name="connsiteY7" fmla="*/ 0 h 74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600" h="745067">
                  <a:moveTo>
                    <a:pt x="0" y="0"/>
                  </a:moveTo>
                  <a:lnTo>
                    <a:pt x="304800" y="76200"/>
                  </a:lnTo>
                  <a:lnTo>
                    <a:pt x="609600" y="0"/>
                  </a:lnTo>
                  <a:lnTo>
                    <a:pt x="609600" y="609600"/>
                  </a:lnTo>
                  <a:lnTo>
                    <a:pt x="440267" y="745067"/>
                  </a:lnTo>
                  <a:lnTo>
                    <a:pt x="169333" y="745067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6324600" y="609600"/>
              <a:ext cx="609600" cy="762000"/>
              <a:chOff x="4724400" y="1143000"/>
              <a:chExt cx="1447800" cy="1143000"/>
            </a:xfrm>
          </p:grpSpPr>
          <p:sp>
            <p:nvSpPr>
              <p:cNvPr id="87" name="Freeform 86"/>
              <p:cNvSpPr/>
              <p:nvPr/>
            </p:nvSpPr>
            <p:spPr>
              <a:xfrm>
                <a:off x="4724400" y="1955800"/>
                <a:ext cx="1447800" cy="330200"/>
              </a:xfrm>
              <a:custGeom>
                <a:avLst/>
                <a:gdLst>
                  <a:gd name="connsiteX0" fmla="*/ 0 w 838200"/>
                  <a:gd name="connsiteY0" fmla="*/ 0 h 304800"/>
                  <a:gd name="connsiteX1" fmla="*/ 838200 w 838200"/>
                  <a:gd name="connsiteY1" fmla="*/ 0 h 304800"/>
                  <a:gd name="connsiteX2" fmla="*/ 838200 w 838200"/>
                  <a:gd name="connsiteY2" fmla="*/ 304800 h 304800"/>
                  <a:gd name="connsiteX3" fmla="*/ 0 w 838200"/>
                  <a:gd name="connsiteY3" fmla="*/ 304800 h 304800"/>
                  <a:gd name="connsiteX4" fmla="*/ 0 w 838200"/>
                  <a:gd name="connsiteY4" fmla="*/ 0 h 304800"/>
                  <a:gd name="connsiteX0" fmla="*/ 0 w 1143000"/>
                  <a:gd name="connsiteY0" fmla="*/ 0 h 304800"/>
                  <a:gd name="connsiteX1" fmla="*/ 1143000 w 1143000"/>
                  <a:gd name="connsiteY1" fmla="*/ 0 h 304800"/>
                  <a:gd name="connsiteX2" fmla="*/ 1143000 w 1143000"/>
                  <a:gd name="connsiteY2" fmla="*/ 304800 h 304800"/>
                  <a:gd name="connsiteX3" fmla="*/ 304800 w 1143000"/>
                  <a:gd name="connsiteY3" fmla="*/ 304800 h 304800"/>
                  <a:gd name="connsiteX4" fmla="*/ 0 w 1143000"/>
                  <a:gd name="connsiteY4" fmla="*/ 0 h 304800"/>
                  <a:gd name="connsiteX0" fmla="*/ 0 w 1447800"/>
                  <a:gd name="connsiteY0" fmla="*/ 0 h 304800"/>
                  <a:gd name="connsiteX1" fmla="*/ 1447800 w 1447800"/>
                  <a:gd name="connsiteY1" fmla="*/ 0 h 304800"/>
                  <a:gd name="connsiteX2" fmla="*/ 1143000 w 1447800"/>
                  <a:gd name="connsiteY2" fmla="*/ 304800 h 304800"/>
                  <a:gd name="connsiteX3" fmla="*/ 304800 w 1447800"/>
                  <a:gd name="connsiteY3" fmla="*/ 304800 h 304800"/>
                  <a:gd name="connsiteX4" fmla="*/ 0 w 1447800"/>
                  <a:gd name="connsiteY4" fmla="*/ 0 h 304800"/>
                  <a:gd name="connsiteX0" fmla="*/ 0 w 1447800"/>
                  <a:gd name="connsiteY0" fmla="*/ 0 h 304800"/>
                  <a:gd name="connsiteX1" fmla="*/ 762000 w 1447800"/>
                  <a:gd name="connsiteY1" fmla="*/ 76200 h 304800"/>
                  <a:gd name="connsiteX2" fmla="*/ 1447800 w 1447800"/>
                  <a:gd name="connsiteY2" fmla="*/ 0 h 304800"/>
                  <a:gd name="connsiteX3" fmla="*/ 1143000 w 1447800"/>
                  <a:gd name="connsiteY3" fmla="*/ 304800 h 304800"/>
                  <a:gd name="connsiteX4" fmla="*/ 304800 w 1447800"/>
                  <a:gd name="connsiteY4" fmla="*/ 304800 h 304800"/>
                  <a:gd name="connsiteX5" fmla="*/ 0 w 1447800"/>
                  <a:gd name="connsiteY5" fmla="*/ 0 h 304800"/>
                  <a:gd name="connsiteX0" fmla="*/ 0 w 1447800"/>
                  <a:gd name="connsiteY0" fmla="*/ 0 h 304800"/>
                  <a:gd name="connsiteX1" fmla="*/ 723900 w 1447800"/>
                  <a:gd name="connsiteY1" fmla="*/ 76200 h 304800"/>
                  <a:gd name="connsiteX2" fmla="*/ 1447800 w 1447800"/>
                  <a:gd name="connsiteY2" fmla="*/ 0 h 304800"/>
                  <a:gd name="connsiteX3" fmla="*/ 1143000 w 1447800"/>
                  <a:gd name="connsiteY3" fmla="*/ 304800 h 304800"/>
                  <a:gd name="connsiteX4" fmla="*/ 304800 w 1447800"/>
                  <a:gd name="connsiteY4" fmla="*/ 304800 h 304800"/>
                  <a:gd name="connsiteX5" fmla="*/ 0 w 1447800"/>
                  <a:gd name="connsiteY5" fmla="*/ 0 h 304800"/>
                  <a:gd name="connsiteX0" fmla="*/ 0 w 1447800"/>
                  <a:gd name="connsiteY0" fmla="*/ 0 h 304800"/>
                  <a:gd name="connsiteX1" fmla="*/ 321733 w 1447800"/>
                  <a:gd name="connsiteY1" fmla="*/ 135467 h 304800"/>
                  <a:gd name="connsiteX2" fmla="*/ 723900 w 1447800"/>
                  <a:gd name="connsiteY2" fmla="*/ 76200 h 304800"/>
                  <a:gd name="connsiteX3" fmla="*/ 1447800 w 1447800"/>
                  <a:gd name="connsiteY3" fmla="*/ 0 h 304800"/>
                  <a:gd name="connsiteX4" fmla="*/ 1143000 w 1447800"/>
                  <a:gd name="connsiteY4" fmla="*/ 304800 h 304800"/>
                  <a:gd name="connsiteX5" fmla="*/ 304800 w 1447800"/>
                  <a:gd name="connsiteY5" fmla="*/ 304800 h 304800"/>
                  <a:gd name="connsiteX6" fmla="*/ 0 w 1447800"/>
                  <a:gd name="connsiteY6" fmla="*/ 0 h 304800"/>
                  <a:gd name="connsiteX0" fmla="*/ 0 w 1447800"/>
                  <a:gd name="connsiteY0" fmla="*/ 0 h 304800"/>
                  <a:gd name="connsiteX1" fmla="*/ 241300 w 1447800"/>
                  <a:gd name="connsiteY1" fmla="*/ 0 h 304800"/>
                  <a:gd name="connsiteX2" fmla="*/ 321733 w 1447800"/>
                  <a:gd name="connsiteY2" fmla="*/ 135467 h 304800"/>
                  <a:gd name="connsiteX3" fmla="*/ 723900 w 1447800"/>
                  <a:gd name="connsiteY3" fmla="*/ 76200 h 304800"/>
                  <a:gd name="connsiteX4" fmla="*/ 1447800 w 1447800"/>
                  <a:gd name="connsiteY4" fmla="*/ 0 h 304800"/>
                  <a:gd name="connsiteX5" fmla="*/ 1143000 w 1447800"/>
                  <a:gd name="connsiteY5" fmla="*/ 304800 h 304800"/>
                  <a:gd name="connsiteX6" fmla="*/ 304800 w 1447800"/>
                  <a:gd name="connsiteY6" fmla="*/ 304800 h 304800"/>
                  <a:gd name="connsiteX7" fmla="*/ 0 w 1447800"/>
                  <a:gd name="connsiteY7" fmla="*/ 0 h 304800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723900 w 1447800"/>
                  <a:gd name="connsiteY4" fmla="*/ 211667 h 440267"/>
                  <a:gd name="connsiteX5" fmla="*/ 1447800 w 1447800"/>
                  <a:gd name="connsiteY5" fmla="*/ 135467 h 440267"/>
                  <a:gd name="connsiteX6" fmla="*/ 1143000 w 1447800"/>
                  <a:gd name="connsiteY6" fmla="*/ 440267 h 440267"/>
                  <a:gd name="connsiteX7" fmla="*/ 304800 w 1447800"/>
                  <a:gd name="connsiteY7" fmla="*/ 440267 h 440267"/>
                  <a:gd name="connsiteX8" fmla="*/ 0 w 1447800"/>
                  <a:gd name="connsiteY8" fmla="*/ 135467 h 440267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482600 w 1447800"/>
                  <a:gd name="connsiteY4" fmla="*/ 203200 h 440267"/>
                  <a:gd name="connsiteX5" fmla="*/ 723900 w 1447800"/>
                  <a:gd name="connsiteY5" fmla="*/ 211667 h 440267"/>
                  <a:gd name="connsiteX6" fmla="*/ 1447800 w 1447800"/>
                  <a:gd name="connsiteY6" fmla="*/ 135467 h 440267"/>
                  <a:gd name="connsiteX7" fmla="*/ 1143000 w 1447800"/>
                  <a:gd name="connsiteY7" fmla="*/ 440267 h 440267"/>
                  <a:gd name="connsiteX8" fmla="*/ 304800 w 1447800"/>
                  <a:gd name="connsiteY8" fmla="*/ 440267 h 440267"/>
                  <a:gd name="connsiteX9" fmla="*/ 0 w 1447800"/>
                  <a:gd name="connsiteY9" fmla="*/ 135467 h 440267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482600 w 1447800"/>
                  <a:gd name="connsiteY4" fmla="*/ 203200 h 440267"/>
                  <a:gd name="connsiteX5" fmla="*/ 723900 w 1447800"/>
                  <a:gd name="connsiteY5" fmla="*/ 211667 h 440267"/>
                  <a:gd name="connsiteX6" fmla="*/ 1045633 w 1447800"/>
                  <a:gd name="connsiteY6" fmla="*/ 0 h 440267"/>
                  <a:gd name="connsiteX7" fmla="*/ 1447800 w 1447800"/>
                  <a:gd name="connsiteY7" fmla="*/ 135467 h 440267"/>
                  <a:gd name="connsiteX8" fmla="*/ 1143000 w 1447800"/>
                  <a:gd name="connsiteY8" fmla="*/ 440267 h 440267"/>
                  <a:gd name="connsiteX9" fmla="*/ 304800 w 1447800"/>
                  <a:gd name="connsiteY9" fmla="*/ 440267 h 440267"/>
                  <a:gd name="connsiteX10" fmla="*/ 0 w 1447800"/>
                  <a:gd name="connsiteY10" fmla="*/ 135467 h 440267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482600 w 1447800"/>
                  <a:gd name="connsiteY4" fmla="*/ 203200 h 440267"/>
                  <a:gd name="connsiteX5" fmla="*/ 723900 w 1447800"/>
                  <a:gd name="connsiteY5" fmla="*/ 211667 h 440267"/>
                  <a:gd name="connsiteX6" fmla="*/ 965200 w 1447800"/>
                  <a:gd name="connsiteY6" fmla="*/ 203200 h 440267"/>
                  <a:gd name="connsiteX7" fmla="*/ 1045633 w 1447800"/>
                  <a:gd name="connsiteY7" fmla="*/ 0 h 440267"/>
                  <a:gd name="connsiteX8" fmla="*/ 1447800 w 1447800"/>
                  <a:gd name="connsiteY8" fmla="*/ 135467 h 440267"/>
                  <a:gd name="connsiteX9" fmla="*/ 1143000 w 1447800"/>
                  <a:gd name="connsiteY9" fmla="*/ 440267 h 440267"/>
                  <a:gd name="connsiteX10" fmla="*/ 304800 w 1447800"/>
                  <a:gd name="connsiteY10" fmla="*/ 440267 h 440267"/>
                  <a:gd name="connsiteX11" fmla="*/ 0 w 1447800"/>
                  <a:gd name="connsiteY11" fmla="*/ 135467 h 440267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482600 w 1447800"/>
                  <a:gd name="connsiteY4" fmla="*/ 203200 h 440267"/>
                  <a:gd name="connsiteX5" fmla="*/ 723900 w 1447800"/>
                  <a:gd name="connsiteY5" fmla="*/ 211667 h 440267"/>
                  <a:gd name="connsiteX6" fmla="*/ 965200 w 1447800"/>
                  <a:gd name="connsiteY6" fmla="*/ 203200 h 440267"/>
                  <a:gd name="connsiteX7" fmla="*/ 1045633 w 1447800"/>
                  <a:gd name="connsiteY7" fmla="*/ 0 h 440267"/>
                  <a:gd name="connsiteX8" fmla="*/ 1126067 w 1447800"/>
                  <a:gd name="connsiteY8" fmla="*/ 270934 h 440267"/>
                  <a:gd name="connsiteX9" fmla="*/ 1447800 w 1447800"/>
                  <a:gd name="connsiteY9" fmla="*/ 135467 h 440267"/>
                  <a:gd name="connsiteX10" fmla="*/ 1143000 w 1447800"/>
                  <a:gd name="connsiteY10" fmla="*/ 440267 h 440267"/>
                  <a:gd name="connsiteX11" fmla="*/ 304800 w 1447800"/>
                  <a:gd name="connsiteY11" fmla="*/ 440267 h 440267"/>
                  <a:gd name="connsiteX12" fmla="*/ 0 w 1447800"/>
                  <a:gd name="connsiteY12" fmla="*/ 135467 h 440267"/>
                  <a:gd name="connsiteX0" fmla="*/ 0 w 1447800"/>
                  <a:gd name="connsiteY0" fmla="*/ 135467 h 440267"/>
                  <a:gd name="connsiteX1" fmla="*/ 241300 w 1447800"/>
                  <a:gd name="connsiteY1" fmla="*/ 135467 h 440267"/>
                  <a:gd name="connsiteX2" fmla="*/ 321733 w 1447800"/>
                  <a:gd name="connsiteY2" fmla="*/ 270934 h 440267"/>
                  <a:gd name="connsiteX3" fmla="*/ 402167 w 1447800"/>
                  <a:gd name="connsiteY3" fmla="*/ 0 h 440267"/>
                  <a:gd name="connsiteX4" fmla="*/ 482600 w 1447800"/>
                  <a:gd name="connsiteY4" fmla="*/ 203200 h 440267"/>
                  <a:gd name="connsiteX5" fmla="*/ 723900 w 1447800"/>
                  <a:gd name="connsiteY5" fmla="*/ 211667 h 440267"/>
                  <a:gd name="connsiteX6" fmla="*/ 965200 w 1447800"/>
                  <a:gd name="connsiteY6" fmla="*/ 203200 h 440267"/>
                  <a:gd name="connsiteX7" fmla="*/ 1045633 w 1447800"/>
                  <a:gd name="connsiteY7" fmla="*/ 0 h 440267"/>
                  <a:gd name="connsiteX8" fmla="*/ 1126067 w 1447800"/>
                  <a:gd name="connsiteY8" fmla="*/ 270934 h 440267"/>
                  <a:gd name="connsiteX9" fmla="*/ 1206500 w 1447800"/>
                  <a:gd name="connsiteY9" fmla="*/ 135467 h 440267"/>
                  <a:gd name="connsiteX10" fmla="*/ 1447800 w 1447800"/>
                  <a:gd name="connsiteY10" fmla="*/ 135467 h 440267"/>
                  <a:gd name="connsiteX11" fmla="*/ 1143000 w 1447800"/>
                  <a:gd name="connsiteY11" fmla="*/ 440267 h 440267"/>
                  <a:gd name="connsiteX12" fmla="*/ 304800 w 1447800"/>
                  <a:gd name="connsiteY12" fmla="*/ 440267 h 440267"/>
                  <a:gd name="connsiteX13" fmla="*/ 0 w 1447800"/>
                  <a:gd name="connsiteY13" fmla="*/ 135467 h 440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47800" h="440267">
                    <a:moveTo>
                      <a:pt x="0" y="135467"/>
                    </a:moveTo>
                    <a:lnTo>
                      <a:pt x="241300" y="135467"/>
                    </a:lnTo>
                    <a:lnTo>
                      <a:pt x="321733" y="270934"/>
                    </a:lnTo>
                    <a:lnTo>
                      <a:pt x="402167" y="0"/>
                    </a:lnTo>
                    <a:lnTo>
                      <a:pt x="482600" y="203200"/>
                    </a:lnTo>
                    <a:lnTo>
                      <a:pt x="723900" y="211667"/>
                    </a:lnTo>
                    <a:lnTo>
                      <a:pt x="965200" y="203200"/>
                    </a:lnTo>
                    <a:lnTo>
                      <a:pt x="1045633" y="0"/>
                    </a:lnTo>
                    <a:lnTo>
                      <a:pt x="1126067" y="270934"/>
                    </a:lnTo>
                    <a:lnTo>
                      <a:pt x="1206500" y="135467"/>
                    </a:lnTo>
                    <a:lnTo>
                      <a:pt x="1447800" y="135467"/>
                    </a:lnTo>
                    <a:lnTo>
                      <a:pt x="1143000" y="440267"/>
                    </a:lnTo>
                    <a:lnTo>
                      <a:pt x="304800" y="440267"/>
                    </a:lnTo>
                    <a:lnTo>
                      <a:pt x="0" y="13546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4724400" y="1143000"/>
                <a:ext cx="1447800" cy="228600"/>
              </a:xfrm>
              <a:custGeom>
                <a:avLst/>
                <a:gdLst>
                  <a:gd name="connsiteX0" fmla="*/ 0 w 838200"/>
                  <a:gd name="connsiteY0" fmla="*/ 0 h 152400"/>
                  <a:gd name="connsiteX1" fmla="*/ 838200 w 838200"/>
                  <a:gd name="connsiteY1" fmla="*/ 0 h 152400"/>
                  <a:gd name="connsiteX2" fmla="*/ 838200 w 838200"/>
                  <a:gd name="connsiteY2" fmla="*/ 152400 h 152400"/>
                  <a:gd name="connsiteX3" fmla="*/ 0 w 838200"/>
                  <a:gd name="connsiteY3" fmla="*/ 152400 h 152400"/>
                  <a:gd name="connsiteX4" fmla="*/ 0 w 838200"/>
                  <a:gd name="connsiteY4" fmla="*/ 0 h 152400"/>
                  <a:gd name="connsiteX0" fmla="*/ 0 w 1143000"/>
                  <a:gd name="connsiteY0" fmla="*/ 0 h 152400"/>
                  <a:gd name="connsiteX1" fmla="*/ 1143000 w 1143000"/>
                  <a:gd name="connsiteY1" fmla="*/ 0 h 152400"/>
                  <a:gd name="connsiteX2" fmla="*/ 1143000 w 1143000"/>
                  <a:gd name="connsiteY2" fmla="*/ 152400 h 152400"/>
                  <a:gd name="connsiteX3" fmla="*/ 304800 w 1143000"/>
                  <a:gd name="connsiteY3" fmla="*/ 152400 h 152400"/>
                  <a:gd name="connsiteX4" fmla="*/ 0 w 11430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143000 w 1447800"/>
                  <a:gd name="connsiteY2" fmla="*/ 152400 h 152400"/>
                  <a:gd name="connsiteX3" fmla="*/ 3048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143000 w 1447800"/>
                  <a:gd name="connsiteY2" fmla="*/ 152400 h 152400"/>
                  <a:gd name="connsiteX3" fmla="*/ 1524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295400 w 1447800"/>
                  <a:gd name="connsiteY2" fmla="*/ 152400 h 152400"/>
                  <a:gd name="connsiteX3" fmla="*/ 1524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762000 w 1447800"/>
                  <a:gd name="connsiteY1" fmla="*/ 76200 h 152400"/>
                  <a:gd name="connsiteX2" fmla="*/ 1447800 w 1447800"/>
                  <a:gd name="connsiteY2" fmla="*/ 0 h 152400"/>
                  <a:gd name="connsiteX3" fmla="*/ 1295400 w 1447800"/>
                  <a:gd name="connsiteY3" fmla="*/ 152400 h 152400"/>
                  <a:gd name="connsiteX4" fmla="*/ 152400 w 1447800"/>
                  <a:gd name="connsiteY4" fmla="*/ 152400 h 152400"/>
                  <a:gd name="connsiteX5" fmla="*/ 0 w 1447800"/>
                  <a:gd name="connsiteY5" fmla="*/ 0 h 152400"/>
                  <a:gd name="connsiteX0" fmla="*/ 0 w 1447800"/>
                  <a:gd name="connsiteY0" fmla="*/ 0 h 152400"/>
                  <a:gd name="connsiteX1" fmla="*/ 723900 w 1447800"/>
                  <a:gd name="connsiteY1" fmla="*/ 76200 h 152400"/>
                  <a:gd name="connsiteX2" fmla="*/ 1447800 w 1447800"/>
                  <a:gd name="connsiteY2" fmla="*/ 0 h 152400"/>
                  <a:gd name="connsiteX3" fmla="*/ 1295400 w 1447800"/>
                  <a:gd name="connsiteY3" fmla="*/ 152400 h 152400"/>
                  <a:gd name="connsiteX4" fmla="*/ 152400 w 1447800"/>
                  <a:gd name="connsiteY4" fmla="*/ 152400 h 152400"/>
                  <a:gd name="connsiteX5" fmla="*/ 0 w 1447800"/>
                  <a:gd name="connsiteY5" fmla="*/ 0 h 1524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422275 w 1447800"/>
                  <a:gd name="connsiteY4" fmla="*/ 228600 h 228600"/>
                  <a:gd name="connsiteX5" fmla="*/ 152400 w 1447800"/>
                  <a:gd name="connsiteY5" fmla="*/ 152400 h 228600"/>
                  <a:gd name="connsiteX6" fmla="*/ 0 w 1447800"/>
                  <a:gd name="connsiteY6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482600 w 1447800"/>
                  <a:gd name="connsiteY4" fmla="*/ 152400 h 228600"/>
                  <a:gd name="connsiteX5" fmla="*/ 422275 w 1447800"/>
                  <a:gd name="connsiteY5" fmla="*/ 228600 h 228600"/>
                  <a:gd name="connsiteX6" fmla="*/ 152400 w 1447800"/>
                  <a:gd name="connsiteY6" fmla="*/ 152400 h 228600"/>
                  <a:gd name="connsiteX7" fmla="*/ 0 w 1447800"/>
                  <a:gd name="connsiteY7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482600 w 1447800"/>
                  <a:gd name="connsiteY4" fmla="*/ 152400 h 228600"/>
                  <a:gd name="connsiteX5" fmla="*/ 422275 w 1447800"/>
                  <a:gd name="connsiteY5" fmla="*/ 228600 h 228600"/>
                  <a:gd name="connsiteX6" fmla="*/ 361950 w 1447800"/>
                  <a:gd name="connsiteY6" fmla="*/ 152400 h 228600"/>
                  <a:gd name="connsiteX7" fmla="*/ 152400 w 1447800"/>
                  <a:gd name="connsiteY7" fmla="*/ 152400 h 228600"/>
                  <a:gd name="connsiteX8" fmla="*/ 0 w 1447800"/>
                  <a:gd name="connsiteY8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25525 w 1447800"/>
                  <a:gd name="connsiteY4" fmla="*/ 228600 h 228600"/>
                  <a:gd name="connsiteX5" fmla="*/ 482600 w 1447800"/>
                  <a:gd name="connsiteY5" fmla="*/ 152400 h 228600"/>
                  <a:gd name="connsiteX6" fmla="*/ 422275 w 1447800"/>
                  <a:gd name="connsiteY6" fmla="*/ 228600 h 228600"/>
                  <a:gd name="connsiteX7" fmla="*/ 361950 w 1447800"/>
                  <a:gd name="connsiteY7" fmla="*/ 152400 h 228600"/>
                  <a:gd name="connsiteX8" fmla="*/ 152400 w 1447800"/>
                  <a:gd name="connsiteY8" fmla="*/ 152400 h 228600"/>
                  <a:gd name="connsiteX9" fmla="*/ 0 w 1447800"/>
                  <a:gd name="connsiteY9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25525 w 1447800"/>
                  <a:gd name="connsiteY4" fmla="*/ 228600 h 228600"/>
                  <a:gd name="connsiteX5" fmla="*/ 965200 w 1447800"/>
                  <a:gd name="connsiteY5" fmla="*/ 152400 h 228600"/>
                  <a:gd name="connsiteX6" fmla="*/ 482600 w 1447800"/>
                  <a:gd name="connsiteY6" fmla="*/ 152400 h 228600"/>
                  <a:gd name="connsiteX7" fmla="*/ 422275 w 1447800"/>
                  <a:gd name="connsiteY7" fmla="*/ 228600 h 228600"/>
                  <a:gd name="connsiteX8" fmla="*/ 361950 w 1447800"/>
                  <a:gd name="connsiteY8" fmla="*/ 152400 h 228600"/>
                  <a:gd name="connsiteX9" fmla="*/ 152400 w 1447800"/>
                  <a:gd name="connsiteY9" fmla="*/ 152400 h 228600"/>
                  <a:gd name="connsiteX10" fmla="*/ 0 w 1447800"/>
                  <a:gd name="connsiteY10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482600 w 1447800"/>
                  <a:gd name="connsiteY7" fmla="*/ 152400 h 228600"/>
                  <a:gd name="connsiteX8" fmla="*/ 422275 w 1447800"/>
                  <a:gd name="connsiteY8" fmla="*/ 228600 h 228600"/>
                  <a:gd name="connsiteX9" fmla="*/ 361950 w 1447800"/>
                  <a:gd name="connsiteY9" fmla="*/ 1524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542925 w 1447800"/>
                  <a:gd name="connsiteY7" fmla="*/ 76200 h 228600"/>
                  <a:gd name="connsiteX8" fmla="*/ 422275 w 1447800"/>
                  <a:gd name="connsiteY8" fmla="*/ 228600 h 228600"/>
                  <a:gd name="connsiteX9" fmla="*/ 361950 w 1447800"/>
                  <a:gd name="connsiteY9" fmla="*/ 1524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542925 w 1447800"/>
                  <a:gd name="connsiteY8" fmla="*/ 76200 h 228600"/>
                  <a:gd name="connsiteX9" fmla="*/ 422275 w 1447800"/>
                  <a:gd name="connsiteY9" fmla="*/ 228600 h 228600"/>
                  <a:gd name="connsiteX10" fmla="*/ 361950 w 1447800"/>
                  <a:gd name="connsiteY10" fmla="*/ 152400 h 228600"/>
                  <a:gd name="connsiteX11" fmla="*/ 152400 w 1447800"/>
                  <a:gd name="connsiteY11" fmla="*/ 152400 h 228600"/>
                  <a:gd name="connsiteX12" fmla="*/ 0 w 1447800"/>
                  <a:gd name="connsiteY12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542925 w 1447800"/>
                  <a:gd name="connsiteY8" fmla="*/ 76200 h 228600"/>
                  <a:gd name="connsiteX9" fmla="*/ 422275 w 1447800"/>
                  <a:gd name="connsiteY9" fmla="*/ 76200 h 228600"/>
                  <a:gd name="connsiteX10" fmla="*/ 361950 w 1447800"/>
                  <a:gd name="connsiteY10" fmla="*/ 152400 h 228600"/>
                  <a:gd name="connsiteX11" fmla="*/ 152400 w 1447800"/>
                  <a:gd name="connsiteY11" fmla="*/ 152400 h 228600"/>
                  <a:gd name="connsiteX12" fmla="*/ 0 w 1447800"/>
                  <a:gd name="connsiteY12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76200 h 228600"/>
                  <a:gd name="connsiteX9" fmla="*/ 361950 w 1447800"/>
                  <a:gd name="connsiteY9" fmla="*/ 1524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1524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762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1025525 w 1447800"/>
                  <a:gd name="connsiteY5" fmla="*/ 2286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76200 h 228600"/>
                  <a:gd name="connsiteX10" fmla="*/ 301625 w 1447800"/>
                  <a:gd name="connsiteY10" fmla="*/ 228600 h 228600"/>
                  <a:gd name="connsiteX11" fmla="*/ 152400 w 1447800"/>
                  <a:gd name="connsiteY11" fmla="*/ 152400 h 228600"/>
                  <a:gd name="connsiteX12" fmla="*/ 0 w 1447800"/>
                  <a:gd name="connsiteY12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152400 h 228600"/>
                  <a:gd name="connsiteX5" fmla="*/ 965200 w 1447800"/>
                  <a:gd name="connsiteY5" fmla="*/ 152400 h 228600"/>
                  <a:gd name="connsiteX6" fmla="*/ 603250 w 1447800"/>
                  <a:gd name="connsiteY6" fmla="*/ 152400 h 228600"/>
                  <a:gd name="connsiteX7" fmla="*/ 422275 w 1447800"/>
                  <a:gd name="connsiteY7" fmla="*/ 152400 h 228600"/>
                  <a:gd name="connsiteX8" fmla="*/ 361950 w 1447800"/>
                  <a:gd name="connsiteY8" fmla="*/ 76200 h 228600"/>
                  <a:gd name="connsiteX9" fmla="*/ 301625 w 1447800"/>
                  <a:gd name="connsiteY9" fmla="*/ 2286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085850 w 1447800"/>
                  <a:gd name="connsiteY4" fmla="*/ 76200 h 228600"/>
                  <a:gd name="connsiteX5" fmla="*/ 965200 w 1447800"/>
                  <a:gd name="connsiteY5" fmla="*/ 152400 h 228600"/>
                  <a:gd name="connsiteX6" fmla="*/ 603250 w 1447800"/>
                  <a:gd name="connsiteY6" fmla="*/ 152400 h 228600"/>
                  <a:gd name="connsiteX7" fmla="*/ 422275 w 1447800"/>
                  <a:gd name="connsiteY7" fmla="*/ 152400 h 228600"/>
                  <a:gd name="connsiteX8" fmla="*/ 361950 w 1447800"/>
                  <a:gd name="connsiteY8" fmla="*/ 76200 h 228600"/>
                  <a:gd name="connsiteX9" fmla="*/ 301625 w 1447800"/>
                  <a:gd name="connsiteY9" fmla="*/ 228600 h 228600"/>
                  <a:gd name="connsiteX10" fmla="*/ 152400 w 1447800"/>
                  <a:gd name="connsiteY10" fmla="*/ 152400 h 228600"/>
                  <a:gd name="connsiteX11" fmla="*/ 0 w 1447800"/>
                  <a:gd name="connsiteY11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146175 w 1447800"/>
                  <a:gd name="connsiteY4" fmla="*/ 228600 h 228600"/>
                  <a:gd name="connsiteX5" fmla="*/ 1085850 w 1447800"/>
                  <a:gd name="connsiteY5" fmla="*/ 76200 h 228600"/>
                  <a:gd name="connsiteX6" fmla="*/ 965200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76200 h 228600"/>
                  <a:gd name="connsiteX10" fmla="*/ 301625 w 1447800"/>
                  <a:gd name="connsiteY10" fmla="*/ 228600 h 228600"/>
                  <a:gd name="connsiteX11" fmla="*/ 152400 w 1447800"/>
                  <a:gd name="connsiteY11" fmla="*/ 152400 h 228600"/>
                  <a:gd name="connsiteX12" fmla="*/ 0 w 1447800"/>
                  <a:gd name="connsiteY12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146175 w 1447800"/>
                  <a:gd name="connsiteY4" fmla="*/ 228600 h 228600"/>
                  <a:gd name="connsiteX5" fmla="*/ 1085850 w 1447800"/>
                  <a:gd name="connsiteY5" fmla="*/ 76200 h 228600"/>
                  <a:gd name="connsiteX6" fmla="*/ 1025525 w 1447800"/>
                  <a:gd name="connsiteY6" fmla="*/ 152400 h 228600"/>
                  <a:gd name="connsiteX7" fmla="*/ 603250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76200 h 228600"/>
                  <a:gd name="connsiteX10" fmla="*/ 301625 w 1447800"/>
                  <a:gd name="connsiteY10" fmla="*/ 228600 h 228600"/>
                  <a:gd name="connsiteX11" fmla="*/ 152400 w 1447800"/>
                  <a:gd name="connsiteY11" fmla="*/ 152400 h 228600"/>
                  <a:gd name="connsiteX12" fmla="*/ 0 w 1447800"/>
                  <a:gd name="connsiteY12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206500 w 1447800"/>
                  <a:gd name="connsiteY4" fmla="*/ 152400 h 228600"/>
                  <a:gd name="connsiteX5" fmla="*/ 1146175 w 1447800"/>
                  <a:gd name="connsiteY5" fmla="*/ 228600 h 228600"/>
                  <a:gd name="connsiteX6" fmla="*/ 1085850 w 1447800"/>
                  <a:gd name="connsiteY6" fmla="*/ 76200 h 228600"/>
                  <a:gd name="connsiteX7" fmla="*/ 1025525 w 1447800"/>
                  <a:gd name="connsiteY7" fmla="*/ 152400 h 228600"/>
                  <a:gd name="connsiteX8" fmla="*/ 603250 w 1447800"/>
                  <a:gd name="connsiteY8" fmla="*/ 152400 h 228600"/>
                  <a:gd name="connsiteX9" fmla="*/ 422275 w 1447800"/>
                  <a:gd name="connsiteY9" fmla="*/ 152400 h 228600"/>
                  <a:gd name="connsiteX10" fmla="*/ 361950 w 1447800"/>
                  <a:gd name="connsiteY10" fmla="*/ 76200 h 228600"/>
                  <a:gd name="connsiteX11" fmla="*/ 301625 w 1447800"/>
                  <a:gd name="connsiteY11" fmla="*/ 228600 h 228600"/>
                  <a:gd name="connsiteX12" fmla="*/ 152400 w 1447800"/>
                  <a:gd name="connsiteY12" fmla="*/ 152400 h 228600"/>
                  <a:gd name="connsiteX13" fmla="*/ 0 w 1447800"/>
                  <a:gd name="connsiteY13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206500 w 1447800"/>
                  <a:gd name="connsiteY4" fmla="*/ 152400 h 228600"/>
                  <a:gd name="connsiteX5" fmla="*/ 1146175 w 1447800"/>
                  <a:gd name="connsiteY5" fmla="*/ 228600 h 228600"/>
                  <a:gd name="connsiteX6" fmla="*/ 1085850 w 1447800"/>
                  <a:gd name="connsiteY6" fmla="*/ 76200 h 228600"/>
                  <a:gd name="connsiteX7" fmla="*/ 1025525 w 1447800"/>
                  <a:gd name="connsiteY7" fmla="*/ 152400 h 228600"/>
                  <a:gd name="connsiteX8" fmla="*/ 603250 w 1447800"/>
                  <a:gd name="connsiteY8" fmla="*/ 152400 h 228600"/>
                  <a:gd name="connsiteX9" fmla="*/ 422275 w 1447800"/>
                  <a:gd name="connsiteY9" fmla="*/ 152400 h 228600"/>
                  <a:gd name="connsiteX10" fmla="*/ 361950 w 1447800"/>
                  <a:gd name="connsiteY10" fmla="*/ 76200 h 228600"/>
                  <a:gd name="connsiteX11" fmla="*/ 301625 w 1447800"/>
                  <a:gd name="connsiteY11" fmla="*/ 228600 h 228600"/>
                  <a:gd name="connsiteX12" fmla="*/ 241300 w 1447800"/>
                  <a:gd name="connsiteY12" fmla="*/ 152400 h 228600"/>
                  <a:gd name="connsiteX13" fmla="*/ 152400 w 1447800"/>
                  <a:gd name="connsiteY13" fmla="*/ 152400 h 228600"/>
                  <a:gd name="connsiteX14" fmla="*/ 0 w 1447800"/>
                  <a:gd name="connsiteY14" fmla="*/ 0 h 228600"/>
                  <a:gd name="connsiteX0" fmla="*/ 0 w 1447800"/>
                  <a:gd name="connsiteY0" fmla="*/ 0 h 228600"/>
                  <a:gd name="connsiteX1" fmla="*/ 723900 w 1447800"/>
                  <a:gd name="connsiteY1" fmla="*/ 76200 h 228600"/>
                  <a:gd name="connsiteX2" fmla="*/ 1447800 w 1447800"/>
                  <a:gd name="connsiteY2" fmla="*/ 0 h 228600"/>
                  <a:gd name="connsiteX3" fmla="*/ 1295400 w 1447800"/>
                  <a:gd name="connsiteY3" fmla="*/ 152400 h 228600"/>
                  <a:gd name="connsiteX4" fmla="*/ 1206500 w 1447800"/>
                  <a:gd name="connsiteY4" fmla="*/ 152400 h 228600"/>
                  <a:gd name="connsiteX5" fmla="*/ 1146175 w 1447800"/>
                  <a:gd name="connsiteY5" fmla="*/ 228600 h 228600"/>
                  <a:gd name="connsiteX6" fmla="*/ 1085850 w 1447800"/>
                  <a:gd name="connsiteY6" fmla="*/ 76200 h 228600"/>
                  <a:gd name="connsiteX7" fmla="*/ 1025525 w 1447800"/>
                  <a:gd name="connsiteY7" fmla="*/ 152400 h 228600"/>
                  <a:gd name="connsiteX8" fmla="*/ 422275 w 1447800"/>
                  <a:gd name="connsiteY8" fmla="*/ 152400 h 228600"/>
                  <a:gd name="connsiteX9" fmla="*/ 361950 w 1447800"/>
                  <a:gd name="connsiteY9" fmla="*/ 76200 h 228600"/>
                  <a:gd name="connsiteX10" fmla="*/ 301625 w 1447800"/>
                  <a:gd name="connsiteY10" fmla="*/ 228600 h 228600"/>
                  <a:gd name="connsiteX11" fmla="*/ 241300 w 1447800"/>
                  <a:gd name="connsiteY11" fmla="*/ 152400 h 228600"/>
                  <a:gd name="connsiteX12" fmla="*/ 152400 w 1447800"/>
                  <a:gd name="connsiteY12" fmla="*/ 152400 h 228600"/>
                  <a:gd name="connsiteX13" fmla="*/ 0 w 1447800"/>
                  <a:gd name="connsiteY13" fmla="*/ 0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47800" h="228600">
                    <a:moveTo>
                      <a:pt x="0" y="0"/>
                    </a:moveTo>
                    <a:lnTo>
                      <a:pt x="723900" y="76200"/>
                    </a:lnTo>
                    <a:lnTo>
                      <a:pt x="1447800" y="0"/>
                    </a:lnTo>
                    <a:lnTo>
                      <a:pt x="1295400" y="152400"/>
                    </a:lnTo>
                    <a:lnTo>
                      <a:pt x="1206500" y="152400"/>
                    </a:lnTo>
                    <a:lnTo>
                      <a:pt x="1146175" y="228600"/>
                    </a:lnTo>
                    <a:lnTo>
                      <a:pt x="1085850" y="76200"/>
                    </a:lnTo>
                    <a:lnTo>
                      <a:pt x="1025525" y="152400"/>
                    </a:lnTo>
                    <a:lnTo>
                      <a:pt x="422275" y="152400"/>
                    </a:lnTo>
                    <a:lnTo>
                      <a:pt x="361950" y="76200"/>
                    </a:lnTo>
                    <a:lnTo>
                      <a:pt x="301625" y="228600"/>
                    </a:lnTo>
                    <a:lnTo>
                      <a:pt x="241300" y="152400"/>
                    </a:lnTo>
                    <a:lnTo>
                      <a:pt x="152400" y="1524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2" name="Freeform 91"/>
            <p:cNvSpPr/>
            <p:nvPr/>
          </p:nvSpPr>
          <p:spPr>
            <a:xfrm>
              <a:off x="6324600" y="609600"/>
              <a:ext cx="76200" cy="685800"/>
            </a:xfrm>
            <a:custGeom>
              <a:avLst/>
              <a:gdLst>
                <a:gd name="connsiteX0" fmla="*/ 0 w 76200"/>
                <a:gd name="connsiteY0" fmla="*/ 0 h 609600"/>
                <a:gd name="connsiteX1" fmla="*/ 76200 w 76200"/>
                <a:gd name="connsiteY1" fmla="*/ 0 h 609600"/>
                <a:gd name="connsiteX2" fmla="*/ 76200 w 76200"/>
                <a:gd name="connsiteY2" fmla="*/ 609600 h 609600"/>
                <a:gd name="connsiteX3" fmla="*/ 0 w 76200"/>
                <a:gd name="connsiteY3" fmla="*/ 609600 h 609600"/>
                <a:gd name="connsiteX4" fmla="*/ 0 w 76200"/>
                <a:gd name="connsiteY4" fmla="*/ 0 h 609600"/>
                <a:gd name="connsiteX0" fmla="*/ 0 w 76200"/>
                <a:gd name="connsiteY0" fmla="*/ 0 h 685800"/>
                <a:gd name="connsiteX1" fmla="*/ 76200 w 76200"/>
                <a:gd name="connsiteY1" fmla="*/ 0 h 685800"/>
                <a:gd name="connsiteX2" fmla="*/ 76200 w 76200"/>
                <a:gd name="connsiteY2" fmla="*/ 685800 h 685800"/>
                <a:gd name="connsiteX3" fmla="*/ 0 w 76200"/>
                <a:gd name="connsiteY3" fmla="*/ 609600 h 685800"/>
                <a:gd name="connsiteX4" fmla="*/ 0 w 76200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685800">
                  <a:moveTo>
                    <a:pt x="0" y="0"/>
                  </a:moveTo>
                  <a:lnTo>
                    <a:pt x="76200" y="0"/>
                  </a:lnTo>
                  <a:lnTo>
                    <a:pt x="76200" y="6858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 flipH="1">
              <a:off x="6858000" y="609600"/>
              <a:ext cx="76200" cy="685800"/>
            </a:xfrm>
            <a:custGeom>
              <a:avLst/>
              <a:gdLst>
                <a:gd name="connsiteX0" fmla="*/ 0 w 76200"/>
                <a:gd name="connsiteY0" fmla="*/ 0 h 609600"/>
                <a:gd name="connsiteX1" fmla="*/ 76200 w 76200"/>
                <a:gd name="connsiteY1" fmla="*/ 0 h 609600"/>
                <a:gd name="connsiteX2" fmla="*/ 76200 w 76200"/>
                <a:gd name="connsiteY2" fmla="*/ 609600 h 609600"/>
                <a:gd name="connsiteX3" fmla="*/ 0 w 76200"/>
                <a:gd name="connsiteY3" fmla="*/ 609600 h 609600"/>
                <a:gd name="connsiteX4" fmla="*/ 0 w 76200"/>
                <a:gd name="connsiteY4" fmla="*/ 0 h 609600"/>
                <a:gd name="connsiteX0" fmla="*/ 0 w 76200"/>
                <a:gd name="connsiteY0" fmla="*/ 0 h 685800"/>
                <a:gd name="connsiteX1" fmla="*/ 76200 w 76200"/>
                <a:gd name="connsiteY1" fmla="*/ 0 h 685800"/>
                <a:gd name="connsiteX2" fmla="*/ 76200 w 76200"/>
                <a:gd name="connsiteY2" fmla="*/ 685800 h 685800"/>
                <a:gd name="connsiteX3" fmla="*/ 0 w 76200"/>
                <a:gd name="connsiteY3" fmla="*/ 609600 h 685800"/>
                <a:gd name="connsiteX4" fmla="*/ 0 w 76200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685800">
                  <a:moveTo>
                    <a:pt x="0" y="0"/>
                  </a:moveTo>
                  <a:lnTo>
                    <a:pt x="76200" y="0"/>
                  </a:lnTo>
                  <a:lnTo>
                    <a:pt x="76200" y="6858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76400" y="1981200"/>
            <a:ext cx="779780" cy="1767840"/>
            <a:chOff x="1905000" y="2667000"/>
            <a:chExt cx="779780" cy="1767840"/>
          </a:xfrm>
        </p:grpSpPr>
        <p:sp>
          <p:nvSpPr>
            <p:cNvPr id="5" name="Freeform 4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5800" y="1828800"/>
            <a:ext cx="903767" cy="2083981"/>
            <a:chOff x="5199321" y="3200400"/>
            <a:chExt cx="903767" cy="2083981"/>
          </a:xfrm>
        </p:grpSpPr>
        <p:sp>
          <p:nvSpPr>
            <p:cNvPr id="11" name="Rectangle 10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819400" y="2286000"/>
            <a:ext cx="657225" cy="1438275"/>
            <a:chOff x="2819400" y="2286000"/>
            <a:chExt cx="657225" cy="1438275"/>
          </a:xfrm>
        </p:grpSpPr>
        <p:sp>
          <p:nvSpPr>
            <p:cNvPr id="20" name="Rectangle 19"/>
            <p:cNvSpPr/>
            <p:nvPr/>
          </p:nvSpPr>
          <p:spPr>
            <a:xfrm>
              <a:off x="2971800" y="2667000"/>
              <a:ext cx="381000" cy="762000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819400" y="2286000"/>
              <a:ext cx="657225" cy="619125"/>
            </a:xfrm>
            <a:custGeom>
              <a:avLst/>
              <a:gdLst>
                <a:gd name="connsiteX0" fmla="*/ 133350 w 581025"/>
                <a:gd name="connsiteY0" fmla="*/ 0 h 619125"/>
                <a:gd name="connsiteX1" fmla="*/ 523875 w 581025"/>
                <a:gd name="connsiteY1" fmla="*/ 76200 h 619125"/>
                <a:gd name="connsiteX2" fmla="*/ 581025 w 581025"/>
                <a:gd name="connsiteY2" fmla="*/ 400050 h 619125"/>
                <a:gd name="connsiteX3" fmla="*/ 323850 w 581025"/>
                <a:gd name="connsiteY3" fmla="*/ 571500 h 619125"/>
                <a:gd name="connsiteX4" fmla="*/ 95250 w 581025"/>
                <a:gd name="connsiteY4" fmla="*/ 409575 h 619125"/>
                <a:gd name="connsiteX5" fmla="*/ 95250 w 581025"/>
                <a:gd name="connsiteY5" fmla="*/ 619125 h 619125"/>
                <a:gd name="connsiteX6" fmla="*/ 0 w 581025"/>
                <a:gd name="connsiteY6" fmla="*/ 352425 h 619125"/>
                <a:gd name="connsiteX7" fmla="*/ 38100 w 581025"/>
                <a:gd name="connsiteY7" fmla="*/ 123825 h 619125"/>
                <a:gd name="connsiteX8" fmla="*/ 133350 w 581025"/>
                <a:gd name="connsiteY8" fmla="*/ 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025" h="619125">
                  <a:moveTo>
                    <a:pt x="133350" y="0"/>
                  </a:moveTo>
                  <a:lnTo>
                    <a:pt x="523875" y="76200"/>
                  </a:lnTo>
                  <a:lnTo>
                    <a:pt x="581025" y="400050"/>
                  </a:lnTo>
                  <a:lnTo>
                    <a:pt x="323850" y="571500"/>
                  </a:lnTo>
                  <a:lnTo>
                    <a:pt x="95250" y="409575"/>
                  </a:lnTo>
                  <a:lnTo>
                    <a:pt x="95250" y="619125"/>
                  </a:lnTo>
                  <a:lnTo>
                    <a:pt x="0" y="352425"/>
                  </a:lnTo>
                  <a:lnTo>
                    <a:pt x="38100" y="123825"/>
                  </a:lnTo>
                  <a:lnTo>
                    <a:pt x="13335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895600" y="3200400"/>
              <a:ext cx="533400" cy="523875"/>
            </a:xfrm>
            <a:custGeom>
              <a:avLst/>
              <a:gdLst>
                <a:gd name="connsiteX0" fmla="*/ 0 w 419100"/>
                <a:gd name="connsiteY0" fmla="*/ 9525 h 523875"/>
                <a:gd name="connsiteX1" fmla="*/ 200025 w 419100"/>
                <a:gd name="connsiteY1" fmla="*/ 114300 h 523875"/>
                <a:gd name="connsiteX2" fmla="*/ 419100 w 419100"/>
                <a:gd name="connsiteY2" fmla="*/ 0 h 523875"/>
                <a:gd name="connsiteX3" fmla="*/ 400050 w 419100"/>
                <a:gd name="connsiteY3" fmla="*/ 409575 h 523875"/>
                <a:gd name="connsiteX4" fmla="*/ 133350 w 419100"/>
                <a:gd name="connsiteY4" fmla="*/ 523875 h 523875"/>
                <a:gd name="connsiteX5" fmla="*/ 9525 w 419100"/>
                <a:gd name="connsiteY5" fmla="*/ 314325 h 523875"/>
                <a:gd name="connsiteX6" fmla="*/ 0 w 419100"/>
                <a:gd name="connsiteY6" fmla="*/ 952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9100" h="523875">
                  <a:moveTo>
                    <a:pt x="0" y="9525"/>
                  </a:moveTo>
                  <a:lnTo>
                    <a:pt x="200025" y="114300"/>
                  </a:lnTo>
                  <a:lnTo>
                    <a:pt x="419100" y="0"/>
                  </a:lnTo>
                  <a:lnTo>
                    <a:pt x="400050" y="409575"/>
                  </a:lnTo>
                  <a:lnTo>
                    <a:pt x="133350" y="523875"/>
                  </a:lnTo>
                  <a:lnTo>
                    <a:pt x="9525" y="314325"/>
                  </a:lnTo>
                  <a:lnTo>
                    <a:pt x="0" y="95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971800" y="28191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971800" y="29715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971800" y="3123989"/>
              <a:ext cx="38100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10000" y="2362200"/>
            <a:ext cx="609600" cy="1319577"/>
            <a:chOff x="3810000" y="2362200"/>
            <a:chExt cx="609600" cy="1319577"/>
          </a:xfrm>
        </p:grpSpPr>
        <p:sp>
          <p:nvSpPr>
            <p:cNvPr id="33" name="Freeform 32"/>
            <p:cNvSpPr/>
            <p:nvPr/>
          </p:nvSpPr>
          <p:spPr>
            <a:xfrm>
              <a:off x="3911600" y="2609850"/>
              <a:ext cx="463550" cy="914400"/>
            </a:xfrm>
            <a:custGeom>
              <a:avLst/>
              <a:gdLst>
                <a:gd name="connsiteX0" fmla="*/ 0 w 463550"/>
                <a:gd name="connsiteY0" fmla="*/ 101600 h 996950"/>
                <a:gd name="connsiteX1" fmla="*/ 95250 w 463550"/>
                <a:gd name="connsiteY1" fmla="*/ 425450 h 996950"/>
                <a:gd name="connsiteX2" fmla="*/ 88900 w 463550"/>
                <a:gd name="connsiteY2" fmla="*/ 666750 h 996950"/>
                <a:gd name="connsiteX3" fmla="*/ 38100 w 463550"/>
                <a:gd name="connsiteY3" fmla="*/ 857250 h 996950"/>
                <a:gd name="connsiteX4" fmla="*/ 361950 w 463550"/>
                <a:gd name="connsiteY4" fmla="*/ 996950 h 996950"/>
                <a:gd name="connsiteX5" fmla="*/ 444500 w 463550"/>
                <a:gd name="connsiteY5" fmla="*/ 889000 h 996950"/>
                <a:gd name="connsiteX6" fmla="*/ 438150 w 463550"/>
                <a:gd name="connsiteY6" fmla="*/ 736600 h 996950"/>
                <a:gd name="connsiteX7" fmla="*/ 406400 w 463550"/>
                <a:gd name="connsiteY7" fmla="*/ 622300 h 996950"/>
                <a:gd name="connsiteX8" fmla="*/ 381000 w 463550"/>
                <a:gd name="connsiteY8" fmla="*/ 450850 h 996950"/>
                <a:gd name="connsiteX9" fmla="*/ 419100 w 463550"/>
                <a:gd name="connsiteY9" fmla="*/ 190500 h 996950"/>
                <a:gd name="connsiteX10" fmla="*/ 463550 w 463550"/>
                <a:gd name="connsiteY10" fmla="*/ 0 h 996950"/>
                <a:gd name="connsiteX11" fmla="*/ 0 w 463550"/>
                <a:gd name="connsiteY11" fmla="*/ 101600 h 996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3550" h="996950">
                  <a:moveTo>
                    <a:pt x="0" y="101600"/>
                  </a:moveTo>
                  <a:lnTo>
                    <a:pt x="95250" y="425450"/>
                  </a:lnTo>
                  <a:lnTo>
                    <a:pt x="88900" y="666750"/>
                  </a:lnTo>
                  <a:lnTo>
                    <a:pt x="38100" y="857250"/>
                  </a:lnTo>
                  <a:lnTo>
                    <a:pt x="361950" y="996950"/>
                  </a:lnTo>
                  <a:lnTo>
                    <a:pt x="444500" y="889000"/>
                  </a:lnTo>
                  <a:lnTo>
                    <a:pt x="438150" y="736600"/>
                  </a:lnTo>
                  <a:lnTo>
                    <a:pt x="406400" y="622300"/>
                  </a:lnTo>
                  <a:lnTo>
                    <a:pt x="381000" y="450850"/>
                  </a:lnTo>
                  <a:lnTo>
                    <a:pt x="419100" y="190500"/>
                  </a:lnTo>
                  <a:lnTo>
                    <a:pt x="463550" y="0"/>
                  </a:lnTo>
                  <a:lnTo>
                    <a:pt x="0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3810000" y="2362200"/>
              <a:ext cx="609600" cy="685801"/>
            </a:xfrm>
            <a:custGeom>
              <a:avLst/>
              <a:gdLst>
                <a:gd name="connsiteX0" fmla="*/ 133350 w 581025"/>
                <a:gd name="connsiteY0" fmla="*/ 0 h 619125"/>
                <a:gd name="connsiteX1" fmla="*/ 523875 w 581025"/>
                <a:gd name="connsiteY1" fmla="*/ 76200 h 619125"/>
                <a:gd name="connsiteX2" fmla="*/ 581025 w 581025"/>
                <a:gd name="connsiteY2" fmla="*/ 400050 h 619125"/>
                <a:gd name="connsiteX3" fmla="*/ 323850 w 581025"/>
                <a:gd name="connsiteY3" fmla="*/ 571500 h 619125"/>
                <a:gd name="connsiteX4" fmla="*/ 95250 w 581025"/>
                <a:gd name="connsiteY4" fmla="*/ 409575 h 619125"/>
                <a:gd name="connsiteX5" fmla="*/ 95250 w 581025"/>
                <a:gd name="connsiteY5" fmla="*/ 619125 h 619125"/>
                <a:gd name="connsiteX6" fmla="*/ 0 w 581025"/>
                <a:gd name="connsiteY6" fmla="*/ 352425 h 619125"/>
                <a:gd name="connsiteX7" fmla="*/ 38100 w 581025"/>
                <a:gd name="connsiteY7" fmla="*/ 123825 h 619125"/>
                <a:gd name="connsiteX8" fmla="*/ 133350 w 581025"/>
                <a:gd name="connsiteY8" fmla="*/ 0 h 619125"/>
                <a:gd name="connsiteX0" fmla="*/ 133350 w 581025"/>
                <a:gd name="connsiteY0" fmla="*/ 0 h 685800"/>
                <a:gd name="connsiteX1" fmla="*/ 523875 w 581025"/>
                <a:gd name="connsiteY1" fmla="*/ 76200 h 685800"/>
                <a:gd name="connsiteX2" fmla="*/ 581025 w 581025"/>
                <a:gd name="connsiteY2" fmla="*/ 400050 h 685800"/>
                <a:gd name="connsiteX3" fmla="*/ 323850 w 581025"/>
                <a:gd name="connsiteY3" fmla="*/ 571500 h 685800"/>
                <a:gd name="connsiteX4" fmla="*/ 95250 w 581025"/>
                <a:gd name="connsiteY4" fmla="*/ 409575 h 685800"/>
                <a:gd name="connsiteX5" fmla="*/ 67365 w 581025"/>
                <a:gd name="connsiteY5" fmla="*/ 685800 h 685800"/>
                <a:gd name="connsiteX6" fmla="*/ 0 w 581025"/>
                <a:gd name="connsiteY6" fmla="*/ 352425 h 685800"/>
                <a:gd name="connsiteX7" fmla="*/ 38100 w 581025"/>
                <a:gd name="connsiteY7" fmla="*/ 123825 h 685800"/>
                <a:gd name="connsiteX8" fmla="*/ 133350 w 581025"/>
                <a:gd name="connsiteY8" fmla="*/ 0 h 685800"/>
                <a:gd name="connsiteX0" fmla="*/ 133350 w 538922"/>
                <a:gd name="connsiteY0" fmla="*/ 0 h 685800"/>
                <a:gd name="connsiteX1" fmla="*/ 523875 w 538922"/>
                <a:gd name="connsiteY1" fmla="*/ 76200 h 685800"/>
                <a:gd name="connsiteX2" fmla="*/ 538922 w 538922"/>
                <a:gd name="connsiteY2" fmla="*/ 380999 h 685800"/>
                <a:gd name="connsiteX3" fmla="*/ 323850 w 538922"/>
                <a:gd name="connsiteY3" fmla="*/ 571500 h 685800"/>
                <a:gd name="connsiteX4" fmla="*/ 95250 w 538922"/>
                <a:gd name="connsiteY4" fmla="*/ 409575 h 685800"/>
                <a:gd name="connsiteX5" fmla="*/ 67365 w 538922"/>
                <a:gd name="connsiteY5" fmla="*/ 685800 h 685800"/>
                <a:gd name="connsiteX6" fmla="*/ 0 w 538922"/>
                <a:gd name="connsiteY6" fmla="*/ 352425 h 685800"/>
                <a:gd name="connsiteX7" fmla="*/ 38100 w 538922"/>
                <a:gd name="connsiteY7" fmla="*/ 123825 h 685800"/>
                <a:gd name="connsiteX8" fmla="*/ 133350 w 538922"/>
                <a:gd name="connsiteY8" fmla="*/ 0 h 685800"/>
                <a:gd name="connsiteX0" fmla="*/ 133350 w 538922"/>
                <a:gd name="connsiteY0" fmla="*/ 0 h 685800"/>
                <a:gd name="connsiteX1" fmla="*/ 471557 w 538922"/>
                <a:gd name="connsiteY1" fmla="*/ 76199 h 685800"/>
                <a:gd name="connsiteX2" fmla="*/ 538922 w 538922"/>
                <a:gd name="connsiteY2" fmla="*/ 380999 h 685800"/>
                <a:gd name="connsiteX3" fmla="*/ 323850 w 538922"/>
                <a:gd name="connsiteY3" fmla="*/ 571500 h 685800"/>
                <a:gd name="connsiteX4" fmla="*/ 95250 w 538922"/>
                <a:gd name="connsiteY4" fmla="*/ 409575 h 685800"/>
                <a:gd name="connsiteX5" fmla="*/ 67365 w 538922"/>
                <a:gd name="connsiteY5" fmla="*/ 685800 h 685800"/>
                <a:gd name="connsiteX6" fmla="*/ 0 w 538922"/>
                <a:gd name="connsiteY6" fmla="*/ 352425 h 685800"/>
                <a:gd name="connsiteX7" fmla="*/ 38100 w 538922"/>
                <a:gd name="connsiteY7" fmla="*/ 123825 h 685800"/>
                <a:gd name="connsiteX8" fmla="*/ 133350 w 538922"/>
                <a:gd name="connsiteY8" fmla="*/ 0 h 685800"/>
                <a:gd name="connsiteX0" fmla="*/ 133350 w 538922"/>
                <a:gd name="connsiteY0" fmla="*/ 0 h 685800"/>
                <a:gd name="connsiteX1" fmla="*/ 471557 w 538922"/>
                <a:gd name="connsiteY1" fmla="*/ 76199 h 685800"/>
                <a:gd name="connsiteX2" fmla="*/ 538922 w 538922"/>
                <a:gd name="connsiteY2" fmla="*/ 380999 h 685800"/>
                <a:gd name="connsiteX3" fmla="*/ 323850 w 538922"/>
                <a:gd name="connsiteY3" fmla="*/ 571500 h 685800"/>
                <a:gd name="connsiteX4" fmla="*/ 95250 w 538922"/>
                <a:gd name="connsiteY4" fmla="*/ 409575 h 685800"/>
                <a:gd name="connsiteX5" fmla="*/ 67365 w 538922"/>
                <a:gd name="connsiteY5" fmla="*/ 685800 h 685800"/>
                <a:gd name="connsiteX6" fmla="*/ 0 w 538922"/>
                <a:gd name="connsiteY6" fmla="*/ 352425 h 685800"/>
                <a:gd name="connsiteX7" fmla="*/ 38100 w 538922"/>
                <a:gd name="connsiteY7" fmla="*/ 123825 h 685800"/>
                <a:gd name="connsiteX8" fmla="*/ 133350 w 538922"/>
                <a:gd name="connsiteY8" fmla="*/ 0 h 685800"/>
                <a:gd name="connsiteX0" fmla="*/ 133350 w 538922"/>
                <a:gd name="connsiteY0" fmla="*/ 0 h 685800"/>
                <a:gd name="connsiteX1" fmla="*/ 471557 w 538922"/>
                <a:gd name="connsiteY1" fmla="*/ 76199 h 685800"/>
                <a:gd name="connsiteX2" fmla="*/ 538922 w 538922"/>
                <a:gd name="connsiteY2" fmla="*/ 380999 h 685800"/>
                <a:gd name="connsiteX3" fmla="*/ 323850 w 538922"/>
                <a:gd name="connsiteY3" fmla="*/ 571500 h 685800"/>
                <a:gd name="connsiteX4" fmla="*/ 95250 w 538922"/>
                <a:gd name="connsiteY4" fmla="*/ 409575 h 685800"/>
                <a:gd name="connsiteX5" fmla="*/ 67365 w 538922"/>
                <a:gd name="connsiteY5" fmla="*/ 685800 h 685800"/>
                <a:gd name="connsiteX6" fmla="*/ 0 w 538922"/>
                <a:gd name="connsiteY6" fmla="*/ 352425 h 685800"/>
                <a:gd name="connsiteX7" fmla="*/ 38100 w 538922"/>
                <a:gd name="connsiteY7" fmla="*/ 123825 h 685800"/>
                <a:gd name="connsiteX8" fmla="*/ 133350 w 538922"/>
                <a:gd name="connsiteY8" fmla="*/ 0 h 685800"/>
                <a:gd name="connsiteX0" fmla="*/ 133350 w 538922"/>
                <a:gd name="connsiteY0" fmla="*/ 0 h 685800"/>
                <a:gd name="connsiteX1" fmla="*/ 471557 w 538922"/>
                <a:gd name="connsiteY1" fmla="*/ 76199 h 685800"/>
                <a:gd name="connsiteX2" fmla="*/ 538922 w 538922"/>
                <a:gd name="connsiteY2" fmla="*/ 380999 h 685800"/>
                <a:gd name="connsiteX3" fmla="*/ 323850 w 538922"/>
                <a:gd name="connsiteY3" fmla="*/ 571500 h 685800"/>
                <a:gd name="connsiteX4" fmla="*/ 95250 w 538922"/>
                <a:gd name="connsiteY4" fmla="*/ 409575 h 685800"/>
                <a:gd name="connsiteX5" fmla="*/ 67365 w 538922"/>
                <a:gd name="connsiteY5" fmla="*/ 685800 h 685800"/>
                <a:gd name="connsiteX6" fmla="*/ 0 w 538922"/>
                <a:gd name="connsiteY6" fmla="*/ 352425 h 685800"/>
                <a:gd name="connsiteX7" fmla="*/ 38100 w 538922"/>
                <a:gd name="connsiteY7" fmla="*/ 123825 h 685800"/>
                <a:gd name="connsiteX8" fmla="*/ 133350 w 538922"/>
                <a:gd name="connsiteY8" fmla="*/ 0 h 685800"/>
                <a:gd name="connsiteX0" fmla="*/ 134731 w 538922"/>
                <a:gd name="connsiteY0" fmla="*/ 0 h 609601"/>
                <a:gd name="connsiteX1" fmla="*/ 471557 w 538922"/>
                <a:gd name="connsiteY1" fmla="*/ 0 h 609601"/>
                <a:gd name="connsiteX2" fmla="*/ 538922 w 538922"/>
                <a:gd name="connsiteY2" fmla="*/ 304800 h 609601"/>
                <a:gd name="connsiteX3" fmla="*/ 323850 w 538922"/>
                <a:gd name="connsiteY3" fmla="*/ 495301 h 609601"/>
                <a:gd name="connsiteX4" fmla="*/ 95250 w 538922"/>
                <a:gd name="connsiteY4" fmla="*/ 333376 h 609601"/>
                <a:gd name="connsiteX5" fmla="*/ 67365 w 538922"/>
                <a:gd name="connsiteY5" fmla="*/ 609601 h 609601"/>
                <a:gd name="connsiteX6" fmla="*/ 0 w 538922"/>
                <a:gd name="connsiteY6" fmla="*/ 276226 h 609601"/>
                <a:gd name="connsiteX7" fmla="*/ 38100 w 538922"/>
                <a:gd name="connsiteY7" fmla="*/ 47626 h 609601"/>
                <a:gd name="connsiteX8" fmla="*/ 134731 w 538922"/>
                <a:gd name="connsiteY8" fmla="*/ 0 h 609601"/>
                <a:gd name="connsiteX0" fmla="*/ 134731 w 538922"/>
                <a:gd name="connsiteY0" fmla="*/ 0 h 609601"/>
                <a:gd name="connsiteX1" fmla="*/ 471557 w 538922"/>
                <a:gd name="connsiteY1" fmla="*/ 0 h 609601"/>
                <a:gd name="connsiteX2" fmla="*/ 538922 w 538922"/>
                <a:gd name="connsiteY2" fmla="*/ 304800 h 609601"/>
                <a:gd name="connsiteX3" fmla="*/ 323850 w 538922"/>
                <a:gd name="connsiteY3" fmla="*/ 495301 h 609601"/>
                <a:gd name="connsiteX4" fmla="*/ 95250 w 538922"/>
                <a:gd name="connsiteY4" fmla="*/ 333376 h 609601"/>
                <a:gd name="connsiteX5" fmla="*/ 67365 w 538922"/>
                <a:gd name="connsiteY5" fmla="*/ 609601 h 609601"/>
                <a:gd name="connsiteX6" fmla="*/ 0 w 538922"/>
                <a:gd name="connsiteY6" fmla="*/ 276226 h 609601"/>
                <a:gd name="connsiteX7" fmla="*/ 67365 w 538922"/>
                <a:gd name="connsiteY7" fmla="*/ 0 h 609601"/>
                <a:gd name="connsiteX8" fmla="*/ 134731 w 538922"/>
                <a:gd name="connsiteY8" fmla="*/ 0 h 609601"/>
                <a:gd name="connsiteX0" fmla="*/ 202096 w 538922"/>
                <a:gd name="connsiteY0" fmla="*/ 0 h 685801"/>
                <a:gd name="connsiteX1" fmla="*/ 471557 w 538922"/>
                <a:gd name="connsiteY1" fmla="*/ 76200 h 685801"/>
                <a:gd name="connsiteX2" fmla="*/ 538922 w 538922"/>
                <a:gd name="connsiteY2" fmla="*/ 381000 h 685801"/>
                <a:gd name="connsiteX3" fmla="*/ 323850 w 538922"/>
                <a:gd name="connsiteY3" fmla="*/ 571501 h 685801"/>
                <a:gd name="connsiteX4" fmla="*/ 95250 w 538922"/>
                <a:gd name="connsiteY4" fmla="*/ 409576 h 685801"/>
                <a:gd name="connsiteX5" fmla="*/ 67365 w 538922"/>
                <a:gd name="connsiteY5" fmla="*/ 685801 h 685801"/>
                <a:gd name="connsiteX6" fmla="*/ 0 w 538922"/>
                <a:gd name="connsiteY6" fmla="*/ 352426 h 685801"/>
                <a:gd name="connsiteX7" fmla="*/ 67365 w 538922"/>
                <a:gd name="connsiteY7" fmla="*/ 76200 h 685801"/>
                <a:gd name="connsiteX8" fmla="*/ 202096 w 538922"/>
                <a:gd name="connsiteY8" fmla="*/ 0 h 685801"/>
                <a:gd name="connsiteX0" fmla="*/ 202096 w 538922"/>
                <a:gd name="connsiteY0" fmla="*/ 0 h 685801"/>
                <a:gd name="connsiteX1" fmla="*/ 471557 w 538922"/>
                <a:gd name="connsiteY1" fmla="*/ 76200 h 685801"/>
                <a:gd name="connsiteX2" fmla="*/ 538922 w 538922"/>
                <a:gd name="connsiteY2" fmla="*/ 381000 h 685801"/>
                <a:gd name="connsiteX3" fmla="*/ 323850 w 538922"/>
                <a:gd name="connsiteY3" fmla="*/ 571501 h 685801"/>
                <a:gd name="connsiteX4" fmla="*/ 95250 w 538922"/>
                <a:gd name="connsiteY4" fmla="*/ 409576 h 685801"/>
                <a:gd name="connsiteX5" fmla="*/ 67365 w 538922"/>
                <a:gd name="connsiteY5" fmla="*/ 685801 h 685801"/>
                <a:gd name="connsiteX6" fmla="*/ 0 w 538922"/>
                <a:gd name="connsiteY6" fmla="*/ 352426 h 685801"/>
                <a:gd name="connsiteX7" fmla="*/ 67365 w 538922"/>
                <a:gd name="connsiteY7" fmla="*/ 76200 h 685801"/>
                <a:gd name="connsiteX8" fmla="*/ 202096 w 538922"/>
                <a:gd name="connsiteY8" fmla="*/ 0 h 685801"/>
                <a:gd name="connsiteX0" fmla="*/ 202096 w 538922"/>
                <a:gd name="connsiteY0" fmla="*/ 0 h 685801"/>
                <a:gd name="connsiteX1" fmla="*/ 471557 w 538922"/>
                <a:gd name="connsiteY1" fmla="*/ 76200 h 685801"/>
                <a:gd name="connsiteX2" fmla="*/ 538922 w 538922"/>
                <a:gd name="connsiteY2" fmla="*/ 381000 h 685801"/>
                <a:gd name="connsiteX3" fmla="*/ 323850 w 538922"/>
                <a:gd name="connsiteY3" fmla="*/ 571501 h 685801"/>
                <a:gd name="connsiteX4" fmla="*/ 95250 w 538922"/>
                <a:gd name="connsiteY4" fmla="*/ 409576 h 685801"/>
                <a:gd name="connsiteX5" fmla="*/ 67365 w 538922"/>
                <a:gd name="connsiteY5" fmla="*/ 685801 h 685801"/>
                <a:gd name="connsiteX6" fmla="*/ 0 w 538922"/>
                <a:gd name="connsiteY6" fmla="*/ 352426 h 685801"/>
                <a:gd name="connsiteX7" fmla="*/ 67365 w 538922"/>
                <a:gd name="connsiteY7" fmla="*/ 76200 h 685801"/>
                <a:gd name="connsiteX8" fmla="*/ 202096 w 538922"/>
                <a:gd name="connsiteY8" fmla="*/ 0 h 685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38922" h="685801">
                  <a:moveTo>
                    <a:pt x="202096" y="0"/>
                  </a:moveTo>
                  <a:cubicBezTo>
                    <a:pt x="344545" y="15875"/>
                    <a:pt x="356475" y="24606"/>
                    <a:pt x="471557" y="76200"/>
                  </a:cubicBezTo>
                  <a:cubicBezTo>
                    <a:pt x="525590" y="182563"/>
                    <a:pt x="533308" y="188913"/>
                    <a:pt x="538922" y="381000"/>
                  </a:cubicBezTo>
                  <a:cubicBezTo>
                    <a:pt x="456705" y="515938"/>
                    <a:pt x="395541" y="508001"/>
                    <a:pt x="323850" y="571501"/>
                  </a:cubicBezTo>
                  <a:lnTo>
                    <a:pt x="95250" y="409576"/>
                  </a:lnTo>
                  <a:lnTo>
                    <a:pt x="67365" y="685801"/>
                  </a:lnTo>
                  <a:lnTo>
                    <a:pt x="0" y="352426"/>
                  </a:lnTo>
                  <a:lnTo>
                    <a:pt x="67365" y="76200"/>
                  </a:lnTo>
                  <a:lnTo>
                    <a:pt x="20209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 rot="21252601">
              <a:off x="3907981" y="3224577"/>
              <a:ext cx="502443" cy="457200"/>
            </a:xfrm>
            <a:custGeom>
              <a:avLst/>
              <a:gdLst>
                <a:gd name="connsiteX0" fmla="*/ 0 w 419100"/>
                <a:gd name="connsiteY0" fmla="*/ 9525 h 523875"/>
                <a:gd name="connsiteX1" fmla="*/ 200025 w 419100"/>
                <a:gd name="connsiteY1" fmla="*/ 114300 h 523875"/>
                <a:gd name="connsiteX2" fmla="*/ 419100 w 419100"/>
                <a:gd name="connsiteY2" fmla="*/ 0 h 523875"/>
                <a:gd name="connsiteX3" fmla="*/ 400050 w 419100"/>
                <a:gd name="connsiteY3" fmla="*/ 409575 h 523875"/>
                <a:gd name="connsiteX4" fmla="*/ 133350 w 419100"/>
                <a:gd name="connsiteY4" fmla="*/ 523875 h 523875"/>
                <a:gd name="connsiteX5" fmla="*/ 9525 w 419100"/>
                <a:gd name="connsiteY5" fmla="*/ 314325 h 523875"/>
                <a:gd name="connsiteX6" fmla="*/ 0 w 419100"/>
                <a:gd name="connsiteY6" fmla="*/ 9525 h 523875"/>
                <a:gd name="connsiteX0" fmla="*/ 50346 w 409575"/>
                <a:gd name="connsiteY0" fmla="*/ 0 h 523875"/>
                <a:gd name="connsiteX1" fmla="*/ 190500 w 409575"/>
                <a:gd name="connsiteY1" fmla="*/ 114300 h 523875"/>
                <a:gd name="connsiteX2" fmla="*/ 409575 w 409575"/>
                <a:gd name="connsiteY2" fmla="*/ 0 h 523875"/>
                <a:gd name="connsiteX3" fmla="*/ 390525 w 409575"/>
                <a:gd name="connsiteY3" fmla="*/ 409575 h 523875"/>
                <a:gd name="connsiteX4" fmla="*/ 123825 w 409575"/>
                <a:gd name="connsiteY4" fmla="*/ 523875 h 523875"/>
                <a:gd name="connsiteX5" fmla="*/ 0 w 409575"/>
                <a:gd name="connsiteY5" fmla="*/ 314325 h 523875"/>
                <a:gd name="connsiteX6" fmla="*/ 50346 w 409575"/>
                <a:gd name="connsiteY6" fmla="*/ 0 h 523875"/>
                <a:gd name="connsiteX0" fmla="*/ 0 w 359229"/>
                <a:gd name="connsiteY0" fmla="*/ 0 h 523875"/>
                <a:gd name="connsiteX1" fmla="*/ 140154 w 359229"/>
                <a:gd name="connsiteY1" fmla="*/ 114300 h 523875"/>
                <a:gd name="connsiteX2" fmla="*/ 359229 w 359229"/>
                <a:gd name="connsiteY2" fmla="*/ 0 h 523875"/>
                <a:gd name="connsiteX3" fmla="*/ 340179 w 359229"/>
                <a:gd name="connsiteY3" fmla="*/ 409575 h 523875"/>
                <a:gd name="connsiteX4" fmla="*/ 73479 w 359229"/>
                <a:gd name="connsiteY4" fmla="*/ 523875 h 523875"/>
                <a:gd name="connsiteX5" fmla="*/ 0 w 359229"/>
                <a:gd name="connsiteY5" fmla="*/ 304800 h 523875"/>
                <a:gd name="connsiteX6" fmla="*/ 0 w 359229"/>
                <a:gd name="connsiteY6" fmla="*/ 0 h 523875"/>
                <a:gd name="connsiteX0" fmla="*/ 35549 w 394778"/>
                <a:gd name="connsiteY0" fmla="*/ 0 h 523875"/>
                <a:gd name="connsiteX1" fmla="*/ 175703 w 394778"/>
                <a:gd name="connsiteY1" fmla="*/ 114300 h 523875"/>
                <a:gd name="connsiteX2" fmla="*/ 394778 w 394778"/>
                <a:gd name="connsiteY2" fmla="*/ 0 h 523875"/>
                <a:gd name="connsiteX3" fmla="*/ 375728 w 394778"/>
                <a:gd name="connsiteY3" fmla="*/ 409575 h 523875"/>
                <a:gd name="connsiteX4" fmla="*/ 109028 w 394778"/>
                <a:gd name="connsiteY4" fmla="*/ 523875 h 523875"/>
                <a:gd name="connsiteX5" fmla="*/ 35549 w 394778"/>
                <a:gd name="connsiteY5" fmla="*/ 304800 h 523875"/>
                <a:gd name="connsiteX6" fmla="*/ 35549 w 394778"/>
                <a:gd name="connsiteY6" fmla="*/ 0 h 523875"/>
                <a:gd name="connsiteX0" fmla="*/ 35549 w 394778"/>
                <a:gd name="connsiteY0" fmla="*/ 0 h 523875"/>
                <a:gd name="connsiteX1" fmla="*/ 175703 w 394778"/>
                <a:gd name="connsiteY1" fmla="*/ 114300 h 523875"/>
                <a:gd name="connsiteX2" fmla="*/ 394778 w 394778"/>
                <a:gd name="connsiteY2" fmla="*/ 0 h 523875"/>
                <a:gd name="connsiteX3" fmla="*/ 375728 w 394778"/>
                <a:gd name="connsiteY3" fmla="*/ 409575 h 523875"/>
                <a:gd name="connsiteX4" fmla="*/ 109028 w 394778"/>
                <a:gd name="connsiteY4" fmla="*/ 523875 h 523875"/>
                <a:gd name="connsiteX5" fmla="*/ 35549 w 394778"/>
                <a:gd name="connsiteY5" fmla="*/ 304800 h 523875"/>
                <a:gd name="connsiteX6" fmla="*/ 35549 w 394778"/>
                <a:gd name="connsiteY6" fmla="*/ 0 h 523875"/>
                <a:gd name="connsiteX0" fmla="*/ 35549 w 394778"/>
                <a:gd name="connsiteY0" fmla="*/ 0 h 523875"/>
                <a:gd name="connsiteX1" fmla="*/ 175703 w 394778"/>
                <a:gd name="connsiteY1" fmla="*/ 114300 h 523875"/>
                <a:gd name="connsiteX2" fmla="*/ 394778 w 394778"/>
                <a:gd name="connsiteY2" fmla="*/ 0 h 523875"/>
                <a:gd name="connsiteX3" fmla="*/ 375728 w 394778"/>
                <a:gd name="connsiteY3" fmla="*/ 409575 h 523875"/>
                <a:gd name="connsiteX4" fmla="*/ 109028 w 394778"/>
                <a:gd name="connsiteY4" fmla="*/ 523875 h 523875"/>
                <a:gd name="connsiteX5" fmla="*/ 35549 w 394778"/>
                <a:gd name="connsiteY5" fmla="*/ 304800 h 523875"/>
                <a:gd name="connsiteX6" fmla="*/ 35549 w 394778"/>
                <a:gd name="connsiteY6" fmla="*/ 0 h 523875"/>
                <a:gd name="connsiteX0" fmla="*/ 35549 w 394778"/>
                <a:gd name="connsiteY0" fmla="*/ 0 h 523875"/>
                <a:gd name="connsiteX1" fmla="*/ 175703 w 394778"/>
                <a:gd name="connsiteY1" fmla="*/ 114300 h 523875"/>
                <a:gd name="connsiteX2" fmla="*/ 394778 w 394778"/>
                <a:gd name="connsiteY2" fmla="*/ 0 h 523875"/>
                <a:gd name="connsiteX3" fmla="*/ 375728 w 394778"/>
                <a:gd name="connsiteY3" fmla="*/ 409575 h 523875"/>
                <a:gd name="connsiteX4" fmla="*/ 109028 w 394778"/>
                <a:gd name="connsiteY4" fmla="*/ 523875 h 523875"/>
                <a:gd name="connsiteX5" fmla="*/ 35549 w 394778"/>
                <a:gd name="connsiteY5" fmla="*/ 304800 h 523875"/>
                <a:gd name="connsiteX6" fmla="*/ 35549 w 394778"/>
                <a:gd name="connsiteY6" fmla="*/ 0 h 523875"/>
                <a:gd name="connsiteX0" fmla="*/ 35549 w 394778"/>
                <a:gd name="connsiteY0" fmla="*/ 0 h 457200"/>
                <a:gd name="connsiteX1" fmla="*/ 175703 w 394778"/>
                <a:gd name="connsiteY1" fmla="*/ 114300 h 457200"/>
                <a:gd name="connsiteX2" fmla="*/ 394778 w 394778"/>
                <a:gd name="connsiteY2" fmla="*/ 0 h 457200"/>
                <a:gd name="connsiteX3" fmla="*/ 375728 w 394778"/>
                <a:gd name="connsiteY3" fmla="*/ 409575 h 457200"/>
                <a:gd name="connsiteX4" fmla="*/ 155291 w 394778"/>
                <a:gd name="connsiteY4" fmla="*/ 457200 h 457200"/>
                <a:gd name="connsiteX5" fmla="*/ 35549 w 394778"/>
                <a:gd name="connsiteY5" fmla="*/ 304800 h 457200"/>
                <a:gd name="connsiteX6" fmla="*/ 35549 w 394778"/>
                <a:gd name="connsiteY6" fmla="*/ 0 h 457200"/>
                <a:gd name="connsiteX0" fmla="*/ 35549 w 394778"/>
                <a:gd name="connsiteY0" fmla="*/ 0 h 457200"/>
                <a:gd name="connsiteX1" fmla="*/ 175703 w 394778"/>
                <a:gd name="connsiteY1" fmla="*/ 114300 h 457200"/>
                <a:gd name="connsiteX2" fmla="*/ 394778 w 394778"/>
                <a:gd name="connsiteY2" fmla="*/ 0 h 457200"/>
                <a:gd name="connsiteX3" fmla="*/ 375728 w 394778"/>
                <a:gd name="connsiteY3" fmla="*/ 409575 h 457200"/>
                <a:gd name="connsiteX4" fmla="*/ 155291 w 394778"/>
                <a:gd name="connsiteY4" fmla="*/ 457200 h 457200"/>
                <a:gd name="connsiteX5" fmla="*/ 35549 w 394778"/>
                <a:gd name="connsiteY5" fmla="*/ 304800 h 457200"/>
                <a:gd name="connsiteX6" fmla="*/ 35549 w 394778"/>
                <a:gd name="connsiteY6" fmla="*/ 0 h 457200"/>
                <a:gd name="connsiteX0" fmla="*/ 35549 w 394778"/>
                <a:gd name="connsiteY0" fmla="*/ 0 h 457200"/>
                <a:gd name="connsiteX1" fmla="*/ 175703 w 394778"/>
                <a:gd name="connsiteY1" fmla="*/ 114300 h 457200"/>
                <a:gd name="connsiteX2" fmla="*/ 394778 w 394778"/>
                <a:gd name="connsiteY2" fmla="*/ 0 h 457200"/>
                <a:gd name="connsiteX3" fmla="*/ 375728 w 394778"/>
                <a:gd name="connsiteY3" fmla="*/ 409575 h 457200"/>
                <a:gd name="connsiteX4" fmla="*/ 155291 w 394778"/>
                <a:gd name="connsiteY4" fmla="*/ 457200 h 457200"/>
                <a:gd name="connsiteX5" fmla="*/ 35549 w 394778"/>
                <a:gd name="connsiteY5" fmla="*/ 304800 h 457200"/>
                <a:gd name="connsiteX6" fmla="*/ 35549 w 394778"/>
                <a:gd name="connsiteY6" fmla="*/ 0 h 457200"/>
                <a:gd name="connsiteX0" fmla="*/ 35549 w 394778"/>
                <a:gd name="connsiteY0" fmla="*/ 0 h 457200"/>
                <a:gd name="connsiteX1" fmla="*/ 175703 w 394778"/>
                <a:gd name="connsiteY1" fmla="*/ 114300 h 457200"/>
                <a:gd name="connsiteX2" fmla="*/ 394778 w 394778"/>
                <a:gd name="connsiteY2" fmla="*/ 0 h 457200"/>
                <a:gd name="connsiteX3" fmla="*/ 375728 w 394778"/>
                <a:gd name="connsiteY3" fmla="*/ 409575 h 457200"/>
                <a:gd name="connsiteX4" fmla="*/ 155291 w 394778"/>
                <a:gd name="connsiteY4" fmla="*/ 457200 h 457200"/>
                <a:gd name="connsiteX5" fmla="*/ 35549 w 394778"/>
                <a:gd name="connsiteY5" fmla="*/ 304800 h 457200"/>
                <a:gd name="connsiteX6" fmla="*/ 35549 w 394778"/>
                <a:gd name="connsiteY6" fmla="*/ 0 h 457200"/>
                <a:gd name="connsiteX0" fmla="*/ 35549 w 394778"/>
                <a:gd name="connsiteY0" fmla="*/ 91281 h 548481"/>
                <a:gd name="connsiteX1" fmla="*/ 175703 w 394778"/>
                <a:gd name="connsiteY1" fmla="*/ 205581 h 548481"/>
                <a:gd name="connsiteX2" fmla="*/ 394778 w 394778"/>
                <a:gd name="connsiteY2" fmla="*/ 91281 h 548481"/>
                <a:gd name="connsiteX3" fmla="*/ 375728 w 394778"/>
                <a:gd name="connsiteY3" fmla="*/ 500856 h 548481"/>
                <a:gd name="connsiteX4" fmla="*/ 155291 w 394778"/>
                <a:gd name="connsiteY4" fmla="*/ 548481 h 548481"/>
                <a:gd name="connsiteX5" fmla="*/ 35549 w 394778"/>
                <a:gd name="connsiteY5" fmla="*/ 396081 h 548481"/>
                <a:gd name="connsiteX6" fmla="*/ 35549 w 394778"/>
                <a:gd name="connsiteY6" fmla="*/ 91281 h 548481"/>
                <a:gd name="connsiteX0" fmla="*/ 35549 w 394778"/>
                <a:gd name="connsiteY0" fmla="*/ 0 h 457200"/>
                <a:gd name="connsiteX1" fmla="*/ 175703 w 394778"/>
                <a:gd name="connsiteY1" fmla="*/ 114300 h 457200"/>
                <a:gd name="connsiteX2" fmla="*/ 394778 w 394778"/>
                <a:gd name="connsiteY2" fmla="*/ 0 h 457200"/>
                <a:gd name="connsiteX3" fmla="*/ 375728 w 394778"/>
                <a:gd name="connsiteY3" fmla="*/ 409575 h 457200"/>
                <a:gd name="connsiteX4" fmla="*/ 155291 w 394778"/>
                <a:gd name="connsiteY4" fmla="*/ 457200 h 457200"/>
                <a:gd name="connsiteX5" fmla="*/ 35549 w 394778"/>
                <a:gd name="connsiteY5" fmla="*/ 304800 h 457200"/>
                <a:gd name="connsiteX6" fmla="*/ 35549 w 394778"/>
                <a:gd name="connsiteY6" fmla="*/ 0 h 457200"/>
                <a:gd name="connsiteX0" fmla="*/ 35549 w 375728"/>
                <a:gd name="connsiteY0" fmla="*/ 0 h 457200"/>
                <a:gd name="connsiteX1" fmla="*/ 175703 w 375728"/>
                <a:gd name="connsiteY1" fmla="*/ 114300 h 457200"/>
                <a:gd name="connsiteX2" fmla="*/ 334906 w 375728"/>
                <a:gd name="connsiteY2" fmla="*/ 0 h 457200"/>
                <a:gd name="connsiteX3" fmla="*/ 375728 w 375728"/>
                <a:gd name="connsiteY3" fmla="*/ 409575 h 457200"/>
                <a:gd name="connsiteX4" fmla="*/ 155291 w 375728"/>
                <a:gd name="connsiteY4" fmla="*/ 457200 h 457200"/>
                <a:gd name="connsiteX5" fmla="*/ 35549 w 375728"/>
                <a:gd name="connsiteY5" fmla="*/ 304800 h 457200"/>
                <a:gd name="connsiteX6" fmla="*/ 35549 w 375728"/>
                <a:gd name="connsiteY6" fmla="*/ 0 h 457200"/>
                <a:gd name="connsiteX0" fmla="*/ 35549 w 334906"/>
                <a:gd name="connsiteY0" fmla="*/ 0 h 457200"/>
                <a:gd name="connsiteX1" fmla="*/ 175703 w 334906"/>
                <a:gd name="connsiteY1" fmla="*/ 114300 h 457200"/>
                <a:gd name="connsiteX2" fmla="*/ 334906 w 334906"/>
                <a:gd name="connsiteY2" fmla="*/ 0 h 457200"/>
                <a:gd name="connsiteX3" fmla="*/ 275035 w 334906"/>
                <a:gd name="connsiteY3" fmla="*/ 457200 h 457200"/>
                <a:gd name="connsiteX4" fmla="*/ 155291 w 334906"/>
                <a:gd name="connsiteY4" fmla="*/ 457200 h 457200"/>
                <a:gd name="connsiteX5" fmla="*/ 35549 w 334906"/>
                <a:gd name="connsiteY5" fmla="*/ 304800 h 457200"/>
                <a:gd name="connsiteX6" fmla="*/ 35549 w 334906"/>
                <a:gd name="connsiteY6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275035 w 394777"/>
                <a:gd name="connsiteY3" fmla="*/ 457200 h 457200"/>
                <a:gd name="connsiteX4" fmla="*/ 155291 w 394777"/>
                <a:gd name="connsiteY4" fmla="*/ 457200 h 457200"/>
                <a:gd name="connsiteX5" fmla="*/ 35549 w 394777"/>
                <a:gd name="connsiteY5" fmla="*/ 304800 h 457200"/>
                <a:gd name="connsiteX6" fmla="*/ 35549 w 394777"/>
                <a:gd name="connsiteY6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4572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6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454649"/>
                <a:gd name="connsiteY0" fmla="*/ 0 h 457200"/>
                <a:gd name="connsiteX1" fmla="*/ 175703 w 454649"/>
                <a:gd name="connsiteY1" fmla="*/ 114300 h 457200"/>
                <a:gd name="connsiteX2" fmla="*/ 394777 w 454649"/>
                <a:gd name="connsiteY2" fmla="*/ 0 h 457200"/>
                <a:gd name="connsiteX3" fmla="*/ 454649 w 454649"/>
                <a:gd name="connsiteY3" fmla="*/ 381000 h 457200"/>
                <a:gd name="connsiteX4" fmla="*/ 275035 w 454649"/>
                <a:gd name="connsiteY4" fmla="*/ 381000 h 457200"/>
                <a:gd name="connsiteX5" fmla="*/ 155291 w 454649"/>
                <a:gd name="connsiteY5" fmla="*/ 457200 h 457200"/>
                <a:gd name="connsiteX6" fmla="*/ 35549 w 454649"/>
                <a:gd name="connsiteY6" fmla="*/ 304800 h 457200"/>
                <a:gd name="connsiteX7" fmla="*/ 35549 w 454649"/>
                <a:gd name="connsiteY7" fmla="*/ 0 h 457200"/>
                <a:gd name="connsiteX0" fmla="*/ 35549 w 454649"/>
                <a:gd name="connsiteY0" fmla="*/ 0 h 457200"/>
                <a:gd name="connsiteX1" fmla="*/ 175703 w 454649"/>
                <a:gd name="connsiteY1" fmla="*/ 114300 h 457200"/>
                <a:gd name="connsiteX2" fmla="*/ 394777 w 454649"/>
                <a:gd name="connsiteY2" fmla="*/ 0 h 457200"/>
                <a:gd name="connsiteX3" fmla="*/ 454649 w 454649"/>
                <a:gd name="connsiteY3" fmla="*/ 381000 h 457200"/>
                <a:gd name="connsiteX4" fmla="*/ 275035 w 454649"/>
                <a:gd name="connsiteY4" fmla="*/ 381000 h 457200"/>
                <a:gd name="connsiteX5" fmla="*/ 155291 w 454649"/>
                <a:gd name="connsiteY5" fmla="*/ 457200 h 457200"/>
                <a:gd name="connsiteX6" fmla="*/ 35549 w 454649"/>
                <a:gd name="connsiteY6" fmla="*/ 304800 h 457200"/>
                <a:gd name="connsiteX7" fmla="*/ 35549 w 454649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  <a:gd name="connsiteX0" fmla="*/ 35549 w 394777"/>
                <a:gd name="connsiteY0" fmla="*/ 0 h 457200"/>
                <a:gd name="connsiteX1" fmla="*/ 175703 w 394777"/>
                <a:gd name="connsiteY1" fmla="*/ 114300 h 457200"/>
                <a:gd name="connsiteX2" fmla="*/ 394777 w 394777"/>
                <a:gd name="connsiteY2" fmla="*/ 0 h 457200"/>
                <a:gd name="connsiteX3" fmla="*/ 334905 w 394777"/>
                <a:gd name="connsiteY3" fmla="*/ 304800 h 457200"/>
                <a:gd name="connsiteX4" fmla="*/ 275035 w 394777"/>
                <a:gd name="connsiteY4" fmla="*/ 381000 h 457200"/>
                <a:gd name="connsiteX5" fmla="*/ 155291 w 394777"/>
                <a:gd name="connsiteY5" fmla="*/ 457200 h 457200"/>
                <a:gd name="connsiteX6" fmla="*/ 35549 w 394777"/>
                <a:gd name="connsiteY6" fmla="*/ 304800 h 457200"/>
                <a:gd name="connsiteX7" fmla="*/ 35549 w 394777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4777" h="457200">
                  <a:moveTo>
                    <a:pt x="35549" y="0"/>
                  </a:moveTo>
                  <a:lnTo>
                    <a:pt x="175703" y="114300"/>
                  </a:lnTo>
                  <a:lnTo>
                    <a:pt x="394777" y="0"/>
                  </a:lnTo>
                  <a:lnTo>
                    <a:pt x="334905" y="304800"/>
                  </a:lnTo>
                  <a:cubicBezTo>
                    <a:pt x="328045" y="306387"/>
                    <a:pt x="324929" y="329407"/>
                    <a:pt x="275035" y="381000"/>
                  </a:cubicBezTo>
                  <a:cubicBezTo>
                    <a:pt x="244475" y="423069"/>
                    <a:pt x="204561" y="448469"/>
                    <a:pt x="155291" y="457200"/>
                  </a:cubicBezTo>
                  <a:cubicBezTo>
                    <a:pt x="22281" y="322262"/>
                    <a:pt x="48816" y="330200"/>
                    <a:pt x="35549" y="304800"/>
                  </a:cubicBezTo>
                  <a:cubicBezTo>
                    <a:pt x="0" y="150813"/>
                    <a:pt x="16839" y="127794"/>
                    <a:pt x="3554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71925" y="2917031"/>
              <a:ext cx="330994" cy="97631"/>
            </a:xfrm>
            <a:custGeom>
              <a:avLst/>
              <a:gdLst>
                <a:gd name="connsiteX0" fmla="*/ 0 w 330994"/>
                <a:gd name="connsiteY0" fmla="*/ 0 h 97631"/>
                <a:gd name="connsiteX1" fmla="*/ 173831 w 330994"/>
                <a:gd name="connsiteY1" fmla="*/ 85725 h 97631"/>
                <a:gd name="connsiteX2" fmla="*/ 330994 w 330994"/>
                <a:gd name="connsiteY2" fmla="*/ 71438 h 9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0994" h="97631">
                  <a:moveTo>
                    <a:pt x="0" y="0"/>
                  </a:moveTo>
                  <a:cubicBezTo>
                    <a:pt x="59332" y="36909"/>
                    <a:pt x="118665" y="73819"/>
                    <a:pt x="173831" y="85725"/>
                  </a:cubicBezTo>
                  <a:cubicBezTo>
                    <a:pt x="228997" y="97631"/>
                    <a:pt x="279995" y="84534"/>
                    <a:pt x="330994" y="71438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007644" y="3083719"/>
              <a:ext cx="300037" cy="90091"/>
            </a:xfrm>
            <a:custGeom>
              <a:avLst/>
              <a:gdLst>
                <a:gd name="connsiteX0" fmla="*/ 0 w 300037"/>
                <a:gd name="connsiteY0" fmla="*/ 0 h 90091"/>
                <a:gd name="connsiteX1" fmla="*/ 145256 w 300037"/>
                <a:gd name="connsiteY1" fmla="*/ 76200 h 90091"/>
                <a:gd name="connsiteX2" fmla="*/ 300037 w 300037"/>
                <a:gd name="connsiteY2" fmla="*/ 83344 h 90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037" h="90091">
                  <a:moveTo>
                    <a:pt x="0" y="0"/>
                  </a:moveTo>
                  <a:cubicBezTo>
                    <a:pt x="47625" y="31154"/>
                    <a:pt x="95250" y="62309"/>
                    <a:pt x="145256" y="76200"/>
                  </a:cubicBezTo>
                  <a:cubicBezTo>
                    <a:pt x="195262" y="90091"/>
                    <a:pt x="300037" y="83344"/>
                    <a:pt x="300037" y="83344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029200" y="4953000"/>
            <a:ext cx="6637555" cy="1650024"/>
            <a:chOff x="2061945" y="4800600"/>
            <a:chExt cx="6637555" cy="1802424"/>
          </a:xfrm>
        </p:grpSpPr>
        <p:sp>
          <p:nvSpPr>
            <p:cNvPr id="45" name="Rectangle 44"/>
            <p:cNvSpPr/>
            <p:nvPr/>
          </p:nvSpPr>
          <p:spPr>
            <a:xfrm>
              <a:off x="4419600" y="5562600"/>
              <a:ext cx="2286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05400" y="5562600"/>
              <a:ext cx="2286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rapezoid 40"/>
            <p:cNvSpPr/>
            <p:nvPr/>
          </p:nvSpPr>
          <p:spPr>
            <a:xfrm>
              <a:off x="4572000" y="5105400"/>
              <a:ext cx="304800" cy="304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/>
            <p:nvPr/>
          </p:nvSpPr>
          <p:spPr>
            <a:xfrm rot="16200000">
              <a:off x="2895600" y="5181600"/>
              <a:ext cx="990600" cy="1295400"/>
            </a:xfrm>
            <a:prstGeom prst="triangle">
              <a:avLst>
                <a:gd name="adj" fmla="val 32996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 rot="16200000">
              <a:off x="3009900" y="5295900"/>
              <a:ext cx="762000" cy="1295400"/>
            </a:xfrm>
            <a:prstGeom prst="triangle">
              <a:avLst>
                <a:gd name="adj" fmla="val 44049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rapezoid 31"/>
            <p:cNvSpPr/>
            <p:nvPr/>
          </p:nvSpPr>
          <p:spPr>
            <a:xfrm rot="5400000">
              <a:off x="5993423" y="4826977"/>
              <a:ext cx="990600" cy="2004647"/>
            </a:xfrm>
            <a:prstGeom prst="trapezoid">
              <a:avLst>
                <a:gd name="adj" fmla="val 28644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038601" y="5334000"/>
              <a:ext cx="14478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Parallelogram 34"/>
            <p:cNvSpPr/>
            <p:nvPr/>
          </p:nvSpPr>
          <p:spPr>
            <a:xfrm rot="5400000" flipH="1">
              <a:off x="7448550" y="5353050"/>
              <a:ext cx="723900" cy="685800"/>
            </a:xfrm>
            <a:prstGeom prst="parallelogram">
              <a:avLst>
                <a:gd name="adj" fmla="val 43947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6-Point Star 35"/>
            <p:cNvSpPr/>
            <p:nvPr/>
          </p:nvSpPr>
          <p:spPr>
            <a:xfrm>
              <a:off x="7239000" y="4800600"/>
              <a:ext cx="1460500" cy="1524000"/>
            </a:xfrm>
            <a:prstGeom prst="star6">
              <a:avLst>
                <a:gd name="adj" fmla="val 9729"/>
                <a:gd name="hf" fmla="val 11547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Parallelogram 39"/>
            <p:cNvSpPr/>
            <p:nvPr/>
          </p:nvSpPr>
          <p:spPr>
            <a:xfrm rot="4988698">
              <a:off x="4605609" y="2354670"/>
              <a:ext cx="405107" cy="5492435"/>
            </a:xfrm>
            <a:prstGeom prst="parallelogram">
              <a:avLst>
                <a:gd name="adj" fmla="val 79606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rapezoid 42"/>
            <p:cNvSpPr/>
            <p:nvPr/>
          </p:nvSpPr>
          <p:spPr>
            <a:xfrm>
              <a:off x="3733800" y="6477000"/>
              <a:ext cx="2236177" cy="126024"/>
            </a:xfrm>
            <a:prstGeom prst="trapezoid">
              <a:avLst>
                <a:gd name="adj" fmla="val 28644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676400" y="381000"/>
            <a:ext cx="381000" cy="228600"/>
            <a:chOff x="4191000" y="609600"/>
            <a:chExt cx="609600" cy="228600"/>
          </a:xfrm>
        </p:grpSpPr>
        <p:sp>
          <p:nvSpPr>
            <p:cNvPr id="46" name="Freeform 45"/>
            <p:cNvSpPr/>
            <p:nvPr/>
          </p:nvSpPr>
          <p:spPr>
            <a:xfrm>
              <a:off x="4191000" y="609600"/>
              <a:ext cx="609600" cy="228600"/>
            </a:xfrm>
            <a:custGeom>
              <a:avLst/>
              <a:gdLst>
                <a:gd name="connsiteX0" fmla="*/ 0 w 304800"/>
                <a:gd name="connsiteY0" fmla="*/ 0 h 152400"/>
                <a:gd name="connsiteX1" fmla="*/ 304800 w 304800"/>
                <a:gd name="connsiteY1" fmla="*/ 0 h 152400"/>
                <a:gd name="connsiteX2" fmla="*/ 304800 w 304800"/>
                <a:gd name="connsiteY2" fmla="*/ 152400 h 152400"/>
                <a:gd name="connsiteX3" fmla="*/ 0 w 304800"/>
                <a:gd name="connsiteY3" fmla="*/ 152400 h 152400"/>
                <a:gd name="connsiteX4" fmla="*/ 0 w 304800"/>
                <a:gd name="connsiteY4" fmla="*/ 0 h 152400"/>
                <a:gd name="connsiteX0" fmla="*/ 0 w 457200"/>
                <a:gd name="connsiteY0" fmla="*/ 76200 h 228600"/>
                <a:gd name="connsiteX1" fmla="*/ 457200 w 457200"/>
                <a:gd name="connsiteY1" fmla="*/ 0 h 228600"/>
                <a:gd name="connsiteX2" fmla="*/ 304800 w 457200"/>
                <a:gd name="connsiteY2" fmla="*/ 228600 h 228600"/>
                <a:gd name="connsiteX3" fmla="*/ 0 w 457200"/>
                <a:gd name="connsiteY3" fmla="*/ 228600 h 228600"/>
                <a:gd name="connsiteX4" fmla="*/ 0 w 457200"/>
                <a:gd name="connsiteY4" fmla="*/ 762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200" h="228600">
                  <a:moveTo>
                    <a:pt x="0" y="76200"/>
                  </a:moveTo>
                  <a:lnTo>
                    <a:pt x="4572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4191000" y="609600"/>
              <a:ext cx="609600" cy="152400"/>
            </a:xfrm>
            <a:custGeom>
              <a:avLst/>
              <a:gdLst>
                <a:gd name="connsiteX0" fmla="*/ 0 w 304800"/>
                <a:gd name="connsiteY0" fmla="*/ 0 h 76200"/>
                <a:gd name="connsiteX1" fmla="*/ 304800 w 304800"/>
                <a:gd name="connsiteY1" fmla="*/ 0 h 76200"/>
                <a:gd name="connsiteX2" fmla="*/ 304800 w 304800"/>
                <a:gd name="connsiteY2" fmla="*/ 76200 h 76200"/>
                <a:gd name="connsiteX3" fmla="*/ 0 w 304800"/>
                <a:gd name="connsiteY3" fmla="*/ 76200 h 76200"/>
                <a:gd name="connsiteX4" fmla="*/ 0 w 304800"/>
                <a:gd name="connsiteY4" fmla="*/ 0 h 762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0 w 457200"/>
                <a:gd name="connsiteY3" fmla="*/ 152400 h 152400"/>
                <a:gd name="connsiteX4" fmla="*/ 0 w 457200"/>
                <a:gd name="connsiteY4" fmla="*/ 762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200" h="152400">
                  <a:moveTo>
                    <a:pt x="0" y="76200"/>
                  </a:moveTo>
                  <a:lnTo>
                    <a:pt x="457200" y="0"/>
                  </a:lnTo>
                  <a:lnTo>
                    <a:pt x="304800" y="152400"/>
                  </a:lnTo>
                  <a:lnTo>
                    <a:pt x="0" y="1524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133600" y="381000"/>
            <a:ext cx="609600" cy="228600"/>
            <a:chOff x="4724400" y="1143000"/>
            <a:chExt cx="1447800" cy="304800"/>
          </a:xfrm>
        </p:grpSpPr>
        <p:sp>
          <p:nvSpPr>
            <p:cNvPr id="53" name="Freeform 52"/>
            <p:cNvSpPr/>
            <p:nvPr/>
          </p:nvSpPr>
          <p:spPr>
            <a:xfrm>
              <a:off x="4724400" y="1143000"/>
              <a:ext cx="1447800" cy="304800"/>
            </a:xfrm>
            <a:custGeom>
              <a:avLst/>
              <a:gdLst>
                <a:gd name="connsiteX0" fmla="*/ 0 w 838200"/>
                <a:gd name="connsiteY0" fmla="*/ 0 h 304800"/>
                <a:gd name="connsiteX1" fmla="*/ 838200 w 838200"/>
                <a:gd name="connsiteY1" fmla="*/ 0 h 304800"/>
                <a:gd name="connsiteX2" fmla="*/ 838200 w 838200"/>
                <a:gd name="connsiteY2" fmla="*/ 304800 h 304800"/>
                <a:gd name="connsiteX3" fmla="*/ 0 w 838200"/>
                <a:gd name="connsiteY3" fmla="*/ 304800 h 304800"/>
                <a:gd name="connsiteX4" fmla="*/ 0 w 838200"/>
                <a:gd name="connsiteY4" fmla="*/ 0 h 304800"/>
                <a:gd name="connsiteX0" fmla="*/ 0 w 1143000"/>
                <a:gd name="connsiteY0" fmla="*/ 0 h 304800"/>
                <a:gd name="connsiteX1" fmla="*/ 1143000 w 1143000"/>
                <a:gd name="connsiteY1" fmla="*/ 0 h 304800"/>
                <a:gd name="connsiteX2" fmla="*/ 1143000 w 1143000"/>
                <a:gd name="connsiteY2" fmla="*/ 304800 h 304800"/>
                <a:gd name="connsiteX3" fmla="*/ 304800 w 1143000"/>
                <a:gd name="connsiteY3" fmla="*/ 304800 h 304800"/>
                <a:gd name="connsiteX4" fmla="*/ 0 w 1143000"/>
                <a:gd name="connsiteY4" fmla="*/ 0 h 304800"/>
                <a:gd name="connsiteX0" fmla="*/ 0 w 1447800"/>
                <a:gd name="connsiteY0" fmla="*/ 0 h 304800"/>
                <a:gd name="connsiteX1" fmla="*/ 1447800 w 1447800"/>
                <a:gd name="connsiteY1" fmla="*/ 0 h 304800"/>
                <a:gd name="connsiteX2" fmla="*/ 1143000 w 1447800"/>
                <a:gd name="connsiteY2" fmla="*/ 304800 h 304800"/>
                <a:gd name="connsiteX3" fmla="*/ 304800 w 1447800"/>
                <a:gd name="connsiteY3" fmla="*/ 304800 h 304800"/>
                <a:gd name="connsiteX4" fmla="*/ 0 w 1447800"/>
                <a:gd name="connsiteY4" fmla="*/ 0 h 304800"/>
                <a:gd name="connsiteX0" fmla="*/ 0 w 1447800"/>
                <a:gd name="connsiteY0" fmla="*/ 0 h 304800"/>
                <a:gd name="connsiteX1" fmla="*/ 762000 w 1447800"/>
                <a:gd name="connsiteY1" fmla="*/ 76200 h 304800"/>
                <a:gd name="connsiteX2" fmla="*/ 1447800 w 1447800"/>
                <a:gd name="connsiteY2" fmla="*/ 0 h 304800"/>
                <a:gd name="connsiteX3" fmla="*/ 1143000 w 1447800"/>
                <a:gd name="connsiteY3" fmla="*/ 304800 h 304800"/>
                <a:gd name="connsiteX4" fmla="*/ 304800 w 1447800"/>
                <a:gd name="connsiteY4" fmla="*/ 304800 h 304800"/>
                <a:gd name="connsiteX5" fmla="*/ 0 w 1447800"/>
                <a:gd name="connsiteY5" fmla="*/ 0 h 304800"/>
                <a:gd name="connsiteX0" fmla="*/ 0 w 1447800"/>
                <a:gd name="connsiteY0" fmla="*/ 0 h 304800"/>
                <a:gd name="connsiteX1" fmla="*/ 723900 w 1447800"/>
                <a:gd name="connsiteY1" fmla="*/ 76200 h 304800"/>
                <a:gd name="connsiteX2" fmla="*/ 1447800 w 1447800"/>
                <a:gd name="connsiteY2" fmla="*/ 0 h 304800"/>
                <a:gd name="connsiteX3" fmla="*/ 1143000 w 1447800"/>
                <a:gd name="connsiteY3" fmla="*/ 304800 h 304800"/>
                <a:gd name="connsiteX4" fmla="*/ 304800 w 1447800"/>
                <a:gd name="connsiteY4" fmla="*/ 304800 h 304800"/>
                <a:gd name="connsiteX5" fmla="*/ 0 w 1447800"/>
                <a:gd name="connsiteY5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7800" h="304800">
                  <a:moveTo>
                    <a:pt x="0" y="0"/>
                  </a:moveTo>
                  <a:lnTo>
                    <a:pt x="723900" y="76200"/>
                  </a:lnTo>
                  <a:lnTo>
                    <a:pt x="1447800" y="0"/>
                  </a:lnTo>
                  <a:lnTo>
                    <a:pt x="1143000" y="304800"/>
                  </a:lnTo>
                  <a:lnTo>
                    <a:pt x="304800" y="3048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4724400" y="1143000"/>
              <a:ext cx="1447800" cy="152400"/>
            </a:xfrm>
            <a:custGeom>
              <a:avLst/>
              <a:gdLst>
                <a:gd name="connsiteX0" fmla="*/ 0 w 838200"/>
                <a:gd name="connsiteY0" fmla="*/ 0 h 152400"/>
                <a:gd name="connsiteX1" fmla="*/ 838200 w 838200"/>
                <a:gd name="connsiteY1" fmla="*/ 0 h 152400"/>
                <a:gd name="connsiteX2" fmla="*/ 838200 w 838200"/>
                <a:gd name="connsiteY2" fmla="*/ 152400 h 152400"/>
                <a:gd name="connsiteX3" fmla="*/ 0 w 838200"/>
                <a:gd name="connsiteY3" fmla="*/ 152400 h 152400"/>
                <a:gd name="connsiteX4" fmla="*/ 0 w 838200"/>
                <a:gd name="connsiteY4" fmla="*/ 0 h 152400"/>
                <a:gd name="connsiteX0" fmla="*/ 0 w 1143000"/>
                <a:gd name="connsiteY0" fmla="*/ 0 h 152400"/>
                <a:gd name="connsiteX1" fmla="*/ 1143000 w 1143000"/>
                <a:gd name="connsiteY1" fmla="*/ 0 h 152400"/>
                <a:gd name="connsiteX2" fmla="*/ 1143000 w 1143000"/>
                <a:gd name="connsiteY2" fmla="*/ 152400 h 152400"/>
                <a:gd name="connsiteX3" fmla="*/ 304800 w 1143000"/>
                <a:gd name="connsiteY3" fmla="*/ 152400 h 152400"/>
                <a:gd name="connsiteX4" fmla="*/ 0 w 11430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143000 w 1447800"/>
                <a:gd name="connsiteY2" fmla="*/ 152400 h 152400"/>
                <a:gd name="connsiteX3" fmla="*/ 3048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143000 w 1447800"/>
                <a:gd name="connsiteY2" fmla="*/ 152400 h 152400"/>
                <a:gd name="connsiteX3" fmla="*/ 1524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295400 w 1447800"/>
                <a:gd name="connsiteY2" fmla="*/ 152400 h 152400"/>
                <a:gd name="connsiteX3" fmla="*/ 1524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762000 w 1447800"/>
                <a:gd name="connsiteY1" fmla="*/ 76200 h 152400"/>
                <a:gd name="connsiteX2" fmla="*/ 1447800 w 1447800"/>
                <a:gd name="connsiteY2" fmla="*/ 0 h 152400"/>
                <a:gd name="connsiteX3" fmla="*/ 1295400 w 1447800"/>
                <a:gd name="connsiteY3" fmla="*/ 152400 h 152400"/>
                <a:gd name="connsiteX4" fmla="*/ 152400 w 1447800"/>
                <a:gd name="connsiteY4" fmla="*/ 152400 h 152400"/>
                <a:gd name="connsiteX5" fmla="*/ 0 w 1447800"/>
                <a:gd name="connsiteY5" fmla="*/ 0 h 152400"/>
                <a:gd name="connsiteX0" fmla="*/ 0 w 1447800"/>
                <a:gd name="connsiteY0" fmla="*/ 0 h 152400"/>
                <a:gd name="connsiteX1" fmla="*/ 723900 w 1447800"/>
                <a:gd name="connsiteY1" fmla="*/ 76200 h 152400"/>
                <a:gd name="connsiteX2" fmla="*/ 1447800 w 1447800"/>
                <a:gd name="connsiteY2" fmla="*/ 0 h 152400"/>
                <a:gd name="connsiteX3" fmla="*/ 1295400 w 1447800"/>
                <a:gd name="connsiteY3" fmla="*/ 152400 h 152400"/>
                <a:gd name="connsiteX4" fmla="*/ 152400 w 1447800"/>
                <a:gd name="connsiteY4" fmla="*/ 152400 h 152400"/>
                <a:gd name="connsiteX5" fmla="*/ 0 w 1447800"/>
                <a:gd name="connsiteY5" fmla="*/ 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7800" h="152400">
                  <a:moveTo>
                    <a:pt x="0" y="0"/>
                  </a:moveTo>
                  <a:lnTo>
                    <a:pt x="723900" y="76200"/>
                  </a:lnTo>
                  <a:lnTo>
                    <a:pt x="1447800" y="0"/>
                  </a:lnTo>
                  <a:lnTo>
                    <a:pt x="1295400" y="152400"/>
                  </a:lnTo>
                  <a:lnTo>
                    <a:pt x="152400" y="1524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133600" y="685800"/>
            <a:ext cx="609600" cy="203200"/>
            <a:chOff x="4724400" y="1143000"/>
            <a:chExt cx="1447800" cy="304800"/>
          </a:xfrm>
        </p:grpSpPr>
        <p:sp>
          <p:nvSpPr>
            <p:cNvPr id="56" name="Freeform 55"/>
            <p:cNvSpPr/>
            <p:nvPr/>
          </p:nvSpPr>
          <p:spPr>
            <a:xfrm>
              <a:off x="4724400" y="1143000"/>
              <a:ext cx="1447800" cy="304800"/>
            </a:xfrm>
            <a:custGeom>
              <a:avLst/>
              <a:gdLst>
                <a:gd name="connsiteX0" fmla="*/ 0 w 838200"/>
                <a:gd name="connsiteY0" fmla="*/ 0 h 304800"/>
                <a:gd name="connsiteX1" fmla="*/ 838200 w 838200"/>
                <a:gd name="connsiteY1" fmla="*/ 0 h 304800"/>
                <a:gd name="connsiteX2" fmla="*/ 838200 w 838200"/>
                <a:gd name="connsiteY2" fmla="*/ 304800 h 304800"/>
                <a:gd name="connsiteX3" fmla="*/ 0 w 838200"/>
                <a:gd name="connsiteY3" fmla="*/ 304800 h 304800"/>
                <a:gd name="connsiteX4" fmla="*/ 0 w 838200"/>
                <a:gd name="connsiteY4" fmla="*/ 0 h 304800"/>
                <a:gd name="connsiteX0" fmla="*/ 0 w 1143000"/>
                <a:gd name="connsiteY0" fmla="*/ 0 h 304800"/>
                <a:gd name="connsiteX1" fmla="*/ 1143000 w 1143000"/>
                <a:gd name="connsiteY1" fmla="*/ 0 h 304800"/>
                <a:gd name="connsiteX2" fmla="*/ 1143000 w 1143000"/>
                <a:gd name="connsiteY2" fmla="*/ 304800 h 304800"/>
                <a:gd name="connsiteX3" fmla="*/ 304800 w 1143000"/>
                <a:gd name="connsiteY3" fmla="*/ 304800 h 304800"/>
                <a:gd name="connsiteX4" fmla="*/ 0 w 1143000"/>
                <a:gd name="connsiteY4" fmla="*/ 0 h 304800"/>
                <a:gd name="connsiteX0" fmla="*/ 0 w 1447800"/>
                <a:gd name="connsiteY0" fmla="*/ 0 h 304800"/>
                <a:gd name="connsiteX1" fmla="*/ 1447800 w 1447800"/>
                <a:gd name="connsiteY1" fmla="*/ 0 h 304800"/>
                <a:gd name="connsiteX2" fmla="*/ 1143000 w 1447800"/>
                <a:gd name="connsiteY2" fmla="*/ 304800 h 304800"/>
                <a:gd name="connsiteX3" fmla="*/ 304800 w 1447800"/>
                <a:gd name="connsiteY3" fmla="*/ 304800 h 304800"/>
                <a:gd name="connsiteX4" fmla="*/ 0 w 1447800"/>
                <a:gd name="connsiteY4" fmla="*/ 0 h 304800"/>
                <a:gd name="connsiteX0" fmla="*/ 0 w 1447800"/>
                <a:gd name="connsiteY0" fmla="*/ 0 h 304800"/>
                <a:gd name="connsiteX1" fmla="*/ 762000 w 1447800"/>
                <a:gd name="connsiteY1" fmla="*/ 76200 h 304800"/>
                <a:gd name="connsiteX2" fmla="*/ 1447800 w 1447800"/>
                <a:gd name="connsiteY2" fmla="*/ 0 h 304800"/>
                <a:gd name="connsiteX3" fmla="*/ 1143000 w 1447800"/>
                <a:gd name="connsiteY3" fmla="*/ 304800 h 304800"/>
                <a:gd name="connsiteX4" fmla="*/ 304800 w 1447800"/>
                <a:gd name="connsiteY4" fmla="*/ 304800 h 304800"/>
                <a:gd name="connsiteX5" fmla="*/ 0 w 1447800"/>
                <a:gd name="connsiteY5" fmla="*/ 0 h 304800"/>
                <a:gd name="connsiteX0" fmla="*/ 0 w 1447800"/>
                <a:gd name="connsiteY0" fmla="*/ 0 h 304800"/>
                <a:gd name="connsiteX1" fmla="*/ 723900 w 1447800"/>
                <a:gd name="connsiteY1" fmla="*/ 76200 h 304800"/>
                <a:gd name="connsiteX2" fmla="*/ 1447800 w 1447800"/>
                <a:gd name="connsiteY2" fmla="*/ 0 h 304800"/>
                <a:gd name="connsiteX3" fmla="*/ 1143000 w 1447800"/>
                <a:gd name="connsiteY3" fmla="*/ 304800 h 304800"/>
                <a:gd name="connsiteX4" fmla="*/ 304800 w 1447800"/>
                <a:gd name="connsiteY4" fmla="*/ 304800 h 304800"/>
                <a:gd name="connsiteX5" fmla="*/ 0 w 1447800"/>
                <a:gd name="connsiteY5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7800" h="304800">
                  <a:moveTo>
                    <a:pt x="0" y="0"/>
                  </a:moveTo>
                  <a:lnTo>
                    <a:pt x="723900" y="76200"/>
                  </a:lnTo>
                  <a:lnTo>
                    <a:pt x="1447800" y="0"/>
                  </a:lnTo>
                  <a:lnTo>
                    <a:pt x="1143000" y="304800"/>
                  </a:lnTo>
                  <a:lnTo>
                    <a:pt x="304800" y="3048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724400" y="1143000"/>
              <a:ext cx="1447800" cy="228600"/>
            </a:xfrm>
            <a:custGeom>
              <a:avLst/>
              <a:gdLst>
                <a:gd name="connsiteX0" fmla="*/ 0 w 838200"/>
                <a:gd name="connsiteY0" fmla="*/ 0 h 152400"/>
                <a:gd name="connsiteX1" fmla="*/ 838200 w 838200"/>
                <a:gd name="connsiteY1" fmla="*/ 0 h 152400"/>
                <a:gd name="connsiteX2" fmla="*/ 838200 w 838200"/>
                <a:gd name="connsiteY2" fmla="*/ 152400 h 152400"/>
                <a:gd name="connsiteX3" fmla="*/ 0 w 838200"/>
                <a:gd name="connsiteY3" fmla="*/ 152400 h 152400"/>
                <a:gd name="connsiteX4" fmla="*/ 0 w 838200"/>
                <a:gd name="connsiteY4" fmla="*/ 0 h 152400"/>
                <a:gd name="connsiteX0" fmla="*/ 0 w 1143000"/>
                <a:gd name="connsiteY0" fmla="*/ 0 h 152400"/>
                <a:gd name="connsiteX1" fmla="*/ 1143000 w 1143000"/>
                <a:gd name="connsiteY1" fmla="*/ 0 h 152400"/>
                <a:gd name="connsiteX2" fmla="*/ 1143000 w 1143000"/>
                <a:gd name="connsiteY2" fmla="*/ 152400 h 152400"/>
                <a:gd name="connsiteX3" fmla="*/ 304800 w 1143000"/>
                <a:gd name="connsiteY3" fmla="*/ 152400 h 152400"/>
                <a:gd name="connsiteX4" fmla="*/ 0 w 11430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143000 w 1447800"/>
                <a:gd name="connsiteY2" fmla="*/ 152400 h 152400"/>
                <a:gd name="connsiteX3" fmla="*/ 3048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143000 w 1447800"/>
                <a:gd name="connsiteY2" fmla="*/ 152400 h 152400"/>
                <a:gd name="connsiteX3" fmla="*/ 1524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1447800 w 1447800"/>
                <a:gd name="connsiteY1" fmla="*/ 0 h 152400"/>
                <a:gd name="connsiteX2" fmla="*/ 1295400 w 1447800"/>
                <a:gd name="connsiteY2" fmla="*/ 152400 h 152400"/>
                <a:gd name="connsiteX3" fmla="*/ 152400 w 1447800"/>
                <a:gd name="connsiteY3" fmla="*/ 152400 h 152400"/>
                <a:gd name="connsiteX4" fmla="*/ 0 w 1447800"/>
                <a:gd name="connsiteY4" fmla="*/ 0 h 152400"/>
                <a:gd name="connsiteX0" fmla="*/ 0 w 1447800"/>
                <a:gd name="connsiteY0" fmla="*/ 0 h 152400"/>
                <a:gd name="connsiteX1" fmla="*/ 762000 w 1447800"/>
                <a:gd name="connsiteY1" fmla="*/ 76200 h 152400"/>
                <a:gd name="connsiteX2" fmla="*/ 1447800 w 1447800"/>
                <a:gd name="connsiteY2" fmla="*/ 0 h 152400"/>
                <a:gd name="connsiteX3" fmla="*/ 1295400 w 1447800"/>
                <a:gd name="connsiteY3" fmla="*/ 152400 h 152400"/>
                <a:gd name="connsiteX4" fmla="*/ 152400 w 1447800"/>
                <a:gd name="connsiteY4" fmla="*/ 152400 h 152400"/>
                <a:gd name="connsiteX5" fmla="*/ 0 w 1447800"/>
                <a:gd name="connsiteY5" fmla="*/ 0 h 152400"/>
                <a:gd name="connsiteX0" fmla="*/ 0 w 1447800"/>
                <a:gd name="connsiteY0" fmla="*/ 0 h 152400"/>
                <a:gd name="connsiteX1" fmla="*/ 723900 w 1447800"/>
                <a:gd name="connsiteY1" fmla="*/ 76200 h 152400"/>
                <a:gd name="connsiteX2" fmla="*/ 1447800 w 1447800"/>
                <a:gd name="connsiteY2" fmla="*/ 0 h 152400"/>
                <a:gd name="connsiteX3" fmla="*/ 1295400 w 1447800"/>
                <a:gd name="connsiteY3" fmla="*/ 152400 h 152400"/>
                <a:gd name="connsiteX4" fmla="*/ 152400 w 1447800"/>
                <a:gd name="connsiteY4" fmla="*/ 152400 h 152400"/>
                <a:gd name="connsiteX5" fmla="*/ 0 w 1447800"/>
                <a:gd name="connsiteY5" fmla="*/ 0 h 1524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422275 w 1447800"/>
                <a:gd name="connsiteY4" fmla="*/ 228600 h 228600"/>
                <a:gd name="connsiteX5" fmla="*/ 152400 w 1447800"/>
                <a:gd name="connsiteY5" fmla="*/ 152400 h 228600"/>
                <a:gd name="connsiteX6" fmla="*/ 0 w 1447800"/>
                <a:gd name="connsiteY6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482600 w 1447800"/>
                <a:gd name="connsiteY4" fmla="*/ 152400 h 228600"/>
                <a:gd name="connsiteX5" fmla="*/ 422275 w 1447800"/>
                <a:gd name="connsiteY5" fmla="*/ 228600 h 228600"/>
                <a:gd name="connsiteX6" fmla="*/ 152400 w 1447800"/>
                <a:gd name="connsiteY6" fmla="*/ 152400 h 228600"/>
                <a:gd name="connsiteX7" fmla="*/ 0 w 1447800"/>
                <a:gd name="connsiteY7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482600 w 1447800"/>
                <a:gd name="connsiteY4" fmla="*/ 152400 h 228600"/>
                <a:gd name="connsiteX5" fmla="*/ 422275 w 1447800"/>
                <a:gd name="connsiteY5" fmla="*/ 228600 h 228600"/>
                <a:gd name="connsiteX6" fmla="*/ 361950 w 1447800"/>
                <a:gd name="connsiteY6" fmla="*/ 152400 h 228600"/>
                <a:gd name="connsiteX7" fmla="*/ 152400 w 1447800"/>
                <a:gd name="connsiteY7" fmla="*/ 152400 h 228600"/>
                <a:gd name="connsiteX8" fmla="*/ 0 w 1447800"/>
                <a:gd name="connsiteY8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25525 w 1447800"/>
                <a:gd name="connsiteY4" fmla="*/ 228600 h 228600"/>
                <a:gd name="connsiteX5" fmla="*/ 482600 w 1447800"/>
                <a:gd name="connsiteY5" fmla="*/ 152400 h 228600"/>
                <a:gd name="connsiteX6" fmla="*/ 422275 w 1447800"/>
                <a:gd name="connsiteY6" fmla="*/ 228600 h 228600"/>
                <a:gd name="connsiteX7" fmla="*/ 361950 w 1447800"/>
                <a:gd name="connsiteY7" fmla="*/ 152400 h 228600"/>
                <a:gd name="connsiteX8" fmla="*/ 152400 w 1447800"/>
                <a:gd name="connsiteY8" fmla="*/ 152400 h 228600"/>
                <a:gd name="connsiteX9" fmla="*/ 0 w 1447800"/>
                <a:gd name="connsiteY9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25525 w 1447800"/>
                <a:gd name="connsiteY4" fmla="*/ 228600 h 228600"/>
                <a:gd name="connsiteX5" fmla="*/ 965200 w 1447800"/>
                <a:gd name="connsiteY5" fmla="*/ 152400 h 228600"/>
                <a:gd name="connsiteX6" fmla="*/ 482600 w 1447800"/>
                <a:gd name="connsiteY6" fmla="*/ 152400 h 228600"/>
                <a:gd name="connsiteX7" fmla="*/ 422275 w 1447800"/>
                <a:gd name="connsiteY7" fmla="*/ 228600 h 228600"/>
                <a:gd name="connsiteX8" fmla="*/ 361950 w 1447800"/>
                <a:gd name="connsiteY8" fmla="*/ 152400 h 228600"/>
                <a:gd name="connsiteX9" fmla="*/ 152400 w 1447800"/>
                <a:gd name="connsiteY9" fmla="*/ 152400 h 228600"/>
                <a:gd name="connsiteX10" fmla="*/ 0 w 1447800"/>
                <a:gd name="connsiteY10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482600 w 1447800"/>
                <a:gd name="connsiteY7" fmla="*/ 152400 h 228600"/>
                <a:gd name="connsiteX8" fmla="*/ 422275 w 1447800"/>
                <a:gd name="connsiteY8" fmla="*/ 228600 h 228600"/>
                <a:gd name="connsiteX9" fmla="*/ 361950 w 1447800"/>
                <a:gd name="connsiteY9" fmla="*/ 1524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542925 w 1447800"/>
                <a:gd name="connsiteY7" fmla="*/ 76200 h 228600"/>
                <a:gd name="connsiteX8" fmla="*/ 422275 w 1447800"/>
                <a:gd name="connsiteY8" fmla="*/ 228600 h 228600"/>
                <a:gd name="connsiteX9" fmla="*/ 361950 w 1447800"/>
                <a:gd name="connsiteY9" fmla="*/ 1524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542925 w 1447800"/>
                <a:gd name="connsiteY8" fmla="*/ 76200 h 228600"/>
                <a:gd name="connsiteX9" fmla="*/ 422275 w 1447800"/>
                <a:gd name="connsiteY9" fmla="*/ 228600 h 228600"/>
                <a:gd name="connsiteX10" fmla="*/ 361950 w 1447800"/>
                <a:gd name="connsiteY10" fmla="*/ 152400 h 228600"/>
                <a:gd name="connsiteX11" fmla="*/ 152400 w 1447800"/>
                <a:gd name="connsiteY11" fmla="*/ 152400 h 228600"/>
                <a:gd name="connsiteX12" fmla="*/ 0 w 1447800"/>
                <a:gd name="connsiteY12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542925 w 1447800"/>
                <a:gd name="connsiteY8" fmla="*/ 76200 h 228600"/>
                <a:gd name="connsiteX9" fmla="*/ 422275 w 1447800"/>
                <a:gd name="connsiteY9" fmla="*/ 76200 h 228600"/>
                <a:gd name="connsiteX10" fmla="*/ 361950 w 1447800"/>
                <a:gd name="connsiteY10" fmla="*/ 152400 h 228600"/>
                <a:gd name="connsiteX11" fmla="*/ 152400 w 1447800"/>
                <a:gd name="connsiteY11" fmla="*/ 152400 h 228600"/>
                <a:gd name="connsiteX12" fmla="*/ 0 w 1447800"/>
                <a:gd name="connsiteY12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76200 h 228600"/>
                <a:gd name="connsiteX9" fmla="*/ 361950 w 1447800"/>
                <a:gd name="connsiteY9" fmla="*/ 1524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1524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762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1025525 w 1447800"/>
                <a:gd name="connsiteY5" fmla="*/ 2286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76200 h 228600"/>
                <a:gd name="connsiteX10" fmla="*/ 301625 w 1447800"/>
                <a:gd name="connsiteY10" fmla="*/ 228600 h 228600"/>
                <a:gd name="connsiteX11" fmla="*/ 152400 w 1447800"/>
                <a:gd name="connsiteY11" fmla="*/ 152400 h 228600"/>
                <a:gd name="connsiteX12" fmla="*/ 0 w 1447800"/>
                <a:gd name="connsiteY12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152400 h 228600"/>
                <a:gd name="connsiteX5" fmla="*/ 965200 w 1447800"/>
                <a:gd name="connsiteY5" fmla="*/ 152400 h 228600"/>
                <a:gd name="connsiteX6" fmla="*/ 603250 w 1447800"/>
                <a:gd name="connsiteY6" fmla="*/ 152400 h 228600"/>
                <a:gd name="connsiteX7" fmla="*/ 422275 w 1447800"/>
                <a:gd name="connsiteY7" fmla="*/ 152400 h 228600"/>
                <a:gd name="connsiteX8" fmla="*/ 361950 w 1447800"/>
                <a:gd name="connsiteY8" fmla="*/ 76200 h 228600"/>
                <a:gd name="connsiteX9" fmla="*/ 301625 w 1447800"/>
                <a:gd name="connsiteY9" fmla="*/ 2286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085850 w 1447800"/>
                <a:gd name="connsiteY4" fmla="*/ 76200 h 228600"/>
                <a:gd name="connsiteX5" fmla="*/ 965200 w 1447800"/>
                <a:gd name="connsiteY5" fmla="*/ 152400 h 228600"/>
                <a:gd name="connsiteX6" fmla="*/ 603250 w 1447800"/>
                <a:gd name="connsiteY6" fmla="*/ 152400 h 228600"/>
                <a:gd name="connsiteX7" fmla="*/ 422275 w 1447800"/>
                <a:gd name="connsiteY7" fmla="*/ 152400 h 228600"/>
                <a:gd name="connsiteX8" fmla="*/ 361950 w 1447800"/>
                <a:gd name="connsiteY8" fmla="*/ 76200 h 228600"/>
                <a:gd name="connsiteX9" fmla="*/ 301625 w 1447800"/>
                <a:gd name="connsiteY9" fmla="*/ 228600 h 228600"/>
                <a:gd name="connsiteX10" fmla="*/ 152400 w 1447800"/>
                <a:gd name="connsiteY10" fmla="*/ 152400 h 228600"/>
                <a:gd name="connsiteX11" fmla="*/ 0 w 1447800"/>
                <a:gd name="connsiteY11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146175 w 1447800"/>
                <a:gd name="connsiteY4" fmla="*/ 228600 h 228600"/>
                <a:gd name="connsiteX5" fmla="*/ 1085850 w 1447800"/>
                <a:gd name="connsiteY5" fmla="*/ 76200 h 228600"/>
                <a:gd name="connsiteX6" fmla="*/ 965200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76200 h 228600"/>
                <a:gd name="connsiteX10" fmla="*/ 301625 w 1447800"/>
                <a:gd name="connsiteY10" fmla="*/ 228600 h 228600"/>
                <a:gd name="connsiteX11" fmla="*/ 152400 w 1447800"/>
                <a:gd name="connsiteY11" fmla="*/ 152400 h 228600"/>
                <a:gd name="connsiteX12" fmla="*/ 0 w 1447800"/>
                <a:gd name="connsiteY12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146175 w 1447800"/>
                <a:gd name="connsiteY4" fmla="*/ 228600 h 228600"/>
                <a:gd name="connsiteX5" fmla="*/ 1085850 w 1447800"/>
                <a:gd name="connsiteY5" fmla="*/ 76200 h 228600"/>
                <a:gd name="connsiteX6" fmla="*/ 1025525 w 1447800"/>
                <a:gd name="connsiteY6" fmla="*/ 152400 h 228600"/>
                <a:gd name="connsiteX7" fmla="*/ 603250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76200 h 228600"/>
                <a:gd name="connsiteX10" fmla="*/ 301625 w 1447800"/>
                <a:gd name="connsiteY10" fmla="*/ 228600 h 228600"/>
                <a:gd name="connsiteX11" fmla="*/ 152400 w 1447800"/>
                <a:gd name="connsiteY11" fmla="*/ 152400 h 228600"/>
                <a:gd name="connsiteX12" fmla="*/ 0 w 1447800"/>
                <a:gd name="connsiteY12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206500 w 1447800"/>
                <a:gd name="connsiteY4" fmla="*/ 152400 h 228600"/>
                <a:gd name="connsiteX5" fmla="*/ 1146175 w 1447800"/>
                <a:gd name="connsiteY5" fmla="*/ 228600 h 228600"/>
                <a:gd name="connsiteX6" fmla="*/ 1085850 w 1447800"/>
                <a:gd name="connsiteY6" fmla="*/ 76200 h 228600"/>
                <a:gd name="connsiteX7" fmla="*/ 1025525 w 1447800"/>
                <a:gd name="connsiteY7" fmla="*/ 152400 h 228600"/>
                <a:gd name="connsiteX8" fmla="*/ 603250 w 1447800"/>
                <a:gd name="connsiteY8" fmla="*/ 152400 h 228600"/>
                <a:gd name="connsiteX9" fmla="*/ 422275 w 1447800"/>
                <a:gd name="connsiteY9" fmla="*/ 152400 h 228600"/>
                <a:gd name="connsiteX10" fmla="*/ 361950 w 1447800"/>
                <a:gd name="connsiteY10" fmla="*/ 76200 h 228600"/>
                <a:gd name="connsiteX11" fmla="*/ 301625 w 1447800"/>
                <a:gd name="connsiteY11" fmla="*/ 228600 h 228600"/>
                <a:gd name="connsiteX12" fmla="*/ 152400 w 1447800"/>
                <a:gd name="connsiteY12" fmla="*/ 152400 h 228600"/>
                <a:gd name="connsiteX13" fmla="*/ 0 w 1447800"/>
                <a:gd name="connsiteY13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206500 w 1447800"/>
                <a:gd name="connsiteY4" fmla="*/ 152400 h 228600"/>
                <a:gd name="connsiteX5" fmla="*/ 1146175 w 1447800"/>
                <a:gd name="connsiteY5" fmla="*/ 228600 h 228600"/>
                <a:gd name="connsiteX6" fmla="*/ 1085850 w 1447800"/>
                <a:gd name="connsiteY6" fmla="*/ 76200 h 228600"/>
                <a:gd name="connsiteX7" fmla="*/ 1025525 w 1447800"/>
                <a:gd name="connsiteY7" fmla="*/ 152400 h 228600"/>
                <a:gd name="connsiteX8" fmla="*/ 603250 w 1447800"/>
                <a:gd name="connsiteY8" fmla="*/ 152400 h 228600"/>
                <a:gd name="connsiteX9" fmla="*/ 422275 w 1447800"/>
                <a:gd name="connsiteY9" fmla="*/ 152400 h 228600"/>
                <a:gd name="connsiteX10" fmla="*/ 361950 w 1447800"/>
                <a:gd name="connsiteY10" fmla="*/ 76200 h 228600"/>
                <a:gd name="connsiteX11" fmla="*/ 301625 w 1447800"/>
                <a:gd name="connsiteY11" fmla="*/ 228600 h 228600"/>
                <a:gd name="connsiteX12" fmla="*/ 241300 w 1447800"/>
                <a:gd name="connsiteY12" fmla="*/ 152400 h 228600"/>
                <a:gd name="connsiteX13" fmla="*/ 152400 w 1447800"/>
                <a:gd name="connsiteY13" fmla="*/ 152400 h 228600"/>
                <a:gd name="connsiteX14" fmla="*/ 0 w 1447800"/>
                <a:gd name="connsiteY14" fmla="*/ 0 h 228600"/>
                <a:gd name="connsiteX0" fmla="*/ 0 w 1447800"/>
                <a:gd name="connsiteY0" fmla="*/ 0 h 228600"/>
                <a:gd name="connsiteX1" fmla="*/ 723900 w 1447800"/>
                <a:gd name="connsiteY1" fmla="*/ 76200 h 228600"/>
                <a:gd name="connsiteX2" fmla="*/ 1447800 w 1447800"/>
                <a:gd name="connsiteY2" fmla="*/ 0 h 228600"/>
                <a:gd name="connsiteX3" fmla="*/ 1295400 w 1447800"/>
                <a:gd name="connsiteY3" fmla="*/ 152400 h 228600"/>
                <a:gd name="connsiteX4" fmla="*/ 1206500 w 1447800"/>
                <a:gd name="connsiteY4" fmla="*/ 152400 h 228600"/>
                <a:gd name="connsiteX5" fmla="*/ 1146175 w 1447800"/>
                <a:gd name="connsiteY5" fmla="*/ 228600 h 228600"/>
                <a:gd name="connsiteX6" fmla="*/ 1085850 w 1447800"/>
                <a:gd name="connsiteY6" fmla="*/ 76200 h 228600"/>
                <a:gd name="connsiteX7" fmla="*/ 1025525 w 1447800"/>
                <a:gd name="connsiteY7" fmla="*/ 152400 h 228600"/>
                <a:gd name="connsiteX8" fmla="*/ 422275 w 1447800"/>
                <a:gd name="connsiteY8" fmla="*/ 152400 h 228600"/>
                <a:gd name="connsiteX9" fmla="*/ 361950 w 1447800"/>
                <a:gd name="connsiteY9" fmla="*/ 76200 h 228600"/>
                <a:gd name="connsiteX10" fmla="*/ 301625 w 1447800"/>
                <a:gd name="connsiteY10" fmla="*/ 228600 h 228600"/>
                <a:gd name="connsiteX11" fmla="*/ 241300 w 1447800"/>
                <a:gd name="connsiteY11" fmla="*/ 152400 h 228600"/>
                <a:gd name="connsiteX12" fmla="*/ 152400 w 1447800"/>
                <a:gd name="connsiteY12" fmla="*/ 152400 h 228600"/>
                <a:gd name="connsiteX13" fmla="*/ 0 w 1447800"/>
                <a:gd name="connsiteY13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47800" h="228600">
                  <a:moveTo>
                    <a:pt x="0" y="0"/>
                  </a:moveTo>
                  <a:lnTo>
                    <a:pt x="723900" y="76200"/>
                  </a:lnTo>
                  <a:lnTo>
                    <a:pt x="1447800" y="0"/>
                  </a:lnTo>
                  <a:lnTo>
                    <a:pt x="1295400" y="152400"/>
                  </a:lnTo>
                  <a:lnTo>
                    <a:pt x="1206500" y="152400"/>
                  </a:lnTo>
                  <a:lnTo>
                    <a:pt x="1146175" y="228600"/>
                  </a:lnTo>
                  <a:lnTo>
                    <a:pt x="1085850" y="76200"/>
                  </a:lnTo>
                  <a:lnTo>
                    <a:pt x="1025525" y="152400"/>
                  </a:lnTo>
                  <a:lnTo>
                    <a:pt x="422275" y="152400"/>
                  </a:lnTo>
                  <a:lnTo>
                    <a:pt x="361950" y="76200"/>
                  </a:lnTo>
                  <a:lnTo>
                    <a:pt x="301625" y="228600"/>
                  </a:lnTo>
                  <a:lnTo>
                    <a:pt x="241300" y="152400"/>
                  </a:lnTo>
                  <a:lnTo>
                    <a:pt x="152400" y="1524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505200" y="381000"/>
            <a:ext cx="380999" cy="762000"/>
            <a:chOff x="2895600" y="685800"/>
            <a:chExt cx="381000" cy="838200"/>
          </a:xfrm>
        </p:grpSpPr>
        <p:sp>
          <p:nvSpPr>
            <p:cNvPr id="66" name="Freeform 65"/>
            <p:cNvSpPr/>
            <p:nvPr/>
          </p:nvSpPr>
          <p:spPr>
            <a:xfrm>
              <a:off x="2895600" y="685800"/>
              <a:ext cx="381000" cy="762000"/>
            </a:xfrm>
            <a:custGeom>
              <a:avLst/>
              <a:gdLst>
                <a:gd name="connsiteX0" fmla="*/ 0 w 381000"/>
                <a:gd name="connsiteY0" fmla="*/ 0 h 685800"/>
                <a:gd name="connsiteX1" fmla="*/ 381000 w 381000"/>
                <a:gd name="connsiteY1" fmla="*/ 0 h 685800"/>
                <a:gd name="connsiteX2" fmla="*/ 381000 w 381000"/>
                <a:gd name="connsiteY2" fmla="*/ 685800 h 685800"/>
                <a:gd name="connsiteX3" fmla="*/ 0 w 381000"/>
                <a:gd name="connsiteY3" fmla="*/ 685800 h 685800"/>
                <a:gd name="connsiteX4" fmla="*/ 0 w 381000"/>
                <a:gd name="connsiteY4" fmla="*/ 0 h 6858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7620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0" h="762000">
                  <a:moveTo>
                    <a:pt x="0" y="76200"/>
                  </a:moveTo>
                  <a:lnTo>
                    <a:pt x="381000" y="0"/>
                  </a:lnTo>
                  <a:lnTo>
                    <a:pt x="381000" y="685800"/>
                  </a:lnTo>
                  <a:lnTo>
                    <a:pt x="0" y="7620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2895600" y="685800"/>
              <a:ext cx="381000" cy="838200"/>
              <a:chOff x="4191000" y="609600"/>
              <a:chExt cx="609600" cy="838200"/>
            </a:xfrm>
          </p:grpSpPr>
          <p:sp>
            <p:nvSpPr>
              <p:cNvPr id="50" name="Freeform 49"/>
              <p:cNvSpPr/>
              <p:nvPr/>
            </p:nvSpPr>
            <p:spPr>
              <a:xfrm>
                <a:off x="4191000" y="1210166"/>
                <a:ext cx="609600" cy="237634"/>
              </a:xfrm>
              <a:custGeom>
                <a:avLst/>
                <a:gdLst>
                  <a:gd name="connsiteX0" fmla="*/ 0 w 304800"/>
                  <a:gd name="connsiteY0" fmla="*/ 0 h 152400"/>
                  <a:gd name="connsiteX1" fmla="*/ 304800 w 304800"/>
                  <a:gd name="connsiteY1" fmla="*/ 0 h 152400"/>
                  <a:gd name="connsiteX2" fmla="*/ 304800 w 304800"/>
                  <a:gd name="connsiteY2" fmla="*/ 152400 h 152400"/>
                  <a:gd name="connsiteX3" fmla="*/ 0 w 304800"/>
                  <a:gd name="connsiteY3" fmla="*/ 152400 h 152400"/>
                  <a:gd name="connsiteX4" fmla="*/ 0 w 304800"/>
                  <a:gd name="connsiteY4" fmla="*/ 0 h 152400"/>
                  <a:gd name="connsiteX0" fmla="*/ 0 w 457200"/>
                  <a:gd name="connsiteY0" fmla="*/ 76200 h 228600"/>
                  <a:gd name="connsiteX1" fmla="*/ 457200 w 457200"/>
                  <a:gd name="connsiteY1" fmla="*/ 0 h 228600"/>
                  <a:gd name="connsiteX2" fmla="*/ 304800 w 457200"/>
                  <a:gd name="connsiteY2" fmla="*/ 228600 h 228600"/>
                  <a:gd name="connsiteX3" fmla="*/ 0 w 457200"/>
                  <a:gd name="connsiteY3" fmla="*/ 228600 h 228600"/>
                  <a:gd name="connsiteX4" fmla="*/ 0 w 457200"/>
                  <a:gd name="connsiteY4" fmla="*/ 76200 h 228600"/>
                  <a:gd name="connsiteX0" fmla="*/ 0 w 457200"/>
                  <a:gd name="connsiteY0" fmla="*/ 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0 w 457200"/>
                  <a:gd name="connsiteY3" fmla="*/ 152400 h 152400"/>
                  <a:gd name="connsiteX4" fmla="*/ 0 w 457200"/>
                  <a:gd name="connsiteY4" fmla="*/ 0 h 152400"/>
                  <a:gd name="connsiteX0" fmla="*/ 0 w 457200"/>
                  <a:gd name="connsiteY0" fmla="*/ 76200 h 228600"/>
                  <a:gd name="connsiteX1" fmla="*/ 274320 w 457200"/>
                  <a:gd name="connsiteY1" fmla="*/ 0 h 228600"/>
                  <a:gd name="connsiteX2" fmla="*/ 457200 w 457200"/>
                  <a:gd name="connsiteY2" fmla="*/ 76200 h 228600"/>
                  <a:gd name="connsiteX3" fmla="*/ 304800 w 457200"/>
                  <a:gd name="connsiteY3" fmla="*/ 228600 h 228600"/>
                  <a:gd name="connsiteX4" fmla="*/ 0 w 457200"/>
                  <a:gd name="connsiteY4" fmla="*/ 228600 h 228600"/>
                  <a:gd name="connsiteX5" fmla="*/ 0 w 457200"/>
                  <a:gd name="connsiteY5" fmla="*/ 76200 h 228600"/>
                  <a:gd name="connsiteX0" fmla="*/ 0 w 457200"/>
                  <a:gd name="connsiteY0" fmla="*/ 76200 h 228600"/>
                  <a:gd name="connsiteX1" fmla="*/ 274320 w 457200"/>
                  <a:gd name="connsiteY1" fmla="*/ 76200 h 228600"/>
                  <a:gd name="connsiteX2" fmla="*/ 274320 w 457200"/>
                  <a:gd name="connsiteY2" fmla="*/ 0 h 228600"/>
                  <a:gd name="connsiteX3" fmla="*/ 457200 w 457200"/>
                  <a:gd name="connsiteY3" fmla="*/ 76200 h 228600"/>
                  <a:gd name="connsiteX4" fmla="*/ 304800 w 457200"/>
                  <a:gd name="connsiteY4" fmla="*/ 228600 h 228600"/>
                  <a:gd name="connsiteX5" fmla="*/ 0 w 457200"/>
                  <a:gd name="connsiteY5" fmla="*/ 228600 h 228600"/>
                  <a:gd name="connsiteX6" fmla="*/ 0 w 457200"/>
                  <a:gd name="connsiteY6" fmla="*/ 76200 h 228600"/>
                  <a:gd name="connsiteX0" fmla="*/ 0 w 457200"/>
                  <a:gd name="connsiteY0" fmla="*/ 76200 h 228600"/>
                  <a:gd name="connsiteX1" fmla="*/ 182880 w 457200"/>
                  <a:gd name="connsiteY1" fmla="*/ 76200 h 228600"/>
                  <a:gd name="connsiteX2" fmla="*/ 274320 w 457200"/>
                  <a:gd name="connsiteY2" fmla="*/ 0 h 228600"/>
                  <a:gd name="connsiteX3" fmla="*/ 457200 w 457200"/>
                  <a:gd name="connsiteY3" fmla="*/ 76200 h 228600"/>
                  <a:gd name="connsiteX4" fmla="*/ 304800 w 457200"/>
                  <a:gd name="connsiteY4" fmla="*/ 228600 h 228600"/>
                  <a:gd name="connsiteX5" fmla="*/ 0 w 457200"/>
                  <a:gd name="connsiteY5" fmla="*/ 228600 h 228600"/>
                  <a:gd name="connsiteX6" fmla="*/ 0 w 457200"/>
                  <a:gd name="connsiteY6" fmla="*/ 76200 h 228600"/>
                  <a:gd name="connsiteX0" fmla="*/ 0 w 457200"/>
                  <a:gd name="connsiteY0" fmla="*/ 76200 h 228600"/>
                  <a:gd name="connsiteX1" fmla="*/ 182880 w 457200"/>
                  <a:gd name="connsiteY1" fmla="*/ 76200 h 228600"/>
                  <a:gd name="connsiteX2" fmla="*/ 274320 w 457200"/>
                  <a:gd name="connsiteY2" fmla="*/ 0 h 228600"/>
                  <a:gd name="connsiteX3" fmla="*/ 365760 w 457200"/>
                  <a:gd name="connsiteY3" fmla="*/ 76200 h 228600"/>
                  <a:gd name="connsiteX4" fmla="*/ 457200 w 457200"/>
                  <a:gd name="connsiteY4" fmla="*/ 76200 h 228600"/>
                  <a:gd name="connsiteX5" fmla="*/ 304800 w 457200"/>
                  <a:gd name="connsiteY5" fmla="*/ 228600 h 228600"/>
                  <a:gd name="connsiteX6" fmla="*/ 0 w 457200"/>
                  <a:gd name="connsiteY6" fmla="*/ 228600 h 228600"/>
                  <a:gd name="connsiteX7" fmla="*/ 0 w 457200"/>
                  <a:gd name="connsiteY7" fmla="*/ 76200 h 228600"/>
                  <a:gd name="connsiteX0" fmla="*/ 0 w 457200"/>
                  <a:gd name="connsiteY0" fmla="*/ 76200 h 228600"/>
                  <a:gd name="connsiteX1" fmla="*/ 182880 w 457200"/>
                  <a:gd name="connsiteY1" fmla="*/ 76200 h 228600"/>
                  <a:gd name="connsiteX2" fmla="*/ 274320 w 457200"/>
                  <a:gd name="connsiteY2" fmla="*/ 0 h 228600"/>
                  <a:gd name="connsiteX3" fmla="*/ 365760 w 457200"/>
                  <a:gd name="connsiteY3" fmla="*/ 76200 h 228600"/>
                  <a:gd name="connsiteX4" fmla="*/ 457200 w 457200"/>
                  <a:gd name="connsiteY4" fmla="*/ 76200 h 228600"/>
                  <a:gd name="connsiteX5" fmla="*/ 304800 w 457200"/>
                  <a:gd name="connsiteY5" fmla="*/ 228600 h 228600"/>
                  <a:gd name="connsiteX6" fmla="*/ 0 w 457200"/>
                  <a:gd name="connsiteY6" fmla="*/ 228600 h 228600"/>
                  <a:gd name="connsiteX7" fmla="*/ 0 w 457200"/>
                  <a:gd name="connsiteY7" fmla="*/ 76200 h 228600"/>
                  <a:gd name="connsiteX0" fmla="*/ 0 w 457200"/>
                  <a:gd name="connsiteY0" fmla="*/ 76200 h 228600"/>
                  <a:gd name="connsiteX1" fmla="*/ 238539 w 457200"/>
                  <a:gd name="connsiteY1" fmla="*/ 77378 h 228600"/>
                  <a:gd name="connsiteX2" fmla="*/ 274320 w 457200"/>
                  <a:gd name="connsiteY2" fmla="*/ 0 h 228600"/>
                  <a:gd name="connsiteX3" fmla="*/ 365760 w 457200"/>
                  <a:gd name="connsiteY3" fmla="*/ 76200 h 228600"/>
                  <a:gd name="connsiteX4" fmla="*/ 457200 w 457200"/>
                  <a:gd name="connsiteY4" fmla="*/ 76200 h 228600"/>
                  <a:gd name="connsiteX5" fmla="*/ 304800 w 457200"/>
                  <a:gd name="connsiteY5" fmla="*/ 228600 h 228600"/>
                  <a:gd name="connsiteX6" fmla="*/ 0 w 457200"/>
                  <a:gd name="connsiteY6" fmla="*/ 228600 h 228600"/>
                  <a:gd name="connsiteX7" fmla="*/ 0 w 457200"/>
                  <a:gd name="connsiteY7" fmla="*/ 76200 h 228600"/>
                  <a:gd name="connsiteX0" fmla="*/ 0 w 457200"/>
                  <a:gd name="connsiteY0" fmla="*/ 76200 h 228600"/>
                  <a:gd name="connsiteX1" fmla="*/ 238539 w 457200"/>
                  <a:gd name="connsiteY1" fmla="*/ 77378 h 228600"/>
                  <a:gd name="connsiteX2" fmla="*/ 274320 w 457200"/>
                  <a:gd name="connsiteY2" fmla="*/ 0 h 228600"/>
                  <a:gd name="connsiteX3" fmla="*/ 298174 w 457200"/>
                  <a:gd name="connsiteY3" fmla="*/ 77378 h 228600"/>
                  <a:gd name="connsiteX4" fmla="*/ 457200 w 457200"/>
                  <a:gd name="connsiteY4" fmla="*/ 76200 h 228600"/>
                  <a:gd name="connsiteX5" fmla="*/ 304800 w 457200"/>
                  <a:gd name="connsiteY5" fmla="*/ 228600 h 228600"/>
                  <a:gd name="connsiteX6" fmla="*/ 0 w 457200"/>
                  <a:gd name="connsiteY6" fmla="*/ 228600 h 228600"/>
                  <a:gd name="connsiteX7" fmla="*/ 0 w 457200"/>
                  <a:gd name="connsiteY7" fmla="*/ 76200 h 228600"/>
                  <a:gd name="connsiteX0" fmla="*/ 0 w 457200"/>
                  <a:gd name="connsiteY0" fmla="*/ 85234 h 237634"/>
                  <a:gd name="connsiteX1" fmla="*/ 238539 w 457200"/>
                  <a:gd name="connsiteY1" fmla="*/ 86412 h 237634"/>
                  <a:gd name="connsiteX2" fmla="*/ 278296 w 457200"/>
                  <a:gd name="connsiteY2" fmla="*/ 0 h 237634"/>
                  <a:gd name="connsiteX3" fmla="*/ 298174 w 457200"/>
                  <a:gd name="connsiteY3" fmla="*/ 86412 h 237634"/>
                  <a:gd name="connsiteX4" fmla="*/ 457200 w 457200"/>
                  <a:gd name="connsiteY4" fmla="*/ 85234 h 237634"/>
                  <a:gd name="connsiteX5" fmla="*/ 304800 w 457200"/>
                  <a:gd name="connsiteY5" fmla="*/ 237634 h 237634"/>
                  <a:gd name="connsiteX6" fmla="*/ 0 w 457200"/>
                  <a:gd name="connsiteY6" fmla="*/ 237634 h 237634"/>
                  <a:gd name="connsiteX7" fmla="*/ 0 w 457200"/>
                  <a:gd name="connsiteY7" fmla="*/ 85234 h 237634"/>
                  <a:gd name="connsiteX0" fmla="*/ 0 w 457200"/>
                  <a:gd name="connsiteY0" fmla="*/ 85234 h 237634"/>
                  <a:gd name="connsiteX1" fmla="*/ 238539 w 457200"/>
                  <a:gd name="connsiteY1" fmla="*/ 86412 h 237634"/>
                  <a:gd name="connsiteX2" fmla="*/ 278296 w 457200"/>
                  <a:gd name="connsiteY2" fmla="*/ 0 h 237634"/>
                  <a:gd name="connsiteX3" fmla="*/ 318052 w 457200"/>
                  <a:gd name="connsiteY3" fmla="*/ 86412 h 237634"/>
                  <a:gd name="connsiteX4" fmla="*/ 457200 w 457200"/>
                  <a:gd name="connsiteY4" fmla="*/ 85234 h 237634"/>
                  <a:gd name="connsiteX5" fmla="*/ 304800 w 457200"/>
                  <a:gd name="connsiteY5" fmla="*/ 237634 h 237634"/>
                  <a:gd name="connsiteX6" fmla="*/ 0 w 457200"/>
                  <a:gd name="connsiteY6" fmla="*/ 237634 h 237634"/>
                  <a:gd name="connsiteX7" fmla="*/ 0 w 457200"/>
                  <a:gd name="connsiteY7" fmla="*/ 85234 h 237634"/>
                  <a:gd name="connsiteX0" fmla="*/ 0 w 457200"/>
                  <a:gd name="connsiteY0" fmla="*/ 85234 h 237634"/>
                  <a:gd name="connsiteX1" fmla="*/ 238539 w 457200"/>
                  <a:gd name="connsiteY1" fmla="*/ 86412 h 237634"/>
                  <a:gd name="connsiteX2" fmla="*/ 298174 w 457200"/>
                  <a:gd name="connsiteY2" fmla="*/ 0 h 237634"/>
                  <a:gd name="connsiteX3" fmla="*/ 318052 w 457200"/>
                  <a:gd name="connsiteY3" fmla="*/ 86412 h 237634"/>
                  <a:gd name="connsiteX4" fmla="*/ 457200 w 457200"/>
                  <a:gd name="connsiteY4" fmla="*/ 85234 h 237634"/>
                  <a:gd name="connsiteX5" fmla="*/ 304800 w 457200"/>
                  <a:gd name="connsiteY5" fmla="*/ 237634 h 237634"/>
                  <a:gd name="connsiteX6" fmla="*/ 0 w 457200"/>
                  <a:gd name="connsiteY6" fmla="*/ 237634 h 237634"/>
                  <a:gd name="connsiteX7" fmla="*/ 0 w 457200"/>
                  <a:gd name="connsiteY7" fmla="*/ 85234 h 237634"/>
                  <a:gd name="connsiteX0" fmla="*/ 0 w 457200"/>
                  <a:gd name="connsiteY0" fmla="*/ 85234 h 237634"/>
                  <a:gd name="connsiteX1" fmla="*/ 238539 w 457200"/>
                  <a:gd name="connsiteY1" fmla="*/ 86412 h 237634"/>
                  <a:gd name="connsiteX2" fmla="*/ 298174 w 457200"/>
                  <a:gd name="connsiteY2" fmla="*/ 0 h 237634"/>
                  <a:gd name="connsiteX3" fmla="*/ 318052 w 457200"/>
                  <a:gd name="connsiteY3" fmla="*/ 86412 h 237634"/>
                  <a:gd name="connsiteX4" fmla="*/ 457200 w 457200"/>
                  <a:gd name="connsiteY4" fmla="*/ 85234 h 237634"/>
                  <a:gd name="connsiteX5" fmla="*/ 304800 w 457200"/>
                  <a:gd name="connsiteY5" fmla="*/ 237634 h 237634"/>
                  <a:gd name="connsiteX6" fmla="*/ 0 w 457200"/>
                  <a:gd name="connsiteY6" fmla="*/ 237634 h 237634"/>
                  <a:gd name="connsiteX7" fmla="*/ 0 w 457200"/>
                  <a:gd name="connsiteY7" fmla="*/ 85234 h 237634"/>
                  <a:gd name="connsiteX0" fmla="*/ 0 w 457200"/>
                  <a:gd name="connsiteY0" fmla="*/ 85234 h 237634"/>
                  <a:gd name="connsiteX1" fmla="*/ 238539 w 457200"/>
                  <a:gd name="connsiteY1" fmla="*/ 86412 h 237634"/>
                  <a:gd name="connsiteX2" fmla="*/ 298174 w 457200"/>
                  <a:gd name="connsiteY2" fmla="*/ 0 h 237634"/>
                  <a:gd name="connsiteX3" fmla="*/ 318052 w 457200"/>
                  <a:gd name="connsiteY3" fmla="*/ 86412 h 237634"/>
                  <a:gd name="connsiteX4" fmla="*/ 377687 w 457200"/>
                  <a:gd name="connsiteY4" fmla="*/ 0 h 237634"/>
                  <a:gd name="connsiteX5" fmla="*/ 457200 w 457200"/>
                  <a:gd name="connsiteY5" fmla="*/ 85234 h 237634"/>
                  <a:gd name="connsiteX6" fmla="*/ 304800 w 457200"/>
                  <a:gd name="connsiteY6" fmla="*/ 237634 h 237634"/>
                  <a:gd name="connsiteX7" fmla="*/ 0 w 457200"/>
                  <a:gd name="connsiteY7" fmla="*/ 237634 h 237634"/>
                  <a:gd name="connsiteX8" fmla="*/ 0 w 457200"/>
                  <a:gd name="connsiteY8" fmla="*/ 85234 h 23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7200" h="237634">
                    <a:moveTo>
                      <a:pt x="0" y="85234"/>
                    </a:moveTo>
                    <a:lnTo>
                      <a:pt x="238539" y="86412"/>
                    </a:lnTo>
                    <a:lnTo>
                      <a:pt x="298174" y="0"/>
                    </a:lnTo>
                    <a:lnTo>
                      <a:pt x="318052" y="86412"/>
                    </a:lnTo>
                    <a:lnTo>
                      <a:pt x="377687" y="0"/>
                    </a:lnTo>
                    <a:lnTo>
                      <a:pt x="457200" y="85234"/>
                    </a:lnTo>
                    <a:lnTo>
                      <a:pt x="304800" y="237634"/>
                    </a:lnTo>
                    <a:lnTo>
                      <a:pt x="0" y="237634"/>
                    </a:lnTo>
                    <a:lnTo>
                      <a:pt x="0" y="8523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4191000" y="609600"/>
                <a:ext cx="609600" cy="152400"/>
              </a:xfrm>
              <a:custGeom>
                <a:avLst/>
                <a:gdLst>
                  <a:gd name="connsiteX0" fmla="*/ 0 w 304800"/>
                  <a:gd name="connsiteY0" fmla="*/ 0 h 76200"/>
                  <a:gd name="connsiteX1" fmla="*/ 304800 w 304800"/>
                  <a:gd name="connsiteY1" fmla="*/ 0 h 76200"/>
                  <a:gd name="connsiteX2" fmla="*/ 304800 w 304800"/>
                  <a:gd name="connsiteY2" fmla="*/ 76200 h 76200"/>
                  <a:gd name="connsiteX3" fmla="*/ 0 w 304800"/>
                  <a:gd name="connsiteY3" fmla="*/ 76200 h 76200"/>
                  <a:gd name="connsiteX4" fmla="*/ 0 w 304800"/>
                  <a:gd name="connsiteY4" fmla="*/ 0 h 762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0 w 457200"/>
                  <a:gd name="connsiteY3" fmla="*/ 152400 h 152400"/>
                  <a:gd name="connsiteX4" fmla="*/ 0 w 457200"/>
                  <a:gd name="connsiteY4" fmla="*/ 76200 h 1524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228600 w 457200"/>
                  <a:gd name="connsiteY3" fmla="*/ 76200 h 152400"/>
                  <a:gd name="connsiteX4" fmla="*/ 0 w 457200"/>
                  <a:gd name="connsiteY4" fmla="*/ 152400 h 152400"/>
                  <a:gd name="connsiteX5" fmla="*/ 0 w 457200"/>
                  <a:gd name="connsiteY5" fmla="*/ 76200 h 1524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228600 w 457200"/>
                  <a:gd name="connsiteY3" fmla="*/ 76200 h 152400"/>
                  <a:gd name="connsiteX4" fmla="*/ 171450 w 457200"/>
                  <a:gd name="connsiteY4" fmla="*/ 152400 h 152400"/>
                  <a:gd name="connsiteX5" fmla="*/ 0 w 457200"/>
                  <a:gd name="connsiteY5" fmla="*/ 152400 h 152400"/>
                  <a:gd name="connsiteX6" fmla="*/ 0 w 457200"/>
                  <a:gd name="connsiteY6" fmla="*/ 76200 h 1524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285750 w 457200"/>
                  <a:gd name="connsiteY3" fmla="*/ 76200 h 152400"/>
                  <a:gd name="connsiteX4" fmla="*/ 171450 w 457200"/>
                  <a:gd name="connsiteY4" fmla="*/ 152400 h 152400"/>
                  <a:gd name="connsiteX5" fmla="*/ 0 w 457200"/>
                  <a:gd name="connsiteY5" fmla="*/ 152400 h 152400"/>
                  <a:gd name="connsiteX6" fmla="*/ 0 w 457200"/>
                  <a:gd name="connsiteY6" fmla="*/ 76200 h 1524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285750 w 457200"/>
                  <a:gd name="connsiteY3" fmla="*/ 76200 h 152400"/>
                  <a:gd name="connsiteX4" fmla="*/ 228600 w 457200"/>
                  <a:gd name="connsiteY4" fmla="*/ 152400 h 152400"/>
                  <a:gd name="connsiteX5" fmla="*/ 0 w 457200"/>
                  <a:gd name="connsiteY5" fmla="*/ 152400 h 152400"/>
                  <a:gd name="connsiteX6" fmla="*/ 0 w 457200"/>
                  <a:gd name="connsiteY6" fmla="*/ 7620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7200" h="152400">
                    <a:moveTo>
                      <a:pt x="0" y="76200"/>
                    </a:moveTo>
                    <a:lnTo>
                      <a:pt x="457200" y="0"/>
                    </a:lnTo>
                    <a:lnTo>
                      <a:pt x="304800" y="152400"/>
                    </a:lnTo>
                    <a:lnTo>
                      <a:pt x="285750" y="76200"/>
                    </a:lnTo>
                    <a:lnTo>
                      <a:pt x="228600" y="152400"/>
                    </a:lnTo>
                    <a:lnTo>
                      <a:pt x="0" y="152400"/>
                    </a:lnTo>
                    <a:lnTo>
                      <a:pt x="0" y="762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Freeform 66"/>
            <p:cNvSpPr/>
            <p:nvPr/>
          </p:nvSpPr>
          <p:spPr>
            <a:xfrm>
              <a:off x="3200400" y="685800"/>
              <a:ext cx="76200" cy="777240"/>
            </a:xfrm>
            <a:custGeom>
              <a:avLst/>
              <a:gdLst>
                <a:gd name="connsiteX0" fmla="*/ 0 w 381000"/>
                <a:gd name="connsiteY0" fmla="*/ 0 h 685800"/>
                <a:gd name="connsiteX1" fmla="*/ 381000 w 381000"/>
                <a:gd name="connsiteY1" fmla="*/ 0 h 685800"/>
                <a:gd name="connsiteX2" fmla="*/ 381000 w 381000"/>
                <a:gd name="connsiteY2" fmla="*/ 685800 h 685800"/>
                <a:gd name="connsiteX3" fmla="*/ 0 w 381000"/>
                <a:gd name="connsiteY3" fmla="*/ 685800 h 685800"/>
                <a:gd name="connsiteX4" fmla="*/ 0 w 381000"/>
                <a:gd name="connsiteY4" fmla="*/ 0 h 6858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7620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1905000"/>
                <a:gd name="connsiteY0" fmla="*/ 76200 h 762000"/>
                <a:gd name="connsiteX1" fmla="*/ 1905000 w 1905000"/>
                <a:gd name="connsiteY1" fmla="*/ 0 h 762000"/>
                <a:gd name="connsiteX2" fmla="*/ 1905000 w 1905000"/>
                <a:gd name="connsiteY2" fmla="*/ 685800 h 762000"/>
                <a:gd name="connsiteX3" fmla="*/ 1524000 w 1905000"/>
                <a:gd name="connsiteY3" fmla="*/ 762000 h 762000"/>
                <a:gd name="connsiteX4" fmla="*/ 0 w 1905000"/>
                <a:gd name="connsiteY4" fmla="*/ 76200 h 762000"/>
                <a:gd name="connsiteX0" fmla="*/ 0 w 1905000"/>
                <a:gd name="connsiteY0" fmla="*/ 76200 h 762000"/>
                <a:gd name="connsiteX1" fmla="*/ 1524000 w 1905000"/>
                <a:gd name="connsiteY1" fmla="*/ 0 h 762000"/>
                <a:gd name="connsiteX2" fmla="*/ 1905000 w 1905000"/>
                <a:gd name="connsiteY2" fmla="*/ 0 h 762000"/>
                <a:gd name="connsiteX3" fmla="*/ 1905000 w 1905000"/>
                <a:gd name="connsiteY3" fmla="*/ 685800 h 762000"/>
                <a:gd name="connsiteX4" fmla="*/ 1524000 w 1905000"/>
                <a:gd name="connsiteY4" fmla="*/ 762000 h 762000"/>
                <a:gd name="connsiteX5" fmla="*/ 0 w 1905000"/>
                <a:gd name="connsiteY5" fmla="*/ 76200 h 762000"/>
                <a:gd name="connsiteX0" fmla="*/ 0 w 381000"/>
                <a:gd name="connsiteY0" fmla="*/ 152400 h 762000"/>
                <a:gd name="connsiteX1" fmla="*/ 0 w 381000"/>
                <a:gd name="connsiteY1" fmla="*/ 0 h 762000"/>
                <a:gd name="connsiteX2" fmla="*/ 381000 w 381000"/>
                <a:gd name="connsiteY2" fmla="*/ 0 h 762000"/>
                <a:gd name="connsiteX3" fmla="*/ 381000 w 381000"/>
                <a:gd name="connsiteY3" fmla="*/ 685800 h 762000"/>
                <a:gd name="connsiteX4" fmla="*/ 0 w 381000"/>
                <a:gd name="connsiteY4" fmla="*/ 762000 h 762000"/>
                <a:gd name="connsiteX5" fmla="*/ 0 w 381000"/>
                <a:gd name="connsiteY5" fmla="*/ 152400 h 762000"/>
                <a:gd name="connsiteX0" fmla="*/ 0 w 381000"/>
                <a:gd name="connsiteY0" fmla="*/ 762000 h 762000"/>
                <a:gd name="connsiteX1" fmla="*/ 0 w 381000"/>
                <a:gd name="connsiteY1" fmla="*/ 0 h 762000"/>
                <a:gd name="connsiteX2" fmla="*/ 381000 w 381000"/>
                <a:gd name="connsiteY2" fmla="*/ 0 h 762000"/>
                <a:gd name="connsiteX3" fmla="*/ 381000 w 381000"/>
                <a:gd name="connsiteY3" fmla="*/ 685800 h 762000"/>
                <a:gd name="connsiteX4" fmla="*/ 0 w 381000"/>
                <a:gd name="connsiteY4" fmla="*/ 762000 h 762000"/>
                <a:gd name="connsiteX0" fmla="*/ 0 w 381000"/>
                <a:gd name="connsiteY0" fmla="*/ 838200 h 838200"/>
                <a:gd name="connsiteX1" fmla="*/ 0 w 381000"/>
                <a:gd name="connsiteY1" fmla="*/ 0 h 838200"/>
                <a:gd name="connsiteX2" fmla="*/ 381000 w 381000"/>
                <a:gd name="connsiteY2" fmla="*/ 0 h 838200"/>
                <a:gd name="connsiteX3" fmla="*/ 381000 w 381000"/>
                <a:gd name="connsiteY3" fmla="*/ 685800 h 838200"/>
                <a:gd name="connsiteX4" fmla="*/ 0 w 381000"/>
                <a:gd name="connsiteY4" fmla="*/ 838200 h 838200"/>
                <a:gd name="connsiteX0" fmla="*/ 0 w 381000"/>
                <a:gd name="connsiteY0" fmla="*/ 838200 h 838200"/>
                <a:gd name="connsiteX1" fmla="*/ 0 w 381000"/>
                <a:gd name="connsiteY1" fmla="*/ 762000 h 838200"/>
                <a:gd name="connsiteX2" fmla="*/ 0 w 381000"/>
                <a:gd name="connsiteY2" fmla="*/ 0 h 838200"/>
                <a:gd name="connsiteX3" fmla="*/ 381000 w 381000"/>
                <a:gd name="connsiteY3" fmla="*/ 0 h 838200"/>
                <a:gd name="connsiteX4" fmla="*/ 381000 w 381000"/>
                <a:gd name="connsiteY4" fmla="*/ 685800 h 838200"/>
                <a:gd name="connsiteX5" fmla="*/ 0 w 381000"/>
                <a:gd name="connsiteY5" fmla="*/ 838200 h 838200"/>
                <a:gd name="connsiteX0" fmla="*/ 0 w 381000"/>
                <a:gd name="connsiteY0" fmla="*/ 838200 h 838200"/>
                <a:gd name="connsiteX1" fmla="*/ 0 w 381000"/>
                <a:gd name="connsiteY1" fmla="*/ 762000 h 838200"/>
                <a:gd name="connsiteX2" fmla="*/ 0 w 381000"/>
                <a:gd name="connsiteY2" fmla="*/ 0 h 838200"/>
                <a:gd name="connsiteX3" fmla="*/ 381000 w 381000"/>
                <a:gd name="connsiteY3" fmla="*/ 0 h 838200"/>
                <a:gd name="connsiteX4" fmla="*/ 381000 w 381000"/>
                <a:gd name="connsiteY4" fmla="*/ 685800 h 838200"/>
                <a:gd name="connsiteX5" fmla="*/ 0 w 381000"/>
                <a:gd name="connsiteY5" fmla="*/ 838200 h 838200"/>
                <a:gd name="connsiteX0" fmla="*/ 0 w 381000"/>
                <a:gd name="connsiteY0" fmla="*/ 762000 h 762000"/>
                <a:gd name="connsiteX1" fmla="*/ 0 w 381000"/>
                <a:gd name="connsiteY1" fmla="*/ 762000 h 762000"/>
                <a:gd name="connsiteX2" fmla="*/ 0 w 381000"/>
                <a:gd name="connsiteY2" fmla="*/ 0 h 762000"/>
                <a:gd name="connsiteX3" fmla="*/ 381000 w 381000"/>
                <a:gd name="connsiteY3" fmla="*/ 0 h 762000"/>
                <a:gd name="connsiteX4" fmla="*/ 381000 w 381000"/>
                <a:gd name="connsiteY4" fmla="*/ 685800 h 762000"/>
                <a:gd name="connsiteX5" fmla="*/ 0 w 381000"/>
                <a:gd name="connsiteY5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1000" h="762000">
                  <a:moveTo>
                    <a:pt x="0" y="762000"/>
                  </a:moveTo>
                  <a:lnTo>
                    <a:pt x="0" y="762000"/>
                  </a:lnTo>
                  <a:lnTo>
                    <a:pt x="0" y="0"/>
                  </a:lnTo>
                  <a:lnTo>
                    <a:pt x="381000" y="0"/>
                  </a:lnTo>
                  <a:lnTo>
                    <a:pt x="381000" y="685800"/>
                  </a:lnTo>
                  <a:lnTo>
                    <a:pt x="0" y="762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676400" y="685800"/>
            <a:ext cx="381000" cy="228600"/>
            <a:chOff x="4343400" y="990600"/>
            <a:chExt cx="381000" cy="228600"/>
          </a:xfrm>
        </p:grpSpPr>
        <p:sp>
          <p:nvSpPr>
            <p:cNvPr id="76" name="Freeform 75"/>
            <p:cNvSpPr/>
            <p:nvPr/>
          </p:nvSpPr>
          <p:spPr>
            <a:xfrm>
              <a:off x="4343400" y="990600"/>
              <a:ext cx="381000" cy="228600"/>
            </a:xfrm>
            <a:custGeom>
              <a:avLst/>
              <a:gdLst>
                <a:gd name="connsiteX0" fmla="*/ 0 w 304800"/>
                <a:gd name="connsiteY0" fmla="*/ 0 h 152400"/>
                <a:gd name="connsiteX1" fmla="*/ 304800 w 304800"/>
                <a:gd name="connsiteY1" fmla="*/ 0 h 152400"/>
                <a:gd name="connsiteX2" fmla="*/ 304800 w 304800"/>
                <a:gd name="connsiteY2" fmla="*/ 152400 h 152400"/>
                <a:gd name="connsiteX3" fmla="*/ 0 w 304800"/>
                <a:gd name="connsiteY3" fmla="*/ 152400 h 152400"/>
                <a:gd name="connsiteX4" fmla="*/ 0 w 304800"/>
                <a:gd name="connsiteY4" fmla="*/ 0 h 152400"/>
                <a:gd name="connsiteX0" fmla="*/ 0 w 457200"/>
                <a:gd name="connsiteY0" fmla="*/ 76200 h 228600"/>
                <a:gd name="connsiteX1" fmla="*/ 457200 w 457200"/>
                <a:gd name="connsiteY1" fmla="*/ 0 h 228600"/>
                <a:gd name="connsiteX2" fmla="*/ 304800 w 457200"/>
                <a:gd name="connsiteY2" fmla="*/ 228600 h 228600"/>
                <a:gd name="connsiteX3" fmla="*/ 0 w 457200"/>
                <a:gd name="connsiteY3" fmla="*/ 228600 h 228600"/>
                <a:gd name="connsiteX4" fmla="*/ 0 w 457200"/>
                <a:gd name="connsiteY4" fmla="*/ 762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200" h="228600">
                  <a:moveTo>
                    <a:pt x="0" y="76200"/>
                  </a:moveTo>
                  <a:lnTo>
                    <a:pt x="4572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4343400" y="990600"/>
              <a:ext cx="380999" cy="152400"/>
            </a:xfrm>
            <a:custGeom>
              <a:avLst/>
              <a:gdLst>
                <a:gd name="connsiteX0" fmla="*/ 0 w 304800"/>
                <a:gd name="connsiteY0" fmla="*/ 0 h 76200"/>
                <a:gd name="connsiteX1" fmla="*/ 304800 w 304800"/>
                <a:gd name="connsiteY1" fmla="*/ 0 h 76200"/>
                <a:gd name="connsiteX2" fmla="*/ 304800 w 304800"/>
                <a:gd name="connsiteY2" fmla="*/ 76200 h 76200"/>
                <a:gd name="connsiteX3" fmla="*/ 0 w 304800"/>
                <a:gd name="connsiteY3" fmla="*/ 76200 h 76200"/>
                <a:gd name="connsiteX4" fmla="*/ 0 w 304800"/>
                <a:gd name="connsiteY4" fmla="*/ 0 h 762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0 w 457200"/>
                <a:gd name="connsiteY3" fmla="*/ 152400 h 152400"/>
                <a:gd name="connsiteX4" fmla="*/ 0 w 457200"/>
                <a:gd name="connsiteY4" fmla="*/ 76200 h 1524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228600 w 457200"/>
                <a:gd name="connsiteY3" fmla="*/ 76200 h 152400"/>
                <a:gd name="connsiteX4" fmla="*/ 0 w 457200"/>
                <a:gd name="connsiteY4" fmla="*/ 152400 h 152400"/>
                <a:gd name="connsiteX5" fmla="*/ 0 w 457200"/>
                <a:gd name="connsiteY5" fmla="*/ 76200 h 1524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228600 w 457200"/>
                <a:gd name="connsiteY3" fmla="*/ 76200 h 152400"/>
                <a:gd name="connsiteX4" fmla="*/ 171450 w 457200"/>
                <a:gd name="connsiteY4" fmla="*/ 152400 h 152400"/>
                <a:gd name="connsiteX5" fmla="*/ 0 w 457200"/>
                <a:gd name="connsiteY5" fmla="*/ 152400 h 152400"/>
                <a:gd name="connsiteX6" fmla="*/ 0 w 457200"/>
                <a:gd name="connsiteY6" fmla="*/ 76200 h 1524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285750 w 457200"/>
                <a:gd name="connsiteY3" fmla="*/ 76200 h 152400"/>
                <a:gd name="connsiteX4" fmla="*/ 171450 w 457200"/>
                <a:gd name="connsiteY4" fmla="*/ 152400 h 152400"/>
                <a:gd name="connsiteX5" fmla="*/ 0 w 457200"/>
                <a:gd name="connsiteY5" fmla="*/ 152400 h 152400"/>
                <a:gd name="connsiteX6" fmla="*/ 0 w 457200"/>
                <a:gd name="connsiteY6" fmla="*/ 76200 h 152400"/>
                <a:gd name="connsiteX0" fmla="*/ 0 w 457200"/>
                <a:gd name="connsiteY0" fmla="*/ 76200 h 152400"/>
                <a:gd name="connsiteX1" fmla="*/ 457200 w 457200"/>
                <a:gd name="connsiteY1" fmla="*/ 0 h 152400"/>
                <a:gd name="connsiteX2" fmla="*/ 304800 w 457200"/>
                <a:gd name="connsiteY2" fmla="*/ 152400 h 152400"/>
                <a:gd name="connsiteX3" fmla="*/ 285750 w 457200"/>
                <a:gd name="connsiteY3" fmla="*/ 76200 h 152400"/>
                <a:gd name="connsiteX4" fmla="*/ 228600 w 457200"/>
                <a:gd name="connsiteY4" fmla="*/ 152400 h 152400"/>
                <a:gd name="connsiteX5" fmla="*/ 0 w 457200"/>
                <a:gd name="connsiteY5" fmla="*/ 152400 h 152400"/>
                <a:gd name="connsiteX6" fmla="*/ 0 w 457200"/>
                <a:gd name="connsiteY6" fmla="*/ 762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200" h="152400">
                  <a:moveTo>
                    <a:pt x="0" y="76200"/>
                  </a:moveTo>
                  <a:lnTo>
                    <a:pt x="457200" y="0"/>
                  </a:lnTo>
                  <a:lnTo>
                    <a:pt x="304800" y="152400"/>
                  </a:lnTo>
                  <a:lnTo>
                    <a:pt x="285750" y="76200"/>
                  </a:lnTo>
                  <a:lnTo>
                    <a:pt x="228600" y="152400"/>
                  </a:lnTo>
                  <a:lnTo>
                    <a:pt x="0" y="1524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shade val="30000"/>
                    <a:satMod val="115000"/>
                  </a:schemeClr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57200" y="457200"/>
            <a:ext cx="609600" cy="762000"/>
            <a:chOff x="5562600" y="609600"/>
            <a:chExt cx="609600" cy="762000"/>
          </a:xfrm>
        </p:grpSpPr>
        <p:sp>
          <p:nvSpPr>
            <p:cNvPr id="82" name="Freeform 81"/>
            <p:cNvSpPr/>
            <p:nvPr/>
          </p:nvSpPr>
          <p:spPr>
            <a:xfrm>
              <a:off x="5562600" y="609600"/>
              <a:ext cx="609600" cy="685800"/>
            </a:xfrm>
            <a:custGeom>
              <a:avLst/>
              <a:gdLst>
                <a:gd name="connsiteX0" fmla="*/ 0 w 609600"/>
                <a:gd name="connsiteY0" fmla="*/ 0 h 609600"/>
                <a:gd name="connsiteX1" fmla="*/ 609600 w 609600"/>
                <a:gd name="connsiteY1" fmla="*/ 0 h 609600"/>
                <a:gd name="connsiteX2" fmla="*/ 609600 w 609600"/>
                <a:gd name="connsiteY2" fmla="*/ 609600 h 609600"/>
                <a:gd name="connsiteX3" fmla="*/ 0 w 609600"/>
                <a:gd name="connsiteY3" fmla="*/ 609600 h 609600"/>
                <a:gd name="connsiteX4" fmla="*/ 0 w 609600"/>
                <a:gd name="connsiteY4" fmla="*/ 0 h 609600"/>
                <a:gd name="connsiteX0" fmla="*/ 0 w 609600"/>
                <a:gd name="connsiteY0" fmla="*/ 0 h 609600"/>
                <a:gd name="connsiteX1" fmla="*/ 304800 w 609600"/>
                <a:gd name="connsiteY1" fmla="*/ 76200 h 609600"/>
                <a:gd name="connsiteX2" fmla="*/ 609600 w 609600"/>
                <a:gd name="connsiteY2" fmla="*/ 0 h 609600"/>
                <a:gd name="connsiteX3" fmla="*/ 609600 w 609600"/>
                <a:gd name="connsiteY3" fmla="*/ 609600 h 609600"/>
                <a:gd name="connsiteX4" fmla="*/ 0 w 609600"/>
                <a:gd name="connsiteY4" fmla="*/ 609600 h 609600"/>
                <a:gd name="connsiteX5" fmla="*/ 0 w 609600"/>
                <a:gd name="connsiteY5" fmla="*/ 0 h 609600"/>
                <a:gd name="connsiteX0" fmla="*/ 0 w 609600"/>
                <a:gd name="connsiteY0" fmla="*/ 0 h 685800"/>
                <a:gd name="connsiteX1" fmla="*/ 304800 w 609600"/>
                <a:gd name="connsiteY1" fmla="*/ 76200 h 685800"/>
                <a:gd name="connsiteX2" fmla="*/ 609600 w 609600"/>
                <a:gd name="connsiteY2" fmla="*/ 0 h 685800"/>
                <a:gd name="connsiteX3" fmla="*/ 609600 w 609600"/>
                <a:gd name="connsiteY3" fmla="*/ 609600 h 685800"/>
                <a:gd name="connsiteX4" fmla="*/ 304800 w 609600"/>
                <a:gd name="connsiteY4" fmla="*/ 685800 h 685800"/>
                <a:gd name="connsiteX5" fmla="*/ 0 w 609600"/>
                <a:gd name="connsiteY5" fmla="*/ 609600 h 685800"/>
                <a:gd name="connsiteX6" fmla="*/ 0 w 609600"/>
                <a:gd name="connsiteY6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9600" h="685800">
                  <a:moveTo>
                    <a:pt x="0" y="0"/>
                  </a:moveTo>
                  <a:lnTo>
                    <a:pt x="304800" y="76200"/>
                  </a:lnTo>
                  <a:lnTo>
                    <a:pt x="609600" y="0"/>
                  </a:lnTo>
                  <a:lnTo>
                    <a:pt x="609600" y="609600"/>
                  </a:lnTo>
                  <a:lnTo>
                    <a:pt x="304800" y="6858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562600" y="609600"/>
              <a:ext cx="609600" cy="762000"/>
              <a:chOff x="4724400" y="1143000"/>
              <a:chExt cx="1447800" cy="1016000"/>
            </a:xfrm>
          </p:grpSpPr>
          <p:sp>
            <p:nvSpPr>
              <p:cNvPr id="80" name="Freeform 79"/>
              <p:cNvSpPr/>
              <p:nvPr/>
            </p:nvSpPr>
            <p:spPr>
              <a:xfrm>
                <a:off x="4724400" y="1143000"/>
                <a:ext cx="1447800" cy="152400"/>
              </a:xfrm>
              <a:custGeom>
                <a:avLst/>
                <a:gdLst>
                  <a:gd name="connsiteX0" fmla="*/ 0 w 838200"/>
                  <a:gd name="connsiteY0" fmla="*/ 0 h 152400"/>
                  <a:gd name="connsiteX1" fmla="*/ 838200 w 838200"/>
                  <a:gd name="connsiteY1" fmla="*/ 0 h 152400"/>
                  <a:gd name="connsiteX2" fmla="*/ 838200 w 838200"/>
                  <a:gd name="connsiteY2" fmla="*/ 152400 h 152400"/>
                  <a:gd name="connsiteX3" fmla="*/ 0 w 838200"/>
                  <a:gd name="connsiteY3" fmla="*/ 152400 h 152400"/>
                  <a:gd name="connsiteX4" fmla="*/ 0 w 838200"/>
                  <a:gd name="connsiteY4" fmla="*/ 0 h 152400"/>
                  <a:gd name="connsiteX0" fmla="*/ 0 w 1143000"/>
                  <a:gd name="connsiteY0" fmla="*/ 0 h 152400"/>
                  <a:gd name="connsiteX1" fmla="*/ 1143000 w 1143000"/>
                  <a:gd name="connsiteY1" fmla="*/ 0 h 152400"/>
                  <a:gd name="connsiteX2" fmla="*/ 1143000 w 1143000"/>
                  <a:gd name="connsiteY2" fmla="*/ 152400 h 152400"/>
                  <a:gd name="connsiteX3" fmla="*/ 304800 w 1143000"/>
                  <a:gd name="connsiteY3" fmla="*/ 152400 h 152400"/>
                  <a:gd name="connsiteX4" fmla="*/ 0 w 11430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143000 w 1447800"/>
                  <a:gd name="connsiteY2" fmla="*/ 152400 h 152400"/>
                  <a:gd name="connsiteX3" fmla="*/ 3048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143000 w 1447800"/>
                  <a:gd name="connsiteY2" fmla="*/ 152400 h 152400"/>
                  <a:gd name="connsiteX3" fmla="*/ 1524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1447800 w 1447800"/>
                  <a:gd name="connsiteY1" fmla="*/ 0 h 152400"/>
                  <a:gd name="connsiteX2" fmla="*/ 1295400 w 1447800"/>
                  <a:gd name="connsiteY2" fmla="*/ 152400 h 152400"/>
                  <a:gd name="connsiteX3" fmla="*/ 152400 w 1447800"/>
                  <a:gd name="connsiteY3" fmla="*/ 152400 h 152400"/>
                  <a:gd name="connsiteX4" fmla="*/ 0 w 1447800"/>
                  <a:gd name="connsiteY4" fmla="*/ 0 h 152400"/>
                  <a:gd name="connsiteX0" fmla="*/ 0 w 1447800"/>
                  <a:gd name="connsiteY0" fmla="*/ 0 h 152400"/>
                  <a:gd name="connsiteX1" fmla="*/ 762000 w 1447800"/>
                  <a:gd name="connsiteY1" fmla="*/ 76200 h 152400"/>
                  <a:gd name="connsiteX2" fmla="*/ 1447800 w 1447800"/>
                  <a:gd name="connsiteY2" fmla="*/ 0 h 152400"/>
                  <a:gd name="connsiteX3" fmla="*/ 1295400 w 1447800"/>
                  <a:gd name="connsiteY3" fmla="*/ 152400 h 152400"/>
                  <a:gd name="connsiteX4" fmla="*/ 152400 w 1447800"/>
                  <a:gd name="connsiteY4" fmla="*/ 152400 h 152400"/>
                  <a:gd name="connsiteX5" fmla="*/ 0 w 1447800"/>
                  <a:gd name="connsiteY5" fmla="*/ 0 h 152400"/>
                  <a:gd name="connsiteX0" fmla="*/ 0 w 1447800"/>
                  <a:gd name="connsiteY0" fmla="*/ 0 h 152400"/>
                  <a:gd name="connsiteX1" fmla="*/ 723900 w 1447800"/>
                  <a:gd name="connsiteY1" fmla="*/ 76200 h 152400"/>
                  <a:gd name="connsiteX2" fmla="*/ 1447800 w 1447800"/>
                  <a:gd name="connsiteY2" fmla="*/ 0 h 152400"/>
                  <a:gd name="connsiteX3" fmla="*/ 1295400 w 1447800"/>
                  <a:gd name="connsiteY3" fmla="*/ 152400 h 152400"/>
                  <a:gd name="connsiteX4" fmla="*/ 152400 w 1447800"/>
                  <a:gd name="connsiteY4" fmla="*/ 152400 h 152400"/>
                  <a:gd name="connsiteX5" fmla="*/ 0 w 1447800"/>
                  <a:gd name="connsiteY5" fmla="*/ 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7800" h="152400">
                    <a:moveTo>
                      <a:pt x="0" y="0"/>
                    </a:moveTo>
                    <a:lnTo>
                      <a:pt x="723900" y="76200"/>
                    </a:lnTo>
                    <a:lnTo>
                      <a:pt x="1447800" y="0"/>
                    </a:lnTo>
                    <a:lnTo>
                      <a:pt x="1295400" y="152400"/>
                    </a:lnTo>
                    <a:lnTo>
                      <a:pt x="152400" y="1524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4724400" y="1955800"/>
                <a:ext cx="1447800" cy="203200"/>
              </a:xfrm>
              <a:custGeom>
                <a:avLst/>
                <a:gdLst>
                  <a:gd name="connsiteX0" fmla="*/ 0 w 838200"/>
                  <a:gd name="connsiteY0" fmla="*/ 0 h 304800"/>
                  <a:gd name="connsiteX1" fmla="*/ 838200 w 838200"/>
                  <a:gd name="connsiteY1" fmla="*/ 0 h 304800"/>
                  <a:gd name="connsiteX2" fmla="*/ 838200 w 838200"/>
                  <a:gd name="connsiteY2" fmla="*/ 304800 h 304800"/>
                  <a:gd name="connsiteX3" fmla="*/ 0 w 838200"/>
                  <a:gd name="connsiteY3" fmla="*/ 304800 h 304800"/>
                  <a:gd name="connsiteX4" fmla="*/ 0 w 838200"/>
                  <a:gd name="connsiteY4" fmla="*/ 0 h 304800"/>
                  <a:gd name="connsiteX0" fmla="*/ 0 w 1143000"/>
                  <a:gd name="connsiteY0" fmla="*/ 0 h 304800"/>
                  <a:gd name="connsiteX1" fmla="*/ 1143000 w 1143000"/>
                  <a:gd name="connsiteY1" fmla="*/ 0 h 304800"/>
                  <a:gd name="connsiteX2" fmla="*/ 1143000 w 1143000"/>
                  <a:gd name="connsiteY2" fmla="*/ 304800 h 304800"/>
                  <a:gd name="connsiteX3" fmla="*/ 304800 w 1143000"/>
                  <a:gd name="connsiteY3" fmla="*/ 304800 h 304800"/>
                  <a:gd name="connsiteX4" fmla="*/ 0 w 1143000"/>
                  <a:gd name="connsiteY4" fmla="*/ 0 h 304800"/>
                  <a:gd name="connsiteX0" fmla="*/ 0 w 1447800"/>
                  <a:gd name="connsiteY0" fmla="*/ 0 h 304800"/>
                  <a:gd name="connsiteX1" fmla="*/ 1447800 w 1447800"/>
                  <a:gd name="connsiteY1" fmla="*/ 0 h 304800"/>
                  <a:gd name="connsiteX2" fmla="*/ 1143000 w 1447800"/>
                  <a:gd name="connsiteY2" fmla="*/ 304800 h 304800"/>
                  <a:gd name="connsiteX3" fmla="*/ 304800 w 1447800"/>
                  <a:gd name="connsiteY3" fmla="*/ 304800 h 304800"/>
                  <a:gd name="connsiteX4" fmla="*/ 0 w 1447800"/>
                  <a:gd name="connsiteY4" fmla="*/ 0 h 304800"/>
                  <a:gd name="connsiteX0" fmla="*/ 0 w 1447800"/>
                  <a:gd name="connsiteY0" fmla="*/ 0 h 304800"/>
                  <a:gd name="connsiteX1" fmla="*/ 762000 w 1447800"/>
                  <a:gd name="connsiteY1" fmla="*/ 76200 h 304800"/>
                  <a:gd name="connsiteX2" fmla="*/ 1447800 w 1447800"/>
                  <a:gd name="connsiteY2" fmla="*/ 0 h 304800"/>
                  <a:gd name="connsiteX3" fmla="*/ 1143000 w 1447800"/>
                  <a:gd name="connsiteY3" fmla="*/ 304800 h 304800"/>
                  <a:gd name="connsiteX4" fmla="*/ 304800 w 1447800"/>
                  <a:gd name="connsiteY4" fmla="*/ 304800 h 304800"/>
                  <a:gd name="connsiteX5" fmla="*/ 0 w 1447800"/>
                  <a:gd name="connsiteY5" fmla="*/ 0 h 304800"/>
                  <a:gd name="connsiteX0" fmla="*/ 0 w 1447800"/>
                  <a:gd name="connsiteY0" fmla="*/ 0 h 304800"/>
                  <a:gd name="connsiteX1" fmla="*/ 723900 w 1447800"/>
                  <a:gd name="connsiteY1" fmla="*/ 76200 h 304800"/>
                  <a:gd name="connsiteX2" fmla="*/ 1447800 w 1447800"/>
                  <a:gd name="connsiteY2" fmla="*/ 0 h 304800"/>
                  <a:gd name="connsiteX3" fmla="*/ 1143000 w 1447800"/>
                  <a:gd name="connsiteY3" fmla="*/ 304800 h 304800"/>
                  <a:gd name="connsiteX4" fmla="*/ 304800 w 1447800"/>
                  <a:gd name="connsiteY4" fmla="*/ 304800 h 304800"/>
                  <a:gd name="connsiteX5" fmla="*/ 0 w 1447800"/>
                  <a:gd name="connsiteY5" fmla="*/ 0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7800" h="304800">
                    <a:moveTo>
                      <a:pt x="0" y="0"/>
                    </a:moveTo>
                    <a:lnTo>
                      <a:pt x="723900" y="76200"/>
                    </a:lnTo>
                    <a:lnTo>
                      <a:pt x="1447800" y="0"/>
                    </a:lnTo>
                    <a:lnTo>
                      <a:pt x="1143000" y="304800"/>
                    </a:lnTo>
                    <a:lnTo>
                      <a:pt x="304800" y="3048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3" name="Freeform 82"/>
            <p:cNvSpPr/>
            <p:nvPr/>
          </p:nvSpPr>
          <p:spPr>
            <a:xfrm>
              <a:off x="5562600" y="609600"/>
              <a:ext cx="76200" cy="685800"/>
            </a:xfrm>
            <a:custGeom>
              <a:avLst/>
              <a:gdLst>
                <a:gd name="connsiteX0" fmla="*/ 0 w 76200"/>
                <a:gd name="connsiteY0" fmla="*/ 0 h 609600"/>
                <a:gd name="connsiteX1" fmla="*/ 76200 w 76200"/>
                <a:gd name="connsiteY1" fmla="*/ 0 h 609600"/>
                <a:gd name="connsiteX2" fmla="*/ 76200 w 76200"/>
                <a:gd name="connsiteY2" fmla="*/ 609600 h 609600"/>
                <a:gd name="connsiteX3" fmla="*/ 0 w 76200"/>
                <a:gd name="connsiteY3" fmla="*/ 609600 h 609600"/>
                <a:gd name="connsiteX4" fmla="*/ 0 w 76200"/>
                <a:gd name="connsiteY4" fmla="*/ 0 h 609600"/>
                <a:gd name="connsiteX0" fmla="*/ 0 w 76200"/>
                <a:gd name="connsiteY0" fmla="*/ 0 h 685800"/>
                <a:gd name="connsiteX1" fmla="*/ 76200 w 76200"/>
                <a:gd name="connsiteY1" fmla="*/ 0 h 685800"/>
                <a:gd name="connsiteX2" fmla="*/ 76200 w 76200"/>
                <a:gd name="connsiteY2" fmla="*/ 685800 h 685800"/>
                <a:gd name="connsiteX3" fmla="*/ 0 w 76200"/>
                <a:gd name="connsiteY3" fmla="*/ 609600 h 685800"/>
                <a:gd name="connsiteX4" fmla="*/ 0 w 76200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685800">
                  <a:moveTo>
                    <a:pt x="0" y="0"/>
                  </a:moveTo>
                  <a:lnTo>
                    <a:pt x="76200" y="0"/>
                  </a:lnTo>
                  <a:lnTo>
                    <a:pt x="76200" y="6858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 flipH="1">
              <a:off x="6096000" y="609600"/>
              <a:ext cx="76200" cy="685800"/>
            </a:xfrm>
            <a:custGeom>
              <a:avLst/>
              <a:gdLst>
                <a:gd name="connsiteX0" fmla="*/ 0 w 76200"/>
                <a:gd name="connsiteY0" fmla="*/ 0 h 609600"/>
                <a:gd name="connsiteX1" fmla="*/ 76200 w 76200"/>
                <a:gd name="connsiteY1" fmla="*/ 0 h 609600"/>
                <a:gd name="connsiteX2" fmla="*/ 76200 w 76200"/>
                <a:gd name="connsiteY2" fmla="*/ 609600 h 609600"/>
                <a:gd name="connsiteX3" fmla="*/ 0 w 76200"/>
                <a:gd name="connsiteY3" fmla="*/ 609600 h 609600"/>
                <a:gd name="connsiteX4" fmla="*/ 0 w 76200"/>
                <a:gd name="connsiteY4" fmla="*/ 0 h 609600"/>
                <a:gd name="connsiteX0" fmla="*/ 0 w 76200"/>
                <a:gd name="connsiteY0" fmla="*/ 0 h 685800"/>
                <a:gd name="connsiteX1" fmla="*/ 76200 w 76200"/>
                <a:gd name="connsiteY1" fmla="*/ 0 h 685800"/>
                <a:gd name="connsiteX2" fmla="*/ 76200 w 76200"/>
                <a:gd name="connsiteY2" fmla="*/ 685800 h 685800"/>
                <a:gd name="connsiteX3" fmla="*/ 0 w 76200"/>
                <a:gd name="connsiteY3" fmla="*/ 609600 h 685800"/>
                <a:gd name="connsiteX4" fmla="*/ 0 w 76200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685800">
                  <a:moveTo>
                    <a:pt x="0" y="0"/>
                  </a:moveTo>
                  <a:lnTo>
                    <a:pt x="76200" y="0"/>
                  </a:lnTo>
                  <a:lnTo>
                    <a:pt x="76200" y="6858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 flipH="1">
            <a:off x="-762000" y="4876800"/>
            <a:ext cx="7050187" cy="1752600"/>
            <a:chOff x="2061945" y="4800600"/>
            <a:chExt cx="6637555" cy="1802424"/>
          </a:xfrm>
          <a:scene3d>
            <a:camera prst="orthographicFront">
              <a:rot lat="0" lon="0" rev="21594000"/>
            </a:camera>
            <a:lightRig rig="harsh" dir="t"/>
          </a:scene3d>
        </p:grpSpPr>
        <p:sp>
          <p:nvSpPr>
            <p:cNvPr id="98" name="Rectangle 97"/>
            <p:cNvSpPr/>
            <p:nvPr/>
          </p:nvSpPr>
          <p:spPr>
            <a:xfrm>
              <a:off x="4419600" y="5562600"/>
              <a:ext cx="2286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105400" y="5562600"/>
              <a:ext cx="2286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rapezoid 99"/>
            <p:cNvSpPr/>
            <p:nvPr/>
          </p:nvSpPr>
          <p:spPr>
            <a:xfrm>
              <a:off x="4572000" y="5105400"/>
              <a:ext cx="304800" cy="3048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Isosceles Triangle 100"/>
            <p:cNvSpPr/>
            <p:nvPr/>
          </p:nvSpPr>
          <p:spPr>
            <a:xfrm rot="16200000">
              <a:off x="2895600" y="5181600"/>
              <a:ext cx="990600" cy="1295400"/>
            </a:xfrm>
            <a:prstGeom prst="triangle">
              <a:avLst>
                <a:gd name="adj" fmla="val 32996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Isosceles Triangle 101"/>
            <p:cNvSpPr/>
            <p:nvPr/>
          </p:nvSpPr>
          <p:spPr>
            <a:xfrm rot="16200000">
              <a:off x="3009900" y="5295900"/>
              <a:ext cx="762000" cy="1295400"/>
            </a:xfrm>
            <a:prstGeom prst="triangle">
              <a:avLst>
                <a:gd name="adj" fmla="val 44049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rapezoid 102"/>
            <p:cNvSpPr/>
            <p:nvPr/>
          </p:nvSpPr>
          <p:spPr>
            <a:xfrm rot="5400000">
              <a:off x="5993423" y="4826977"/>
              <a:ext cx="990600" cy="2004647"/>
            </a:xfrm>
            <a:prstGeom prst="trapezoid">
              <a:avLst>
                <a:gd name="adj" fmla="val 28644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038601" y="5334000"/>
              <a:ext cx="1447800" cy="990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Parallelogram 104"/>
            <p:cNvSpPr/>
            <p:nvPr/>
          </p:nvSpPr>
          <p:spPr>
            <a:xfrm rot="5400000" flipH="1">
              <a:off x="7448550" y="5353050"/>
              <a:ext cx="723900" cy="685800"/>
            </a:xfrm>
            <a:prstGeom prst="parallelogram">
              <a:avLst>
                <a:gd name="adj" fmla="val 43947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6-Point Star 105"/>
            <p:cNvSpPr/>
            <p:nvPr/>
          </p:nvSpPr>
          <p:spPr>
            <a:xfrm>
              <a:off x="7239000" y="4800600"/>
              <a:ext cx="1460500" cy="1524000"/>
            </a:xfrm>
            <a:prstGeom prst="star6">
              <a:avLst>
                <a:gd name="adj" fmla="val 9729"/>
                <a:gd name="hf" fmla="val 11547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Parallelogram 106"/>
            <p:cNvSpPr/>
            <p:nvPr/>
          </p:nvSpPr>
          <p:spPr>
            <a:xfrm rot="4988698">
              <a:off x="4605609" y="2354670"/>
              <a:ext cx="405107" cy="5492435"/>
            </a:xfrm>
            <a:prstGeom prst="parallelogram">
              <a:avLst>
                <a:gd name="adj" fmla="val 79606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rapezoid 107"/>
            <p:cNvSpPr/>
            <p:nvPr/>
          </p:nvSpPr>
          <p:spPr>
            <a:xfrm>
              <a:off x="3733800" y="6477000"/>
              <a:ext cx="2236177" cy="126024"/>
            </a:xfrm>
            <a:prstGeom prst="trapezoid">
              <a:avLst>
                <a:gd name="adj" fmla="val 28644"/>
              </a:avLst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  <a:sp3d prstMaterial="softEdge">
              <a:bevelT w="152400" h="254000" prst="angle"/>
              <a:bevelB h="1397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1219200" y="457200"/>
            <a:ext cx="381000" cy="762000"/>
            <a:chOff x="3657600" y="609600"/>
            <a:chExt cx="381000" cy="838200"/>
          </a:xfrm>
        </p:grpSpPr>
        <p:sp>
          <p:nvSpPr>
            <p:cNvPr id="109" name="Freeform 108"/>
            <p:cNvSpPr/>
            <p:nvPr/>
          </p:nvSpPr>
          <p:spPr>
            <a:xfrm>
              <a:off x="3657600" y="609600"/>
              <a:ext cx="381000" cy="762000"/>
            </a:xfrm>
            <a:custGeom>
              <a:avLst/>
              <a:gdLst>
                <a:gd name="connsiteX0" fmla="*/ 0 w 381000"/>
                <a:gd name="connsiteY0" fmla="*/ 0 h 685800"/>
                <a:gd name="connsiteX1" fmla="*/ 381000 w 381000"/>
                <a:gd name="connsiteY1" fmla="*/ 0 h 685800"/>
                <a:gd name="connsiteX2" fmla="*/ 381000 w 381000"/>
                <a:gd name="connsiteY2" fmla="*/ 685800 h 685800"/>
                <a:gd name="connsiteX3" fmla="*/ 0 w 381000"/>
                <a:gd name="connsiteY3" fmla="*/ 685800 h 685800"/>
                <a:gd name="connsiteX4" fmla="*/ 0 w 381000"/>
                <a:gd name="connsiteY4" fmla="*/ 0 h 6858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7620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228600 w 381000"/>
                <a:gd name="connsiteY1" fmla="*/ 83820 h 762000"/>
                <a:gd name="connsiteX2" fmla="*/ 381000 w 381000"/>
                <a:gd name="connsiteY2" fmla="*/ 0 h 762000"/>
                <a:gd name="connsiteX3" fmla="*/ 381000 w 381000"/>
                <a:gd name="connsiteY3" fmla="*/ 685800 h 762000"/>
                <a:gd name="connsiteX4" fmla="*/ 0 w 381000"/>
                <a:gd name="connsiteY4" fmla="*/ 762000 h 762000"/>
                <a:gd name="connsiteX5" fmla="*/ 0 w 381000"/>
                <a:gd name="connsiteY5" fmla="*/ 762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1000" h="762000">
                  <a:moveTo>
                    <a:pt x="0" y="76200"/>
                  </a:moveTo>
                  <a:lnTo>
                    <a:pt x="228600" y="83820"/>
                  </a:lnTo>
                  <a:lnTo>
                    <a:pt x="381000" y="0"/>
                  </a:lnTo>
                  <a:lnTo>
                    <a:pt x="381000" y="685800"/>
                  </a:lnTo>
                  <a:lnTo>
                    <a:pt x="0" y="76200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3657600" y="609600"/>
              <a:ext cx="381000" cy="838200"/>
              <a:chOff x="4191000" y="609600"/>
              <a:chExt cx="609600" cy="838200"/>
            </a:xfrm>
          </p:grpSpPr>
          <p:sp>
            <p:nvSpPr>
              <p:cNvPr id="112" name="Freeform 111"/>
              <p:cNvSpPr/>
              <p:nvPr/>
            </p:nvSpPr>
            <p:spPr>
              <a:xfrm>
                <a:off x="4191000" y="1295400"/>
                <a:ext cx="609600" cy="152400"/>
              </a:xfrm>
              <a:custGeom>
                <a:avLst/>
                <a:gdLst>
                  <a:gd name="connsiteX0" fmla="*/ 0 w 304800"/>
                  <a:gd name="connsiteY0" fmla="*/ 0 h 152400"/>
                  <a:gd name="connsiteX1" fmla="*/ 304800 w 304800"/>
                  <a:gd name="connsiteY1" fmla="*/ 0 h 152400"/>
                  <a:gd name="connsiteX2" fmla="*/ 304800 w 304800"/>
                  <a:gd name="connsiteY2" fmla="*/ 152400 h 152400"/>
                  <a:gd name="connsiteX3" fmla="*/ 0 w 304800"/>
                  <a:gd name="connsiteY3" fmla="*/ 152400 h 152400"/>
                  <a:gd name="connsiteX4" fmla="*/ 0 w 304800"/>
                  <a:gd name="connsiteY4" fmla="*/ 0 h 152400"/>
                  <a:gd name="connsiteX0" fmla="*/ 0 w 457200"/>
                  <a:gd name="connsiteY0" fmla="*/ 76200 h 228600"/>
                  <a:gd name="connsiteX1" fmla="*/ 457200 w 457200"/>
                  <a:gd name="connsiteY1" fmla="*/ 0 h 228600"/>
                  <a:gd name="connsiteX2" fmla="*/ 304800 w 457200"/>
                  <a:gd name="connsiteY2" fmla="*/ 228600 h 228600"/>
                  <a:gd name="connsiteX3" fmla="*/ 0 w 457200"/>
                  <a:gd name="connsiteY3" fmla="*/ 228600 h 228600"/>
                  <a:gd name="connsiteX4" fmla="*/ 0 w 457200"/>
                  <a:gd name="connsiteY4" fmla="*/ 76200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7200" h="228600">
                    <a:moveTo>
                      <a:pt x="0" y="76200"/>
                    </a:moveTo>
                    <a:lnTo>
                      <a:pt x="457200" y="0"/>
                    </a:lnTo>
                    <a:lnTo>
                      <a:pt x="304800" y="228600"/>
                    </a:lnTo>
                    <a:lnTo>
                      <a:pt x="0" y="228600"/>
                    </a:lnTo>
                    <a:lnTo>
                      <a:pt x="0" y="762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 112"/>
              <p:cNvSpPr/>
              <p:nvPr/>
            </p:nvSpPr>
            <p:spPr>
              <a:xfrm>
                <a:off x="4191000" y="609600"/>
                <a:ext cx="609600" cy="152400"/>
              </a:xfrm>
              <a:custGeom>
                <a:avLst/>
                <a:gdLst>
                  <a:gd name="connsiteX0" fmla="*/ 0 w 304800"/>
                  <a:gd name="connsiteY0" fmla="*/ 0 h 76200"/>
                  <a:gd name="connsiteX1" fmla="*/ 304800 w 304800"/>
                  <a:gd name="connsiteY1" fmla="*/ 0 h 76200"/>
                  <a:gd name="connsiteX2" fmla="*/ 304800 w 304800"/>
                  <a:gd name="connsiteY2" fmla="*/ 76200 h 76200"/>
                  <a:gd name="connsiteX3" fmla="*/ 0 w 304800"/>
                  <a:gd name="connsiteY3" fmla="*/ 76200 h 76200"/>
                  <a:gd name="connsiteX4" fmla="*/ 0 w 304800"/>
                  <a:gd name="connsiteY4" fmla="*/ 0 h 762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04800 w 457200"/>
                  <a:gd name="connsiteY2" fmla="*/ 152400 h 152400"/>
                  <a:gd name="connsiteX3" fmla="*/ 0 w 457200"/>
                  <a:gd name="connsiteY3" fmla="*/ 152400 h 152400"/>
                  <a:gd name="connsiteX4" fmla="*/ 0 w 457200"/>
                  <a:gd name="connsiteY4" fmla="*/ 76200 h 152400"/>
                  <a:gd name="connsiteX0" fmla="*/ 0 w 457200"/>
                  <a:gd name="connsiteY0" fmla="*/ 76200 h 152400"/>
                  <a:gd name="connsiteX1" fmla="*/ 457200 w 457200"/>
                  <a:gd name="connsiteY1" fmla="*/ 0 h 152400"/>
                  <a:gd name="connsiteX2" fmla="*/ 365760 w 457200"/>
                  <a:gd name="connsiteY2" fmla="*/ 152400 h 152400"/>
                  <a:gd name="connsiteX3" fmla="*/ 0 w 457200"/>
                  <a:gd name="connsiteY3" fmla="*/ 152400 h 152400"/>
                  <a:gd name="connsiteX4" fmla="*/ 0 w 457200"/>
                  <a:gd name="connsiteY4" fmla="*/ 76200 h 152400"/>
                  <a:gd name="connsiteX0" fmla="*/ 0 w 457200"/>
                  <a:gd name="connsiteY0" fmla="*/ 76200 h 152400"/>
                  <a:gd name="connsiteX1" fmla="*/ 274320 w 457200"/>
                  <a:gd name="connsiteY1" fmla="*/ 83820 h 152400"/>
                  <a:gd name="connsiteX2" fmla="*/ 457200 w 457200"/>
                  <a:gd name="connsiteY2" fmla="*/ 0 h 152400"/>
                  <a:gd name="connsiteX3" fmla="*/ 365760 w 457200"/>
                  <a:gd name="connsiteY3" fmla="*/ 152400 h 152400"/>
                  <a:gd name="connsiteX4" fmla="*/ 0 w 457200"/>
                  <a:gd name="connsiteY4" fmla="*/ 152400 h 152400"/>
                  <a:gd name="connsiteX5" fmla="*/ 0 w 457200"/>
                  <a:gd name="connsiteY5" fmla="*/ 76200 h 15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152400">
                    <a:moveTo>
                      <a:pt x="0" y="76200"/>
                    </a:moveTo>
                    <a:lnTo>
                      <a:pt x="274320" y="83820"/>
                    </a:lnTo>
                    <a:lnTo>
                      <a:pt x="457200" y="0"/>
                    </a:lnTo>
                    <a:lnTo>
                      <a:pt x="365760" y="152400"/>
                    </a:lnTo>
                    <a:lnTo>
                      <a:pt x="0" y="152400"/>
                    </a:lnTo>
                    <a:lnTo>
                      <a:pt x="0" y="762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1" name="Freeform 110"/>
            <p:cNvSpPr/>
            <p:nvPr/>
          </p:nvSpPr>
          <p:spPr>
            <a:xfrm>
              <a:off x="3962400" y="609600"/>
              <a:ext cx="76200" cy="777240"/>
            </a:xfrm>
            <a:custGeom>
              <a:avLst/>
              <a:gdLst>
                <a:gd name="connsiteX0" fmla="*/ 0 w 381000"/>
                <a:gd name="connsiteY0" fmla="*/ 0 h 685800"/>
                <a:gd name="connsiteX1" fmla="*/ 381000 w 381000"/>
                <a:gd name="connsiteY1" fmla="*/ 0 h 685800"/>
                <a:gd name="connsiteX2" fmla="*/ 381000 w 381000"/>
                <a:gd name="connsiteY2" fmla="*/ 685800 h 685800"/>
                <a:gd name="connsiteX3" fmla="*/ 0 w 381000"/>
                <a:gd name="connsiteY3" fmla="*/ 685800 h 685800"/>
                <a:gd name="connsiteX4" fmla="*/ 0 w 381000"/>
                <a:gd name="connsiteY4" fmla="*/ 0 h 6858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7620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381000"/>
                <a:gd name="connsiteY0" fmla="*/ 76200 h 762000"/>
                <a:gd name="connsiteX1" fmla="*/ 381000 w 381000"/>
                <a:gd name="connsiteY1" fmla="*/ 0 h 762000"/>
                <a:gd name="connsiteX2" fmla="*/ 381000 w 381000"/>
                <a:gd name="connsiteY2" fmla="*/ 685800 h 762000"/>
                <a:gd name="connsiteX3" fmla="*/ 0 w 381000"/>
                <a:gd name="connsiteY3" fmla="*/ 762000 h 762000"/>
                <a:gd name="connsiteX4" fmla="*/ 0 w 381000"/>
                <a:gd name="connsiteY4" fmla="*/ 76200 h 762000"/>
                <a:gd name="connsiteX0" fmla="*/ 0 w 1905000"/>
                <a:gd name="connsiteY0" fmla="*/ 76200 h 762000"/>
                <a:gd name="connsiteX1" fmla="*/ 1905000 w 1905000"/>
                <a:gd name="connsiteY1" fmla="*/ 0 h 762000"/>
                <a:gd name="connsiteX2" fmla="*/ 1905000 w 1905000"/>
                <a:gd name="connsiteY2" fmla="*/ 685800 h 762000"/>
                <a:gd name="connsiteX3" fmla="*/ 1524000 w 1905000"/>
                <a:gd name="connsiteY3" fmla="*/ 762000 h 762000"/>
                <a:gd name="connsiteX4" fmla="*/ 0 w 1905000"/>
                <a:gd name="connsiteY4" fmla="*/ 76200 h 762000"/>
                <a:gd name="connsiteX0" fmla="*/ 0 w 1905000"/>
                <a:gd name="connsiteY0" fmla="*/ 76200 h 762000"/>
                <a:gd name="connsiteX1" fmla="*/ 1524000 w 1905000"/>
                <a:gd name="connsiteY1" fmla="*/ 0 h 762000"/>
                <a:gd name="connsiteX2" fmla="*/ 1905000 w 1905000"/>
                <a:gd name="connsiteY2" fmla="*/ 0 h 762000"/>
                <a:gd name="connsiteX3" fmla="*/ 1905000 w 1905000"/>
                <a:gd name="connsiteY3" fmla="*/ 685800 h 762000"/>
                <a:gd name="connsiteX4" fmla="*/ 1524000 w 1905000"/>
                <a:gd name="connsiteY4" fmla="*/ 762000 h 762000"/>
                <a:gd name="connsiteX5" fmla="*/ 0 w 1905000"/>
                <a:gd name="connsiteY5" fmla="*/ 76200 h 762000"/>
                <a:gd name="connsiteX0" fmla="*/ 0 w 381000"/>
                <a:gd name="connsiteY0" fmla="*/ 152400 h 762000"/>
                <a:gd name="connsiteX1" fmla="*/ 0 w 381000"/>
                <a:gd name="connsiteY1" fmla="*/ 0 h 762000"/>
                <a:gd name="connsiteX2" fmla="*/ 381000 w 381000"/>
                <a:gd name="connsiteY2" fmla="*/ 0 h 762000"/>
                <a:gd name="connsiteX3" fmla="*/ 381000 w 381000"/>
                <a:gd name="connsiteY3" fmla="*/ 685800 h 762000"/>
                <a:gd name="connsiteX4" fmla="*/ 0 w 381000"/>
                <a:gd name="connsiteY4" fmla="*/ 762000 h 762000"/>
                <a:gd name="connsiteX5" fmla="*/ 0 w 381000"/>
                <a:gd name="connsiteY5" fmla="*/ 152400 h 762000"/>
                <a:gd name="connsiteX0" fmla="*/ 0 w 381000"/>
                <a:gd name="connsiteY0" fmla="*/ 762000 h 762000"/>
                <a:gd name="connsiteX1" fmla="*/ 0 w 381000"/>
                <a:gd name="connsiteY1" fmla="*/ 0 h 762000"/>
                <a:gd name="connsiteX2" fmla="*/ 381000 w 381000"/>
                <a:gd name="connsiteY2" fmla="*/ 0 h 762000"/>
                <a:gd name="connsiteX3" fmla="*/ 381000 w 381000"/>
                <a:gd name="connsiteY3" fmla="*/ 685800 h 762000"/>
                <a:gd name="connsiteX4" fmla="*/ 0 w 381000"/>
                <a:gd name="connsiteY4" fmla="*/ 762000 h 762000"/>
                <a:gd name="connsiteX0" fmla="*/ 0 w 381000"/>
                <a:gd name="connsiteY0" fmla="*/ 838200 h 838200"/>
                <a:gd name="connsiteX1" fmla="*/ 0 w 381000"/>
                <a:gd name="connsiteY1" fmla="*/ 0 h 838200"/>
                <a:gd name="connsiteX2" fmla="*/ 381000 w 381000"/>
                <a:gd name="connsiteY2" fmla="*/ 0 h 838200"/>
                <a:gd name="connsiteX3" fmla="*/ 381000 w 381000"/>
                <a:gd name="connsiteY3" fmla="*/ 685800 h 838200"/>
                <a:gd name="connsiteX4" fmla="*/ 0 w 381000"/>
                <a:gd name="connsiteY4" fmla="*/ 838200 h 838200"/>
                <a:gd name="connsiteX0" fmla="*/ 0 w 381000"/>
                <a:gd name="connsiteY0" fmla="*/ 838200 h 838200"/>
                <a:gd name="connsiteX1" fmla="*/ 0 w 381000"/>
                <a:gd name="connsiteY1" fmla="*/ 762000 h 838200"/>
                <a:gd name="connsiteX2" fmla="*/ 0 w 381000"/>
                <a:gd name="connsiteY2" fmla="*/ 0 h 838200"/>
                <a:gd name="connsiteX3" fmla="*/ 381000 w 381000"/>
                <a:gd name="connsiteY3" fmla="*/ 0 h 838200"/>
                <a:gd name="connsiteX4" fmla="*/ 381000 w 381000"/>
                <a:gd name="connsiteY4" fmla="*/ 685800 h 838200"/>
                <a:gd name="connsiteX5" fmla="*/ 0 w 381000"/>
                <a:gd name="connsiteY5" fmla="*/ 838200 h 838200"/>
                <a:gd name="connsiteX0" fmla="*/ 0 w 381000"/>
                <a:gd name="connsiteY0" fmla="*/ 838200 h 838200"/>
                <a:gd name="connsiteX1" fmla="*/ 0 w 381000"/>
                <a:gd name="connsiteY1" fmla="*/ 762000 h 838200"/>
                <a:gd name="connsiteX2" fmla="*/ 0 w 381000"/>
                <a:gd name="connsiteY2" fmla="*/ 0 h 838200"/>
                <a:gd name="connsiteX3" fmla="*/ 381000 w 381000"/>
                <a:gd name="connsiteY3" fmla="*/ 0 h 838200"/>
                <a:gd name="connsiteX4" fmla="*/ 381000 w 381000"/>
                <a:gd name="connsiteY4" fmla="*/ 685800 h 838200"/>
                <a:gd name="connsiteX5" fmla="*/ 0 w 381000"/>
                <a:gd name="connsiteY5" fmla="*/ 838200 h 838200"/>
                <a:gd name="connsiteX0" fmla="*/ 0 w 381000"/>
                <a:gd name="connsiteY0" fmla="*/ 762000 h 762000"/>
                <a:gd name="connsiteX1" fmla="*/ 0 w 381000"/>
                <a:gd name="connsiteY1" fmla="*/ 762000 h 762000"/>
                <a:gd name="connsiteX2" fmla="*/ 0 w 381000"/>
                <a:gd name="connsiteY2" fmla="*/ 0 h 762000"/>
                <a:gd name="connsiteX3" fmla="*/ 381000 w 381000"/>
                <a:gd name="connsiteY3" fmla="*/ 0 h 762000"/>
                <a:gd name="connsiteX4" fmla="*/ 381000 w 381000"/>
                <a:gd name="connsiteY4" fmla="*/ 685800 h 762000"/>
                <a:gd name="connsiteX5" fmla="*/ 0 w 381000"/>
                <a:gd name="connsiteY5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1000" h="762000">
                  <a:moveTo>
                    <a:pt x="0" y="762000"/>
                  </a:moveTo>
                  <a:lnTo>
                    <a:pt x="0" y="762000"/>
                  </a:lnTo>
                  <a:lnTo>
                    <a:pt x="0" y="0"/>
                  </a:lnTo>
                  <a:lnTo>
                    <a:pt x="381000" y="0"/>
                  </a:lnTo>
                  <a:lnTo>
                    <a:pt x="381000" y="685800"/>
                  </a:lnTo>
                  <a:lnTo>
                    <a:pt x="0" y="762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3000">
              <a:schemeClr val="accent1">
                <a:lumMod val="75000"/>
              </a:schemeClr>
            </a:gs>
            <a:gs pos="21001">
              <a:schemeClr val="tx2"/>
            </a:gs>
            <a:gs pos="63000">
              <a:schemeClr val="accent1">
                <a:lumMod val="60000"/>
                <a:lumOff val="40000"/>
              </a:schemeClr>
            </a:gs>
            <a:gs pos="67000">
              <a:schemeClr val="accent3">
                <a:lumMod val="60000"/>
                <a:lumOff val="40000"/>
              </a:schemeClr>
            </a:gs>
            <a:gs pos="69000">
              <a:schemeClr val="accent3">
                <a:lumMod val="75000"/>
              </a:schemeClr>
            </a:gs>
            <a:gs pos="82001">
              <a:schemeClr val="accent3">
                <a:lumMod val="5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roup 329"/>
          <p:cNvGrpSpPr/>
          <p:nvPr/>
        </p:nvGrpSpPr>
        <p:grpSpPr>
          <a:xfrm>
            <a:off x="3048000" y="304800"/>
            <a:ext cx="3271609" cy="6181766"/>
            <a:chOff x="3106304" y="474884"/>
            <a:chExt cx="3271609" cy="6181766"/>
          </a:xfrm>
        </p:grpSpPr>
        <p:grpSp>
          <p:nvGrpSpPr>
            <p:cNvPr id="112" name="Group 111"/>
            <p:cNvGrpSpPr/>
            <p:nvPr/>
          </p:nvGrpSpPr>
          <p:grpSpPr>
            <a:xfrm>
              <a:off x="4177086" y="5894650"/>
              <a:ext cx="593035" cy="762000"/>
              <a:chOff x="4084983" y="5715000"/>
              <a:chExt cx="440635" cy="762000"/>
            </a:xfrm>
          </p:grpSpPr>
          <p:sp>
            <p:nvSpPr>
              <p:cNvPr id="113" name="Isosceles Triangle 112"/>
              <p:cNvSpPr/>
              <p:nvPr/>
            </p:nvSpPr>
            <p:spPr>
              <a:xfrm>
                <a:off x="4084983" y="5715000"/>
                <a:ext cx="440635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4343400" y="6157913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>
              <a:xfrm flipH="1">
                <a:off x="4087367" y="6153912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Isosceles Triangle 115"/>
              <p:cNvSpPr/>
              <p:nvPr/>
            </p:nvSpPr>
            <p:spPr>
              <a:xfrm>
                <a:off x="4114800" y="6096000"/>
                <a:ext cx="377687" cy="381000"/>
              </a:xfrm>
              <a:prstGeom prst="triangle">
                <a:avLst>
                  <a:gd name="adj" fmla="val 49972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7" name="Straight Connector 116"/>
              <p:cNvCxnSpPr>
                <a:stCxn id="113" idx="0"/>
                <a:endCxn id="116" idx="0"/>
              </p:cNvCxnSpPr>
              <p:nvPr/>
            </p:nvCxnSpPr>
            <p:spPr>
              <a:xfrm rot="16200000" flipH="1" flipV="1">
                <a:off x="4113920" y="5904618"/>
                <a:ext cx="381000" cy="17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/>
            <p:cNvGrpSpPr/>
            <p:nvPr/>
          </p:nvGrpSpPr>
          <p:grpSpPr>
            <a:xfrm>
              <a:off x="5167686" y="5894650"/>
              <a:ext cx="593035" cy="762000"/>
              <a:chOff x="4084983" y="5715000"/>
              <a:chExt cx="440635" cy="762000"/>
            </a:xfrm>
          </p:grpSpPr>
          <p:sp>
            <p:nvSpPr>
              <p:cNvPr id="119" name="Isosceles Triangle 118"/>
              <p:cNvSpPr/>
              <p:nvPr/>
            </p:nvSpPr>
            <p:spPr>
              <a:xfrm>
                <a:off x="4084983" y="5715000"/>
                <a:ext cx="440635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>
                <a:off x="4343400" y="6157913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flipH="1">
                <a:off x="4087367" y="6153912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Isosceles Triangle 121"/>
              <p:cNvSpPr/>
              <p:nvPr/>
            </p:nvSpPr>
            <p:spPr>
              <a:xfrm>
                <a:off x="4114800" y="6096000"/>
                <a:ext cx="377687" cy="381000"/>
              </a:xfrm>
              <a:prstGeom prst="triangle">
                <a:avLst>
                  <a:gd name="adj" fmla="val 49972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>
                <a:stCxn id="119" idx="0"/>
                <a:endCxn id="122" idx="0"/>
              </p:cNvCxnSpPr>
              <p:nvPr/>
            </p:nvCxnSpPr>
            <p:spPr>
              <a:xfrm rot="16200000" flipH="1" flipV="1">
                <a:off x="4113920" y="5904618"/>
                <a:ext cx="381000" cy="17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23"/>
            <p:cNvGrpSpPr/>
            <p:nvPr/>
          </p:nvGrpSpPr>
          <p:grpSpPr>
            <a:xfrm rot="467308">
              <a:off x="3738440" y="1624164"/>
              <a:ext cx="513815" cy="2352634"/>
              <a:chOff x="5029300" y="2066357"/>
              <a:chExt cx="513815" cy="2352634"/>
            </a:xfrm>
          </p:grpSpPr>
          <p:sp>
            <p:nvSpPr>
              <p:cNvPr id="125" name="Isosceles Triangle 124"/>
              <p:cNvSpPr/>
              <p:nvPr/>
            </p:nvSpPr>
            <p:spPr>
              <a:xfrm rot="16951728">
                <a:off x="4076800" y="3237891"/>
                <a:ext cx="2133600" cy="228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Parallelogram 125"/>
              <p:cNvSpPr/>
              <p:nvPr/>
            </p:nvSpPr>
            <p:spPr>
              <a:xfrm rot="5920237">
                <a:off x="4679824" y="26759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Trapezoid 126"/>
              <p:cNvSpPr/>
              <p:nvPr/>
            </p:nvSpPr>
            <p:spPr>
              <a:xfrm rot="16782311">
                <a:off x="5124015" y="2713037"/>
                <a:ext cx="6858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 rot="20430772" flipH="1">
              <a:off x="5864098" y="1618519"/>
              <a:ext cx="513815" cy="2352634"/>
              <a:chOff x="5029300" y="2066357"/>
              <a:chExt cx="513815" cy="2352634"/>
            </a:xfrm>
          </p:grpSpPr>
          <p:sp>
            <p:nvSpPr>
              <p:cNvPr id="129" name="Isosceles Triangle 128"/>
              <p:cNvSpPr/>
              <p:nvPr/>
            </p:nvSpPr>
            <p:spPr>
              <a:xfrm rot="16951728">
                <a:off x="4076800" y="3237891"/>
                <a:ext cx="2133600" cy="228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Parallelogram 129"/>
              <p:cNvSpPr/>
              <p:nvPr/>
            </p:nvSpPr>
            <p:spPr>
              <a:xfrm rot="5920237">
                <a:off x="4679824" y="26759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Trapezoid 130"/>
              <p:cNvSpPr/>
              <p:nvPr/>
            </p:nvSpPr>
            <p:spPr>
              <a:xfrm rot="16782311">
                <a:off x="5124015" y="2713037"/>
                <a:ext cx="6858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 rot="1066655">
              <a:off x="3546690" y="2910100"/>
              <a:ext cx="381000" cy="1828800"/>
              <a:chOff x="3810000" y="3276600"/>
              <a:chExt cx="381000" cy="2209800"/>
            </a:xfrm>
          </p:grpSpPr>
          <p:grpSp>
            <p:nvGrpSpPr>
              <p:cNvPr id="138" name="Group 210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40" name="Trapezoid 139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1" name="Isosceles Triangle 140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9" name="Trapezoid 138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 rot="760104">
              <a:off x="3106304" y="4246565"/>
              <a:ext cx="609600" cy="1600200"/>
              <a:chOff x="4648200" y="2743200"/>
              <a:chExt cx="609600" cy="1600200"/>
            </a:xfrm>
          </p:grpSpPr>
          <p:sp>
            <p:nvSpPr>
              <p:cNvPr id="143" name="Isosceles Triangle 142"/>
              <p:cNvSpPr/>
              <p:nvPr/>
            </p:nvSpPr>
            <p:spPr>
              <a:xfrm flipV="1">
                <a:off x="4724400" y="3200400"/>
                <a:ext cx="152400" cy="990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Isosceles Triangle 143"/>
              <p:cNvSpPr/>
              <p:nvPr/>
            </p:nvSpPr>
            <p:spPr>
              <a:xfrm flipV="1">
                <a:off x="4876800" y="3200400"/>
                <a:ext cx="152400" cy="11430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Isosceles Triangle 144"/>
              <p:cNvSpPr/>
              <p:nvPr/>
            </p:nvSpPr>
            <p:spPr>
              <a:xfrm flipV="1">
                <a:off x="5029200" y="3200400"/>
                <a:ext cx="152400" cy="990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Trapezoid 145"/>
              <p:cNvSpPr/>
              <p:nvPr/>
            </p:nvSpPr>
            <p:spPr>
              <a:xfrm>
                <a:off x="4648200" y="2743200"/>
                <a:ext cx="609600" cy="609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4761137" y="1389284"/>
              <a:ext cx="381000" cy="457200"/>
              <a:chOff x="4724400" y="3200400"/>
              <a:chExt cx="381000" cy="457200"/>
            </a:xfrm>
          </p:grpSpPr>
          <p:sp>
            <p:nvSpPr>
              <p:cNvPr id="153" name="Trapezoid 152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4" name="Straight Connector 153"/>
              <p:cNvCxnSpPr>
                <a:stCxn id="153" idx="3"/>
                <a:endCxn id="153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/>
            <p:cNvGrpSpPr/>
            <p:nvPr/>
          </p:nvGrpSpPr>
          <p:grpSpPr>
            <a:xfrm>
              <a:off x="4253286" y="1627450"/>
              <a:ext cx="1411002" cy="2091881"/>
              <a:chOff x="6916133" y="2714625"/>
              <a:chExt cx="1411002" cy="2091881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7237396" y="3200611"/>
                <a:ext cx="763604" cy="9144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158"/>
              <p:cNvSpPr/>
              <p:nvPr/>
            </p:nvSpPr>
            <p:spPr>
              <a:xfrm>
                <a:off x="7239000" y="34290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7239000" y="35814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7239000" y="37338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7239000" y="38862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3" name="Group 387"/>
              <p:cNvGrpSpPr/>
              <p:nvPr/>
            </p:nvGrpSpPr>
            <p:grpSpPr>
              <a:xfrm>
                <a:off x="7613067" y="2714625"/>
                <a:ext cx="714068" cy="2090738"/>
                <a:chOff x="7613067" y="2714625"/>
                <a:chExt cx="714068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67" name="Freeform 166"/>
                <p:cNvSpPr/>
                <p:nvPr/>
              </p:nvSpPr>
              <p:spPr>
                <a:xfrm>
                  <a:off x="7614866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>
                <a:xfrm>
                  <a:off x="7613067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388"/>
              <p:cNvGrpSpPr/>
              <p:nvPr/>
            </p:nvGrpSpPr>
            <p:grpSpPr>
              <a:xfrm flipH="1">
                <a:off x="6916133" y="2715768"/>
                <a:ext cx="725201" cy="2090738"/>
                <a:chOff x="7607005" y="2714625"/>
                <a:chExt cx="715845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65" name="Freeform 164"/>
                <p:cNvSpPr/>
                <p:nvPr/>
              </p:nvSpPr>
              <p:spPr>
                <a:xfrm>
                  <a:off x="7610581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>
                <a:xfrm>
                  <a:off x="7607005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9" name="Group 168"/>
            <p:cNvGrpSpPr/>
            <p:nvPr/>
          </p:nvGrpSpPr>
          <p:grpSpPr>
            <a:xfrm>
              <a:off x="4416713" y="474884"/>
              <a:ext cx="1069848" cy="1188720"/>
              <a:chOff x="2139696" y="911225"/>
              <a:chExt cx="3194305" cy="3572508"/>
            </a:xfrm>
          </p:grpSpPr>
          <p:sp>
            <p:nvSpPr>
              <p:cNvPr id="170" name="Freeform 169"/>
              <p:cNvSpPr/>
              <p:nvPr/>
            </p:nvSpPr>
            <p:spPr>
              <a:xfrm>
                <a:off x="3733802" y="914400"/>
                <a:ext cx="1600199" cy="3566158"/>
              </a:xfrm>
              <a:custGeom>
                <a:avLst/>
                <a:gdLst>
                  <a:gd name="connsiteX0" fmla="*/ 3175 w 771525"/>
                  <a:gd name="connsiteY0" fmla="*/ 1263650 h 1349375"/>
                  <a:gd name="connsiteX1" fmla="*/ 171450 w 771525"/>
                  <a:gd name="connsiteY1" fmla="*/ 1260475 h 1349375"/>
                  <a:gd name="connsiteX2" fmla="*/ 473075 w 771525"/>
                  <a:gd name="connsiteY2" fmla="*/ 1349375 h 1349375"/>
                  <a:gd name="connsiteX3" fmla="*/ 692150 w 771525"/>
                  <a:gd name="connsiteY3" fmla="*/ 1235075 h 1349375"/>
                  <a:gd name="connsiteX4" fmla="*/ 771525 w 771525"/>
                  <a:gd name="connsiteY4" fmla="*/ 898525 h 1349375"/>
                  <a:gd name="connsiteX5" fmla="*/ 704850 w 771525"/>
                  <a:gd name="connsiteY5" fmla="*/ 812800 h 1349375"/>
                  <a:gd name="connsiteX6" fmla="*/ 676275 w 771525"/>
                  <a:gd name="connsiteY6" fmla="*/ 1006475 h 1349375"/>
                  <a:gd name="connsiteX7" fmla="*/ 546100 w 771525"/>
                  <a:gd name="connsiteY7" fmla="*/ 1212850 h 1349375"/>
                  <a:gd name="connsiteX8" fmla="*/ 488950 w 771525"/>
                  <a:gd name="connsiteY8" fmla="*/ 1123950 h 1349375"/>
                  <a:gd name="connsiteX9" fmla="*/ 520700 w 771525"/>
                  <a:gd name="connsiteY9" fmla="*/ 809625 h 1349375"/>
                  <a:gd name="connsiteX10" fmla="*/ 660400 w 771525"/>
                  <a:gd name="connsiteY10" fmla="*/ 628650 h 1349375"/>
                  <a:gd name="connsiteX11" fmla="*/ 762000 w 771525"/>
                  <a:gd name="connsiteY11" fmla="*/ 609600 h 1349375"/>
                  <a:gd name="connsiteX12" fmla="*/ 708025 w 771525"/>
                  <a:gd name="connsiteY12" fmla="*/ 485775 h 1349375"/>
                  <a:gd name="connsiteX13" fmla="*/ 587375 w 771525"/>
                  <a:gd name="connsiteY13" fmla="*/ 511175 h 1349375"/>
                  <a:gd name="connsiteX14" fmla="*/ 434975 w 771525"/>
                  <a:gd name="connsiteY14" fmla="*/ 663575 h 1349375"/>
                  <a:gd name="connsiteX15" fmla="*/ 469900 w 771525"/>
                  <a:gd name="connsiteY15" fmla="*/ 352425 h 1349375"/>
                  <a:gd name="connsiteX16" fmla="*/ 584200 w 771525"/>
                  <a:gd name="connsiteY16" fmla="*/ 266700 h 1349375"/>
                  <a:gd name="connsiteX17" fmla="*/ 650875 w 771525"/>
                  <a:gd name="connsiteY17" fmla="*/ 295275 h 1349375"/>
                  <a:gd name="connsiteX18" fmla="*/ 600075 w 771525"/>
                  <a:gd name="connsiteY18" fmla="*/ 184150 h 1349375"/>
                  <a:gd name="connsiteX19" fmla="*/ 466725 w 771525"/>
                  <a:gd name="connsiteY19" fmla="*/ 174625 h 1349375"/>
                  <a:gd name="connsiteX20" fmla="*/ 276225 w 771525"/>
                  <a:gd name="connsiteY20" fmla="*/ 295275 h 1349375"/>
                  <a:gd name="connsiteX21" fmla="*/ 196850 w 771525"/>
                  <a:gd name="connsiteY21" fmla="*/ 225425 h 1349375"/>
                  <a:gd name="connsiteX22" fmla="*/ 139700 w 771525"/>
                  <a:gd name="connsiteY22" fmla="*/ 0 h 1349375"/>
                  <a:gd name="connsiteX23" fmla="*/ 0 w 771525"/>
                  <a:gd name="connsiteY23" fmla="*/ 0 h 1349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71525" h="1349375">
                    <a:moveTo>
                      <a:pt x="3175" y="1263650"/>
                    </a:moveTo>
                    <a:lnTo>
                      <a:pt x="171450" y="1260475"/>
                    </a:lnTo>
                    <a:lnTo>
                      <a:pt x="473075" y="1349375"/>
                    </a:lnTo>
                    <a:lnTo>
                      <a:pt x="692150" y="1235075"/>
                    </a:lnTo>
                    <a:lnTo>
                      <a:pt x="771525" y="898525"/>
                    </a:lnTo>
                    <a:lnTo>
                      <a:pt x="704850" y="812800"/>
                    </a:lnTo>
                    <a:lnTo>
                      <a:pt x="676275" y="1006475"/>
                    </a:lnTo>
                    <a:lnTo>
                      <a:pt x="546100" y="1212850"/>
                    </a:lnTo>
                    <a:lnTo>
                      <a:pt x="488950" y="1123950"/>
                    </a:lnTo>
                    <a:lnTo>
                      <a:pt x="520700" y="809625"/>
                    </a:lnTo>
                    <a:lnTo>
                      <a:pt x="660400" y="628650"/>
                    </a:lnTo>
                    <a:lnTo>
                      <a:pt x="762000" y="609600"/>
                    </a:lnTo>
                    <a:lnTo>
                      <a:pt x="708025" y="485775"/>
                    </a:lnTo>
                    <a:lnTo>
                      <a:pt x="587375" y="511175"/>
                    </a:lnTo>
                    <a:lnTo>
                      <a:pt x="434975" y="663575"/>
                    </a:lnTo>
                    <a:lnTo>
                      <a:pt x="469900" y="352425"/>
                    </a:lnTo>
                    <a:lnTo>
                      <a:pt x="584200" y="266700"/>
                    </a:lnTo>
                    <a:lnTo>
                      <a:pt x="650875" y="295275"/>
                    </a:lnTo>
                    <a:lnTo>
                      <a:pt x="600075" y="184150"/>
                    </a:lnTo>
                    <a:lnTo>
                      <a:pt x="466725" y="174625"/>
                    </a:lnTo>
                    <a:lnTo>
                      <a:pt x="276225" y="295275"/>
                    </a:lnTo>
                    <a:lnTo>
                      <a:pt x="196850" y="225425"/>
                    </a:lnTo>
                    <a:lnTo>
                      <a:pt x="139700" y="0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Parallelogram 170"/>
              <p:cNvSpPr/>
              <p:nvPr/>
            </p:nvSpPr>
            <p:spPr>
              <a:xfrm rot="19874887" flipH="1">
                <a:off x="3870962" y="2222534"/>
                <a:ext cx="769788" cy="324606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2" name="Straight Connector 171"/>
              <p:cNvCxnSpPr>
                <a:stCxn id="171" idx="0"/>
                <a:endCxn id="171" idx="4"/>
              </p:cNvCxnSpPr>
              <p:nvPr/>
            </p:nvCxnSpPr>
            <p:spPr>
              <a:xfrm rot="16200000" flipH="1">
                <a:off x="4113563" y="2306765"/>
                <a:ext cx="284586" cy="15614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>
                <a:stCxn id="170" idx="9"/>
              </p:cNvCxnSpPr>
              <p:nvPr/>
            </p:nvCxnSpPr>
            <p:spPr>
              <a:xfrm flipH="1">
                <a:off x="4190999" y="3054095"/>
                <a:ext cx="622773" cy="146304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>
                <a:endCxn id="170" idx="2"/>
              </p:cNvCxnSpPr>
              <p:nvPr/>
            </p:nvCxnSpPr>
            <p:spPr>
              <a:xfrm rot="16200000" flipH="1">
                <a:off x="3812915" y="3578480"/>
                <a:ext cx="1280159" cy="523995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75" name="Group 55"/>
              <p:cNvGrpSpPr/>
              <p:nvPr/>
            </p:nvGrpSpPr>
            <p:grpSpPr>
              <a:xfrm>
                <a:off x="3733800" y="911225"/>
                <a:ext cx="1600200" cy="2962275"/>
                <a:chOff x="3733800" y="911225"/>
                <a:chExt cx="1600200" cy="2962275"/>
              </a:xfrm>
            </p:grpSpPr>
            <p:sp>
              <p:nvSpPr>
                <p:cNvPr id="190" name="Freeform 189"/>
                <p:cNvSpPr/>
                <p:nvPr/>
              </p:nvSpPr>
              <p:spPr>
                <a:xfrm>
                  <a:off x="3733800" y="911225"/>
                  <a:ext cx="307975" cy="971550"/>
                </a:xfrm>
                <a:custGeom>
                  <a:avLst/>
                  <a:gdLst>
                    <a:gd name="connsiteX0" fmla="*/ 0 w 307975"/>
                    <a:gd name="connsiteY0" fmla="*/ 0 h 971550"/>
                    <a:gd name="connsiteX1" fmla="*/ 282575 w 307975"/>
                    <a:gd name="connsiteY1" fmla="*/ 6350 h 971550"/>
                    <a:gd name="connsiteX2" fmla="*/ 307975 w 307975"/>
                    <a:gd name="connsiteY2" fmla="*/ 971550 h 971550"/>
                    <a:gd name="connsiteX3" fmla="*/ 149225 w 307975"/>
                    <a:gd name="connsiteY3" fmla="*/ 244475 h 971550"/>
                    <a:gd name="connsiteX4" fmla="*/ 82550 w 307975"/>
                    <a:gd name="connsiteY4" fmla="*/ 184150 h 971550"/>
                    <a:gd name="connsiteX5" fmla="*/ 0 w 307975"/>
                    <a:gd name="connsiteY5" fmla="*/ 155575 h 971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7975" h="971550">
                      <a:moveTo>
                        <a:pt x="0" y="0"/>
                      </a:moveTo>
                      <a:lnTo>
                        <a:pt x="282575" y="6350"/>
                      </a:lnTo>
                      <a:lnTo>
                        <a:pt x="307975" y="971550"/>
                      </a:lnTo>
                      <a:lnTo>
                        <a:pt x="149225" y="244475"/>
                      </a:lnTo>
                      <a:lnTo>
                        <a:pt x="82550" y="184150"/>
                      </a:lnTo>
                      <a:lnTo>
                        <a:pt x="0" y="155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Freeform 190"/>
                <p:cNvSpPr/>
                <p:nvPr/>
              </p:nvSpPr>
              <p:spPr>
                <a:xfrm>
                  <a:off x="4343400" y="1400175"/>
                  <a:ext cx="736600" cy="488950"/>
                </a:xfrm>
                <a:custGeom>
                  <a:avLst/>
                  <a:gdLst>
                    <a:gd name="connsiteX0" fmla="*/ 615950 w 736600"/>
                    <a:gd name="connsiteY0" fmla="*/ 0 h 488950"/>
                    <a:gd name="connsiteX1" fmla="*/ 342900 w 736600"/>
                    <a:gd name="connsiteY1" fmla="*/ 92075 h 488950"/>
                    <a:gd name="connsiteX2" fmla="*/ 0 w 736600"/>
                    <a:gd name="connsiteY2" fmla="*/ 488950 h 488950"/>
                    <a:gd name="connsiteX3" fmla="*/ 530225 w 736600"/>
                    <a:gd name="connsiteY3" fmla="*/ 139700 h 488950"/>
                    <a:gd name="connsiteX4" fmla="*/ 666750 w 736600"/>
                    <a:gd name="connsiteY4" fmla="*/ 187325 h 488950"/>
                    <a:gd name="connsiteX5" fmla="*/ 736600 w 736600"/>
                    <a:gd name="connsiteY5" fmla="*/ 292100 h 488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36600" h="488950">
                      <a:moveTo>
                        <a:pt x="615950" y="0"/>
                      </a:moveTo>
                      <a:lnTo>
                        <a:pt x="342900" y="92075"/>
                      </a:lnTo>
                      <a:lnTo>
                        <a:pt x="0" y="488950"/>
                      </a:lnTo>
                      <a:lnTo>
                        <a:pt x="530225" y="139700"/>
                      </a:lnTo>
                      <a:lnTo>
                        <a:pt x="666750" y="187325"/>
                      </a:lnTo>
                      <a:lnTo>
                        <a:pt x="736600" y="29210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>
                <a:xfrm>
                  <a:off x="4772025" y="2200275"/>
                  <a:ext cx="539750" cy="698500"/>
                </a:xfrm>
                <a:custGeom>
                  <a:avLst/>
                  <a:gdLst>
                    <a:gd name="connsiteX0" fmla="*/ 425450 w 539750"/>
                    <a:gd name="connsiteY0" fmla="*/ 0 h 698500"/>
                    <a:gd name="connsiteX1" fmla="*/ 165100 w 539750"/>
                    <a:gd name="connsiteY1" fmla="*/ 215900 h 698500"/>
                    <a:gd name="connsiteX2" fmla="*/ 0 w 539750"/>
                    <a:gd name="connsiteY2" fmla="*/ 698500 h 698500"/>
                    <a:gd name="connsiteX3" fmla="*/ 298450 w 539750"/>
                    <a:gd name="connsiteY3" fmla="*/ 206375 h 698500"/>
                    <a:gd name="connsiteX4" fmla="*/ 539750 w 539750"/>
                    <a:gd name="connsiteY4" fmla="*/ 327025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39750" h="698500">
                      <a:moveTo>
                        <a:pt x="425450" y="0"/>
                      </a:moveTo>
                      <a:lnTo>
                        <a:pt x="165100" y="215900"/>
                      </a:lnTo>
                      <a:lnTo>
                        <a:pt x="0" y="698500"/>
                      </a:lnTo>
                      <a:lnTo>
                        <a:pt x="298450" y="206375"/>
                      </a:lnTo>
                      <a:lnTo>
                        <a:pt x="539750" y="32702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>
                <a:xfrm>
                  <a:off x="5080000" y="3048000"/>
                  <a:ext cx="254000" cy="825500"/>
                </a:xfrm>
                <a:custGeom>
                  <a:avLst/>
                  <a:gdLst>
                    <a:gd name="connsiteX0" fmla="*/ 82550 w 254000"/>
                    <a:gd name="connsiteY0" fmla="*/ 34925 h 581025"/>
                    <a:gd name="connsiteX1" fmla="*/ 146050 w 254000"/>
                    <a:gd name="connsiteY1" fmla="*/ 3143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77800 w 254000"/>
                    <a:gd name="connsiteY1" fmla="*/ 3651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77800 w 254000"/>
                    <a:gd name="connsiteY3" fmla="*/ 441325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82550 w 254000"/>
                    <a:gd name="connsiteY1" fmla="*/ 28575 h 581025"/>
                    <a:gd name="connsiteX2" fmla="*/ 101600 w 254000"/>
                    <a:gd name="connsiteY2" fmla="*/ 288925 h 581025"/>
                    <a:gd name="connsiteX3" fmla="*/ 0 w 254000"/>
                    <a:gd name="connsiteY3" fmla="*/ 581025 h 581025"/>
                    <a:gd name="connsiteX4" fmla="*/ 177800 w 254000"/>
                    <a:gd name="connsiteY4" fmla="*/ 441325 h 581025"/>
                    <a:gd name="connsiteX5" fmla="*/ 254000 w 254000"/>
                    <a:gd name="connsiteY5" fmla="*/ 0 h 581025"/>
                    <a:gd name="connsiteX0" fmla="*/ 133350 w 304800"/>
                    <a:gd name="connsiteY0" fmla="*/ 34925 h 581025"/>
                    <a:gd name="connsiteX1" fmla="*/ 0 w 304800"/>
                    <a:gd name="connsiteY1" fmla="*/ 60325 h 581025"/>
                    <a:gd name="connsiteX2" fmla="*/ 152400 w 304800"/>
                    <a:gd name="connsiteY2" fmla="*/ 288925 h 581025"/>
                    <a:gd name="connsiteX3" fmla="*/ 50800 w 304800"/>
                    <a:gd name="connsiteY3" fmla="*/ 581025 h 581025"/>
                    <a:gd name="connsiteX4" fmla="*/ 228600 w 304800"/>
                    <a:gd name="connsiteY4" fmla="*/ 441325 h 581025"/>
                    <a:gd name="connsiteX5" fmla="*/ 304800 w 304800"/>
                    <a:gd name="connsiteY5" fmla="*/ 0 h 581025"/>
                    <a:gd name="connsiteX0" fmla="*/ 152400 w 304800"/>
                    <a:gd name="connsiteY0" fmla="*/ 0 h 825500"/>
                    <a:gd name="connsiteX1" fmla="*/ 0 w 304800"/>
                    <a:gd name="connsiteY1" fmla="*/ 304800 h 825500"/>
                    <a:gd name="connsiteX2" fmla="*/ 152400 w 304800"/>
                    <a:gd name="connsiteY2" fmla="*/ 533400 h 825500"/>
                    <a:gd name="connsiteX3" fmla="*/ 50800 w 304800"/>
                    <a:gd name="connsiteY3" fmla="*/ 825500 h 825500"/>
                    <a:gd name="connsiteX4" fmla="*/ 228600 w 304800"/>
                    <a:gd name="connsiteY4" fmla="*/ 685800 h 825500"/>
                    <a:gd name="connsiteX5" fmla="*/ 304800 w 304800"/>
                    <a:gd name="connsiteY5" fmla="*/ 244475 h 825500"/>
                    <a:gd name="connsiteX0" fmla="*/ 101600 w 254000"/>
                    <a:gd name="connsiteY0" fmla="*/ 0 h 825500"/>
                    <a:gd name="connsiteX1" fmla="*/ 101600 w 254000"/>
                    <a:gd name="connsiteY1" fmla="*/ 304800 h 825500"/>
                    <a:gd name="connsiteX2" fmla="*/ 101600 w 254000"/>
                    <a:gd name="connsiteY2" fmla="*/ 533400 h 825500"/>
                    <a:gd name="connsiteX3" fmla="*/ 0 w 254000"/>
                    <a:gd name="connsiteY3" fmla="*/ 825500 h 825500"/>
                    <a:gd name="connsiteX4" fmla="*/ 177800 w 254000"/>
                    <a:gd name="connsiteY4" fmla="*/ 685800 h 825500"/>
                    <a:gd name="connsiteX5" fmla="*/ 254000 w 254000"/>
                    <a:gd name="connsiteY5" fmla="*/ 244475 h 825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4000" h="825500">
                      <a:moveTo>
                        <a:pt x="101600" y="0"/>
                      </a:moveTo>
                      <a:lnTo>
                        <a:pt x="101600" y="304800"/>
                      </a:lnTo>
                      <a:lnTo>
                        <a:pt x="101600" y="533400"/>
                      </a:lnTo>
                      <a:lnTo>
                        <a:pt x="0" y="825500"/>
                      </a:lnTo>
                      <a:lnTo>
                        <a:pt x="177800" y="685800"/>
                      </a:lnTo>
                      <a:lnTo>
                        <a:pt x="254000" y="244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6" name="Group 57"/>
              <p:cNvGrpSpPr/>
              <p:nvPr/>
            </p:nvGrpSpPr>
            <p:grpSpPr>
              <a:xfrm flipH="1">
                <a:off x="2139696" y="914400"/>
                <a:ext cx="1600211" cy="3569333"/>
                <a:chOff x="3733789" y="911225"/>
                <a:chExt cx="1600211" cy="3569333"/>
              </a:xfrm>
            </p:grpSpPr>
            <p:grpSp>
              <p:nvGrpSpPr>
                <p:cNvPr id="178" name="Group 37"/>
                <p:cNvGrpSpPr/>
                <p:nvPr/>
              </p:nvGrpSpPr>
              <p:grpSpPr>
                <a:xfrm>
                  <a:off x="3733789" y="914400"/>
                  <a:ext cx="1600198" cy="3566158"/>
                  <a:chOff x="6324601" y="1524000"/>
                  <a:chExt cx="533400" cy="1188720"/>
                </a:xfrm>
              </p:grpSpPr>
              <p:grpSp>
                <p:nvGrpSpPr>
                  <p:cNvPr id="184" name="Group 368"/>
                  <p:cNvGrpSpPr/>
                  <p:nvPr/>
                </p:nvGrpSpPr>
                <p:grpSpPr>
                  <a:xfrm>
                    <a:off x="6324601" y="1524000"/>
                    <a:ext cx="533400" cy="1188720"/>
                    <a:chOff x="7543800" y="1828799"/>
                    <a:chExt cx="533400" cy="1188720"/>
                  </a:xfrm>
                </p:grpSpPr>
                <p:sp>
                  <p:nvSpPr>
                    <p:cNvPr id="187" name="Freeform 186"/>
                    <p:cNvSpPr/>
                    <p:nvPr/>
                  </p:nvSpPr>
                  <p:spPr>
                    <a:xfrm>
                      <a:off x="7543800" y="1828799"/>
                      <a:ext cx="533400" cy="1188720"/>
                    </a:xfrm>
                    <a:custGeom>
                      <a:avLst/>
                      <a:gdLst>
                        <a:gd name="connsiteX0" fmla="*/ 3175 w 771525"/>
                        <a:gd name="connsiteY0" fmla="*/ 1263650 h 1349375"/>
                        <a:gd name="connsiteX1" fmla="*/ 171450 w 771525"/>
                        <a:gd name="connsiteY1" fmla="*/ 1260475 h 1349375"/>
                        <a:gd name="connsiteX2" fmla="*/ 473075 w 771525"/>
                        <a:gd name="connsiteY2" fmla="*/ 1349375 h 1349375"/>
                        <a:gd name="connsiteX3" fmla="*/ 692150 w 771525"/>
                        <a:gd name="connsiteY3" fmla="*/ 1235075 h 1349375"/>
                        <a:gd name="connsiteX4" fmla="*/ 771525 w 771525"/>
                        <a:gd name="connsiteY4" fmla="*/ 898525 h 1349375"/>
                        <a:gd name="connsiteX5" fmla="*/ 704850 w 771525"/>
                        <a:gd name="connsiteY5" fmla="*/ 812800 h 1349375"/>
                        <a:gd name="connsiteX6" fmla="*/ 676275 w 771525"/>
                        <a:gd name="connsiteY6" fmla="*/ 1006475 h 1349375"/>
                        <a:gd name="connsiteX7" fmla="*/ 546100 w 771525"/>
                        <a:gd name="connsiteY7" fmla="*/ 1212850 h 1349375"/>
                        <a:gd name="connsiteX8" fmla="*/ 488950 w 771525"/>
                        <a:gd name="connsiteY8" fmla="*/ 1123950 h 1349375"/>
                        <a:gd name="connsiteX9" fmla="*/ 520700 w 771525"/>
                        <a:gd name="connsiteY9" fmla="*/ 809625 h 1349375"/>
                        <a:gd name="connsiteX10" fmla="*/ 660400 w 771525"/>
                        <a:gd name="connsiteY10" fmla="*/ 628650 h 1349375"/>
                        <a:gd name="connsiteX11" fmla="*/ 762000 w 771525"/>
                        <a:gd name="connsiteY11" fmla="*/ 609600 h 1349375"/>
                        <a:gd name="connsiteX12" fmla="*/ 708025 w 771525"/>
                        <a:gd name="connsiteY12" fmla="*/ 485775 h 1349375"/>
                        <a:gd name="connsiteX13" fmla="*/ 587375 w 771525"/>
                        <a:gd name="connsiteY13" fmla="*/ 511175 h 1349375"/>
                        <a:gd name="connsiteX14" fmla="*/ 434975 w 771525"/>
                        <a:gd name="connsiteY14" fmla="*/ 663575 h 1349375"/>
                        <a:gd name="connsiteX15" fmla="*/ 469900 w 771525"/>
                        <a:gd name="connsiteY15" fmla="*/ 352425 h 1349375"/>
                        <a:gd name="connsiteX16" fmla="*/ 584200 w 771525"/>
                        <a:gd name="connsiteY16" fmla="*/ 266700 h 1349375"/>
                        <a:gd name="connsiteX17" fmla="*/ 650875 w 771525"/>
                        <a:gd name="connsiteY17" fmla="*/ 295275 h 1349375"/>
                        <a:gd name="connsiteX18" fmla="*/ 600075 w 771525"/>
                        <a:gd name="connsiteY18" fmla="*/ 184150 h 1349375"/>
                        <a:gd name="connsiteX19" fmla="*/ 466725 w 771525"/>
                        <a:gd name="connsiteY19" fmla="*/ 174625 h 1349375"/>
                        <a:gd name="connsiteX20" fmla="*/ 276225 w 771525"/>
                        <a:gd name="connsiteY20" fmla="*/ 295275 h 1349375"/>
                        <a:gd name="connsiteX21" fmla="*/ 196850 w 771525"/>
                        <a:gd name="connsiteY21" fmla="*/ 225425 h 1349375"/>
                        <a:gd name="connsiteX22" fmla="*/ 139700 w 771525"/>
                        <a:gd name="connsiteY22" fmla="*/ 0 h 1349375"/>
                        <a:gd name="connsiteX23" fmla="*/ 0 w 771525"/>
                        <a:gd name="connsiteY23" fmla="*/ 0 h 134937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</a:cxnLst>
                      <a:rect l="l" t="t" r="r" b="b"/>
                      <a:pathLst>
                        <a:path w="771525" h="1349375">
                          <a:moveTo>
                            <a:pt x="3175" y="1263650"/>
                          </a:moveTo>
                          <a:lnTo>
                            <a:pt x="171450" y="1260475"/>
                          </a:lnTo>
                          <a:lnTo>
                            <a:pt x="473075" y="1349375"/>
                          </a:lnTo>
                          <a:lnTo>
                            <a:pt x="692150" y="1235075"/>
                          </a:lnTo>
                          <a:lnTo>
                            <a:pt x="771525" y="898525"/>
                          </a:lnTo>
                          <a:lnTo>
                            <a:pt x="704850" y="812800"/>
                          </a:lnTo>
                          <a:lnTo>
                            <a:pt x="676275" y="1006475"/>
                          </a:lnTo>
                          <a:lnTo>
                            <a:pt x="546100" y="1212850"/>
                          </a:lnTo>
                          <a:lnTo>
                            <a:pt x="488950" y="1123950"/>
                          </a:lnTo>
                          <a:lnTo>
                            <a:pt x="520700" y="809625"/>
                          </a:lnTo>
                          <a:lnTo>
                            <a:pt x="660400" y="628650"/>
                          </a:lnTo>
                          <a:lnTo>
                            <a:pt x="762000" y="609600"/>
                          </a:lnTo>
                          <a:lnTo>
                            <a:pt x="708025" y="485775"/>
                          </a:lnTo>
                          <a:lnTo>
                            <a:pt x="587375" y="511175"/>
                          </a:lnTo>
                          <a:lnTo>
                            <a:pt x="434975" y="663575"/>
                          </a:lnTo>
                          <a:lnTo>
                            <a:pt x="469900" y="352425"/>
                          </a:lnTo>
                          <a:lnTo>
                            <a:pt x="584200" y="266700"/>
                          </a:lnTo>
                          <a:lnTo>
                            <a:pt x="650875" y="295275"/>
                          </a:lnTo>
                          <a:lnTo>
                            <a:pt x="600075" y="184150"/>
                          </a:lnTo>
                          <a:lnTo>
                            <a:pt x="466725" y="174625"/>
                          </a:lnTo>
                          <a:lnTo>
                            <a:pt x="276225" y="295275"/>
                          </a:lnTo>
                          <a:lnTo>
                            <a:pt x="196850" y="225425"/>
                          </a:lnTo>
                          <a:lnTo>
                            <a:pt x="139700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6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6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65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  <a:ln w="31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8" name="Parallelogram 187"/>
                    <p:cNvSpPr/>
                    <p:nvPr/>
                  </p:nvSpPr>
                  <p:spPr>
                    <a:xfrm rot="19874887" flipH="1">
                      <a:off x="7589520" y="2264844"/>
                      <a:ext cx="256596" cy="108202"/>
                    </a:xfrm>
                    <a:prstGeom prst="parallelogram">
                      <a:avLst/>
                    </a:prstGeom>
                    <a:gradFill flip="none" rotWithShape="1">
                      <a:gsLst>
                        <a:gs pos="0">
                          <a:schemeClr val="tx2">
                            <a:lumMod val="60000"/>
                            <a:lumOff val="40000"/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lumMod val="60000"/>
                            <a:lumOff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lumMod val="60000"/>
                            <a:lumOff val="4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  <a:ln w="31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89" name="Straight Connector 188"/>
                    <p:cNvCxnSpPr>
                      <a:stCxn id="188" idx="0"/>
                      <a:endCxn id="188" idx="4"/>
                    </p:cNvCxnSpPr>
                    <p:nvPr/>
                  </p:nvCxnSpPr>
                  <p:spPr>
                    <a:xfrm rot="16200000" flipH="1">
                      <a:off x="7670387" y="2292921"/>
                      <a:ext cx="94862" cy="52048"/>
                    </a:xfrm>
                    <a:prstGeom prst="line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5" name="Straight Connector 184"/>
                  <p:cNvCxnSpPr>
                    <a:stCxn id="187" idx="9"/>
                  </p:cNvCxnSpPr>
                  <p:nvPr/>
                </p:nvCxnSpPr>
                <p:spPr>
                  <a:xfrm flipH="1">
                    <a:off x="6477000" y="2237232"/>
                    <a:ext cx="207591" cy="48768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/>
                  <p:cNvCxnSpPr>
                    <a:endCxn id="187" idx="2"/>
                  </p:cNvCxnSpPr>
                  <p:nvPr/>
                </p:nvCxnSpPr>
                <p:spPr>
                  <a:xfrm rot="16200000" flipH="1">
                    <a:off x="6350972" y="2412027"/>
                    <a:ext cx="426720" cy="174665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9" name="Group 55"/>
                <p:cNvGrpSpPr/>
                <p:nvPr/>
              </p:nvGrpSpPr>
              <p:grpSpPr>
                <a:xfrm>
                  <a:off x="3733800" y="911225"/>
                  <a:ext cx="1600200" cy="2962275"/>
                  <a:chOff x="3733800" y="911225"/>
                  <a:chExt cx="1600200" cy="2962275"/>
                </a:xfrm>
              </p:grpSpPr>
              <p:sp>
                <p:nvSpPr>
                  <p:cNvPr id="180" name="Freeform 179"/>
                  <p:cNvSpPr/>
                  <p:nvPr/>
                </p:nvSpPr>
                <p:spPr>
                  <a:xfrm>
                    <a:off x="3733800" y="911225"/>
                    <a:ext cx="307975" cy="971550"/>
                  </a:xfrm>
                  <a:custGeom>
                    <a:avLst/>
                    <a:gdLst>
                      <a:gd name="connsiteX0" fmla="*/ 0 w 307975"/>
                      <a:gd name="connsiteY0" fmla="*/ 0 h 971550"/>
                      <a:gd name="connsiteX1" fmla="*/ 282575 w 307975"/>
                      <a:gd name="connsiteY1" fmla="*/ 6350 h 971550"/>
                      <a:gd name="connsiteX2" fmla="*/ 307975 w 307975"/>
                      <a:gd name="connsiteY2" fmla="*/ 971550 h 971550"/>
                      <a:gd name="connsiteX3" fmla="*/ 149225 w 307975"/>
                      <a:gd name="connsiteY3" fmla="*/ 244475 h 971550"/>
                      <a:gd name="connsiteX4" fmla="*/ 82550 w 307975"/>
                      <a:gd name="connsiteY4" fmla="*/ 184150 h 971550"/>
                      <a:gd name="connsiteX5" fmla="*/ 0 w 307975"/>
                      <a:gd name="connsiteY5" fmla="*/ 155575 h 971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07975" h="971550">
                        <a:moveTo>
                          <a:pt x="0" y="0"/>
                        </a:moveTo>
                        <a:lnTo>
                          <a:pt x="282575" y="6350"/>
                        </a:lnTo>
                        <a:lnTo>
                          <a:pt x="307975" y="971550"/>
                        </a:lnTo>
                        <a:lnTo>
                          <a:pt x="149225" y="244475"/>
                        </a:lnTo>
                        <a:lnTo>
                          <a:pt x="82550" y="184150"/>
                        </a:lnTo>
                        <a:lnTo>
                          <a:pt x="0" y="155575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8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8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8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Freeform 180"/>
                  <p:cNvSpPr/>
                  <p:nvPr/>
                </p:nvSpPr>
                <p:spPr>
                  <a:xfrm>
                    <a:off x="4343400" y="1400175"/>
                    <a:ext cx="736600" cy="488950"/>
                  </a:xfrm>
                  <a:custGeom>
                    <a:avLst/>
                    <a:gdLst>
                      <a:gd name="connsiteX0" fmla="*/ 615950 w 736600"/>
                      <a:gd name="connsiteY0" fmla="*/ 0 h 488950"/>
                      <a:gd name="connsiteX1" fmla="*/ 342900 w 736600"/>
                      <a:gd name="connsiteY1" fmla="*/ 92075 h 488950"/>
                      <a:gd name="connsiteX2" fmla="*/ 0 w 736600"/>
                      <a:gd name="connsiteY2" fmla="*/ 488950 h 488950"/>
                      <a:gd name="connsiteX3" fmla="*/ 530225 w 736600"/>
                      <a:gd name="connsiteY3" fmla="*/ 139700 h 488950"/>
                      <a:gd name="connsiteX4" fmla="*/ 666750 w 736600"/>
                      <a:gd name="connsiteY4" fmla="*/ 187325 h 488950"/>
                      <a:gd name="connsiteX5" fmla="*/ 736600 w 736600"/>
                      <a:gd name="connsiteY5" fmla="*/ 292100 h 488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36600" h="488950">
                        <a:moveTo>
                          <a:pt x="615950" y="0"/>
                        </a:moveTo>
                        <a:lnTo>
                          <a:pt x="342900" y="92075"/>
                        </a:lnTo>
                        <a:lnTo>
                          <a:pt x="0" y="488950"/>
                        </a:lnTo>
                        <a:lnTo>
                          <a:pt x="530225" y="139700"/>
                        </a:lnTo>
                        <a:lnTo>
                          <a:pt x="666750" y="187325"/>
                        </a:lnTo>
                        <a:lnTo>
                          <a:pt x="736600" y="292100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8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8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8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Freeform 181"/>
                  <p:cNvSpPr/>
                  <p:nvPr/>
                </p:nvSpPr>
                <p:spPr>
                  <a:xfrm>
                    <a:off x="4772025" y="2200275"/>
                    <a:ext cx="539750" cy="698500"/>
                  </a:xfrm>
                  <a:custGeom>
                    <a:avLst/>
                    <a:gdLst>
                      <a:gd name="connsiteX0" fmla="*/ 425450 w 539750"/>
                      <a:gd name="connsiteY0" fmla="*/ 0 h 698500"/>
                      <a:gd name="connsiteX1" fmla="*/ 165100 w 539750"/>
                      <a:gd name="connsiteY1" fmla="*/ 215900 h 698500"/>
                      <a:gd name="connsiteX2" fmla="*/ 0 w 539750"/>
                      <a:gd name="connsiteY2" fmla="*/ 698500 h 698500"/>
                      <a:gd name="connsiteX3" fmla="*/ 298450 w 539750"/>
                      <a:gd name="connsiteY3" fmla="*/ 206375 h 698500"/>
                      <a:gd name="connsiteX4" fmla="*/ 539750 w 539750"/>
                      <a:gd name="connsiteY4" fmla="*/ 327025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9750" h="698500">
                        <a:moveTo>
                          <a:pt x="425450" y="0"/>
                        </a:moveTo>
                        <a:lnTo>
                          <a:pt x="165100" y="215900"/>
                        </a:lnTo>
                        <a:lnTo>
                          <a:pt x="0" y="698500"/>
                        </a:lnTo>
                        <a:lnTo>
                          <a:pt x="298450" y="206375"/>
                        </a:lnTo>
                        <a:lnTo>
                          <a:pt x="539750" y="327025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8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8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8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Freeform 182"/>
                  <p:cNvSpPr/>
                  <p:nvPr/>
                </p:nvSpPr>
                <p:spPr>
                  <a:xfrm>
                    <a:off x="5080000" y="3048000"/>
                    <a:ext cx="254000" cy="825500"/>
                  </a:xfrm>
                  <a:custGeom>
                    <a:avLst/>
                    <a:gdLst>
                      <a:gd name="connsiteX0" fmla="*/ 82550 w 254000"/>
                      <a:gd name="connsiteY0" fmla="*/ 34925 h 581025"/>
                      <a:gd name="connsiteX1" fmla="*/ 146050 w 254000"/>
                      <a:gd name="connsiteY1" fmla="*/ 314325 h 581025"/>
                      <a:gd name="connsiteX2" fmla="*/ 0 w 254000"/>
                      <a:gd name="connsiteY2" fmla="*/ 581025 h 581025"/>
                      <a:gd name="connsiteX3" fmla="*/ 180975 w 254000"/>
                      <a:gd name="connsiteY3" fmla="*/ 241300 h 581025"/>
                      <a:gd name="connsiteX4" fmla="*/ 254000 w 254000"/>
                      <a:gd name="connsiteY4" fmla="*/ 0 h 581025"/>
                      <a:gd name="connsiteX0" fmla="*/ 82550 w 254000"/>
                      <a:gd name="connsiteY0" fmla="*/ 34925 h 581025"/>
                      <a:gd name="connsiteX1" fmla="*/ 177800 w 254000"/>
                      <a:gd name="connsiteY1" fmla="*/ 365125 h 581025"/>
                      <a:gd name="connsiteX2" fmla="*/ 0 w 254000"/>
                      <a:gd name="connsiteY2" fmla="*/ 581025 h 581025"/>
                      <a:gd name="connsiteX3" fmla="*/ 180975 w 254000"/>
                      <a:gd name="connsiteY3" fmla="*/ 241300 h 581025"/>
                      <a:gd name="connsiteX4" fmla="*/ 254000 w 254000"/>
                      <a:gd name="connsiteY4" fmla="*/ 0 h 581025"/>
                      <a:gd name="connsiteX0" fmla="*/ 82550 w 254000"/>
                      <a:gd name="connsiteY0" fmla="*/ 34925 h 581025"/>
                      <a:gd name="connsiteX1" fmla="*/ 101600 w 254000"/>
                      <a:gd name="connsiteY1" fmla="*/ 288925 h 581025"/>
                      <a:gd name="connsiteX2" fmla="*/ 0 w 254000"/>
                      <a:gd name="connsiteY2" fmla="*/ 581025 h 581025"/>
                      <a:gd name="connsiteX3" fmla="*/ 180975 w 254000"/>
                      <a:gd name="connsiteY3" fmla="*/ 241300 h 581025"/>
                      <a:gd name="connsiteX4" fmla="*/ 254000 w 254000"/>
                      <a:gd name="connsiteY4" fmla="*/ 0 h 581025"/>
                      <a:gd name="connsiteX0" fmla="*/ 82550 w 254000"/>
                      <a:gd name="connsiteY0" fmla="*/ 34925 h 581025"/>
                      <a:gd name="connsiteX1" fmla="*/ 101600 w 254000"/>
                      <a:gd name="connsiteY1" fmla="*/ 288925 h 581025"/>
                      <a:gd name="connsiteX2" fmla="*/ 0 w 254000"/>
                      <a:gd name="connsiteY2" fmla="*/ 581025 h 581025"/>
                      <a:gd name="connsiteX3" fmla="*/ 177800 w 254000"/>
                      <a:gd name="connsiteY3" fmla="*/ 441325 h 581025"/>
                      <a:gd name="connsiteX4" fmla="*/ 254000 w 254000"/>
                      <a:gd name="connsiteY4" fmla="*/ 0 h 581025"/>
                      <a:gd name="connsiteX0" fmla="*/ 82550 w 254000"/>
                      <a:gd name="connsiteY0" fmla="*/ 34925 h 581025"/>
                      <a:gd name="connsiteX1" fmla="*/ 82550 w 254000"/>
                      <a:gd name="connsiteY1" fmla="*/ 28575 h 581025"/>
                      <a:gd name="connsiteX2" fmla="*/ 101600 w 254000"/>
                      <a:gd name="connsiteY2" fmla="*/ 288925 h 581025"/>
                      <a:gd name="connsiteX3" fmla="*/ 0 w 254000"/>
                      <a:gd name="connsiteY3" fmla="*/ 581025 h 581025"/>
                      <a:gd name="connsiteX4" fmla="*/ 177800 w 254000"/>
                      <a:gd name="connsiteY4" fmla="*/ 441325 h 581025"/>
                      <a:gd name="connsiteX5" fmla="*/ 254000 w 254000"/>
                      <a:gd name="connsiteY5" fmla="*/ 0 h 581025"/>
                      <a:gd name="connsiteX0" fmla="*/ 133350 w 304800"/>
                      <a:gd name="connsiteY0" fmla="*/ 34925 h 581025"/>
                      <a:gd name="connsiteX1" fmla="*/ 0 w 304800"/>
                      <a:gd name="connsiteY1" fmla="*/ 60325 h 581025"/>
                      <a:gd name="connsiteX2" fmla="*/ 152400 w 304800"/>
                      <a:gd name="connsiteY2" fmla="*/ 288925 h 581025"/>
                      <a:gd name="connsiteX3" fmla="*/ 50800 w 304800"/>
                      <a:gd name="connsiteY3" fmla="*/ 581025 h 581025"/>
                      <a:gd name="connsiteX4" fmla="*/ 228600 w 304800"/>
                      <a:gd name="connsiteY4" fmla="*/ 441325 h 581025"/>
                      <a:gd name="connsiteX5" fmla="*/ 304800 w 304800"/>
                      <a:gd name="connsiteY5" fmla="*/ 0 h 581025"/>
                      <a:gd name="connsiteX0" fmla="*/ 152400 w 304800"/>
                      <a:gd name="connsiteY0" fmla="*/ 0 h 825500"/>
                      <a:gd name="connsiteX1" fmla="*/ 0 w 304800"/>
                      <a:gd name="connsiteY1" fmla="*/ 304800 h 825500"/>
                      <a:gd name="connsiteX2" fmla="*/ 152400 w 304800"/>
                      <a:gd name="connsiteY2" fmla="*/ 533400 h 825500"/>
                      <a:gd name="connsiteX3" fmla="*/ 50800 w 304800"/>
                      <a:gd name="connsiteY3" fmla="*/ 825500 h 825500"/>
                      <a:gd name="connsiteX4" fmla="*/ 228600 w 304800"/>
                      <a:gd name="connsiteY4" fmla="*/ 685800 h 825500"/>
                      <a:gd name="connsiteX5" fmla="*/ 304800 w 304800"/>
                      <a:gd name="connsiteY5" fmla="*/ 244475 h 825500"/>
                      <a:gd name="connsiteX0" fmla="*/ 101600 w 254000"/>
                      <a:gd name="connsiteY0" fmla="*/ 0 h 825500"/>
                      <a:gd name="connsiteX1" fmla="*/ 101600 w 254000"/>
                      <a:gd name="connsiteY1" fmla="*/ 304800 h 825500"/>
                      <a:gd name="connsiteX2" fmla="*/ 101600 w 254000"/>
                      <a:gd name="connsiteY2" fmla="*/ 533400 h 825500"/>
                      <a:gd name="connsiteX3" fmla="*/ 0 w 254000"/>
                      <a:gd name="connsiteY3" fmla="*/ 825500 h 825500"/>
                      <a:gd name="connsiteX4" fmla="*/ 177800 w 254000"/>
                      <a:gd name="connsiteY4" fmla="*/ 685800 h 825500"/>
                      <a:gd name="connsiteX5" fmla="*/ 254000 w 254000"/>
                      <a:gd name="connsiteY5" fmla="*/ 244475 h 82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54000" h="825500">
                        <a:moveTo>
                          <a:pt x="101600" y="0"/>
                        </a:moveTo>
                        <a:lnTo>
                          <a:pt x="101600" y="304800"/>
                        </a:lnTo>
                        <a:lnTo>
                          <a:pt x="101600" y="533400"/>
                        </a:lnTo>
                        <a:lnTo>
                          <a:pt x="0" y="825500"/>
                        </a:lnTo>
                        <a:lnTo>
                          <a:pt x="177800" y="685800"/>
                        </a:lnTo>
                        <a:lnTo>
                          <a:pt x="254000" y="244475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8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8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8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77" name="Trapezoid 176"/>
              <p:cNvSpPr/>
              <p:nvPr/>
            </p:nvSpPr>
            <p:spPr>
              <a:xfrm>
                <a:off x="3276602" y="3200402"/>
                <a:ext cx="914399" cy="1097279"/>
              </a:xfrm>
              <a:prstGeom prst="trapezoid">
                <a:avLst>
                  <a:gd name="adj" fmla="val 33393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4253286" y="3303850"/>
              <a:ext cx="434098" cy="1371600"/>
              <a:chOff x="4928616" y="1600200"/>
              <a:chExt cx="434098" cy="1371600"/>
            </a:xfrm>
          </p:grpSpPr>
          <p:sp>
            <p:nvSpPr>
              <p:cNvPr id="195" name="Rectangle 194"/>
              <p:cNvSpPr/>
              <p:nvPr/>
            </p:nvSpPr>
            <p:spPr>
              <a:xfrm>
                <a:off x="5029200" y="16002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Trapezoid 195"/>
              <p:cNvSpPr/>
              <p:nvPr/>
            </p:nvSpPr>
            <p:spPr>
              <a:xfrm rot="16200000">
                <a:off x="4764024" y="2116557"/>
                <a:ext cx="757989" cy="182474"/>
              </a:xfrm>
              <a:prstGeom prst="trapezoid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Trapezoid 196"/>
              <p:cNvSpPr/>
              <p:nvPr/>
            </p:nvSpPr>
            <p:spPr>
              <a:xfrm rot="10800000">
                <a:off x="4953000" y="2286000"/>
                <a:ext cx="381000" cy="593654"/>
              </a:xfrm>
              <a:prstGeom prst="trapezoid">
                <a:avLst>
                  <a:gd name="adj" fmla="val 19827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Trapezoid 197"/>
              <p:cNvSpPr/>
              <p:nvPr/>
            </p:nvSpPr>
            <p:spPr>
              <a:xfrm>
                <a:off x="4928616" y="1676400"/>
                <a:ext cx="434098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9" name="Group 198"/>
            <p:cNvGrpSpPr/>
            <p:nvPr/>
          </p:nvGrpSpPr>
          <p:grpSpPr>
            <a:xfrm>
              <a:off x="5243886" y="3303850"/>
              <a:ext cx="434098" cy="1371600"/>
              <a:chOff x="4928616" y="1600200"/>
              <a:chExt cx="434098" cy="1371600"/>
            </a:xfrm>
          </p:grpSpPr>
          <p:sp>
            <p:nvSpPr>
              <p:cNvPr id="200" name="Rectangle 199"/>
              <p:cNvSpPr/>
              <p:nvPr/>
            </p:nvSpPr>
            <p:spPr>
              <a:xfrm>
                <a:off x="5029200" y="16002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Trapezoid 200"/>
              <p:cNvSpPr/>
              <p:nvPr/>
            </p:nvSpPr>
            <p:spPr>
              <a:xfrm rot="16200000">
                <a:off x="4764024" y="2116557"/>
                <a:ext cx="757989" cy="182474"/>
              </a:xfrm>
              <a:prstGeom prst="trapezoid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rapezoid 201"/>
              <p:cNvSpPr/>
              <p:nvPr/>
            </p:nvSpPr>
            <p:spPr>
              <a:xfrm rot="10800000">
                <a:off x="4953000" y="2286000"/>
                <a:ext cx="381000" cy="593654"/>
              </a:xfrm>
              <a:prstGeom prst="trapezoid">
                <a:avLst>
                  <a:gd name="adj" fmla="val 19827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Trapezoid 202"/>
              <p:cNvSpPr/>
              <p:nvPr/>
            </p:nvSpPr>
            <p:spPr>
              <a:xfrm>
                <a:off x="4928616" y="1676400"/>
                <a:ext cx="434098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4177086" y="4123657"/>
              <a:ext cx="609600" cy="2075793"/>
              <a:chOff x="7620000" y="2209800"/>
              <a:chExt cx="609600" cy="2075793"/>
            </a:xfrm>
          </p:grpSpPr>
          <p:grpSp>
            <p:nvGrpSpPr>
              <p:cNvPr id="205" name="Group 255"/>
              <p:cNvGrpSpPr/>
              <p:nvPr/>
            </p:nvGrpSpPr>
            <p:grpSpPr>
              <a:xfrm>
                <a:off x="7696200" y="2667000"/>
                <a:ext cx="457200" cy="1618593"/>
                <a:chOff x="5486400" y="3352800"/>
                <a:chExt cx="457200" cy="1618593"/>
              </a:xfrm>
            </p:grpSpPr>
            <p:sp>
              <p:nvSpPr>
                <p:cNvPr id="209" name="Trapezoid 208"/>
                <p:cNvSpPr/>
                <p:nvPr/>
              </p:nvSpPr>
              <p:spPr>
                <a:xfrm flipH="1">
                  <a:off x="5486400" y="3352800"/>
                  <a:ext cx="457200" cy="1618593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0" name="Trapezoid 209"/>
                <p:cNvSpPr/>
                <p:nvPr/>
              </p:nvSpPr>
              <p:spPr>
                <a:xfrm rot="10800000">
                  <a:off x="5562600" y="4495800"/>
                  <a:ext cx="286873" cy="33642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Trapezoid 210"/>
                <p:cNvSpPr/>
                <p:nvPr/>
              </p:nvSpPr>
              <p:spPr>
                <a:xfrm rot="10800000" flipV="1">
                  <a:off x="5562601" y="4038600"/>
                  <a:ext cx="286873" cy="4572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6" name="Parallelogram 205"/>
              <p:cNvSpPr/>
              <p:nvPr/>
            </p:nvSpPr>
            <p:spPr>
              <a:xfrm>
                <a:off x="8001000" y="2438400"/>
                <a:ext cx="228600" cy="5334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Parallelogram 206"/>
              <p:cNvSpPr/>
              <p:nvPr/>
            </p:nvSpPr>
            <p:spPr>
              <a:xfrm flipH="1">
                <a:off x="7620000" y="2438400"/>
                <a:ext cx="228600" cy="5334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Trapezoid 207"/>
              <p:cNvSpPr/>
              <p:nvPr/>
            </p:nvSpPr>
            <p:spPr>
              <a:xfrm>
                <a:off x="7620000" y="2209800"/>
                <a:ext cx="6096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>
              <a:off x="5167686" y="4123657"/>
              <a:ext cx="609600" cy="2075793"/>
              <a:chOff x="7620000" y="2209800"/>
              <a:chExt cx="609600" cy="2075793"/>
            </a:xfrm>
          </p:grpSpPr>
          <p:grpSp>
            <p:nvGrpSpPr>
              <p:cNvPr id="213" name="Group 264"/>
              <p:cNvGrpSpPr/>
              <p:nvPr/>
            </p:nvGrpSpPr>
            <p:grpSpPr>
              <a:xfrm>
                <a:off x="7696200" y="2667000"/>
                <a:ext cx="457200" cy="1618593"/>
                <a:chOff x="5486400" y="3352800"/>
                <a:chExt cx="457200" cy="1618593"/>
              </a:xfrm>
            </p:grpSpPr>
            <p:sp>
              <p:nvSpPr>
                <p:cNvPr id="217" name="Trapezoid 216"/>
                <p:cNvSpPr/>
                <p:nvPr/>
              </p:nvSpPr>
              <p:spPr>
                <a:xfrm flipH="1">
                  <a:off x="5486400" y="3352800"/>
                  <a:ext cx="457200" cy="1618593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8" name="Trapezoid 217"/>
                <p:cNvSpPr/>
                <p:nvPr/>
              </p:nvSpPr>
              <p:spPr>
                <a:xfrm rot="10800000">
                  <a:off x="5562600" y="4495800"/>
                  <a:ext cx="286873" cy="33642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Trapezoid 218"/>
                <p:cNvSpPr/>
                <p:nvPr/>
              </p:nvSpPr>
              <p:spPr>
                <a:xfrm rot="10800000" flipV="1">
                  <a:off x="5562601" y="4038600"/>
                  <a:ext cx="286873" cy="4572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4" name="Parallelogram 213"/>
              <p:cNvSpPr/>
              <p:nvPr/>
            </p:nvSpPr>
            <p:spPr>
              <a:xfrm>
                <a:off x="8001000" y="2438400"/>
                <a:ext cx="228600" cy="5334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Parallelogram 214"/>
              <p:cNvSpPr/>
              <p:nvPr/>
            </p:nvSpPr>
            <p:spPr>
              <a:xfrm flipH="1">
                <a:off x="7620000" y="2438400"/>
                <a:ext cx="228600" cy="5334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Trapezoid 215"/>
              <p:cNvSpPr/>
              <p:nvPr/>
            </p:nvSpPr>
            <p:spPr>
              <a:xfrm>
                <a:off x="7620000" y="2209800"/>
                <a:ext cx="6096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 rot="6367380" flipH="1">
              <a:off x="5160437" y="1884736"/>
              <a:ext cx="381000" cy="1828801"/>
              <a:chOff x="3810000" y="3276599"/>
              <a:chExt cx="381000" cy="2209801"/>
            </a:xfrm>
          </p:grpSpPr>
          <p:grpSp>
            <p:nvGrpSpPr>
              <p:cNvPr id="133" name="Group 205"/>
              <p:cNvGrpSpPr/>
              <p:nvPr/>
            </p:nvGrpSpPr>
            <p:grpSpPr>
              <a:xfrm>
                <a:off x="3810000" y="3276599"/>
                <a:ext cx="381000" cy="2209801"/>
                <a:chOff x="4953000" y="1904999"/>
                <a:chExt cx="381000" cy="2209801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35" name="Trapezoid 134"/>
                <p:cNvSpPr/>
                <p:nvPr/>
              </p:nvSpPr>
              <p:spPr>
                <a:xfrm>
                  <a:off x="4953000" y="1904999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6" name="Isosceles Triangle 13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4" name="Trapezoid 133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6768764">
              <a:off x="3827491" y="1543673"/>
              <a:ext cx="609600" cy="1600200"/>
              <a:chOff x="4648200" y="2743200"/>
              <a:chExt cx="609600" cy="1600200"/>
            </a:xfrm>
          </p:grpSpPr>
          <p:sp>
            <p:nvSpPr>
              <p:cNvPr id="148" name="Isosceles Triangle 147"/>
              <p:cNvSpPr/>
              <p:nvPr/>
            </p:nvSpPr>
            <p:spPr>
              <a:xfrm flipV="1">
                <a:off x="4724400" y="3200400"/>
                <a:ext cx="152400" cy="990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Isosceles Triangle 148"/>
              <p:cNvSpPr/>
              <p:nvPr/>
            </p:nvSpPr>
            <p:spPr>
              <a:xfrm flipV="1">
                <a:off x="4876800" y="3200400"/>
                <a:ext cx="152400" cy="11430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Isosceles Triangle 149"/>
              <p:cNvSpPr/>
              <p:nvPr/>
            </p:nvSpPr>
            <p:spPr>
              <a:xfrm flipV="1">
                <a:off x="5029200" y="3200400"/>
                <a:ext cx="152400" cy="990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rapezoid 150"/>
              <p:cNvSpPr/>
              <p:nvPr/>
            </p:nvSpPr>
            <p:spPr>
              <a:xfrm>
                <a:off x="4648200" y="2743200"/>
                <a:ext cx="609600" cy="609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29" name="Group 328"/>
          <p:cNvGrpSpPr/>
          <p:nvPr/>
        </p:nvGrpSpPr>
        <p:grpSpPr>
          <a:xfrm>
            <a:off x="6248400" y="838200"/>
            <a:ext cx="4905502" cy="5822757"/>
            <a:chOff x="5322139" y="914400"/>
            <a:chExt cx="4905502" cy="5822757"/>
          </a:xfrm>
        </p:grpSpPr>
        <p:grpSp>
          <p:nvGrpSpPr>
            <p:cNvPr id="221" name="Group 220"/>
            <p:cNvGrpSpPr/>
            <p:nvPr/>
          </p:nvGrpSpPr>
          <p:grpSpPr>
            <a:xfrm>
              <a:off x="6781800" y="1752600"/>
              <a:ext cx="381000" cy="457200"/>
              <a:chOff x="4724400" y="3200400"/>
              <a:chExt cx="381000" cy="457200"/>
            </a:xfrm>
          </p:grpSpPr>
          <p:sp>
            <p:nvSpPr>
              <p:cNvPr id="222" name="Trapezoid 221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3" name="Straight Connector 222"/>
              <p:cNvCxnSpPr>
                <a:stCxn id="222" idx="3"/>
                <a:endCxn id="222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6" name="Group 225"/>
            <p:cNvGrpSpPr/>
            <p:nvPr/>
          </p:nvGrpSpPr>
          <p:grpSpPr>
            <a:xfrm>
              <a:off x="6400800" y="2057400"/>
              <a:ext cx="1061459" cy="1742018"/>
              <a:chOff x="6711699" y="3200400"/>
              <a:chExt cx="1061459" cy="1742018"/>
            </a:xfrm>
          </p:grpSpPr>
          <p:grpSp>
            <p:nvGrpSpPr>
              <p:cNvPr id="227" name="Group 162"/>
              <p:cNvGrpSpPr/>
              <p:nvPr/>
            </p:nvGrpSpPr>
            <p:grpSpPr>
              <a:xfrm>
                <a:off x="6711699" y="3200400"/>
                <a:ext cx="1061459" cy="1742018"/>
                <a:chOff x="6711699" y="3200400"/>
                <a:chExt cx="1061459" cy="1742018"/>
              </a:xfrm>
            </p:grpSpPr>
            <p:grpSp>
              <p:nvGrpSpPr>
                <p:cNvPr id="230" name="Group 165"/>
                <p:cNvGrpSpPr/>
                <p:nvPr/>
              </p:nvGrpSpPr>
              <p:grpSpPr>
                <a:xfrm>
                  <a:off x="7239000" y="3200400"/>
                  <a:ext cx="534158" cy="1742018"/>
                  <a:chOff x="7236588" y="3228974"/>
                  <a:chExt cx="646937" cy="1742018"/>
                </a:xfrm>
              </p:grpSpPr>
              <p:sp>
                <p:nvSpPr>
                  <p:cNvPr id="235" name="Freeform 234"/>
                  <p:cNvSpPr/>
                  <p:nvPr/>
                </p:nvSpPr>
                <p:spPr>
                  <a:xfrm>
                    <a:off x="7236619" y="3745706"/>
                    <a:ext cx="478631" cy="854869"/>
                  </a:xfrm>
                  <a:custGeom>
                    <a:avLst/>
                    <a:gdLst>
                      <a:gd name="connsiteX0" fmla="*/ 0 w 478631"/>
                      <a:gd name="connsiteY0" fmla="*/ 0 h 854869"/>
                      <a:gd name="connsiteX1" fmla="*/ 333375 w 478631"/>
                      <a:gd name="connsiteY1" fmla="*/ 28575 h 854869"/>
                      <a:gd name="connsiteX2" fmla="*/ 423862 w 478631"/>
                      <a:gd name="connsiteY2" fmla="*/ 95250 h 854869"/>
                      <a:gd name="connsiteX3" fmla="*/ 392906 w 478631"/>
                      <a:gd name="connsiteY3" fmla="*/ 340519 h 854869"/>
                      <a:gd name="connsiteX4" fmla="*/ 390525 w 478631"/>
                      <a:gd name="connsiteY4" fmla="*/ 483394 h 854869"/>
                      <a:gd name="connsiteX5" fmla="*/ 478631 w 478631"/>
                      <a:gd name="connsiteY5" fmla="*/ 752475 h 854869"/>
                      <a:gd name="connsiteX6" fmla="*/ 4762 w 478631"/>
                      <a:gd name="connsiteY6" fmla="*/ 854869 h 854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78631" h="854869">
                        <a:moveTo>
                          <a:pt x="0" y="0"/>
                        </a:moveTo>
                        <a:lnTo>
                          <a:pt x="333375" y="28575"/>
                        </a:lnTo>
                        <a:lnTo>
                          <a:pt x="423862" y="95250"/>
                        </a:lnTo>
                        <a:lnTo>
                          <a:pt x="392906" y="340519"/>
                        </a:lnTo>
                        <a:cubicBezTo>
                          <a:pt x="392112" y="388144"/>
                          <a:pt x="391319" y="435769"/>
                          <a:pt x="390525" y="483394"/>
                        </a:cubicBezTo>
                        <a:lnTo>
                          <a:pt x="478631" y="752475"/>
                        </a:lnTo>
                        <a:lnTo>
                          <a:pt x="4762" y="854869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tx1">
                          <a:lumMod val="75000"/>
                          <a:lumOff val="25000"/>
                          <a:shade val="30000"/>
                          <a:satMod val="115000"/>
                        </a:schemeClr>
                      </a:gs>
                      <a:gs pos="50000">
                        <a:schemeClr val="tx1">
                          <a:lumMod val="75000"/>
                          <a:lumOff val="25000"/>
                          <a:shade val="67500"/>
                          <a:satMod val="11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Freeform 235"/>
                  <p:cNvSpPr/>
                  <p:nvPr/>
                </p:nvSpPr>
                <p:spPr>
                  <a:xfrm>
                    <a:off x="7239000" y="4378325"/>
                    <a:ext cx="644525" cy="592667"/>
                  </a:xfrm>
                  <a:custGeom>
                    <a:avLst/>
                    <a:gdLst>
                      <a:gd name="connsiteX0" fmla="*/ 3175 w 644525"/>
                      <a:gd name="connsiteY0" fmla="*/ 587375 h 587375"/>
                      <a:gd name="connsiteX1" fmla="*/ 266700 w 644525"/>
                      <a:gd name="connsiteY1" fmla="*/ 546100 h 587375"/>
                      <a:gd name="connsiteX2" fmla="*/ 558800 w 644525"/>
                      <a:gd name="connsiteY2" fmla="*/ 301625 h 587375"/>
                      <a:gd name="connsiteX3" fmla="*/ 644525 w 644525"/>
                      <a:gd name="connsiteY3" fmla="*/ 34925 h 587375"/>
                      <a:gd name="connsiteX4" fmla="*/ 612775 w 644525"/>
                      <a:gd name="connsiteY4" fmla="*/ 0 h 587375"/>
                      <a:gd name="connsiteX5" fmla="*/ 377825 w 644525"/>
                      <a:gd name="connsiteY5" fmla="*/ 44450 h 587375"/>
                      <a:gd name="connsiteX6" fmla="*/ 114300 w 644525"/>
                      <a:gd name="connsiteY6" fmla="*/ 92075 h 587375"/>
                      <a:gd name="connsiteX7" fmla="*/ 9525 w 644525"/>
                      <a:gd name="connsiteY7" fmla="*/ 98425 h 587375"/>
                      <a:gd name="connsiteX8" fmla="*/ 0 w 644525"/>
                      <a:gd name="connsiteY8" fmla="*/ 95250 h 587375"/>
                      <a:gd name="connsiteX0" fmla="*/ 304800 w 946150"/>
                      <a:gd name="connsiteY0" fmla="*/ 587375 h 587375"/>
                      <a:gd name="connsiteX1" fmla="*/ 568325 w 946150"/>
                      <a:gd name="connsiteY1" fmla="*/ 546100 h 587375"/>
                      <a:gd name="connsiteX2" fmla="*/ 860425 w 946150"/>
                      <a:gd name="connsiteY2" fmla="*/ 301625 h 587375"/>
                      <a:gd name="connsiteX3" fmla="*/ 946150 w 946150"/>
                      <a:gd name="connsiteY3" fmla="*/ 34925 h 587375"/>
                      <a:gd name="connsiteX4" fmla="*/ 914400 w 946150"/>
                      <a:gd name="connsiteY4" fmla="*/ 0 h 587375"/>
                      <a:gd name="connsiteX5" fmla="*/ 679450 w 946150"/>
                      <a:gd name="connsiteY5" fmla="*/ 44450 h 587375"/>
                      <a:gd name="connsiteX6" fmla="*/ 415925 w 946150"/>
                      <a:gd name="connsiteY6" fmla="*/ 92075 h 587375"/>
                      <a:gd name="connsiteX7" fmla="*/ 311150 w 946150"/>
                      <a:gd name="connsiteY7" fmla="*/ 98425 h 587375"/>
                      <a:gd name="connsiteX8" fmla="*/ 0 w 946150"/>
                      <a:gd name="connsiteY8" fmla="*/ 4127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92667"/>
                      <a:gd name="connsiteX1" fmla="*/ 263525 w 641350"/>
                      <a:gd name="connsiteY1" fmla="*/ 546100 h 592667"/>
                      <a:gd name="connsiteX2" fmla="*/ 555625 w 641350"/>
                      <a:gd name="connsiteY2" fmla="*/ 301625 h 592667"/>
                      <a:gd name="connsiteX3" fmla="*/ 641350 w 641350"/>
                      <a:gd name="connsiteY3" fmla="*/ 34925 h 592667"/>
                      <a:gd name="connsiteX4" fmla="*/ 609600 w 641350"/>
                      <a:gd name="connsiteY4" fmla="*/ 0 h 592667"/>
                      <a:gd name="connsiteX5" fmla="*/ 374650 w 641350"/>
                      <a:gd name="connsiteY5" fmla="*/ 44450 h 592667"/>
                      <a:gd name="connsiteX6" fmla="*/ 111125 w 641350"/>
                      <a:gd name="connsiteY6" fmla="*/ 92075 h 592667"/>
                      <a:gd name="connsiteX7" fmla="*/ 6350 w 641350"/>
                      <a:gd name="connsiteY7" fmla="*/ 98425 h 592667"/>
                      <a:gd name="connsiteX0" fmla="*/ 0 w 641350"/>
                      <a:gd name="connsiteY0" fmla="*/ 587375 h 592667"/>
                      <a:gd name="connsiteX1" fmla="*/ 263525 w 641350"/>
                      <a:gd name="connsiteY1" fmla="*/ 546100 h 592667"/>
                      <a:gd name="connsiteX2" fmla="*/ 555625 w 641350"/>
                      <a:gd name="connsiteY2" fmla="*/ 301625 h 592667"/>
                      <a:gd name="connsiteX3" fmla="*/ 641350 w 641350"/>
                      <a:gd name="connsiteY3" fmla="*/ 34925 h 592667"/>
                      <a:gd name="connsiteX4" fmla="*/ 609600 w 641350"/>
                      <a:gd name="connsiteY4" fmla="*/ 0 h 592667"/>
                      <a:gd name="connsiteX5" fmla="*/ 374650 w 641350"/>
                      <a:gd name="connsiteY5" fmla="*/ 44450 h 592667"/>
                      <a:gd name="connsiteX6" fmla="*/ 111125 w 641350"/>
                      <a:gd name="connsiteY6" fmla="*/ 92075 h 592667"/>
                      <a:gd name="connsiteX7" fmla="*/ 6350 w 641350"/>
                      <a:gd name="connsiteY7" fmla="*/ 98425 h 592667"/>
                      <a:gd name="connsiteX0" fmla="*/ 0 w 644525"/>
                      <a:gd name="connsiteY0" fmla="*/ 587375 h 592667"/>
                      <a:gd name="connsiteX1" fmla="*/ 263525 w 644525"/>
                      <a:gd name="connsiteY1" fmla="*/ 546100 h 592667"/>
                      <a:gd name="connsiteX2" fmla="*/ 555625 w 644525"/>
                      <a:gd name="connsiteY2" fmla="*/ 301625 h 592667"/>
                      <a:gd name="connsiteX3" fmla="*/ 641350 w 644525"/>
                      <a:gd name="connsiteY3" fmla="*/ 34925 h 592667"/>
                      <a:gd name="connsiteX4" fmla="*/ 609600 w 644525"/>
                      <a:gd name="connsiteY4" fmla="*/ 0 h 592667"/>
                      <a:gd name="connsiteX5" fmla="*/ 374650 w 644525"/>
                      <a:gd name="connsiteY5" fmla="*/ 44450 h 592667"/>
                      <a:gd name="connsiteX6" fmla="*/ 111125 w 644525"/>
                      <a:gd name="connsiteY6" fmla="*/ 92075 h 592667"/>
                      <a:gd name="connsiteX7" fmla="*/ 6350 w 644525"/>
                      <a:gd name="connsiteY7" fmla="*/ 98425 h 592667"/>
                      <a:gd name="connsiteX0" fmla="*/ 0 w 644525"/>
                      <a:gd name="connsiteY0" fmla="*/ 587375 h 592667"/>
                      <a:gd name="connsiteX1" fmla="*/ 263525 w 644525"/>
                      <a:gd name="connsiteY1" fmla="*/ 546100 h 592667"/>
                      <a:gd name="connsiteX2" fmla="*/ 555625 w 644525"/>
                      <a:gd name="connsiteY2" fmla="*/ 301625 h 592667"/>
                      <a:gd name="connsiteX3" fmla="*/ 641350 w 644525"/>
                      <a:gd name="connsiteY3" fmla="*/ 34925 h 592667"/>
                      <a:gd name="connsiteX4" fmla="*/ 609600 w 644525"/>
                      <a:gd name="connsiteY4" fmla="*/ 0 h 592667"/>
                      <a:gd name="connsiteX5" fmla="*/ 374650 w 644525"/>
                      <a:gd name="connsiteY5" fmla="*/ 44450 h 592667"/>
                      <a:gd name="connsiteX6" fmla="*/ 111125 w 644525"/>
                      <a:gd name="connsiteY6" fmla="*/ 92075 h 592667"/>
                      <a:gd name="connsiteX7" fmla="*/ 0 w 644525"/>
                      <a:gd name="connsiteY7" fmla="*/ 117475 h 5926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44525" h="592667">
                        <a:moveTo>
                          <a:pt x="0" y="587375"/>
                        </a:moveTo>
                        <a:cubicBezTo>
                          <a:pt x="106892" y="592667"/>
                          <a:pt x="178858" y="578908"/>
                          <a:pt x="263525" y="546100"/>
                        </a:cubicBezTo>
                        <a:cubicBezTo>
                          <a:pt x="386292" y="505883"/>
                          <a:pt x="470958" y="398992"/>
                          <a:pt x="555625" y="301625"/>
                        </a:cubicBezTo>
                        <a:cubicBezTo>
                          <a:pt x="584200" y="231775"/>
                          <a:pt x="644525" y="133350"/>
                          <a:pt x="641350" y="34925"/>
                        </a:cubicBezTo>
                        <a:lnTo>
                          <a:pt x="609600" y="0"/>
                        </a:lnTo>
                        <a:lnTo>
                          <a:pt x="374650" y="44450"/>
                        </a:lnTo>
                        <a:lnTo>
                          <a:pt x="111125" y="92075"/>
                        </a:lnTo>
                        <a:lnTo>
                          <a:pt x="0" y="117475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7" name="Freeform 236"/>
                  <p:cNvSpPr/>
                  <p:nvPr/>
                </p:nvSpPr>
                <p:spPr>
                  <a:xfrm>
                    <a:off x="7236588" y="3228974"/>
                    <a:ext cx="611977" cy="733425"/>
                  </a:xfrm>
                  <a:custGeom>
                    <a:avLst/>
                    <a:gdLst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500063 w 519113"/>
                      <a:gd name="connsiteY2" fmla="*/ 4000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5" fmla="*/ 0 w 519113"/>
                      <a:gd name="connsiteY5" fmla="*/ 571500 h 609600"/>
                      <a:gd name="connsiteX0" fmla="*/ 228600 w 747713"/>
                      <a:gd name="connsiteY0" fmla="*/ 0 h 609600"/>
                      <a:gd name="connsiteX1" fmla="*/ 728663 w 747713"/>
                      <a:gd name="connsiteY1" fmla="*/ 61913 h 609600"/>
                      <a:gd name="connsiteX2" fmla="*/ 728663 w 747713"/>
                      <a:gd name="connsiteY2" fmla="*/ 400050 h 609600"/>
                      <a:gd name="connsiteX3" fmla="*/ 747713 w 747713"/>
                      <a:gd name="connsiteY3" fmla="*/ 495300 h 609600"/>
                      <a:gd name="connsiteX4" fmla="*/ 233363 w 747713"/>
                      <a:gd name="connsiteY4" fmla="*/ 609600 h 609600"/>
                      <a:gd name="connsiteX5" fmla="*/ 0 w 747713"/>
                      <a:gd name="connsiteY5" fmla="*/ 476250 h 609600"/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500063 w 519113"/>
                      <a:gd name="connsiteY2" fmla="*/ 4000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457200 w 519113"/>
                      <a:gd name="connsiteY2" fmla="*/ 2476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519113 w 609600"/>
                      <a:gd name="connsiteY3" fmla="*/ 49530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5333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6095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533399 w 609600"/>
                      <a:gd name="connsiteY2" fmla="*/ 323850 h 609600"/>
                      <a:gd name="connsiteX3" fmla="*/ 6095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0 w 611981"/>
                      <a:gd name="connsiteY0" fmla="*/ 12700 h 733425"/>
                      <a:gd name="connsiteX1" fmla="*/ 611981 w 611981"/>
                      <a:gd name="connsiteY1" fmla="*/ 123825 h 733425"/>
                      <a:gd name="connsiteX2" fmla="*/ 535780 w 611981"/>
                      <a:gd name="connsiteY2" fmla="*/ 352425 h 733425"/>
                      <a:gd name="connsiteX3" fmla="*/ 611980 w 611981"/>
                      <a:gd name="connsiteY3" fmla="*/ 581025 h 733425"/>
                      <a:gd name="connsiteX4" fmla="*/ 2380 w 611981"/>
                      <a:gd name="connsiteY4" fmla="*/ 733425 h 733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11981" h="733425">
                        <a:moveTo>
                          <a:pt x="0" y="12700"/>
                        </a:moveTo>
                        <a:cubicBezTo>
                          <a:pt x="222250" y="0"/>
                          <a:pt x="434181" y="12700"/>
                          <a:pt x="611981" y="123825"/>
                        </a:cubicBezTo>
                        <a:cubicBezTo>
                          <a:pt x="586581" y="200025"/>
                          <a:pt x="542130" y="250825"/>
                          <a:pt x="535780" y="352425"/>
                        </a:cubicBezTo>
                        <a:cubicBezTo>
                          <a:pt x="548480" y="454025"/>
                          <a:pt x="586580" y="504825"/>
                          <a:pt x="611980" y="581025"/>
                        </a:cubicBezTo>
                        <a:cubicBezTo>
                          <a:pt x="446880" y="663575"/>
                          <a:pt x="472280" y="720725"/>
                          <a:pt x="2380" y="733425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1" name="Group 166"/>
                <p:cNvGrpSpPr/>
                <p:nvPr/>
              </p:nvGrpSpPr>
              <p:grpSpPr>
                <a:xfrm flipH="1">
                  <a:off x="6711699" y="3200400"/>
                  <a:ext cx="539178" cy="1742018"/>
                  <a:chOff x="7230505" y="3228974"/>
                  <a:chExt cx="653020" cy="1742018"/>
                </a:xfrm>
              </p:grpSpPr>
              <p:sp>
                <p:nvSpPr>
                  <p:cNvPr id="232" name="Freeform 231"/>
                  <p:cNvSpPr/>
                  <p:nvPr/>
                </p:nvSpPr>
                <p:spPr>
                  <a:xfrm>
                    <a:off x="7236631" y="3745706"/>
                    <a:ext cx="478632" cy="854869"/>
                  </a:xfrm>
                  <a:custGeom>
                    <a:avLst/>
                    <a:gdLst>
                      <a:gd name="connsiteX0" fmla="*/ 0 w 478631"/>
                      <a:gd name="connsiteY0" fmla="*/ 0 h 854869"/>
                      <a:gd name="connsiteX1" fmla="*/ 333375 w 478631"/>
                      <a:gd name="connsiteY1" fmla="*/ 28575 h 854869"/>
                      <a:gd name="connsiteX2" fmla="*/ 423862 w 478631"/>
                      <a:gd name="connsiteY2" fmla="*/ 95250 h 854869"/>
                      <a:gd name="connsiteX3" fmla="*/ 392906 w 478631"/>
                      <a:gd name="connsiteY3" fmla="*/ 340519 h 854869"/>
                      <a:gd name="connsiteX4" fmla="*/ 390525 w 478631"/>
                      <a:gd name="connsiteY4" fmla="*/ 483394 h 854869"/>
                      <a:gd name="connsiteX5" fmla="*/ 478631 w 478631"/>
                      <a:gd name="connsiteY5" fmla="*/ 752475 h 854869"/>
                      <a:gd name="connsiteX6" fmla="*/ 4762 w 478631"/>
                      <a:gd name="connsiteY6" fmla="*/ 854869 h 854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78631" h="854869">
                        <a:moveTo>
                          <a:pt x="0" y="0"/>
                        </a:moveTo>
                        <a:lnTo>
                          <a:pt x="333375" y="28575"/>
                        </a:lnTo>
                        <a:lnTo>
                          <a:pt x="423862" y="95250"/>
                        </a:lnTo>
                        <a:lnTo>
                          <a:pt x="392906" y="340519"/>
                        </a:lnTo>
                        <a:cubicBezTo>
                          <a:pt x="392112" y="388144"/>
                          <a:pt x="391319" y="435769"/>
                          <a:pt x="390525" y="483394"/>
                        </a:cubicBezTo>
                        <a:lnTo>
                          <a:pt x="478631" y="752475"/>
                        </a:lnTo>
                        <a:lnTo>
                          <a:pt x="4762" y="854869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tx1">
                          <a:lumMod val="75000"/>
                          <a:lumOff val="25000"/>
                          <a:shade val="30000"/>
                          <a:satMod val="115000"/>
                        </a:schemeClr>
                      </a:gs>
                      <a:gs pos="50000">
                        <a:schemeClr val="tx1">
                          <a:lumMod val="75000"/>
                          <a:lumOff val="25000"/>
                          <a:shade val="67500"/>
                          <a:satMod val="11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3" name="Freeform 232"/>
                  <p:cNvSpPr/>
                  <p:nvPr/>
                </p:nvSpPr>
                <p:spPr>
                  <a:xfrm>
                    <a:off x="7239000" y="4378325"/>
                    <a:ext cx="644525" cy="592667"/>
                  </a:xfrm>
                  <a:custGeom>
                    <a:avLst/>
                    <a:gdLst>
                      <a:gd name="connsiteX0" fmla="*/ 3175 w 644525"/>
                      <a:gd name="connsiteY0" fmla="*/ 587375 h 587375"/>
                      <a:gd name="connsiteX1" fmla="*/ 266700 w 644525"/>
                      <a:gd name="connsiteY1" fmla="*/ 546100 h 587375"/>
                      <a:gd name="connsiteX2" fmla="*/ 558800 w 644525"/>
                      <a:gd name="connsiteY2" fmla="*/ 301625 h 587375"/>
                      <a:gd name="connsiteX3" fmla="*/ 644525 w 644525"/>
                      <a:gd name="connsiteY3" fmla="*/ 34925 h 587375"/>
                      <a:gd name="connsiteX4" fmla="*/ 612775 w 644525"/>
                      <a:gd name="connsiteY4" fmla="*/ 0 h 587375"/>
                      <a:gd name="connsiteX5" fmla="*/ 377825 w 644525"/>
                      <a:gd name="connsiteY5" fmla="*/ 44450 h 587375"/>
                      <a:gd name="connsiteX6" fmla="*/ 114300 w 644525"/>
                      <a:gd name="connsiteY6" fmla="*/ 92075 h 587375"/>
                      <a:gd name="connsiteX7" fmla="*/ 9525 w 644525"/>
                      <a:gd name="connsiteY7" fmla="*/ 98425 h 587375"/>
                      <a:gd name="connsiteX8" fmla="*/ 0 w 644525"/>
                      <a:gd name="connsiteY8" fmla="*/ 95250 h 587375"/>
                      <a:gd name="connsiteX0" fmla="*/ 304800 w 946150"/>
                      <a:gd name="connsiteY0" fmla="*/ 587375 h 587375"/>
                      <a:gd name="connsiteX1" fmla="*/ 568325 w 946150"/>
                      <a:gd name="connsiteY1" fmla="*/ 546100 h 587375"/>
                      <a:gd name="connsiteX2" fmla="*/ 860425 w 946150"/>
                      <a:gd name="connsiteY2" fmla="*/ 301625 h 587375"/>
                      <a:gd name="connsiteX3" fmla="*/ 946150 w 946150"/>
                      <a:gd name="connsiteY3" fmla="*/ 34925 h 587375"/>
                      <a:gd name="connsiteX4" fmla="*/ 914400 w 946150"/>
                      <a:gd name="connsiteY4" fmla="*/ 0 h 587375"/>
                      <a:gd name="connsiteX5" fmla="*/ 679450 w 946150"/>
                      <a:gd name="connsiteY5" fmla="*/ 44450 h 587375"/>
                      <a:gd name="connsiteX6" fmla="*/ 415925 w 946150"/>
                      <a:gd name="connsiteY6" fmla="*/ 92075 h 587375"/>
                      <a:gd name="connsiteX7" fmla="*/ 311150 w 946150"/>
                      <a:gd name="connsiteY7" fmla="*/ 98425 h 587375"/>
                      <a:gd name="connsiteX8" fmla="*/ 0 w 946150"/>
                      <a:gd name="connsiteY8" fmla="*/ 4127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87375"/>
                      <a:gd name="connsiteX1" fmla="*/ 263525 w 641350"/>
                      <a:gd name="connsiteY1" fmla="*/ 546100 h 587375"/>
                      <a:gd name="connsiteX2" fmla="*/ 555625 w 641350"/>
                      <a:gd name="connsiteY2" fmla="*/ 301625 h 587375"/>
                      <a:gd name="connsiteX3" fmla="*/ 641350 w 641350"/>
                      <a:gd name="connsiteY3" fmla="*/ 34925 h 587375"/>
                      <a:gd name="connsiteX4" fmla="*/ 609600 w 641350"/>
                      <a:gd name="connsiteY4" fmla="*/ 0 h 587375"/>
                      <a:gd name="connsiteX5" fmla="*/ 374650 w 641350"/>
                      <a:gd name="connsiteY5" fmla="*/ 44450 h 587375"/>
                      <a:gd name="connsiteX6" fmla="*/ 111125 w 641350"/>
                      <a:gd name="connsiteY6" fmla="*/ 92075 h 587375"/>
                      <a:gd name="connsiteX7" fmla="*/ 6350 w 641350"/>
                      <a:gd name="connsiteY7" fmla="*/ 98425 h 587375"/>
                      <a:gd name="connsiteX0" fmla="*/ 0 w 641350"/>
                      <a:gd name="connsiteY0" fmla="*/ 587375 h 592667"/>
                      <a:gd name="connsiteX1" fmla="*/ 263525 w 641350"/>
                      <a:gd name="connsiteY1" fmla="*/ 546100 h 592667"/>
                      <a:gd name="connsiteX2" fmla="*/ 555625 w 641350"/>
                      <a:gd name="connsiteY2" fmla="*/ 301625 h 592667"/>
                      <a:gd name="connsiteX3" fmla="*/ 641350 w 641350"/>
                      <a:gd name="connsiteY3" fmla="*/ 34925 h 592667"/>
                      <a:gd name="connsiteX4" fmla="*/ 609600 w 641350"/>
                      <a:gd name="connsiteY4" fmla="*/ 0 h 592667"/>
                      <a:gd name="connsiteX5" fmla="*/ 374650 w 641350"/>
                      <a:gd name="connsiteY5" fmla="*/ 44450 h 592667"/>
                      <a:gd name="connsiteX6" fmla="*/ 111125 w 641350"/>
                      <a:gd name="connsiteY6" fmla="*/ 92075 h 592667"/>
                      <a:gd name="connsiteX7" fmla="*/ 6350 w 641350"/>
                      <a:gd name="connsiteY7" fmla="*/ 98425 h 592667"/>
                      <a:gd name="connsiteX0" fmla="*/ 0 w 641350"/>
                      <a:gd name="connsiteY0" fmla="*/ 587375 h 592667"/>
                      <a:gd name="connsiteX1" fmla="*/ 263525 w 641350"/>
                      <a:gd name="connsiteY1" fmla="*/ 546100 h 592667"/>
                      <a:gd name="connsiteX2" fmla="*/ 555625 w 641350"/>
                      <a:gd name="connsiteY2" fmla="*/ 301625 h 592667"/>
                      <a:gd name="connsiteX3" fmla="*/ 641350 w 641350"/>
                      <a:gd name="connsiteY3" fmla="*/ 34925 h 592667"/>
                      <a:gd name="connsiteX4" fmla="*/ 609600 w 641350"/>
                      <a:gd name="connsiteY4" fmla="*/ 0 h 592667"/>
                      <a:gd name="connsiteX5" fmla="*/ 374650 w 641350"/>
                      <a:gd name="connsiteY5" fmla="*/ 44450 h 592667"/>
                      <a:gd name="connsiteX6" fmla="*/ 111125 w 641350"/>
                      <a:gd name="connsiteY6" fmla="*/ 92075 h 592667"/>
                      <a:gd name="connsiteX7" fmla="*/ 6350 w 641350"/>
                      <a:gd name="connsiteY7" fmla="*/ 98425 h 592667"/>
                      <a:gd name="connsiteX0" fmla="*/ 0 w 644525"/>
                      <a:gd name="connsiteY0" fmla="*/ 587375 h 592667"/>
                      <a:gd name="connsiteX1" fmla="*/ 263525 w 644525"/>
                      <a:gd name="connsiteY1" fmla="*/ 546100 h 592667"/>
                      <a:gd name="connsiteX2" fmla="*/ 555625 w 644525"/>
                      <a:gd name="connsiteY2" fmla="*/ 301625 h 592667"/>
                      <a:gd name="connsiteX3" fmla="*/ 641350 w 644525"/>
                      <a:gd name="connsiteY3" fmla="*/ 34925 h 592667"/>
                      <a:gd name="connsiteX4" fmla="*/ 609600 w 644525"/>
                      <a:gd name="connsiteY4" fmla="*/ 0 h 592667"/>
                      <a:gd name="connsiteX5" fmla="*/ 374650 w 644525"/>
                      <a:gd name="connsiteY5" fmla="*/ 44450 h 592667"/>
                      <a:gd name="connsiteX6" fmla="*/ 111125 w 644525"/>
                      <a:gd name="connsiteY6" fmla="*/ 92075 h 592667"/>
                      <a:gd name="connsiteX7" fmla="*/ 6350 w 644525"/>
                      <a:gd name="connsiteY7" fmla="*/ 98425 h 592667"/>
                      <a:gd name="connsiteX0" fmla="*/ 0 w 644525"/>
                      <a:gd name="connsiteY0" fmla="*/ 587375 h 592667"/>
                      <a:gd name="connsiteX1" fmla="*/ 263525 w 644525"/>
                      <a:gd name="connsiteY1" fmla="*/ 546100 h 592667"/>
                      <a:gd name="connsiteX2" fmla="*/ 555625 w 644525"/>
                      <a:gd name="connsiteY2" fmla="*/ 301625 h 592667"/>
                      <a:gd name="connsiteX3" fmla="*/ 641350 w 644525"/>
                      <a:gd name="connsiteY3" fmla="*/ 34925 h 592667"/>
                      <a:gd name="connsiteX4" fmla="*/ 609600 w 644525"/>
                      <a:gd name="connsiteY4" fmla="*/ 0 h 592667"/>
                      <a:gd name="connsiteX5" fmla="*/ 374650 w 644525"/>
                      <a:gd name="connsiteY5" fmla="*/ 44450 h 592667"/>
                      <a:gd name="connsiteX6" fmla="*/ 111125 w 644525"/>
                      <a:gd name="connsiteY6" fmla="*/ 92075 h 592667"/>
                      <a:gd name="connsiteX7" fmla="*/ 0 w 644525"/>
                      <a:gd name="connsiteY7" fmla="*/ 117475 h 5926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44525" h="592667">
                        <a:moveTo>
                          <a:pt x="0" y="587375"/>
                        </a:moveTo>
                        <a:cubicBezTo>
                          <a:pt x="106892" y="592667"/>
                          <a:pt x="178858" y="578908"/>
                          <a:pt x="263525" y="546100"/>
                        </a:cubicBezTo>
                        <a:cubicBezTo>
                          <a:pt x="386292" y="505883"/>
                          <a:pt x="470958" y="398992"/>
                          <a:pt x="555625" y="301625"/>
                        </a:cubicBezTo>
                        <a:cubicBezTo>
                          <a:pt x="584200" y="231775"/>
                          <a:pt x="644525" y="133350"/>
                          <a:pt x="641350" y="34925"/>
                        </a:cubicBezTo>
                        <a:lnTo>
                          <a:pt x="609600" y="0"/>
                        </a:lnTo>
                        <a:lnTo>
                          <a:pt x="374650" y="44450"/>
                        </a:lnTo>
                        <a:lnTo>
                          <a:pt x="111125" y="92075"/>
                        </a:lnTo>
                        <a:lnTo>
                          <a:pt x="0" y="117475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Freeform 233"/>
                  <p:cNvSpPr/>
                  <p:nvPr/>
                </p:nvSpPr>
                <p:spPr>
                  <a:xfrm>
                    <a:off x="7230505" y="3228974"/>
                    <a:ext cx="618100" cy="733425"/>
                  </a:xfrm>
                  <a:custGeom>
                    <a:avLst/>
                    <a:gdLst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500063 w 519113"/>
                      <a:gd name="connsiteY2" fmla="*/ 4000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5" fmla="*/ 0 w 519113"/>
                      <a:gd name="connsiteY5" fmla="*/ 571500 h 609600"/>
                      <a:gd name="connsiteX0" fmla="*/ 228600 w 747713"/>
                      <a:gd name="connsiteY0" fmla="*/ 0 h 609600"/>
                      <a:gd name="connsiteX1" fmla="*/ 728663 w 747713"/>
                      <a:gd name="connsiteY1" fmla="*/ 61913 h 609600"/>
                      <a:gd name="connsiteX2" fmla="*/ 728663 w 747713"/>
                      <a:gd name="connsiteY2" fmla="*/ 400050 h 609600"/>
                      <a:gd name="connsiteX3" fmla="*/ 747713 w 747713"/>
                      <a:gd name="connsiteY3" fmla="*/ 495300 h 609600"/>
                      <a:gd name="connsiteX4" fmla="*/ 233363 w 747713"/>
                      <a:gd name="connsiteY4" fmla="*/ 609600 h 609600"/>
                      <a:gd name="connsiteX5" fmla="*/ 0 w 747713"/>
                      <a:gd name="connsiteY5" fmla="*/ 476250 h 609600"/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500063 w 519113"/>
                      <a:gd name="connsiteY2" fmla="*/ 4000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0" fmla="*/ 0 w 519113"/>
                      <a:gd name="connsiteY0" fmla="*/ 0 h 609600"/>
                      <a:gd name="connsiteX1" fmla="*/ 500063 w 519113"/>
                      <a:gd name="connsiteY1" fmla="*/ 61913 h 609600"/>
                      <a:gd name="connsiteX2" fmla="*/ 457200 w 519113"/>
                      <a:gd name="connsiteY2" fmla="*/ 247650 h 609600"/>
                      <a:gd name="connsiteX3" fmla="*/ 519113 w 519113"/>
                      <a:gd name="connsiteY3" fmla="*/ 495300 h 609600"/>
                      <a:gd name="connsiteX4" fmla="*/ 4763 w 519113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519113 w 609600"/>
                      <a:gd name="connsiteY3" fmla="*/ 49530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5333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457200 w 609600"/>
                      <a:gd name="connsiteY2" fmla="*/ 247650 h 609600"/>
                      <a:gd name="connsiteX3" fmla="*/ 6095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0 w 609600"/>
                      <a:gd name="connsiteY0" fmla="*/ 0 h 609600"/>
                      <a:gd name="connsiteX1" fmla="*/ 609600 w 609600"/>
                      <a:gd name="connsiteY1" fmla="*/ 95250 h 609600"/>
                      <a:gd name="connsiteX2" fmla="*/ 533399 w 609600"/>
                      <a:gd name="connsiteY2" fmla="*/ 323850 h 609600"/>
                      <a:gd name="connsiteX3" fmla="*/ 609599 w 609600"/>
                      <a:gd name="connsiteY3" fmla="*/ 552450 h 609600"/>
                      <a:gd name="connsiteX4" fmla="*/ 4763 w 609600"/>
                      <a:gd name="connsiteY4" fmla="*/ 609600 h 60960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0 h 704850"/>
                      <a:gd name="connsiteX1" fmla="*/ 609601 w 609601"/>
                      <a:gd name="connsiteY1" fmla="*/ 95250 h 704850"/>
                      <a:gd name="connsiteX2" fmla="*/ 533400 w 609601"/>
                      <a:gd name="connsiteY2" fmla="*/ 323850 h 704850"/>
                      <a:gd name="connsiteX3" fmla="*/ 609600 w 609601"/>
                      <a:gd name="connsiteY3" fmla="*/ 552450 h 704850"/>
                      <a:gd name="connsiteX4" fmla="*/ 0 w 609601"/>
                      <a:gd name="connsiteY4" fmla="*/ 704850 h 704850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1 w 609601"/>
                      <a:gd name="connsiteY0" fmla="*/ 15875 h 720725"/>
                      <a:gd name="connsiteX1" fmla="*/ 609601 w 609601"/>
                      <a:gd name="connsiteY1" fmla="*/ 111125 h 720725"/>
                      <a:gd name="connsiteX2" fmla="*/ 533400 w 609601"/>
                      <a:gd name="connsiteY2" fmla="*/ 339725 h 720725"/>
                      <a:gd name="connsiteX3" fmla="*/ 609600 w 609601"/>
                      <a:gd name="connsiteY3" fmla="*/ 568325 h 720725"/>
                      <a:gd name="connsiteX4" fmla="*/ 0 w 609601"/>
                      <a:gd name="connsiteY4" fmla="*/ 720725 h 720725"/>
                      <a:gd name="connsiteX0" fmla="*/ 0 w 611981"/>
                      <a:gd name="connsiteY0" fmla="*/ 12700 h 733425"/>
                      <a:gd name="connsiteX1" fmla="*/ 611981 w 611981"/>
                      <a:gd name="connsiteY1" fmla="*/ 123825 h 733425"/>
                      <a:gd name="connsiteX2" fmla="*/ 535780 w 611981"/>
                      <a:gd name="connsiteY2" fmla="*/ 352425 h 733425"/>
                      <a:gd name="connsiteX3" fmla="*/ 611980 w 611981"/>
                      <a:gd name="connsiteY3" fmla="*/ 581025 h 733425"/>
                      <a:gd name="connsiteX4" fmla="*/ 2380 w 611981"/>
                      <a:gd name="connsiteY4" fmla="*/ 733425 h 733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11981" h="733425">
                        <a:moveTo>
                          <a:pt x="0" y="12700"/>
                        </a:moveTo>
                        <a:cubicBezTo>
                          <a:pt x="222250" y="0"/>
                          <a:pt x="434181" y="12700"/>
                          <a:pt x="611981" y="123825"/>
                        </a:cubicBezTo>
                        <a:cubicBezTo>
                          <a:pt x="586581" y="200025"/>
                          <a:pt x="542130" y="250825"/>
                          <a:pt x="535780" y="352425"/>
                        </a:cubicBezTo>
                        <a:cubicBezTo>
                          <a:pt x="548480" y="454025"/>
                          <a:pt x="586580" y="504825"/>
                          <a:pt x="611980" y="581025"/>
                        </a:cubicBezTo>
                        <a:cubicBezTo>
                          <a:pt x="446880" y="663575"/>
                          <a:pt x="472280" y="720725"/>
                          <a:pt x="2380" y="733425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228" name="Freeform 227"/>
              <p:cNvSpPr/>
              <p:nvPr/>
            </p:nvSpPr>
            <p:spPr>
              <a:xfrm>
                <a:off x="6915150" y="4019550"/>
                <a:ext cx="654050" cy="52917"/>
              </a:xfrm>
              <a:custGeom>
                <a:avLst/>
                <a:gdLst>
                  <a:gd name="connsiteX0" fmla="*/ 0 w 654050"/>
                  <a:gd name="connsiteY0" fmla="*/ 0 h 52917"/>
                  <a:gd name="connsiteX1" fmla="*/ 317500 w 654050"/>
                  <a:gd name="connsiteY1" fmla="*/ 50800 h 52917"/>
                  <a:gd name="connsiteX2" fmla="*/ 654050 w 654050"/>
                  <a:gd name="connsiteY2" fmla="*/ 12700 h 52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4050" h="52917">
                    <a:moveTo>
                      <a:pt x="0" y="0"/>
                    </a:moveTo>
                    <a:cubicBezTo>
                      <a:pt x="104246" y="24341"/>
                      <a:pt x="208492" y="48683"/>
                      <a:pt x="317500" y="50800"/>
                    </a:cubicBezTo>
                    <a:cubicBezTo>
                      <a:pt x="426508" y="52917"/>
                      <a:pt x="540279" y="32808"/>
                      <a:pt x="654050" y="12700"/>
                    </a:cubicBezTo>
                  </a:path>
                </a:pathLst>
              </a:cu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6912864" y="4206240"/>
                <a:ext cx="654050" cy="76200"/>
              </a:xfrm>
              <a:custGeom>
                <a:avLst/>
                <a:gdLst>
                  <a:gd name="connsiteX0" fmla="*/ 0 w 654050"/>
                  <a:gd name="connsiteY0" fmla="*/ 0 h 52917"/>
                  <a:gd name="connsiteX1" fmla="*/ 317500 w 654050"/>
                  <a:gd name="connsiteY1" fmla="*/ 50800 h 52917"/>
                  <a:gd name="connsiteX2" fmla="*/ 654050 w 654050"/>
                  <a:gd name="connsiteY2" fmla="*/ 12700 h 52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4050" h="52917">
                    <a:moveTo>
                      <a:pt x="0" y="0"/>
                    </a:moveTo>
                    <a:cubicBezTo>
                      <a:pt x="104246" y="24341"/>
                      <a:pt x="208492" y="48683"/>
                      <a:pt x="317500" y="50800"/>
                    </a:cubicBezTo>
                    <a:cubicBezTo>
                      <a:pt x="426508" y="52917"/>
                      <a:pt x="540279" y="32808"/>
                      <a:pt x="654050" y="12700"/>
                    </a:cubicBezTo>
                  </a:path>
                </a:pathLst>
              </a:cu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oup 237"/>
            <p:cNvGrpSpPr/>
            <p:nvPr/>
          </p:nvGrpSpPr>
          <p:grpSpPr>
            <a:xfrm>
              <a:off x="6324600" y="3505200"/>
              <a:ext cx="434098" cy="1371600"/>
              <a:chOff x="4928616" y="1600200"/>
              <a:chExt cx="434098" cy="1371600"/>
            </a:xfrm>
          </p:grpSpPr>
          <p:sp>
            <p:nvSpPr>
              <p:cNvPr id="239" name="Rectangle 238"/>
              <p:cNvSpPr/>
              <p:nvPr/>
            </p:nvSpPr>
            <p:spPr>
              <a:xfrm>
                <a:off x="5029200" y="16002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Trapezoid 239"/>
              <p:cNvSpPr/>
              <p:nvPr/>
            </p:nvSpPr>
            <p:spPr>
              <a:xfrm rot="16200000">
                <a:off x="4764024" y="2116557"/>
                <a:ext cx="757989" cy="182474"/>
              </a:xfrm>
              <a:prstGeom prst="trapezoid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Trapezoid 240"/>
              <p:cNvSpPr/>
              <p:nvPr/>
            </p:nvSpPr>
            <p:spPr>
              <a:xfrm rot="10800000">
                <a:off x="4953000" y="2286000"/>
                <a:ext cx="381000" cy="593654"/>
              </a:xfrm>
              <a:prstGeom prst="trapezoid">
                <a:avLst>
                  <a:gd name="adj" fmla="val 19827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Trapezoid 241"/>
              <p:cNvSpPr/>
              <p:nvPr/>
            </p:nvSpPr>
            <p:spPr>
              <a:xfrm>
                <a:off x="4928616" y="1676400"/>
                <a:ext cx="434098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 rot="20666074">
              <a:off x="7445154" y="3385966"/>
              <a:ext cx="465907" cy="1600200"/>
              <a:chOff x="4882987" y="1028643"/>
              <a:chExt cx="465907" cy="1685359"/>
            </a:xfrm>
          </p:grpSpPr>
          <p:sp>
            <p:nvSpPr>
              <p:cNvPr id="244" name="Parallelogram 243"/>
              <p:cNvSpPr/>
              <p:nvPr/>
            </p:nvSpPr>
            <p:spPr>
              <a:xfrm rot="4812163">
                <a:off x="4177163" y="1734467"/>
                <a:ext cx="1685359" cy="273712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5" name="Group 109"/>
              <p:cNvGrpSpPr/>
              <p:nvPr/>
            </p:nvGrpSpPr>
            <p:grpSpPr>
              <a:xfrm>
                <a:off x="4915829" y="1166903"/>
                <a:ext cx="433065" cy="1373812"/>
                <a:chOff x="4915829" y="1166903"/>
                <a:chExt cx="433065" cy="1373812"/>
              </a:xfrm>
            </p:grpSpPr>
            <p:sp>
              <p:nvSpPr>
                <p:cNvPr id="246" name="Trapezoid 245"/>
                <p:cNvSpPr/>
                <p:nvPr/>
              </p:nvSpPr>
              <p:spPr>
                <a:xfrm rot="15674237">
                  <a:off x="4692067" y="1754992"/>
                  <a:ext cx="798328" cy="18247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Trapezoid 246"/>
                <p:cNvSpPr/>
                <p:nvPr/>
              </p:nvSpPr>
              <p:spPr>
                <a:xfrm rot="4771345">
                  <a:off x="4839629" y="1243103"/>
                  <a:ext cx="457200" cy="3048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Trapezoid 247"/>
                <p:cNvSpPr/>
                <p:nvPr/>
              </p:nvSpPr>
              <p:spPr>
                <a:xfrm rot="4771345">
                  <a:off x="4835176" y="2026998"/>
                  <a:ext cx="722635" cy="304800"/>
                </a:xfrm>
                <a:prstGeom prst="trapezoid">
                  <a:avLst>
                    <a:gd name="adj" fmla="val 45071"/>
                  </a:avLst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9" name="Group 248"/>
            <p:cNvGrpSpPr/>
            <p:nvPr/>
          </p:nvGrpSpPr>
          <p:grpSpPr>
            <a:xfrm>
              <a:off x="7010400" y="6019800"/>
              <a:ext cx="1219200" cy="609600"/>
              <a:chOff x="4572000" y="5638800"/>
              <a:chExt cx="1600200" cy="609600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2" name="Hexagon 251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Isosceles Triangle 252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Trapezoid 253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Isosceles Triangle 254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6" name="Group 255"/>
            <p:cNvGrpSpPr/>
            <p:nvPr/>
          </p:nvGrpSpPr>
          <p:grpSpPr>
            <a:xfrm>
              <a:off x="6324600" y="6019800"/>
              <a:ext cx="440635" cy="609600"/>
              <a:chOff x="3048000" y="5791200"/>
              <a:chExt cx="440635" cy="609600"/>
            </a:xfrm>
          </p:grpSpPr>
          <p:sp>
            <p:nvSpPr>
              <p:cNvPr id="257" name="Isosceles Triangle 256"/>
              <p:cNvSpPr/>
              <p:nvPr/>
            </p:nvSpPr>
            <p:spPr>
              <a:xfrm>
                <a:off x="3048000" y="5791200"/>
                <a:ext cx="440635" cy="457200"/>
              </a:xfrm>
              <a:prstGeom prst="triangle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Hexagon 257"/>
              <p:cNvSpPr/>
              <p:nvPr/>
            </p:nvSpPr>
            <p:spPr>
              <a:xfrm>
                <a:off x="3099816" y="5867400"/>
                <a:ext cx="3302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Freeform 258"/>
              <p:cNvSpPr/>
              <p:nvPr/>
            </p:nvSpPr>
            <p:spPr>
              <a:xfrm>
                <a:off x="3306417" y="6081713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Freeform 259"/>
              <p:cNvSpPr/>
              <p:nvPr/>
            </p:nvSpPr>
            <p:spPr>
              <a:xfrm flipH="1">
                <a:off x="3050384" y="6077712"/>
                <a:ext cx="179832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1" name="Straight Connector 260"/>
              <p:cNvCxnSpPr>
                <a:stCxn id="257" idx="0"/>
                <a:endCxn id="262" idx="3"/>
              </p:cNvCxnSpPr>
              <p:nvPr/>
            </p:nvCxnSpPr>
            <p:spPr>
              <a:xfrm rot="16200000" flipH="1" flipV="1">
                <a:off x="2962637" y="6095118"/>
                <a:ext cx="609600" cy="17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2" name="Isosceles Triangle 261"/>
              <p:cNvSpPr/>
              <p:nvPr/>
            </p:nvSpPr>
            <p:spPr>
              <a:xfrm>
                <a:off x="3077817" y="6019800"/>
                <a:ext cx="377687" cy="381000"/>
              </a:xfrm>
              <a:prstGeom prst="triangle">
                <a:avLst>
                  <a:gd name="adj" fmla="val 49972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3" name="Group 262"/>
            <p:cNvGrpSpPr/>
            <p:nvPr/>
          </p:nvGrpSpPr>
          <p:grpSpPr>
            <a:xfrm rot="6016962">
              <a:off x="5169739" y="4835286"/>
              <a:ext cx="762000" cy="457200"/>
              <a:chOff x="3886200" y="5638800"/>
              <a:chExt cx="1143000" cy="762000"/>
            </a:xfrm>
          </p:grpSpPr>
          <p:sp>
            <p:nvSpPr>
              <p:cNvPr id="264" name="Trapezoid 263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Trapezoid 264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Trapezoid 265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Trapezoid 266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Trapezoid 267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Trapezoid 268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Trapezoid 269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 rot="1043017">
              <a:off x="5522294" y="3291751"/>
              <a:ext cx="381000" cy="1828800"/>
              <a:chOff x="4495800" y="2971800"/>
              <a:chExt cx="381000" cy="1828800"/>
            </a:xfrm>
          </p:grpSpPr>
          <p:grpSp>
            <p:nvGrpSpPr>
              <p:cNvPr id="272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74" name="Trapezoid 27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5" name="Isosceles Triangle 27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3" name="Trapezoid 272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6" name="Group 275"/>
            <p:cNvGrpSpPr/>
            <p:nvPr/>
          </p:nvGrpSpPr>
          <p:grpSpPr>
            <a:xfrm rot="1043017">
              <a:off x="5791201" y="2057400"/>
              <a:ext cx="685800" cy="1524000"/>
              <a:chOff x="4800600" y="1295400"/>
              <a:chExt cx="685800" cy="1524000"/>
            </a:xfrm>
          </p:grpSpPr>
          <p:sp>
            <p:nvSpPr>
              <p:cNvPr id="277" name="Parallelogram 276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8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280" name="Oval 279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Trapezoid 280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9" name="Isosceles Triangle 278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2" name="Group 281"/>
            <p:cNvGrpSpPr/>
            <p:nvPr/>
          </p:nvGrpSpPr>
          <p:grpSpPr>
            <a:xfrm rot="1503404">
              <a:off x="9204960" y="3797446"/>
              <a:ext cx="762000" cy="457200"/>
              <a:chOff x="3886200" y="5638800"/>
              <a:chExt cx="1143000" cy="762000"/>
            </a:xfrm>
          </p:grpSpPr>
          <p:sp>
            <p:nvSpPr>
              <p:cNvPr id="283" name="Trapezoid 282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Trapezoid 283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Trapezoid 284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Trapezoid 285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Trapezoid 286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Trapezoid 287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Trapezoid 288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0" name="Group 289"/>
            <p:cNvGrpSpPr/>
            <p:nvPr/>
          </p:nvGrpSpPr>
          <p:grpSpPr>
            <a:xfrm rot="6643967" flipH="1" flipV="1">
              <a:off x="8507707" y="2769106"/>
              <a:ext cx="381000" cy="1828800"/>
              <a:chOff x="4495800" y="2971800"/>
              <a:chExt cx="381000" cy="1828800"/>
            </a:xfrm>
          </p:grpSpPr>
          <p:grpSp>
            <p:nvGrpSpPr>
              <p:cNvPr id="291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93" name="Trapezoid 292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4" name="Isosceles Triangle 293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2" name="Trapezoid 291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oup 294"/>
            <p:cNvGrpSpPr/>
            <p:nvPr/>
          </p:nvGrpSpPr>
          <p:grpSpPr>
            <a:xfrm rot="20542264">
              <a:off x="7453669" y="2049262"/>
              <a:ext cx="685800" cy="1524000"/>
              <a:chOff x="4800600" y="1295400"/>
              <a:chExt cx="685800" cy="1524000"/>
            </a:xfrm>
          </p:grpSpPr>
          <p:sp>
            <p:nvSpPr>
              <p:cNvPr id="296" name="Parallelogram 295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7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299" name="Oval 298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0" name="Trapezoid 299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8" name="Isosceles Triangle 297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oup 300"/>
            <p:cNvGrpSpPr/>
            <p:nvPr/>
          </p:nvGrpSpPr>
          <p:grpSpPr>
            <a:xfrm rot="1545935">
              <a:off x="7652883" y="1439252"/>
              <a:ext cx="2574758" cy="5297905"/>
              <a:chOff x="4969042" y="721895"/>
              <a:chExt cx="2574758" cy="5297905"/>
            </a:xfrm>
          </p:grpSpPr>
          <p:sp>
            <p:nvSpPr>
              <p:cNvPr id="302" name="Rectangle 301"/>
              <p:cNvSpPr/>
              <p:nvPr/>
            </p:nvSpPr>
            <p:spPr>
              <a:xfrm>
                <a:off x="6781800" y="1447800"/>
                <a:ext cx="76200" cy="45720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Freeform 302"/>
              <p:cNvSpPr/>
              <p:nvPr/>
            </p:nvSpPr>
            <p:spPr>
              <a:xfrm>
                <a:off x="4969042" y="721895"/>
                <a:ext cx="2033337" cy="998621"/>
              </a:xfrm>
              <a:custGeom>
                <a:avLst/>
                <a:gdLst>
                  <a:gd name="connsiteX0" fmla="*/ 2033337 w 2033337"/>
                  <a:gd name="connsiteY0" fmla="*/ 529389 h 998621"/>
                  <a:gd name="connsiteX1" fmla="*/ 1684421 w 2033337"/>
                  <a:gd name="connsiteY1" fmla="*/ 481263 h 998621"/>
                  <a:gd name="connsiteX2" fmla="*/ 1022684 w 2033337"/>
                  <a:gd name="connsiteY2" fmla="*/ 0 h 998621"/>
                  <a:gd name="connsiteX3" fmla="*/ 96253 w 2033337"/>
                  <a:gd name="connsiteY3" fmla="*/ 445168 h 998621"/>
                  <a:gd name="connsiteX4" fmla="*/ 0 w 2033337"/>
                  <a:gd name="connsiteY4" fmla="*/ 914400 h 998621"/>
                  <a:gd name="connsiteX5" fmla="*/ 529390 w 2033337"/>
                  <a:gd name="connsiteY5" fmla="*/ 481263 h 998621"/>
                  <a:gd name="connsiteX6" fmla="*/ 1106905 w 2033337"/>
                  <a:gd name="connsiteY6" fmla="*/ 360947 h 998621"/>
                  <a:gd name="connsiteX7" fmla="*/ 1515979 w 2033337"/>
                  <a:gd name="connsiteY7" fmla="*/ 770021 h 998621"/>
                  <a:gd name="connsiteX8" fmla="*/ 1347537 w 2033337"/>
                  <a:gd name="connsiteY8" fmla="*/ 962526 h 998621"/>
                  <a:gd name="connsiteX9" fmla="*/ 1227221 w 2033337"/>
                  <a:gd name="connsiteY9" fmla="*/ 998621 h 998621"/>
                  <a:gd name="connsiteX10" fmla="*/ 1515979 w 2033337"/>
                  <a:gd name="connsiteY10" fmla="*/ 950494 h 998621"/>
                  <a:gd name="connsiteX11" fmla="*/ 1732547 w 2033337"/>
                  <a:gd name="connsiteY11" fmla="*/ 733926 h 998621"/>
                  <a:gd name="connsiteX12" fmla="*/ 2033337 w 2033337"/>
                  <a:gd name="connsiteY12" fmla="*/ 866273 h 998621"/>
                  <a:gd name="connsiteX13" fmla="*/ 2033337 w 2033337"/>
                  <a:gd name="connsiteY13" fmla="*/ 529389 h 998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033337" h="998621">
                    <a:moveTo>
                      <a:pt x="2033337" y="529389"/>
                    </a:moveTo>
                    <a:lnTo>
                      <a:pt x="1684421" y="481263"/>
                    </a:lnTo>
                    <a:lnTo>
                      <a:pt x="1022684" y="0"/>
                    </a:lnTo>
                    <a:lnTo>
                      <a:pt x="96253" y="445168"/>
                    </a:lnTo>
                    <a:lnTo>
                      <a:pt x="0" y="914400"/>
                    </a:lnTo>
                    <a:lnTo>
                      <a:pt x="529390" y="481263"/>
                    </a:lnTo>
                    <a:lnTo>
                      <a:pt x="1106905" y="360947"/>
                    </a:lnTo>
                    <a:lnTo>
                      <a:pt x="1515979" y="770021"/>
                    </a:lnTo>
                    <a:lnTo>
                      <a:pt x="1347537" y="962526"/>
                    </a:lnTo>
                    <a:lnTo>
                      <a:pt x="1227221" y="998621"/>
                    </a:lnTo>
                    <a:lnTo>
                      <a:pt x="1515979" y="950494"/>
                    </a:lnTo>
                    <a:lnTo>
                      <a:pt x="1732547" y="733926"/>
                    </a:lnTo>
                    <a:lnTo>
                      <a:pt x="2033337" y="866273"/>
                    </a:lnTo>
                    <a:lnTo>
                      <a:pt x="2033337" y="52938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Trapezoid 303"/>
              <p:cNvSpPr/>
              <p:nvPr/>
            </p:nvSpPr>
            <p:spPr>
              <a:xfrm rot="16200000">
                <a:off x="6819900" y="1028700"/>
                <a:ext cx="7620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Hexagon 304"/>
              <p:cNvSpPr/>
              <p:nvPr/>
            </p:nvSpPr>
            <p:spPr>
              <a:xfrm>
                <a:off x="6629400" y="1143000"/>
                <a:ext cx="381000" cy="4572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6" name="Group 305"/>
            <p:cNvGrpSpPr/>
            <p:nvPr/>
          </p:nvGrpSpPr>
          <p:grpSpPr>
            <a:xfrm>
              <a:off x="6324600" y="4724400"/>
              <a:ext cx="457200" cy="1618593"/>
              <a:chOff x="5486400" y="3352800"/>
              <a:chExt cx="457200" cy="1618593"/>
            </a:xfrm>
          </p:grpSpPr>
          <p:sp>
            <p:nvSpPr>
              <p:cNvPr id="307" name="Trapezoid 306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8" name="Trapezoid 307"/>
              <p:cNvSpPr/>
              <p:nvPr/>
            </p:nvSpPr>
            <p:spPr>
              <a:xfrm rot="10800000">
                <a:off x="5562600" y="44958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Trapezoid 308"/>
              <p:cNvSpPr/>
              <p:nvPr/>
            </p:nvSpPr>
            <p:spPr>
              <a:xfrm rot="10800000" flipV="1">
                <a:off x="5562601" y="40386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0" name="Group 309"/>
            <p:cNvGrpSpPr/>
            <p:nvPr/>
          </p:nvGrpSpPr>
          <p:grpSpPr>
            <a:xfrm rot="1374738">
              <a:off x="7146022" y="4641646"/>
              <a:ext cx="685800" cy="1618593"/>
              <a:chOff x="5486400" y="3657600"/>
              <a:chExt cx="685800" cy="1618593"/>
            </a:xfrm>
          </p:grpSpPr>
          <p:grpSp>
            <p:nvGrpSpPr>
              <p:cNvPr id="311" name="Group 208"/>
              <p:cNvGrpSpPr/>
              <p:nvPr/>
            </p:nvGrpSpPr>
            <p:grpSpPr>
              <a:xfrm>
                <a:off x="5486400" y="3657600"/>
                <a:ext cx="685800" cy="1618593"/>
                <a:chOff x="6324600" y="3505200"/>
                <a:chExt cx="685800" cy="1618593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13" name="Trapezoid 312"/>
                <p:cNvSpPr/>
                <p:nvPr/>
              </p:nvSpPr>
              <p:spPr>
                <a:xfrm flipH="1">
                  <a:off x="6553200" y="3505200"/>
                  <a:ext cx="457200" cy="161859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14" name="Isosceles Triangle 313"/>
                <p:cNvSpPr/>
                <p:nvPr/>
              </p:nvSpPr>
              <p:spPr>
                <a:xfrm>
                  <a:off x="6324600" y="4648200"/>
                  <a:ext cx="533400" cy="457200"/>
                </a:xfrm>
                <a:prstGeom prst="triangle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2" name="Trapezoid 311"/>
              <p:cNvSpPr/>
              <p:nvPr/>
            </p:nvSpPr>
            <p:spPr>
              <a:xfrm rot="15947588">
                <a:off x="5593737" y="4547829"/>
                <a:ext cx="909031" cy="208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>
              <a:off x="6472237" y="914400"/>
              <a:ext cx="1147763" cy="1600200"/>
              <a:chOff x="697706" y="304800"/>
              <a:chExt cx="1147763" cy="1600200"/>
            </a:xfrm>
          </p:grpSpPr>
          <p:grpSp>
            <p:nvGrpSpPr>
              <p:cNvPr id="316" name="Group 362"/>
              <p:cNvGrpSpPr/>
              <p:nvPr/>
            </p:nvGrpSpPr>
            <p:grpSpPr>
              <a:xfrm>
                <a:off x="762000" y="304800"/>
                <a:ext cx="1028700" cy="1600200"/>
                <a:chOff x="762000" y="304800"/>
                <a:chExt cx="1028700" cy="1600200"/>
              </a:xfrm>
            </p:grpSpPr>
            <p:grpSp>
              <p:nvGrpSpPr>
                <p:cNvPr id="320" name="Group 124"/>
                <p:cNvGrpSpPr/>
                <p:nvPr/>
              </p:nvGrpSpPr>
              <p:grpSpPr>
                <a:xfrm rot="21003792">
                  <a:off x="762000" y="304800"/>
                  <a:ext cx="1028700" cy="1600200"/>
                  <a:chOff x="2590800" y="1758950"/>
                  <a:chExt cx="1028700" cy="1600200"/>
                </a:xfrm>
              </p:grpSpPr>
              <p:sp>
                <p:nvSpPr>
                  <p:cNvPr id="323" name="Trapezoid 322"/>
                  <p:cNvSpPr/>
                  <p:nvPr/>
                </p:nvSpPr>
                <p:spPr>
                  <a:xfrm rot="17045905">
                    <a:off x="2766591" y="2303059"/>
                    <a:ext cx="586934" cy="505988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Trapezoid 323"/>
                  <p:cNvSpPr/>
                  <p:nvPr/>
                </p:nvSpPr>
                <p:spPr>
                  <a:xfrm rot="17045905">
                    <a:off x="2810883" y="1922091"/>
                    <a:ext cx="370506" cy="509289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 324"/>
                  <p:cNvSpPr/>
                  <p:nvPr/>
                </p:nvSpPr>
                <p:spPr>
                  <a:xfrm>
                    <a:off x="2590800" y="1758950"/>
                    <a:ext cx="965200" cy="1225550"/>
                  </a:xfrm>
                  <a:custGeom>
                    <a:avLst/>
                    <a:gdLst>
                      <a:gd name="connsiteX0" fmla="*/ 774700 w 965200"/>
                      <a:gd name="connsiteY0" fmla="*/ 1085850 h 1225550"/>
                      <a:gd name="connsiteX1" fmla="*/ 469900 w 965200"/>
                      <a:gd name="connsiteY1" fmla="*/ 457200 h 1225550"/>
                      <a:gd name="connsiteX2" fmla="*/ 0 w 965200"/>
                      <a:gd name="connsiteY2" fmla="*/ 209550 h 1225550"/>
                      <a:gd name="connsiteX3" fmla="*/ 82550 w 965200"/>
                      <a:gd name="connsiteY3" fmla="*/ 0 h 1225550"/>
                      <a:gd name="connsiteX4" fmla="*/ 666750 w 965200"/>
                      <a:gd name="connsiteY4" fmla="*/ 82550 h 1225550"/>
                      <a:gd name="connsiteX5" fmla="*/ 933450 w 965200"/>
                      <a:gd name="connsiteY5" fmla="*/ 304800 h 1225550"/>
                      <a:gd name="connsiteX6" fmla="*/ 965200 w 965200"/>
                      <a:gd name="connsiteY6" fmla="*/ 711200 h 1225550"/>
                      <a:gd name="connsiteX7" fmla="*/ 831850 w 965200"/>
                      <a:gd name="connsiteY7" fmla="*/ 1225550 h 1225550"/>
                      <a:gd name="connsiteX8" fmla="*/ 774700 w 965200"/>
                      <a:gd name="connsiteY8" fmla="*/ 1085850 h 1225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65200" h="1225550">
                        <a:moveTo>
                          <a:pt x="774700" y="1085850"/>
                        </a:moveTo>
                        <a:lnTo>
                          <a:pt x="469900" y="457200"/>
                        </a:lnTo>
                        <a:lnTo>
                          <a:pt x="0" y="209550"/>
                        </a:lnTo>
                        <a:lnTo>
                          <a:pt x="82550" y="0"/>
                        </a:lnTo>
                        <a:lnTo>
                          <a:pt x="666750" y="82550"/>
                        </a:lnTo>
                        <a:lnTo>
                          <a:pt x="933450" y="304800"/>
                        </a:lnTo>
                        <a:lnTo>
                          <a:pt x="965200" y="711200"/>
                        </a:lnTo>
                        <a:lnTo>
                          <a:pt x="831850" y="1225550"/>
                        </a:lnTo>
                        <a:lnTo>
                          <a:pt x="774700" y="10858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Freeform 325"/>
                  <p:cNvSpPr/>
                  <p:nvPr/>
                </p:nvSpPr>
                <p:spPr>
                  <a:xfrm>
                    <a:off x="3149600" y="2317750"/>
                    <a:ext cx="469900" cy="1041400"/>
                  </a:xfrm>
                  <a:custGeom>
                    <a:avLst/>
                    <a:gdLst>
                      <a:gd name="connsiteX0" fmla="*/ 31750 w 469900"/>
                      <a:gd name="connsiteY0" fmla="*/ 63500 h 1041400"/>
                      <a:gd name="connsiteX1" fmla="*/ 0 w 469900"/>
                      <a:gd name="connsiteY1" fmla="*/ 488950 h 1041400"/>
                      <a:gd name="connsiteX2" fmla="*/ 336550 w 469900"/>
                      <a:gd name="connsiteY2" fmla="*/ 1041400 h 1041400"/>
                      <a:gd name="connsiteX3" fmla="*/ 469900 w 469900"/>
                      <a:gd name="connsiteY3" fmla="*/ 838200 h 1041400"/>
                      <a:gd name="connsiteX4" fmla="*/ 146050 w 469900"/>
                      <a:gd name="connsiteY4" fmla="*/ 323850 h 1041400"/>
                      <a:gd name="connsiteX5" fmla="*/ 88900 w 469900"/>
                      <a:gd name="connsiteY5" fmla="*/ 0 h 1041400"/>
                      <a:gd name="connsiteX6" fmla="*/ 31750 w 469900"/>
                      <a:gd name="connsiteY6" fmla="*/ 63500 h 1041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69900" h="1041400">
                        <a:moveTo>
                          <a:pt x="31750" y="63500"/>
                        </a:moveTo>
                        <a:lnTo>
                          <a:pt x="0" y="488950"/>
                        </a:lnTo>
                        <a:lnTo>
                          <a:pt x="336550" y="1041400"/>
                        </a:lnTo>
                        <a:lnTo>
                          <a:pt x="469900" y="838200"/>
                        </a:lnTo>
                        <a:lnTo>
                          <a:pt x="146050" y="323850"/>
                        </a:lnTo>
                        <a:lnTo>
                          <a:pt x="88900" y="0"/>
                        </a:lnTo>
                        <a:lnTo>
                          <a:pt x="31750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CC00">
                          <a:shade val="30000"/>
                          <a:satMod val="115000"/>
                        </a:srgbClr>
                      </a:gs>
                      <a:gs pos="50000">
                        <a:srgbClr val="FFCC00">
                          <a:shade val="67500"/>
                          <a:satMod val="115000"/>
                        </a:srgbClr>
                      </a:gs>
                      <a:gs pos="100000">
                        <a:srgbClr val="FFCC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7" name="Freeform 326"/>
                  <p:cNvSpPr/>
                  <p:nvPr/>
                </p:nvSpPr>
                <p:spPr>
                  <a:xfrm>
                    <a:off x="3282950" y="2165350"/>
                    <a:ext cx="215900" cy="273050"/>
                  </a:xfrm>
                  <a:custGeom>
                    <a:avLst/>
                    <a:gdLst>
                      <a:gd name="connsiteX0" fmla="*/ 69850 w 215900"/>
                      <a:gd name="connsiteY0" fmla="*/ 0 h 273050"/>
                      <a:gd name="connsiteX1" fmla="*/ 0 w 215900"/>
                      <a:gd name="connsiteY1" fmla="*/ 63500 h 273050"/>
                      <a:gd name="connsiteX2" fmla="*/ 63500 w 215900"/>
                      <a:gd name="connsiteY2" fmla="*/ 266700 h 273050"/>
                      <a:gd name="connsiteX3" fmla="*/ 215900 w 215900"/>
                      <a:gd name="connsiteY3" fmla="*/ 273050 h 273050"/>
                      <a:gd name="connsiteX4" fmla="*/ 209550 w 215900"/>
                      <a:gd name="connsiteY4" fmla="*/ 50800 h 273050"/>
                      <a:gd name="connsiteX5" fmla="*/ 69850 w 215900"/>
                      <a:gd name="connsiteY5" fmla="*/ 0 h 2730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15900" h="273050">
                        <a:moveTo>
                          <a:pt x="69850" y="0"/>
                        </a:moveTo>
                        <a:lnTo>
                          <a:pt x="0" y="63500"/>
                        </a:lnTo>
                        <a:lnTo>
                          <a:pt x="63500" y="266700"/>
                        </a:lnTo>
                        <a:lnTo>
                          <a:pt x="215900" y="273050"/>
                        </a:lnTo>
                        <a:lnTo>
                          <a:pt x="209550" y="50800"/>
                        </a:lnTo>
                        <a:lnTo>
                          <a:pt x="6985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28" name="Straight Connector 327"/>
                  <p:cNvCxnSpPr>
                    <a:stCxn id="327" idx="4"/>
                    <a:endCxn id="327" idx="2"/>
                  </p:cNvCxnSpPr>
                  <p:nvPr/>
                </p:nvCxnSpPr>
                <p:spPr>
                  <a:xfrm flipH="1">
                    <a:off x="3346450" y="2216150"/>
                    <a:ext cx="146050" cy="215900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1" name="Straight Connector 320"/>
                <p:cNvCxnSpPr>
                  <a:stCxn id="327" idx="0"/>
                </p:cNvCxnSpPr>
                <p:nvPr/>
              </p:nvCxnSpPr>
              <p:spPr>
                <a:xfrm flipH="1" flipV="1">
                  <a:off x="1371600" y="609600"/>
                  <a:ext cx="80748" cy="6477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/>
                <p:cNvCxnSpPr>
                  <a:stCxn id="327" idx="0"/>
                </p:cNvCxnSpPr>
                <p:nvPr/>
              </p:nvCxnSpPr>
              <p:spPr>
                <a:xfrm flipH="1">
                  <a:off x="1371600" y="674371"/>
                  <a:ext cx="80748" cy="1142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7" name="Group 211"/>
              <p:cNvGrpSpPr/>
              <p:nvPr/>
            </p:nvGrpSpPr>
            <p:grpSpPr>
              <a:xfrm>
                <a:off x="697706" y="369094"/>
                <a:ext cx="1147763" cy="1454944"/>
                <a:chOff x="697706" y="369094"/>
                <a:chExt cx="1147763" cy="1454944"/>
              </a:xfrm>
            </p:grpSpPr>
            <p:sp>
              <p:nvSpPr>
                <p:cNvPr id="318" name="Freeform 317"/>
                <p:cNvSpPr/>
                <p:nvPr/>
              </p:nvSpPr>
              <p:spPr>
                <a:xfrm>
                  <a:off x="697706" y="369094"/>
                  <a:ext cx="907257" cy="176212"/>
                </a:xfrm>
                <a:custGeom>
                  <a:avLst/>
                  <a:gdLst>
                    <a:gd name="connsiteX0" fmla="*/ 0 w 907257"/>
                    <a:gd name="connsiteY0" fmla="*/ 95250 h 176212"/>
                    <a:gd name="connsiteX1" fmla="*/ 521494 w 907257"/>
                    <a:gd name="connsiteY1" fmla="*/ 57150 h 176212"/>
                    <a:gd name="connsiteX2" fmla="*/ 800100 w 907257"/>
                    <a:gd name="connsiteY2" fmla="*/ 128587 h 176212"/>
                    <a:gd name="connsiteX3" fmla="*/ 907257 w 907257"/>
                    <a:gd name="connsiteY3" fmla="*/ 176212 h 176212"/>
                    <a:gd name="connsiteX4" fmla="*/ 602457 w 907257"/>
                    <a:gd name="connsiteY4" fmla="*/ 0 h 176212"/>
                    <a:gd name="connsiteX5" fmla="*/ 14288 w 907257"/>
                    <a:gd name="connsiteY5" fmla="*/ 21431 h 176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07257" h="176212">
                      <a:moveTo>
                        <a:pt x="0" y="95250"/>
                      </a:moveTo>
                      <a:lnTo>
                        <a:pt x="521494" y="57150"/>
                      </a:lnTo>
                      <a:lnTo>
                        <a:pt x="800100" y="128587"/>
                      </a:lnTo>
                      <a:lnTo>
                        <a:pt x="907257" y="176212"/>
                      </a:lnTo>
                      <a:lnTo>
                        <a:pt x="602457" y="0"/>
                      </a:lnTo>
                      <a:lnTo>
                        <a:pt x="14288" y="21431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Freeform 318"/>
                <p:cNvSpPr/>
                <p:nvPr/>
              </p:nvSpPr>
              <p:spPr>
                <a:xfrm>
                  <a:off x="1347788" y="1207294"/>
                  <a:ext cx="497681" cy="616744"/>
                </a:xfrm>
                <a:custGeom>
                  <a:avLst/>
                  <a:gdLst>
                    <a:gd name="connsiteX0" fmla="*/ 497681 w 497681"/>
                    <a:gd name="connsiteY0" fmla="*/ 485775 h 616744"/>
                    <a:gd name="connsiteX1" fmla="*/ 259556 w 497681"/>
                    <a:gd name="connsiteY1" fmla="*/ 292894 h 616744"/>
                    <a:gd name="connsiteX2" fmla="*/ 80962 w 497681"/>
                    <a:gd name="connsiteY2" fmla="*/ 35719 h 616744"/>
                    <a:gd name="connsiteX3" fmla="*/ 0 w 497681"/>
                    <a:gd name="connsiteY3" fmla="*/ 0 h 616744"/>
                    <a:gd name="connsiteX4" fmla="*/ 14287 w 497681"/>
                    <a:gd name="connsiteY4" fmla="*/ 130969 h 616744"/>
                    <a:gd name="connsiteX5" fmla="*/ 440531 w 497681"/>
                    <a:gd name="connsiteY5" fmla="*/ 616744 h 616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97681" h="616744">
                      <a:moveTo>
                        <a:pt x="497681" y="485775"/>
                      </a:moveTo>
                      <a:lnTo>
                        <a:pt x="259556" y="292894"/>
                      </a:lnTo>
                      <a:lnTo>
                        <a:pt x="80962" y="35719"/>
                      </a:lnTo>
                      <a:lnTo>
                        <a:pt x="0" y="0"/>
                      </a:lnTo>
                      <a:lnTo>
                        <a:pt x="14287" y="130969"/>
                      </a:lnTo>
                      <a:lnTo>
                        <a:pt x="440531" y="616744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19" name="Group 418"/>
          <p:cNvGrpSpPr/>
          <p:nvPr/>
        </p:nvGrpSpPr>
        <p:grpSpPr>
          <a:xfrm>
            <a:off x="-685800" y="1295400"/>
            <a:ext cx="4317061" cy="5181600"/>
            <a:chOff x="-620475" y="1066800"/>
            <a:chExt cx="4317061" cy="5181600"/>
          </a:xfrm>
        </p:grpSpPr>
        <p:grpSp>
          <p:nvGrpSpPr>
            <p:cNvPr id="331" name="Group 330"/>
            <p:cNvGrpSpPr/>
            <p:nvPr/>
          </p:nvGrpSpPr>
          <p:grpSpPr>
            <a:xfrm rot="17693390" flipH="1">
              <a:off x="2057844" y="2179481"/>
              <a:ext cx="304800" cy="1371600"/>
              <a:chOff x="6601978" y="1709714"/>
              <a:chExt cx="307983" cy="1371600"/>
            </a:xfrm>
          </p:grpSpPr>
          <p:sp>
            <p:nvSpPr>
              <p:cNvPr id="332" name="Parallelogram 331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Trapezoid 332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4" name="Group 333"/>
            <p:cNvGrpSpPr/>
            <p:nvPr/>
          </p:nvGrpSpPr>
          <p:grpSpPr>
            <a:xfrm rot="14320192" flipV="1">
              <a:off x="1536563" y="2296363"/>
              <a:ext cx="609600" cy="3581400"/>
              <a:chOff x="4191000" y="1981200"/>
              <a:chExt cx="609600" cy="3581400"/>
            </a:xfrm>
          </p:grpSpPr>
          <p:grpSp>
            <p:nvGrpSpPr>
              <p:cNvPr id="335" name="Group 308"/>
              <p:cNvGrpSpPr/>
              <p:nvPr/>
            </p:nvGrpSpPr>
            <p:grpSpPr>
              <a:xfrm>
                <a:off x="4419600" y="3657600"/>
                <a:ext cx="304800" cy="1905000"/>
                <a:chOff x="4419600" y="3657600"/>
                <a:chExt cx="304800" cy="1905000"/>
              </a:xfr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40" name="Rectangle 339"/>
                <p:cNvSpPr/>
                <p:nvPr/>
              </p:nvSpPr>
              <p:spPr>
                <a:xfrm>
                  <a:off x="4419600" y="3657600"/>
                  <a:ext cx="228600" cy="1219200"/>
                </a:xfrm>
                <a:prstGeom prst="rect">
                  <a:avLst/>
                </a:prstGeom>
                <a:grpFill/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Isosceles Triangle 340"/>
                <p:cNvSpPr/>
                <p:nvPr/>
              </p:nvSpPr>
              <p:spPr>
                <a:xfrm flipV="1">
                  <a:off x="4419600" y="4876800"/>
                  <a:ext cx="304800" cy="685800"/>
                </a:xfrm>
                <a:prstGeom prst="triangle">
                  <a:avLst>
                    <a:gd name="adj" fmla="val 100000"/>
                  </a:avLst>
                </a:prstGeom>
                <a:grpFill/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ight Triangle 341"/>
                <p:cNvSpPr/>
                <p:nvPr/>
              </p:nvSpPr>
              <p:spPr>
                <a:xfrm>
                  <a:off x="4648200" y="3886200"/>
                  <a:ext cx="76200" cy="990600"/>
                </a:xfrm>
                <a:prstGeom prst="rtTriangle">
                  <a:avLst/>
                </a:prstGeom>
                <a:grpFill/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Isosceles Triangle 342"/>
                <p:cNvSpPr/>
                <p:nvPr/>
              </p:nvSpPr>
              <p:spPr>
                <a:xfrm>
                  <a:off x="4495800" y="3886200"/>
                  <a:ext cx="228600" cy="1066800"/>
                </a:xfrm>
                <a:prstGeom prst="triangle">
                  <a:avLst>
                    <a:gd name="adj" fmla="val 50000"/>
                  </a:avLst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6" name="Group 309"/>
              <p:cNvGrpSpPr/>
              <p:nvPr/>
            </p:nvGrpSpPr>
            <p:grpSpPr>
              <a:xfrm>
                <a:off x="4191000" y="1981200"/>
                <a:ext cx="609600" cy="1905000"/>
                <a:chOff x="6096000" y="1905000"/>
                <a:chExt cx="609600" cy="1905000"/>
              </a:xfr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p:grpSpPr>
            <p:sp>
              <p:nvSpPr>
                <p:cNvPr id="337" name="Isosceles Triangle 336"/>
                <p:cNvSpPr/>
                <p:nvPr/>
              </p:nvSpPr>
              <p:spPr>
                <a:xfrm>
                  <a:off x="6096000" y="1905000"/>
                  <a:ext cx="609600" cy="1676400"/>
                </a:xfrm>
                <a:prstGeom prst="triangle">
                  <a:avLst>
                    <a:gd name="adj" fmla="val 10000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Trapezoid 337"/>
                <p:cNvSpPr/>
                <p:nvPr/>
              </p:nvSpPr>
              <p:spPr>
                <a:xfrm flipV="1">
                  <a:off x="6324600" y="3581400"/>
                  <a:ext cx="381000" cy="228600"/>
                </a:xfrm>
                <a:prstGeom prst="trapezoid">
                  <a:avLst>
                    <a:gd name="adj" fmla="val 21667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Trapezoid 338"/>
                <p:cNvSpPr/>
                <p:nvPr/>
              </p:nvSpPr>
              <p:spPr>
                <a:xfrm flipV="1">
                  <a:off x="6096000" y="3581400"/>
                  <a:ext cx="533400" cy="228600"/>
                </a:xfrm>
                <a:prstGeom prst="trapezoid">
                  <a:avLst>
                    <a:gd name="adj" fmla="val 10000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4" name="Group 343"/>
            <p:cNvGrpSpPr/>
            <p:nvPr/>
          </p:nvGrpSpPr>
          <p:grpSpPr>
            <a:xfrm rot="18827985" flipH="1">
              <a:off x="1896264" y="3786215"/>
              <a:ext cx="307983" cy="1371600"/>
              <a:chOff x="6601978" y="1709714"/>
              <a:chExt cx="307983" cy="1371600"/>
            </a:xfrm>
          </p:grpSpPr>
          <p:sp>
            <p:nvSpPr>
              <p:cNvPr id="345" name="Parallelogram 344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Trapezoid 345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7" name="Group 346"/>
            <p:cNvGrpSpPr/>
            <p:nvPr/>
          </p:nvGrpSpPr>
          <p:grpSpPr>
            <a:xfrm flipH="1">
              <a:off x="1524887" y="1905000"/>
              <a:ext cx="381000" cy="457200"/>
              <a:chOff x="4724400" y="3200400"/>
              <a:chExt cx="381000" cy="457200"/>
            </a:xfrm>
          </p:grpSpPr>
          <p:sp>
            <p:nvSpPr>
              <p:cNvPr id="348" name="Trapezoid 347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9" name="Straight Connector 348"/>
              <p:cNvCxnSpPr>
                <a:stCxn id="348" idx="3"/>
                <a:endCxn id="348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52" name="Group 351"/>
            <p:cNvGrpSpPr/>
            <p:nvPr/>
          </p:nvGrpSpPr>
          <p:grpSpPr>
            <a:xfrm flipH="1">
              <a:off x="1296287" y="2209800"/>
              <a:ext cx="903767" cy="2083981"/>
              <a:chOff x="5199321" y="3200400"/>
              <a:chExt cx="903767" cy="2083981"/>
            </a:xfrm>
          </p:grpSpPr>
          <p:sp>
            <p:nvSpPr>
              <p:cNvPr id="353" name="Rectangle 352"/>
              <p:cNvSpPr/>
              <p:nvPr/>
            </p:nvSpPr>
            <p:spPr>
              <a:xfrm>
                <a:off x="5334000" y="3810000"/>
                <a:ext cx="609600" cy="914400"/>
              </a:xfrm>
              <a:prstGeom prst="rect">
                <a:avLst/>
              </a:prstGeom>
              <a:gradFill flip="none" rotWithShape="1"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4" name="Freeform 353"/>
              <p:cNvSpPr/>
              <p:nvPr/>
            </p:nvSpPr>
            <p:spPr>
              <a:xfrm>
                <a:off x="5257800" y="3200400"/>
                <a:ext cx="770860" cy="882503"/>
              </a:xfrm>
              <a:custGeom>
                <a:avLst/>
                <a:gdLst>
                  <a:gd name="connsiteX0" fmla="*/ 797442 w 839972"/>
                  <a:gd name="connsiteY0" fmla="*/ 265814 h 1137683"/>
                  <a:gd name="connsiteX1" fmla="*/ 21265 w 839972"/>
                  <a:gd name="connsiteY1" fmla="*/ 0 h 1137683"/>
                  <a:gd name="connsiteX2" fmla="*/ 0 w 839972"/>
                  <a:gd name="connsiteY2" fmla="*/ 935665 h 1137683"/>
                  <a:gd name="connsiteX3" fmla="*/ 510363 w 839972"/>
                  <a:gd name="connsiteY3" fmla="*/ 1137683 h 1137683"/>
                  <a:gd name="connsiteX4" fmla="*/ 839972 w 839972"/>
                  <a:gd name="connsiteY4" fmla="*/ 956930 h 1137683"/>
                  <a:gd name="connsiteX5" fmla="*/ 797442 w 839972"/>
                  <a:gd name="connsiteY5" fmla="*/ 265814 h 1137683"/>
                  <a:gd name="connsiteX0" fmla="*/ 797442 w 839972"/>
                  <a:gd name="connsiteY0" fmla="*/ 10633 h 882502"/>
                  <a:gd name="connsiteX1" fmla="*/ 297712 w 839972"/>
                  <a:gd name="connsiteY1" fmla="*/ 0 h 882502"/>
                  <a:gd name="connsiteX2" fmla="*/ 0 w 839972"/>
                  <a:gd name="connsiteY2" fmla="*/ 680484 h 882502"/>
                  <a:gd name="connsiteX3" fmla="*/ 510363 w 839972"/>
                  <a:gd name="connsiteY3" fmla="*/ 882502 h 882502"/>
                  <a:gd name="connsiteX4" fmla="*/ 839972 w 839972"/>
                  <a:gd name="connsiteY4" fmla="*/ 701749 h 882502"/>
                  <a:gd name="connsiteX5" fmla="*/ 797442 w 839972"/>
                  <a:gd name="connsiteY5" fmla="*/ 10633 h 882502"/>
                  <a:gd name="connsiteX0" fmla="*/ 797442 w 839972"/>
                  <a:gd name="connsiteY0" fmla="*/ 86834 h 958703"/>
                  <a:gd name="connsiteX1" fmla="*/ 69112 w 839972"/>
                  <a:gd name="connsiteY1" fmla="*/ 0 h 958703"/>
                  <a:gd name="connsiteX2" fmla="*/ 0 w 839972"/>
                  <a:gd name="connsiteY2" fmla="*/ 756685 h 958703"/>
                  <a:gd name="connsiteX3" fmla="*/ 510363 w 839972"/>
                  <a:gd name="connsiteY3" fmla="*/ 958703 h 958703"/>
                  <a:gd name="connsiteX4" fmla="*/ 839972 w 839972"/>
                  <a:gd name="connsiteY4" fmla="*/ 777950 h 958703"/>
                  <a:gd name="connsiteX5" fmla="*/ 797442 w 839972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7620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3 h 958702"/>
                  <a:gd name="connsiteX1" fmla="*/ 76200 w 770860"/>
                  <a:gd name="connsiteY1" fmla="*/ 0 h 958702"/>
                  <a:gd name="connsiteX2" fmla="*/ 0 w 770860"/>
                  <a:gd name="connsiteY2" fmla="*/ 762000 h 958702"/>
                  <a:gd name="connsiteX3" fmla="*/ 441251 w 770860"/>
                  <a:gd name="connsiteY3" fmla="*/ 958702 h 958702"/>
                  <a:gd name="connsiteX4" fmla="*/ 770860 w 770860"/>
                  <a:gd name="connsiteY4" fmla="*/ 777949 h 958702"/>
                  <a:gd name="connsiteX5" fmla="*/ 728330 w 770860"/>
                  <a:gd name="connsiteY5" fmla="*/ 86833 h 958702"/>
                  <a:gd name="connsiteX0" fmla="*/ 728330 w 770860"/>
                  <a:gd name="connsiteY0" fmla="*/ 10634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28330 w 770860"/>
                  <a:gd name="connsiteY5" fmla="*/ 10634 h 882503"/>
                  <a:gd name="connsiteX0" fmla="*/ 762000 w 770860"/>
                  <a:gd name="connsiteY0" fmla="*/ 152400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62000 w 770860"/>
                  <a:gd name="connsiteY5" fmla="*/ 152400 h 882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0860" h="882503">
                    <a:moveTo>
                      <a:pt x="762000" y="152400"/>
                    </a:moveTo>
                    <a:lnTo>
                      <a:pt x="76200" y="0"/>
                    </a:lnTo>
                    <a:lnTo>
                      <a:pt x="0" y="685801"/>
                    </a:lnTo>
                    <a:lnTo>
                      <a:pt x="441251" y="882503"/>
                    </a:lnTo>
                    <a:lnTo>
                      <a:pt x="770860" y="701750"/>
                    </a:lnTo>
                    <a:lnTo>
                      <a:pt x="762000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Freeform 354"/>
              <p:cNvSpPr/>
              <p:nvPr/>
            </p:nvSpPr>
            <p:spPr>
              <a:xfrm>
                <a:off x="5199321" y="4465674"/>
                <a:ext cx="903767" cy="818707"/>
              </a:xfrm>
              <a:custGeom>
                <a:avLst/>
                <a:gdLst>
                  <a:gd name="connsiteX0" fmla="*/ 425302 w 903767"/>
                  <a:gd name="connsiteY0" fmla="*/ 138224 h 818707"/>
                  <a:gd name="connsiteX1" fmla="*/ 903767 w 903767"/>
                  <a:gd name="connsiteY1" fmla="*/ 0 h 818707"/>
                  <a:gd name="connsiteX2" fmla="*/ 648586 w 903767"/>
                  <a:gd name="connsiteY2" fmla="*/ 818707 h 818707"/>
                  <a:gd name="connsiteX3" fmla="*/ 127591 w 903767"/>
                  <a:gd name="connsiteY3" fmla="*/ 606056 h 818707"/>
                  <a:gd name="connsiteX4" fmla="*/ 0 w 903767"/>
                  <a:gd name="connsiteY4" fmla="*/ 42531 h 818707"/>
                  <a:gd name="connsiteX5" fmla="*/ 425302 w 903767"/>
                  <a:gd name="connsiteY5" fmla="*/ 138224 h 818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3767" h="818707">
                    <a:moveTo>
                      <a:pt x="425302" y="138224"/>
                    </a:moveTo>
                    <a:lnTo>
                      <a:pt x="903767" y="0"/>
                    </a:lnTo>
                    <a:lnTo>
                      <a:pt x="648586" y="818707"/>
                    </a:lnTo>
                    <a:lnTo>
                      <a:pt x="127591" y="606056"/>
                    </a:lnTo>
                    <a:lnTo>
                      <a:pt x="0" y="42531"/>
                    </a:lnTo>
                    <a:lnTo>
                      <a:pt x="425302" y="13822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Freeform 355"/>
              <p:cNvSpPr/>
              <p:nvPr/>
            </p:nvSpPr>
            <p:spPr>
              <a:xfrm>
                <a:off x="5334000" y="40386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7" name="Freeform 356"/>
              <p:cNvSpPr/>
              <p:nvPr/>
            </p:nvSpPr>
            <p:spPr>
              <a:xfrm>
                <a:off x="5334000" y="41910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Freeform 357"/>
              <p:cNvSpPr/>
              <p:nvPr/>
            </p:nvSpPr>
            <p:spPr>
              <a:xfrm>
                <a:off x="5334000" y="43434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9" name="Freeform 358"/>
              <p:cNvSpPr/>
              <p:nvPr/>
            </p:nvSpPr>
            <p:spPr>
              <a:xfrm>
                <a:off x="5334000" y="44958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0" name="Group 359"/>
            <p:cNvGrpSpPr/>
            <p:nvPr/>
          </p:nvGrpSpPr>
          <p:grpSpPr>
            <a:xfrm flipH="1">
              <a:off x="1067687" y="1066800"/>
              <a:ext cx="1167933" cy="1278272"/>
              <a:chOff x="1752600" y="533400"/>
              <a:chExt cx="1167933" cy="1278272"/>
            </a:xfrm>
          </p:grpSpPr>
          <p:grpSp>
            <p:nvGrpSpPr>
              <p:cNvPr id="361" name="Group 234"/>
              <p:cNvGrpSpPr/>
              <p:nvPr/>
            </p:nvGrpSpPr>
            <p:grpSpPr>
              <a:xfrm>
                <a:off x="1752600" y="533400"/>
                <a:ext cx="1167933" cy="1278272"/>
                <a:chOff x="1752600" y="533400"/>
                <a:chExt cx="1167933" cy="1278272"/>
              </a:xfrm>
            </p:grpSpPr>
            <p:grpSp>
              <p:nvGrpSpPr>
                <p:cNvPr id="363" name="Group 236"/>
                <p:cNvGrpSpPr/>
                <p:nvPr/>
              </p:nvGrpSpPr>
              <p:grpSpPr>
                <a:xfrm>
                  <a:off x="1752600" y="533400"/>
                  <a:ext cx="1167933" cy="1278272"/>
                  <a:chOff x="1447800" y="990600"/>
                  <a:chExt cx="1167933" cy="1278272"/>
                </a:xfrm>
              </p:grpSpPr>
              <p:sp>
                <p:nvSpPr>
                  <p:cNvPr id="365" name="Trapezoid 364"/>
                  <p:cNvSpPr/>
                  <p:nvPr/>
                </p:nvSpPr>
                <p:spPr>
                  <a:xfrm rot="17045905">
                    <a:off x="1738956" y="1511025"/>
                    <a:ext cx="586934" cy="505988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Trapezoid 365"/>
                  <p:cNvSpPr/>
                  <p:nvPr/>
                </p:nvSpPr>
                <p:spPr>
                  <a:xfrm rot="17045905">
                    <a:off x="1783248" y="1130057"/>
                    <a:ext cx="370506" cy="509289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Freeform 366"/>
                  <p:cNvSpPr/>
                  <p:nvPr/>
                </p:nvSpPr>
                <p:spPr>
                  <a:xfrm>
                    <a:off x="1447800" y="990600"/>
                    <a:ext cx="1047750" cy="1238250"/>
                  </a:xfrm>
                  <a:custGeom>
                    <a:avLst/>
                    <a:gdLst>
                      <a:gd name="connsiteX0" fmla="*/ 447675 w 1047750"/>
                      <a:gd name="connsiteY0" fmla="*/ 0 h 1238250"/>
                      <a:gd name="connsiteX1" fmla="*/ 981075 w 1047750"/>
                      <a:gd name="connsiteY1" fmla="*/ 142875 h 1238250"/>
                      <a:gd name="connsiteX2" fmla="*/ 1047750 w 1047750"/>
                      <a:gd name="connsiteY2" fmla="*/ 742950 h 1238250"/>
                      <a:gd name="connsiteX3" fmla="*/ 885825 w 1047750"/>
                      <a:gd name="connsiteY3" fmla="*/ 1238250 h 1238250"/>
                      <a:gd name="connsiteX4" fmla="*/ 533400 w 1047750"/>
                      <a:gd name="connsiteY4" fmla="*/ 1162050 h 1238250"/>
                      <a:gd name="connsiteX5" fmla="*/ 800100 w 1047750"/>
                      <a:gd name="connsiteY5" fmla="*/ 657225 h 1238250"/>
                      <a:gd name="connsiteX6" fmla="*/ 609600 w 1047750"/>
                      <a:gd name="connsiteY6" fmla="*/ 266700 h 1238250"/>
                      <a:gd name="connsiteX7" fmla="*/ 0 w 1047750"/>
                      <a:gd name="connsiteY7" fmla="*/ 57150 h 1238250"/>
                      <a:gd name="connsiteX8" fmla="*/ 542925 w 1047750"/>
                      <a:gd name="connsiteY8" fmla="*/ 123825 h 1238250"/>
                      <a:gd name="connsiteX9" fmla="*/ 447675 w 1047750"/>
                      <a:gd name="connsiteY9" fmla="*/ 0 h 1238250"/>
                      <a:gd name="connsiteX0" fmla="*/ 447675 w 1047750"/>
                      <a:gd name="connsiteY0" fmla="*/ 0 h 1238250"/>
                      <a:gd name="connsiteX1" fmla="*/ 981075 w 1047750"/>
                      <a:gd name="connsiteY1" fmla="*/ 142875 h 1238250"/>
                      <a:gd name="connsiteX2" fmla="*/ 1047750 w 1047750"/>
                      <a:gd name="connsiteY2" fmla="*/ 742950 h 1238250"/>
                      <a:gd name="connsiteX3" fmla="*/ 885825 w 1047750"/>
                      <a:gd name="connsiteY3" fmla="*/ 1238250 h 1238250"/>
                      <a:gd name="connsiteX4" fmla="*/ 533400 w 1047750"/>
                      <a:gd name="connsiteY4" fmla="*/ 1162050 h 1238250"/>
                      <a:gd name="connsiteX5" fmla="*/ 762000 w 1047750"/>
                      <a:gd name="connsiteY5" fmla="*/ 704850 h 1238250"/>
                      <a:gd name="connsiteX6" fmla="*/ 609600 w 1047750"/>
                      <a:gd name="connsiteY6" fmla="*/ 266700 h 1238250"/>
                      <a:gd name="connsiteX7" fmla="*/ 0 w 1047750"/>
                      <a:gd name="connsiteY7" fmla="*/ 57150 h 1238250"/>
                      <a:gd name="connsiteX8" fmla="*/ 542925 w 1047750"/>
                      <a:gd name="connsiteY8" fmla="*/ 123825 h 1238250"/>
                      <a:gd name="connsiteX9" fmla="*/ 447675 w 1047750"/>
                      <a:gd name="connsiteY9" fmla="*/ 0 h 1238250"/>
                      <a:gd name="connsiteX0" fmla="*/ 447675 w 1047750"/>
                      <a:gd name="connsiteY0" fmla="*/ 0 h 1238250"/>
                      <a:gd name="connsiteX1" fmla="*/ 981075 w 1047750"/>
                      <a:gd name="connsiteY1" fmla="*/ 142875 h 1238250"/>
                      <a:gd name="connsiteX2" fmla="*/ 1047750 w 1047750"/>
                      <a:gd name="connsiteY2" fmla="*/ 742950 h 1238250"/>
                      <a:gd name="connsiteX3" fmla="*/ 885825 w 1047750"/>
                      <a:gd name="connsiteY3" fmla="*/ 1238250 h 1238250"/>
                      <a:gd name="connsiteX4" fmla="*/ 533400 w 1047750"/>
                      <a:gd name="connsiteY4" fmla="*/ 1162050 h 1238250"/>
                      <a:gd name="connsiteX5" fmla="*/ 762000 w 1047750"/>
                      <a:gd name="connsiteY5" fmla="*/ 704850 h 1238250"/>
                      <a:gd name="connsiteX6" fmla="*/ 647700 w 1047750"/>
                      <a:gd name="connsiteY6" fmla="*/ 400050 h 1238250"/>
                      <a:gd name="connsiteX7" fmla="*/ 609600 w 1047750"/>
                      <a:gd name="connsiteY7" fmla="*/ 266700 h 1238250"/>
                      <a:gd name="connsiteX8" fmla="*/ 0 w 1047750"/>
                      <a:gd name="connsiteY8" fmla="*/ 57150 h 1238250"/>
                      <a:gd name="connsiteX9" fmla="*/ 542925 w 1047750"/>
                      <a:gd name="connsiteY9" fmla="*/ 123825 h 1238250"/>
                      <a:gd name="connsiteX10" fmla="*/ 447675 w 1047750"/>
                      <a:gd name="connsiteY10" fmla="*/ 0 h 1238250"/>
                      <a:gd name="connsiteX0" fmla="*/ 447675 w 1047750"/>
                      <a:gd name="connsiteY0" fmla="*/ 0 h 1238250"/>
                      <a:gd name="connsiteX1" fmla="*/ 981075 w 1047750"/>
                      <a:gd name="connsiteY1" fmla="*/ 142875 h 1238250"/>
                      <a:gd name="connsiteX2" fmla="*/ 1047750 w 1047750"/>
                      <a:gd name="connsiteY2" fmla="*/ 742950 h 1238250"/>
                      <a:gd name="connsiteX3" fmla="*/ 885825 w 1047750"/>
                      <a:gd name="connsiteY3" fmla="*/ 1238250 h 1238250"/>
                      <a:gd name="connsiteX4" fmla="*/ 533400 w 1047750"/>
                      <a:gd name="connsiteY4" fmla="*/ 1162050 h 1238250"/>
                      <a:gd name="connsiteX5" fmla="*/ 762000 w 1047750"/>
                      <a:gd name="connsiteY5" fmla="*/ 704850 h 1238250"/>
                      <a:gd name="connsiteX6" fmla="*/ 228600 w 1047750"/>
                      <a:gd name="connsiteY6" fmla="*/ 400050 h 1238250"/>
                      <a:gd name="connsiteX7" fmla="*/ 609600 w 1047750"/>
                      <a:gd name="connsiteY7" fmla="*/ 266700 h 1238250"/>
                      <a:gd name="connsiteX8" fmla="*/ 0 w 1047750"/>
                      <a:gd name="connsiteY8" fmla="*/ 57150 h 1238250"/>
                      <a:gd name="connsiteX9" fmla="*/ 542925 w 1047750"/>
                      <a:gd name="connsiteY9" fmla="*/ 123825 h 1238250"/>
                      <a:gd name="connsiteX10" fmla="*/ 447675 w 1047750"/>
                      <a:gd name="connsiteY10" fmla="*/ 0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047750" h="1238250">
                        <a:moveTo>
                          <a:pt x="447675" y="0"/>
                        </a:moveTo>
                        <a:lnTo>
                          <a:pt x="981075" y="142875"/>
                        </a:lnTo>
                        <a:lnTo>
                          <a:pt x="1047750" y="742950"/>
                        </a:lnTo>
                        <a:lnTo>
                          <a:pt x="885825" y="1238250"/>
                        </a:lnTo>
                        <a:lnTo>
                          <a:pt x="533400" y="1162050"/>
                        </a:lnTo>
                        <a:lnTo>
                          <a:pt x="762000" y="704850"/>
                        </a:lnTo>
                        <a:lnTo>
                          <a:pt x="228600" y="400050"/>
                        </a:lnTo>
                        <a:lnTo>
                          <a:pt x="609600" y="266700"/>
                        </a:lnTo>
                        <a:lnTo>
                          <a:pt x="0" y="57150"/>
                        </a:lnTo>
                        <a:lnTo>
                          <a:pt x="542925" y="123825"/>
                        </a:lnTo>
                        <a:lnTo>
                          <a:pt x="447675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Isosceles Triangle 367"/>
                  <p:cNvSpPr/>
                  <p:nvPr/>
                </p:nvSpPr>
                <p:spPr>
                  <a:xfrm rot="1970793">
                    <a:off x="2177691" y="1735472"/>
                    <a:ext cx="304800" cy="533400"/>
                  </a:xfrm>
                  <a:prstGeom prst="triangl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75000"/>
                          <a:lumOff val="25000"/>
                        </a:schemeClr>
                      </a:gs>
                      <a:gs pos="50000">
                        <a:schemeClr val="tx1">
                          <a:lumMod val="65000"/>
                          <a:lumOff val="3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/>
                  <p:cNvSpPr/>
                  <p:nvPr/>
                </p:nvSpPr>
                <p:spPr>
                  <a:xfrm rot="1179229">
                    <a:off x="1634946" y="1775425"/>
                    <a:ext cx="683009" cy="30480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65000"/>
                          <a:lumOff val="35000"/>
                          <a:shade val="30000"/>
                          <a:satMod val="115000"/>
                        </a:schemeClr>
                      </a:gs>
                      <a:gs pos="50000">
                        <a:schemeClr val="tx1">
                          <a:lumMod val="65000"/>
                          <a:lumOff val="35000"/>
                          <a:shade val="67500"/>
                          <a:satMod val="115000"/>
                        </a:schemeClr>
                      </a:gs>
                      <a:gs pos="100000">
                        <a:schemeClr val="tx1">
                          <a:lumMod val="65000"/>
                          <a:lumOff val="35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Isosceles Triangle 369"/>
                  <p:cNvSpPr/>
                  <p:nvPr/>
                </p:nvSpPr>
                <p:spPr>
                  <a:xfrm rot="2586571">
                    <a:off x="2035011" y="1376935"/>
                    <a:ext cx="580722" cy="163867"/>
                  </a:xfrm>
                  <a:prstGeom prst="triangle">
                    <a:avLst>
                      <a:gd name="adj" fmla="val 70972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71" name="Straight Connector 370"/>
                  <p:cNvCxnSpPr>
                    <a:endCxn id="370" idx="3"/>
                  </p:cNvCxnSpPr>
                  <p:nvPr/>
                </p:nvCxnSpPr>
                <p:spPr>
                  <a:xfrm rot="5400000">
                    <a:off x="2283190" y="1522904"/>
                    <a:ext cx="154112" cy="3909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2" name="Straight Connector 371"/>
                  <p:cNvCxnSpPr>
                    <a:stCxn id="369" idx="2"/>
                    <a:endCxn id="369" idx="0"/>
                  </p:cNvCxnSpPr>
                  <p:nvPr/>
                </p:nvCxnSpPr>
                <p:spPr>
                  <a:xfrm rot="5400000" flipH="1" flipV="1">
                    <a:off x="1832929" y="1876568"/>
                    <a:ext cx="287043" cy="102516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3" name="Straight Connector 372"/>
                  <p:cNvCxnSpPr/>
                  <p:nvPr/>
                </p:nvCxnSpPr>
                <p:spPr>
                  <a:xfrm rot="5400000" flipH="1" flipV="1">
                    <a:off x="1965137" y="1921064"/>
                    <a:ext cx="287043" cy="102516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4" name="Straight Connector 373"/>
                  <p:cNvCxnSpPr>
                    <a:endCxn id="369" idx="1"/>
                  </p:cNvCxnSpPr>
                  <p:nvPr/>
                </p:nvCxnSpPr>
                <p:spPr>
                  <a:xfrm rot="10800000">
                    <a:off x="1654842" y="1812966"/>
                    <a:ext cx="326359" cy="92035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5" name="Straight Connector 374"/>
                  <p:cNvCxnSpPr>
                    <a:stCxn id="365" idx="0"/>
                  </p:cNvCxnSpPr>
                  <p:nvPr/>
                </p:nvCxnSpPr>
                <p:spPr>
                  <a:xfrm rot="10800000" flipV="1">
                    <a:off x="1676401" y="1702392"/>
                    <a:ext cx="110649" cy="278807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64" name="Freeform 363"/>
                <p:cNvSpPr/>
                <p:nvPr/>
              </p:nvSpPr>
              <p:spPr>
                <a:xfrm>
                  <a:off x="1754981" y="538163"/>
                  <a:ext cx="1004888" cy="371475"/>
                </a:xfrm>
                <a:custGeom>
                  <a:avLst/>
                  <a:gdLst>
                    <a:gd name="connsiteX0" fmla="*/ 0 w 1004888"/>
                    <a:gd name="connsiteY0" fmla="*/ 54768 h 371475"/>
                    <a:gd name="connsiteX1" fmla="*/ 254794 w 1004888"/>
                    <a:gd name="connsiteY1" fmla="*/ 142875 h 371475"/>
                    <a:gd name="connsiteX2" fmla="*/ 573882 w 1004888"/>
                    <a:gd name="connsiteY2" fmla="*/ 183356 h 371475"/>
                    <a:gd name="connsiteX3" fmla="*/ 778669 w 1004888"/>
                    <a:gd name="connsiteY3" fmla="*/ 133350 h 371475"/>
                    <a:gd name="connsiteX4" fmla="*/ 950119 w 1004888"/>
                    <a:gd name="connsiteY4" fmla="*/ 259556 h 371475"/>
                    <a:gd name="connsiteX5" fmla="*/ 1004888 w 1004888"/>
                    <a:gd name="connsiteY5" fmla="*/ 371475 h 371475"/>
                    <a:gd name="connsiteX6" fmla="*/ 981075 w 1004888"/>
                    <a:gd name="connsiteY6" fmla="*/ 140493 h 371475"/>
                    <a:gd name="connsiteX7" fmla="*/ 450057 w 1004888"/>
                    <a:gd name="connsiteY7" fmla="*/ 0 h 371475"/>
                    <a:gd name="connsiteX8" fmla="*/ 609600 w 1004888"/>
                    <a:gd name="connsiteY8" fmla="*/ 109537 h 371475"/>
                    <a:gd name="connsiteX9" fmla="*/ 557213 w 1004888"/>
                    <a:gd name="connsiteY9" fmla="*/ 150018 h 371475"/>
                    <a:gd name="connsiteX10" fmla="*/ 242888 w 1004888"/>
                    <a:gd name="connsiteY10" fmla="*/ 114300 h 371475"/>
                    <a:gd name="connsiteX11" fmla="*/ 0 w 1004888"/>
                    <a:gd name="connsiteY11" fmla="*/ 54768 h 371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004888" h="371475">
                      <a:moveTo>
                        <a:pt x="0" y="54768"/>
                      </a:moveTo>
                      <a:lnTo>
                        <a:pt x="254794" y="142875"/>
                      </a:lnTo>
                      <a:lnTo>
                        <a:pt x="573882" y="183356"/>
                      </a:lnTo>
                      <a:lnTo>
                        <a:pt x="778669" y="133350"/>
                      </a:lnTo>
                      <a:lnTo>
                        <a:pt x="950119" y="259556"/>
                      </a:lnTo>
                      <a:lnTo>
                        <a:pt x="1004888" y="371475"/>
                      </a:lnTo>
                      <a:lnTo>
                        <a:pt x="981075" y="140493"/>
                      </a:lnTo>
                      <a:lnTo>
                        <a:pt x="450057" y="0"/>
                      </a:lnTo>
                      <a:lnTo>
                        <a:pt x="609600" y="109537"/>
                      </a:lnTo>
                      <a:lnTo>
                        <a:pt x="557213" y="150018"/>
                      </a:lnTo>
                      <a:lnTo>
                        <a:pt x="242888" y="114300"/>
                      </a:lnTo>
                      <a:lnTo>
                        <a:pt x="0" y="5476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2" name="Freeform 361"/>
              <p:cNvSpPr/>
              <p:nvPr/>
            </p:nvSpPr>
            <p:spPr>
              <a:xfrm>
                <a:off x="2336800" y="996950"/>
                <a:ext cx="400050" cy="387350"/>
              </a:xfrm>
              <a:custGeom>
                <a:avLst/>
                <a:gdLst>
                  <a:gd name="connsiteX0" fmla="*/ 0 w 400050"/>
                  <a:gd name="connsiteY0" fmla="*/ 0 h 387350"/>
                  <a:gd name="connsiteX1" fmla="*/ 184150 w 400050"/>
                  <a:gd name="connsiteY1" fmla="*/ 76200 h 387350"/>
                  <a:gd name="connsiteX2" fmla="*/ 400050 w 400050"/>
                  <a:gd name="connsiteY2" fmla="*/ 260350 h 387350"/>
                  <a:gd name="connsiteX3" fmla="*/ 355600 w 400050"/>
                  <a:gd name="connsiteY3" fmla="*/ 387350 h 387350"/>
                  <a:gd name="connsiteX4" fmla="*/ 323850 w 400050"/>
                  <a:gd name="connsiteY4" fmla="*/ 273050 h 387350"/>
                  <a:gd name="connsiteX5" fmla="*/ 0 w 400050"/>
                  <a:gd name="connsiteY5" fmla="*/ 0 h 387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0050" h="387350">
                    <a:moveTo>
                      <a:pt x="0" y="0"/>
                    </a:moveTo>
                    <a:lnTo>
                      <a:pt x="184150" y="76200"/>
                    </a:lnTo>
                    <a:lnTo>
                      <a:pt x="400050" y="260350"/>
                    </a:lnTo>
                    <a:lnTo>
                      <a:pt x="355600" y="387350"/>
                    </a:lnTo>
                    <a:lnTo>
                      <a:pt x="323850" y="27305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6" name="Group 375"/>
            <p:cNvGrpSpPr/>
            <p:nvPr/>
          </p:nvGrpSpPr>
          <p:grpSpPr>
            <a:xfrm rot="1146132" flipH="1">
              <a:off x="1207439" y="3822632"/>
              <a:ext cx="307983" cy="1371600"/>
              <a:chOff x="6601978" y="1709714"/>
              <a:chExt cx="307983" cy="1371600"/>
            </a:xfrm>
          </p:grpSpPr>
          <p:sp>
            <p:nvSpPr>
              <p:cNvPr id="377" name="Parallelogram 376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8" name="Trapezoid 377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9" name="Group 378"/>
            <p:cNvGrpSpPr/>
            <p:nvPr/>
          </p:nvGrpSpPr>
          <p:grpSpPr>
            <a:xfrm rot="18678686">
              <a:off x="2629786" y="4638270"/>
              <a:ext cx="533400" cy="1600200"/>
              <a:chOff x="6553200" y="3048000"/>
              <a:chExt cx="533400" cy="1600200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6629400" y="3581400"/>
                <a:ext cx="381000" cy="609600"/>
              </a:xfrm>
              <a:prstGeom prst="rect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1" name="Trapezoid 380"/>
              <p:cNvSpPr/>
              <p:nvPr/>
            </p:nvSpPr>
            <p:spPr>
              <a:xfrm>
                <a:off x="6553200" y="3048000"/>
                <a:ext cx="533400" cy="6096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2" name="Trapezoid 381"/>
              <p:cNvSpPr/>
              <p:nvPr/>
            </p:nvSpPr>
            <p:spPr>
              <a:xfrm flipV="1">
                <a:off x="6553200" y="3962400"/>
                <a:ext cx="533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3" name="Group 382"/>
            <p:cNvGrpSpPr/>
            <p:nvPr/>
          </p:nvGrpSpPr>
          <p:grpSpPr>
            <a:xfrm rot="19300505">
              <a:off x="1201573" y="4641170"/>
              <a:ext cx="533400" cy="1600200"/>
              <a:chOff x="6553200" y="3048000"/>
              <a:chExt cx="533400" cy="1600200"/>
            </a:xfrm>
          </p:grpSpPr>
          <p:sp>
            <p:nvSpPr>
              <p:cNvPr id="384" name="Rectangle 383"/>
              <p:cNvSpPr/>
              <p:nvPr/>
            </p:nvSpPr>
            <p:spPr>
              <a:xfrm>
                <a:off x="6629400" y="3581400"/>
                <a:ext cx="381000" cy="609600"/>
              </a:xfrm>
              <a:prstGeom prst="rect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5" name="Trapezoid 384"/>
              <p:cNvSpPr/>
              <p:nvPr/>
            </p:nvSpPr>
            <p:spPr>
              <a:xfrm>
                <a:off x="6553200" y="3048000"/>
                <a:ext cx="533400" cy="6096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6" name="Trapezoid 385"/>
              <p:cNvSpPr/>
              <p:nvPr/>
            </p:nvSpPr>
            <p:spPr>
              <a:xfrm flipV="1">
                <a:off x="6553200" y="3962400"/>
                <a:ext cx="533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7" name="Group 386"/>
            <p:cNvGrpSpPr/>
            <p:nvPr/>
          </p:nvGrpSpPr>
          <p:grpSpPr>
            <a:xfrm flipH="1">
              <a:off x="2210687" y="5715000"/>
              <a:ext cx="1371600" cy="533400"/>
              <a:chOff x="2133600" y="5791200"/>
              <a:chExt cx="1524000" cy="5334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88" name="Isosceles Triangle 387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9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390" name="Straight Connector 389"/>
                <p:cNvCxnSpPr>
                  <a:endCxn id="394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Connector 390"/>
                <p:cNvCxnSpPr>
                  <a:endCxn id="394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92" name="Isosceles Triangle 391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Trapezoid 392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Isosceles Triangle 393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5" name="Group 394"/>
            <p:cNvGrpSpPr/>
            <p:nvPr/>
          </p:nvGrpSpPr>
          <p:grpSpPr>
            <a:xfrm flipH="1">
              <a:off x="762887" y="5715000"/>
              <a:ext cx="1371600" cy="533400"/>
              <a:chOff x="2133600" y="5791200"/>
              <a:chExt cx="1524000" cy="5334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96" name="Isosceles Triangle 395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97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398" name="Straight Connector 397"/>
                <p:cNvCxnSpPr>
                  <a:endCxn id="402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9" name="Straight Connector 398"/>
                <p:cNvCxnSpPr>
                  <a:endCxn id="402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Trapezoid 400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2" name="Isosceles Triangle 401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3" name="Group 402"/>
            <p:cNvGrpSpPr/>
            <p:nvPr/>
          </p:nvGrpSpPr>
          <p:grpSpPr>
            <a:xfrm flipH="1">
              <a:off x="1372487" y="2438400"/>
              <a:ext cx="304800" cy="1371600"/>
              <a:chOff x="6601978" y="1709714"/>
              <a:chExt cx="307983" cy="1371600"/>
            </a:xfrm>
          </p:grpSpPr>
          <p:sp>
            <p:nvSpPr>
              <p:cNvPr id="404" name="Parallelogram 403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Trapezoid 404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6" name="Group 405"/>
            <p:cNvGrpSpPr/>
            <p:nvPr/>
          </p:nvGrpSpPr>
          <p:grpSpPr>
            <a:xfrm rot="20703139" flipH="1">
              <a:off x="-620475" y="3755387"/>
              <a:ext cx="838200" cy="609600"/>
              <a:chOff x="3886200" y="5638800"/>
              <a:chExt cx="1143000" cy="762000"/>
            </a:xfrm>
          </p:grpSpPr>
          <p:sp>
            <p:nvSpPr>
              <p:cNvPr id="407" name="Trapezoid 406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30000"/>
                      <a:satMod val="11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30000"/>
                      <a:satMod val="11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Trapezoid 407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9" name="Trapezoid 408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0" name="Trapezoid 409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1" name="Trapezoid 410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2" name="Trapezoid 411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3" name="Trapezoid 412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oup 413"/>
            <p:cNvGrpSpPr/>
            <p:nvPr/>
          </p:nvGrpSpPr>
          <p:grpSpPr>
            <a:xfrm rot="4194623" flipH="1">
              <a:off x="505986" y="2931396"/>
              <a:ext cx="381000" cy="1828800"/>
              <a:chOff x="4495800" y="2971800"/>
              <a:chExt cx="381000" cy="1828800"/>
            </a:xfrm>
          </p:grpSpPr>
          <p:grpSp>
            <p:nvGrpSpPr>
              <p:cNvPr id="415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417" name="Trapezoid 416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18" name="Isosceles Triangle 417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6" name="Trapezoid 415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3000">
              <a:schemeClr val="accent1">
                <a:lumMod val="75000"/>
              </a:schemeClr>
            </a:gs>
            <a:gs pos="21001">
              <a:schemeClr val="tx2"/>
            </a:gs>
            <a:gs pos="63000">
              <a:schemeClr val="accent1">
                <a:lumMod val="60000"/>
                <a:lumOff val="40000"/>
              </a:schemeClr>
            </a:gs>
            <a:gs pos="67000">
              <a:schemeClr val="accent3">
                <a:lumMod val="60000"/>
                <a:lumOff val="40000"/>
              </a:schemeClr>
            </a:gs>
            <a:gs pos="69000">
              <a:schemeClr val="accent3">
                <a:lumMod val="75000"/>
              </a:schemeClr>
            </a:gs>
            <a:gs pos="82001">
              <a:schemeClr val="accent3">
                <a:lumMod val="5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236"/>
          <p:cNvGrpSpPr/>
          <p:nvPr/>
        </p:nvGrpSpPr>
        <p:grpSpPr>
          <a:xfrm>
            <a:off x="3810000" y="1828800"/>
            <a:ext cx="7303349" cy="4419600"/>
            <a:chOff x="3048000" y="1752600"/>
            <a:chExt cx="7303349" cy="4419600"/>
          </a:xfrm>
        </p:grpSpPr>
        <p:sp>
          <p:nvSpPr>
            <p:cNvPr id="132" name="Explosion 1 131"/>
            <p:cNvSpPr/>
            <p:nvPr/>
          </p:nvSpPr>
          <p:spPr>
            <a:xfrm>
              <a:off x="8827349" y="2895600"/>
              <a:ext cx="152400" cy="304800"/>
            </a:xfrm>
            <a:prstGeom prst="irregularSeal1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7" name="Group 116"/>
            <p:cNvGrpSpPr/>
            <p:nvPr/>
          </p:nvGrpSpPr>
          <p:grpSpPr>
            <a:xfrm rot="19978494">
              <a:off x="6088843" y="3994851"/>
              <a:ext cx="228600" cy="1752600"/>
              <a:chOff x="6781800" y="3200400"/>
              <a:chExt cx="228600" cy="1752600"/>
            </a:xfrm>
          </p:grpSpPr>
          <p:grpSp>
            <p:nvGrpSpPr>
              <p:cNvPr id="118" name="Group 165"/>
              <p:cNvGrpSpPr/>
              <p:nvPr/>
            </p:nvGrpSpPr>
            <p:grpSpPr>
              <a:xfrm>
                <a:off x="6781800" y="3657600"/>
                <a:ext cx="228600" cy="1295400"/>
                <a:chOff x="6781800" y="3657600"/>
                <a:chExt cx="228600" cy="1295400"/>
              </a:xfrm>
            </p:grpSpPr>
            <p:sp>
              <p:nvSpPr>
                <p:cNvPr id="123" name="Rectangle 122"/>
                <p:cNvSpPr/>
                <p:nvPr/>
              </p:nvSpPr>
              <p:spPr>
                <a:xfrm rot="5400000">
                  <a:off x="6286500" y="4229100"/>
                  <a:ext cx="1219200" cy="762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Oval 123"/>
                <p:cNvSpPr/>
                <p:nvPr/>
              </p:nvSpPr>
              <p:spPr>
                <a:xfrm>
                  <a:off x="6781800" y="4724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oup 164"/>
              <p:cNvGrpSpPr/>
              <p:nvPr/>
            </p:nvGrpSpPr>
            <p:grpSpPr>
              <a:xfrm>
                <a:off x="6781800" y="3200400"/>
                <a:ext cx="228600" cy="990600"/>
                <a:chOff x="6781800" y="3200400"/>
                <a:chExt cx="228600" cy="990600"/>
              </a:xfrm>
            </p:grpSpPr>
            <p:sp>
              <p:nvSpPr>
                <p:cNvPr id="121" name="Oval 120"/>
                <p:cNvSpPr/>
                <p:nvPr/>
              </p:nvSpPr>
              <p:spPr>
                <a:xfrm>
                  <a:off x="6781800" y="3200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 rot="5400000">
                  <a:off x="6477000" y="3657600"/>
                  <a:ext cx="838200" cy="228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8" name="Group 87"/>
            <p:cNvGrpSpPr/>
            <p:nvPr/>
          </p:nvGrpSpPr>
          <p:grpSpPr>
            <a:xfrm>
              <a:off x="5245949" y="2438400"/>
              <a:ext cx="381000" cy="457200"/>
              <a:chOff x="4724400" y="3200400"/>
              <a:chExt cx="381000" cy="457200"/>
            </a:xfrm>
          </p:grpSpPr>
          <p:sp>
            <p:nvSpPr>
              <p:cNvPr id="89" name="Trapezoid 88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/>
              <p:cNvCxnSpPr>
                <a:stCxn id="89" idx="3"/>
                <a:endCxn id="89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 rot="3050618">
              <a:off x="4777742" y="2697512"/>
              <a:ext cx="253691" cy="1447800"/>
              <a:chOff x="6813424" y="1228157"/>
              <a:chExt cx="253691" cy="1447800"/>
            </a:xfrm>
          </p:grpSpPr>
          <p:sp>
            <p:nvSpPr>
              <p:cNvPr id="19" name="Parallelogram 18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rapezoid 19"/>
              <p:cNvSpPr/>
              <p:nvPr/>
            </p:nvSpPr>
            <p:spPr>
              <a:xfrm rot="16782311">
                <a:off x="6648015" y="1874837"/>
                <a:ext cx="6858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 rot="8268491">
              <a:off x="3048000" y="4735286"/>
              <a:ext cx="690114" cy="528443"/>
              <a:chOff x="3886200" y="5598161"/>
              <a:chExt cx="1035171" cy="880739"/>
            </a:xfrm>
          </p:grpSpPr>
          <p:sp>
            <p:nvSpPr>
              <p:cNvPr id="71" name="Trapezoid 70"/>
              <p:cNvSpPr/>
              <p:nvPr/>
            </p:nvSpPr>
            <p:spPr>
              <a:xfrm rot="4375475">
                <a:off x="4337881" y="5468621"/>
                <a:ext cx="152400" cy="41148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rapezoid 64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Trapezoid 66"/>
              <p:cNvSpPr/>
              <p:nvPr/>
            </p:nvSpPr>
            <p:spPr>
              <a:xfrm rot="4433596">
                <a:off x="4501365" y="5474808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rapezoid 67"/>
              <p:cNvSpPr/>
              <p:nvPr/>
            </p:nvSpPr>
            <p:spPr>
              <a:xfrm rot="4964864">
                <a:off x="4501715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rapezoid 68"/>
              <p:cNvSpPr/>
              <p:nvPr/>
            </p:nvSpPr>
            <p:spPr>
              <a:xfrm rot="5931257">
                <a:off x="4502271" y="5880103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Trapezoid 69"/>
              <p:cNvSpPr/>
              <p:nvPr/>
            </p:nvSpPr>
            <p:spPr>
              <a:xfrm rot="6483465">
                <a:off x="4502030" y="60598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rapezoid 65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Block Arc 32"/>
            <p:cNvSpPr/>
            <p:nvPr/>
          </p:nvSpPr>
          <p:spPr>
            <a:xfrm rot="13733022">
              <a:off x="6167662" y="4129411"/>
              <a:ext cx="685800" cy="533400"/>
            </a:xfrm>
            <a:prstGeom prst="blockArc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Block Arc 53"/>
            <p:cNvSpPr/>
            <p:nvPr/>
          </p:nvSpPr>
          <p:spPr>
            <a:xfrm rot="19045889">
              <a:off x="4954999" y="5038478"/>
              <a:ext cx="685800" cy="533400"/>
            </a:xfrm>
            <a:prstGeom prst="blockArc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17474359">
              <a:off x="6023431" y="3502582"/>
              <a:ext cx="307983" cy="1371600"/>
              <a:chOff x="6601978" y="1709714"/>
              <a:chExt cx="307983" cy="1371600"/>
            </a:xfrm>
          </p:grpSpPr>
          <p:sp>
            <p:nvSpPr>
              <p:cNvPr id="52" name="Parallelogram 51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Trapezoid 52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5093549" y="2667000"/>
              <a:ext cx="779780" cy="1767840"/>
              <a:chOff x="1905000" y="2667000"/>
              <a:chExt cx="779780" cy="1767840"/>
            </a:xfrm>
          </p:grpSpPr>
          <p:sp>
            <p:nvSpPr>
              <p:cNvPr id="5" name="Freeform 4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 rot="1030927">
              <a:off x="5365469" y="4129683"/>
              <a:ext cx="307983" cy="1371600"/>
              <a:chOff x="6601978" y="1709714"/>
              <a:chExt cx="307983" cy="1371600"/>
            </a:xfrm>
          </p:grpSpPr>
          <p:sp>
            <p:nvSpPr>
              <p:cNvPr id="16" name="Parallelogram 15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rapezoid 16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 rot="2345508">
              <a:off x="3722491" y="3420622"/>
              <a:ext cx="381000" cy="1828800"/>
              <a:chOff x="4495800" y="2971800"/>
              <a:chExt cx="381000" cy="1828800"/>
            </a:xfrm>
          </p:grpSpPr>
          <p:grpSp>
            <p:nvGrpSpPr>
              <p:cNvPr id="22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4" name="Trapezoid 2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" name="Isosceles Triangle 2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" name="Trapezoid 22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3721949" y="5562599"/>
              <a:ext cx="1219200" cy="609600"/>
              <a:chOff x="4572000" y="5638800"/>
              <a:chExt cx="1600200" cy="609600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9" name="Hexagon 28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rapezoid 30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 rot="4935430">
              <a:off x="4455764" y="4592509"/>
              <a:ext cx="685800" cy="1618593"/>
              <a:chOff x="5486400" y="3657600"/>
              <a:chExt cx="685800" cy="1618593"/>
            </a:xfrm>
          </p:grpSpPr>
          <p:grpSp>
            <p:nvGrpSpPr>
              <p:cNvPr id="40" name="Group 96"/>
              <p:cNvGrpSpPr/>
              <p:nvPr/>
            </p:nvGrpSpPr>
            <p:grpSpPr>
              <a:xfrm>
                <a:off x="5486400" y="3657600"/>
                <a:ext cx="685800" cy="1618593"/>
                <a:chOff x="6324600" y="3505200"/>
                <a:chExt cx="685800" cy="1618593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42" name="Trapezoid 41"/>
                <p:cNvSpPr/>
                <p:nvPr/>
              </p:nvSpPr>
              <p:spPr>
                <a:xfrm flipH="1">
                  <a:off x="6553200" y="3505200"/>
                  <a:ext cx="457200" cy="1618593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Isosceles Triangle 42"/>
                <p:cNvSpPr/>
                <p:nvPr/>
              </p:nvSpPr>
              <p:spPr>
                <a:xfrm>
                  <a:off x="6324600" y="4648200"/>
                  <a:ext cx="533400" cy="4572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Trapezoid 40"/>
              <p:cNvSpPr/>
              <p:nvPr/>
            </p:nvSpPr>
            <p:spPr>
              <a:xfrm rot="15947588">
                <a:off x="5593737" y="4547829"/>
                <a:ext cx="909031" cy="208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6312749" y="5562600"/>
              <a:ext cx="1219200" cy="609600"/>
              <a:chOff x="4572000" y="5638800"/>
              <a:chExt cx="1600200" cy="6096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Hexagon 46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Trapezoid 48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Isosceles Triangle 49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236549" y="4114800"/>
              <a:ext cx="685800" cy="1618593"/>
              <a:chOff x="5486400" y="3657600"/>
              <a:chExt cx="685800" cy="1618593"/>
            </a:xfrm>
          </p:grpSpPr>
          <p:grpSp>
            <p:nvGrpSpPr>
              <p:cNvPr id="11" name="Group 96"/>
              <p:cNvGrpSpPr/>
              <p:nvPr/>
            </p:nvGrpSpPr>
            <p:grpSpPr>
              <a:xfrm>
                <a:off x="5486400" y="3657600"/>
                <a:ext cx="685800" cy="1618593"/>
                <a:chOff x="6324600" y="3505200"/>
                <a:chExt cx="685800" cy="1618593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3" name="Trapezoid 12"/>
                <p:cNvSpPr/>
                <p:nvPr/>
              </p:nvSpPr>
              <p:spPr>
                <a:xfrm flipH="1">
                  <a:off x="6553200" y="3505200"/>
                  <a:ext cx="457200" cy="1618593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>
                <a:xfrm>
                  <a:off x="6324600" y="4648200"/>
                  <a:ext cx="533400" cy="4572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rapezoid 11"/>
              <p:cNvSpPr/>
              <p:nvPr/>
            </p:nvSpPr>
            <p:spPr>
              <a:xfrm rot="15947588">
                <a:off x="5593737" y="4547829"/>
                <a:ext cx="909031" cy="208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27149" y="2667000"/>
              <a:ext cx="1676400" cy="914400"/>
              <a:chOff x="4419600" y="1371600"/>
              <a:chExt cx="1676400" cy="914400"/>
            </a:xfrm>
          </p:grpSpPr>
          <p:sp>
            <p:nvSpPr>
              <p:cNvPr id="62" name="Trapezoid 61"/>
              <p:cNvSpPr/>
              <p:nvPr/>
            </p:nvSpPr>
            <p:spPr>
              <a:xfrm rot="5400000">
                <a:off x="5161280" y="1747520"/>
                <a:ext cx="91440" cy="254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rapezoid 55"/>
              <p:cNvSpPr/>
              <p:nvPr/>
            </p:nvSpPr>
            <p:spPr>
              <a:xfrm rot="16200000">
                <a:off x="4867910" y="1888490"/>
                <a:ext cx="297180" cy="177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4" name="Group 33"/>
              <p:cNvGrpSpPr/>
              <p:nvPr/>
            </p:nvGrpSpPr>
            <p:grpSpPr>
              <a:xfrm>
                <a:off x="4419600" y="1371600"/>
                <a:ext cx="1676400" cy="853440"/>
                <a:chOff x="6172200" y="1905000"/>
                <a:chExt cx="1676400" cy="85344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7086600" y="2209800"/>
                  <a:ext cx="762000" cy="1524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Parallelogram 35"/>
                <p:cNvSpPr/>
                <p:nvPr/>
              </p:nvSpPr>
              <p:spPr>
                <a:xfrm>
                  <a:off x="6553200" y="2133600"/>
                  <a:ext cx="990600" cy="3048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reeform 36"/>
                <p:cNvSpPr/>
                <p:nvPr/>
              </p:nvSpPr>
              <p:spPr>
                <a:xfrm>
                  <a:off x="6705600" y="2362200"/>
                  <a:ext cx="449580" cy="396240"/>
                </a:xfrm>
                <a:custGeom>
                  <a:avLst/>
                  <a:gdLst>
                    <a:gd name="connsiteX0" fmla="*/ 449580 w 449580"/>
                    <a:gd name="connsiteY0" fmla="*/ 15240 h 396240"/>
                    <a:gd name="connsiteX1" fmla="*/ 236220 w 449580"/>
                    <a:gd name="connsiteY1" fmla="*/ 396240 h 396240"/>
                    <a:gd name="connsiteX2" fmla="*/ 0 w 449580"/>
                    <a:gd name="connsiteY2" fmla="*/ 388620 h 396240"/>
                    <a:gd name="connsiteX3" fmla="*/ 175260 w 449580"/>
                    <a:gd name="connsiteY3" fmla="*/ 236220 h 396240"/>
                    <a:gd name="connsiteX4" fmla="*/ 266700 w 449580"/>
                    <a:gd name="connsiteY4" fmla="*/ 0 h 396240"/>
                    <a:gd name="connsiteX5" fmla="*/ 449580 w 449580"/>
                    <a:gd name="connsiteY5" fmla="*/ 15240 h 396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9580" h="396240">
                      <a:moveTo>
                        <a:pt x="449580" y="15240"/>
                      </a:moveTo>
                      <a:lnTo>
                        <a:pt x="236220" y="396240"/>
                      </a:lnTo>
                      <a:lnTo>
                        <a:pt x="0" y="388620"/>
                      </a:lnTo>
                      <a:lnTo>
                        <a:pt x="175260" y="236220"/>
                      </a:lnTo>
                      <a:lnTo>
                        <a:pt x="266700" y="0"/>
                      </a:lnTo>
                      <a:lnTo>
                        <a:pt x="449580" y="1524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6172200" y="1905000"/>
                  <a:ext cx="548640" cy="678180"/>
                </a:xfrm>
                <a:custGeom>
                  <a:avLst/>
                  <a:gdLst>
                    <a:gd name="connsiteX0" fmla="*/ 548640 w 548640"/>
                    <a:gd name="connsiteY0" fmla="*/ 175260 h 601980"/>
                    <a:gd name="connsiteX1" fmla="*/ 274320 w 548640"/>
                    <a:gd name="connsiteY1" fmla="*/ 0 h 601980"/>
                    <a:gd name="connsiteX2" fmla="*/ 396240 w 548640"/>
                    <a:gd name="connsiteY2" fmla="*/ 281940 h 601980"/>
                    <a:gd name="connsiteX3" fmla="*/ 0 w 548640"/>
                    <a:gd name="connsiteY3" fmla="*/ 601980 h 601980"/>
                    <a:gd name="connsiteX4" fmla="*/ 472440 w 548640"/>
                    <a:gd name="connsiteY4" fmla="*/ 487680 h 601980"/>
                    <a:gd name="connsiteX5" fmla="*/ 548640 w 548640"/>
                    <a:gd name="connsiteY5" fmla="*/ 175260 h 601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48640" h="601980">
                      <a:moveTo>
                        <a:pt x="548640" y="175260"/>
                      </a:moveTo>
                      <a:lnTo>
                        <a:pt x="274320" y="0"/>
                      </a:lnTo>
                      <a:lnTo>
                        <a:pt x="396240" y="281940"/>
                      </a:lnTo>
                      <a:lnTo>
                        <a:pt x="0" y="601980"/>
                      </a:lnTo>
                      <a:lnTo>
                        <a:pt x="472440" y="487680"/>
                      </a:lnTo>
                      <a:lnTo>
                        <a:pt x="548640" y="17526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7" name="Trapezoid 56"/>
              <p:cNvSpPr/>
              <p:nvPr/>
            </p:nvSpPr>
            <p:spPr>
              <a:xfrm rot="16200000">
                <a:off x="4846320" y="1950720"/>
                <a:ext cx="365760" cy="3048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rapezoid 57"/>
              <p:cNvSpPr/>
              <p:nvPr/>
            </p:nvSpPr>
            <p:spPr>
              <a:xfrm rot="5400000">
                <a:off x="5242560" y="1844040"/>
                <a:ext cx="10668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rapezoid 58"/>
              <p:cNvSpPr/>
              <p:nvPr/>
            </p:nvSpPr>
            <p:spPr>
              <a:xfrm rot="5400000">
                <a:off x="5242560" y="1935480"/>
                <a:ext cx="10668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rapezoid 59"/>
              <p:cNvSpPr/>
              <p:nvPr/>
            </p:nvSpPr>
            <p:spPr>
              <a:xfrm rot="5400000">
                <a:off x="5242560" y="2026920"/>
                <a:ext cx="10668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Trapezoid 60"/>
              <p:cNvSpPr/>
              <p:nvPr/>
            </p:nvSpPr>
            <p:spPr>
              <a:xfrm rot="5400000">
                <a:off x="5242560" y="2118360"/>
                <a:ext cx="10668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 rot="18035497">
              <a:off x="5806803" y="2649294"/>
              <a:ext cx="253691" cy="1447800"/>
              <a:chOff x="6813424" y="1228157"/>
              <a:chExt cx="253691" cy="1447800"/>
            </a:xfrm>
          </p:grpSpPr>
          <p:sp>
            <p:nvSpPr>
              <p:cNvPr id="73" name="Parallelogram 72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rapezoid 73"/>
              <p:cNvSpPr/>
              <p:nvPr/>
            </p:nvSpPr>
            <p:spPr>
              <a:xfrm rot="16782311">
                <a:off x="6648015" y="1874837"/>
                <a:ext cx="6858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 rot="15443963">
              <a:off x="7056184" y="2671392"/>
              <a:ext cx="381000" cy="1828800"/>
              <a:chOff x="4495800" y="2971800"/>
              <a:chExt cx="381000" cy="1828800"/>
            </a:xfrm>
          </p:grpSpPr>
          <p:grpSp>
            <p:nvGrpSpPr>
              <p:cNvPr id="76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78" name="Trapezoid 77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Isosceles Triangle 78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7" name="Trapezoid 76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 rot="3007275">
              <a:off x="4810610" y="4116667"/>
              <a:ext cx="228600" cy="1752600"/>
              <a:chOff x="6781800" y="3200400"/>
              <a:chExt cx="228600" cy="1752600"/>
            </a:xfrm>
          </p:grpSpPr>
          <p:grpSp>
            <p:nvGrpSpPr>
              <p:cNvPr id="99" name="Group 165"/>
              <p:cNvGrpSpPr/>
              <p:nvPr/>
            </p:nvGrpSpPr>
            <p:grpSpPr>
              <a:xfrm>
                <a:off x="6781800" y="3657600"/>
                <a:ext cx="228600" cy="1295400"/>
                <a:chOff x="6781800" y="3657600"/>
                <a:chExt cx="228600" cy="1295400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 rot="5400000">
                  <a:off x="6286500" y="4229100"/>
                  <a:ext cx="1219200" cy="762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6781800" y="4724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1" name="Group 164"/>
              <p:cNvGrpSpPr/>
              <p:nvPr/>
            </p:nvGrpSpPr>
            <p:grpSpPr>
              <a:xfrm>
                <a:off x="6781800" y="3200400"/>
                <a:ext cx="228600" cy="990600"/>
                <a:chOff x="6781800" y="3200400"/>
                <a:chExt cx="228600" cy="990600"/>
              </a:xfrm>
            </p:grpSpPr>
            <p:sp>
              <p:nvSpPr>
                <p:cNvPr id="102" name="Oval 101"/>
                <p:cNvSpPr/>
                <p:nvPr/>
              </p:nvSpPr>
              <p:spPr>
                <a:xfrm>
                  <a:off x="6781800" y="3200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 rot="5400000">
                  <a:off x="6477000" y="3657600"/>
                  <a:ext cx="838200" cy="228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1" name="Group 130"/>
            <p:cNvGrpSpPr/>
            <p:nvPr/>
          </p:nvGrpSpPr>
          <p:grpSpPr>
            <a:xfrm>
              <a:off x="9315029" y="2819400"/>
              <a:ext cx="1036320" cy="457200"/>
              <a:chOff x="7574280" y="2743200"/>
              <a:chExt cx="1036320" cy="457200"/>
            </a:xfr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grpSpPr>
          <p:sp>
            <p:nvSpPr>
              <p:cNvPr id="96" name="32-Point Star 95"/>
              <p:cNvSpPr/>
              <p:nvPr/>
            </p:nvSpPr>
            <p:spPr>
              <a:xfrm>
                <a:off x="8153400" y="2743200"/>
                <a:ext cx="457200" cy="457200"/>
              </a:xfrm>
              <a:prstGeom prst="star32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Isosceles Triangle 129"/>
              <p:cNvSpPr/>
              <p:nvPr/>
            </p:nvSpPr>
            <p:spPr>
              <a:xfrm rot="16200000">
                <a:off x="7787640" y="2606040"/>
                <a:ext cx="304800" cy="7315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>
              <a:off x="5029200" y="1752600"/>
              <a:ext cx="762000" cy="916781"/>
              <a:chOff x="609600" y="607219"/>
              <a:chExt cx="762000" cy="916781"/>
            </a:xfrm>
          </p:grpSpPr>
          <p:grpSp>
            <p:nvGrpSpPr>
              <p:cNvPr id="188" name="Group 175"/>
              <p:cNvGrpSpPr/>
              <p:nvPr/>
            </p:nvGrpSpPr>
            <p:grpSpPr>
              <a:xfrm>
                <a:off x="609600" y="609600"/>
                <a:ext cx="762000" cy="914400"/>
                <a:chOff x="838200" y="533400"/>
                <a:chExt cx="762000" cy="914400"/>
              </a:xfrm>
            </p:grpSpPr>
            <p:grpSp>
              <p:nvGrpSpPr>
                <p:cNvPr id="191" name="Group 82"/>
                <p:cNvGrpSpPr/>
                <p:nvPr/>
              </p:nvGrpSpPr>
              <p:grpSpPr>
                <a:xfrm>
                  <a:off x="838200" y="533400"/>
                  <a:ext cx="762000" cy="914400"/>
                  <a:chOff x="838200" y="533400"/>
                  <a:chExt cx="762000" cy="914400"/>
                </a:xfrm>
              </p:grpSpPr>
              <p:sp>
                <p:nvSpPr>
                  <p:cNvPr id="194" name="Trapezoid 193"/>
                  <p:cNvSpPr/>
                  <p:nvPr/>
                </p:nvSpPr>
                <p:spPr>
                  <a:xfrm rot="16449697">
                    <a:off x="937950" y="856735"/>
                    <a:ext cx="586934" cy="505988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Trapezoid 194"/>
                  <p:cNvSpPr/>
                  <p:nvPr/>
                </p:nvSpPr>
                <p:spPr>
                  <a:xfrm rot="16449697">
                    <a:off x="917745" y="492488"/>
                    <a:ext cx="370506" cy="509289"/>
                  </a:xfrm>
                  <a:prstGeom prst="trapezoid">
                    <a:avLst>
                      <a:gd name="adj" fmla="val 18574"/>
                    </a:avLst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Freeform 195"/>
                  <p:cNvSpPr/>
                  <p:nvPr/>
                </p:nvSpPr>
                <p:spPr>
                  <a:xfrm>
                    <a:off x="838200" y="533400"/>
                    <a:ext cx="762000" cy="914400"/>
                  </a:xfrm>
                  <a:custGeom>
                    <a:avLst/>
                    <a:gdLst>
                      <a:gd name="connsiteX0" fmla="*/ 99060 w 716280"/>
                      <a:gd name="connsiteY0" fmla="*/ 0 h 1112520"/>
                      <a:gd name="connsiteX1" fmla="*/ 541020 w 716280"/>
                      <a:gd name="connsiteY1" fmla="*/ 99060 h 1112520"/>
                      <a:gd name="connsiteX2" fmla="*/ 693420 w 716280"/>
                      <a:gd name="connsiteY2" fmla="*/ 419100 h 1112520"/>
                      <a:gd name="connsiteX3" fmla="*/ 716280 w 716280"/>
                      <a:gd name="connsiteY3" fmla="*/ 647700 h 1112520"/>
                      <a:gd name="connsiteX4" fmla="*/ 350520 w 716280"/>
                      <a:gd name="connsiteY4" fmla="*/ 609600 h 1112520"/>
                      <a:gd name="connsiteX5" fmla="*/ 274320 w 716280"/>
                      <a:gd name="connsiteY5" fmla="*/ 868680 h 1112520"/>
                      <a:gd name="connsiteX6" fmla="*/ 624840 w 716280"/>
                      <a:gd name="connsiteY6" fmla="*/ 990600 h 1112520"/>
                      <a:gd name="connsiteX7" fmla="*/ 563880 w 716280"/>
                      <a:gd name="connsiteY7" fmla="*/ 1112520 h 1112520"/>
                      <a:gd name="connsiteX8" fmla="*/ 167640 w 716280"/>
                      <a:gd name="connsiteY8" fmla="*/ 967740 h 1112520"/>
                      <a:gd name="connsiteX9" fmla="*/ 205740 w 716280"/>
                      <a:gd name="connsiteY9" fmla="*/ 502920 h 1112520"/>
                      <a:gd name="connsiteX10" fmla="*/ 0 w 716280"/>
                      <a:gd name="connsiteY10" fmla="*/ 220980 h 1112520"/>
                      <a:gd name="connsiteX11" fmla="*/ 99060 w 716280"/>
                      <a:gd name="connsiteY11" fmla="*/ 0 h 1112520"/>
                      <a:gd name="connsiteX0" fmla="*/ 213360 w 830580"/>
                      <a:gd name="connsiteY0" fmla="*/ 0 h 1112520"/>
                      <a:gd name="connsiteX1" fmla="*/ 655320 w 830580"/>
                      <a:gd name="connsiteY1" fmla="*/ 99060 h 1112520"/>
                      <a:gd name="connsiteX2" fmla="*/ 807720 w 830580"/>
                      <a:gd name="connsiteY2" fmla="*/ 419100 h 1112520"/>
                      <a:gd name="connsiteX3" fmla="*/ 830580 w 830580"/>
                      <a:gd name="connsiteY3" fmla="*/ 647700 h 1112520"/>
                      <a:gd name="connsiteX4" fmla="*/ 464820 w 830580"/>
                      <a:gd name="connsiteY4" fmla="*/ 609600 h 1112520"/>
                      <a:gd name="connsiteX5" fmla="*/ 388620 w 830580"/>
                      <a:gd name="connsiteY5" fmla="*/ 868680 h 1112520"/>
                      <a:gd name="connsiteX6" fmla="*/ 739140 w 830580"/>
                      <a:gd name="connsiteY6" fmla="*/ 990600 h 1112520"/>
                      <a:gd name="connsiteX7" fmla="*/ 678180 w 830580"/>
                      <a:gd name="connsiteY7" fmla="*/ 1112520 h 1112520"/>
                      <a:gd name="connsiteX8" fmla="*/ 281940 w 830580"/>
                      <a:gd name="connsiteY8" fmla="*/ 967740 h 1112520"/>
                      <a:gd name="connsiteX9" fmla="*/ 320040 w 830580"/>
                      <a:gd name="connsiteY9" fmla="*/ 502920 h 1112520"/>
                      <a:gd name="connsiteX10" fmla="*/ 0 w 830580"/>
                      <a:gd name="connsiteY10" fmla="*/ 533400 h 1112520"/>
                      <a:gd name="connsiteX11" fmla="*/ 213360 w 830580"/>
                      <a:gd name="connsiteY11" fmla="*/ 0 h 1112520"/>
                      <a:gd name="connsiteX0" fmla="*/ 213360 w 830580"/>
                      <a:gd name="connsiteY0" fmla="*/ 0 h 1112520"/>
                      <a:gd name="connsiteX1" fmla="*/ 655320 w 830580"/>
                      <a:gd name="connsiteY1" fmla="*/ 99060 h 1112520"/>
                      <a:gd name="connsiteX2" fmla="*/ 807720 w 830580"/>
                      <a:gd name="connsiteY2" fmla="*/ 419100 h 1112520"/>
                      <a:gd name="connsiteX3" fmla="*/ 830580 w 830580"/>
                      <a:gd name="connsiteY3" fmla="*/ 647700 h 1112520"/>
                      <a:gd name="connsiteX4" fmla="*/ 464820 w 830580"/>
                      <a:gd name="connsiteY4" fmla="*/ 609600 h 1112520"/>
                      <a:gd name="connsiteX5" fmla="*/ 388620 w 830580"/>
                      <a:gd name="connsiteY5" fmla="*/ 868680 h 1112520"/>
                      <a:gd name="connsiteX6" fmla="*/ 739140 w 830580"/>
                      <a:gd name="connsiteY6" fmla="*/ 990600 h 1112520"/>
                      <a:gd name="connsiteX7" fmla="*/ 678180 w 830580"/>
                      <a:gd name="connsiteY7" fmla="*/ 1112520 h 1112520"/>
                      <a:gd name="connsiteX8" fmla="*/ 281940 w 830580"/>
                      <a:gd name="connsiteY8" fmla="*/ 967740 h 1112520"/>
                      <a:gd name="connsiteX9" fmla="*/ 304800 w 830580"/>
                      <a:gd name="connsiteY9" fmla="*/ 685800 h 1112520"/>
                      <a:gd name="connsiteX10" fmla="*/ 0 w 830580"/>
                      <a:gd name="connsiteY10" fmla="*/ 533400 h 1112520"/>
                      <a:gd name="connsiteX11" fmla="*/ 213360 w 830580"/>
                      <a:gd name="connsiteY11" fmla="*/ 0 h 1112520"/>
                      <a:gd name="connsiteX0" fmla="*/ 76200 w 830580"/>
                      <a:gd name="connsiteY0" fmla="*/ 0 h 1036320"/>
                      <a:gd name="connsiteX1" fmla="*/ 655320 w 830580"/>
                      <a:gd name="connsiteY1" fmla="*/ 22860 h 1036320"/>
                      <a:gd name="connsiteX2" fmla="*/ 807720 w 830580"/>
                      <a:gd name="connsiteY2" fmla="*/ 342900 h 1036320"/>
                      <a:gd name="connsiteX3" fmla="*/ 830580 w 830580"/>
                      <a:gd name="connsiteY3" fmla="*/ 571500 h 1036320"/>
                      <a:gd name="connsiteX4" fmla="*/ 464820 w 830580"/>
                      <a:gd name="connsiteY4" fmla="*/ 533400 h 1036320"/>
                      <a:gd name="connsiteX5" fmla="*/ 388620 w 830580"/>
                      <a:gd name="connsiteY5" fmla="*/ 792480 h 1036320"/>
                      <a:gd name="connsiteX6" fmla="*/ 739140 w 830580"/>
                      <a:gd name="connsiteY6" fmla="*/ 914400 h 1036320"/>
                      <a:gd name="connsiteX7" fmla="*/ 678180 w 830580"/>
                      <a:gd name="connsiteY7" fmla="*/ 1036320 h 1036320"/>
                      <a:gd name="connsiteX8" fmla="*/ 281940 w 830580"/>
                      <a:gd name="connsiteY8" fmla="*/ 891540 h 1036320"/>
                      <a:gd name="connsiteX9" fmla="*/ 304800 w 830580"/>
                      <a:gd name="connsiteY9" fmla="*/ 609600 h 1036320"/>
                      <a:gd name="connsiteX10" fmla="*/ 0 w 830580"/>
                      <a:gd name="connsiteY10" fmla="*/ 457200 h 1036320"/>
                      <a:gd name="connsiteX11" fmla="*/ 76200 w 830580"/>
                      <a:gd name="connsiteY11" fmla="*/ 0 h 1036320"/>
                      <a:gd name="connsiteX0" fmla="*/ 76200 w 830580"/>
                      <a:gd name="connsiteY0" fmla="*/ 0 h 1036320"/>
                      <a:gd name="connsiteX1" fmla="*/ 685800 w 830580"/>
                      <a:gd name="connsiteY1" fmla="*/ 152400 h 1036320"/>
                      <a:gd name="connsiteX2" fmla="*/ 807720 w 830580"/>
                      <a:gd name="connsiteY2" fmla="*/ 342900 h 1036320"/>
                      <a:gd name="connsiteX3" fmla="*/ 830580 w 830580"/>
                      <a:gd name="connsiteY3" fmla="*/ 571500 h 1036320"/>
                      <a:gd name="connsiteX4" fmla="*/ 464820 w 830580"/>
                      <a:gd name="connsiteY4" fmla="*/ 533400 h 1036320"/>
                      <a:gd name="connsiteX5" fmla="*/ 388620 w 830580"/>
                      <a:gd name="connsiteY5" fmla="*/ 792480 h 1036320"/>
                      <a:gd name="connsiteX6" fmla="*/ 739140 w 830580"/>
                      <a:gd name="connsiteY6" fmla="*/ 914400 h 1036320"/>
                      <a:gd name="connsiteX7" fmla="*/ 678180 w 830580"/>
                      <a:gd name="connsiteY7" fmla="*/ 1036320 h 1036320"/>
                      <a:gd name="connsiteX8" fmla="*/ 281940 w 830580"/>
                      <a:gd name="connsiteY8" fmla="*/ 891540 h 1036320"/>
                      <a:gd name="connsiteX9" fmla="*/ 304800 w 830580"/>
                      <a:gd name="connsiteY9" fmla="*/ 609600 h 1036320"/>
                      <a:gd name="connsiteX10" fmla="*/ 0 w 830580"/>
                      <a:gd name="connsiteY10" fmla="*/ 457200 h 1036320"/>
                      <a:gd name="connsiteX11" fmla="*/ 76200 w 830580"/>
                      <a:gd name="connsiteY11" fmla="*/ 0 h 1036320"/>
                      <a:gd name="connsiteX0" fmla="*/ 76200 w 838200"/>
                      <a:gd name="connsiteY0" fmla="*/ 0 h 1036320"/>
                      <a:gd name="connsiteX1" fmla="*/ 685800 w 838200"/>
                      <a:gd name="connsiteY1" fmla="*/ 152400 h 1036320"/>
                      <a:gd name="connsiteX2" fmla="*/ 838200 w 838200"/>
                      <a:gd name="connsiteY2" fmla="*/ 381000 h 1036320"/>
                      <a:gd name="connsiteX3" fmla="*/ 830580 w 838200"/>
                      <a:gd name="connsiteY3" fmla="*/ 571500 h 1036320"/>
                      <a:gd name="connsiteX4" fmla="*/ 464820 w 838200"/>
                      <a:gd name="connsiteY4" fmla="*/ 533400 h 1036320"/>
                      <a:gd name="connsiteX5" fmla="*/ 388620 w 838200"/>
                      <a:gd name="connsiteY5" fmla="*/ 792480 h 1036320"/>
                      <a:gd name="connsiteX6" fmla="*/ 739140 w 838200"/>
                      <a:gd name="connsiteY6" fmla="*/ 914400 h 1036320"/>
                      <a:gd name="connsiteX7" fmla="*/ 678180 w 838200"/>
                      <a:gd name="connsiteY7" fmla="*/ 1036320 h 1036320"/>
                      <a:gd name="connsiteX8" fmla="*/ 281940 w 838200"/>
                      <a:gd name="connsiteY8" fmla="*/ 891540 h 1036320"/>
                      <a:gd name="connsiteX9" fmla="*/ 304800 w 838200"/>
                      <a:gd name="connsiteY9" fmla="*/ 609600 h 1036320"/>
                      <a:gd name="connsiteX10" fmla="*/ 0 w 838200"/>
                      <a:gd name="connsiteY10" fmla="*/ 457200 h 1036320"/>
                      <a:gd name="connsiteX11" fmla="*/ 76200 w 838200"/>
                      <a:gd name="connsiteY11" fmla="*/ 0 h 1036320"/>
                      <a:gd name="connsiteX0" fmla="*/ 76200 w 838200"/>
                      <a:gd name="connsiteY0" fmla="*/ 0 h 1036320"/>
                      <a:gd name="connsiteX1" fmla="*/ 685800 w 838200"/>
                      <a:gd name="connsiteY1" fmla="*/ 152400 h 1036320"/>
                      <a:gd name="connsiteX2" fmla="*/ 838200 w 838200"/>
                      <a:gd name="connsiteY2" fmla="*/ 381000 h 1036320"/>
                      <a:gd name="connsiteX3" fmla="*/ 762000 w 838200"/>
                      <a:gd name="connsiteY3" fmla="*/ 609600 h 1036320"/>
                      <a:gd name="connsiteX4" fmla="*/ 464820 w 838200"/>
                      <a:gd name="connsiteY4" fmla="*/ 533400 h 1036320"/>
                      <a:gd name="connsiteX5" fmla="*/ 388620 w 838200"/>
                      <a:gd name="connsiteY5" fmla="*/ 792480 h 1036320"/>
                      <a:gd name="connsiteX6" fmla="*/ 739140 w 838200"/>
                      <a:gd name="connsiteY6" fmla="*/ 914400 h 1036320"/>
                      <a:gd name="connsiteX7" fmla="*/ 678180 w 838200"/>
                      <a:gd name="connsiteY7" fmla="*/ 1036320 h 1036320"/>
                      <a:gd name="connsiteX8" fmla="*/ 281940 w 838200"/>
                      <a:gd name="connsiteY8" fmla="*/ 891540 h 1036320"/>
                      <a:gd name="connsiteX9" fmla="*/ 304800 w 838200"/>
                      <a:gd name="connsiteY9" fmla="*/ 609600 h 1036320"/>
                      <a:gd name="connsiteX10" fmla="*/ 0 w 838200"/>
                      <a:gd name="connsiteY10" fmla="*/ 457200 h 1036320"/>
                      <a:gd name="connsiteX11" fmla="*/ 76200 w 838200"/>
                      <a:gd name="connsiteY11" fmla="*/ 0 h 1036320"/>
                      <a:gd name="connsiteX0" fmla="*/ 76200 w 762000"/>
                      <a:gd name="connsiteY0" fmla="*/ 0 h 1036320"/>
                      <a:gd name="connsiteX1" fmla="*/ 685800 w 762000"/>
                      <a:gd name="connsiteY1" fmla="*/ 152400 h 1036320"/>
                      <a:gd name="connsiteX2" fmla="*/ 762000 w 762000"/>
                      <a:gd name="connsiteY2" fmla="*/ 381000 h 1036320"/>
                      <a:gd name="connsiteX3" fmla="*/ 762000 w 762000"/>
                      <a:gd name="connsiteY3" fmla="*/ 609600 h 1036320"/>
                      <a:gd name="connsiteX4" fmla="*/ 464820 w 762000"/>
                      <a:gd name="connsiteY4" fmla="*/ 533400 h 1036320"/>
                      <a:gd name="connsiteX5" fmla="*/ 388620 w 762000"/>
                      <a:gd name="connsiteY5" fmla="*/ 792480 h 1036320"/>
                      <a:gd name="connsiteX6" fmla="*/ 739140 w 762000"/>
                      <a:gd name="connsiteY6" fmla="*/ 914400 h 1036320"/>
                      <a:gd name="connsiteX7" fmla="*/ 678180 w 762000"/>
                      <a:gd name="connsiteY7" fmla="*/ 1036320 h 1036320"/>
                      <a:gd name="connsiteX8" fmla="*/ 281940 w 762000"/>
                      <a:gd name="connsiteY8" fmla="*/ 891540 h 1036320"/>
                      <a:gd name="connsiteX9" fmla="*/ 304800 w 762000"/>
                      <a:gd name="connsiteY9" fmla="*/ 609600 h 1036320"/>
                      <a:gd name="connsiteX10" fmla="*/ 0 w 762000"/>
                      <a:gd name="connsiteY10" fmla="*/ 457200 h 1036320"/>
                      <a:gd name="connsiteX11" fmla="*/ 76200 w 762000"/>
                      <a:gd name="connsiteY11" fmla="*/ 0 h 1036320"/>
                      <a:gd name="connsiteX0" fmla="*/ 76200 w 762000"/>
                      <a:gd name="connsiteY0" fmla="*/ 0 h 1036320"/>
                      <a:gd name="connsiteX1" fmla="*/ 609600 w 762000"/>
                      <a:gd name="connsiteY1" fmla="*/ 152400 h 1036320"/>
                      <a:gd name="connsiteX2" fmla="*/ 762000 w 762000"/>
                      <a:gd name="connsiteY2" fmla="*/ 381000 h 1036320"/>
                      <a:gd name="connsiteX3" fmla="*/ 762000 w 762000"/>
                      <a:gd name="connsiteY3" fmla="*/ 609600 h 1036320"/>
                      <a:gd name="connsiteX4" fmla="*/ 464820 w 762000"/>
                      <a:gd name="connsiteY4" fmla="*/ 533400 h 1036320"/>
                      <a:gd name="connsiteX5" fmla="*/ 388620 w 762000"/>
                      <a:gd name="connsiteY5" fmla="*/ 792480 h 1036320"/>
                      <a:gd name="connsiteX6" fmla="*/ 739140 w 762000"/>
                      <a:gd name="connsiteY6" fmla="*/ 914400 h 1036320"/>
                      <a:gd name="connsiteX7" fmla="*/ 678180 w 762000"/>
                      <a:gd name="connsiteY7" fmla="*/ 1036320 h 1036320"/>
                      <a:gd name="connsiteX8" fmla="*/ 281940 w 762000"/>
                      <a:gd name="connsiteY8" fmla="*/ 891540 h 1036320"/>
                      <a:gd name="connsiteX9" fmla="*/ 304800 w 762000"/>
                      <a:gd name="connsiteY9" fmla="*/ 609600 h 1036320"/>
                      <a:gd name="connsiteX10" fmla="*/ 0 w 762000"/>
                      <a:gd name="connsiteY10" fmla="*/ 457200 h 1036320"/>
                      <a:gd name="connsiteX11" fmla="*/ 76200 w 762000"/>
                      <a:gd name="connsiteY11" fmla="*/ 0 h 1036320"/>
                      <a:gd name="connsiteX0" fmla="*/ 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0 w 762000"/>
                      <a:gd name="connsiteY10" fmla="*/ 381000 h 960120"/>
                      <a:gd name="connsiteX11" fmla="*/ 0 w 762000"/>
                      <a:gd name="connsiteY11" fmla="*/ 0 h 960120"/>
                      <a:gd name="connsiteX0" fmla="*/ 7620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0 w 762000"/>
                      <a:gd name="connsiteY10" fmla="*/ 381000 h 960120"/>
                      <a:gd name="connsiteX11" fmla="*/ 76200 w 762000"/>
                      <a:gd name="connsiteY11" fmla="*/ 0 h 960120"/>
                      <a:gd name="connsiteX0" fmla="*/ 7620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0 w 762000"/>
                      <a:gd name="connsiteY10" fmla="*/ 457200 h 960120"/>
                      <a:gd name="connsiteX11" fmla="*/ 76200 w 762000"/>
                      <a:gd name="connsiteY11" fmla="*/ 0 h 960120"/>
                      <a:gd name="connsiteX0" fmla="*/ 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0 w 762000"/>
                      <a:gd name="connsiteY10" fmla="*/ 457200 h 960120"/>
                      <a:gd name="connsiteX11" fmla="*/ 0 w 762000"/>
                      <a:gd name="connsiteY11" fmla="*/ 0 h 960120"/>
                      <a:gd name="connsiteX0" fmla="*/ 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152400 w 762000"/>
                      <a:gd name="connsiteY10" fmla="*/ 381000 h 960120"/>
                      <a:gd name="connsiteX11" fmla="*/ 0 w 762000"/>
                      <a:gd name="connsiteY11" fmla="*/ 0 h 960120"/>
                      <a:gd name="connsiteX0" fmla="*/ 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152400 w 762000"/>
                      <a:gd name="connsiteY10" fmla="*/ 381000 h 960120"/>
                      <a:gd name="connsiteX11" fmla="*/ 53340 w 762000"/>
                      <a:gd name="connsiteY11" fmla="*/ 152400 h 960120"/>
                      <a:gd name="connsiteX12" fmla="*/ 0 w 762000"/>
                      <a:gd name="connsiteY12" fmla="*/ 0 h 960120"/>
                      <a:gd name="connsiteX0" fmla="*/ 0 w 762000"/>
                      <a:gd name="connsiteY0" fmla="*/ 0 h 960120"/>
                      <a:gd name="connsiteX1" fmla="*/ 609600 w 762000"/>
                      <a:gd name="connsiteY1" fmla="*/ 76200 h 960120"/>
                      <a:gd name="connsiteX2" fmla="*/ 762000 w 762000"/>
                      <a:gd name="connsiteY2" fmla="*/ 304800 h 960120"/>
                      <a:gd name="connsiteX3" fmla="*/ 762000 w 762000"/>
                      <a:gd name="connsiteY3" fmla="*/ 533400 h 960120"/>
                      <a:gd name="connsiteX4" fmla="*/ 464820 w 762000"/>
                      <a:gd name="connsiteY4" fmla="*/ 457200 h 960120"/>
                      <a:gd name="connsiteX5" fmla="*/ 388620 w 762000"/>
                      <a:gd name="connsiteY5" fmla="*/ 716280 h 960120"/>
                      <a:gd name="connsiteX6" fmla="*/ 739140 w 762000"/>
                      <a:gd name="connsiteY6" fmla="*/ 838200 h 960120"/>
                      <a:gd name="connsiteX7" fmla="*/ 678180 w 762000"/>
                      <a:gd name="connsiteY7" fmla="*/ 960120 h 960120"/>
                      <a:gd name="connsiteX8" fmla="*/ 281940 w 762000"/>
                      <a:gd name="connsiteY8" fmla="*/ 815340 h 960120"/>
                      <a:gd name="connsiteX9" fmla="*/ 304800 w 762000"/>
                      <a:gd name="connsiteY9" fmla="*/ 533400 h 960120"/>
                      <a:gd name="connsiteX10" fmla="*/ 152400 w 762000"/>
                      <a:gd name="connsiteY10" fmla="*/ 381000 h 960120"/>
                      <a:gd name="connsiteX11" fmla="*/ 0 w 762000"/>
                      <a:gd name="connsiteY11" fmla="*/ 228600 h 960120"/>
                      <a:gd name="connsiteX12" fmla="*/ 0 w 762000"/>
                      <a:gd name="connsiteY12" fmla="*/ 0 h 960120"/>
                      <a:gd name="connsiteX0" fmla="*/ 0 w 762000"/>
                      <a:gd name="connsiteY0" fmla="*/ 0 h 960120"/>
                      <a:gd name="connsiteX1" fmla="*/ 342900 w 762000"/>
                      <a:gd name="connsiteY1" fmla="*/ 50800 h 960120"/>
                      <a:gd name="connsiteX2" fmla="*/ 609600 w 762000"/>
                      <a:gd name="connsiteY2" fmla="*/ 76200 h 960120"/>
                      <a:gd name="connsiteX3" fmla="*/ 762000 w 762000"/>
                      <a:gd name="connsiteY3" fmla="*/ 304800 h 960120"/>
                      <a:gd name="connsiteX4" fmla="*/ 762000 w 762000"/>
                      <a:gd name="connsiteY4" fmla="*/ 533400 h 960120"/>
                      <a:gd name="connsiteX5" fmla="*/ 464820 w 762000"/>
                      <a:gd name="connsiteY5" fmla="*/ 457200 h 960120"/>
                      <a:gd name="connsiteX6" fmla="*/ 388620 w 762000"/>
                      <a:gd name="connsiteY6" fmla="*/ 716280 h 960120"/>
                      <a:gd name="connsiteX7" fmla="*/ 739140 w 762000"/>
                      <a:gd name="connsiteY7" fmla="*/ 838200 h 960120"/>
                      <a:gd name="connsiteX8" fmla="*/ 678180 w 762000"/>
                      <a:gd name="connsiteY8" fmla="*/ 960120 h 960120"/>
                      <a:gd name="connsiteX9" fmla="*/ 281940 w 762000"/>
                      <a:gd name="connsiteY9" fmla="*/ 815340 h 960120"/>
                      <a:gd name="connsiteX10" fmla="*/ 304800 w 762000"/>
                      <a:gd name="connsiteY10" fmla="*/ 533400 h 960120"/>
                      <a:gd name="connsiteX11" fmla="*/ 152400 w 762000"/>
                      <a:gd name="connsiteY11" fmla="*/ 381000 h 960120"/>
                      <a:gd name="connsiteX12" fmla="*/ 0 w 762000"/>
                      <a:gd name="connsiteY12" fmla="*/ 228600 h 960120"/>
                      <a:gd name="connsiteX13" fmla="*/ 0 w 762000"/>
                      <a:gd name="connsiteY13" fmla="*/ 0 h 960120"/>
                      <a:gd name="connsiteX0" fmla="*/ 0 w 762000"/>
                      <a:gd name="connsiteY0" fmla="*/ 0 h 960120"/>
                      <a:gd name="connsiteX1" fmla="*/ 304800 w 762000"/>
                      <a:gd name="connsiteY1" fmla="*/ 0 h 960120"/>
                      <a:gd name="connsiteX2" fmla="*/ 609600 w 762000"/>
                      <a:gd name="connsiteY2" fmla="*/ 76200 h 960120"/>
                      <a:gd name="connsiteX3" fmla="*/ 762000 w 762000"/>
                      <a:gd name="connsiteY3" fmla="*/ 304800 h 960120"/>
                      <a:gd name="connsiteX4" fmla="*/ 762000 w 762000"/>
                      <a:gd name="connsiteY4" fmla="*/ 533400 h 960120"/>
                      <a:gd name="connsiteX5" fmla="*/ 464820 w 762000"/>
                      <a:gd name="connsiteY5" fmla="*/ 457200 h 960120"/>
                      <a:gd name="connsiteX6" fmla="*/ 388620 w 762000"/>
                      <a:gd name="connsiteY6" fmla="*/ 716280 h 960120"/>
                      <a:gd name="connsiteX7" fmla="*/ 739140 w 762000"/>
                      <a:gd name="connsiteY7" fmla="*/ 838200 h 960120"/>
                      <a:gd name="connsiteX8" fmla="*/ 678180 w 762000"/>
                      <a:gd name="connsiteY8" fmla="*/ 960120 h 960120"/>
                      <a:gd name="connsiteX9" fmla="*/ 281940 w 762000"/>
                      <a:gd name="connsiteY9" fmla="*/ 815340 h 960120"/>
                      <a:gd name="connsiteX10" fmla="*/ 304800 w 762000"/>
                      <a:gd name="connsiteY10" fmla="*/ 533400 h 960120"/>
                      <a:gd name="connsiteX11" fmla="*/ 152400 w 762000"/>
                      <a:gd name="connsiteY11" fmla="*/ 381000 h 960120"/>
                      <a:gd name="connsiteX12" fmla="*/ 0 w 762000"/>
                      <a:gd name="connsiteY12" fmla="*/ 228600 h 960120"/>
                      <a:gd name="connsiteX13" fmla="*/ 0 w 762000"/>
                      <a:gd name="connsiteY13" fmla="*/ 0 h 960120"/>
                      <a:gd name="connsiteX0" fmla="*/ 0 w 762000"/>
                      <a:gd name="connsiteY0" fmla="*/ 0 h 960120"/>
                      <a:gd name="connsiteX1" fmla="*/ 457200 w 762000"/>
                      <a:gd name="connsiteY1" fmla="*/ 0 h 960120"/>
                      <a:gd name="connsiteX2" fmla="*/ 609600 w 762000"/>
                      <a:gd name="connsiteY2" fmla="*/ 76200 h 960120"/>
                      <a:gd name="connsiteX3" fmla="*/ 762000 w 762000"/>
                      <a:gd name="connsiteY3" fmla="*/ 304800 h 960120"/>
                      <a:gd name="connsiteX4" fmla="*/ 762000 w 762000"/>
                      <a:gd name="connsiteY4" fmla="*/ 533400 h 960120"/>
                      <a:gd name="connsiteX5" fmla="*/ 464820 w 762000"/>
                      <a:gd name="connsiteY5" fmla="*/ 457200 h 960120"/>
                      <a:gd name="connsiteX6" fmla="*/ 388620 w 762000"/>
                      <a:gd name="connsiteY6" fmla="*/ 716280 h 960120"/>
                      <a:gd name="connsiteX7" fmla="*/ 739140 w 762000"/>
                      <a:gd name="connsiteY7" fmla="*/ 838200 h 960120"/>
                      <a:gd name="connsiteX8" fmla="*/ 678180 w 762000"/>
                      <a:gd name="connsiteY8" fmla="*/ 960120 h 960120"/>
                      <a:gd name="connsiteX9" fmla="*/ 281940 w 762000"/>
                      <a:gd name="connsiteY9" fmla="*/ 815340 h 960120"/>
                      <a:gd name="connsiteX10" fmla="*/ 304800 w 762000"/>
                      <a:gd name="connsiteY10" fmla="*/ 533400 h 960120"/>
                      <a:gd name="connsiteX11" fmla="*/ 152400 w 762000"/>
                      <a:gd name="connsiteY11" fmla="*/ 381000 h 960120"/>
                      <a:gd name="connsiteX12" fmla="*/ 0 w 762000"/>
                      <a:gd name="connsiteY12" fmla="*/ 228600 h 960120"/>
                      <a:gd name="connsiteX13" fmla="*/ 0 w 762000"/>
                      <a:gd name="connsiteY13" fmla="*/ 0 h 960120"/>
                      <a:gd name="connsiteX0" fmla="*/ 0 w 762000"/>
                      <a:gd name="connsiteY0" fmla="*/ 0 h 960120"/>
                      <a:gd name="connsiteX1" fmla="*/ 457200 w 762000"/>
                      <a:gd name="connsiteY1" fmla="*/ 0 h 960120"/>
                      <a:gd name="connsiteX2" fmla="*/ 609600 w 762000"/>
                      <a:gd name="connsiteY2" fmla="*/ 76200 h 960120"/>
                      <a:gd name="connsiteX3" fmla="*/ 762000 w 762000"/>
                      <a:gd name="connsiteY3" fmla="*/ 304800 h 960120"/>
                      <a:gd name="connsiteX4" fmla="*/ 762000 w 762000"/>
                      <a:gd name="connsiteY4" fmla="*/ 533400 h 960120"/>
                      <a:gd name="connsiteX5" fmla="*/ 464820 w 762000"/>
                      <a:gd name="connsiteY5" fmla="*/ 457200 h 960120"/>
                      <a:gd name="connsiteX6" fmla="*/ 388620 w 762000"/>
                      <a:gd name="connsiteY6" fmla="*/ 716280 h 960120"/>
                      <a:gd name="connsiteX7" fmla="*/ 685800 w 762000"/>
                      <a:gd name="connsiteY7" fmla="*/ 838200 h 960120"/>
                      <a:gd name="connsiteX8" fmla="*/ 678180 w 762000"/>
                      <a:gd name="connsiteY8" fmla="*/ 960120 h 960120"/>
                      <a:gd name="connsiteX9" fmla="*/ 281940 w 762000"/>
                      <a:gd name="connsiteY9" fmla="*/ 815340 h 960120"/>
                      <a:gd name="connsiteX10" fmla="*/ 304800 w 762000"/>
                      <a:gd name="connsiteY10" fmla="*/ 533400 h 960120"/>
                      <a:gd name="connsiteX11" fmla="*/ 152400 w 762000"/>
                      <a:gd name="connsiteY11" fmla="*/ 381000 h 960120"/>
                      <a:gd name="connsiteX12" fmla="*/ 0 w 762000"/>
                      <a:gd name="connsiteY12" fmla="*/ 228600 h 960120"/>
                      <a:gd name="connsiteX13" fmla="*/ 0 w 762000"/>
                      <a:gd name="connsiteY13" fmla="*/ 0 h 960120"/>
                      <a:gd name="connsiteX0" fmla="*/ 0 w 762000"/>
                      <a:gd name="connsiteY0" fmla="*/ 0 h 960120"/>
                      <a:gd name="connsiteX1" fmla="*/ 457200 w 762000"/>
                      <a:gd name="connsiteY1" fmla="*/ 0 h 960120"/>
                      <a:gd name="connsiteX2" fmla="*/ 609600 w 762000"/>
                      <a:gd name="connsiteY2" fmla="*/ 76200 h 960120"/>
                      <a:gd name="connsiteX3" fmla="*/ 762000 w 762000"/>
                      <a:gd name="connsiteY3" fmla="*/ 304800 h 960120"/>
                      <a:gd name="connsiteX4" fmla="*/ 762000 w 762000"/>
                      <a:gd name="connsiteY4" fmla="*/ 533400 h 960120"/>
                      <a:gd name="connsiteX5" fmla="*/ 464820 w 762000"/>
                      <a:gd name="connsiteY5" fmla="*/ 457200 h 960120"/>
                      <a:gd name="connsiteX6" fmla="*/ 388620 w 762000"/>
                      <a:gd name="connsiteY6" fmla="*/ 716280 h 960120"/>
                      <a:gd name="connsiteX7" fmla="*/ 685800 w 762000"/>
                      <a:gd name="connsiteY7" fmla="*/ 838200 h 960120"/>
                      <a:gd name="connsiteX8" fmla="*/ 678180 w 762000"/>
                      <a:gd name="connsiteY8" fmla="*/ 960120 h 960120"/>
                      <a:gd name="connsiteX9" fmla="*/ 281940 w 762000"/>
                      <a:gd name="connsiteY9" fmla="*/ 815340 h 960120"/>
                      <a:gd name="connsiteX10" fmla="*/ 304800 w 762000"/>
                      <a:gd name="connsiteY10" fmla="*/ 533400 h 960120"/>
                      <a:gd name="connsiteX11" fmla="*/ 152400 w 762000"/>
                      <a:gd name="connsiteY11" fmla="*/ 381000 h 960120"/>
                      <a:gd name="connsiteX12" fmla="*/ 0 w 762000"/>
                      <a:gd name="connsiteY12" fmla="*/ 228600 h 960120"/>
                      <a:gd name="connsiteX13" fmla="*/ 0 w 762000"/>
                      <a:gd name="connsiteY13" fmla="*/ 0 h 96012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464820 w 762000"/>
                      <a:gd name="connsiteY5" fmla="*/ 457200 h 914400"/>
                      <a:gd name="connsiteX6" fmla="*/ 388620 w 762000"/>
                      <a:gd name="connsiteY6" fmla="*/ 716280 h 914400"/>
                      <a:gd name="connsiteX7" fmla="*/ 685800 w 762000"/>
                      <a:gd name="connsiteY7" fmla="*/ 8382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464820 w 762000"/>
                      <a:gd name="connsiteY5" fmla="*/ 457200 h 914400"/>
                      <a:gd name="connsiteX6" fmla="*/ 388620 w 762000"/>
                      <a:gd name="connsiteY6" fmla="*/ 716280 h 914400"/>
                      <a:gd name="connsiteX7" fmla="*/ 685800 w 762000"/>
                      <a:gd name="connsiteY7" fmla="*/ 8382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464820 w 762000"/>
                      <a:gd name="connsiteY5" fmla="*/ 457200 h 914400"/>
                      <a:gd name="connsiteX6" fmla="*/ 388620 w 762000"/>
                      <a:gd name="connsiteY6" fmla="*/ 716280 h 914400"/>
                      <a:gd name="connsiteX7" fmla="*/ 609600 w 762000"/>
                      <a:gd name="connsiteY7" fmla="*/ 7620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464820 w 762000"/>
                      <a:gd name="connsiteY5" fmla="*/ 457200 h 914400"/>
                      <a:gd name="connsiteX6" fmla="*/ 685800 w 762000"/>
                      <a:gd name="connsiteY6" fmla="*/ 533400 h 914400"/>
                      <a:gd name="connsiteX7" fmla="*/ 609600 w 762000"/>
                      <a:gd name="connsiteY7" fmla="*/ 7620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685800 w 762000"/>
                      <a:gd name="connsiteY5" fmla="*/ 533400 h 914400"/>
                      <a:gd name="connsiteX6" fmla="*/ 685800 w 762000"/>
                      <a:gd name="connsiteY6" fmla="*/ 533400 h 914400"/>
                      <a:gd name="connsiteX7" fmla="*/ 609600 w 762000"/>
                      <a:gd name="connsiteY7" fmla="*/ 7620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685800 w 762000"/>
                      <a:gd name="connsiteY5" fmla="*/ 533400 h 914400"/>
                      <a:gd name="connsiteX6" fmla="*/ 685800 w 762000"/>
                      <a:gd name="connsiteY6" fmla="*/ 762000 h 914400"/>
                      <a:gd name="connsiteX7" fmla="*/ 609600 w 762000"/>
                      <a:gd name="connsiteY7" fmla="*/ 7620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  <a:gd name="connsiteX0" fmla="*/ 0 w 762000"/>
                      <a:gd name="connsiteY0" fmla="*/ 0 h 914400"/>
                      <a:gd name="connsiteX1" fmla="*/ 457200 w 762000"/>
                      <a:gd name="connsiteY1" fmla="*/ 0 h 914400"/>
                      <a:gd name="connsiteX2" fmla="*/ 609600 w 762000"/>
                      <a:gd name="connsiteY2" fmla="*/ 76200 h 914400"/>
                      <a:gd name="connsiteX3" fmla="*/ 762000 w 762000"/>
                      <a:gd name="connsiteY3" fmla="*/ 304800 h 914400"/>
                      <a:gd name="connsiteX4" fmla="*/ 762000 w 762000"/>
                      <a:gd name="connsiteY4" fmla="*/ 533400 h 914400"/>
                      <a:gd name="connsiteX5" fmla="*/ 685800 w 762000"/>
                      <a:gd name="connsiteY5" fmla="*/ 533400 h 914400"/>
                      <a:gd name="connsiteX6" fmla="*/ 685800 w 762000"/>
                      <a:gd name="connsiteY6" fmla="*/ 762000 h 914400"/>
                      <a:gd name="connsiteX7" fmla="*/ 685800 w 762000"/>
                      <a:gd name="connsiteY7" fmla="*/ 914400 h 914400"/>
                      <a:gd name="connsiteX8" fmla="*/ 609600 w 762000"/>
                      <a:gd name="connsiteY8" fmla="*/ 914400 h 914400"/>
                      <a:gd name="connsiteX9" fmla="*/ 281940 w 762000"/>
                      <a:gd name="connsiteY9" fmla="*/ 815340 h 914400"/>
                      <a:gd name="connsiteX10" fmla="*/ 304800 w 762000"/>
                      <a:gd name="connsiteY10" fmla="*/ 533400 h 914400"/>
                      <a:gd name="connsiteX11" fmla="*/ 152400 w 762000"/>
                      <a:gd name="connsiteY11" fmla="*/ 381000 h 914400"/>
                      <a:gd name="connsiteX12" fmla="*/ 0 w 762000"/>
                      <a:gd name="connsiteY12" fmla="*/ 228600 h 914400"/>
                      <a:gd name="connsiteX13" fmla="*/ 0 w 762000"/>
                      <a:gd name="connsiteY13" fmla="*/ 0 h 914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62000" h="914400">
                        <a:moveTo>
                          <a:pt x="0" y="0"/>
                        </a:moveTo>
                        <a:lnTo>
                          <a:pt x="457200" y="0"/>
                        </a:lnTo>
                        <a:lnTo>
                          <a:pt x="609600" y="76200"/>
                        </a:lnTo>
                        <a:lnTo>
                          <a:pt x="762000" y="304800"/>
                        </a:lnTo>
                        <a:lnTo>
                          <a:pt x="762000" y="533400"/>
                        </a:lnTo>
                        <a:lnTo>
                          <a:pt x="685800" y="533400"/>
                        </a:lnTo>
                        <a:lnTo>
                          <a:pt x="685800" y="762000"/>
                        </a:lnTo>
                        <a:lnTo>
                          <a:pt x="685800" y="914400"/>
                        </a:lnTo>
                        <a:lnTo>
                          <a:pt x="609600" y="914400"/>
                        </a:lnTo>
                        <a:lnTo>
                          <a:pt x="281940" y="815340"/>
                        </a:lnTo>
                        <a:lnTo>
                          <a:pt x="304800" y="533400"/>
                        </a:lnTo>
                        <a:lnTo>
                          <a:pt x="152400" y="381000"/>
                        </a:lnTo>
                        <a:lnTo>
                          <a:pt x="0" y="228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Freeform 196"/>
                  <p:cNvSpPr/>
                  <p:nvPr/>
                </p:nvSpPr>
                <p:spPr>
                  <a:xfrm>
                    <a:off x="1219199" y="683420"/>
                    <a:ext cx="304801" cy="307180"/>
                  </a:xfrm>
                  <a:custGeom>
                    <a:avLst/>
                    <a:gdLst>
                      <a:gd name="connsiteX0" fmla="*/ 230981 w 238125"/>
                      <a:gd name="connsiteY0" fmla="*/ 254793 h 297656"/>
                      <a:gd name="connsiteX1" fmla="*/ 238125 w 238125"/>
                      <a:gd name="connsiteY1" fmla="*/ 109537 h 297656"/>
                      <a:gd name="connsiteX2" fmla="*/ 111919 w 238125"/>
                      <a:gd name="connsiteY2" fmla="*/ 0 h 297656"/>
                      <a:gd name="connsiteX3" fmla="*/ 0 w 238125"/>
                      <a:gd name="connsiteY3" fmla="*/ 73818 h 297656"/>
                      <a:gd name="connsiteX4" fmla="*/ 0 w 238125"/>
                      <a:gd name="connsiteY4" fmla="*/ 233362 h 297656"/>
                      <a:gd name="connsiteX5" fmla="*/ 147638 w 238125"/>
                      <a:gd name="connsiteY5" fmla="*/ 297656 h 297656"/>
                      <a:gd name="connsiteX6" fmla="*/ 230981 w 238125"/>
                      <a:gd name="connsiteY6" fmla="*/ 254793 h 297656"/>
                      <a:gd name="connsiteX0" fmla="*/ 230981 w 238125"/>
                      <a:gd name="connsiteY0" fmla="*/ 230981 h 273844"/>
                      <a:gd name="connsiteX1" fmla="*/ 238125 w 238125"/>
                      <a:gd name="connsiteY1" fmla="*/ 85725 h 273844"/>
                      <a:gd name="connsiteX2" fmla="*/ 171450 w 238125"/>
                      <a:gd name="connsiteY2" fmla="*/ 0 h 273844"/>
                      <a:gd name="connsiteX3" fmla="*/ 0 w 238125"/>
                      <a:gd name="connsiteY3" fmla="*/ 50006 h 273844"/>
                      <a:gd name="connsiteX4" fmla="*/ 0 w 238125"/>
                      <a:gd name="connsiteY4" fmla="*/ 209550 h 273844"/>
                      <a:gd name="connsiteX5" fmla="*/ 147638 w 238125"/>
                      <a:gd name="connsiteY5" fmla="*/ 273844 h 273844"/>
                      <a:gd name="connsiteX6" fmla="*/ 230981 w 238125"/>
                      <a:gd name="connsiteY6" fmla="*/ 230981 h 273844"/>
                      <a:gd name="connsiteX0" fmla="*/ 230981 w 238125"/>
                      <a:gd name="connsiteY0" fmla="*/ 230981 h 273844"/>
                      <a:gd name="connsiteX1" fmla="*/ 238125 w 238125"/>
                      <a:gd name="connsiteY1" fmla="*/ 85725 h 273844"/>
                      <a:gd name="connsiteX2" fmla="*/ 171450 w 238125"/>
                      <a:gd name="connsiteY2" fmla="*/ 0 h 273844"/>
                      <a:gd name="connsiteX3" fmla="*/ 0 w 238125"/>
                      <a:gd name="connsiteY3" fmla="*/ 50006 h 273844"/>
                      <a:gd name="connsiteX4" fmla="*/ 0 w 238125"/>
                      <a:gd name="connsiteY4" fmla="*/ 209550 h 273844"/>
                      <a:gd name="connsiteX5" fmla="*/ 147638 w 238125"/>
                      <a:gd name="connsiteY5" fmla="*/ 273844 h 273844"/>
                      <a:gd name="connsiteX6" fmla="*/ 230981 w 238125"/>
                      <a:gd name="connsiteY6" fmla="*/ 230981 h 273844"/>
                      <a:gd name="connsiteX0" fmla="*/ 247650 w 247650"/>
                      <a:gd name="connsiteY0" fmla="*/ 304800 h 304800"/>
                      <a:gd name="connsiteX1" fmla="*/ 238125 w 247650"/>
                      <a:gd name="connsiteY1" fmla="*/ 85725 h 304800"/>
                      <a:gd name="connsiteX2" fmla="*/ 171450 w 247650"/>
                      <a:gd name="connsiteY2" fmla="*/ 0 h 304800"/>
                      <a:gd name="connsiteX3" fmla="*/ 0 w 247650"/>
                      <a:gd name="connsiteY3" fmla="*/ 50006 h 304800"/>
                      <a:gd name="connsiteX4" fmla="*/ 0 w 247650"/>
                      <a:gd name="connsiteY4" fmla="*/ 209550 h 304800"/>
                      <a:gd name="connsiteX5" fmla="*/ 147638 w 247650"/>
                      <a:gd name="connsiteY5" fmla="*/ 273844 h 304800"/>
                      <a:gd name="connsiteX6" fmla="*/ 247650 w 247650"/>
                      <a:gd name="connsiteY6" fmla="*/ 304800 h 304800"/>
                      <a:gd name="connsiteX0" fmla="*/ 247650 w 247650"/>
                      <a:gd name="connsiteY0" fmla="*/ 304800 h 304800"/>
                      <a:gd name="connsiteX1" fmla="*/ 238125 w 247650"/>
                      <a:gd name="connsiteY1" fmla="*/ 85725 h 304800"/>
                      <a:gd name="connsiteX2" fmla="*/ 171450 w 247650"/>
                      <a:gd name="connsiteY2" fmla="*/ 0 h 304800"/>
                      <a:gd name="connsiteX3" fmla="*/ 0 w 247650"/>
                      <a:gd name="connsiteY3" fmla="*/ 50006 h 304800"/>
                      <a:gd name="connsiteX4" fmla="*/ 0 w 247650"/>
                      <a:gd name="connsiteY4" fmla="*/ 209550 h 304800"/>
                      <a:gd name="connsiteX5" fmla="*/ 95249 w 247650"/>
                      <a:gd name="connsiteY5" fmla="*/ 228600 h 304800"/>
                      <a:gd name="connsiteX6" fmla="*/ 247650 w 247650"/>
                      <a:gd name="connsiteY6" fmla="*/ 304800 h 304800"/>
                      <a:gd name="connsiteX0" fmla="*/ 247650 w 247650"/>
                      <a:gd name="connsiteY0" fmla="*/ 304800 h 304800"/>
                      <a:gd name="connsiteX1" fmla="*/ 238125 w 247650"/>
                      <a:gd name="connsiteY1" fmla="*/ 85725 h 304800"/>
                      <a:gd name="connsiteX2" fmla="*/ 171450 w 247650"/>
                      <a:gd name="connsiteY2" fmla="*/ 0 h 304800"/>
                      <a:gd name="connsiteX3" fmla="*/ 0 w 247650"/>
                      <a:gd name="connsiteY3" fmla="*/ 50006 h 304800"/>
                      <a:gd name="connsiteX4" fmla="*/ 0 w 247650"/>
                      <a:gd name="connsiteY4" fmla="*/ 209550 h 304800"/>
                      <a:gd name="connsiteX5" fmla="*/ 95249 w 247650"/>
                      <a:gd name="connsiteY5" fmla="*/ 304800 h 304800"/>
                      <a:gd name="connsiteX6" fmla="*/ 247650 w 247650"/>
                      <a:gd name="connsiteY6" fmla="*/ 304800 h 304800"/>
                      <a:gd name="connsiteX0" fmla="*/ 247650 w 247650"/>
                      <a:gd name="connsiteY0" fmla="*/ 304800 h 304800"/>
                      <a:gd name="connsiteX1" fmla="*/ 247649 w 247650"/>
                      <a:gd name="connsiteY1" fmla="*/ 152400 h 304800"/>
                      <a:gd name="connsiteX2" fmla="*/ 171450 w 247650"/>
                      <a:gd name="connsiteY2" fmla="*/ 0 h 304800"/>
                      <a:gd name="connsiteX3" fmla="*/ 0 w 247650"/>
                      <a:gd name="connsiteY3" fmla="*/ 50006 h 304800"/>
                      <a:gd name="connsiteX4" fmla="*/ 0 w 247650"/>
                      <a:gd name="connsiteY4" fmla="*/ 209550 h 304800"/>
                      <a:gd name="connsiteX5" fmla="*/ 95249 w 247650"/>
                      <a:gd name="connsiteY5" fmla="*/ 304800 h 304800"/>
                      <a:gd name="connsiteX6" fmla="*/ 247650 w 247650"/>
                      <a:gd name="connsiteY6" fmla="*/ 304800 h 304800"/>
                      <a:gd name="connsiteX0" fmla="*/ 247650 w 247650"/>
                      <a:gd name="connsiteY0" fmla="*/ 254794 h 254794"/>
                      <a:gd name="connsiteX1" fmla="*/ 247649 w 247650"/>
                      <a:gd name="connsiteY1" fmla="*/ 102394 h 254794"/>
                      <a:gd name="connsiteX2" fmla="*/ 171449 w 247650"/>
                      <a:gd name="connsiteY2" fmla="*/ 26194 h 254794"/>
                      <a:gd name="connsiteX3" fmla="*/ 0 w 247650"/>
                      <a:gd name="connsiteY3" fmla="*/ 0 h 254794"/>
                      <a:gd name="connsiteX4" fmla="*/ 0 w 247650"/>
                      <a:gd name="connsiteY4" fmla="*/ 159544 h 254794"/>
                      <a:gd name="connsiteX5" fmla="*/ 95249 w 247650"/>
                      <a:gd name="connsiteY5" fmla="*/ 254794 h 254794"/>
                      <a:gd name="connsiteX6" fmla="*/ 247650 w 247650"/>
                      <a:gd name="connsiteY6" fmla="*/ 254794 h 254794"/>
                      <a:gd name="connsiteX0" fmla="*/ 304801 w 304801"/>
                      <a:gd name="connsiteY0" fmla="*/ 304800 h 304800"/>
                      <a:gd name="connsiteX1" fmla="*/ 304800 w 304801"/>
                      <a:gd name="connsiteY1" fmla="*/ 152400 h 304800"/>
                      <a:gd name="connsiteX2" fmla="*/ 228600 w 304801"/>
                      <a:gd name="connsiteY2" fmla="*/ 76200 h 304800"/>
                      <a:gd name="connsiteX3" fmla="*/ 0 w 304801"/>
                      <a:gd name="connsiteY3" fmla="*/ 0 h 304800"/>
                      <a:gd name="connsiteX4" fmla="*/ 57151 w 304801"/>
                      <a:gd name="connsiteY4" fmla="*/ 209550 h 304800"/>
                      <a:gd name="connsiteX5" fmla="*/ 152400 w 304801"/>
                      <a:gd name="connsiteY5" fmla="*/ 304800 h 304800"/>
                      <a:gd name="connsiteX6" fmla="*/ 304801 w 304801"/>
                      <a:gd name="connsiteY6" fmla="*/ 30480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04801" h="304800">
                        <a:moveTo>
                          <a:pt x="304801" y="304800"/>
                        </a:moveTo>
                        <a:cubicBezTo>
                          <a:pt x="304801" y="254000"/>
                          <a:pt x="304800" y="203200"/>
                          <a:pt x="304800" y="152400"/>
                        </a:cubicBezTo>
                        <a:lnTo>
                          <a:pt x="228600" y="76200"/>
                        </a:lnTo>
                        <a:lnTo>
                          <a:pt x="0" y="0"/>
                        </a:lnTo>
                        <a:lnTo>
                          <a:pt x="57151" y="209550"/>
                        </a:lnTo>
                        <a:lnTo>
                          <a:pt x="152400" y="304800"/>
                        </a:lnTo>
                        <a:lnTo>
                          <a:pt x="304801" y="304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Trapezoid 230"/>
                  <p:cNvSpPr/>
                  <p:nvPr/>
                </p:nvSpPr>
                <p:spPr>
                  <a:xfrm rot="567738">
                    <a:off x="1442918" y="1067702"/>
                    <a:ext cx="127559" cy="372144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chemeClr val="tx2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75000"/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2" name="Parallelogram 231"/>
                  <p:cNvSpPr/>
                  <p:nvPr/>
                </p:nvSpPr>
                <p:spPr>
                  <a:xfrm rot="1049741" flipH="1">
                    <a:off x="1171089" y="1102284"/>
                    <a:ext cx="271238" cy="228600"/>
                  </a:xfrm>
                  <a:prstGeom prst="parallelogram">
                    <a:avLst/>
                  </a:pr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stCxn id="197" idx="2"/>
                    <a:endCxn id="197" idx="5"/>
                  </p:cNvCxnSpPr>
                  <p:nvPr/>
                </p:nvCxnSpPr>
                <p:spPr>
                  <a:xfrm flipH="1">
                    <a:off x="1371599" y="760215"/>
                    <a:ext cx="76200" cy="230385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2" name="Straight Connector 191"/>
                <p:cNvCxnSpPr>
                  <a:stCxn id="197" idx="3"/>
                </p:cNvCxnSpPr>
                <p:nvPr/>
              </p:nvCxnSpPr>
              <p:spPr>
                <a:xfrm flipH="1" flipV="1">
                  <a:off x="1143001" y="609600"/>
                  <a:ext cx="76198" cy="7382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>
                  <a:stCxn id="197" idx="3"/>
                </p:cNvCxnSpPr>
                <p:nvPr/>
              </p:nvCxnSpPr>
              <p:spPr>
                <a:xfrm flipH="1">
                  <a:off x="1143001" y="683420"/>
                  <a:ext cx="76198" cy="238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9" name="Freeform 188"/>
              <p:cNvSpPr/>
              <p:nvPr/>
            </p:nvSpPr>
            <p:spPr>
              <a:xfrm>
                <a:off x="735806" y="607219"/>
                <a:ext cx="635794" cy="330994"/>
              </a:xfrm>
              <a:custGeom>
                <a:avLst/>
                <a:gdLst>
                  <a:gd name="connsiteX0" fmla="*/ 121444 w 635794"/>
                  <a:gd name="connsiteY0" fmla="*/ 0 h 330994"/>
                  <a:gd name="connsiteX1" fmla="*/ 328613 w 635794"/>
                  <a:gd name="connsiteY1" fmla="*/ 2381 h 330994"/>
                  <a:gd name="connsiteX2" fmla="*/ 485775 w 635794"/>
                  <a:gd name="connsiteY2" fmla="*/ 78581 h 330994"/>
                  <a:gd name="connsiteX3" fmla="*/ 628650 w 635794"/>
                  <a:gd name="connsiteY3" fmla="*/ 300037 h 330994"/>
                  <a:gd name="connsiteX4" fmla="*/ 635794 w 635794"/>
                  <a:gd name="connsiteY4" fmla="*/ 330994 h 330994"/>
                  <a:gd name="connsiteX5" fmla="*/ 533400 w 635794"/>
                  <a:gd name="connsiteY5" fmla="*/ 209550 h 330994"/>
                  <a:gd name="connsiteX6" fmla="*/ 371475 w 635794"/>
                  <a:gd name="connsiteY6" fmla="*/ 95250 h 330994"/>
                  <a:gd name="connsiteX7" fmla="*/ 169069 w 635794"/>
                  <a:gd name="connsiteY7" fmla="*/ 52387 h 330994"/>
                  <a:gd name="connsiteX8" fmla="*/ 0 w 635794"/>
                  <a:gd name="connsiteY8" fmla="*/ 178594 h 330994"/>
                  <a:gd name="connsiteX9" fmla="*/ 121444 w 635794"/>
                  <a:gd name="connsiteY9" fmla="*/ 0 h 330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35794" h="330994">
                    <a:moveTo>
                      <a:pt x="121444" y="0"/>
                    </a:moveTo>
                    <a:lnTo>
                      <a:pt x="328613" y="2381"/>
                    </a:lnTo>
                    <a:lnTo>
                      <a:pt x="485775" y="78581"/>
                    </a:lnTo>
                    <a:lnTo>
                      <a:pt x="628650" y="300037"/>
                    </a:lnTo>
                    <a:lnTo>
                      <a:pt x="635794" y="330994"/>
                    </a:lnTo>
                    <a:lnTo>
                      <a:pt x="533400" y="209550"/>
                    </a:lnTo>
                    <a:lnTo>
                      <a:pt x="371475" y="95250"/>
                    </a:lnTo>
                    <a:lnTo>
                      <a:pt x="169069" y="52387"/>
                    </a:lnTo>
                    <a:lnTo>
                      <a:pt x="0" y="178594"/>
                    </a:lnTo>
                    <a:lnTo>
                      <a:pt x="12144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Freeform 189"/>
              <p:cNvSpPr/>
              <p:nvPr/>
            </p:nvSpPr>
            <p:spPr>
              <a:xfrm>
                <a:off x="969963" y="909638"/>
                <a:ext cx="284956" cy="414337"/>
              </a:xfrm>
              <a:custGeom>
                <a:avLst/>
                <a:gdLst>
                  <a:gd name="connsiteX0" fmla="*/ 15875 w 284956"/>
                  <a:gd name="connsiteY0" fmla="*/ 0 h 414337"/>
                  <a:gd name="connsiteX1" fmla="*/ 106362 w 284956"/>
                  <a:gd name="connsiteY1" fmla="*/ 154781 h 414337"/>
                  <a:gd name="connsiteX2" fmla="*/ 284956 w 284956"/>
                  <a:gd name="connsiteY2" fmla="*/ 219075 h 414337"/>
                  <a:gd name="connsiteX3" fmla="*/ 246856 w 284956"/>
                  <a:gd name="connsiteY3" fmla="*/ 414337 h 414337"/>
                  <a:gd name="connsiteX4" fmla="*/ 223043 w 284956"/>
                  <a:gd name="connsiteY4" fmla="*/ 226218 h 414337"/>
                  <a:gd name="connsiteX5" fmla="*/ 1587 w 284956"/>
                  <a:gd name="connsiteY5" fmla="*/ 166687 h 414337"/>
                  <a:gd name="connsiteX6" fmla="*/ 15875 w 284956"/>
                  <a:gd name="connsiteY6" fmla="*/ 0 h 414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4956" h="414337">
                    <a:moveTo>
                      <a:pt x="15875" y="0"/>
                    </a:moveTo>
                    <a:lnTo>
                      <a:pt x="106362" y="154781"/>
                    </a:lnTo>
                    <a:lnTo>
                      <a:pt x="284956" y="219075"/>
                    </a:lnTo>
                    <a:lnTo>
                      <a:pt x="246856" y="414337"/>
                    </a:lnTo>
                    <a:lnTo>
                      <a:pt x="223043" y="226218"/>
                    </a:lnTo>
                    <a:lnTo>
                      <a:pt x="1587" y="166687"/>
                    </a:lnTo>
                    <a:cubicBezTo>
                      <a:pt x="793" y="111125"/>
                      <a:pt x="0" y="55562"/>
                      <a:pt x="1587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1" name="Group 240"/>
          <p:cNvGrpSpPr/>
          <p:nvPr/>
        </p:nvGrpSpPr>
        <p:grpSpPr>
          <a:xfrm>
            <a:off x="-381000" y="533400"/>
            <a:ext cx="5305927" cy="5715000"/>
            <a:chOff x="-838199" y="381000"/>
            <a:chExt cx="5305927" cy="5715000"/>
          </a:xfrm>
        </p:grpSpPr>
        <p:grpSp>
          <p:nvGrpSpPr>
            <p:cNvPr id="242" name="Group 738"/>
            <p:cNvGrpSpPr/>
            <p:nvPr/>
          </p:nvGrpSpPr>
          <p:grpSpPr>
            <a:xfrm rot="19772675" flipH="1">
              <a:off x="-285647" y="3375604"/>
              <a:ext cx="857264" cy="609602"/>
              <a:chOff x="3886200" y="5638800"/>
              <a:chExt cx="1168997" cy="762002"/>
            </a:xfrm>
          </p:grpSpPr>
          <p:sp>
            <p:nvSpPr>
              <p:cNvPr id="367" name="Trapezoid 366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8" name="Trapezoid 367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9" name="Trapezoid 368"/>
              <p:cNvSpPr/>
              <p:nvPr/>
            </p:nvSpPr>
            <p:spPr>
              <a:xfrm rot="5400000">
                <a:off x="4623095" y="5511508"/>
                <a:ext cx="152400" cy="711791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0" name="Trapezoid 369"/>
              <p:cNvSpPr/>
              <p:nvPr/>
            </p:nvSpPr>
            <p:spPr>
              <a:xfrm rot="5400000">
                <a:off x="4623098" y="5663905"/>
                <a:ext cx="152400" cy="71179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Trapezoid 370"/>
              <p:cNvSpPr/>
              <p:nvPr/>
            </p:nvSpPr>
            <p:spPr>
              <a:xfrm rot="5400000">
                <a:off x="4623101" y="5816306"/>
                <a:ext cx="152400" cy="71179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2" name="Trapezoid 371"/>
              <p:cNvSpPr/>
              <p:nvPr/>
            </p:nvSpPr>
            <p:spPr>
              <a:xfrm rot="5400000">
                <a:off x="4623101" y="5968706"/>
                <a:ext cx="152400" cy="71179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3" name="Trapezoid 372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oup 746"/>
            <p:cNvGrpSpPr/>
            <p:nvPr/>
          </p:nvGrpSpPr>
          <p:grpSpPr>
            <a:xfrm rot="3330811" flipH="1">
              <a:off x="810465" y="2356080"/>
              <a:ext cx="381000" cy="1828801"/>
              <a:chOff x="4495800" y="2971801"/>
              <a:chExt cx="381000" cy="1828801"/>
            </a:xfrm>
          </p:grpSpPr>
          <p:grpSp>
            <p:nvGrpSpPr>
              <p:cNvPr id="363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65" name="Trapezoid 364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66" name="Isosceles Triangle 36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4" name="Trapezoid 363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46000">
                    <a:srgbClr val="663300"/>
                  </a:gs>
                  <a:gs pos="50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4" name="Group 751"/>
            <p:cNvGrpSpPr/>
            <p:nvPr/>
          </p:nvGrpSpPr>
          <p:grpSpPr>
            <a:xfrm rot="1821362" flipH="1">
              <a:off x="1748776" y="1663855"/>
              <a:ext cx="946232" cy="1447800"/>
              <a:chOff x="6126564" y="1228157"/>
              <a:chExt cx="946232" cy="1447800"/>
            </a:xfrm>
          </p:grpSpPr>
          <p:sp>
            <p:nvSpPr>
              <p:cNvPr id="361" name="Parallelogram 360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Trapezoid 361"/>
              <p:cNvSpPr/>
              <p:nvPr/>
            </p:nvSpPr>
            <p:spPr>
              <a:xfrm rot="16782311">
                <a:off x="6256780" y="1411010"/>
                <a:ext cx="685800" cy="94623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5" name="Group 719"/>
            <p:cNvGrpSpPr/>
            <p:nvPr/>
          </p:nvGrpSpPr>
          <p:grpSpPr>
            <a:xfrm rot="20675244" flipH="1">
              <a:off x="2044378" y="3155806"/>
              <a:ext cx="465907" cy="1685359"/>
              <a:chOff x="4882987" y="1028643"/>
              <a:chExt cx="465907" cy="1685359"/>
            </a:xfrm>
          </p:grpSpPr>
          <p:sp>
            <p:nvSpPr>
              <p:cNvPr id="356" name="Parallelogram 355"/>
              <p:cNvSpPr/>
              <p:nvPr/>
            </p:nvSpPr>
            <p:spPr>
              <a:xfrm rot="4812163">
                <a:off x="4177163" y="1734467"/>
                <a:ext cx="1685359" cy="273712"/>
              </a:xfrm>
              <a:prstGeom prst="parallelogram">
                <a:avLst/>
              </a:prstGeom>
              <a:gradFill>
                <a:gsLst>
                  <a:gs pos="46000">
                    <a:srgbClr val="663300"/>
                  </a:gs>
                  <a:gs pos="50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7" name="Group 109"/>
              <p:cNvGrpSpPr/>
              <p:nvPr/>
            </p:nvGrpSpPr>
            <p:grpSpPr>
              <a:xfrm>
                <a:off x="4915829" y="1166903"/>
                <a:ext cx="433065" cy="1373812"/>
                <a:chOff x="4915829" y="1166903"/>
                <a:chExt cx="433065" cy="1373812"/>
              </a:xfrm>
            </p:grpSpPr>
            <p:sp>
              <p:nvSpPr>
                <p:cNvPr id="358" name="Trapezoid 357"/>
                <p:cNvSpPr/>
                <p:nvPr/>
              </p:nvSpPr>
              <p:spPr>
                <a:xfrm rot="15674237">
                  <a:off x="4692067" y="1754992"/>
                  <a:ext cx="798328" cy="18247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Trapezoid 358"/>
                <p:cNvSpPr/>
                <p:nvPr/>
              </p:nvSpPr>
              <p:spPr>
                <a:xfrm rot="4771345">
                  <a:off x="4839629" y="1243103"/>
                  <a:ext cx="457200" cy="3048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0" name="Trapezoid 359"/>
                <p:cNvSpPr/>
                <p:nvPr/>
              </p:nvSpPr>
              <p:spPr>
                <a:xfrm rot="4771345">
                  <a:off x="4835176" y="2026998"/>
                  <a:ext cx="722635" cy="304800"/>
                </a:xfrm>
                <a:prstGeom prst="trapezoid">
                  <a:avLst>
                    <a:gd name="adj" fmla="val 45071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6" name="Group 702"/>
            <p:cNvGrpSpPr/>
            <p:nvPr/>
          </p:nvGrpSpPr>
          <p:grpSpPr>
            <a:xfrm flipH="1">
              <a:off x="1981200" y="1295400"/>
              <a:ext cx="381000" cy="457200"/>
              <a:chOff x="4724400" y="3200400"/>
              <a:chExt cx="381000" cy="457200"/>
            </a:xfrm>
          </p:grpSpPr>
          <p:sp>
            <p:nvSpPr>
              <p:cNvPr id="352" name="Trapezoid 351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3" name="Straight Connector 352"/>
              <p:cNvCxnSpPr>
                <a:stCxn id="352" idx="3"/>
                <a:endCxn id="352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47" name="Group 622"/>
            <p:cNvGrpSpPr/>
            <p:nvPr/>
          </p:nvGrpSpPr>
          <p:grpSpPr>
            <a:xfrm>
              <a:off x="1600200" y="381000"/>
              <a:ext cx="1089340" cy="1274579"/>
              <a:chOff x="3733800" y="914400"/>
              <a:chExt cx="1089340" cy="1274579"/>
            </a:xfrm>
          </p:grpSpPr>
          <p:grpSp>
            <p:nvGrpSpPr>
              <p:cNvPr id="327" name="Group 54"/>
              <p:cNvGrpSpPr/>
              <p:nvPr/>
            </p:nvGrpSpPr>
            <p:grpSpPr>
              <a:xfrm flipH="1">
                <a:off x="3733800" y="914400"/>
                <a:ext cx="1089340" cy="1274579"/>
                <a:chOff x="2286000" y="762000"/>
                <a:chExt cx="1089340" cy="1274579"/>
              </a:xfrm>
            </p:grpSpPr>
            <p:sp>
              <p:nvSpPr>
                <p:cNvPr id="339" name="Trapezoid 338"/>
                <p:cNvSpPr/>
                <p:nvPr/>
              </p:nvSpPr>
              <p:spPr>
                <a:xfrm rot="16449697">
                  <a:off x="2557200" y="1318697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Trapezoid 339"/>
                <p:cNvSpPr/>
                <p:nvPr/>
              </p:nvSpPr>
              <p:spPr>
                <a:xfrm rot="16449697">
                  <a:off x="2536995" y="954450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Freeform 340"/>
                <p:cNvSpPr/>
                <p:nvPr/>
              </p:nvSpPr>
              <p:spPr>
                <a:xfrm>
                  <a:off x="2286000" y="762000"/>
                  <a:ext cx="1066800" cy="1235710"/>
                </a:xfrm>
                <a:custGeom>
                  <a:avLst/>
                  <a:gdLst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0 w 1143000"/>
                    <a:gd name="connsiteY6" fmla="*/ 66675 h 1323975"/>
                    <a:gd name="connsiteX7" fmla="*/ 471488 w 1143000"/>
                    <a:gd name="connsiteY7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785813 w 1143000"/>
                    <a:gd name="connsiteY6" fmla="*/ 547687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704850 w 1143000"/>
                    <a:gd name="connsiteY6" fmla="*/ 538162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552450 w 1143000"/>
                    <a:gd name="connsiteY5" fmla="*/ 614362 h 1323975"/>
                    <a:gd name="connsiteX6" fmla="*/ 704850 w 1143000"/>
                    <a:gd name="connsiteY6" fmla="*/ 538162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519113 w 1143000"/>
                    <a:gd name="connsiteY5" fmla="*/ 719137 h 1323975"/>
                    <a:gd name="connsiteX6" fmla="*/ 552450 w 1143000"/>
                    <a:gd name="connsiteY6" fmla="*/ 6143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704850 w 1143000"/>
                    <a:gd name="connsiteY5" fmla="*/ 919162 h 1323975"/>
                    <a:gd name="connsiteX6" fmla="*/ 552450 w 1143000"/>
                    <a:gd name="connsiteY6" fmla="*/ 6143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704850 w 1143000"/>
                    <a:gd name="connsiteY5" fmla="*/ 919162 h 1323975"/>
                    <a:gd name="connsiteX6" fmla="*/ 247650 w 1143000"/>
                    <a:gd name="connsiteY6" fmla="*/ 4619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43000" h="1323975">
                      <a:moveTo>
                        <a:pt x="471488" y="0"/>
                      </a:moveTo>
                      <a:lnTo>
                        <a:pt x="1033463" y="195262"/>
                      </a:lnTo>
                      <a:lnTo>
                        <a:pt x="1143000" y="738187"/>
                      </a:lnTo>
                      <a:lnTo>
                        <a:pt x="1042988" y="1323975"/>
                      </a:lnTo>
                      <a:lnTo>
                        <a:pt x="419100" y="1162050"/>
                      </a:lnTo>
                      <a:lnTo>
                        <a:pt x="704850" y="919162"/>
                      </a:lnTo>
                      <a:lnTo>
                        <a:pt x="247650" y="461962"/>
                      </a:lnTo>
                      <a:lnTo>
                        <a:pt x="704850" y="538162"/>
                      </a:lnTo>
                      <a:lnTo>
                        <a:pt x="0" y="66675"/>
                      </a:lnTo>
                      <a:lnTo>
                        <a:pt x="471488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Trapezoid 341"/>
                <p:cNvSpPr/>
                <p:nvPr/>
              </p:nvSpPr>
              <p:spPr>
                <a:xfrm rot="1206481">
                  <a:off x="2994340" y="1505432"/>
                  <a:ext cx="381000" cy="531147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Trapezoid 342"/>
                <p:cNvSpPr/>
                <p:nvPr/>
              </p:nvSpPr>
              <p:spPr>
                <a:xfrm rot="7138490">
                  <a:off x="2557120" y="1336578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Freeform 343"/>
                <p:cNvSpPr/>
                <p:nvPr/>
              </p:nvSpPr>
              <p:spPr>
                <a:xfrm>
                  <a:off x="2946400" y="1033462"/>
                  <a:ext cx="349250" cy="31115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5" name="Straight Connector 344"/>
                <p:cNvCxnSpPr>
                  <a:stCxn id="343" idx="3"/>
                  <a:endCxn id="343" idx="1"/>
                </p:cNvCxnSpPr>
                <p:nvPr/>
              </p:nvCxnSpPr>
              <p:spPr>
                <a:xfrm rot="5400000" flipH="1" flipV="1">
                  <a:off x="2622628" y="1667772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>
                  <a:stCxn id="344" idx="0"/>
                  <a:endCxn id="344" idx="3"/>
                </p:cNvCxnSpPr>
                <p:nvPr/>
              </p:nvCxnSpPr>
              <p:spPr>
                <a:xfrm flipH="1">
                  <a:off x="3206750" y="1135062"/>
                  <a:ext cx="22225" cy="209550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Connector 87"/>
                <p:cNvCxnSpPr>
                  <a:stCxn id="343" idx="3"/>
                  <a:endCxn id="343" idx="2"/>
                </p:cNvCxnSpPr>
                <p:nvPr/>
              </p:nvCxnSpPr>
              <p:spPr>
                <a:xfrm rot="5400000" flipH="1">
                  <a:off x="2378390" y="1561959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Shape 347"/>
                <p:cNvCxnSpPr>
                  <a:stCxn id="343" idx="0"/>
                  <a:endCxn id="343" idx="1"/>
                </p:cNvCxnSpPr>
                <p:nvPr/>
              </p:nvCxnSpPr>
              <p:spPr>
                <a:xfrm flipH="1" flipV="1">
                  <a:off x="2816832" y="1611992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49" name="Can 348"/>
                <p:cNvSpPr/>
                <p:nvPr/>
              </p:nvSpPr>
              <p:spPr>
                <a:xfrm rot="5400000">
                  <a:off x="2781300" y="800100"/>
                  <a:ext cx="228600" cy="914400"/>
                </a:xfrm>
                <a:prstGeom prst="can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0" name="Can 349"/>
                <p:cNvSpPr/>
                <p:nvPr/>
              </p:nvSpPr>
              <p:spPr>
                <a:xfrm rot="5400000">
                  <a:off x="2781300" y="647700"/>
                  <a:ext cx="228600" cy="914400"/>
                </a:xfrm>
                <a:prstGeom prst="can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Can 350"/>
                <p:cNvSpPr/>
                <p:nvPr/>
              </p:nvSpPr>
              <p:spPr>
                <a:xfrm rot="5400000">
                  <a:off x="2781300" y="952500"/>
                  <a:ext cx="228600" cy="914400"/>
                </a:xfrm>
                <a:prstGeom prst="can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8" name="Group 25"/>
              <p:cNvGrpSpPr/>
              <p:nvPr/>
            </p:nvGrpSpPr>
            <p:grpSpPr>
              <a:xfrm flipH="1">
                <a:off x="3733800" y="914400"/>
                <a:ext cx="1089340" cy="1274579"/>
                <a:chOff x="666750" y="300038"/>
                <a:chExt cx="1089340" cy="1274579"/>
              </a:xfrm>
            </p:grpSpPr>
            <p:sp>
              <p:nvSpPr>
                <p:cNvPr id="329" name="Trapezoid 328"/>
                <p:cNvSpPr/>
                <p:nvPr/>
              </p:nvSpPr>
              <p:spPr>
                <a:xfrm rot="16449697">
                  <a:off x="937950" y="856735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Trapezoid 329"/>
                <p:cNvSpPr/>
                <p:nvPr/>
              </p:nvSpPr>
              <p:spPr>
                <a:xfrm rot="16449697">
                  <a:off x="917745" y="492488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Freeform 330"/>
                <p:cNvSpPr/>
                <p:nvPr/>
              </p:nvSpPr>
              <p:spPr>
                <a:xfrm>
                  <a:off x="666750" y="300038"/>
                  <a:ext cx="1066800" cy="1235710"/>
                </a:xfrm>
                <a:custGeom>
                  <a:avLst/>
                  <a:gdLst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0 w 1143000"/>
                    <a:gd name="connsiteY6" fmla="*/ 66675 h 1323975"/>
                    <a:gd name="connsiteX7" fmla="*/ 471488 w 1143000"/>
                    <a:gd name="connsiteY7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785813 w 1143000"/>
                    <a:gd name="connsiteY6" fmla="*/ 547687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923925 w 1143000"/>
                    <a:gd name="connsiteY5" fmla="*/ 623887 h 1323975"/>
                    <a:gd name="connsiteX6" fmla="*/ 704850 w 1143000"/>
                    <a:gd name="connsiteY6" fmla="*/ 538162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552450 w 1143000"/>
                    <a:gd name="connsiteY5" fmla="*/ 614362 h 1323975"/>
                    <a:gd name="connsiteX6" fmla="*/ 704850 w 1143000"/>
                    <a:gd name="connsiteY6" fmla="*/ 538162 h 1323975"/>
                    <a:gd name="connsiteX7" fmla="*/ 0 w 1143000"/>
                    <a:gd name="connsiteY7" fmla="*/ 66675 h 1323975"/>
                    <a:gd name="connsiteX8" fmla="*/ 471488 w 1143000"/>
                    <a:gd name="connsiteY8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519113 w 1143000"/>
                    <a:gd name="connsiteY5" fmla="*/ 719137 h 1323975"/>
                    <a:gd name="connsiteX6" fmla="*/ 552450 w 1143000"/>
                    <a:gd name="connsiteY6" fmla="*/ 6143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704850 w 1143000"/>
                    <a:gd name="connsiteY5" fmla="*/ 919162 h 1323975"/>
                    <a:gd name="connsiteX6" fmla="*/ 552450 w 1143000"/>
                    <a:gd name="connsiteY6" fmla="*/ 6143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  <a:gd name="connsiteX0" fmla="*/ 471488 w 1143000"/>
                    <a:gd name="connsiteY0" fmla="*/ 0 h 1323975"/>
                    <a:gd name="connsiteX1" fmla="*/ 1033463 w 1143000"/>
                    <a:gd name="connsiteY1" fmla="*/ 195262 h 1323975"/>
                    <a:gd name="connsiteX2" fmla="*/ 1143000 w 1143000"/>
                    <a:gd name="connsiteY2" fmla="*/ 738187 h 1323975"/>
                    <a:gd name="connsiteX3" fmla="*/ 1042988 w 1143000"/>
                    <a:gd name="connsiteY3" fmla="*/ 1323975 h 1323975"/>
                    <a:gd name="connsiteX4" fmla="*/ 419100 w 1143000"/>
                    <a:gd name="connsiteY4" fmla="*/ 1162050 h 1323975"/>
                    <a:gd name="connsiteX5" fmla="*/ 704850 w 1143000"/>
                    <a:gd name="connsiteY5" fmla="*/ 919162 h 1323975"/>
                    <a:gd name="connsiteX6" fmla="*/ 247650 w 1143000"/>
                    <a:gd name="connsiteY6" fmla="*/ 461962 h 1323975"/>
                    <a:gd name="connsiteX7" fmla="*/ 704850 w 1143000"/>
                    <a:gd name="connsiteY7" fmla="*/ 538162 h 1323975"/>
                    <a:gd name="connsiteX8" fmla="*/ 0 w 1143000"/>
                    <a:gd name="connsiteY8" fmla="*/ 66675 h 1323975"/>
                    <a:gd name="connsiteX9" fmla="*/ 471488 w 1143000"/>
                    <a:gd name="connsiteY9" fmla="*/ 0 h 1323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43000" h="1323975">
                      <a:moveTo>
                        <a:pt x="471488" y="0"/>
                      </a:moveTo>
                      <a:lnTo>
                        <a:pt x="1033463" y="195262"/>
                      </a:lnTo>
                      <a:lnTo>
                        <a:pt x="1143000" y="738187"/>
                      </a:lnTo>
                      <a:lnTo>
                        <a:pt x="1042988" y="1323975"/>
                      </a:lnTo>
                      <a:lnTo>
                        <a:pt x="419100" y="1162050"/>
                      </a:lnTo>
                      <a:lnTo>
                        <a:pt x="704850" y="919162"/>
                      </a:lnTo>
                      <a:lnTo>
                        <a:pt x="247650" y="461962"/>
                      </a:lnTo>
                      <a:lnTo>
                        <a:pt x="704850" y="538162"/>
                      </a:lnTo>
                      <a:lnTo>
                        <a:pt x="0" y="66675"/>
                      </a:lnTo>
                      <a:lnTo>
                        <a:pt x="471488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Trapezoid 331"/>
                <p:cNvSpPr/>
                <p:nvPr/>
              </p:nvSpPr>
              <p:spPr>
                <a:xfrm rot="1206481">
                  <a:off x="1375090" y="1043470"/>
                  <a:ext cx="381000" cy="531147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Trapezoid 332"/>
                <p:cNvSpPr/>
                <p:nvPr/>
              </p:nvSpPr>
              <p:spPr>
                <a:xfrm rot="7138490">
                  <a:off x="937870" y="874616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Freeform 333"/>
                <p:cNvSpPr/>
                <p:nvPr/>
              </p:nvSpPr>
              <p:spPr>
                <a:xfrm>
                  <a:off x="1222690" y="571500"/>
                  <a:ext cx="457200" cy="338138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  <a:gd name="connsiteX0" fmla="*/ 387035 w 453710"/>
                    <a:gd name="connsiteY0" fmla="*/ 101600 h 311150"/>
                    <a:gd name="connsiteX1" fmla="*/ 123510 w 453710"/>
                    <a:gd name="connsiteY1" fmla="*/ 0 h 311150"/>
                    <a:gd name="connsiteX2" fmla="*/ 0 w 453710"/>
                    <a:gd name="connsiteY2" fmla="*/ 33338 h 311150"/>
                    <a:gd name="connsiteX3" fmla="*/ 364810 w 453710"/>
                    <a:gd name="connsiteY3" fmla="*/ 311150 h 311150"/>
                    <a:gd name="connsiteX4" fmla="*/ 453710 w 453710"/>
                    <a:gd name="connsiteY4" fmla="*/ 225425 h 311150"/>
                    <a:gd name="connsiteX5" fmla="*/ 387035 w 453710"/>
                    <a:gd name="connsiteY5" fmla="*/ 101600 h 311150"/>
                    <a:gd name="connsiteX0" fmla="*/ 387035 w 453710"/>
                    <a:gd name="connsiteY0" fmla="*/ 101600 h 338138"/>
                    <a:gd name="connsiteX1" fmla="*/ 123510 w 453710"/>
                    <a:gd name="connsiteY1" fmla="*/ 0 h 338138"/>
                    <a:gd name="connsiteX2" fmla="*/ 0 w 453710"/>
                    <a:gd name="connsiteY2" fmla="*/ 33338 h 338138"/>
                    <a:gd name="connsiteX3" fmla="*/ 304800 w 453710"/>
                    <a:gd name="connsiteY3" fmla="*/ 338138 h 338138"/>
                    <a:gd name="connsiteX4" fmla="*/ 453710 w 453710"/>
                    <a:gd name="connsiteY4" fmla="*/ 225425 h 338138"/>
                    <a:gd name="connsiteX5" fmla="*/ 387035 w 453710"/>
                    <a:gd name="connsiteY5" fmla="*/ 101600 h 338138"/>
                    <a:gd name="connsiteX0" fmla="*/ 387035 w 457200"/>
                    <a:gd name="connsiteY0" fmla="*/ 101600 h 338138"/>
                    <a:gd name="connsiteX1" fmla="*/ 123510 w 457200"/>
                    <a:gd name="connsiteY1" fmla="*/ 0 h 338138"/>
                    <a:gd name="connsiteX2" fmla="*/ 0 w 457200"/>
                    <a:gd name="connsiteY2" fmla="*/ 33338 h 338138"/>
                    <a:gd name="connsiteX3" fmla="*/ 304800 w 457200"/>
                    <a:gd name="connsiteY3" fmla="*/ 338138 h 338138"/>
                    <a:gd name="connsiteX4" fmla="*/ 457200 w 457200"/>
                    <a:gd name="connsiteY4" fmla="*/ 338138 h 338138"/>
                    <a:gd name="connsiteX5" fmla="*/ 387035 w 457200"/>
                    <a:gd name="connsiteY5" fmla="*/ 101600 h 338138"/>
                    <a:gd name="connsiteX0" fmla="*/ 381000 w 457200"/>
                    <a:gd name="connsiteY0" fmla="*/ 185738 h 338138"/>
                    <a:gd name="connsiteX1" fmla="*/ 123510 w 457200"/>
                    <a:gd name="connsiteY1" fmla="*/ 0 h 338138"/>
                    <a:gd name="connsiteX2" fmla="*/ 0 w 457200"/>
                    <a:gd name="connsiteY2" fmla="*/ 33338 h 338138"/>
                    <a:gd name="connsiteX3" fmla="*/ 304800 w 457200"/>
                    <a:gd name="connsiteY3" fmla="*/ 338138 h 338138"/>
                    <a:gd name="connsiteX4" fmla="*/ 457200 w 457200"/>
                    <a:gd name="connsiteY4" fmla="*/ 338138 h 338138"/>
                    <a:gd name="connsiteX5" fmla="*/ 381000 w 457200"/>
                    <a:gd name="connsiteY5" fmla="*/ 185738 h 338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7200" h="338138">
                      <a:moveTo>
                        <a:pt x="381000" y="185738"/>
                      </a:moveTo>
                      <a:lnTo>
                        <a:pt x="123510" y="0"/>
                      </a:lnTo>
                      <a:lnTo>
                        <a:pt x="0" y="33338"/>
                      </a:lnTo>
                      <a:lnTo>
                        <a:pt x="304800" y="338138"/>
                      </a:lnTo>
                      <a:lnTo>
                        <a:pt x="457200" y="338138"/>
                      </a:lnTo>
                      <a:lnTo>
                        <a:pt x="381000" y="18573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5" name="Straight Connector 334"/>
                <p:cNvCxnSpPr>
                  <a:stCxn id="333" idx="3"/>
                  <a:endCxn id="333" idx="1"/>
                </p:cNvCxnSpPr>
                <p:nvPr/>
              </p:nvCxnSpPr>
              <p:spPr>
                <a:xfrm rot="5400000" flipH="1" flipV="1">
                  <a:off x="1003378" y="1205810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Straight Connector 335"/>
                <p:cNvCxnSpPr>
                  <a:stCxn id="334" idx="0"/>
                  <a:endCxn id="334" idx="3"/>
                </p:cNvCxnSpPr>
                <p:nvPr/>
              </p:nvCxnSpPr>
              <p:spPr>
                <a:xfrm rot="10800000" flipV="1">
                  <a:off x="1527490" y="757238"/>
                  <a:ext cx="76200" cy="152400"/>
                </a:xfrm>
                <a:prstGeom prst="line">
                  <a:avLst/>
                </a:prstGeom>
                <a:ln w="952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87"/>
                <p:cNvCxnSpPr>
                  <a:stCxn id="333" idx="3"/>
                  <a:endCxn id="333" idx="2"/>
                </p:cNvCxnSpPr>
                <p:nvPr/>
              </p:nvCxnSpPr>
              <p:spPr>
                <a:xfrm rot="5400000" flipH="1">
                  <a:off x="759140" y="1099997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hape 337"/>
                <p:cNvCxnSpPr>
                  <a:stCxn id="333" idx="0"/>
                  <a:endCxn id="333" idx="1"/>
                </p:cNvCxnSpPr>
                <p:nvPr/>
              </p:nvCxnSpPr>
              <p:spPr>
                <a:xfrm flipH="1" flipV="1">
                  <a:off x="1197582" y="1150030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8" name="Group 648"/>
            <p:cNvGrpSpPr/>
            <p:nvPr/>
          </p:nvGrpSpPr>
          <p:grpSpPr>
            <a:xfrm flipH="1">
              <a:off x="1752600" y="1524000"/>
              <a:ext cx="903767" cy="2083981"/>
              <a:chOff x="5199321" y="3200400"/>
              <a:chExt cx="903767" cy="2083981"/>
            </a:xfrm>
          </p:grpSpPr>
          <p:sp>
            <p:nvSpPr>
              <p:cNvPr id="320" name="Rectangle 319"/>
              <p:cNvSpPr/>
              <p:nvPr/>
            </p:nvSpPr>
            <p:spPr>
              <a:xfrm>
                <a:off x="5334000" y="3810000"/>
                <a:ext cx="609600" cy="914400"/>
              </a:xfrm>
              <a:prstGeom prst="rect">
                <a:avLst/>
              </a:prstGeom>
              <a:gradFill flip="none" rotWithShape="1"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Freeform 320"/>
              <p:cNvSpPr/>
              <p:nvPr/>
            </p:nvSpPr>
            <p:spPr>
              <a:xfrm>
                <a:off x="5257800" y="3200400"/>
                <a:ext cx="770860" cy="882503"/>
              </a:xfrm>
              <a:custGeom>
                <a:avLst/>
                <a:gdLst>
                  <a:gd name="connsiteX0" fmla="*/ 797442 w 839972"/>
                  <a:gd name="connsiteY0" fmla="*/ 265814 h 1137683"/>
                  <a:gd name="connsiteX1" fmla="*/ 21265 w 839972"/>
                  <a:gd name="connsiteY1" fmla="*/ 0 h 1137683"/>
                  <a:gd name="connsiteX2" fmla="*/ 0 w 839972"/>
                  <a:gd name="connsiteY2" fmla="*/ 935665 h 1137683"/>
                  <a:gd name="connsiteX3" fmla="*/ 510363 w 839972"/>
                  <a:gd name="connsiteY3" fmla="*/ 1137683 h 1137683"/>
                  <a:gd name="connsiteX4" fmla="*/ 839972 w 839972"/>
                  <a:gd name="connsiteY4" fmla="*/ 956930 h 1137683"/>
                  <a:gd name="connsiteX5" fmla="*/ 797442 w 839972"/>
                  <a:gd name="connsiteY5" fmla="*/ 265814 h 1137683"/>
                  <a:gd name="connsiteX0" fmla="*/ 797442 w 839972"/>
                  <a:gd name="connsiteY0" fmla="*/ 10633 h 882502"/>
                  <a:gd name="connsiteX1" fmla="*/ 297712 w 839972"/>
                  <a:gd name="connsiteY1" fmla="*/ 0 h 882502"/>
                  <a:gd name="connsiteX2" fmla="*/ 0 w 839972"/>
                  <a:gd name="connsiteY2" fmla="*/ 680484 h 882502"/>
                  <a:gd name="connsiteX3" fmla="*/ 510363 w 839972"/>
                  <a:gd name="connsiteY3" fmla="*/ 882502 h 882502"/>
                  <a:gd name="connsiteX4" fmla="*/ 839972 w 839972"/>
                  <a:gd name="connsiteY4" fmla="*/ 701749 h 882502"/>
                  <a:gd name="connsiteX5" fmla="*/ 797442 w 839972"/>
                  <a:gd name="connsiteY5" fmla="*/ 10633 h 882502"/>
                  <a:gd name="connsiteX0" fmla="*/ 797442 w 839972"/>
                  <a:gd name="connsiteY0" fmla="*/ 86834 h 958703"/>
                  <a:gd name="connsiteX1" fmla="*/ 69112 w 839972"/>
                  <a:gd name="connsiteY1" fmla="*/ 0 h 958703"/>
                  <a:gd name="connsiteX2" fmla="*/ 0 w 839972"/>
                  <a:gd name="connsiteY2" fmla="*/ 756685 h 958703"/>
                  <a:gd name="connsiteX3" fmla="*/ 510363 w 839972"/>
                  <a:gd name="connsiteY3" fmla="*/ 958703 h 958703"/>
                  <a:gd name="connsiteX4" fmla="*/ 839972 w 839972"/>
                  <a:gd name="connsiteY4" fmla="*/ 777950 h 958703"/>
                  <a:gd name="connsiteX5" fmla="*/ 797442 w 839972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7620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3 h 958702"/>
                  <a:gd name="connsiteX1" fmla="*/ 76200 w 770860"/>
                  <a:gd name="connsiteY1" fmla="*/ 0 h 958702"/>
                  <a:gd name="connsiteX2" fmla="*/ 0 w 770860"/>
                  <a:gd name="connsiteY2" fmla="*/ 762000 h 958702"/>
                  <a:gd name="connsiteX3" fmla="*/ 441251 w 770860"/>
                  <a:gd name="connsiteY3" fmla="*/ 958702 h 958702"/>
                  <a:gd name="connsiteX4" fmla="*/ 770860 w 770860"/>
                  <a:gd name="connsiteY4" fmla="*/ 777949 h 958702"/>
                  <a:gd name="connsiteX5" fmla="*/ 728330 w 770860"/>
                  <a:gd name="connsiteY5" fmla="*/ 86833 h 958702"/>
                  <a:gd name="connsiteX0" fmla="*/ 728330 w 770860"/>
                  <a:gd name="connsiteY0" fmla="*/ 10634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28330 w 770860"/>
                  <a:gd name="connsiteY5" fmla="*/ 10634 h 882503"/>
                  <a:gd name="connsiteX0" fmla="*/ 762000 w 770860"/>
                  <a:gd name="connsiteY0" fmla="*/ 152400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62000 w 770860"/>
                  <a:gd name="connsiteY5" fmla="*/ 152400 h 882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0860" h="882503">
                    <a:moveTo>
                      <a:pt x="762000" y="152400"/>
                    </a:moveTo>
                    <a:lnTo>
                      <a:pt x="76200" y="0"/>
                    </a:lnTo>
                    <a:lnTo>
                      <a:pt x="0" y="685801"/>
                    </a:lnTo>
                    <a:lnTo>
                      <a:pt x="441251" y="882503"/>
                    </a:lnTo>
                    <a:lnTo>
                      <a:pt x="770860" y="701750"/>
                    </a:lnTo>
                    <a:lnTo>
                      <a:pt x="762000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Freeform 321"/>
              <p:cNvSpPr/>
              <p:nvPr/>
            </p:nvSpPr>
            <p:spPr>
              <a:xfrm>
                <a:off x="5199321" y="4465674"/>
                <a:ext cx="903767" cy="818707"/>
              </a:xfrm>
              <a:custGeom>
                <a:avLst/>
                <a:gdLst>
                  <a:gd name="connsiteX0" fmla="*/ 425302 w 903767"/>
                  <a:gd name="connsiteY0" fmla="*/ 138224 h 818707"/>
                  <a:gd name="connsiteX1" fmla="*/ 903767 w 903767"/>
                  <a:gd name="connsiteY1" fmla="*/ 0 h 818707"/>
                  <a:gd name="connsiteX2" fmla="*/ 648586 w 903767"/>
                  <a:gd name="connsiteY2" fmla="*/ 818707 h 818707"/>
                  <a:gd name="connsiteX3" fmla="*/ 127591 w 903767"/>
                  <a:gd name="connsiteY3" fmla="*/ 606056 h 818707"/>
                  <a:gd name="connsiteX4" fmla="*/ 0 w 903767"/>
                  <a:gd name="connsiteY4" fmla="*/ 42531 h 818707"/>
                  <a:gd name="connsiteX5" fmla="*/ 425302 w 903767"/>
                  <a:gd name="connsiteY5" fmla="*/ 138224 h 818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3767" h="818707">
                    <a:moveTo>
                      <a:pt x="425302" y="138224"/>
                    </a:moveTo>
                    <a:lnTo>
                      <a:pt x="903767" y="0"/>
                    </a:lnTo>
                    <a:lnTo>
                      <a:pt x="648586" y="818707"/>
                    </a:lnTo>
                    <a:lnTo>
                      <a:pt x="127591" y="606056"/>
                    </a:lnTo>
                    <a:lnTo>
                      <a:pt x="0" y="42531"/>
                    </a:lnTo>
                    <a:lnTo>
                      <a:pt x="425302" y="13822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Freeform 322"/>
              <p:cNvSpPr/>
              <p:nvPr/>
            </p:nvSpPr>
            <p:spPr>
              <a:xfrm>
                <a:off x="5334000" y="40386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Freeform 323"/>
              <p:cNvSpPr/>
              <p:nvPr/>
            </p:nvSpPr>
            <p:spPr>
              <a:xfrm>
                <a:off x="5334000" y="41910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Freeform 324"/>
              <p:cNvSpPr/>
              <p:nvPr/>
            </p:nvSpPr>
            <p:spPr>
              <a:xfrm>
                <a:off x="5334000" y="43434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Freeform 325"/>
              <p:cNvSpPr/>
              <p:nvPr/>
            </p:nvSpPr>
            <p:spPr>
              <a:xfrm>
                <a:off x="5334000" y="44958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9" name="Group 661"/>
            <p:cNvGrpSpPr/>
            <p:nvPr/>
          </p:nvGrpSpPr>
          <p:grpSpPr>
            <a:xfrm rot="20932667" flipH="1">
              <a:off x="2416757" y="1601668"/>
              <a:ext cx="946232" cy="1447800"/>
              <a:chOff x="6126564" y="1228157"/>
              <a:chExt cx="946232" cy="1447800"/>
            </a:xfrm>
          </p:grpSpPr>
          <p:sp>
            <p:nvSpPr>
              <p:cNvPr id="318" name="Parallelogram 317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Trapezoid 318"/>
              <p:cNvSpPr/>
              <p:nvPr/>
            </p:nvSpPr>
            <p:spPr>
              <a:xfrm rot="16782311">
                <a:off x="6256780" y="1411010"/>
                <a:ext cx="685800" cy="94623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0" name="Group 669"/>
            <p:cNvGrpSpPr/>
            <p:nvPr/>
          </p:nvGrpSpPr>
          <p:grpSpPr>
            <a:xfrm rot="1475626" flipH="1">
              <a:off x="1624974" y="2839903"/>
              <a:ext cx="465907" cy="1685359"/>
              <a:chOff x="4882987" y="1028643"/>
              <a:chExt cx="465907" cy="1685359"/>
            </a:xfrm>
          </p:grpSpPr>
          <p:sp>
            <p:nvSpPr>
              <p:cNvPr id="313" name="Parallelogram 312"/>
              <p:cNvSpPr/>
              <p:nvPr/>
            </p:nvSpPr>
            <p:spPr>
              <a:xfrm rot="4812163">
                <a:off x="4177163" y="1734467"/>
                <a:ext cx="1685359" cy="273712"/>
              </a:xfrm>
              <a:prstGeom prst="parallelogram">
                <a:avLst/>
              </a:prstGeom>
              <a:gradFill>
                <a:gsLst>
                  <a:gs pos="46000">
                    <a:srgbClr val="663300"/>
                  </a:gs>
                  <a:gs pos="50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4" name="Group 109"/>
              <p:cNvGrpSpPr/>
              <p:nvPr/>
            </p:nvGrpSpPr>
            <p:grpSpPr>
              <a:xfrm>
                <a:off x="4915829" y="1166903"/>
                <a:ext cx="433065" cy="1373812"/>
                <a:chOff x="4915829" y="1166903"/>
                <a:chExt cx="433065" cy="1373812"/>
              </a:xfrm>
            </p:grpSpPr>
            <p:sp>
              <p:nvSpPr>
                <p:cNvPr id="315" name="Trapezoid 314"/>
                <p:cNvSpPr/>
                <p:nvPr/>
              </p:nvSpPr>
              <p:spPr>
                <a:xfrm rot="15674237">
                  <a:off x="4692067" y="1754992"/>
                  <a:ext cx="798328" cy="18247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" name="Trapezoid 315"/>
                <p:cNvSpPr/>
                <p:nvPr/>
              </p:nvSpPr>
              <p:spPr>
                <a:xfrm rot="4771345">
                  <a:off x="4839629" y="1243103"/>
                  <a:ext cx="457200" cy="3048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Trapezoid 316"/>
                <p:cNvSpPr/>
                <p:nvPr/>
              </p:nvSpPr>
              <p:spPr>
                <a:xfrm rot="4771345">
                  <a:off x="4835176" y="2026998"/>
                  <a:ext cx="722635" cy="304800"/>
                </a:xfrm>
                <a:prstGeom prst="trapezoid">
                  <a:avLst>
                    <a:gd name="adj" fmla="val 45071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1" name="Group 675"/>
            <p:cNvGrpSpPr/>
            <p:nvPr/>
          </p:nvGrpSpPr>
          <p:grpSpPr>
            <a:xfrm flipH="1">
              <a:off x="457200" y="5562600"/>
              <a:ext cx="1371600" cy="533400"/>
              <a:chOff x="2133600" y="5791200"/>
              <a:chExt cx="1524000" cy="533400"/>
            </a:xfrm>
          </p:grpSpPr>
          <p:sp>
            <p:nvSpPr>
              <p:cNvPr id="306" name="Isosceles Triangle 305"/>
              <p:cNvSpPr/>
              <p:nvPr/>
            </p:nvSpPr>
            <p:spPr>
              <a:xfrm>
                <a:off x="3124200" y="5867400"/>
                <a:ext cx="533400" cy="4572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7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</p:grpSpPr>
            <p:cxnSp>
              <p:nvCxnSpPr>
                <p:cNvPr id="308" name="Straight Connector 307"/>
                <p:cNvCxnSpPr>
                  <a:endCxn id="312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/>
                <p:cNvCxnSpPr>
                  <a:endCxn id="312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10" name="Isosceles Triangle 309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Trapezoid 310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Isosceles Triangle 311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2" name="Group 683"/>
            <p:cNvGrpSpPr/>
            <p:nvPr/>
          </p:nvGrpSpPr>
          <p:grpSpPr>
            <a:xfrm rot="14065807" flipH="1">
              <a:off x="2746890" y="555875"/>
              <a:ext cx="253691" cy="1447800"/>
              <a:chOff x="6813424" y="1228157"/>
              <a:chExt cx="253691" cy="1447800"/>
            </a:xfrm>
          </p:grpSpPr>
          <p:sp>
            <p:nvSpPr>
              <p:cNvPr id="304" name="Parallelogram 303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>
                <a:gsLst>
                  <a:gs pos="0">
                    <a:srgbClr val="663300"/>
                  </a:gs>
                  <a:gs pos="30000">
                    <a:schemeClr val="accent6">
                      <a:lumMod val="50000"/>
                    </a:schemeClr>
                  </a:gs>
                  <a:gs pos="70000">
                    <a:srgbClr val="663300"/>
                  </a:gs>
                  <a:gs pos="100000">
                    <a:srgbClr val="663012"/>
                  </a:gs>
                </a:gsLst>
                <a:path path="circle">
                  <a:fillToRect l="100000" t="100000"/>
                </a:path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Trapezoid 304"/>
              <p:cNvSpPr/>
              <p:nvPr/>
            </p:nvSpPr>
            <p:spPr>
              <a:xfrm rot="16782311">
                <a:off x="6648015" y="1874837"/>
                <a:ext cx="6858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694"/>
            <p:cNvGrpSpPr/>
            <p:nvPr/>
          </p:nvGrpSpPr>
          <p:grpSpPr>
            <a:xfrm rot="21339051" flipH="1">
              <a:off x="3326692" y="771840"/>
              <a:ext cx="381000" cy="3657599"/>
              <a:chOff x="6553200" y="2209801"/>
              <a:chExt cx="381000" cy="3657599"/>
            </a:xfrm>
          </p:grpSpPr>
          <p:sp>
            <p:nvSpPr>
              <p:cNvPr id="297" name="Rectangle 296"/>
              <p:cNvSpPr/>
              <p:nvPr/>
            </p:nvSpPr>
            <p:spPr>
              <a:xfrm>
                <a:off x="6629400" y="3581400"/>
                <a:ext cx="228600" cy="1219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Isosceles Triangle 297"/>
              <p:cNvSpPr/>
              <p:nvPr/>
            </p:nvSpPr>
            <p:spPr>
              <a:xfrm flipV="1">
                <a:off x="6629400" y="4800600"/>
                <a:ext cx="228600" cy="1066800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9" name="Group 107"/>
              <p:cNvGrpSpPr/>
              <p:nvPr/>
            </p:nvGrpSpPr>
            <p:grpSpPr>
              <a:xfrm>
                <a:off x="6553200" y="2209801"/>
                <a:ext cx="381000" cy="1828801"/>
                <a:chOff x="4495800" y="2971801"/>
                <a:chExt cx="381000" cy="1828801"/>
              </a:xfrm>
            </p:grpSpPr>
            <p:grpSp>
              <p:nvGrpSpPr>
                <p:cNvPr id="300" name="Group 81"/>
                <p:cNvGrpSpPr/>
                <p:nvPr/>
              </p:nvGrpSpPr>
              <p:grpSpPr>
                <a:xfrm>
                  <a:off x="4495800" y="2971801"/>
                  <a:ext cx="381000" cy="1828801"/>
                  <a:chOff x="4953000" y="1905000"/>
                  <a:chExt cx="381000" cy="2209800"/>
                </a:xfr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302" name="Trapezoid 301"/>
                  <p:cNvSpPr/>
                  <p:nvPr/>
                </p:nvSpPr>
                <p:spPr>
                  <a:xfrm>
                    <a:off x="4953000" y="1905000"/>
                    <a:ext cx="381000" cy="1676400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3" name="Isosceles Triangle 302"/>
                  <p:cNvSpPr/>
                  <p:nvPr/>
                </p:nvSpPr>
                <p:spPr>
                  <a:xfrm flipV="1">
                    <a:off x="4953000" y="3581400"/>
                    <a:ext cx="381000" cy="533400"/>
                  </a:xfrm>
                  <a:prstGeom prst="triangle">
                    <a:avLst>
                      <a:gd name="adj" fmla="val 0"/>
                    </a:avLst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01" name="Trapezoid 300"/>
                <p:cNvSpPr/>
                <p:nvPr/>
              </p:nvSpPr>
              <p:spPr>
                <a:xfrm rot="5651455">
                  <a:off x="4113931" y="3836602"/>
                  <a:ext cx="909031" cy="99196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4" name="Group 707"/>
            <p:cNvGrpSpPr/>
            <p:nvPr/>
          </p:nvGrpSpPr>
          <p:grpSpPr>
            <a:xfrm rot="5400000" flipH="1">
              <a:off x="1341525" y="-1112923"/>
              <a:ext cx="946484" cy="5305927"/>
              <a:chOff x="7162800" y="529389"/>
              <a:chExt cx="946484" cy="5305927"/>
            </a:xfrm>
          </p:grpSpPr>
          <p:grpSp>
            <p:nvGrpSpPr>
              <p:cNvPr id="286" name="Group 205"/>
              <p:cNvGrpSpPr/>
              <p:nvPr/>
            </p:nvGrpSpPr>
            <p:grpSpPr>
              <a:xfrm>
                <a:off x="7162800" y="529389"/>
                <a:ext cx="946484" cy="5305927"/>
                <a:chOff x="7162800" y="529389"/>
                <a:chExt cx="946484" cy="5305927"/>
              </a:xfrm>
            </p:grpSpPr>
            <p:sp>
              <p:nvSpPr>
                <p:cNvPr id="294" name="Rectangle 293"/>
                <p:cNvSpPr/>
                <p:nvPr/>
              </p:nvSpPr>
              <p:spPr>
                <a:xfrm>
                  <a:off x="7239000" y="3200400"/>
                  <a:ext cx="152400" cy="12192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6-Point Star 294"/>
                <p:cNvSpPr/>
                <p:nvPr/>
              </p:nvSpPr>
              <p:spPr>
                <a:xfrm>
                  <a:off x="7239000" y="4800600"/>
                  <a:ext cx="762000" cy="914400"/>
                </a:xfrm>
                <a:prstGeom prst="star6">
                  <a:avLst>
                    <a:gd name="adj" fmla="val 25743"/>
                    <a:gd name="hf" fmla="val 115470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6" name="Freeform 295"/>
                <p:cNvSpPr/>
                <p:nvPr/>
              </p:nvSpPr>
              <p:spPr>
                <a:xfrm>
                  <a:off x="7162800" y="529389"/>
                  <a:ext cx="946484" cy="5305927"/>
                </a:xfrm>
                <a:custGeom>
                  <a:avLst/>
                  <a:gdLst>
                    <a:gd name="connsiteX0" fmla="*/ 0 w 938463"/>
                    <a:gd name="connsiteY0" fmla="*/ 372979 h 5305927"/>
                    <a:gd name="connsiteX1" fmla="*/ 24063 w 938463"/>
                    <a:gd name="connsiteY1" fmla="*/ 5209674 h 5305927"/>
                    <a:gd name="connsiteX2" fmla="*/ 108284 w 938463"/>
                    <a:gd name="connsiteY2" fmla="*/ 5149516 h 5305927"/>
                    <a:gd name="connsiteX3" fmla="*/ 216568 w 938463"/>
                    <a:gd name="connsiteY3" fmla="*/ 4608095 h 5305927"/>
                    <a:gd name="connsiteX4" fmla="*/ 469232 w 938463"/>
                    <a:gd name="connsiteY4" fmla="*/ 4487779 h 5305927"/>
                    <a:gd name="connsiteX5" fmla="*/ 721895 w 938463"/>
                    <a:gd name="connsiteY5" fmla="*/ 4668253 h 5305927"/>
                    <a:gd name="connsiteX6" fmla="*/ 818147 w 938463"/>
                    <a:gd name="connsiteY6" fmla="*/ 5305927 h 5305927"/>
                    <a:gd name="connsiteX7" fmla="*/ 902368 w 938463"/>
                    <a:gd name="connsiteY7" fmla="*/ 5245769 h 5305927"/>
                    <a:gd name="connsiteX8" fmla="*/ 938463 w 938463"/>
                    <a:gd name="connsiteY8" fmla="*/ 4475748 h 5305927"/>
                    <a:gd name="connsiteX9" fmla="*/ 842211 w 938463"/>
                    <a:gd name="connsiteY9" fmla="*/ 2454443 h 5305927"/>
                    <a:gd name="connsiteX10" fmla="*/ 673768 w 938463"/>
                    <a:gd name="connsiteY10" fmla="*/ 1455822 h 5305927"/>
                    <a:gd name="connsiteX11" fmla="*/ 36095 w 938463"/>
                    <a:gd name="connsiteY11" fmla="*/ 0 h 5305927"/>
                    <a:gd name="connsiteX12" fmla="*/ 0 w 938463"/>
                    <a:gd name="connsiteY12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32084 w 946484"/>
                    <a:gd name="connsiteY2" fmla="*/ 5209674 h 5305927"/>
                    <a:gd name="connsiteX3" fmla="*/ 116305 w 946484"/>
                    <a:gd name="connsiteY3" fmla="*/ 5149516 h 5305927"/>
                    <a:gd name="connsiteX4" fmla="*/ 224589 w 946484"/>
                    <a:gd name="connsiteY4" fmla="*/ 4608095 h 5305927"/>
                    <a:gd name="connsiteX5" fmla="*/ 477253 w 946484"/>
                    <a:gd name="connsiteY5" fmla="*/ 4487779 h 5305927"/>
                    <a:gd name="connsiteX6" fmla="*/ 729916 w 946484"/>
                    <a:gd name="connsiteY6" fmla="*/ 4668253 h 5305927"/>
                    <a:gd name="connsiteX7" fmla="*/ 826168 w 946484"/>
                    <a:gd name="connsiteY7" fmla="*/ 5305927 h 5305927"/>
                    <a:gd name="connsiteX8" fmla="*/ 910389 w 946484"/>
                    <a:gd name="connsiteY8" fmla="*/ 5245769 h 5305927"/>
                    <a:gd name="connsiteX9" fmla="*/ 946484 w 946484"/>
                    <a:gd name="connsiteY9" fmla="*/ 4475748 h 5305927"/>
                    <a:gd name="connsiteX10" fmla="*/ 850232 w 946484"/>
                    <a:gd name="connsiteY10" fmla="*/ 2454443 h 5305927"/>
                    <a:gd name="connsiteX11" fmla="*/ 681789 w 946484"/>
                    <a:gd name="connsiteY11" fmla="*/ 1455822 h 5305927"/>
                    <a:gd name="connsiteX12" fmla="*/ 44116 w 946484"/>
                    <a:gd name="connsiteY12" fmla="*/ 0 h 5305927"/>
                    <a:gd name="connsiteX13" fmla="*/ 8021 w 946484"/>
                    <a:gd name="connsiteY13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0 w 946484"/>
                    <a:gd name="connsiteY2" fmla="*/ 3633036 h 5305927"/>
                    <a:gd name="connsiteX3" fmla="*/ 32084 w 946484"/>
                    <a:gd name="connsiteY3" fmla="*/ 5209674 h 5305927"/>
                    <a:gd name="connsiteX4" fmla="*/ 116305 w 946484"/>
                    <a:gd name="connsiteY4" fmla="*/ 5149516 h 5305927"/>
                    <a:gd name="connsiteX5" fmla="*/ 224589 w 946484"/>
                    <a:gd name="connsiteY5" fmla="*/ 4608095 h 5305927"/>
                    <a:gd name="connsiteX6" fmla="*/ 477253 w 946484"/>
                    <a:gd name="connsiteY6" fmla="*/ 4487779 h 5305927"/>
                    <a:gd name="connsiteX7" fmla="*/ 729916 w 946484"/>
                    <a:gd name="connsiteY7" fmla="*/ 4668253 h 5305927"/>
                    <a:gd name="connsiteX8" fmla="*/ 826168 w 946484"/>
                    <a:gd name="connsiteY8" fmla="*/ 5305927 h 5305927"/>
                    <a:gd name="connsiteX9" fmla="*/ 910389 w 946484"/>
                    <a:gd name="connsiteY9" fmla="*/ 5245769 h 5305927"/>
                    <a:gd name="connsiteX10" fmla="*/ 946484 w 946484"/>
                    <a:gd name="connsiteY10" fmla="*/ 4475748 h 5305927"/>
                    <a:gd name="connsiteX11" fmla="*/ 850232 w 946484"/>
                    <a:gd name="connsiteY11" fmla="*/ 2454443 h 5305927"/>
                    <a:gd name="connsiteX12" fmla="*/ 681789 w 946484"/>
                    <a:gd name="connsiteY12" fmla="*/ 1455822 h 5305927"/>
                    <a:gd name="connsiteX13" fmla="*/ 44116 w 946484"/>
                    <a:gd name="connsiteY13" fmla="*/ 0 h 5305927"/>
                    <a:gd name="connsiteX14" fmla="*/ 8021 w 946484"/>
                    <a:gd name="connsiteY14" fmla="*/ 372979 h 5305927"/>
                    <a:gd name="connsiteX0" fmla="*/ 17546 w 956009"/>
                    <a:gd name="connsiteY0" fmla="*/ 372979 h 5305927"/>
                    <a:gd name="connsiteX1" fmla="*/ 9525 w 956009"/>
                    <a:gd name="connsiteY1" fmla="*/ 2737686 h 5305927"/>
                    <a:gd name="connsiteX2" fmla="*/ 0 w 956009"/>
                    <a:gd name="connsiteY2" fmla="*/ 3575886 h 5305927"/>
                    <a:gd name="connsiteX3" fmla="*/ 9525 w 956009"/>
                    <a:gd name="connsiteY3" fmla="*/ 3633036 h 5305927"/>
                    <a:gd name="connsiteX4" fmla="*/ 41609 w 956009"/>
                    <a:gd name="connsiteY4" fmla="*/ 5209674 h 5305927"/>
                    <a:gd name="connsiteX5" fmla="*/ 125830 w 956009"/>
                    <a:gd name="connsiteY5" fmla="*/ 5149516 h 5305927"/>
                    <a:gd name="connsiteX6" fmla="*/ 234114 w 956009"/>
                    <a:gd name="connsiteY6" fmla="*/ 4608095 h 5305927"/>
                    <a:gd name="connsiteX7" fmla="*/ 486778 w 956009"/>
                    <a:gd name="connsiteY7" fmla="*/ 4487779 h 5305927"/>
                    <a:gd name="connsiteX8" fmla="*/ 739441 w 956009"/>
                    <a:gd name="connsiteY8" fmla="*/ 4668253 h 5305927"/>
                    <a:gd name="connsiteX9" fmla="*/ 835693 w 956009"/>
                    <a:gd name="connsiteY9" fmla="*/ 5305927 h 5305927"/>
                    <a:gd name="connsiteX10" fmla="*/ 919914 w 956009"/>
                    <a:gd name="connsiteY10" fmla="*/ 5245769 h 5305927"/>
                    <a:gd name="connsiteX11" fmla="*/ 956009 w 956009"/>
                    <a:gd name="connsiteY11" fmla="*/ 4475748 h 5305927"/>
                    <a:gd name="connsiteX12" fmla="*/ 859757 w 956009"/>
                    <a:gd name="connsiteY12" fmla="*/ 2454443 h 5305927"/>
                    <a:gd name="connsiteX13" fmla="*/ 691314 w 956009"/>
                    <a:gd name="connsiteY13" fmla="*/ 1455822 h 5305927"/>
                    <a:gd name="connsiteX14" fmla="*/ 53641 w 956009"/>
                    <a:gd name="connsiteY14" fmla="*/ 0 h 5305927"/>
                    <a:gd name="connsiteX15" fmla="*/ 17546 w 956009"/>
                    <a:gd name="connsiteY15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304801 w 946484"/>
                    <a:gd name="connsiteY2" fmla="*/ 3661611 h 5305927"/>
                    <a:gd name="connsiteX3" fmla="*/ 0 w 946484"/>
                    <a:gd name="connsiteY3" fmla="*/ 3633036 h 5305927"/>
                    <a:gd name="connsiteX4" fmla="*/ 32084 w 946484"/>
                    <a:gd name="connsiteY4" fmla="*/ 5209674 h 5305927"/>
                    <a:gd name="connsiteX5" fmla="*/ 116305 w 946484"/>
                    <a:gd name="connsiteY5" fmla="*/ 5149516 h 5305927"/>
                    <a:gd name="connsiteX6" fmla="*/ 224589 w 946484"/>
                    <a:gd name="connsiteY6" fmla="*/ 4608095 h 5305927"/>
                    <a:gd name="connsiteX7" fmla="*/ 477253 w 946484"/>
                    <a:gd name="connsiteY7" fmla="*/ 4487779 h 5305927"/>
                    <a:gd name="connsiteX8" fmla="*/ 729916 w 946484"/>
                    <a:gd name="connsiteY8" fmla="*/ 4668253 h 5305927"/>
                    <a:gd name="connsiteX9" fmla="*/ 826168 w 946484"/>
                    <a:gd name="connsiteY9" fmla="*/ 5305927 h 5305927"/>
                    <a:gd name="connsiteX10" fmla="*/ 910389 w 946484"/>
                    <a:gd name="connsiteY10" fmla="*/ 5245769 h 5305927"/>
                    <a:gd name="connsiteX11" fmla="*/ 946484 w 946484"/>
                    <a:gd name="connsiteY11" fmla="*/ 4475748 h 5305927"/>
                    <a:gd name="connsiteX12" fmla="*/ 850232 w 946484"/>
                    <a:gd name="connsiteY12" fmla="*/ 2454443 h 5305927"/>
                    <a:gd name="connsiteX13" fmla="*/ 681789 w 946484"/>
                    <a:gd name="connsiteY13" fmla="*/ 1455822 h 5305927"/>
                    <a:gd name="connsiteX14" fmla="*/ 44116 w 946484"/>
                    <a:gd name="connsiteY14" fmla="*/ 0 h 5305927"/>
                    <a:gd name="connsiteX15" fmla="*/ 8021 w 946484"/>
                    <a:gd name="connsiteY15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66675 w 946484"/>
                    <a:gd name="connsiteY2" fmla="*/ 2909136 h 5305927"/>
                    <a:gd name="connsiteX3" fmla="*/ 304801 w 946484"/>
                    <a:gd name="connsiteY3" fmla="*/ 3661611 h 5305927"/>
                    <a:gd name="connsiteX4" fmla="*/ 0 w 946484"/>
                    <a:gd name="connsiteY4" fmla="*/ 3633036 h 5305927"/>
                    <a:gd name="connsiteX5" fmla="*/ 32084 w 946484"/>
                    <a:gd name="connsiteY5" fmla="*/ 5209674 h 5305927"/>
                    <a:gd name="connsiteX6" fmla="*/ 116305 w 946484"/>
                    <a:gd name="connsiteY6" fmla="*/ 5149516 h 5305927"/>
                    <a:gd name="connsiteX7" fmla="*/ 224589 w 946484"/>
                    <a:gd name="connsiteY7" fmla="*/ 4608095 h 5305927"/>
                    <a:gd name="connsiteX8" fmla="*/ 477253 w 946484"/>
                    <a:gd name="connsiteY8" fmla="*/ 4487779 h 5305927"/>
                    <a:gd name="connsiteX9" fmla="*/ 729916 w 946484"/>
                    <a:gd name="connsiteY9" fmla="*/ 4668253 h 5305927"/>
                    <a:gd name="connsiteX10" fmla="*/ 826168 w 946484"/>
                    <a:gd name="connsiteY10" fmla="*/ 5305927 h 5305927"/>
                    <a:gd name="connsiteX11" fmla="*/ 910389 w 946484"/>
                    <a:gd name="connsiteY11" fmla="*/ 5245769 h 5305927"/>
                    <a:gd name="connsiteX12" fmla="*/ 946484 w 946484"/>
                    <a:gd name="connsiteY12" fmla="*/ 4475748 h 5305927"/>
                    <a:gd name="connsiteX13" fmla="*/ 850232 w 946484"/>
                    <a:gd name="connsiteY13" fmla="*/ 2454443 h 5305927"/>
                    <a:gd name="connsiteX14" fmla="*/ 681789 w 946484"/>
                    <a:gd name="connsiteY14" fmla="*/ 1455822 h 5305927"/>
                    <a:gd name="connsiteX15" fmla="*/ 44116 w 946484"/>
                    <a:gd name="connsiteY15" fmla="*/ 0 h 5305927"/>
                    <a:gd name="connsiteX16" fmla="*/ 8021 w 946484"/>
                    <a:gd name="connsiteY16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304800 w 946484"/>
                    <a:gd name="connsiteY2" fmla="*/ 2747211 h 5305927"/>
                    <a:gd name="connsiteX3" fmla="*/ 304801 w 946484"/>
                    <a:gd name="connsiteY3" fmla="*/ 3661611 h 5305927"/>
                    <a:gd name="connsiteX4" fmla="*/ 0 w 946484"/>
                    <a:gd name="connsiteY4" fmla="*/ 3633036 h 5305927"/>
                    <a:gd name="connsiteX5" fmla="*/ 32084 w 946484"/>
                    <a:gd name="connsiteY5" fmla="*/ 5209674 h 5305927"/>
                    <a:gd name="connsiteX6" fmla="*/ 116305 w 946484"/>
                    <a:gd name="connsiteY6" fmla="*/ 5149516 h 5305927"/>
                    <a:gd name="connsiteX7" fmla="*/ 224589 w 946484"/>
                    <a:gd name="connsiteY7" fmla="*/ 4608095 h 5305927"/>
                    <a:gd name="connsiteX8" fmla="*/ 477253 w 946484"/>
                    <a:gd name="connsiteY8" fmla="*/ 4487779 h 5305927"/>
                    <a:gd name="connsiteX9" fmla="*/ 729916 w 946484"/>
                    <a:gd name="connsiteY9" fmla="*/ 4668253 h 5305927"/>
                    <a:gd name="connsiteX10" fmla="*/ 826168 w 946484"/>
                    <a:gd name="connsiteY10" fmla="*/ 5305927 h 5305927"/>
                    <a:gd name="connsiteX11" fmla="*/ 910389 w 946484"/>
                    <a:gd name="connsiteY11" fmla="*/ 5245769 h 5305927"/>
                    <a:gd name="connsiteX12" fmla="*/ 946484 w 946484"/>
                    <a:gd name="connsiteY12" fmla="*/ 4475748 h 5305927"/>
                    <a:gd name="connsiteX13" fmla="*/ 850232 w 946484"/>
                    <a:gd name="connsiteY13" fmla="*/ 2454443 h 5305927"/>
                    <a:gd name="connsiteX14" fmla="*/ 681789 w 946484"/>
                    <a:gd name="connsiteY14" fmla="*/ 1455822 h 5305927"/>
                    <a:gd name="connsiteX15" fmla="*/ 44116 w 946484"/>
                    <a:gd name="connsiteY15" fmla="*/ 0 h 5305927"/>
                    <a:gd name="connsiteX16" fmla="*/ 8021 w 946484"/>
                    <a:gd name="connsiteY16" fmla="*/ 372979 h 5305927"/>
                    <a:gd name="connsiteX0" fmla="*/ 8021 w 946484"/>
                    <a:gd name="connsiteY0" fmla="*/ 372979 h 5305927"/>
                    <a:gd name="connsiteX1" fmla="*/ 0 w 946484"/>
                    <a:gd name="connsiteY1" fmla="*/ 2737686 h 5305927"/>
                    <a:gd name="connsiteX2" fmla="*/ 304800 w 946484"/>
                    <a:gd name="connsiteY2" fmla="*/ 2747211 h 5305927"/>
                    <a:gd name="connsiteX3" fmla="*/ 304800 w 946484"/>
                    <a:gd name="connsiteY3" fmla="*/ 3585411 h 5305927"/>
                    <a:gd name="connsiteX4" fmla="*/ 0 w 946484"/>
                    <a:gd name="connsiteY4" fmla="*/ 3633036 h 5305927"/>
                    <a:gd name="connsiteX5" fmla="*/ 32084 w 946484"/>
                    <a:gd name="connsiteY5" fmla="*/ 5209674 h 5305927"/>
                    <a:gd name="connsiteX6" fmla="*/ 116305 w 946484"/>
                    <a:gd name="connsiteY6" fmla="*/ 5149516 h 5305927"/>
                    <a:gd name="connsiteX7" fmla="*/ 224589 w 946484"/>
                    <a:gd name="connsiteY7" fmla="*/ 4608095 h 5305927"/>
                    <a:gd name="connsiteX8" fmla="*/ 477253 w 946484"/>
                    <a:gd name="connsiteY8" fmla="*/ 4487779 h 5305927"/>
                    <a:gd name="connsiteX9" fmla="*/ 729916 w 946484"/>
                    <a:gd name="connsiteY9" fmla="*/ 4668253 h 5305927"/>
                    <a:gd name="connsiteX10" fmla="*/ 826168 w 946484"/>
                    <a:gd name="connsiteY10" fmla="*/ 5305927 h 5305927"/>
                    <a:gd name="connsiteX11" fmla="*/ 910389 w 946484"/>
                    <a:gd name="connsiteY11" fmla="*/ 5245769 h 5305927"/>
                    <a:gd name="connsiteX12" fmla="*/ 946484 w 946484"/>
                    <a:gd name="connsiteY12" fmla="*/ 4475748 h 5305927"/>
                    <a:gd name="connsiteX13" fmla="*/ 850232 w 946484"/>
                    <a:gd name="connsiteY13" fmla="*/ 2454443 h 5305927"/>
                    <a:gd name="connsiteX14" fmla="*/ 681789 w 946484"/>
                    <a:gd name="connsiteY14" fmla="*/ 1455822 h 5305927"/>
                    <a:gd name="connsiteX15" fmla="*/ 44116 w 946484"/>
                    <a:gd name="connsiteY15" fmla="*/ 0 h 5305927"/>
                    <a:gd name="connsiteX16" fmla="*/ 8021 w 946484"/>
                    <a:gd name="connsiteY16" fmla="*/ 372979 h 5305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46484" h="5305927">
                      <a:moveTo>
                        <a:pt x="8021" y="372979"/>
                      </a:moveTo>
                      <a:cubicBezTo>
                        <a:pt x="5347" y="1161215"/>
                        <a:pt x="2674" y="1949450"/>
                        <a:pt x="0" y="2737686"/>
                      </a:cubicBezTo>
                      <a:lnTo>
                        <a:pt x="304800" y="2747211"/>
                      </a:lnTo>
                      <a:lnTo>
                        <a:pt x="304800" y="3585411"/>
                      </a:lnTo>
                      <a:lnTo>
                        <a:pt x="0" y="3633036"/>
                      </a:lnTo>
                      <a:lnTo>
                        <a:pt x="32084" y="5209674"/>
                      </a:lnTo>
                      <a:lnTo>
                        <a:pt x="116305" y="5149516"/>
                      </a:lnTo>
                      <a:lnTo>
                        <a:pt x="224589" y="4608095"/>
                      </a:lnTo>
                      <a:lnTo>
                        <a:pt x="477253" y="4487779"/>
                      </a:lnTo>
                      <a:lnTo>
                        <a:pt x="729916" y="4668253"/>
                      </a:lnTo>
                      <a:lnTo>
                        <a:pt x="826168" y="5305927"/>
                      </a:lnTo>
                      <a:lnTo>
                        <a:pt x="910389" y="5245769"/>
                      </a:lnTo>
                      <a:lnTo>
                        <a:pt x="946484" y="4475748"/>
                      </a:lnTo>
                      <a:lnTo>
                        <a:pt x="850232" y="2454443"/>
                      </a:lnTo>
                      <a:lnTo>
                        <a:pt x="681789" y="1455822"/>
                      </a:lnTo>
                      <a:lnTo>
                        <a:pt x="44116" y="0"/>
                      </a:lnTo>
                      <a:lnTo>
                        <a:pt x="8021" y="37297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87" name="Straight Connector 286"/>
              <p:cNvCxnSpPr/>
              <p:nvPr/>
            </p:nvCxnSpPr>
            <p:spPr>
              <a:xfrm rot="16200000" flipH="1">
                <a:off x="6819900" y="1714500"/>
                <a:ext cx="1295400" cy="6096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rot="16200000" flipH="1">
                <a:off x="6972300" y="3467100"/>
                <a:ext cx="1828800" cy="2286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 rot="5400000">
                <a:off x="7505700" y="4991100"/>
                <a:ext cx="990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16200000" flipV="1">
                <a:off x="7734300" y="5219700"/>
                <a:ext cx="457200" cy="762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10800000">
                <a:off x="7467600" y="4876800"/>
                <a:ext cx="457200" cy="1524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5400000">
                <a:off x="7200900" y="4914900"/>
                <a:ext cx="304800" cy="2286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>
                <a:endCxn id="296" idx="5"/>
              </p:cNvCxnSpPr>
              <p:nvPr/>
            </p:nvCxnSpPr>
            <p:spPr>
              <a:xfrm rot="5400000">
                <a:off x="6938210" y="5438274"/>
                <a:ext cx="557464" cy="441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5" name="Group 664"/>
            <p:cNvGrpSpPr/>
            <p:nvPr/>
          </p:nvGrpSpPr>
          <p:grpSpPr>
            <a:xfrm flipH="1">
              <a:off x="1295400" y="3810000"/>
              <a:ext cx="457200" cy="2075793"/>
              <a:chOff x="4953000" y="2819400"/>
              <a:chExt cx="457200" cy="2075793"/>
            </a:xfrm>
          </p:grpSpPr>
          <p:grpSp>
            <p:nvGrpSpPr>
              <p:cNvPr id="282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284" name="Trapezoid 283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29000">
                      <a:srgbClr val="663300"/>
                    </a:gs>
                    <a:gs pos="78000">
                      <a:schemeClr val="accent6">
                        <a:lumMod val="50000"/>
                      </a:schemeClr>
                    </a:gs>
                    <a:gs pos="100000">
                      <a:srgbClr val="663300"/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5" name="Trapezoid 284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6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3" name="Parallelogram 282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29000">
                    <a:srgbClr val="663300"/>
                  </a:gs>
                  <a:gs pos="78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6" name="Group 686"/>
            <p:cNvGrpSpPr/>
            <p:nvPr/>
          </p:nvGrpSpPr>
          <p:grpSpPr>
            <a:xfrm rot="4855325" flipH="1">
              <a:off x="1038404" y="1752733"/>
              <a:ext cx="734919" cy="609600"/>
              <a:chOff x="3886200" y="5638800"/>
              <a:chExt cx="1002169" cy="762000"/>
            </a:xfrm>
          </p:grpSpPr>
          <p:sp>
            <p:nvSpPr>
              <p:cNvPr id="275" name="Trapezoid 274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Trapezoid 275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Trapezoid 276"/>
              <p:cNvSpPr/>
              <p:nvPr/>
            </p:nvSpPr>
            <p:spPr>
              <a:xfrm rot="5400000">
                <a:off x="4539684" y="5594920"/>
                <a:ext cx="152400" cy="54496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Trapezoid 277"/>
              <p:cNvSpPr/>
              <p:nvPr/>
            </p:nvSpPr>
            <p:spPr>
              <a:xfrm rot="5400000">
                <a:off x="4539686" y="5747319"/>
                <a:ext cx="152400" cy="54496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Trapezoid 278"/>
              <p:cNvSpPr/>
              <p:nvPr/>
            </p:nvSpPr>
            <p:spPr>
              <a:xfrm rot="5400000">
                <a:off x="4539688" y="5899720"/>
                <a:ext cx="152400" cy="54496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Trapezoid 279"/>
              <p:cNvSpPr/>
              <p:nvPr/>
            </p:nvSpPr>
            <p:spPr>
              <a:xfrm rot="5400000">
                <a:off x="4539686" y="6052114"/>
                <a:ext cx="152400" cy="54496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Trapezoid 280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7" name="Group 656"/>
            <p:cNvGrpSpPr/>
            <p:nvPr/>
          </p:nvGrpSpPr>
          <p:grpSpPr>
            <a:xfrm rot="6967419" flipH="1">
              <a:off x="1857368" y="1716658"/>
              <a:ext cx="381000" cy="1828801"/>
              <a:chOff x="4495800" y="2971801"/>
              <a:chExt cx="381000" cy="1828801"/>
            </a:xfrm>
          </p:grpSpPr>
          <p:grpSp>
            <p:nvGrpSpPr>
              <p:cNvPr id="271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73" name="Trapezoid 272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4" name="Isosceles Triangle 273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2" name="Trapezoid 271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46000">
                    <a:srgbClr val="663300"/>
                  </a:gs>
                  <a:gs pos="50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8" name="Group 725"/>
            <p:cNvGrpSpPr/>
            <p:nvPr/>
          </p:nvGrpSpPr>
          <p:grpSpPr>
            <a:xfrm flipH="1">
              <a:off x="2514600" y="5562600"/>
              <a:ext cx="1371600" cy="533400"/>
              <a:chOff x="2133600" y="5791200"/>
              <a:chExt cx="1524000" cy="533400"/>
            </a:xfrm>
          </p:grpSpPr>
          <p:sp>
            <p:nvSpPr>
              <p:cNvPr id="264" name="Isosceles Triangle 263"/>
              <p:cNvSpPr/>
              <p:nvPr/>
            </p:nvSpPr>
            <p:spPr>
              <a:xfrm>
                <a:off x="3124200" y="5867400"/>
                <a:ext cx="533400" cy="4572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5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</p:grpSpPr>
            <p:cxnSp>
              <p:nvCxnSpPr>
                <p:cNvPr id="266" name="Straight Connector 265"/>
                <p:cNvCxnSpPr>
                  <a:endCxn id="270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/>
                <p:cNvCxnSpPr>
                  <a:endCxn id="270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Trapezoid 268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Isosceles Triangle 269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59" name="Group 733"/>
            <p:cNvGrpSpPr/>
            <p:nvPr/>
          </p:nvGrpSpPr>
          <p:grpSpPr>
            <a:xfrm rot="18618169" flipH="1">
              <a:off x="2594937" y="4018865"/>
              <a:ext cx="457200" cy="2075793"/>
              <a:chOff x="4953000" y="2819400"/>
              <a:chExt cx="457200" cy="2075793"/>
            </a:xfrm>
          </p:grpSpPr>
          <p:grpSp>
            <p:nvGrpSpPr>
              <p:cNvPr id="260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262" name="Trapezoid 261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29000">
                      <a:srgbClr val="663300"/>
                    </a:gs>
                    <a:gs pos="78000">
                      <a:schemeClr val="accent6">
                        <a:lumMod val="50000"/>
                      </a:schemeClr>
                    </a:gs>
                    <a:gs pos="100000">
                      <a:srgbClr val="663300"/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63" name="Trapezoid 262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6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6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1" name="Parallelogram 260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29000">
                    <a:srgbClr val="663300"/>
                  </a:gs>
                  <a:gs pos="78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9" name="Group 378"/>
          <p:cNvGrpSpPr/>
          <p:nvPr/>
        </p:nvGrpSpPr>
        <p:grpSpPr>
          <a:xfrm flipH="1">
            <a:off x="-1981200" y="1447800"/>
            <a:ext cx="1173480" cy="457200"/>
            <a:chOff x="-1645920" y="1447800"/>
            <a:chExt cx="1036320" cy="457200"/>
          </a:xfrm>
          <a:gradFill flip="none" rotWithShape="1">
            <a:gsLst>
              <a:gs pos="0">
                <a:srgbClr val="FF6600">
                  <a:shade val="30000"/>
                  <a:satMod val="115000"/>
                </a:srgbClr>
              </a:gs>
              <a:gs pos="50000">
                <a:srgbClr val="FF6600">
                  <a:shade val="67500"/>
                  <a:satMod val="115000"/>
                </a:srgbClr>
              </a:gs>
              <a:gs pos="100000">
                <a:srgbClr val="FF66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377" name="32-Point Star 376"/>
            <p:cNvSpPr/>
            <p:nvPr/>
          </p:nvSpPr>
          <p:spPr>
            <a:xfrm>
              <a:off x="-1066800" y="1447800"/>
              <a:ext cx="457200" cy="457200"/>
            </a:xfrm>
            <a:prstGeom prst="star32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Isosceles Triangle 377"/>
            <p:cNvSpPr/>
            <p:nvPr/>
          </p:nvSpPr>
          <p:spPr>
            <a:xfrm rot="16200000">
              <a:off x="-1432560" y="1310640"/>
              <a:ext cx="304800" cy="73152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3886200" y="1524000"/>
            <a:ext cx="465907" cy="1600200"/>
            <a:chOff x="4882987" y="1028643"/>
            <a:chExt cx="465907" cy="1685359"/>
          </a:xfrm>
        </p:grpSpPr>
        <p:sp>
          <p:nvSpPr>
            <p:cNvPr id="86" name="Parallelogram 85"/>
            <p:cNvSpPr/>
            <p:nvPr/>
          </p:nvSpPr>
          <p:spPr>
            <a:xfrm rot="4812163">
              <a:off x="4177163" y="1734467"/>
              <a:ext cx="1685359" cy="273712"/>
            </a:xfrm>
            <a:prstGeom prst="parallelogram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7" name="Group 109"/>
            <p:cNvGrpSpPr/>
            <p:nvPr/>
          </p:nvGrpSpPr>
          <p:grpSpPr>
            <a:xfrm>
              <a:off x="4915829" y="1166903"/>
              <a:ext cx="433065" cy="1373812"/>
              <a:chOff x="4915829" y="1166903"/>
              <a:chExt cx="433065" cy="1373812"/>
            </a:xfrm>
          </p:grpSpPr>
          <p:sp>
            <p:nvSpPr>
              <p:cNvPr id="88" name="Trapezoid 87"/>
              <p:cNvSpPr/>
              <p:nvPr/>
            </p:nvSpPr>
            <p:spPr>
              <a:xfrm rot="15674237">
                <a:off x="4692067" y="1754992"/>
                <a:ext cx="798328" cy="18247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rapezoid 88"/>
              <p:cNvSpPr/>
              <p:nvPr/>
            </p:nvSpPr>
            <p:spPr>
              <a:xfrm rot="4771345">
                <a:off x="4839629" y="1243103"/>
                <a:ext cx="457200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Trapezoid 89"/>
              <p:cNvSpPr/>
              <p:nvPr/>
            </p:nvSpPr>
            <p:spPr>
              <a:xfrm rot="4771345">
                <a:off x="4835176" y="2026998"/>
                <a:ext cx="722635" cy="304800"/>
              </a:xfrm>
              <a:prstGeom prst="trapezoid">
                <a:avLst>
                  <a:gd name="adj" fmla="val 45071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7" name="Group 146"/>
          <p:cNvGrpSpPr/>
          <p:nvPr/>
        </p:nvGrpSpPr>
        <p:grpSpPr>
          <a:xfrm>
            <a:off x="1066800" y="6096000"/>
            <a:ext cx="1219200" cy="609600"/>
            <a:chOff x="4572000" y="5638800"/>
            <a:chExt cx="1600200" cy="609600"/>
          </a:xfrm>
        </p:grpSpPr>
        <p:cxnSp>
          <p:nvCxnSpPr>
            <p:cNvPr id="148" name="Straight Connector 147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Hexagon 149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Isosceles Triangle 150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rapezoid 151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Isosceles Triangle 152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762000" y="2514600"/>
            <a:ext cx="779780" cy="1767840"/>
            <a:chOff x="1905000" y="2667000"/>
            <a:chExt cx="779780" cy="1767840"/>
          </a:xfrm>
        </p:grpSpPr>
        <p:sp>
          <p:nvSpPr>
            <p:cNvPr id="177" name="Freeform 176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838200" y="1752600"/>
            <a:ext cx="381000" cy="457200"/>
            <a:chOff x="4724400" y="3200400"/>
            <a:chExt cx="381000" cy="457200"/>
          </a:xfrm>
        </p:grpSpPr>
        <p:sp>
          <p:nvSpPr>
            <p:cNvPr id="225" name="Trapezoid 224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6" name="Straight Connector 225"/>
            <p:cNvCxnSpPr>
              <a:stCxn id="225" idx="3"/>
              <a:endCxn id="225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9" name="Group 238"/>
          <p:cNvGrpSpPr/>
          <p:nvPr/>
        </p:nvGrpSpPr>
        <p:grpSpPr>
          <a:xfrm>
            <a:off x="2971800" y="3733800"/>
            <a:ext cx="381000" cy="1828800"/>
            <a:chOff x="4495800" y="2971800"/>
            <a:chExt cx="381000" cy="1828800"/>
          </a:xfrm>
        </p:grpSpPr>
        <p:grpSp>
          <p:nvGrpSpPr>
            <p:cNvPr id="76" name="Group 81"/>
            <p:cNvGrpSpPr/>
            <p:nvPr/>
          </p:nvGrpSpPr>
          <p:grpSpPr>
            <a:xfrm>
              <a:off x="4495800" y="2971800"/>
              <a:ext cx="381000" cy="1828800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78" name="Trapezoid 77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7" name="Trapezoid 236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3505200" y="3581400"/>
            <a:ext cx="685800" cy="1618593"/>
            <a:chOff x="5486400" y="3657600"/>
            <a:chExt cx="685800" cy="1618593"/>
          </a:xfrm>
        </p:grpSpPr>
        <p:grpSp>
          <p:nvGrpSpPr>
            <p:cNvPr id="97" name="Group 96"/>
            <p:cNvGrpSpPr/>
            <p:nvPr/>
          </p:nvGrpSpPr>
          <p:grpSpPr>
            <a:xfrm>
              <a:off x="5486400" y="3657600"/>
              <a:ext cx="685800" cy="1618593"/>
              <a:chOff x="6324600" y="3505200"/>
              <a:chExt cx="685800" cy="16185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83" name="Trapezoid 82"/>
              <p:cNvSpPr/>
              <p:nvPr/>
            </p:nvSpPr>
            <p:spPr>
              <a:xfrm flipH="1">
                <a:off x="6553200" y="3505200"/>
                <a:ext cx="457200" cy="161859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Isosceles Triangle 94"/>
              <p:cNvSpPr/>
              <p:nvPr/>
            </p:nvSpPr>
            <p:spPr>
              <a:xfrm>
                <a:off x="6324600" y="4648200"/>
                <a:ext cx="533400" cy="457200"/>
              </a:xfrm>
              <a:prstGeom prst="triangl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8" name="Trapezoid 237"/>
            <p:cNvSpPr/>
            <p:nvPr/>
          </p:nvSpPr>
          <p:spPr>
            <a:xfrm rot="15947588">
              <a:off x="5593737" y="4547829"/>
              <a:ext cx="909031" cy="20819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6096000" y="685800"/>
            <a:ext cx="2574758" cy="5297905"/>
            <a:chOff x="4969042" y="721895"/>
            <a:chExt cx="2574758" cy="5297905"/>
          </a:xfrm>
        </p:grpSpPr>
        <p:sp>
          <p:nvSpPr>
            <p:cNvPr id="241" name="Rectangle 240"/>
            <p:cNvSpPr/>
            <p:nvPr/>
          </p:nvSpPr>
          <p:spPr>
            <a:xfrm>
              <a:off x="6781800" y="1447800"/>
              <a:ext cx="76200" cy="4572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Freeform 242"/>
            <p:cNvSpPr/>
            <p:nvPr/>
          </p:nvSpPr>
          <p:spPr>
            <a:xfrm>
              <a:off x="4969042" y="721895"/>
              <a:ext cx="2033337" cy="998621"/>
            </a:xfrm>
            <a:custGeom>
              <a:avLst/>
              <a:gdLst>
                <a:gd name="connsiteX0" fmla="*/ 2033337 w 2033337"/>
                <a:gd name="connsiteY0" fmla="*/ 529389 h 998621"/>
                <a:gd name="connsiteX1" fmla="*/ 1684421 w 2033337"/>
                <a:gd name="connsiteY1" fmla="*/ 481263 h 998621"/>
                <a:gd name="connsiteX2" fmla="*/ 1022684 w 2033337"/>
                <a:gd name="connsiteY2" fmla="*/ 0 h 998621"/>
                <a:gd name="connsiteX3" fmla="*/ 96253 w 2033337"/>
                <a:gd name="connsiteY3" fmla="*/ 445168 h 998621"/>
                <a:gd name="connsiteX4" fmla="*/ 0 w 2033337"/>
                <a:gd name="connsiteY4" fmla="*/ 914400 h 998621"/>
                <a:gd name="connsiteX5" fmla="*/ 529390 w 2033337"/>
                <a:gd name="connsiteY5" fmla="*/ 481263 h 998621"/>
                <a:gd name="connsiteX6" fmla="*/ 1106905 w 2033337"/>
                <a:gd name="connsiteY6" fmla="*/ 360947 h 998621"/>
                <a:gd name="connsiteX7" fmla="*/ 1515979 w 2033337"/>
                <a:gd name="connsiteY7" fmla="*/ 770021 h 998621"/>
                <a:gd name="connsiteX8" fmla="*/ 1347537 w 2033337"/>
                <a:gd name="connsiteY8" fmla="*/ 962526 h 998621"/>
                <a:gd name="connsiteX9" fmla="*/ 1227221 w 2033337"/>
                <a:gd name="connsiteY9" fmla="*/ 998621 h 998621"/>
                <a:gd name="connsiteX10" fmla="*/ 1515979 w 2033337"/>
                <a:gd name="connsiteY10" fmla="*/ 950494 h 998621"/>
                <a:gd name="connsiteX11" fmla="*/ 1732547 w 2033337"/>
                <a:gd name="connsiteY11" fmla="*/ 733926 h 998621"/>
                <a:gd name="connsiteX12" fmla="*/ 2033337 w 2033337"/>
                <a:gd name="connsiteY12" fmla="*/ 866273 h 998621"/>
                <a:gd name="connsiteX13" fmla="*/ 2033337 w 2033337"/>
                <a:gd name="connsiteY13" fmla="*/ 529389 h 998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3337" h="998621">
                  <a:moveTo>
                    <a:pt x="2033337" y="529389"/>
                  </a:moveTo>
                  <a:lnTo>
                    <a:pt x="1684421" y="481263"/>
                  </a:lnTo>
                  <a:lnTo>
                    <a:pt x="1022684" y="0"/>
                  </a:lnTo>
                  <a:lnTo>
                    <a:pt x="96253" y="445168"/>
                  </a:lnTo>
                  <a:lnTo>
                    <a:pt x="0" y="914400"/>
                  </a:lnTo>
                  <a:lnTo>
                    <a:pt x="529390" y="481263"/>
                  </a:lnTo>
                  <a:lnTo>
                    <a:pt x="1106905" y="360947"/>
                  </a:lnTo>
                  <a:lnTo>
                    <a:pt x="1515979" y="770021"/>
                  </a:lnTo>
                  <a:lnTo>
                    <a:pt x="1347537" y="962526"/>
                  </a:lnTo>
                  <a:lnTo>
                    <a:pt x="1227221" y="998621"/>
                  </a:lnTo>
                  <a:lnTo>
                    <a:pt x="1515979" y="950494"/>
                  </a:lnTo>
                  <a:lnTo>
                    <a:pt x="1732547" y="733926"/>
                  </a:lnTo>
                  <a:lnTo>
                    <a:pt x="2033337" y="866273"/>
                  </a:lnTo>
                  <a:lnTo>
                    <a:pt x="2033337" y="52938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Trapezoid 241"/>
            <p:cNvSpPr/>
            <p:nvPr/>
          </p:nvSpPr>
          <p:spPr>
            <a:xfrm rot="16200000">
              <a:off x="6819900" y="1028700"/>
              <a:ext cx="7620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Hexagon 243"/>
            <p:cNvSpPr/>
            <p:nvPr/>
          </p:nvSpPr>
          <p:spPr>
            <a:xfrm>
              <a:off x="6629400" y="1143000"/>
              <a:ext cx="381000" cy="457200"/>
            </a:xfrm>
            <a:prstGeom prst="hexagon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4876800" y="4038600"/>
            <a:ext cx="1061459" cy="1742018"/>
            <a:chOff x="6711699" y="3200400"/>
            <a:chExt cx="1061459" cy="1742018"/>
          </a:xfrm>
        </p:grpSpPr>
        <p:grpSp>
          <p:nvGrpSpPr>
            <p:cNvPr id="315" name="Group 314"/>
            <p:cNvGrpSpPr/>
            <p:nvPr/>
          </p:nvGrpSpPr>
          <p:grpSpPr>
            <a:xfrm>
              <a:off x="6711699" y="3200400"/>
              <a:ext cx="1061459" cy="1742018"/>
              <a:chOff x="6711699" y="3200400"/>
              <a:chExt cx="1061459" cy="1742018"/>
            </a:xfrm>
          </p:grpSpPr>
          <p:grpSp>
            <p:nvGrpSpPr>
              <p:cNvPr id="306" name="Group 305"/>
              <p:cNvGrpSpPr/>
              <p:nvPr/>
            </p:nvGrpSpPr>
            <p:grpSpPr>
              <a:xfrm>
                <a:off x="7239000" y="3200400"/>
                <a:ext cx="534158" cy="1742018"/>
                <a:chOff x="7236588" y="3228974"/>
                <a:chExt cx="646937" cy="1742018"/>
              </a:xfrm>
            </p:grpSpPr>
            <p:sp>
              <p:nvSpPr>
                <p:cNvPr id="305" name="Freeform 304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9" name="Freeform 298"/>
                <p:cNvSpPr/>
                <p:nvPr/>
              </p:nvSpPr>
              <p:spPr>
                <a:xfrm>
                  <a:off x="7239000" y="4378325"/>
                  <a:ext cx="644525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8" name="Freeform 297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1" name="Group 310"/>
              <p:cNvGrpSpPr/>
              <p:nvPr/>
            </p:nvGrpSpPr>
            <p:grpSpPr>
              <a:xfrm flipH="1">
                <a:off x="6711699" y="3200400"/>
                <a:ext cx="539178" cy="1742018"/>
                <a:chOff x="7230505" y="3228974"/>
                <a:chExt cx="653020" cy="1742018"/>
              </a:xfrm>
            </p:grpSpPr>
            <p:sp>
              <p:nvSpPr>
                <p:cNvPr id="312" name="Freeform 311"/>
                <p:cNvSpPr/>
                <p:nvPr/>
              </p:nvSpPr>
              <p:spPr>
                <a:xfrm>
                  <a:off x="7236631" y="3745706"/>
                  <a:ext cx="478632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Freeform 313"/>
                <p:cNvSpPr/>
                <p:nvPr/>
              </p:nvSpPr>
              <p:spPr>
                <a:xfrm>
                  <a:off x="7239000" y="4378325"/>
                  <a:ext cx="644525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Freeform 312"/>
                <p:cNvSpPr/>
                <p:nvPr/>
              </p:nvSpPr>
              <p:spPr>
                <a:xfrm>
                  <a:off x="7230505" y="3228974"/>
                  <a:ext cx="618100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24" name="Freeform 323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Freeform 324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4" name="Group 333"/>
          <p:cNvGrpSpPr/>
          <p:nvPr/>
        </p:nvGrpSpPr>
        <p:grpSpPr>
          <a:xfrm>
            <a:off x="4928616" y="1600200"/>
            <a:ext cx="434098" cy="1371600"/>
            <a:chOff x="4928616" y="1600200"/>
            <a:chExt cx="434098" cy="1371600"/>
          </a:xfrm>
        </p:grpSpPr>
        <p:sp>
          <p:nvSpPr>
            <p:cNvPr id="333" name="Rectangle 332"/>
            <p:cNvSpPr/>
            <p:nvPr/>
          </p:nvSpPr>
          <p:spPr>
            <a:xfrm>
              <a:off x="5029200" y="16002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Trapezoid 329"/>
            <p:cNvSpPr/>
            <p:nvPr/>
          </p:nvSpPr>
          <p:spPr>
            <a:xfrm rot="16200000">
              <a:off x="4764024" y="2116557"/>
              <a:ext cx="757989" cy="182474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Trapezoid 331"/>
            <p:cNvSpPr/>
            <p:nvPr/>
          </p:nvSpPr>
          <p:spPr>
            <a:xfrm rot="10800000">
              <a:off x="4953000" y="2286000"/>
              <a:ext cx="381000" cy="593654"/>
            </a:xfrm>
            <a:prstGeom prst="trapezoid">
              <a:avLst>
                <a:gd name="adj" fmla="val 19827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Trapezoid 330"/>
            <p:cNvSpPr/>
            <p:nvPr/>
          </p:nvSpPr>
          <p:spPr>
            <a:xfrm>
              <a:off x="4928616" y="1676400"/>
              <a:ext cx="434098" cy="304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1" name="Group 340"/>
          <p:cNvGrpSpPr/>
          <p:nvPr/>
        </p:nvGrpSpPr>
        <p:grpSpPr>
          <a:xfrm>
            <a:off x="1905000" y="2514600"/>
            <a:ext cx="457200" cy="1524000"/>
            <a:chOff x="1905000" y="2514600"/>
            <a:chExt cx="457200" cy="1524000"/>
          </a:xfrm>
        </p:grpSpPr>
        <p:sp>
          <p:nvSpPr>
            <p:cNvPr id="73" name="Parallelogram 72"/>
            <p:cNvSpPr/>
            <p:nvPr/>
          </p:nvSpPr>
          <p:spPr>
            <a:xfrm rot="5400000">
              <a:off x="1447800" y="3200400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1905000" y="2514600"/>
              <a:ext cx="457200" cy="1219200"/>
              <a:chOff x="4876800" y="1295400"/>
              <a:chExt cx="457200" cy="12192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20" name="Oval 119"/>
              <p:cNvSpPr/>
              <p:nvPr/>
            </p:nvSpPr>
            <p:spPr>
              <a:xfrm>
                <a:off x="4876800" y="1295400"/>
                <a:ext cx="304800" cy="609600"/>
              </a:xfrm>
              <a:prstGeom prst="ellips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Trapezoid 120"/>
              <p:cNvSpPr/>
              <p:nvPr/>
            </p:nvSpPr>
            <p:spPr>
              <a:xfrm>
                <a:off x="4953000" y="1752600"/>
                <a:ext cx="381000" cy="762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0" name="Trapezoid 339"/>
            <p:cNvSpPr/>
            <p:nvPr/>
          </p:nvSpPr>
          <p:spPr>
            <a:xfrm flipV="1">
              <a:off x="2133600" y="2590800"/>
              <a:ext cx="228600" cy="5334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Isosceles Triangle 121"/>
            <p:cNvSpPr/>
            <p:nvPr/>
          </p:nvSpPr>
          <p:spPr>
            <a:xfrm>
              <a:off x="2057400" y="2819400"/>
              <a:ext cx="228600" cy="838200"/>
            </a:xfrm>
            <a:prstGeom prst="triangl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1828800" y="4114800"/>
            <a:ext cx="685800" cy="1524000"/>
            <a:chOff x="4800600" y="1295400"/>
            <a:chExt cx="685800" cy="1524000"/>
          </a:xfrm>
        </p:grpSpPr>
        <p:sp>
          <p:nvSpPr>
            <p:cNvPr id="343" name="Parallelogram 342"/>
            <p:cNvSpPr/>
            <p:nvPr/>
          </p:nvSpPr>
          <p:spPr>
            <a:xfrm rot="5400000">
              <a:off x="4419600" y="1981200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4" name="Group 122"/>
            <p:cNvGrpSpPr/>
            <p:nvPr/>
          </p:nvGrpSpPr>
          <p:grpSpPr>
            <a:xfrm>
              <a:off x="4800600" y="1295400"/>
              <a:ext cx="685800" cy="1219200"/>
              <a:chOff x="4800600" y="1295400"/>
              <a:chExt cx="685800" cy="12192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46" name="Oval 345"/>
              <p:cNvSpPr/>
              <p:nvPr/>
            </p:nvSpPr>
            <p:spPr>
              <a:xfrm>
                <a:off x="4800600" y="1295400"/>
                <a:ext cx="685800" cy="609600"/>
              </a:xfrm>
              <a:prstGeom prst="ellips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Trapezoid 346"/>
              <p:cNvSpPr/>
              <p:nvPr/>
            </p:nvSpPr>
            <p:spPr>
              <a:xfrm>
                <a:off x="4953000" y="1752600"/>
                <a:ext cx="381000" cy="762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5" name="Isosceles Triangle 344"/>
            <p:cNvSpPr/>
            <p:nvPr/>
          </p:nvSpPr>
          <p:spPr>
            <a:xfrm>
              <a:off x="5029200" y="1600200"/>
              <a:ext cx="228600" cy="838200"/>
            </a:xfrm>
            <a:prstGeom prst="triangl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3048000" y="5791200"/>
            <a:ext cx="440635" cy="609600"/>
            <a:chOff x="3048000" y="5791200"/>
            <a:chExt cx="440635" cy="609600"/>
          </a:xfrm>
        </p:grpSpPr>
        <p:sp>
          <p:nvSpPr>
            <p:cNvPr id="112" name="Isosceles Triangle 111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Hexagon 117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" name="Straight Connector 116"/>
            <p:cNvCxnSpPr>
              <a:stCxn id="112" idx="0"/>
              <a:endCxn id="116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Isosceles Triangle 115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04800" y="381000"/>
            <a:ext cx="1517904" cy="1755648"/>
            <a:chOff x="2276856" y="627888"/>
            <a:chExt cx="2975458" cy="3435239"/>
          </a:xfrm>
        </p:grpSpPr>
        <p:sp>
          <p:nvSpPr>
            <p:cNvPr id="124" name="Freeform 123"/>
            <p:cNvSpPr/>
            <p:nvPr/>
          </p:nvSpPr>
          <p:spPr>
            <a:xfrm>
              <a:off x="3762375" y="640080"/>
              <a:ext cx="1488279" cy="3423047"/>
            </a:xfrm>
            <a:custGeom>
              <a:avLst/>
              <a:gdLst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338137 w 638175"/>
                <a:gd name="connsiteY2" fmla="*/ 319088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9525 h 1814513"/>
                <a:gd name="connsiteX1" fmla="*/ 309562 w 638175"/>
                <a:gd name="connsiteY1" fmla="*/ 0 h 1814513"/>
                <a:gd name="connsiteX2" fmla="*/ 461962 w 638175"/>
                <a:gd name="connsiteY2" fmla="*/ 304800 h 1814513"/>
                <a:gd name="connsiteX3" fmla="*/ 347662 w 638175"/>
                <a:gd name="connsiteY3" fmla="*/ 685800 h 1814513"/>
                <a:gd name="connsiteX4" fmla="*/ 638175 w 638175"/>
                <a:gd name="connsiteY4" fmla="*/ 1533525 h 1814513"/>
                <a:gd name="connsiteX5" fmla="*/ 461962 w 638175"/>
                <a:gd name="connsiteY5" fmla="*/ 1814513 h 1814513"/>
                <a:gd name="connsiteX6" fmla="*/ 223837 w 638175"/>
                <a:gd name="connsiteY6" fmla="*/ 1104900 h 1814513"/>
                <a:gd name="connsiteX7" fmla="*/ 0 w 638175"/>
                <a:gd name="connsiteY7" fmla="*/ 1181100 h 1814513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3857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762000"/>
                <a:gd name="connsiteY0" fmla="*/ 0 h 1804988"/>
                <a:gd name="connsiteX1" fmla="*/ 233362 w 762000"/>
                <a:gd name="connsiteY1" fmla="*/ 66676 h 1804988"/>
                <a:gd name="connsiteX2" fmla="*/ 385762 w 762000"/>
                <a:gd name="connsiteY2" fmla="*/ 295275 h 1804988"/>
                <a:gd name="connsiteX3" fmla="*/ 347662 w 762000"/>
                <a:gd name="connsiteY3" fmla="*/ 676275 h 1804988"/>
                <a:gd name="connsiteX4" fmla="*/ 762000 w 762000"/>
                <a:gd name="connsiteY4" fmla="*/ 1524000 h 1804988"/>
                <a:gd name="connsiteX5" fmla="*/ 461962 w 762000"/>
                <a:gd name="connsiteY5" fmla="*/ 1804988 h 1804988"/>
                <a:gd name="connsiteX6" fmla="*/ 223837 w 762000"/>
                <a:gd name="connsiteY6" fmla="*/ 1095375 h 1804988"/>
                <a:gd name="connsiteX7" fmla="*/ 0 w 762000"/>
                <a:gd name="connsiteY7" fmla="*/ 1171575 h 1804988"/>
                <a:gd name="connsiteX0" fmla="*/ 0 w 762000"/>
                <a:gd name="connsiteY0" fmla="*/ 0 h 1752600"/>
                <a:gd name="connsiteX1" fmla="*/ 233362 w 762000"/>
                <a:gd name="connsiteY1" fmla="*/ 66676 h 1752600"/>
                <a:gd name="connsiteX2" fmla="*/ 385762 w 762000"/>
                <a:gd name="connsiteY2" fmla="*/ 295275 h 1752600"/>
                <a:gd name="connsiteX3" fmla="*/ 347662 w 762000"/>
                <a:gd name="connsiteY3" fmla="*/ 676275 h 1752600"/>
                <a:gd name="connsiteX4" fmla="*/ 762000 w 762000"/>
                <a:gd name="connsiteY4" fmla="*/ 1524000 h 1752600"/>
                <a:gd name="connsiteX5" fmla="*/ 685799 w 762000"/>
                <a:gd name="connsiteY5" fmla="*/ 1752600 h 1752600"/>
                <a:gd name="connsiteX6" fmla="*/ 223837 w 762000"/>
                <a:gd name="connsiteY6" fmla="*/ 1095375 h 1752600"/>
                <a:gd name="connsiteX7" fmla="*/ 0 w 762000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47662 w 761999"/>
                <a:gd name="connsiteY3" fmla="*/ 676275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457200 w 761999"/>
                <a:gd name="connsiteY3" fmla="*/ 8382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1999" h="1752600">
                  <a:moveTo>
                    <a:pt x="0" y="0"/>
                  </a:moveTo>
                  <a:lnTo>
                    <a:pt x="233362" y="66676"/>
                  </a:lnTo>
                  <a:lnTo>
                    <a:pt x="457200" y="304800"/>
                  </a:lnTo>
                  <a:cubicBezTo>
                    <a:pt x="455613" y="460375"/>
                    <a:pt x="458787" y="682625"/>
                    <a:pt x="457200" y="838200"/>
                  </a:cubicBezTo>
                  <a:lnTo>
                    <a:pt x="761999" y="1447800"/>
                  </a:lnTo>
                  <a:lnTo>
                    <a:pt x="685799" y="1752600"/>
                  </a:lnTo>
                  <a:lnTo>
                    <a:pt x="223837" y="1095375"/>
                  </a:lnTo>
                  <a:lnTo>
                    <a:pt x="0" y="1171575"/>
                  </a:ln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4" name="Group 273"/>
            <p:cNvGrpSpPr/>
            <p:nvPr/>
          </p:nvGrpSpPr>
          <p:grpSpPr>
            <a:xfrm flipH="1">
              <a:off x="3923109" y="1413986"/>
              <a:ext cx="421680" cy="533301"/>
              <a:chOff x="7108540" y="2302580"/>
              <a:chExt cx="215900" cy="273050"/>
            </a:xfrm>
          </p:grpSpPr>
          <p:sp>
            <p:nvSpPr>
              <p:cNvPr id="160" name="Freeform 15"/>
              <p:cNvSpPr/>
              <p:nvPr/>
            </p:nvSpPr>
            <p:spPr>
              <a:xfrm rot="21003792">
                <a:off x="7108540" y="2302580"/>
                <a:ext cx="215900" cy="273050"/>
              </a:xfrm>
              <a:custGeom>
                <a:avLst/>
                <a:gdLst>
                  <a:gd name="connsiteX0" fmla="*/ 69850 w 215900"/>
                  <a:gd name="connsiteY0" fmla="*/ 0 h 273050"/>
                  <a:gd name="connsiteX1" fmla="*/ 0 w 215900"/>
                  <a:gd name="connsiteY1" fmla="*/ 63500 h 273050"/>
                  <a:gd name="connsiteX2" fmla="*/ 63500 w 215900"/>
                  <a:gd name="connsiteY2" fmla="*/ 266700 h 273050"/>
                  <a:gd name="connsiteX3" fmla="*/ 215900 w 215900"/>
                  <a:gd name="connsiteY3" fmla="*/ 273050 h 273050"/>
                  <a:gd name="connsiteX4" fmla="*/ 209550 w 215900"/>
                  <a:gd name="connsiteY4" fmla="*/ 50800 h 273050"/>
                  <a:gd name="connsiteX5" fmla="*/ 69850 w 215900"/>
                  <a:gd name="connsiteY5" fmla="*/ 0 h 273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900" h="273050">
                    <a:moveTo>
                      <a:pt x="69850" y="0"/>
                    </a:moveTo>
                    <a:lnTo>
                      <a:pt x="0" y="63500"/>
                    </a:lnTo>
                    <a:lnTo>
                      <a:pt x="63500" y="266700"/>
                    </a:lnTo>
                    <a:lnTo>
                      <a:pt x="215900" y="273050"/>
                    </a:lnTo>
                    <a:lnTo>
                      <a:pt x="209550" y="50800"/>
                    </a:lnTo>
                    <a:lnTo>
                      <a:pt x="6985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1" name="Straight Connector 160"/>
              <p:cNvCxnSpPr/>
              <p:nvPr/>
            </p:nvCxnSpPr>
            <p:spPr>
              <a:xfrm rot="21003792" flipH="1">
                <a:off x="7175446" y="2348116"/>
                <a:ext cx="146050" cy="2159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35" name="Straight Connector 134"/>
            <p:cNvCxnSpPr>
              <a:stCxn id="124" idx="6"/>
              <a:endCxn id="124" idx="3"/>
            </p:cNvCxnSpPr>
            <p:nvPr/>
          </p:nvCxnSpPr>
          <p:spPr>
            <a:xfrm flipV="1">
              <a:off x="4199556" y="2277189"/>
              <a:ext cx="455787" cy="502295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0800000" flipH="1">
              <a:off x="4253260" y="1235394"/>
              <a:ext cx="101887" cy="1954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 flipH="1">
              <a:off x="4253260" y="1384223"/>
              <a:ext cx="250715" cy="466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Freeform 138"/>
            <p:cNvSpPr/>
            <p:nvPr/>
          </p:nvSpPr>
          <p:spPr>
            <a:xfrm>
              <a:off x="4696358" y="2678582"/>
              <a:ext cx="555956" cy="1148487"/>
            </a:xfrm>
            <a:custGeom>
              <a:avLst/>
              <a:gdLst>
                <a:gd name="connsiteX0" fmla="*/ 160935 w 555956"/>
                <a:gd name="connsiteY0" fmla="*/ 0 h 1148487"/>
                <a:gd name="connsiteX1" fmla="*/ 0 w 555956"/>
                <a:gd name="connsiteY1" fmla="*/ 351130 h 1148487"/>
                <a:gd name="connsiteX2" fmla="*/ 468173 w 555956"/>
                <a:gd name="connsiteY2" fmla="*/ 1148487 h 1148487"/>
                <a:gd name="connsiteX3" fmla="*/ 555956 w 555956"/>
                <a:gd name="connsiteY3" fmla="*/ 790042 h 1148487"/>
                <a:gd name="connsiteX4" fmla="*/ 160935 w 555956"/>
                <a:gd name="connsiteY4" fmla="*/ 0 h 114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956" h="1148487">
                  <a:moveTo>
                    <a:pt x="160935" y="0"/>
                  </a:moveTo>
                  <a:lnTo>
                    <a:pt x="0" y="351130"/>
                  </a:lnTo>
                  <a:lnTo>
                    <a:pt x="468173" y="1148487"/>
                  </a:lnTo>
                  <a:lnTo>
                    <a:pt x="555956" y="790042"/>
                  </a:lnTo>
                  <a:lnTo>
                    <a:pt x="16093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 flipH="1">
              <a:off x="2278516" y="640080"/>
              <a:ext cx="1488279" cy="3423047"/>
            </a:xfrm>
            <a:custGeom>
              <a:avLst/>
              <a:gdLst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338137 w 638175"/>
                <a:gd name="connsiteY2" fmla="*/ 319088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9525 h 1814513"/>
                <a:gd name="connsiteX1" fmla="*/ 309562 w 638175"/>
                <a:gd name="connsiteY1" fmla="*/ 0 h 1814513"/>
                <a:gd name="connsiteX2" fmla="*/ 461962 w 638175"/>
                <a:gd name="connsiteY2" fmla="*/ 304800 h 1814513"/>
                <a:gd name="connsiteX3" fmla="*/ 347662 w 638175"/>
                <a:gd name="connsiteY3" fmla="*/ 685800 h 1814513"/>
                <a:gd name="connsiteX4" fmla="*/ 638175 w 638175"/>
                <a:gd name="connsiteY4" fmla="*/ 1533525 h 1814513"/>
                <a:gd name="connsiteX5" fmla="*/ 461962 w 638175"/>
                <a:gd name="connsiteY5" fmla="*/ 1814513 h 1814513"/>
                <a:gd name="connsiteX6" fmla="*/ 223837 w 638175"/>
                <a:gd name="connsiteY6" fmla="*/ 1104900 h 1814513"/>
                <a:gd name="connsiteX7" fmla="*/ 0 w 638175"/>
                <a:gd name="connsiteY7" fmla="*/ 1181100 h 1814513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3857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762000"/>
                <a:gd name="connsiteY0" fmla="*/ 0 h 1804988"/>
                <a:gd name="connsiteX1" fmla="*/ 233362 w 762000"/>
                <a:gd name="connsiteY1" fmla="*/ 66676 h 1804988"/>
                <a:gd name="connsiteX2" fmla="*/ 385762 w 762000"/>
                <a:gd name="connsiteY2" fmla="*/ 295275 h 1804988"/>
                <a:gd name="connsiteX3" fmla="*/ 347662 w 762000"/>
                <a:gd name="connsiteY3" fmla="*/ 676275 h 1804988"/>
                <a:gd name="connsiteX4" fmla="*/ 762000 w 762000"/>
                <a:gd name="connsiteY4" fmla="*/ 1524000 h 1804988"/>
                <a:gd name="connsiteX5" fmla="*/ 461962 w 762000"/>
                <a:gd name="connsiteY5" fmla="*/ 1804988 h 1804988"/>
                <a:gd name="connsiteX6" fmla="*/ 223837 w 762000"/>
                <a:gd name="connsiteY6" fmla="*/ 1095375 h 1804988"/>
                <a:gd name="connsiteX7" fmla="*/ 0 w 762000"/>
                <a:gd name="connsiteY7" fmla="*/ 1171575 h 1804988"/>
                <a:gd name="connsiteX0" fmla="*/ 0 w 762000"/>
                <a:gd name="connsiteY0" fmla="*/ 0 h 1752600"/>
                <a:gd name="connsiteX1" fmla="*/ 233362 w 762000"/>
                <a:gd name="connsiteY1" fmla="*/ 66676 h 1752600"/>
                <a:gd name="connsiteX2" fmla="*/ 385762 w 762000"/>
                <a:gd name="connsiteY2" fmla="*/ 295275 h 1752600"/>
                <a:gd name="connsiteX3" fmla="*/ 347662 w 762000"/>
                <a:gd name="connsiteY3" fmla="*/ 676275 h 1752600"/>
                <a:gd name="connsiteX4" fmla="*/ 762000 w 762000"/>
                <a:gd name="connsiteY4" fmla="*/ 1524000 h 1752600"/>
                <a:gd name="connsiteX5" fmla="*/ 685799 w 762000"/>
                <a:gd name="connsiteY5" fmla="*/ 1752600 h 1752600"/>
                <a:gd name="connsiteX6" fmla="*/ 223837 w 762000"/>
                <a:gd name="connsiteY6" fmla="*/ 1095375 h 1752600"/>
                <a:gd name="connsiteX7" fmla="*/ 0 w 762000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47662 w 761999"/>
                <a:gd name="connsiteY3" fmla="*/ 676275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457200 w 761999"/>
                <a:gd name="connsiteY3" fmla="*/ 8382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1999" h="1752600">
                  <a:moveTo>
                    <a:pt x="0" y="0"/>
                  </a:moveTo>
                  <a:lnTo>
                    <a:pt x="233362" y="66676"/>
                  </a:lnTo>
                  <a:lnTo>
                    <a:pt x="457200" y="304800"/>
                  </a:lnTo>
                  <a:cubicBezTo>
                    <a:pt x="455613" y="460375"/>
                    <a:pt x="458787" y="682625"/>
                    <a:pt x="457200" y="838200"/>
                  </a:cubicBezTo>
                  <a:lnTo>
                    <a:pt x="761999" y="1447800"/>
                  </a:lnTo>
                  <a:lnTo>
                    <a:pt x="685799" y="1752600"/>
                  </a:lnTo>
                  <a:lnTo>
                    <a:pt x="223837" y="1095375"/>
                  </a:lnTo>
                  <a:lnTo>
                    <a:pt x="0" y="1171575"/>
                  </a:ln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1" name="Group 273"/>
            <p:cNvGrpSpPr/>
            <p:nvPr/>
          </p:nvGrpSpPr>
          <p:grpSpPr>
            <a:xfrm>
              <a:off x="3184381" y="1413986"/>
              <a:ext cx="421680" cy="533301"/>
              <a:chOff x="7108540" y="2302580"/>
              <a:chExt cx="215900" cy="273050"/>
            </a:xfrm>
          </p:grpSpPr>
          <p:sp>
            <p:nvSpPr>
              <p:cNvPr id="158" name="Freeform 157"/>
              <p:cNvSpPr/>
              <p:nvPr/>
            </p:nvSpPr>
            <p:spPr>
              <a:xfrm rot="21003792">
                <a:off x="7108540" y="2302580"/>
                <a:ext cx="215900" cy="273050"/>
              </a:xfrm>
              <a:custGeom>
                <a:avLst/>
                <a:gdLst>
                  <a:gd name="connsiteX0" fmla="*/ 69850 w 215900"/>
                  <a:gd name="connsiteY0" fmla="*/ 0 h 273050"/>
                  <a:gd name="connsiteX1" fmla="*/ 0 w 215900"/>
                  <a:gd name="connsiteY1" fmla="*/ 63500 h 273050"/>
                  <a:gd name="connsiteX2" fmla="*/ 63500 w 215900"/>
                  <a:gd name="connsiteY2" fmla="*/ 266700 h 273050"/>
                  <a:gd name="connsiteX3" fmla="*/ 215900 w 215900"/>
                  <a:gd name="connsiteY3" fmla="*/ 273050 h 273050"/>
                  <a:gd name="connsiteX4" fmla="*/ 209550 w 215900"/>
                  <a:gd name="connsiteY4" fmla="*/ 50800 h 273050"/>
                  <a:gd name="connsiteX5" fmla="*/ 69850 w 215900"/>
                  <a:gd name="connsiteY5" fmla="*/ 0 h 273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900" h="273050">
                    <a:moveTo>
                      <a:pt x="69850" y="0"/>
                    </a:moveTo>
                    <a:lnTo>
                      <a:pt x="0" y="63500"/>
                    </a:lnTo>
                    <a:lnTo>
                      <a:pt x="63500" y="266700"/>
                    </a:lnTo>
                    <a:lnTo>
                      <a:pt x="215900" y="273050"/>
                    </a:lnTo>
                    <a:lnTo>
                      <a:pt x="209550" y="50800"/>
                    </a:lnTo>
                    <a:lnTo>
                      <a:pt x="6985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9" name="Straight Connector 158"/>
              <p:cNvCxnSpPr>
                <a:stCxn id="158" idx="4"/>
                <a:endCxn id="158" idx="2"/>
              </p:cNvCxnSpPr>
              <p:nvPr/>
            </p:nvCxnSpPr>
            <p:spPr>
              <a:xfrm rot="21003792" flipH="1">
                <a:off x="7175446" y="2348116"/>
                <a:ext cx="146050" cy="2159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/>
            <p:cNvCxnSpPr>
              <a:stCxn id="140" idx="6"/>
              <a:endCxn id="140" idx="3"/>
            </p:cNvCxnSpPr>
            <p:nvPr/>
          </p:nvCxnSpPr>
          <p:spPr>
            <a:xfrm flipH="1" flipV="1">
              <a:off x="2873827" y="2277189"/>
              <a:ext cx="455787" cy="502295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58" idx="0"/>
            </p:cNvCxnSpPr>
            <p:nvPr/>
          </p:nvCxnSpPr>
          <p:spPr>
            <a:xfrm rot="10800000">
              <a:off x="3174023" y="1235394"/>
              <a:ext cx="101887" cy="1954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58" idx="0"/>
            </p:cNvCxnSpPr>
            <p:nvPr/>
          </p:nvCxnSpPr>
          <p:spPr>
            <a:xfrm rot="10800000">
              <a:off x="3025195" y="1384223"/>
              <a:ext cx="250715" cy="466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5" name="Freeform 144"/>
            <p:cNvSpPr/>
            <p:nvPr/>
          </p:nvSpPr>
          <p:spPr>
            <a:xfrm flipH="1">
              <a:off x="2276856" y="2678582"/>
              <a:ext cx="555956" cy="1148487"/>
            </a:xfrm>
            <a:custGeom>
              <a:avLst/>
              <a:gdLst>
                <a:gd name="connsiteX0" fmla="*/ 160935 w 555956"/>
                <a:gd name="connsiteY0" fmla="*/ 0 h 1148487"/>
                <a:gd name="connsiteX1" fmla="*/ 0 w 555956"/>
                <a:gd name="connsiteY1" fmla="*/ 351130 h 1148487"/>
                <a:gd name="connsiteX2" fmla="*/ 468173 w 555956"/>
                <a:gd name="connsiteY2" fmla="*/ 1148487 h 1148487"/>
                <a:gd name="connsiteX3" fmla="*/ 555956 w 555956"/>
                <a:gd name="connsiteY3" fmla="*/ 790042 h 1148487"/>
                <a:gd name="connsiteX4" fmla="*/ 160935 w 555956"/>
                <a:gd name="connsiteY4" fmla="*/ 0 h 114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956" h="1148487">
                  <a:moveTo>
                    <a:pt x="160935" y="0"/>
                  </a:moveTo>
                  <a:lnTo>
                    <a:pt x="0" y="351130"/>
                  </a:lnTo>
                  <a:lnTo>
                    <a:pt x="468173" y="1148487"/>
                  </a:lnTo>
                  <a:lnTo>
                    <a:pt x="555956" y="790042"/>
                  </a:lnTo>
                  <a:lnTo>
                    <a:pt x="16093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rapezoid 145"/>
            <p:cNvSpPr/>
            <p:nvPr/>
          </p:nvSpPr>
          <p:spPr>
            <a:xfrm>
              <a:off x="3465576" y="2097881"/>
              <a:ext cx="595312" cy="892969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15000">
                  <a:schemeClr val="tx1">
                    <a:lumMod val="75000"/>
                    <a:lumOff val="25000"/>
                  </a:schemeClr>
                </a:gs>
                <a:gs pos="34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95000">
                  <a:schemeClr val="tx1">
                    <a:lumMod val="65000"/>
                    <a:lumOff val="3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4" name="Group 35"/>
            <p:cNvGrpSpPr/>
            <p:nvPr/>
          </p:nvGrpSpPr>
          <p:grpSpPr>
            <a:xfrm>
              <a:off x="3380843" y="627888"/>
              <a:ext cx="767484" cy="621792"/>
              <a:chOff x="3380843" y="627888"/>
              <a:chExt cx="767484" cy="621792"/>
            </a:xfr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p:grpSpPr>
          <p:sp>
            <p:nvSpPr>
              <p:cNvPr id="155" name="Freeform 154"/>
              <p:cNvSpPr/>
              <p:nvPr/>
            </p:nvSpPr>
            <p:spPr>
              <a:xfrm>
                <a:off x="3767328" y="640080"/>
                <a:ext cx="380999" cy="609600"/>
              </a:xfrm>
              <a:custGeom>
                <a:avLst/>
                <a:gdLst>
                  <a:gd name="connsiteX0" fmla="*/ 212141 w 212141"/>
                  <a:gd name="connsiteY0" fmla="*/ 0 h 541325"/>
                  <a:gd name="connsiteX1" fmla="*/ 182880 w 212141"/>
                  <a:gd name="connsiteY1" fmla="*/ 497434 h 541325"/>
                  <a:gd name="connsiteX2" fmla="*/ 0 w 212141"/>
                  <a:gd name="connsiteY2" fmla="*/ 541325 h 541325"/>
                  <a:gd name="connsiteX0" fmla="*/ 212141 w 219456"/>
                  <a:gd name="connsiteY0" fmla="*/ 7315 h 548640"/>
                  <a:gd name="connsiteX1" fmla="*/ 219456 w 219456"/>
                  <a:gd name="connsiteY1" fmla="*/ 0 h 548640"/>
                  <a:gd name="connsiteX2" fmla="*/ 182880 w 219456"/>
                  <a:gd name="connsiteY2" fmla="*/ 504749 h 548640"/>
                  <a:gd name="connsiteX3" fmla="*/ 0 w 219456"/>
                  <a:gd name="connsiteY3" fmla="*/ 548640 h 548640"/>
                  <a:gd name="connsiteX0" fmla="*/ 212141 w 430986"/>
                  <a:gd name="connsiteY0" fmla="*/ 0 h 541325"/>
                  <a:gd name="connsiteX1" fmla="*/ 430986 w 430986"/>
                  <a:gd name="connsiteY1" fmla="*/ 89002 h 541325"/>
                  <a:gd name="connsiteX2" fmla="*/ 182880 w 430986"/>
                  <a:gd name="connsiteY2" fmla="*/ 497434 h 541325"/>
                  <a:gd name="connsiteX3" fmla="*/ 0 w 430986"/>
                  <a:gd name="connsiteY3" fmla="*/ 541325 h 541325"/>
                  <a:gd name="connsiteX0" fmla="*/ 238355 w 457200"/>
                  <a:gd name="connsiteY0" fmla="*/ 63398 h 604723"/>
                  <a:gd name="connsiteX1" fmla="*/ 0 w 457200"/>
                  <a:gd name="connsiteY1" fmla="*/ 0 h 604723"/>
                  <a:gd name="connsiteX2" fmla="*/ 457200 w 457200"/>
                  <a:gd name="connsiteY2" fmla="*/ 152400 h 604723"/>
                  <a:gd name="connsiteX3" fmla="*/ 209094 w 457200"/>
                  <a:gd name="connsiteY3" fmla="*/ 560832 h 604723"/>
                  <a:gd name="connsiteX4" fmla="*/ 26214 w 457200"/>
                  <a:gd name="connsiteY4" fmla="*/ 604723 h 604723"/>
                  <a:gd name="connsiteX0" fmla="*/ 238355 w 238355"/>
                  <a:gd name="connsiteY0" fmla="*/ 63398 h 604723"/>
                  <a:gd name="connsiteX1" fmla="*/ 0 w 238355"/>
                  <a:gd name="connsiteY1" fmla="*/ 0 h 604723"/>
                  <a:gd name="connsiteX2" fmla="*/ 228600 w 238355"/>
                  <a:gd name="connsiteY2" fmla="*/ 76200 h 604723"/>
                  <a:gd name="connsiteX3" fmla="*/ 209094 w 238355"/>
                  <a:gd name="connsiteY3" fmla="*/ 560832 h 604723"/>
                  <a:gd name="connsiteX4" fmla="*/ 26214 w 238355"/>
                  <a:gd name="connsiteY4" fmla="*/ 604723 h 604723"/>
                  <a:gd name="connsiteX0" fmla="*/ 238354 w 238354"/>
                  <a:gd name="connsiteY0" fmla="*/ 63398 h 604723"/>
                  <a:gd name="connsiteX1" fmla="*/ 0 w 238354"/>
                  <a:gd name="connsiteY1" fmla="*/ 0 h 604723"/>
                  <a:gd name="connsiteX2" fmla="*/ 228599 w 238354"/>
                  <a:gd name="connsiteY2" fmla="*/ 76200 h 604723"/>
                  <a:gd name="connsiteX3" fmla="*/ 209093 w 238354"/>
                  <a:gd name="connsiteY3" fmla="*/ 560832 h 604723"/>
                  <a:gd name="connsiteX4" fmla="*/ 26213 w 238354"/>
                  <a:gd name="connsiteY4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543155 w 685800"/>
                  <a:gd name="connsiteY0" fmla="*/ 63398 h 604723"/>
                  <a:gd name="connsiteX1" fmla="*/ 0 w 685800"/>
                  <a:gd name="connsiteY1" fmla="*/ 381000 h 604723"/>
                  <a:gd name="connsiteX2" fmla="*/ 304801 w 685800"/>
                  <a:gd name="connsiteY2" fmla="*/ 0 h 604723"/>
                  <a:gd name="connsiteX3" fmla="*/ 685800 w 685800"/>
                  <a:gd name="connsiteY3" fmla="*/ 76200 h 604723"/>
                  <a:gd name="connsiteX4" fmla="*/ 513894 w 685800"/>
                  <a:gd name="connsiteY4" fmla="*/ 560832 h 604723"/>
                  <a:gd name="connsiteX5" fmla="*/ 331014 w 685800"/>
                  <a:gd name="connsiteY5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76200 h 604723"/>
                  <a:gd name="connsiteX2" fmla="*/ 209093 w 380999"/>
                  <a:gd name="connsiteY2" fmla="*/ 560832 h 604723"/>
                  <a:gd name="connsiteX3" fmla="*/ 26213 w 380999"/>
                  <a:gd name="connsiteY3" fmla="*/ 604723 h 604723"/>
                  <a:gd name="connsiteX0" fmla="*/ 0 w 457199"/>
                  <a:gd name="connsiteY0" fmla="*/ 0 h 604723"/>
                  <a:gd name="connsiteX1" fmla="*/ 457199 w 457199"/>
                  <a:gd name="connsiteY1" fmla="*/ 152400 h 604723"/>
                  <a:gd name="connsiteX2" fmla="*/ 209093 w 457199"/>
                  <a:gd name="connsiteY2" fmla="*/ 560832 h 604723"/>
                  <a:gd name="connsiteX3" fmla="*/ 26213 w 457199"/>
                  <a:gd name="connsiteY3" fmla="*/ 604723 h 604723"/>
                  <a:gd name="connsiteX0" fmla="*/ 49986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354785"/>
                  <a:gd name="connsiteY0" fmla="*/ 0 h 604723"/>
                  <a:gd name="connsiteX1" fmla="*/ 354785 w 354785"/>
                  <a:gd name="connsiteY1" fmla="*/ 152400 h 604723"/>
                  <a:gd name="connsiteX2" fmla="*/ 182880 w 354785"/>
                  <a:gd name="connsiteY2" fmla="*/ 560832 h 604723"/>
                  <a:gd name="connsiteX3" fmla="*/ 0 w 354785"/>
                  <a:gd name="connsiteY3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152400 h 604723"/>
                  <a:gd name="connsiteX2" fmla="*/ 209094 w 380999"/>
                  <a:gd name="connsiteY2" fmla="*/ 560832 h 604723"/>
                  <a:gd name="connsiteX3" fmla="*/ 26214 w 380999"/>
                  <a:gd name="connsiteY3" fmla="*/ 604723 h 604723"/>
                  <a:gd name="connsiteX0" fmla="*/ 0 w 380999"/>
                  <a:gd name="connsiteY0" fmla="*/ 0 h 609600"/>
                  <a:gd name="connsiteX1" fmla="*/ 380999 w 380999"/>
                  <a:gd name="connsiteY1" fmla="*/ 152400 h 609600"/>
                  <a:gd name="connsiteX2" fmla="*/ 209094 w 380999"/>
                  <a:gd name="connsiteY2" fmla="*/ 560832 h 609600"/>
                  <a:gd name="connsiteX3" fmla="*/ 0 w 380999"/>
                  <a:gd name="connsiteY3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999" h="609600">
                    <a:moveTo>
                      <a:pt x="0" y="0"/>
                    </a:moveTo>
                    <a:lnTo>
                      <a:pt x="380999" y="152400"/>
                    </a:lnTo>
                    <a:lnTo>
                      <a:pt x="209094" y="560832"/>
                    </a:lnTo>
                    <a:lnTo>
                      <a:pt x="0" y="609600"/>
                    </a:ln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 flipH="1">
                <a:off x="3380843" y="640080"/>
                <a:ext cx="380999" cy="609600"/>
              </a:xfrm>
              <a:custGeom>
                <a:avLst/>
                <a:gdLst>
                  <a:gd name="connsiteX0" fmla="*/ 212141 w 212141"/>
                  <a:gd name="connsiteY0" fmla="*/ 0 h 541325"/>
                  <a:gd name="connsiteX1" fmla="*/ 182880 w 212141"/>
                  <a:gd name="connsiteY1" fmla="*/ 497434 h 541325"/>
                  <a:gd name="connsiteX2" fmla="*/ 0 w 212141"/>
                  <a:gd name="connsiteY2" fmla="*/ 541325 h 541325"/>
                  <a:gd name="connsiteX0" fmla="*/ 212141 w 219456"/>
                  <a:gd name="connsiteY0" fmla="*/ 7315 h 548640"/>
                  <a:gd name="connsiteX1" fmla="*/ 219456 w 219456"/>
                  <a:gd name="connsiteY1" fmla="*/ 0 h 548640"/>
                  <a:gd name="connsiteX2" fmla="*/ 182880 w 219456"/>
                  <a:gd name="connsiteY2" fmla="*/ 504749 h 548640"/>
                  <a:gd name="connsiteX3" fmla="*/ 0 w 219456"/>
                  <a:gd name="connsiteY3" fmla="*/ 548640 h 548640"/>
                  <a:gd name="connsiteX0" fmla="*/ 212141 w 430986"/>
                  <a:gd name="connsiteY0" fmla="*/ 0 h 541325"/>
                  <a:gd name="connsiteX1" fmla="*/ 430986 w 430986"/>
                  <a:gd name="connsiteY1" fmla="*/ 89002 h 541325"/>
                  <a:gd name="connsiteX2" fmla="*/ 182880 w 430986"/>
                  <a:gd name="connsiteY2" fmla="*/ 497434 h 541325"/>
                  <a:gd name="connsiteX3" fmla="*/ 0 w 430986"/>
                  <a:gd name="connsiteY3" fmla="*/ 541325 h 541325"/>
                  <a:gd name="connsiteX0" fmla="*/ 238355 w 457200"/>
                  <a:gd name="connsiteY0" fmla="*/ 63398 h 604723"/>
                  <a:gd name="connsiteX1" fmla="*/ 0 w 457200"/>
                  <a:gd name="connsiteY1" fmla="*/ 0 h 604723"/>
                  <a:gd name="connsiteX2" fmla="*/ 457200 w 457200"/>
                  <a:gd name="connsiteY2" fmla="*/ 152400 h 604723"/>
                  <a:gd name="connsiteX3" fmla="*/ 209094 w 457200"/>
                  <a:gd name="connsiteY3" fmla="*/ 560832 h 604723"/>
                  <a:gd name="connsiteX4" fmla="*/ 26214 w 457200"/>
                  <a:gd name="connsiteY4" fmla="*/ 604723 h 604723"/>
                  <a:gd name="connsiteX0" fmla="*/ 238355 w 238355"/>
                  <a:gd name="connsiteY0" fmla="*/ 63398 h 604723"/>
                  <a:gd name="connsiteX1" fmla="*/ 0 w 238355"/>
                  <a:gd name="connsiteY1" fmla="*/ 0 h 604723"/>
                  <a:gd name="connsiteX2" fmla="*/ 228600 w 238355"/>
                  <a:gd name="connsiteY2" fmla="*/ 76200 h 604723"/>
                  <a:gd name="connsiteX3" fmla="*/ 209094 w 238355"/>
                  <a:gd name="connsiteY3" fmla="*/ 560832 h 604723"/>
                  <a:gd name="connsiteX4" fmla="*/ 26214 w 238355"/>
                  <a:gd name="connsiteY4" fmla="*/ 604723 h 604723"/>
                  <a:gd name="connsiteX0" fmla="*/ 238354 w 238354"/>
                  <a:gd name="connsiteY0" fmla="*/ 63398 h 604723"/>
                  <a:gd name="connsiteX1" fmla="*/ 0 w 238354"/>
                  <a:gd name="connsiteY1" fmla="*/ 0 h 604723"/>
                  <a:gd name="connsiteX2" fmla="*/ 228599 w 238354"/>
                  <a:gd name="connsiteY2" fmla="*/ 76200 h 604723"/>
                  <a:gd name="connsiteX3" fmla="*/ 209093 w 238354"/>
                  <a:gd name="connsiteY3" fmla="*/ 560832 h 604723"/>
                  <a:gd name="connsiteX4" fmla="*/ 26213 w 238354"/>
                  <a:gd name="connsiteY4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543155 w 685800"/>
                  <a:gd name="connsiteY0" fmla="*/ 63398 h 604723"/>
                  <a:gd name="connsiteX1" fmla="*/ 0 w 685800"/>
                  <a:gd name="connsiteY1" fmla="*/ 381000 h 604723"/>
                  <a:gd name="connsiteX2" fmla="*/ 304801 w 685800"/>
                  <a:gd name="connsiteY2" fmla="*/ 0 h 604723"/>
                  <a:gd name="connsiteX3" fmla="*/ 685800 w 685800"/>
                  <a:gd name="connsiteY3" fmla="*/ 76200 h 604723"/>
                  <a:gd name="connsiteX4" fmla="*/ 513894 w 685800"/>
                  <a:gd name="connsiteY4" fmla="*/ 560832 h 604723"/>
                  <a:gd name="connsiteX5" fmla="*/ 331014 w 685800"/>
                  <a:gd name="connsiteY5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76200 h 604723"/>
                  <a:gd name="connsiteX2" fmla="*/ 209093 w 380999"/>
                  <a:gd name="connsiteY2" fmla="*/ 560832 h 604723"/>
                  <a:gd name="connsiteX3" fmla="*/ 26213 w 380999"/>
                  <a:gd name="connsiteY3" fmla="*/ 604723 h 604723"/>
                  <a:gd name="connsiteX0" fmla="*/ 0 w 457199"/>
                  <a:gd name="connsiteY0" fmla="*/ 0 h 604723"/>
                  <a:gd name="connsiteX1" fmla="*/ 457199 w 457199"/>
                  <a:gd name="connsiteY1" fmla="*/ 152400 h 604723"/>
                  <a:gd name="connsiteX2" fmla="*/ 209093 w 457199"/>
                  <a:gd name="connsiteY2" fmla="*/ 560832 h 604723"/>
                  <a:gd name="connsiteX3" fmla="*/ 26213 w 457199"/>
                  <a:gd name="connsiteY3" fmla="*/ 604723 h 604723"/>
                  <a:gd name="connsiteX0" fmla="*/ 49986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354785"/>
                  <a:gd name="connsiteY0" fmla="*/ 0 h 604723"/>
                  <a:gd name="connsiteX1" fmla="*/ 354785 w 354785"/>
                  <a:gd name="connsiteY1" fmla="*/ 152400 h 604723"/>
                  <a:gd name="connsiteX2" fmla="*/ 182880 w 354785"/>
                  <a:gd name="connsiteY2" fmla="*/ 560832 h 604723"/>
                  <a:gd name="connsiteX3" fmla="*/ 0 w 354785"/>
                  <a:gd name="connsiteY3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152400 h 604723"/>
                  <a:gd name="connsiteX2" fmla="*/ 209094 w 380999"/>
                  <a:gd name="connsiteY2" fmla="*/ 560832 h 604723"/>
                  <a:gd name="connsiteX3" fmla="*/ 26214 w 380999"/>
                  <a:gd name="connsiteY3" fmla="*/ 604723 h 604723"/>
                  <a:gd name="connsiteX0" fmla="*/ 0 w 380999"/>
                  <a:gd name="connsiteY0" fmla="*/ 0 h 609600"/>
                  <a:gd name="connsiteX1" fmla="*/ 380999 w 380999"/>
                  <a:gd name="connsiteY1" fmla="*/ 152400 h 609600"/>
                  <a:gd name="connsiteX2" fmla="*/ 209094 w 380999"/>
                  <a:gd name="connsiteY2" fmla="*/ 560832 h 609600"/>
                  <a:gd name="connsiteX3" fmla="*/ 0 w 380999"/>
                  <a:gd name="connsiteY3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999" h="609600">
                    <a:moveTo>
                      <a:pt x="0" y="0"/>
                    </a:moveTo>
                    <a:lnTo>
                      <a:pt x="380999" y="152400"/>
                    </a:lnTo>
                    <a:lnTo>
                      <a:pt x="209094" y="560832"/>
                    </a:lnTo>
                    <a:lnTo>
                      <a:pt x="0" y="609600"/>
                    </a:ln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Diamond 156"/>
              <p:cNvSpPr/>
              <p:nvPr/>
            </p:nvSpPr>
            <p:spPr>
              <a:xfrm rot="10800000">
                <a:off x="3684990" y="627888"/>
                <a:ext cx="164592" cy="621792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2" name="Group 231"/>
          <p:cNvGrpSpPr/>
          <p:nvPr/>
        </p:nvGrpSpPr>
        <p:grpSpPr>
          <a:xfrm>
            <a:off x="1981200" y="152400"/>
            <a:ext cx="1147763" cy="1600200"/>
            <a:chOff x="697706" y="304800"/>
            <a:chExt cx="1147763" cy="1600200"/>
          </a:xfrm>
        </p:grpSpPr>
        <p:grpSp>
          <p:nvGrpSpPr>
            <p:cNvPr id="233" name="Group 362"/>
            <p:cNvGrpSpPr/>
            <p:nvPr/>
          </p:nvGrpSpPr>
          <p:grpSpPr>
            <a:xfrm>
              <a:off x="762000" y="304800"/>
              <a:ext cx="1028700" cy="1600200"/>
              <a:chOff x="762000" y="304800"/>
              <a:chExt cx="1028700" cy="1600200"/>
            </a:xfrm>
          </p:grpSpPr>
          <p:grpSp>
            <p:nvGrpSpPr>
              <p:cNvPr id="246" name="Group 124"/>
              <p:cNvGrpSpPr/>
              <p:nvPr/>
            </p:nvGrpSpPr>
            <p:grpSpPr>
              <a:xfrm rot="21003792">
                <a:off x="762000" y="304800"/>
                <a:ext cx="1028700" cy="1600200"/>
                <a:chOff x="2590800" y="1758950"/>
                <a:chExt cx="1028700" cy="1600200"/>
              </a:xfrm>
            </p:grpSpPr>
            <p:sp>
              <p:nvSpPr>
                <p:cNvPr id="249" name="Trapezoid 248"/>
                <p:cNvSpPr/>
                <p:nvPr/>
              </p:nvSpPr>
              <p:spPr>
                <a:xfrm rot="17045905">
                  <a:off x="2766591" y="2303059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rapezoid 249"/>
                <p:cNvSpPr/>
                <p:nvPr/>
              </p:nvSpPr>
              <p:spPr>
                <a:xfrm rot="17045905">
                  <a:off x="2810883" y="1922091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Freeform 250"/>
                <p:cNvSpPr/>
                <p:nvPr/>
              </p:nvSpPr>
              <p:spPr>
                <a:xfrm>
                  <a:off x="2590800" y="1758950"/>
                  <a:ext cx="965200" cy="1225550"/>
                </a:xfrm>
                <a:custGeom>
                  <a:avLst/>
                  <a:gdLst>
                    <a:gd name="connsiteX0" fmla="*/ 774700 w 965200"/>
                    <a:gd name="connsiteY0" fmla="*/ 1085850 h 1225550"/>
                    <a:gd name="connsiteX1" fmla="*/ 469900 w 965200"/>
                    <a:gd name="connsiteY1" fmla="*/ 457200 h 1225550"/>
                    <a:gd name="connsiteX2" fmla="*/ 0 w 965200"/>
                    <a:gd name="connsiteY2" fmla="*/ 209550 h 1225550"/>
                    <a:gd name="connsiteX3" fmla="*/ 82550 w 965200"/>
                    <a:gd name="connsiteY3" fmla="*/ 0 h 1225550"/>
                    <a:gd name="connsiteX4" fmla="*/ 666750 w 965200"/>
                    <a:gd name="connsiteY4" fmla="*/ 82550 h 1225550"/>
                    <a:gd name="connsiteX5" fmla="*/ 933450 w 965200"/>
                    <a:gd name="connsiteY5" fmla="*/ 304800 h 1225550"/>
                    <a:gd name="connsiteX6" fmla="*/ 965200 w 965200"/>
                    <a:gd name="connsiteY6" fmla="*/ 711200 h 1225550"/>
                    <a:gd name="connsiteX7" fmla="*/ 831850 w 965200"/>
                    <a:gd name="connsiteY7" fmla="*/ 1225550 h 1225550"/>
                    <a:gd name="connsiteX8" fmla="*/ 774700 w 965200"/>
                    <a:gd name="connsiteY8" fmla="*/ 1085850 h 1225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65200" h="1225550">
                      <a:moveTo>
                        <a:pt x="774700" y="1085850"/>
                      </a:moveTo>
                      <a:lnTo>
                        <a:pt x="469900" y="457200"/>
                      </a:lnTo>
                      <a:lnTo>
                        <a:pt x="0" y="209550"/>
                      </a:lnTo>
                      <a:lnTo>
                        <a:pt x="82550" y="0"/>
                      </a:lnTo>
                      <a:lnTo>
                        <a:pt x="666750" y="82550"/>
                      </a:lnTo>
                      <a:lnTo>
                        <a:pt x="933450" y="304800"/>
                      </a:lnTo>
                      <a:lnTo>
                        <a:pt x="965200" y="711200"/>
                      </a:lnTo>
                      <a:lnTo>
                        <a:pt x="831850" y="1225550"/>
                      </a:lnTo>
                      <a:lnTo>
                        <a:pt x="774700" y="10858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Freeform 251"/>
                <p:cNvSpPr/>
                <p:nvPr/>
              </p:nvSpPr>
              <p:spPr>
                <a:xfrm>
                  <a:off x="3149600" y="2317750"/>
                  <a:ext cx="469900" cy="1041400"/>
                </a:xfrm>
                <a:custGeom>
                  <a:avLst/>
                  <a:gdLst>
                    <a:gd name="connsiteX0" fmla="*/ 31750 w 469900"/>
                    <a:gd name="connsiteY0" fmla="*/ 63500 h 1041400"/>
                    <a:gd name="connsiteX1" fmla="*/ 0 w 469900"/>
                    <a:gd name="connsiteY1" fmla="*/ 488950 h 1041400"/>
                    <a:gd name="connsiteX2" fmla="*/ 336550 w 469900"/>
                    <a:gd name="connsiteY2" fmla="*/ 1041400 h 1041400"/>
                    <a:gd name="connsiteX3" fmla="*/ 469900 w 469900"/>
                    <a:gd name="connsiteY3" fmla="*/ 838200 h 1041400"/>
                    <a:gd name="connsiteX4" fmla="*/ 146050 w 469900"/>
                    <a:gd name="connsiteY4" fmla="*/ 323850 h 1041400"/>
                    <a:gd name="connsiteX5" fmla="*/ 88900 w 469900"/>
                    <a:gd name="connsiteY5" fmla="*/ 0 h 1041400"/>
                    <a:gd name="connsiteX6" fmla="*/ 31750 w 469900"/>
                    <a:gd name="connsiteY6" fmla="*/ 63500 h 1041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9900" h="1041400">
                      <a:moveTo>
                        <a:pt x="31750" y="63500"/>
                      </a:moveTo>
                      <a:lnTo>
                        <a:pt x="0" y="488950"/>
                      </a:lnTo>
                      <a:lnTo>
                        <a:pt x="336550" y="1041400"/>
                      </a:lnTo>
                      <a:lnTo>
                        <a:pt x="469900" y="838200"/>
                      </a:lnTo>
                      <a:lnTo>
                        <a:pt x="146050" y="323850"/>
                      </a:lnTo>
                      <a:lnTo>
                        <a:pt x="88900" y="0"/>
                      </a:lnTo>
                      <a:lnTo>
                        <a:pt x="31750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Freeform 252"/>
                <p:cNvSpPr/>
                <p:nvPr/>
              </p:nvSpPr>
              <p:spPr>
                <a:xfrm>
                  <a:off x="3282950" y="2165350"/>
                  <a:ext cx="215900" cy="273050"/>
                </a:xfrm>
                <a:custGeom>
                  <a:avLst/>
                  <a:gdLst>
                    <a:gd name="connsiteX0" fmla="*/ 69850 w 215900"/>
                    <a:gd name="connsiteY0" fmla="*/ 0 h 273050"/>
                    <a:gd name="connsiteX1" fmla="*/ 0 w 215900"/>
                    <a:gd name="connsiteY1" fmla="*/ 63500 h 273050"/>
                    <a:gd name="connsiteX2" fmla="*/ 63500 w 215900"/>
                    <a:gd name="connsiteY2" fmla="*/ 266700 h 273050"/>
                    <a:gd name="connsiteX3" fmla="*/ 215900 w 215900"/>
                    <a:gd name="connsiteY3" fmla="*/ 273050 h 273050"/>
                    <a:gd name="connsiteX4" fmla="*/ 209550 w 215900"/>
                    <a:gd name="connsiteY4" fmla="*/ 50800 h 273050"/>
                    <a:gd name="connsiteX5" fmla="*/ 69850 w 215900"/>
                    <a:gd name="connsiteY5" fmla="*/ 0 h 273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5900" h="273050">
                      <a:moveTo>
                        <a:pt x="69850" y="0"/>
                      </a:moveTo>
                      <a:lnTo>
                        <a:pt x="0" y="63500"/>
                      </a:lnTo>
                      <a:lnTo>
                        <a:pt x="63500" y="266700"/>
                      </a:lnTo>
                      <a:lnTo>
                        <a:pt x="215900" y="273050"/>
                      </a:lnTo>
                      <a:lnTo>
                        <a:pt x="209550" y="50800"/>
                      </a:lnTo>
                      <a:lnTo>
                        <a:pt x="6985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4" name="Straight Connector 253"/>
                <p:cNvCxnSpPr>
                  <a:stCxn id="253" idx="4"/>
                  <a:endCxn id="253" idx="2"/>
                </p:cNvCxnSpPr>
                <p:nvPr/>
              </p:nvCxnSpPr>
              <p:spPr>
                <a:xfrm flipH="1">
                  <a:off x="3346450" y="2216150"/>
                  <a:ext cx="146050" cy="215900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7" name="Straight Connector 246"/>
              <p:cNvCxnSpPr>
                <a:stCxn id="253" idx="0"/>
              </p:cNvCxnSpPr>
              <p:nvPr/>
            </p:nvCxnSpPr>
            <p:spPr>
              <a:xfrm flipH="1" flipV="1">
                <a:off x="1371600" y="609600"/>
                <a:ext cx="80748" cy="647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>
                <a:stCxn id="253" idx="0"/>
              </p:cNvCxnSpPr>
              <p:nvPr/>
            </p:nvCxnSpPr>
            <p:spPr>
              <a:xfrm flipH="1">
                <a:off x="1371600" y="674371"/>
                <a:ext cx="80748" cy="1142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4" name="Group 211"/>
            <p:cNvGrpSpPr/>
            <p:nvPr/>
          </p:nvGrpSpPr>
          <p:grpSpPr>
            <a:xfrm>
              <a:off x="697706" y="369094"/>
              <a:ext cx="1147763" cy="1454944"/>
              <a:chOff x="697706" y="369094"/>
              <a:chExt cx="1147763" cy="1454944"/>
            </a:xfrm>
          </p:grpSpPr>
          <p:sp>
            <p:nvSpPr>
              <p:cNvPr id="235" name="Freeform 234"/>
              <p:cNvSpPr/>
              <p:nvPr/>
            </p:nvSpPr>
            <p:spPr>
              <a:xfrm>
                <a:off x="697706" y="369094"/>
                <a:ext cx="907257" cy="176212"/>
              </a:xfrm>
              <a:custGeom>
                <a:avLst/>
                <a:gdLst>
                  <a:gd name="connsiteX0" fmla="*/ 0 w 907257"/>
                  <a:gd name="connsiteY0" fmla="*/ 95250 h 176212"/>
                  <a:gd name="connsiteX1" fmla="*/ 521494 w 907257"/>
                  <a:gd name="connsiteY1" fmla="*/ 57150 h 176212"/>
                  <a:gd name="connsiteX2" fmla="*/ 800100 w 907257"/>
                  <a:gd name="connsiteY2" fmla="*/ 128587 h 176212"/>
                  <a:gd name="connsiteX3" fmla="*/ 907257 w 907257"/>
                  <a:gd name="connsiteY3" fmla="*/ 176212 h 176212"/>
                  <a:gd name="connsiteX4" fmla="*/ 602457 w 907257"/>
                  <a:gd name="connsiteY4" fmla="*/ 0 h 176212"/>
                  <a:gd name="connsiteX5" fmla="*/ 14288 w 907257"/>
                  <a:gd name="connsiteY5" fmla="*/ 21431 h 176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7257" h="176212">
                    <a:moveTo>
                      <a:pt x="0" y="95250"/>
                    </a:moveTo>
                    <a:lnTo>
                      <a:pt x="521494" y="57150"/>
                    </a:lnTo>
                    <a:lnTo>
                      <a:pt x="800100" y="128587"/>
                    </a:lnTo>
                    <a:lnTo>
                      <a:pt x="907257" y="176212"/>
                    </a:lnTo>
                    <a:lnTo>
                      <a:pt x="602457" y="0"/>
                    </a:lnTo>
                    <a:lnTo>
                      <a:pt x="14288" y="21431"/>
                    </a:lnTo>
                  </a:path>
                </a:pathLst>
              </a:cu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>
                <a:off x="1347788" y="1207294"/>
                <a:ext cx="497681" cy="616744"/>
              </a:xfrm>
              <a:custGeom>
                <a:avLst/>
                <a:gdLst>
                  <a:gd name="connsiteX0" fmla="*/ 497681 w 497681"/>
                  <a:gd name="connsiteY0" fmla="*/ 485775 h 616744"/>
                  <a:gd name="connsiteX1" fmla="*/ 259556 w 497681"/>
                  <a:gd name="connsiteY1" fmla="*/ 292894 h 616744"/>
                  <a:gd name="connsiteX2" fmla="*/ 80962 w 497681"/>
                  <a:gd name="connsiteY2" fmla="*/ 35719 h 616744"/>
                  <a:gd name="connsiteX3" fmla="*/ 0 w 497681"/>
                  <a:gd name="connsiteY3" fmla="*/ 0 h 616744"/>
                  <a:gd name="connsiteX4" fmla="*/ 14287 w 497681"/>
                  <a:gd name="connsiteY4" fmla="*/ 130969 h 616744"/>
                  <a:gd name="connsiteX5" fmla="*/ 440531 w 497681"/>
                  <a:gd name="connsiteY5" fmla="*/ 616744 h 616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7681" h="616744">
                    <a:moveTo>
                      <a:pt x="497681" y="485775"/>
                    </a:moveTo>
                    <a:lnTo>
                      <a:pt x="259556" y="292894"/>
                    </a:lnTo>
                    <a:lnTo>
                      <a:pt x="80962" y="35719"/>
                    </a:lnTo>
                    <a:lnTo>
                      <a:pt x="0" y="0"/>
                    </a:lnTo>
                    <a:lnTo>
                      <a:pt x="14287" y="130969"/>
                    </a:lnTo>
                    <a:lnTo>
                      <a:pt x="440531" y="616744"/>
                    </a:lnTo>
                  </a:path>
                </a:pathLst>
              </a:cu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4" name="Group 283"/>
          <p:cNvGrpSpPr/>
          <p:nvPr/>
        </p:nvGrpSpPr>
        <p:grpSpPr>
          <a:xfrm rot="6015007">
            <a:off x="902349" y="4911398"/>
            <a:ext cx="762000" cy="457200"/>
            <a:chOff x="3886200" y="5638800"/>
            <a:chExt cx="1143000" cy="762000"/>
          </a:xfrm>
        </p:grpSpPr>
        <p:sp>
          <p:nvSpPr>
            <p:cNvPr id="285" name="Trapezoid 284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Trapezoid 289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Trapezoid 290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Trapezoid 291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Trapezoid 292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Trapezoid 293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Trapezoid 294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4343400" y="3581400"/>
            <a:ext cx="457200" cy="1618593"/>
            <a:chOff x="5486400" y="3352800"/>
            <a:chExt cx="457200" cy="1618593"/>
          </a:xfrm>
        </p:grpSpPr>
        <p:sp>
          <p:nvSpPr>
            <p:cNvPr id="126" name="Trapezoid 125"/>
            <p:cNvSpPr/>
            <p:nvPr/>
          </p:nvSpPr>
          <p:spPr>
            <a:xfrm flipH="1">
              <a:off x="5486400" y="3352800"/>
              <a:ext cx="457200" cy="1618593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Trapezoid 126"/>
            <p:cNvSpPr/>
            <p:nvPr/>
          </p:nvSpPr>
          <p:spPr>
            <a:xfrm rot="10800000">
              <a:off x="5562600" y="44958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rapezoid 127"/>
            <p:cNvSpPr/>
            <p:nvPr/>
          </p:nvSpPr>
          <p:spPr>
            <a:xfrm rot="10800000" flipV="1">
              <a:off x="5562601" y="40386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3000">
              <a:schemeClr val="accent1">
                <a:lumMod val="75000"/>
              </a:schemeClr>
            </a:gs>
            <a:gs pos="21001">
              <a:schemeClr val="tx2"/>
            </a:gs>
            <a:gs pos="63000">
              <a:schemeClr val="accent1">
                <a:lumMod val="60000"/>
                <a:lumOff val="40000"/>
              </a:schemeClr>
            </a:gs>
            <a:gs pos="67000">
              <a:schemeClr val="accent3">
                <a:lumMod val="60000"/>
                <a:lumOff val="40000"/>
              </a:schemeClr>
            </a:gs>
            <a:gs pos="69000">
              <a:schemeClr val="accent3">
                <a:lumMod val="75000"/>
              </a:schemeClr>
            </a:gs>
            <a:gs pos="82001">
              <a:schemeClr val="accent3">
                <a:lumMod val="5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7" name="Group 406"/>
          <p:cNvGrpSpPr/>
          <p:nvPr/>
        </p:nvGrpSpPr>
        <p:grpSpPr>
          <a:xfrm flipH="1">
            <a:off x="4572000" y="304800"/>
            <a:ext cx="4117283" cy="6248400"/>
            <a:chOff x="4388542" y="304800"/>
            <a:chExt cx="4117283" cy="6248400"/>
          </a:xfrm>
        </p:grpSpPr>
        <p:grpSp>
          <p:nvGrpSpPr>
            <p:cNvPr id="260" name="Group 259"/>
            <p:cNvGrpSpPr/>
            <p:nvPr/>
          </p:nvGrpSpPr>
          <p:grpSpPr>
            <a:xfrm flipH="1">
              <a:off x="6600825" y="1219200"/>
              <a:ext cx="457200" cy="457200"/>
              <a:chOff x="4724400" y="3200400"/>
              <a:chExt cx="381000" cy="457200"/>
            </a:xfrm>
          </p:grpSpPr>
          <p:sp>
            <p:nvSpPr>
              <p:cNvPr id="261" name="Trapezoid 260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2" name="Straight Connector 261"/>
              <p:cNvCxnSpPr>
                <a:stCxn id="261" idx="3"/>
                <a:endCxn id="261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7" name="Group 186"/>
            <p:cNvGrpSpPr/>
            <p:nvPr/>
          </p:nvGrpSpPr>
          <p:grpSpPr>
            <a:xfrm rot="17028509" flipH="1">
              <a:off x="7462103" y="4289736"/>
              <a:ext cx="838200" cy="609600"/>
              <a:chOff x="3886200" y="5638800"/>
              <a:chExt cx="1143000" cy="762000"/>
            </a:xfr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p:grpSpPr>
          <p:sp>
            <p:nvSpPr>
              <p:cNvPr id="188" name="Trapezoid 187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Trapezoid 188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Trapezoid 189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Trapezoid 190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Trapezoid 191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Trapezoid 192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Trapezoid 193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 flipH="1">
              <a:off x="6036369" y="1447800"/>
              <a:ext cx="1631256" cy="2091881"/>
              <a:chOff x="6803133" y="2714625"/>
              <a:chExt cx="1631256" cy="2091881"/>
            </a:xfrm>
          </p:grpSpPr>
          <p:sp>
            <p:nvSpPr>
              <p:cNvPr id="196" name="Rectangle 195"/>
              <p:cNvSpPr/>
              <p:nvPr/>
            </p:nvSpPr>
            <p:spPr>
              <a:xfrm>
                <a:off x="7237396" y="3200611"/>
                <a:ext cx="763604" cy="914400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>
                <a:off x="7239000" y="34290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Freeform 201"/>
              <p:cNvSpPr/>
              <p:nvPr/>
            </p:nvSpPr>
            <p:spPr>
              <a:xfrm>
                <a:off x="7239000" y="35814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7239000" y="37338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>
                <a:off x="7239000" y="38862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4" name="Group 387"/>
              <p:cNvGrpSpPr/>
              <p:nvPr/>
            </p:nvGrpSpPr>
            <p:grpSpPr>
              <a:xfrm>
                <a:off x="7620000" y="2714625"/>
                <a:ext cx="814389" cy="2090738"/>
                <a:chOff x="7620000" y="2714625"/>
                <a:chExt cx="814389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258" name="Freeform 257"/>
                <p:cNvSpPr/>
                <p:nvPr/>
              </p:nvSpPr>
              <p:spPr>
                <a:xfrm>
                  <a:off x="7620001" y="2714625"/>
                  <a:ext cx="814388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Freeform 258"/>
                <p:cNvSpPr/>
                <p:nvPr/>
              </p:nvSpPr>
              <p:spPr>
                <a:xfrm>
                  <a:off x="7620000" y="4024313"/>
                  <a:ext cx="771525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6" name="Group 388"/>
              <p:cNvGrpSpPr/>
              <p:nvPr/>
            </p:nvGrpSpPr>
            <p:grpSpPr>
              <a:xfrm flipH="1">
                <a:off x="6803133" y="2715768"/>
                <a:ext cx="825035" cy="2090738"/>
                <a:chOff x="7620000" y="2714625"/>
                <a:chExt cx="814391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256" name="Freeform 255"/>
                <p:cNvSpPr/>
                <p:nvPr/>
              </p:nvSpPr>
              <p:spPr>
                <a:xfrm>
                  <a:off x="7620003" y="2714625"/>
                  <a:ext cx="814388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>
                <a:xfrm>
                  <a:off x="7620000" y="4024313"/>
                  <a:ext cx="771525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5" name="Group 264"/>
            <p:cNvGrpSpPr/>
            <p:nvPr/>
          </p:nvGrpSpPr>
          <p:grpSpPr>
            <a:xfrm rot="20713198" flipH="1">
              <a:off x="7703769" y="1530706"/>
              <a:ext cx="240359" cy="1447800"/>
              <a:chOff x="6813424" y="1228157"/>
              <a:chExt cx="240359" cy="1447800"/>
            </a:xfrm>
          </p:grpSpPr>
          <p:sp>
            <p:nvSpPr>
              <p:cNvPr id="266" name="Parallelogram 265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Trapezoid 266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8" name="Group 267"/>
            <p:cNvGrpSpPr/>
            <p:nvPr/>
          </p:nvGrpSpPr>
          <p:grpSpPr>
            <a:xfrm flipH="1">
              <a:off x="7896223" y="2819399"/>
              <a:ext cx="381001" cy="1828801"/>
              <a:chOff x="3276599" y="1981201"/>
              <a:chExt cx="381001" cy="1828801"/>
            </a:xfrm>
          </p:grpSpPr>
          <p:grpSp>
            <p:nvGrpSpPr>
              <p:cNvPr id="269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272" name="Trapezoid 271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3" name="Isosceles Triangle 272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0" name="Isosceles Triangle 269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Isosceles Triangle 270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4" name="Group 273"/>
            <p:cNvGrpSpPr/>
            <p:nvPr/>
          </p:nvGrpSpPr>
          <p:grpSpPr>
            <a:xfrm flipH="1">
              <a:off x="6248400" y="3200400"/>
              <a:ext cx="434098" cy="1371600"/>
              <a:chOff x="4928616" y="1600200"/>
              <a:chExt cx="434098" cy="1371600"/>
            </a:xfrm>
          </p:grpSpPr>
          <p:sp>
            <p:nvSpPr>
              <p:cNvPr id="275" name="Rectangle 274"/>
              <p:cNvSpPr/>
              <p:nvPr/>
            </p:nvSpPr>
            <p:spPr>
              <a:xfrm>
                <a:off x="5029200" y="16002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Trapezoid 275"/>
              <p:cNvSpPr/>
              <p:nvPr/>
            </p:nvSpPr>
            <p:spPr>
              <a:xfrm rot="16200000">
                <a:off x="4764024" y="2116557"/>
                <a:ext cx="757989" cy="182474"/>
              </a:xfrm>
              <a:prstGeom prst="trapezoid">
                <a:avLst>
                  <a:gd name="adj" fmla="val 0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Trapezoid 276"/>
              <p:cNvSpPr/>
              <p:nvPr/>
            </p:nvSpPr>
            <p:spPr>
              <a:xfrm rot="10800000">
                <a:off x="4953000" y="2286000"/>
                <a:ext cx="381000" cy="593654"/>
              </a:xfrm>
              <a:prstGeom prst="trapezoid">
                <a:avLst>
                  <a:gd name="adj" fmla="val 19827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Trapezoid 277"/>
              <p:cNvSpPr/>
              <p:nvPr/>
            </p:nvSpPr>
            <p:spPr>
              <a:xfrm>
                <a:off x="4928616" y="1676400"/>
                <a:ext cx="434098" cy="304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4" name="Group 283"/>
            <p:cNvGrpSpPr/>
            <p:nvPr/>
          </p:nvGrpSpPr>
          <p:grpSpPr>
            <a:xfrm flipH="1">
              <a:off x="6880618" y="5791200"/>
              <a:ext cx="716280" cy="762000"/>
              <a:chOff x="4846320" y="5562600"/>
              <a:chExt cx="716280" cy="762000"/>
            </a:xfr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p:grpSpPr>
          <p:sp>
            <p:nvSpPr>
              <p:cNvPr id="285" name="Isosceles Triangle 284"/>
              <p:cNvSpPr/>
              <p:nvPr/>
            </p:nvSpPr>
            <p:spPr>
              <a:xfrm>
                <a:off x="4876800" y="5562600"/>
                <a:ext cx="669235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Freeform 285"/>
              <p:cNvSpPr/>
              <p:nvPr/>
            </p:nvSpPr>
            <p:spPr>
              <a:xfrm>
                <a:off x="5269283" y="6005513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Freeform 286"/>
              <p:cNvSpPr/>
              <p:nvPr/>
            </p:nvSpPr>
            <p:spPr>
              <a:xfrm flipH="1">
                <a:off x="4880421" y="6001512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8" name="Straight Connector 287"/>
              <p:cNvCxnSpPr>
                <a:stCxn id="285" idx="0"/>
                <a:endCxn id="291" idx="0"/>
              </p:cNvCxnSpPr>
              <p:nvPr/>
            </p:nvCxnSpPr>
            <p:spPr>
              <a:xfrm rot="16200000" flipH="1" flipV="1">
                <a:off x="5019580" y="5751761"/>
                <a:ext cx="381000" cy="2678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9" name="Isosceles Triangle 288"/>
              <p:cNvSpPr/>
              <p:nvPr/>
            </p:nvSpPr>
            <p:spPr>
              <a:xfrm>
                <a:off x="5105400" y="5943600"/>
                <a:ext cx="457200" cy="381000"/>
              </a:xfrm>
              <a:prstGeom prst="triangle">
                <a:avLst>
                  <a:gd name="adj" fmla="val 59694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Isosceles Triangle 289"/>
              <p:cNvSpPr/>
              <p:nvPr/>
            </p:nvSpPr>
            <p:spPr>
              <a:xfrm>
                <a:off x="4846320" y="5943600"/>
                <a:ext cx="457200" cy="381000"/>
              </a:xfrm>
              <a:prstGeom prst="triangle">
                <a:avLst>
                  <a:gd name="adj" fmla="val 38861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Isosceles Triangle 290"/>
              <p:cNvSpPr/>
              <p:nvPr/>
            </p:nvSpPr>
            <p:spPr>
              <a:xfrm>
                <a:off x="4922086" y="5943600"/>
                <a:ext cx="573630" cy="381000"/>
              </a:xfrm>
              <a:prstGeom prst="triangle">
                <a:avLst>
                  <a:gd name="adj" fmla="val 49972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 flipH="1">
              <a:off x="6372225" y="304800"/>
              <a:ext cx="914400" cy="1094423"/>
              <a:chOff x="2743200" y="361950"/>
              <a:chExt cx="914400" cy="1094423"/>
            </a:xfrm>
          </p:grpSpPr>
          <p:grpSp>
            <p:nvGrpSpPr>
              <p:cNvPr id="293" name="Group 185"/>
              <p:cNvGrpSpPr/>
              <p:nvPr/>
            </p:nvGrpSpPr>
            <p:grpSpPr>
              <a:xfrm>
                <a:off x="3190876" y="361950"/>
                <a:ext cx="466724" cy="1090613"/>
                <a:chOff x="3190876" y="361950"/>
                <a:chExt cx="528638" cy="1090613"/>
              </a:xfrm>
            </p:grpSpPr>
            <p:sp>
              <p:nvSpPr>
                <p:cNvPr id="304" name="Freeform 303"/>
                <p:cNvSpPr/>
                <p:nvPr/>
              </p:nvSpPr>
              <p:spPr>
                <a:xfrm>
                  <a:off x="3190876" y="361950"/>
                  <a:ext cx="528638" cy="1090613"/>
                </a:xfrm>
                <a:custGeom>
                  <a:avLst/>
                  <a:gdLst>
                    <a:gd name="connsiteX0" fmla="*/ 357187 w 876300"/>
                    <a:gd name="connsiteY0" fmla="*/ 0 h 1090613"/>
                    <a:gd name="connsiteX1" fmla="*/ 571500 w 876300"/>
                    <a:gd name="connsiteY1" fmla="*/ 9525 h 1090613"/>
                    <a:gd name="connsiteX2" fmla="*/ 714375 w 876300"/>
                    <a:gd name="connsiteY2" fmla="*/ 80963 h 1090613"/>
                    <a:gd name="connsiteX3" fmla="*/ 804862 w 876300"/>
                    <a:gd name="connsiteY3" fmla="*/ 161925 h 1090613"/>
                    <a:gd name="connsiteX4" fmla="*/ 828675 w 876300"/>
                    <a:gd name="connsiteY4" fmla="*/ 295275 h 1090613"/>
                    <a:gd name="connsiteX5" fmla="*/ 866775 w 876300"/>
                    <a:gd name="connsiteY5" fmla="*/ 604838 h 1090613"/>
                    <a:gd name="connsiteX6" fmla="*/ 876300 w 876300"/>
                    <a:gd name="connsiteY6" fmla="*/ 1090613 h 1090613"/>
                    <a:gd name="connsiteX7" fmla="*/ 561975 w 876300"/>
                    <a:gd name="connsiteY7" fmla="*/ 1062038 h 1090613"/>
                    <a:gd name="connsiteX8" fmla="*/ 347662 w 876300"/>
                    <a:gd name="connsiteY8" fmla="*/ 1057275 h 1090613"/>
                    <a:gd name="connsiteX9" fmla="*/ 0 w 876300"/>
                    <a:gd name="connsiteY9" fmla="*/ 87630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914400 w 1433513"/>
                    <a:gd name="connsiteY0" fmla="*/ 0 h 1090613"/>
                    <a:gd name="connsiteX1" fmla="*/ 1128713 w 1433513"/>
                    <a:gd name="connsiteY1" fmla="*/ 9525 h 1090613"/>
                    <a:gd name="connsiteX2" fmla="*/ 1271588 w 1433513"/>
                    <a:gd name="connsiteY2" fmla="*/ 80963 h 1090613"/>
                    <a:gd name="connsiteX3" fmla="*/ 1362075 w 1433513"/>
                    <a:gd name="connsiteY3" fmla="*/ 161925 h 1090613"/>
                    <a:gd name="connsiteX4" fmla="*/ 1385888 w 1433513"/>
                    <a:gd name="connsiteY4" fmla="*/ 295275 h 1090613"/>
                    <a:gd name="connsiteX5" fmla="*/ 1423988 w 1433513"/>
                    <a:gd name="connsiteY5" fmla="*/ 604838 h 1090613"/>
                    <a:gd name="connsiteX6" fmla="*/ 1433513 w 1433513"/>
                    <a:gd name="connsiteY6" fmla="*/ 1090613 h 1090613"/>
                    <a:gd name="connsiteX7" fmla="*/ 1119188 w 1433513"/>
                    <a:gd name="connsiteY7" fmla="*/ 1062038 h 1090613"/>
                    <a:gd name="connsiteX8" fmla="*/ 904875 w 1433513"/>
                    <a:gd name="connsiteY8" fmla="*/ 1057275 h 1090613"/>
                    <a:gd name="connsiteX9" fmla="*/ 0 w 1433513"/>
                    <a:gd name="connsiteY9" fmla="*/ 857250 h 1090613"/>
                    <a:gd name="connsiteX0" fmla="*/ 9525 w 528638"/>
                    <a:gd name="connsiteY0" fmla="*/ 0 h 1090613"/>
                    <a:gd name="connsiteX1" fmla="*/ 223838 w 528638"/>
                    <a:gd name="connsiteY1" fmla="*/ 9525 h 1090613"/>
                    <a:gd name="connsiteX2" fmla="*/ 366713 w 528638"/>
                    <a:gd name="connsiteY2" fmla="*/ 80963 h 1090613"/>
                    <a:gd name="connsiteX3" fmla="*/ 457200 w 528638"/>
                    <a:gd name="connsiteY3" fmla="*/ 161925 h 1090613"/>
                    <a:gd name="connsiteX4" fmla="*/ 481013 w 528638"/>
                    <a:gd name="connsiteY4" fmla="*/ 295275 h 1090613"/>
                    <a:gd name="connsiteX5" fmla="*/ 519113 w 528638"/>
                    <a:gd name="connsiteY5" fmla="*/ 604838 h 1090613"/>
                    <a:gd name="connsiteX6" fmla="*/ 528638 w 528638"/>
                    <a:gd name="connsiteY6" fmla="*/ 1090613 h 1090613"/>
                    <a:gd name="connsiteX7" fmla="*/ 214313 w 528638"/>
                    <a:gd name="connsiteY7" fmla="*/ 1062038 h 1090613"/>
                    <a:gd name="connsiteX8" fmla="*/ 0 w 528638"/>
                    <a:gd name="connsiteY8" fmla="*/ 1057275 h 1090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28638" h="1090613">
                      <a:moveTo>
                        <a:pt x="9525" y="0"/>
                      </a:moveTo>
                      <a:lnTo>
                        <a:pt x="223838" y="9525"/>
                      </a:lnTo>
                      <a:lnTo>
                        <a:pt x="366713" y="80963"/>
                      </a:lnTo>
                      <a:lnTo>
                        <a:pt x="457200" y="161925"/>
                      </a:lnTo>
                      <a:lnTo>
                        <a:pt x="481013" y="295275"/>
                      </a:lnTo>
                      <a:lnTo>
                        <a:pt x="519113" y="604838"/>
                      </a:lnTo>
                      <a:lnTo>
                        <a:pt x="528638" y="1090613"/>
                      </a:lnTo>
                      <a:lnTo>
                        <a:pt x="214313" y="1062038"/>
                      </a:lnTo>
                      <a:lnTo>
                        <a:pt x="0" y="10572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5" name="Group 155"/>
                <p:cNvGrpSpPr/>
                <p:nvPr/>
              </p:nvGrpSpPr>
              <p:grpSpPr>
                <a:xfrm flipH="1">
                  <a:off x="3200400" y="640080"/>
                  <a:ext cx="381000" cy="228600"/>
                  <a:chOff x="2698638" y="692767"/>
                  <a:chExt cx="381000" cy="228600"/>
                </a:xfrm>
              </p:grpSpPr>
              <p:sp>
                <p:nvSpPr>
                  <p:cNvPr id="310" name="Isosceles Triangle 309"/>
                  <p:cNvSpPr/>
                  <p:nvPr/>
                </p:nvSpPr>
                <p:spPr>
                  <a:xfrm rot="7305974">
                    <a:off x="2774838" y="616567"/>
                    <a:ext cx="228600" cy="381000"/>
                  </a:xfrm>
                  <a:prstGeom prst="triangle">
                    <a:avLst/>
                  </a:prstGeom>
                  <a:gradFill flip="none" rotWithShape="1">
                    <a:gsLst>
                      <a:gs pos="0">
                        <a:srgbClr val="FFFF00">
                          <a:shade val="30000"/>
                          <a:satMod val="115000"/>
                        </a:srgbClr>
                      </a:gs>
                      <a:gs pos="50000">
                        <a:srgbClr val="FFFF00">
                          <a:shade val="67500"/>
                          <a:satMod val="115000"/>
                        </a:srgbClr>
                      </a:gs>
                      <a:gs pos="100000">
                        <a:srgbClr val="FFFF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11" name="Straight Connector 310"/>
                  <p:cNvCxnSpPr>
                    <a:stCxn id="310" idx="1"/>
                    <a:endCxn id="310" idx="5"/>
                  </p:cNvCxnSpPr>
                  <p:nvPr/>
                </p:nvCxnSpPr>
                <p:spPr>
                  <a:xfrm rot="16200000" flipH="1" flipV="1">
                    <a:off x="2840549" y="776980"/>
                    <a:ext cx="97178" cy="60174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06" name="Trapezoid 305"/>
                <p:cNvSpPr/>
                <p:nvPr/>
              </p:nvSpPr>
              <p:spPr>
                <a:xfrm rot="14822795" flipH="1">
                  <a:off x="3511008" y="8797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Trapezoid 306"/>
                <p:cNvSpPr/>
                <p:nvPr/>
              </p:nvSpPr>
              <p:spPr>
                <a:xfrm rot="14822795" flipH="1">
                  <a:off x="3511009" y="11845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Trapezoid 307"/>
                <p:cNvSpPr/>
                <p:nvPr/>
              </p:nvSpPr>
              <p:spPr>
                <a:xfrm rot="14822795" flipH="1">
                  <a:off x="3511008" y="10321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9" name="Freeform 308"/>
                <p:cNvSpPr/>
                <p:nvPr/>
              </p:nvSpPr>
              <p:spPr>
                <a:xfrm>
                  <a:off x="3195638" y="361950"/>
                  <a:ext cx="209550" cy="419100"/>
                </a:xfrm>
                <a:custGeom>
                  <a:avLst/>
                  <a:gdLst>
                    <a:gd name="connsiteX0" fmla="*/ 0 w 209550"/>
                    <a:gd name="connsiteY0" fmla="*/ 419100 h 419100"/>
                    <a:gd name="connsiteX1" fmla="*/ 57150 w 209550"/>
                    <a:gd name="connsiteY1" fmla="*/ 171450 h 419100"/>
                    <a:gd name="connsiteX2" fmla="*/ 171450 w 209550"/>
                    <a:gd name="connsiteY2" fmla="*/ 47625 h 419100"/>
                    <a:gd name="connsiteX3" fmla="*/ 209550 w 209550"/>
                    <a:gd name="connsiteY3" fmla="*/ 9525 h 419100"/>
                    <a:gd name="connsiteX4" fmla="*/ 0 w 209550"/>
                    <a:gd name="connsiteY4" fmla="*/ 0 h 41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9550" h="419100">
                      <a:moveTo>
                        <a:pt x="0" y="419100"/>
                      </a:moveTo>
                      <a:lnTo>
                        <a:pt x="57150" y="171450"/>
                      </a:lnTo>
                      <a:lnTo>
                        <a:pt x="171450" y="47625"/>
                      </a:lnTo>
                      <a:lnTo>
                        <a:pt x="209550" y="9525"/>
                      </a:lnTo>
                      <a:lnTo>
                        <a:pt x="0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4" name="Group 186"/>
              <p:cNvGrpSpPr/>
              <p:nvPr/>
            </p:nvGrpSpPr>
            <p:grpSpPr>
              <a:xfrm flipH="1">
                <a:off x="2743200" y="365760"/>
                <a:ext cx="464630" cy="1090613"/>
                <a:chOff x="3190876" y="361950"/>
                <a:chExt cx="528638" cy="1090613"/>
              </a:xfrm>
            </p:grpSpPr>
            <p:sp>
              <p:nvSpPr>
                <p:cNvPr id="296" name="Freeform 295"/>
                <p:cNvSpPr/>
                <p:nvPr/>
              </p:nvSpPr>
              <p:spPr>
                <a:xfrm>
                  <a:off x="3190876" y="361950"/>
                  <a:ext cx="528638" cy="1090613"/>
                </a:xfrm>
                <a:custGeom>
                  <a:avLst/>
                  <a:gdLst>
                    <a:gd name="connsiteX0" fmla="*/ 357187 w 876300"/>
                    <a:gd name="connsiteY0" fmla="*/ 0 h 1090613"/>
                    <a:gd name="connsiteX1" fmla="*/ 571500 w 876300"/>
                    <a:gd name="connsiteY1" fmla="*/ 9525 h 1090613"/>
                    <a:gd name="connsiteX2" fmla="*/ 714375 w 876300"/>
                    <a:gd name="connsiteY2" fmla="*/ 80963 h 1090613"/>
                    <a:gd name="connsiteX3" fmla="*/ 804862 w 876300"/>
                    <a:gd name="connsiteY3" fmla="*/ 161925 h 1090613"/>
                    <a:gd name="connsiteX4" fmla="*/ 828675 w 876300"/>
                    <a:gd name="connsiteY4" fmla="*/ 295275 h 1090613"/>
                    <a:gd name="connsiteX5" fmla="*/ 866775 w 876300"/>
                    <a:gd name="connsiteY5" fmla="*/ 604838 h 1090613"/>
                    <a:gd name="connsiteX6" fmla="*/ 876300 w 876300"/>
                    <a:gd name="connsiteY6" fmla="*/ 1090613 h 1090613"/>
                    <a:gd name="connsiteX7" fmla="*/ 561975 w 876300"/>
                    <a:gd name="connsiteY7" fmla="*/ 1062038 h 1090613"/>
                    <a:gd name="connsiteX8" fmla="*/ 347662 w 876300"/>
                    <a:gd name="connsiteY8" fmla="*/ 1057275 h 1090613"/>
                    <a:gd name="connsiteX9" fmla="*/ 0 w 876300"/>
                    <a:gd name="connsiteY9" fmla="*/ 87630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304800 w 823913"/>
                    <a:gd name="connsiteY0" fmla="*/ 0 h 1090613"/>
                    <a:gd name="connsiteX1" fmla="*/ 519113 w 823913"/>
                    <a:gd name="connsiteY1" fmla="*/ 9525 h 1090613"/>
                    <a:gd name="connsiteX2" fmla="*/ 661988 w 823913"/>
                    <a:gd name="connsiteY2" fmla="*/ 80963 h 1090613"/>
                    <a:gd name="connsiteX3" fmla="*/ 752475 w 823913"/>
                    <a:gd name="connsiteY3" fmla="*/ 161925 h 1090613"/>
                    <a:gd name="connsiteX4" fmla="*/ 776288 w 823913"/>
                    <a:gd name="connsiteY4" fmla="*/ 295275 h 1090613"/>
                    <a:gd name="connsiteX5" fmla="*/ 814388 w 823913"/>
                    <a:gd name="connsiteY5" fmla="*/ 604838 h 1090613"/>
                    <a:gd name="connsiteX6" fmla="*/ 823913 w 823913"/>
                    <a:gd name="connsiteY6" fmla="*/ 1090613 h 1090613"/>
                    <a:gd name="connsiteX7" fmla="*/ 509588 w 823913"/>
                    <a:gd name="connsiteY7" fmla="*/ 1062038 h 1090613"/>
                    <a:gd name="connsiteX8" fmla="*/ 295275 w 823913"/>
                    <a:gd name="connsiteY8" fmla="*/ 1057275 h 1090613"/>
                    <a:gd name="connsiteX9" fmla="*/ 0 w 823913"/>
                    <a:gd name="connsiteY9" fmla="*/ 857250 h 1090613"/>
                    <a:gd name="connsiteX0" fmla="*/ 914400 w 1433513"/>
                    <a:gd name="connsiteY0" fmla="*/ 0 h 1090613"/>
                    <a:gd name="connsiteX1" fmla="*/ 1128713 w 1433513"/>
                    <a:gd name="connsiteY1" fmla="*/ 9525 h 1090613"/>
                    <a:gd name="connsiteX2" fmla="*/ 1271588 w 1433513"/>
                    <a:gd name="connsiteY2" fmla="*/ 80963 h 1090613"/>
                    <a:gd name="connsiteX3" fmla="*/ 1362075 w 1433513"/>
                    <a:gd name="connsiteY3" fmla="*/ 161925 h 1090613"/>
                    <a:gd name="connsiteX4" fmla="*/ 1385888 w 1433513"/>
                    <a:gd name="connsiteY4" fmla="*/ 295275 h 1090613"/>
                    <a:gd name="connsiteX5" fmla="*/ 1423988 w 1433513"/>
                    <a:gd name="connsiteY5" fmla="*/ 604838 h 1090613"/>
                    <a:gd name="connsiteX6" fmla="*/ 1433513 w 1433513"/>
                    <a:gd name="connsiteY6" fmla="*/ 1090613 h 1090613"/>
                    <a:gd name="connsiteX7" fmla="*/ 1119188 w 1433513"/>
                    <a:gd name="connsiteY7" fmla="*/ 1062038 h 1090613"/>
                    <a:gd name="connsiteX8" fmla="*/ 904875 w 1433513"/>
                    <a:gd name="connsiteY8" fmla="*/ 1057275 h 1090613"/>
                    <a:gd name="connsiteX9" fmla="*/ 0 w 1433513"/>
                    <a:gd name="connsiteY9" fmla="*/ 857250 h 1090613"/>
                    <a:gd name="connsiteX0" fmla="*/ 9525 w 528638"/>
                    <a:gd name="connsiteY0" fmla="*/ 0 h 1090613"/>
                    <a:gd name="connsiteX1" fmla="*/ 223838 w 528638"/>
                    <a:gd name="connsiteY1" fmla="*/ 9525 h 1090613"/>
                    <a:gd name="connsiteX2" fmla="*/ 366713 w 528638"/>
                    <a:gd name="connsiteY2" fmla="*/ 80963 h 1090613"/>
                    <a:gd name="connsiteX3" fmla="*/ 457200 w 528638"/>
                    <a:gd name="connsiteY3" fmla="*/ 161925 h 1090613"/>
                    <a:gd name="connsiteX4" fmla="*/ 481013 w 528638"/>
                    <a:gd name="connsiteY4" fmla="*/ 295275 h 1090613"/>
                    <a:gd name="connsiteX5" fmla="*/ 519113 w 528638"/>
                    <a:gd name="connsiteY5" fmla="*/ 604838 h 1090613"/>
                    <a:gd name="connsiteX6" fmla="*/ 528638 w 528638"/>
                    <a:gd name="connsiteY6" fmla="*/ 1090613 h 1090613"/>
                    <a:gd name="connsiteX7" fmla="*/ 214313 w 528638"/>
                    <a:gd name="connsiteY7" fmla="*/ 1062038 h 1090613"/>
                    <a:gd name="connsiteX8" fmla="*/ 0 w 528638"/>
                    <a:gd name="connsiteY8" fmla="*/ 1057275 h 1090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28638" h="1090613">
                      <a:moveTo>
                        <a:pt x="9525" y="0"/>
                      </a:moveTo>
                      <a:lnTo>
                        <a:pt x="223838" y="9525"/>
                      </a:lnTo>
                      <a:lnTo>
                        <a:pt x="366713" y="80963"/>
                      </a:lnTo>
                      <a:lnTo>
                        <a:pt x="457200" y="161925"/>
                      </a:lnTo>
                      <a:lnTo>
                        <a:pt x="481013" y="295275"/>
                      </a:lnTo>
                      <a:lnTo>
                        <a:pt x="519113" y="604838"/>
                      </a:lnTo>
                      <a:lnTo>
                        <a:pt x="528638" y="1090613"/>
                      </a:lnTo>
                      <a:lnTo>
                        <a:pt x="214313" y="1062038"/>
                      </a:lnTo>
                      <a:lnTo>
                        <a:pt x="0" y="1057275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155"/>
                <p:cNvGrpSpPr/>
                <p:nvPr/>
              </p:nvGrpSpPr>
              <p:grpSpPr>
                <a:xfrm flipH="1">
                  <a:off x="3200400" y="640080"/>
                  <a:ext cx="381000" cy="228600"/>
                  <a:chOff x="2698638" y="692767"/>
                  <a:chExt cx="381000" cy="228600"/>
                </a:xfrm>
              </p:grpSpPr>
              <p:sp>
                <p:nvSpPr>
                  <p:cNvPr id="302" name="Isosceles Triangle 301"/>
                  <p:cNvSpPr/>
                  <p:nvPr/>
                </p:nvSpPr>
                <p:spPr>
                  <a:xfrm rot="7305974">
                    <a:off x="2774838" y="616567"/>
                    <a:ext cx="228600" cy="381000"/>
                  </a:xfrm>
                  <a:prstGeom prst="triangle">
                    <a:avLst/>
                  </a:prstGeom>
                  <a:gradFill flip="none" rotWithShape="1">
                    <a:gsLst>
                      <a:gs pos="0">
                        <a:srgbClr val="FFFF00">
                          <a:shade val="30000"/>
                          <a:satMod val="115000"/>
                        </a:srgbClr>
                      </a:gs>
                      <a:gs pos="50000">
                        <a:srgbClr val="FFFF00">
                          <a:shade val="67500"/>
                          <a:satMod val="115000"/>
                        </a:srgbClr>
                      </a:gs>
                      <a:gs pos="100000">
                        <a:srgbClr val="FFFF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03" name="Straight Connector 302"/>
                  <p:cNvCxnSpPr>
                    <a:stCxn id="302" idx="1"/>
                    <a:endCxn id="302" idx="5"/>
                  </p:cNvCxnSpPr>
                  <p:nvPr/>
                </p:nvCxnSpPr>
                <p:spPr>
                  <a:xfrm rot="16200000" flipH="1" flipV="1">
                    <a:off x="2840549" y="776980"/>
                    <a:ext cx="97178" cy="60174"/>
                  </a:xfrm>
                  <a:prstGeom prst="line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98" name="Trapezoid 297"/>
                <p:cNvSpPr/>
                <p:nvPr/>
              </p:nvSpPr>
              <p:spPr>
                <a:xfrm rot="14822795" flipH="1">
                  <a:off x="3511008" y="8797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9" name="Trapezoid 298"/>
                <p:cNvSpPr/>
                <p:nvPr/>
              </p:nvSpPr>
              <p:spPr>
                <a:xfrm rot="14822795" flipH="1">
                  <a:off x="3511009" y="11845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0" name="Trapezoid 299"/>
                <p:cNvSpPr/>
                <p:nvPr/>
              </p:nvSpPr>
              <p:spPr>
                <a:xfrm rot="14822795" flipH="1">
                  <a:off x="3511008" y="10321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1" name="Freeform 300"/>
                <p:cNvSpPr/>
                <p:nvPr/>
              </p:nvSpPr>
              <p:spPr>
                <a:xfrm>
                  <a:off x="3195638" y="361950"/>
                  <a:ext cx="209550" cy="419100"/>
                </a:xfrm>
                <a:custGeom>
                  <a:avLst/>
                  <a:gdLst>
                    <a:gd name="connsiteX0" fmla="*/ 0 w 209550"/>
                    <a:gd name="connsiteY0" fmla="*/ 419100 h 419100"/>
                    <a:gd name="connsiteX1" fmla="*/ 57150 w 209550"/>
                    <a:gd name="connsiteY1" fmla="*/ 171450 h 419100"/>
                    <a:gd name="connsiteX2" fmla="*/ 171450 w 209550"/>
                    <a:gd name="connsiteY2" fmla="*/ 47625 h 419100"/>
                    <a:gd name="connsiteX3" fmla="*/ 209550 w 209550"/>
                    <a:gd name="connsiteY3" fmla="*/ 9525 h 419100"/>
                    <a:gd name="connsiteX4" fmla="*/ 0 w 209550"/>
                    <a:gd name="connsiteY4" fmla="*/ 0 h 41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9550" h="419100">
                      <a:moveTo>
                        <a:pt x="0" y="419100"/>
                      </a:moveTo>
                      <a:lnTo>
                        <a:pt x="57150" y="171450"/>
                      </a:lnTo>
                      <a:lnTo>
                        <a:pt x="171450" y="47625"/>
                      </a:lnTo>
                      <a:lnTo>
                        <a:pt x="209550" y="9525"/>
                      </a:lnTo>
                      <a:lnTo>
                        <a:pt x="0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5" name="Trapezoid 294"/>
              <p:cNvSpPr/>
              <p:nvPr/>
            </p:nvSpPr>
            <p:spPr>
              <a:xfrm>
                <a:off x="3048000" y="990600"/>
                <a:ext cx="304800" cy="457200"/>
              </a:xfrm>
              <a:prstGeom prst="trapezoid">
                <a:avLst>
                  <a:gd name="adj" fmla="val 21373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 flipH="1">
              <a:off x="7010400" y="3200400"/>
              <a:ext cx="434098" cy="1371600"/>
              <a:chOff x="4928616" y="1600200"/>
              <a:chExt cx="434098" cy="1371600"/>
            </a:xfrm>
          </p:grpSpPr>
          <p:sp>
            <p:nvSpPr>
              <p:cNvPr id="319" name="Rectangle 318"/>
              <p:cNvSpPr/>
              <p:nvPr/>
            </p:nvSpPr>
            <p:spPr>
              <a:xfrm>
                <a:off x="5029200" y="16002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Trapezoid 319"/>
              <p:cNvSpPr/>
              <p:nvPr/>
            </p:nvSpPr>
            <p:spPr>
              <a:xfrm rot="16200000">
                <a:off x="4764024" y="2116557"/>
                <a:ext cx="757989" cy="182474"/>
              </a:xfrm>
              <a:prstGeom prst="trapezoid">
                <a:avLst>
                  <a:gd name="adj" fmla="val 0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Trapezoid 320"/>
              <p:cNvSpPr/>
              <p:nvPr/>
            </p:nvSpPr>
            <p:spPr>
              <a:xfrm rot="10800000">
                <a:off x="4953000" y="2286000"/>
                <a:ext cx="381000" cy="593654"/>
              </a:xfrm>
              <a:prstGeom prst="trapezoid">
                <a:avLst>
                  <a:gd name="adj" fmla="val 19827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Trapezoid 321"/>
              <p:cNvSpPr/>
              <p:nvPr/>
            </p:nvSpPr>
            <p:spPr>
              <a:xfrm>
                <a:off x="4928616" y="1676400"/>
                <a:ext cx="434098" cy="304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 flipH="1">
              <a:off x="6042418" y="5791200"/>
              <a:ext cx="716280" cy="762000"/>
              <a:chOff x="4846320" y="5562600"/>
              <a:chExt cx="716280" cy="762000"/>
            </a:xfr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p:grpSpPr>
          <p:sp>
            <p:nvSpPr>
              <p:cNvPr id="329" name="Isosceles Triangle 328"/>
              <p:cNvSpPr/>
              <p:nvPr/>
            </p:nvSpPr>
            <p:spPr>
              <a:xfrm>
                <a:off x="4876800" y="5562600"/>
                <a:ext cx="669235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Freeform 329"/>
              <p:cNvSpPr/>
              <p:nvPr/>
            </p:nvSpPr>
            <p:spPr>
              <a:xfrm>
                <a:off x="5269283" y="6005513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Freeform 330"/>
              <p:cNvSpPr/>
              <p:nvPr/>
            </p:nvSpPr>
            <p:spPr>
              <a:xfrm flipH="1">
                <a:off x="4880421" y="6001512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2" name="Straight Connector 331"/>
              <p:cNvCxnSpPr>
                <a:stCxn id="329" idx="0"/>
                <a:endCxn id="335" idx="0"/>
              </p:cNvCxnSpPr>
              <p:nvPr/>
            </p:nvCxnSpPr>
            <p:spPr>
              <a:xfrm rot="16200000" flipH="1" flipV="1">
                <a:off x="5019580" y="5751761"/>
                <a:ext cx="381000" cy="2678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3" name="Isosceles Triangle 332"/>
              <p:cNvSpPr/>
              <p:nvPr/>
            </p:nvSpPr>
            <p:spPr>
              <a:xfrm>
                <a:off x="5105400" y="5943600"/>
                <a:ext cx="457200" cy="381000"/>
              </a:xfrm>
              <a:prstGeom prst="triangle">
                <a:avLst>
                  <a:gd name="adj" fmla="val 59694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Isosceles Triangle 333"/>
              <p:cNvSpPr/>
              <p:nvPr/>
            </p:nvSpPr>
            <p:spPr>
              <a:xfrm>
                <a:off x="4846320" y="5943600"/>
                <a:ext cx="457200" cy="381000"/>
              </a:xfrm>
              <a:prstGeom prst="triangle">
                <a:avLst>
                  <a:gd name="adj" fmla="val 38861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Isosceles Triangle 334"/>
              <p:cNvSpPr/>
              <p:nvPr/>
            </p:nvSpPr>
            <p:spPr>
              <a:xfrm>
                <a:off x="4922086" y="5943600"/>
                <a:ext cx="573630" cy="381000"/>
              </a:xfrm>
              <a:prstGeom prst="triangle">
                <a:avLst>
                  <a:gd name="adj" fmla="val 49972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 flipH="1">
              <a:off x="6225298" y="4419600"/>
              <a:ext cx="457200" cy="1828800"/>
              <a:chOff x="8077200" y="3048000"/>
              <a:chExt cx="457200" cy="1828800"/>
            </a:xfrm>
          </p:grpSpPr>
          <p:sp>
            <p:nvSpPr>
              <p:cNvPr id="324" name="Trapezoid 323"/>
              <p:cNvSpPr/>
              <p:nvPr/>
            </p:nvSpPr>
            <p:spPr>
              <a:xfrm flipH="1">
                <a:off x="8077200" y="3048000"/>
                <a:ext cx="457200" cy="13899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5" name="Trapezoid 324"/>
              <p:cNvSpPr/>
              <p:nvPr/>
            </p:nvSpPr>
            <p:spPr>
              <a:xfrm rot="10800000">
                <a:off x="8153400" y="39624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Trapezoid 325"/>
              <p:cNvSpPr/>
              <p:nvPr/>
            </p:nvSpPr>
            <p:spPr>
              <a:xfrm rot="10800000" flipV="1">
                <a:off x="8153401" y="35052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Isosceles Triangle 326"/>
              <p:cNvSpPr/>
              <p:nvPr/>
            </p:nvSpPr>
            <p:spPr>
              <a:xfrm flipV="1">
                <a:off x="8077200" y="4419600"/>
                <a:ext cx="457200" cy="457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9" name="Group 278"/>
            <p:cNvGrpSpPr/>
            <p:nvPr/>
          </p:nvGrpSpPr>
          <p:grpSpPr>
            <a:xfrm flipH="1">
              <a:off x="6987298" y="4419600"/>
              <a:ext cx="457200" cy="1828800"/>
              <a:chOff x="8077200" y="3048000"/>
              <a:chExt cx="457200" cy="1828800"/>
            </a:xfrm>
          </p:grpSpPr>
          <p:sp>
            <p:nvSpPr>
              <p:cNvPr id="280" name="Trapezoid 279"/>
              <p:cNvSpPr/>
              <p:nvPr/>
            </p:nvSpPr>
            <p:spPr>
              <a:xfrm flipH="1">
                <a:off x="8077200" y="3048000"/>
                <a:ext cx="457200" cy="13899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1" name="Trapezoid 280"/>
              <p:cNvSpPr/>
              <p:nvPr/>
            </p:nvSpPr>
            <p:spPr>
              <a:xfrm rot="10800000">
                <a:off x="8153400" y="39624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Trapezoid 281"/>
              <p:cNvSpPr/>
              <p:nvPr/>
            </p:nvSpPr>
            <p:spPr>
              <a:xfrm rot="10800000" flipV="1">
                <a:off x="8153401" y="35052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Isosceles Triangle 282"/>
              <p:cNvSpPr/>
              <p:nvPr/>
            </p:nvSpPr>
            <p:spPr>
              <a:xfrm flipV="1">
                <a:off x="8077200" y="4419600"/>
                <a:ext cx="457200" cy="457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9" name="Group 348"/>
            <p:cNvGrpSpPr/>
            <p:nvPr/>
          </p:nvGrpSpPr>
          <p:grpSpPr>
            <a:xfrm>
              <a:off x="5827066" y="1524000"/>
              <a:ext cx="240359" cy="1447800"/>
              <a:chOff x="6813424" y="1228157"/>
              <a:chExt cx="240359" cy="1447800"/>
            </a:xfrm>
          </p:grpSpPr>
          <p:sp>
            <p:nvSpPr>
              <p:cNvPr id="350" name="Parallelogram 349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Trapezoid 350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 rot="2906342">
              <a:off x="3526529" y="1337469"/>
              <a:ext cx="2867025" cy="1143000"/>
              <a:chOff x="3048000" y="2362200"/>
              <a:chExt cx="2867025" cy="1143000"/>
            </a:xfrm>
          </p:grpSpPr>
          <p:grpSp>
            <p:nvGrpSpPr>
              <p:cNvPr id="358" name="Group 357"/>
              <p:cNvGrpSpPr/>
              <p:nvPr/>
            </p:nvGrpSpPr>
            <p:grpSpPr>
              <a:xfrm flipH="1">
                <a:off x="3781426" y="2514601"/>
                <a:ext cx="685800" cy="609601"/>
                <a:chOff x="3886200" y="5638800"/>
                <a:chExt cx="935182" cy="762001"/>
              </a:xfr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p:grpSpPr>
            <p:sp>
              <p:nvSpPr>
                <p:cNvPr id="359" name="Trapezoid 358"/>
                <p:cNvSpPr/>
                <p:nvPr/>
              </p:nvSpPr>
              <p:spPr>
                <a:xfrm rot="16200000">
                  <a:off x="3848100" y="5753100"/>
                  <a:ext cx="495300" cy="2667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0" name="Trapezoid 359"/>
                <p:cNvSpPr/>
                <p:nvPr/>
              </p:nvSpPr>
              <p:spPr>
                <a:xfrm rot="16200000">
                  <a:off x="3810000" y="5867400"/>
                  <a:ext cx="609600" cy="457200"/>
                </a:xfrm>
                <a:prstGeom prst="trapezoid">
                  <a:avLst>
                    <a:gd name="adj" fmla="val 16667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Trapezoid 360"/>
                <p:cNvSpPr/>
                <p:nvPr/>
              </p:nvSpPr>
              <p:spPr>
                <a:xfrm rot="5400000">
                  <a:off x="4506191" y="5628408"/>
                  <a:ext cx="152400" cy="477982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Trapezoid 361"/>
                <p:cNvSpPr/>
                <p:nvPr/>
              </p:nvSpPr>
              <p:spPr>
                <a:xfrm rot="5400000">
                  <a:off x="4454236" y="5832764"/>
                  <a:ext cx="152400" cy="37407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Trapezoid 362"/>
                <p:cNvSpPr/>
                <p:nvPr/>
              </p:nvSpPr>
              <p:spPr>
                <a:xfrm rot="5400000">
                  <a:off x="4454236" y="5985164"/>
                  <a:ext cx="152400" cy="37407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Trapezoid 363"/>
                <p:cNvSpPr/>
                <p:nvPr/>
              </p:nvSpPr>
              <p:spPr>
                <a:xfrm rot="5400000">
                  <a:off x="4454236" y="6137564"/>
                  <a:ext cx="152400" cy="37407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Trapezoid 364"/>
                <p:cNvSpPr/>
                <p:nvPr/>
              </p:nvSpPr>
              <p:spPr>
                <a:xfrm rot="5400000">
                  <a:off x="4305300" y="5524500"/>
                  <a:ext cx="152400" cy="381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6" name="Group 365"/>
              <p:cNvGrpSpPr/>
              <p:nvPr/>
            </p:nvGrpSpPr>
            <p:grpSpPr>
              <a:xfrm rot="5400000" flipH="1">
                <a:off x="4810124" y="2019300"/>
                <a:ext cx="381001" cy="1828801"/>
                <a:chOff x="3276599" y="1981201"/>
                <a:chExt cx="381001" cy="1828801"/>
              </a:xfrm>
            </p:grpSpPr>
            <p:grpSp>
              <p:nvGrpSpPr>
                <p:cNvPr id="367" name="Group 81"/>
                <p:cNvGrpSpPr/>
                <p:nvPr/>
              </p:nvGrpSpPr>
              <p:grpSpPr>
                <a:xfrm>
                  <a:off x="3276600" y="1981201"/>
                  <a:ext cx="381000" cy="1828801"/>
                  <a:chOff x="4953000" y="1905000"/>
                  <a:chExt cx="381000" cy="2209800"/>
                </a:xfr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p:grpSpPr>
              <p:sp>
                <p:nvSpPr>
                  <p:cNvPr id="370" name="Trapezoid 369"/>
                  <p:cNvSpPr/>
                  <p:nvPr/>
                </p:nvSpPr>
                <p:spPr>
                  <a:xfrm>
                    <a:off x="4953000" y="1905000"/>
                    <a:ext cx="381000" cy="1676400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chemeClr val="tx2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71" name="Isosceles Triangle 370"/>
                  <p:cNvSpPr/>
                  <p:nvPr/>
                </p:nvSpPr>
                <p:spPr>
                  <a:xfrm flipV="1">
                    <a:off x="4953000" y="3581400"/>
                    <a:ext cx="381000" cy="533400"/>
                  </a:xfrm>
                  <a:prstGeom prst="triangle">
                    <a:avLst>
                      <a:gd name="adj" fmla="val 0"/>
                    </a:avLst>
                  </a:prstGeom>
                  <a:gradFill flip="none" rotWithShape="1">
                    <a:gsLst>
                      <a:gs pos="0">
                        <a:schemeClr val="tx2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68" name="Isosceles Triangle 367"/>
                <p:cNvSpPr/>
                <p:nvPr/>
              </p:nvSpPr>
              <p:spPr>
                <a:xfrm rot="5700018">
                  <a:off x="3324082" y="2946548"/>
                  <a:ext cx="228600" cy="3048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Isosceles Triangle 368"/>
                <p:cNvSpPr/>
                <p:nvPr/>
              </p:nvSpPr>
              <p:spPr>
                <a:xfrm rot="5400000">
                  <a:off x="3263787" y="3289413"/>
                  <a:ext cx="164236" cy="138611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2" name="Group 311"/>
              <p:cNvGrpSpPr/>
              <p:nvPr/>
            </p:nvGrpSpPr>
            <p:grpSpPr>
              <a:xfrm flipH="1">
                <a:off x="3048000" y="2362200"/>
                <a:ext cx="1266825" cy="1143000"/>
                <a:chOff x="7038975" y="1066800"/>
                <a:chExt cx="1266825" cy="1143000"/>
              </a:xfrm>
            </p:grpSpPr>
            <p:sp>
              <p:nvSpPr>
                <p:cNvPr id="313" name="Hexagon 312"/>
                <p:cNvSpPr/>
                <p:nvPr/>
              </p:nvSpPr>
              <p:spPr>
                <a:xfrm>
                  <a:off x="7315200" y="1219200"/>
                  <a:ext cx="228600" cy="228600"/>
                </a:xfrm>
                <a:prstGeom prst="hexagon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Freeform 313"/>
                <p:cNvSpPr/>
                <p:nvPr/>
              </p:nvSpPr>
              <p:spPr>
                <a:xfrm>
                  <a:off x="7115175" y="1200150"/>
                  <a:ext cx="323850" cy="533400"/>
                </a:xfrm>
                <a:custGeom>
                  <a:avLst/>
                  <a:gdLst>
                    <a:gd name="connsiteX0" fmla="*/ 0 w 323850"/>
                    <a:gd name="connsiteY0" fmla="*/ 523875 h 533400"/>
                    <a:gd name="connsiteX1" fmla="*/ 152400 w 323850"/>
                    <a:gd name="connsiteY1" fmla="*/ 533400 h 533400"/>
                    <a:gd name="connsiteX2" fmla="*/ 285750 w 323850"/>
                    <a:gd name="connsiteY2" fmla="*/ 200025 h 533400"/>
                    <a:gd name="connsiteX3" fmla="*/ 323850 w 323850"/>
                    <a:gd name="connsiteY3" fmla="*/ 9525 h 533400"/>
                    <a:gd name="connsiteX4" fmla="*/ 180975 w 323850"/>
                    <a:gd name="connsiteY4" fmla="*/ 0 h 533400"/>
                    <a:gd name="connsiteX5" fmla="*/ 123825 w 323850"/>
                    <a:gd name="connsiteY5" fmla="*/ 285750 h 533400"/>
                    <a:gd name="connsiteX6" fmla="*/ 0 w 323850"/>
                    <a:gd name="connsiteY6" fmla="*/ 523875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850" h="533400">
                      <a:moveTo>
                        <a:pt x="0" y="523875"/>
                      </a:moveTo>
                      <a:lnTo>
                        <a:pt x="152400" y="533400"/>
                      </a:lnTo>
                      <a:lnTo>
                        <a:pt x="285750" y="200025"/>
                      </a:lnTo>
                      <a:lnTo>
                        <a:pt x="323850" y="9525"/>
                      </a:lnTo>
                      <a:lnTo>
                        <a:pt x="180975" y="0"/>
                      </a:lnTo>
                      <a:lnTo>
                        <a:pt x="123825" y="285750"/>
                      </a:lnTo>
                      <a:lnTo>
                        <a:pt x="0" y="523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Rectangle 314"/>
                <p:cNvSpPr/>
                <p:nvPr/>
              </p:nvSpPr>
              <p:spPr>
                <a:xfrm>
                  <a:off x="7467600" y="1143000"/>
                  <a:ext cx="838200" cy="762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" name="Rectangle 315"/>
                <p:cNvSpPr/>
                <p:nvPr/>
              </p:nvSpPr>
              <p:spPr>
                <a:xfrm>
                  <a:off x="7772400" y="1066800"/>
                  <a:ext cx="152400" cy="11430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/>
                <p:cNvSpPr/>
                <p:nvPr/>
              </p:nvSpPr>
              <p:spPr>
                <a:xfrm>
                  <a:off x="7038975" y="1066800"/>
                  <a:ext cx="962025" cy="228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73" name="Trapezoid 372"/>
              <p:cNvSpPr/>
              <p:nvPr/>
            </p:nvSpPr>
            <p:spPr>
              <a:xfrm rot="16200000" flipH="1" flipV="1">
                <a:off x="3933825" y="2712720"/>
                <a:ext cx="121920" cy="18288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4" name="Trapezoid 373"/>
              <p:cNvSpPr/>
              <p:nvPr/>
            </p:nvSpPr>
            <p:spPr>
              <a:xfrm rot="16200000" flipH="1" flipV="1">
                <a:off x="3933825" y="2834640"/>
                <a:ext cx="121920" cy="18288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5" name="Trapezoid 374"/>
              <p:cNvSpPr/>
              <p:nvPr/>
            </p:nvSpPr>
            <p:spPr>
              <a:xfrm rot="16200000" flipH="1" flipV="1">
                <a:off x="3933825" y="2956560"/>
                <a:ext cx="121920" cy="18288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8" name="Group 377"/>
            <p:cNvGrpSpPr/>
            <p:nvPr/>
          </p:nvGrpSpPr>
          <p:grpSpPr>
            <a:xfrm flipH="1">
              <a:off x="7844916" y="2438400"/>
              <a:ext cx="660909" cy="3429000"/>
              <a:chOff x="8483091" y="0"/>
              <a:chExt cx="660909" cy="3429000"/>
            </a:xfrm>
          </p:grpSpPr>
          <p:sp>
            <p:nvSpPr>
              <p:cNvPr id="379" name="Chord 378"/>
              <p:cNvSpPr/>
              <p:nvPr/>
            </p:nvSpPr>
            <p:spPr>
              <a:xfrm>
                <a:off x="8610600" y="0"/>
                <a:ext cx="533400" cy="3429000"/>
              </a:xfrm>
              <a:prstGeom prst="chord">
                <a:avLst>
                  <a:gd name="adj1" fmla="val 5395859"/>
                  <a:gd name="adj2" fmla="val 16200000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0" name="Group 220"/>
              <p:cNvGrpSpPr/>
              <p:nvPr/>
            </p:nvGrpSpPr>
            <p:grpSpPr>
              <a:xfrm rot="21353018" flipH="1">
                <a:off x="8483091" y="1202635"/>
                <a:ext cx="373902" cy="1150620"/>
                <a:chOff x="1425885" y="388620"/>
                <a:chExt cx="663153" cy="1150620"/>
              </a:xfrm>
            </p:grpSpPr>
            <p:grpSp>
              <p:nvGrpSpPr>
                <p:cNvPr id="381" name="Group 150"/>
                <p:cNvGrpSpPr/>
                <p:nvPr/>
              </p:nvGrpSpPr>
              <p:grpSpPr>
                <a:xfrm>
                  <a:off x="1425885" y="388620"/>
                  <a:ext cx="663153" cy="1150620"/>
                  <a:chOff x="1425885" y="388620"/>
                  <a:chExt cx="663153" cy="1150620"/>
                </a:xfrm>
              </p:grpSpPr>
              <p:sp>
                <p:nvSpPr>
                  <p:cNvPr id="383" name="Freeform 382"/>
                  <p:cNvSpPr/>
                  <p:nvPr/>
                </p:nvSpPr>
                <p:spPr>
                  <a:xfrm>
                    <a:off x="1425885" y="388620"/>
                    <a:ext cx="639137" cy="1150620"/>
                  </a:xfrm>
                  <a:custGeom>
                    <a:avLst/>
                    <a:gdLst>
                      <a:gd name="connsiteX0" fmla="*/ 38100 w 815340"/>
                      <a:gd name="connsiteY0" fmla="*/ 99060 h 1226820"/>
                      <a:gd name="connsiteX1" fmla="*/ 0 w 815340"/>
                      <a:gd name="connsiteY1" fmla="*/ 358140 h 1226820"/>
                      <a:gd name="connsiteX2" fmla="*/ 320040 w 815340"/>
                      <a:gd name="connsiteY2" fmla="*/ 480060 h 1226820"/>
                      <a:gd name="connsiteX3" fmla="*/ 411480 w 815340"/>
                      <a:gd name="connsiteY3" fmla="*/ 632460 h 1226820"/>
                      <a:gd name="connsiteX4" fmla="*/ 297180 w 815340"/>
                      <a:gd name="connsiteY4" fmla="*/ 1082040 h 1226820"/>
                      <a:gd name="connsiteX5" fmla="*/ 426720 w 815340"/>
                      <a:gd name="connsiteY5" fmla="*/ 1173480 h 1226820"/>
                      <a:gd name="connsiteX6" fmla="*/ 731520 w 815340"/>
                      <a:gd name="connsiteY6" fmla="*/ 1226820 h 1226820"/>
                      <a:gd name="connsiteX7" fmla="*/ 800100 w 815340"/>
                      <a:gd name="connsiteY7" fmla="*/ 876300 h 1226820"/>
                      <a:gd name="connsiteX8" fmla="*/ 815340 w 815340"/>
                      <a:gd name="connsiteY8" fmla="*/ 434340 h 1226820"/>
                      <a:gd name="connsiteX9" fmla="*/ 739140 w 815340"/>
                      <a:gd name="connsiteY9" fmla="*/ 236220 h 1226820"/>
                      <a:gd name="connsiteX10" fmla="*/ 541020 w 815340"/>
                      <a:gd name="connsiteY10" fmla="*/ 76200 h 1226820"/>
                      <a:gd name="connsiteX11" fmla="*/ 533400 w 815340"/>
                      <a:gd name="connsiteY11" fmla="*/ 0 h 1226820"/>
                      <a:gd name="connsiteX12" fmla="*/ 38100 w 815340"/>
                      <a:gd name="connsiteY12" fmla="*/ 99060 h 1226820"/>
                      <a:gd name="connsiteX0" fmla="*/ 38100 w 815340"/>
                      <a:gd name="connsiteY0" fmla="*/ 22860 h 1150620"/>
                      <a:gd name="connsiteX1" fmla="*/ 0 w 815340"/>
                      <a:gd name="connsiteY1" fmla="*/ 281940 h 1150620"/>
                      <a:gd name="connsiteX2" fmla="*/ 320040 w 815340"/>
                      <a:gd name="connsiteY2" fmla="*/ 403860 h 1150620"/>
                      <a:gd name="connsiteX3" fmla="*/ 411480 w 815340"/>
                      <a:gd name="connsiteY3" fmla="*/ 556260 h 1150620"/>
                      <a:gd name="connsiteX4" fmla="*/ 297180 w 815340"/>
                      <a:gd name="connsiteY4" fmla="*/ 1005840 h 1150620"/>
                      <a:gd name="connsiteX5" fmla="*/ 426720 w 815340"/>
                      <a:gd name="connsiteY5" fmla="*/ 1097280 h 1150620"/>
                      <a:gd name="connsiteX6" fmla="*/ 731520 w 815340"/>
                      <a:gd name="connsiteY6" fmla="*/ 1150620 h 1150620"/>
                      <a:gd name="connsiteX7" fmla="*/ 800100 w 815340"/>
                      <a:gd name="connsiteY7" fmla="*/ 800100 h 1150620"/>
                      <a:gd name="connsiteX8" fmla="*/ 815340 w 815340"/>
                      <a:gd name="connsiteY8" fmla="*/ 358140 h 1150620"/>
                      <a:gd name="connsiteX9" fmla="*/ 739140 w 815340"/>
                      <a:gd name="connsiteY9" fmla="*/ 160020 h 1150620"/>
                      <a:gd name="connsiteX10" fmla="*/ 541020 w 815340"/>
                      <a:gd name="connsiteY10" fmla="*/ 0 h 1150620"/>
                      <a:gd name="connsiteX11" fmla="*/ 38100 w 815340"/>
                      <a:gd name="connsiteY11" fmla="*/ 22860 h 1150620"/>
                      <a:gd name="connsiteX0" fmla="*/ 0 w 922020"/>
                      <a:gd name="connsiteY0" fmla="*/ 0 h 1158240"/>
                      <a:gd name="connsiteX1" fmla="*/ 106680 w 922020"/>
                      <a:gd name="connsiteY1" fmla="*/ 289560 h 1158240"/>
                      <a:gd name="connsiteX2" fmla="*/ 426720 w 922020"/>
                      <a:gd name="connsiteY2" fmla="*/ 411480 h 1158240"/>
                      <a:gd name="connsiteX3" fmla="*/ 518160 w 922020"/>
                      <a:gd name="connsiteY3" fmla="*/ 563880 h 1158240"/>
                      <a:gd name="connsiteX4" fmla="*/ 403860 w 922020"/>
                      <a:gd name="connsiteY4" fmla="*/ 1013460 h 1158240"/>
                      <a:gd name="connsiteX5" fmla="*/ 533400 w 922020"/>
                      <a:gd name="connsiteY5" fmla="*/ 1104900 h 1158240"/>
                      <a:gd name="connsiteX6" fmla="*/ 838200 w 922020"/>
                      <a:gd name="connsiteY6" fmla="*/ 1158240 h 1158240"/>
                      <a:gd name="connsiteX7" fmla="*/ 906780 w 922020"/>
                      <a:gd name="connsiteY7" fmla="*/ 807720 h 1158240"/>
                      <a:gd name="connsiteX8" fmla="*/ 922020 w 922020"/>
                      <a:gd name="connsiteY8" fmla="*/ 365760 h 1158240"/>
                      <a:gd name="connsiteX9" fmla="*/ 845820 w 922020"/>
                      <a:gd name="connsiteY9" fmla="*/ 167640 h 1158240"/>
                      <a:gd name="connsiteX10" fmla="*/ 647700 w 922020"/>
                      <a:gd name="connsiteY10" fmla="*/ 7620 h 1158240"/>
                      <a:gd name="connsiteX11" fmla="*/ 0 w 922020"/>
                      <a:gd name="connsiteY11" fmla="*/ 0 h 1158240"/>
                      <a:gd name="connsiteX0" fmla="*/ 0 w 922020"/>
                      <a:gd name="connsiteY0" fmla="*/ 68580 h 1150620"/>
                      <a:gd name="connsiteX1" fmla="*/ 106680 w 922020"/>
                      <a:gd name="connsiteY1" fmla="*/ 281940 h 1150620"/>
                      <a:gd name="connsiteX2" fmla="*/ 426720 w 922020"/>
                      <a:gd name="connsiteY2" fmla="*/ 403860 h 1150620"/>
                      <a:gd name="connsiteX3" fmla="*/ 518160 w 922020"/>
                      <a:gd name="connsiteY3" fmla="*/ 556260 h 1150620"/>
                      <a:gd name="connsiteX4" fmla="*/ 403860 w 922020"/>
                      <a:gd name="connsiteY4" fmla="*/ 100584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68580 h 1150620"/>
                      <a:gd name="connsiteX1" fmla="*/ 76200 w 922020"/>
                      <a:gd name="connsiteY1" fmla="*/ 297180 h 1150620"/>
                      <a:gd name="connsiteX2" fmla="*/ 426720 w 922020"/>
                      <a:gd name="connsiteY2" fmla="*/ 403860 h 1150620"/>
                      <a:gd name="connsiteX3" fmla="*/ 518160 w 922020"/>
                      <a:gd name="connsiteY3" fmla="*/ 556260 h 1150620"/>
                      <a:gd name="connsiteX4" fmla="*/ 403860 w 922020"/>
                      <a:gd name="connsiteY4" fmla="*/ 100584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68580 h 1150620"/>
                      <a:gd name="connsiteX1" fmla="*/ 76200 w 922020"/>
                      <a:gd name="connsiteY1" fmla="*/ 297180 h 1150620"/>
                      <a:gd name="connsiteX2" fmla="*/ 426720 w 922020"/>
                      <a:gd name="connsiteY2" fmla="*/ 403860 h 1150620"/>
                      <a:gd name="connsiteX3" fmla="*/ 518160 w 922020"/>
                      <a:gd name="connsiteY3" fmla="*/ 556260 h 1150620"/>
                      <a:gd name="connsiteX4" fmla="*/ 381000 w 922020"/>
                      <a:gd name="connsiteY4" fmla="*/ 98298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68580 h 1150620"/>
                      <a:gd name="connsiteX1" fmla="*/ 76200 w 922020"/>
                      <a:gd name="connsiteY1" fmla="*/ 297180 h 1150620"/>
                      <a:gd name="connsiteX2" fmla="*/ 426720 w 922020"/>
                      <a:gd name="connsiteY2" fmla="*/ 403860 h 1150620"/>
                      <a:gd name="connsiteX3" fmla="*/ 457200 w 922020"/>
                      <a:gd name="connsiteY3" fmla="*/ 601980 h 1150620"/>
                      <a:gd name="connsiteX4" fmla="*/ 381000 w 922020"/>
                      <a:gd name="connsiteY4" fmla="*/ 98298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68580 h 1150620"/>
                      <a:gd name="connsiteX1" fmla="*/ 76200 w 922020"/>
                      <a:gd name="connsiteY1" fmla="*/ 297180 h 1150620"/>
                      <a:gd name="connsiteX2" fmla="*/ 304800 w 922020"/>
                      <a:gd name="connsiteY2" fmla="*/ 373380 h 1150620"/>
                      <a:gd name="connsiteX3" fmla="*/ 457200 w 922020"/>
                      <a:gd name="connsiteY3" fmla="*/ 601980 h 1150620"/>
                      <a:gd name="connsiteX4" fmla="*/ 381000 w 922020"/>
                      <a:gd name="connsiteY4" fmla="*/ 98298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68580 h 1150620"/>
                      <a:gd name="connsiteX1" fmla="*/ 76200 w 922020"/>
                      <a:gd name="connsiteY1" fmla="*/ 297180 h 1150620"/>
                      <a:gd name="connsiteX2" fmla="*/ 381000 w 922020"/>
                      <a:gd name="connsiteY2" fmla="*/ 373380 h 1150620"/>
                      <a:gd name="connsiteX3" fmla="*/ 457200 w 922020"/>
                      <a:gd name="connsiteY3" fmla="*/ 601980 h 1150620"/>
                      <a:gd name="connsiteX4" fmla="*/ 381000 w 922020"/>
                      <a:gd name="connsiteY4" fmla="*/ 982980 h 1150620"/>
                      <a:gd name="connsiteX5" fmla="*/ 533400 w 922020"/>
                      <a:gd name="connsiteY5" fmla="*/ 1097280 h 1150620"/>
                      <a:gd name="connsiteX6" fmla="*/ 838200 w 922020"/>
                      <a:gd name="connsiteY6" fmla="*/ 1150620 h 1150620"/>
                      <a:gd name="connsiteX7" fmla="*/ 906780 w 922020"/>
                      <a:gd name="connsiteY7" fmla="*/ 800100 h 1150620"/>
                      <a:gd name="connsiteX8" fmla="*/ 922020 w 922020"/>
                      <a:gd name="connsiteY8" fmla="*/ 358140 h 1150620"/>
                      <a:gd name="connsiteX9" fmla="*/ 845820 w 922020"/>
                      <a:gd name="connsiteY9" fmla="*/ 160020 h 1150620"/>
                      <a:gd name="connsiteX10" fmla="*/ 647700 w 922020"/>
                      <a:gd name="connsiteY10" fmla="*/ 0 h 1150620"/>
                      <a:gd name="connsiteX11" fmla="*/ 0 w 922020"/>
                      <a:gd name="connsiteY11" fmla="*/ 68580 h 1150620"/>
                      <a:gd name="connsiteX0" fmla="*/ 0 w 922020"/>
                      <a:gd name="connsiteY0" fmla="*/ 0 h 1158240"/>
                      <a:gd name="connsiteX1" fmla="*/ 76200 w 922020"/>
                      <a:gd name="connsiteY1" fmla="*/ 304800 h 1158240"/>
                      <a:gd name="connsiteX2" fmla="*/ 381000 w 922020"/>
                      <a:gd name="connsiteY2" fmla="*/ 381000 h 1158240"/>
                      <a:gd name="connsiteX3" fmla="*/ 457200 w 922020"/>
                      <a:gd name="connsiteY3" fmla="*/ 609600 h 1158240"/>
                      <a:gd name="connsiteX4" fmla="*/ 381000 w 922020"/>
                      <a:gd name="connsiteY4" fmla="*/ 990600 h 1158240"/>
                      <a:gd name="connsiteX5" fmla="*/ 533400 w 922020"/>
                      <a:gd name="connsiteY5" fmla="*/ 1104900 h 1158240"/>
                      <a:gd name="connsiteX6" fmla="*/ 838200 w 922020"/>
                      <a:gd name="connsiteY6" fmla="*/ 1158240 h 1158240"/>
                      <a:gd name="connsiteX7" fmla="*/ 906780 w 922020"/>
                      <a:gd name="connsiteY7" fmla="*/ 807720 h 1158240"/>
                      <a:gd name="connsiteX8" fmla="*/ 922020 w 922020"/>
                      <a:gd name="connsiteY8" fmla="*/ 365760 h 1158240"/>
                      <a:gd name="connsiteX9" fmla="*/ 845820 w 922020"/>
                      <a:gd name="connsiteY9" fmla="*/ 167640 h 1158240"/>
                      <a:gd name="connsiteX10" fmla="*/ 647700 w 922020"/>
                      <a:gd name="connsiteY10" fmla="*/ 7620 h 1158240"/>
                      <a:gd name="connsiteX11" fmla="*/ 0 w 922020"/>
                      <a:gd name="connsiteY11" fmla="*/ 0 h 1158240"/>
                      <a:gd name="connsiteX0" fmla="*/ 0 w 922020"/>
                      <a:gd name="connsiteY0" fmla="*/ 0 h 1158240"/>
                      <a:gd name="connsiteX1" fmla="*/ 282884 w 922020"/>
                      <a:gd name="connsiteY1" fmla="*/ 341783 h 1158240"/>
                      <a:gd name="connsiteX2" fmla="*/ 381000 w 922020"/>
                      <a:gd name="connsiteY2" fmla="*/ 381000 h 1158240"/>
                      <a:gd name="connsiteX3" fmla="*/ 457200 w 922020"/>
                      <a:gd name="connsiteY3" fmla="*/ 609600 h 1158240"/>
                      <a:gd name="connsiteX4" fmla="*/ 381000 w 922020"/>
                      <a:gd name="connsiteY4" fmla="*/ 990600 h 1158240"/>
                      <a:gd name="connsiteX5" fmla="*/ 533400 w 922020"/>
                      <a:gd name="connsiteY5" fmla="*/ 1104900 h 1158240"/>
                      <a:gd name="connsiteX6" fmla="*/ 838200 w 922020"/>
                      <a:gd name="connsiteY6" fmla="*/ 1158240 h 1158240"/>
                      <a:gd name="connsiteX7" fmla="*/ 906780 w 922020"/>
                      <a:gd name="connsiteY7" fmla="*/ 807720 h 1158240"/>
                      <a:gd name="connsiteX8" fmla="*/ 922020 w 922020"/>
                      <a:gd name="connsiteY8" fmla="*/ 365760 h 1158240"/>
                      <a:gd name="connsiteX9" fmla="*/ 845820 w 922020"/>
                      <a:gd name="connsiteY9" fmla="*/ 167640 h 1158240"/>
                      <a:gd name="connsiteX10" fmla="*/ 647700 w 922020"/>
                      <a:gd name="connsiteY10" fmla="*/ 7620 h 1158240"/>
                      <a:gd name="connsiteX11" fmla="*/ 0 w 922020"/>
                      <a:gd name="connsiteY11" fmla="*/ 0 h 1158240"/>
                      <a:gd name="connsiteX0" fmla="*/ 95995 w 639136"/>
                      <a:gd name="connsiteY0" fmla="*/ 24679 h 1150620"/>
                      <a:gd name="connsiteX1" fmla="*/ 0 w 639136"/>
                      <a:gd name="connsiteY1" fmla="*/ 334163 h 1150620"/>
                      <a:gd name="connsiteX2" fmla="*/ 98116 w 639136"/>
                      <a:gd name="connsiteY2" fmla="*/ 373380 h 1150620"/>
                      <a:gd name="connsiteX3" fmla="*/ 174316 w 639136"/>
                      <a:gd name="connsiteY3" fmla="*/ 601980 h 1150620"/>
                      <a:gd name="connsiteX4" fmla="*/ 98116 w 639136"/>
                      <a:gd name="connsiteY4" fmla="*/ 982980 h 1150620"/>
                      <a:gd name="connsiteX5" fmla="*/ 250516 w 639136"/>
                      <a:gd name="connsiteY5" fmla="*/ 1097280 h 1150620"/>
                      <a:gd name="connsiteX6" fmla="*/ 555316 w 639136"/>
                      <a:gd name="connsiteY6" fmla="*/ 1150620 h 1150620"/>
                      <a:gd name="connsiteX7" fmla="*/ 623896 w 639136"/>
                      <a:gd name="connsiteY7" fmla="*/ 800100 h 1150620"/>
                      <a:gd name="connsiteX8" fmla="*/ 639136 w 639136"/>
                      <a:gd name="connsiteY8" fmla="*/ 358140 h 1150620"/>
                      <a:gd name="connsiteX9" fmla="*/ 562936 w 639136"/>
                      <a:gd name="connsiteY9" fmla="*/ 160020 h 1150620"/>
                      <a:gd name="connsiteX10" fmla="*/ 364816 w 639136"/>
                      <a:gd name="connsiteY10" fmla="*/ 0 h 1150620"/>
                      <a:gd name="connsiteX11" fmla="*/ 95995 w 639136"/>
                      <a:gd name="connsiteY11" fmla="*/ 24679 h 115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39136" h="1150620">
                        <a:moveTo>
                          <a:pt x="95995" y="24679"/>
                        </a:moveTo>
                        <a:lnTo>
                          <a:pt x="0" y="334163"/>
                        </a:lnTo>
                        <a:lnTo>
                          <a:pt x="98116" y="373380"/>
                        </a:lnTo>
                        <a:lnTo>
                          <a:pt x="174316" y="601980"/>
                        </a:lnTo>
                        <a:lnTo>
                          <a:pt x="98116" y="982980"/>
                        </a:lnTo>
                        <a:lnTo>
                          <a:pt x="250516" y="1097280"/>
                        </a:lnTo>
                        <a:lnTo>
                          <a:pt x="555316" y="1150620"/>
                        </a:lnTo>
                        <a:lnTo>
                          <a:pt x="623896" y="800100"/>
                        </a:lnTo>
                        <a:lnTo>
                          <a:pt x="639136" y="358140"/>
                        </a:lnTo>
                        <a:lnTo>
                          <a:pt x="562936" y="160020"/>
                        </a:lnTo>
                        <a:lnTo>
                          <a:pt x="364816" y="0"/>
                        </a:lnTo>
                        <a:lnTo>
                          <a:pt x="95995" y="2467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50000"/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lumMod val="50000"/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lumMod val="50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4" name="Isosceles Triangle 383"/>
                  <p:cNvSpPr/>
                  <p:nvPr/>
                </p:nvSpPr>
                <p:spPr>
                  <a:xfrm rot="7305974">
                    <a:off x="1784238" y="616568"/>
                    <a:ext cx="228600" cy="381000"/>
                  </a:xfrm>
                  <a:prstGeom prst="triangle">
                    <a:avLst/>
                  </a:prstGeom>
                  <a:gradFill flip="none" rotWithShape="1">
                    <a:gsLst>
                      <a:gs pos="0">
                        <a:srgbClr val="FF0000">
                          <a:shade val="30000"/>
                          <a:satMod val="115000"/>
                        </a:srgbClr>
                      </a:gs>
                      <a:gs pos="50000">
                        <a:srgbClr val="FF0000">
                          <a:shade val="67500"/>
                          <a:satMod val="115000"/>
                        </a:srgbClr>
                      </a:gs>
                      <a:gs pos="100000">
                        <a:srgbClr val="FF00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5" name="Trapezoid 384"/>
                  <p:cNvSpPr/>
                  <p:nvPr/>
                </p:nvSpPr>
                <p:spPr>
                  <a:xfrm rot="6777205">
                    <a:off x="1682208" y="955958"/>
                    <a:ext cx="76200" cy="228600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0000">
                          <a:shade val="30000"/>
                          <a:satMod val="115000"/>
                        </a:srgbClr>
                      </a:gs>
                      <a:gs pos="50000">
                        <a:srgbClr val="FF0000">
                          <a:shade val="67500"/>
                          <a:satMod val="115000"/>
                        </a:srgbClr>
                      </a:gs>
                      <a:gs pos="100000">
                        <a:srgbClr val="FF00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Trapezoid 385"/>
                  <p:cNvSpPr/>
                  <p:nvPr/>
                </p:nvSpPr>
                <p:spPr>
                  <a:xfrm rot="6777205">
                    <a:off x="1682209" y="1260758"/>
                    <a:ext cx="76200" cy="228600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0000">
                          <a:shade val="30000"/>
                          <a:satMod val="115000"/>
                        </a:srgbClr>
                      </a:gs>
                      <a:gs pos="50000">
                        <a:srgbClr val="FF0000">
                          <a:shade val="67500"/>
                          <a:satMod val="115000"/>
                        </a:srgbClr>
                      </a:gs>
                      <a:gs pos="100000">
                        <a:srgbClr val="FF00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7" name="Trapezoid 386"/>
                  <p:cNvSpPr/>
                  <p:nvPr/>
                </p:nvSpPr>
                <p:spPr>
                  <a:xfrm rot="6777205">
                    <a:off x="1682208" y="1108358"/>
                    <a:ext cx="76200" cy="228600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0000">
                          <a:shade val="30000"/>
                          <a:satMod val="115000"/>
                        </a:srgbClr>
                      </a:gs>
                      <a:gs pos="50000">
                        <a:srgbClr val="FF0000">
                          <a:shade val="67500"/>
                          <a:satMod val="115000"/>
                        </a:srgbClr>
                      </a:gs>
                      <a:gs pos="100000">
                        <a:srgbClr val="FF000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82" name="Freeform 381"/>
                <p:cNvSpPr/>
                <p:nvPr/>
              </p:nvSpPr>
              <p:spPr>
                <a:xfrm>
                  <a:off x="1425887" y="391668"/>
                  <a:ext cx="639135" cy="358140"/>
                </a:xfrm>
                <a:custGeom>
                  <a:avLst/>
                  <a:gdLst>
                    <a:gd name="connsiteX0" fmla="*/ 38100 w 815340"/>
                    <a:gd name="connsiteY0" fmla="*/ 99060 h 1226820"/>
                    <a:gd name="connsiteX1" fmla="*/ 0 w 815340"/>
                    <a:gd name="connsiteY1" fmla="*/ 358140 h 1226820"/>
                    <a:gd name="connsiteX2" fmla="*/ 320040 w 815340"/>
                    <a:gd name="connsiteY2" fmla="*/ 480060 h 1226820"/>
                    <a:gd name="connsiteX3" fmla="*/ 411480 w 815340"/>
                    <a:gd name="connsiteY3" fmla="*/ 632460 h 1226820"/>
                    <a:gd name="connsiteX4" fmla="*/ 297180 w 815340"/>
                    <a:gd name="connsiteY4" fmla="*/ 1082040 h 1226820"/>
                    <a:gd name="connsiteX5" fmla="*/ 426720 w 815340"/>
                    <a:gd name="connsiteY5" fmla="*/ 1173480 h 1226820"/>
                    <a:gd name="connsiteX6" fmla="*/ 731520 w 815340"/>
                    <a:gd name="connsiteY6" fmla="*/ 1226820 h 1226820"/>
                    <a:gd name="connsiteX7" fmla="*/ 800100 w 815340"/>
                    <a:gd name="connsiteY7" fmla="*/ 876300 h 1226820"/>
                    <a:gd name="connsiteX8" fmla="*/ 815340 w 815340"/>
                    <a:gd name="connsiteY8" fmla="*/ 434340 h 1226820"/>
                    <a:gd name="connsiteX9" fmla="*/ 739140 w 815340"/>
                    <a:gd name="connsiteY9" fmla="*/ 236220 h 1226820"/>
                    <a:gd name="connsiteX10" fmla="*/ 541020 w 815340"/>
                    <a:gd name="connsiteY10" fmla="*/ 76200 h 1226820"/>
                    <a:gd name="connsiteX11" fmla="*/ 533400 w 815340"/>
                    <a:gd name="connsiteY11" fmla="*/ 0 h 1226820"/>
                    <a:gd name="connsiteX12" fmla="*/ 38100 w 815340"/>
                    <a:gd name="connsiteY12" fmla="*/ 99060 h 1226820"/>
                    <a:gd name="connsiteX0" fmla="*/ 38100 w 815340"/>
                    <a:gd name="connsiteY0" fmla="*/ 22860 h 1150620"/>
                    <a:gd name="connsiteX1" fmla="*/ 0 w 815340"/>
                    <a:gd name="connsiteY1" fmla="*/ 281940 h 1150620"/>
                    <a:gd name="connsiteX2" fmla="*/ 320040 w 815340"/>
                    <a:gd name="connsiteY2" fmla="*/ 403860 h 1150620"/>
                    <a:gd name="connsiteX3" fmla="*/ 411480 w 815340"/>
                    <a:gd name="connsiteY3" fmla="*/ 556260 h 1150620"/>
                    <a:gd name="connsiteX4" fmla="*/ 297180 w 815340"/>
                    <a:gd name="connsiteY4" fmla="*/ 1005840 h 1150620"/>
                    <a:gd name="connsiteX5" fmla="*/ 426720 w 815340"/>
                    <a:gd name="connsiteY5" fmla="*/ 1097280 h 1150620"/>
                    <a:gd name="connsiteX6" fmla="*/ 731520 w 815340"/>
                    <a:gd name="connsiteY6" fmla="*/ 1150620 h 1150620"/>
                    <a:gd name="connsiteX7" fmla="*/ 800100 w 815340"/>
                    <a:gd name="connsiteY7" fmla="*/ 800100 h 1150620"/>
                    <a:gd name="connsiteX8" fmla="*/ 815340 w 815340"/>
                    <a:gd name="connsiteY8" fmla="*/ 358140 h 1150620"/>
                    <a:gd name="connsiteX9" fmla="*/ 739140 w 815340"/>
                    <a:gd name="connsiteY9" fmla="*/ 160020 h 1150620"/>
                    <a:gd name="connsiteX10" fmla="*/ 541020 w 815340"/>
                    <a:gd name="connsiteY10" fmla="*/ 0 h 1150620"/>
                    <a:gd name="connsiteX11" fmla="*/ 38100 w 815340"/>
                    <a:gd name="connsiteY11" fmla="*/ 22860 h 1150620"/>
                    <a:gd name="connsiteX0" fmla="*/ 0 w 922020"/>
                    <a:gd name="connsiteY0" fmla="*/ 0 h 1158240"/>
                    <a:gd name="connsiteX1" fmla="*/ 106680 w 922020"/>
                    <a:gd name="connsiteY1" fmla="*/ 289560 h 1158240"/>
                    <a:gd name="connsiteX2" fmla="*/ 426720 w 922020"/>
                    <a:gd name="connsiteY2" fmla="*/ 411480 h 1158240"/>
                    <a:gd name="connsiteX3" fmla="*/ 518160 w 922020"/>
                    <a:gd name="connsiteY3" fmla="*/ 563880 h 1158240"/>
                    <a:gd name="connsiteX4" fmla="*/ 403860 w 922020"/>
                    <a:gd name="connsiteY4" fmla="*/ 1013460 h 1158240"/>
                    <a:gd name="connsiteX5" fmla="*/ 533400 w 922020"/>
                    <a:gd name="connsiteY5" fmla="*/ 1104900 h 1158240"/>
                    <a:gd name="connsiteX6" fmla="*/ 838200 w 922020"/>
                    <a:gd name="connsiteY6" fmla="*/ 1158240 h 1158240"/>
                    <a:gd name="connsiteX7" fmla="*/ 906780 w 922020"/>
                    <a:gd name="connsiteY7" fmla="*/ 807720 h 1158240"/>
                    <a:gd name="connsiteX8" fmla="*/ 922020 w 922020"/>
                    <a:gd name="connsiteY8" fmla="*/ 365760 h 1158240"/>
                    <a:gd name="connsiteX9" fmla="*/ 845820 w 922020"/>
                    <a:gd name="connsiteY9" fmla="*/ 167640 h 1158240"/>
                    <a:gd name="connsiteX10" fmla="*/ 647700 w 922020"/>
                    <a:gd name="connsiteY10" fmla="*/ 7620 h 1158240"/>
                    <a:gd name="connsiteX11" fmla="*/ 0 w 922020"/>
                    <a:gd name="connsiteY11" fmla="*/ 0 h 1158240"/>
                    <a:gd name="connsiteX0" fmla="*/ 0 w 922020"/>
                    <a:gd name="connsiteY0" fmla="*/ 68580 h 1150620"/>
                    <a:gd name="connsiteX1" fmla="*/ 106680 w 922020"/>
                    <a:gd name="connsiteY1" fmla="*/ 28194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403860 w 922020"/>
                    <a:gd name="connsiteY4" fmla="*/ 100584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403860 w 922020"/>
                    <a:gd name="connsiteY4" fmla="*/ 100584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304800 w 922020"/>
                    <a:gd name="connsiteY2" fmla="*/ 37338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381000 w 922020"/>
                    <a:gd name="connsiteY2" fmla="*/ 37338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0 h 1158240"/>
                    <a:gd name="connsiteX1" fmla="*/ 76200 w 922020"/>
                    <a:gd name="connsiteY1" fmla="*/ 304800 h 1158240"/>
                    <a:gd name="connsiteX2" fmla="*/ 381000 w 922020"/>
                    <a:gd name="connsiteY2" fmla="*/ 381000 h 1158240"/>
                    <a:gd name="connsiteX3" fmla="*/ 457200 w 922020"/>
                    <a:gd name="connsiteY3" fmla="*/ 609600 h 1158240"/>
                    <a:gd name="connsiteX4" fmla="*/ 381000 w 922020"/>
                    <a:gd name="connsiteY4" fmla="*/ 990600 h 1158240"/>
                    <a:gd name="connsiteX5" fmla="*/ 533400 w 922020"/>
                    <a:gd name="connsiteY5" fmla="*/ 1104900 h 1158240"/>
                    <a:gd name="connsiteX6" fmla="*/ 838200 w 922020"/>
                    <a:gd name="connsiteY6" fmla="*/ 1158240 h 1158240"/>
                    <a:gd name="connsiteX7" fmla="*/ 906780 w 922020"/>
                    <a:gd name="connsiteY7" fmla="*/ 807720 h 1158240"/>
                    <a:gd name="connsiteX8" fmla="*/ 922020 w 922020"/>
                    <a:gd name="connsiteY8" fmla="*/ 365760 h 1158240"/>
                    <a:gd name="connsiteX9" fmla="*/ 845820 w 922020"/>
                    <a:gd name="connsiteY9" fmla="*/ 167640 h 1158240"/>
                    <a:gd name="connsiteX10" fmla="*/ 647700 w 922020"/>
                    <a:gd name="connsiteY10" fmla="*/ 7620 h 1158240"/>
                    <a:gd name="connsiteX11" fmla="*/ 0 w 922020"/>
                    <a:gd name="connsiteY11" fmla="*/ 0 h 1158240"/>
                    <a:gd name="connsiteX0" fmla="*/ 0 w 922020"/>
                    <a:gd name="connsiteY0" fmla="*/ 0 h 1158240"/>
                    <a:gd name="connsiteX1" fmla="*/ 76200 w 922020"/>
                    <a:gd name="connsiteY1" fmla="*/ 304800 h 1158240"/>
                    <a:gd name="connsiteX2" fmla="*/ 381000 w 922020"/>
                    <a:gd name="connsiteY2" fmla="*/ 381000 h 1158240"/>
                    <a:gd name="connsiteX3" fmla="*/ 457200 w 922020"/>
                    <a:gd name="connsiteY3" fmla="*/ 609600 h 1158240"/>
                    <a:gd name="connsiteX4" fmla="*/ 381000 w 922020"/>
                    <a:gd name="connsiteY4" fmla="*/ 990600 h 1158240"/>
                    <a:gd name="connsiteX5" fmla="*/ 838200 w 922020"/>
                    <a:gd name="connsiteY5" fmla="*/ 1158240 h 1158240"/>
                    <a:gd name="connsiteX6" fmla="*/ 906780 w 922020"/>
                    <a:gd name="connsiteY6" fmla="*/ 807720 h 1158240"/>
                    <a:gd name="connsiteX7" fmla="*/ 922020 w 922020"/>
                    <a:gd name="connsiteY7" fmla="*/ 365760 h 1158240"/>
                    <a:gd name="connsiteX8" fmla="*/ 845820 w 922020"/>
                    <a:gd name="connsiteY8" fmla="*/ 167640 h 1158240"/>
                    <a:gd name="connsiteX9" fmla="*/ 647700 w 922020"/>
                    <a:gd name="connsiteY9" fmla="*/ 7620 h 1158240"/>
                    <a:gd name="connsiteX10" fmla="*/ 0 w 922020"/>
                    <a:gd name="connsiteY10" fmla="*/ 0 h 1158240"/>
                    <a:gd name="connsiteX0" fmla="*/ 0 w 922020"/>
                    <a:gd name="connsiteY0" fmla="*/ 0 h 1158240"/>
                    <a:gd name="connsiteX1" fmla="*/ 76200 w 922020"/>
                    <a:gd name="connsiteY1" fmla="*/ 304800 h 1158240"/>
                    <a:gd name="connsiteX2" fmla="*/ 381000 w 922020"/>
                    <a:gd name="connsiteY2" fmla="*/ 381000 h 1158240"/>
                    <a:gd name="connsiteX3" fmla="*/ 457200 w 922020"/>
                    <a:gd name="connsiteY3" fmla="*/ 609600 h 1158240"/>
                    <a:gd name="connsiteX4" fmla="*/ 762000 w 922020"/>
                    <a:gd name="connsiteY4" fmla="*/ 530352 h 1158240"/>
                    <a:gd name="connsiteX5" fmla="*/ 838200 w 922020"/>
                    <a:gd name="connsiteY5" fmla="*/ 1158240 h 1158240"/>
                    <a:gd name="connsiteX6" fmla="*/ 906780 w 922020"/>
                    <a:gd name="connsiteY6" fmla="*/ 807720 h 1158240"/>
                    <a:gd name="connsiteX7" fmla="*/ 922020 w 922020"/>
                    <a:gd name="connsiteY7" fmla="*/ 365760 h 1158240"/>
                    <a:gd name="connsiteX8" fmla="*/ 845820 w 922020"/>
                    <a:gd name="connsiteY8" fmla="*/ 167640 h 1158240"/>
                    <a:gd name="connsiteX9" fmla="*/ 647700 w 922020"/>
                    <a:gd name="connsiteY9" fmla="*/ 7620 h 1158240"/>
                    <a:gd name="connsiteX10" fmla="*/ 0 w 922020"/>
                    <a:gd name="connsiteY10" fmla="*/ 0 h 1158240"/>
                    <a:gd name="connsiteX0" fmla="*/ 0 w 922020"/>
                    <a:gd name="connsiteY0" fmla="*/ 0 h 807720"/>
                    <a:gd name="connsiteX1" fmla="*/ 76200 w 922020"/>
                    <a:gd name="connsiteY1" fmla="*/ 304800 h 807720"/>
                    <a:gd name="connsiteX2" fmla="*/ 381000 w 922020"/>
                    <a:gd name="connsiteY2" fmla="*/ 381000 h 807720"/>
                    <a:gd name="connsiteX3" fmla="*/ 457200 w 922020"/>
                    <a:gd name="connsiteY3" fmla="*/ 609600 h 807720"/>
                    <a:gd name="connsiteX4" fmla="*/ 762000 w 922020"/>
                    <a:gd name="connsiteY4" fmla="*/ 530352 h 807720"/>
                    <a:gd name="connsiteX5" fmla="*/ 906780 w 922020"/>
                    <a:gd name="connsiteY5" fmla="*/ 807720 h 807720"/>
                    <a:gd name="connsiteX6" fmla="*/ 922020 w 922020"/>
                    <a:gd name="connsiteY6" fmla="*/ 365760 h 807720"/>
                    <a:gd name="connsiteX7" fmla="*/ 845820 w 922020"/>
                    <a:gd name="connsiteY7" fmla="*/ 167640 h 807720"/>
                    <a:gd name="connsiteX8" fmla="*/ 647700 w 922020"/>
                    <a:gd name="connsiteY8" fmla="*/ 7620 h 807720"/>
                    <a:gd name="connsiteX9" fmla="*/ 0 w 922020"/>
                    <a:gd name="connsiteY9" fmla="*/ 0 h 807720"/>
                    <a:gd name="connsiteX0" fmla="*/ 0 w 922020"/>
                    <a:gd name="connsiteY0" fmla="*/ 0 h 609600"/>
                    <a:gd name="connsiteX1" fmla="*/ 76200 w 922020"/>
                    <a:gd name="connsiteY1" fmla="*/ 304800 h 609600"/>
                    <a:gd name="connsiteX2" fmla="*/ 381000 w 922020"/>
                    <a:gd name="connsiteY2" fmla="*/ 381000 h 609600"/>
                    <a:gd name="connsiteX3" fmla="*/ 457200 w 922020"/>
                    <a:gd name="connsiteY3" fmla="*/ 609600 h 609600"/>
                    <a:gd name="connsiteX4" fmla="*/ 762000 w 922020"/>
                    <a:gd name="connsiteY4" fmla="*/ 530352 h 609600"/>
                    <a:gd name="connsiteX5" fmla="*/ 922020 w 922020"/>
                    <a:gd name="connsiteY5" fmla="*/ 365760 h 609600"/>
                    <a:gd name="connsiteX6" fmla="*/ 845820 w 922020"/>
                    <a:gd name="connsiteY6" fmla="*/ 167640 h 609600"/>
                    <a:gd name="connsiteX7" fmla="*/ 647700 w 922020"/>
                    <a:gd name="connsiteY7" fmla="*/ 7620 h 609600"/>
                    <a:gd name="connsiteX8" fmla="*/ 0 w 922020"/>
                    <a:gd name="connsiteY8" fmla="*/ 0 h 609600"/>
                    <a:gd name="connsiteX0" fmla="*/ 0 w 922020"/>
                    <a:gd name="connsiteY0" fmla="*/ 0 h 609600"/>
                    <a:gd name="connsiteX1" fmla="*/ 76200 w 922020"/>
                    <a:gd name="connsiteY1" fmla="*/ 304800 h 609600"/>
                    <a:gd name="connsiteX2" fmla="*/ 381000 w 922020"/>
                    <a:gd name="connsiteY2" fmla="*/ 381000 h 609600"/>
                    <a:gd name="connsiteX3" fmla="*/ 457200 w 922020"/>
                    <a:gd name="connsiteY3" fmla="*/ 609600 h 609600"/>
                    <a:gd name="connsiteX4" fmla="*/ 685800 w 922020"/>
                    <a:gd name="connsiteY4" fmla="*/ 149352 h 609600"/>
                    <a:gd name="connsiteX5" fmla="*/ 922020 w 922020"/>
                    <a:gd name="connsiteY5" fmla="*/ 365760 h 609600"/>
                    <a:gd name="connsiteX6" fmla="*/ 845820 w 922020"/>
                    <a:gd name="connsiteY6" fmla="*/ 167640 h 609600"/>
                    <a:gd name="connsiteX7" fmla="*/ 647700 w 922020"/>
                    <a:gd name="connsiteY7" fmla="*/ 7620 h 609600"/>
                    <a:gd name="connsiteX8" fmla="*/ 0 w 922020"/>
                    <a:gd name="connsiteY8" fmla="*/ 0 h 609600"/>
                    <a:gd name="connsiteX0" fmla="*/ 0 w 922020"/>
                    <a:gd name="connsiteY0" fmla="*/ 0 h 381000"/>
                    <a:gd name="connsiteX1" fmla="*/ 76200 w 922020"/>
                    <a:gd name="connsiteY1" fmla="*/ 304800 h 381000"/>
                    <a:gd name="connsiteX2" fmla="*/ 381000 w 922020"/>
                    <a:gd name="connsiteY2" fmla="*/ 381000 h 381000"/>
                    <a:gd name="connsiteX3" fmla="*/ 457200 w 922020"/>
                    <a:gd name="connsiteY3" fmla="*/ 73152 h 381000"/>
                    <a:gd name="connsiteX4" fmla="*/ 685800 w 922020"/>
                    <a:gd name="connsiteY4" fmla="*/ 149352 h 381000"/>
                    <a:gd name="connsiteX5" fmla="*/ 922020 w 922020"/>
                    <a:gd name="connsiteY5" fmla="*/ 365760 h 381000"/>
                    <a:gd name="connsiteX6" fmla="*/ 845820 w 922020"/>
                    <a:gd name="connsiteY6" fmla="*/ 167640 h 381000"/>
                    <a:gd name="connsiteX7" fmla="*/ 647700 w 922020"/>
                    <a:gd name="connsiteY7" fmla="*/ 7620 h 381000"/>
                    <a:gd name="connsiteX8" fmla="*/ 0 w 922020"/>
                    <a:gd name="connsiteY8" fmla="*/ 0 h 381000"/>
                    <a:gd name="connsiteX0" fmla="*/ 0 w 922020"/>
                    <a:gd name="connsiteY0" fmla="*/ 0 h 365760"/>
                    <a:gd name="connsiteX1" fmla="*/ 76200 w 922020"/>
                    <a:gd name="connsiteY1" fmla="*/ 304800 h 365760"/>
                    <a:gd name="connsiteX2" fmla="*/ 228600 w 922020"/>
                    <a:gd name="connsiteY2" fmla="*/ 149352 h 365760"/>
                    <a:gd name="connsiteX3" fmla="*/ 457200 w 922020"/>
                    <a:gd name="connsiteY3" fmla="*/ 73152 h 365760"/>
                    <a:gd name="connsiteX4" fmla="*/ 6858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76200 w 922020"/>
                    <a:gd name="connsiteY1" fmla="*/ 304800 h 365760"/>
                    <a:gd name="connsiteX2" fmla="*/ 228600 w 922020"/>
                    <a:gd name="connsiteY2" fmla="*/ 149352 h 365760"/>
                    <a:gd name="connsiteX3" fmla="*/ 4572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0 w 922020"/>
                    <a:gd name="connsiteY1" fmla="*/ 149352 h 365760"/>
                    <a:gd name="connsiteX2" fmla="*/ 228600 w 922020"/>
                    <a:gd name="connsiteY2" fmla="*/ 149352 h 365760"/>
                    <a:gd name="connsiteX3" fmla="*/ 4572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0 w 922020"/>
                    <a:gd name="connsiteY1" fmla="*/ 149352 h 365760"/>
                    <a:gd name="connsiteX2" fmla="*/ 228600 w 922020"/>
                    <a:gd name="connsiteY2" fmla="*/ 73152 h 365760"/>
                    <a:gd name="connsiteX3" fmla="*/ 4572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0 w 922020"/>
                    <a:gd name="connsiteY1" fmla="*/ 149352 h 365760"/>
                    <a:gd name="connsiteX2" fmla="*/ 228600 w 922020"/>
                    <a:gd name="connsiteY2" fmla="*/ 73152 h 365760"/>
                    <a:gd name="connsiteX3" fmla="*/ 5334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76200 w 922020"/>
                    <a:gd name="connsiteY1" fmla="*/ 301752 h 365760"/>
                    <a:gd name="connsiteX2" fmla="*/ 228600 w 922020"/>
                    <a:gd name="connsiteY2" fmla="*/ 73152 h 365760"/>
                    <a:gd name="connsiteX3" fmla="*/ 5334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0 w 922020"/>
                    <a:gd name="connsiteY0" fmla="*/ 0 h 365760"/>
                    <a:gd name="connsiteX1" fmla="*/ 282885 w 922020"/>
                    <a:gd name="connsiteY1" fmla="*/ 338735 h 365760"/>
                    <a:gd name="connsiteX2" fmla="*/ 228600 w 922020"/>
                    <a:gd name="connsiteY2" fmla="*/ 73152 h 365760"/>
                    <a:gd name="connsiteX3" fmla="*/ 533400 w 922020"/>
                    <a:gd name="connsiteY3" fmla="*/ 73152 h 365760"/>
                    <a:gd name="connsiteX4" fmla="*/ 762000 w 922020"/>
                    <a:gd name="connsiteY4" fmla="*/ 149352 h 365760"/>
                    <a:gd name="connsiteX5" fmla="*/ 922020 w 922020"/>
                    <a:gd name="connsiteY5" fmla="*/ 365760 h 365760"/>
                    <a:gd name="connsiteX6" fmla="*/ 845820 w 922020"/>
                    <a:gd name="connsiteY6" fmla="*/ 167640 h 365760"/>
                    <a:gd name="connsiteX7" fmla="*/ 647700 w 922020"/>
                    <a:gd name="connsiteY7" fmla="*/ 7620 h 365760"/>
                    <a:gd name="connsiteX8" fmla="*/ 0 w 922020"/>
                    <a:gd name="connsiteY8" fmla="*/ 0 h 365760"/>
                    <a:gd name="connsiteX0" fmla="*/ 150280 w 693421"/>
                    <a:gd name="connsiteY0" fmla="*/ 21632 h 358140"/>
                    <a:gd name="connsiteX1" fmla="*/ 54286 w 693421"/>
                    <a:gd name="connsiteY1" fmla="*/ 331115 h 358140"/>
                    <a:gd name="connsiteX2" fmla="*/ 1 w 693421"/>
                    <a:gd name="connsiteY2" fmla="*/ 65532 h 358140"/>
                    <a:gd name="connsiteX3" fmla="*/ 304801 w 693421"/>
                    <a:gd name="connsiteY3" fmla="*/ 65532 h 358140"/>
                    <a:gd name="connsiteX4" fmla="*/ 533401 w 693421"/>
                    <a:gd name="connsiteY4" fmla="*/ 141732 h 358140"/>
                    <a:gd name="connsiteX5" fmla="*/ 693421 w 693421"/>
                    <a:gd name="connsiteY5" fmla="*/ 358140 h 358140"/>
                    <a:gd name="connsiteX6" fmla="*/ 617221 w 693421"/>
                    <a:gd name="connsiteY6" fmla="*/ 160020 h 358140"/>
                    <a:gd name="connsiteX7" fmla="*/ 419101 w 693421"/>
                    <a:gd name="connsiteY7" fmla="*/ 0 h 358140"/>
                    <a:gd name="connsiteX8" fmla="*/ 150280 w 693421"/>
                    <a:gd name="connsiteY8" fmla="*/ 21632 h 358140"/>
                    <a:gd name="connsiteX0" fmla="*/ 95994 w 639135"/>
                    <a:gd name="connsiteY0" fmla="*/ 21632 h 358140"/>
                    <a:gd name="connsiteX1" fmla="*/ 0 w 639135"/>
                    <a:gd name="connsiteY1" fmla="*/ 331115 h 358140"/>
                    <a:gd name="connsiteX2" fmla="*/ 115397 w 639135"/>
                    <a:gd name="connsiteY2" fmla="*/ 173639 h 358140"/>
                    <a:gd name="connsiteX3" fmla="*/ 250515 w 639135"/>
                    <a:gd name="connsiteY3" fmla="*/ 65532 h 358140"/>
                    <a:gd name="connsiteX4" fmla="*/ 479115 w 639135"/>
                    <a:gd name="connsiteY4" fmla="*/ 141732 h 358140"/>
                    <a:gd name="connsiteX5" fmla="*/ 639135 w 639135"/>
                    <a:gd name="connsiteY5" fmla="*/ 358140 h 358140"/>
                    <a:gd name="connsiteX6" fmla="*/ 562935 w 639135"/>
                    <a:gd name="connsiteY6" fmla="*/ 160020 h 358140"/>
                    <a:gd name="connsiteX7" fmla="*/ 364815 w 639135"/>
                    <a:gd name="connsiteY7" fmla="*/ 0 h 358140"/>
                    <a:gd name="connsiteX8" fmla="*/ 95994 w 639135"/>
                    <a:gd name="connsiteY8" fmla="*/ 21632 h 3581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39135" h="358140">
                      <a:moveTo>
                        <a:pt x="95994" y="21632"/>
                      </a:moveTo>
                      <a:lnTo>
                        <a:pt x="0" y="331115"/>
                      </a:lnTo>
                      <a:lnTo>
                        <a:pt x="115397" y="173639"/>
                      </a:lnTo>
                      <a:lnTo>
                        <a:pt x="250515" y="65532"/>
                      </a:lnTo>
                      <a:lnTo>
                        <a:pt x="479115" y="141732"/>
                      </a:lnTo>
                      <a:lnTo>
                        <a:pt x="639135" y="358140"/>
                      </a:lnTo>
                      <a:lnTo>
                        <a:pt x="562935" y="160020"/>
                      </a:lnTo>
                      <a:lnTo>
                        <a:pt x="364815" y="0"/>
                      </a:lnTo>
                      <a:lnTo>
                        <a:pt x="95994" y="2163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06" name="Group 405"/>
          <p:cNvGrpSpPr/>
          <p:nvPr/>
        </p:nvGrpSpPr>
        <p:grpSpPr>
          <a:xfrm>
            <a:off x="533400" y="305051"/>
            <a:ext cx="3810000" cy="6248149"/>
            <a:chOff x="-228600" y="305051"/>
            <a:chExt cx="3810000" cy="6248149"/>
          </a:xfrm>
        </p:grpSpPr>
        <p:grpSp>
          <p:nvGrpSpPr>
            <p:cNvPr id="390" name="Group 389"/>
            <p:cNvGrpSpPr/>
            <p:nvPr/>
          </p:nvGrpSpPr>
          <p:grpSpPr>
            <a:xfrm flipH="1">
              <a:off x="2209800" y="6019800"/>
              <a:ext cx="1371600" cy="533400"/>
              <a:chOff x="2133600" y="5791200"/>
              <a:chExt cx="1524000" cy="5334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391" name="Isosceles Triangle 390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92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393" name="Straight Connector 392"/>
                <p:cNvCxnSpPr>
                  <a:endCxn id="397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4" name="Straight Connector 393"/>
                <p:cNvCxnSpPr>
                  <a:endCxn id="397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95" name="Isosceles Triangle 394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Trapezoid 395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Isosceles Triangle 396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8" name="Group 397"/>
            <p:cNvGrpSpPr/>
            <p:nvPr/>
          </p:nvGrpSpPr>
          <p:grpSpPr>
            <a:xfrm rot="19088819" flipH="1">
              <a:off x="2399491" y="3509171"/>
              <a:ext cx="307983" cy="1371600"/>
              <a:chOff x="6601978" y="1709714"/>
              <a:chExt cx="307983" cy="1371600"/>
            </a:xfrm>
          </p:grpSpPr>
          <p:sp>
            <p:nvSpPr>
              <p:cNvPr id="399" name="Parallelogram 398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0" name="Trapezoid 399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 rot="21176184" flipH="1">
              <a:off x="415301" y="2944824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80" name="Trapezoid 179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Trapezoid 180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rapezoid 181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Trapezoid 182"/>
              <p:cNvSpPr/>
              <p:nvPr/>
            </p:nvSpPr>
            <p:spPr>
              <a:xfrm rot="5400000">
                <a:off x="4530282" y="5756718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Trapezoid 183"/>
              <p:cNvSpPr/>
              <p:nvPr/>
            </p:nvSpPr>
            <p:spPr>
              <a:xfrm rot="5400000">
                <a:off x="4530282" y="5909118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Trapezoid 184"/>
              <p:cNvSpPr/>
              <p:nvPr/>
            </p:nvSpPr>
            <p:spPr>
              <a:xfrm rot="5400000">
                <a:off x="4530281" y="6061517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Trapezoid 185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3" name="Group 172"/>
            <p:cNvGrpSpPr/>
            <p:nvPr/>
          </p:nvGrpSpPr>
          <p:grpSpPr>
            <a:xfrm rot="5314602" flipH="1">
              <a:off x="1566550" y="2422954"/>
              <a:ext cx="381001" cy="1828801"/>
              <a:chOff x="3276599" y="1981201"/>
              <a:chExt cx="381001" cy="1828801"/>
            </a:xfrm>
          </p:grpSpPr>
          <p:grpSp>
            <p:nvGrpSpPr>
              <p:cNvPr id="174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77" name="Trapezoid 176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8" name="Isosceles Triangle 177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5" name="Isosceles Triangle 174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Isosceles Triangle 175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 flipH="1">
              <a:off x="2362200" y="1981201"/>
              <a:ext cx="240359" cy="1447800"/>
              <a:chOff x="6813424" y="1228157"/>
              <a:chExt cx="240359" cy="1447800"/>
            </a:xfrm>
          </p:grpSpPr>
          <p:sp>
            <p:nvSpPr>
              <p:cNvPr id="136" name="Parallelogram 135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Trapezoid 136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8" name="Group 197"/>
            <p:cNvGrpSpPr/>
            <p:nvPr/>
          </p:nvGrpSpPr>
          <p:grpSpPr>
            <a:xfrm flipH="1">
              <a:off x="-228600" y="2819400"/>
              <a:ext cx="1447800" cy="685800"/>
              <a:chOff x="7391400" y="2667000"/>
              <a:chExt cx="1447800" cy="685800"/>
            </a:xfrm>
          </p:grpSpPr>
          <p:sp>
            <p:nvSpPr>
              <p:cNvPr id="199" name="Oval 198"/>
              <p:cNvSpPr/>
              <p:nvPr/>
            </p:nvSpPr>
            <p:spPr>
              <a:xfrm>
                <a:off x="8534400" y="2667000"/>
                <a:ext cx="304800" cy="304800"/>
              </a:xfrm>
              <a:prstGeom prst="ellipse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2CC1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Hexagon 199"/>
              <p:cNvSpPr/>
              <p:nvPr/>
            </p:nvSpPr>
            <p:spPr>
              <a:xfrm>
                <a:off x="7896225" y="2838450"/>
                <a:ext cx="228600" cy="228600"/>
              </a:xfrm>
              <a:prstGeom prst="hexagon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Freeform 200"/>
              <p:cNvSpPr/>
              <p:nvPr/>
            </p:nvSpPr>
            <p:spPr>
              <a:xfrm>
                <a:off x="7696200" y="2819400"/>
                <a:ext cx="323850" cy="533400"/>
              </a:xfrm>
              <a:custGeom>
                <a:avLst/>
                <a:gdLst>
                  <a:gd name="connsiteX0" fmla="*/ 0 w 323850"/>
                  <a:gd name="connsiteY0" fmla="*/ 523875 h 533400"/>
                  <a:gd name="connsiteX1" fmla="*/ 152400 w 323850"/>
                  <a:gd name="connsiteY1" fmla="*/ 533400 h 533400"/>
                  <a:gd name="connsiteX2" fmla="*/ 285750 w 323850"/>
                  <a:gd name="connsiteY2" fmla="*/ 200025 h 533400"/>
                  <a:gd name="connsiteX3" fmla="*/ 323850 w 323850"/>
                  <a:gd name="connsiteY3" fmla="*/ 9525 h 533400"/>
                  <a:gd name="connsiteX4" fmla="*/ 180975 w 323850"/>
                  <a:gd name="connsiteY4" fmla="*/ 0 h 533400"/>
                  <a:gd name="connsiteX5" fmla="*/ 123825 w 323850"/>
                  <a:gd name="connsiteY5" fmla="*/ 285750 h 533400"/>
                  <a:gd name="connsiteX6" fmla="*/ 0 w 323850"/>
                  <a:gd name="connsiteY6" fmla="*/ 523875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850" h="533400">
                    <a:moveTo>
                      <a:pt x="0" y="523875"/>
                    </a:moveTo>
                    <a:lnTo>
                      <a:pt x="152400" y="533400"/>
                    </a:lnTo>
                    <a:lnTo>
                      <a:pt x="285750" y="200025"/>
                    </a:lnTo>
                    <a:lnTo>
                      <a:pt x="323850" y="9525"/>
                    </a:lnTo>
                    <a:lnTo>
                      <a:pt x="180975" y="0"/>
                    </a:lnTo>
                    <a:lnTo>
                      <a:pt x="123825" y="285750"/>
                    </a:lnTo>
                    <a:lnTo>
                      <a:pt x="0" y="5238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7391400" y="2667000"/>
                <a:ext cx="1428750" cy="342900"/>
              </a:xfrm>
              <a:custGeom>
                <a:avLst/>
                <a:gdLst>
                  <a:gd name="connsiteX0" fmla="*/ 895350 w 1123950"/>
                  <a:gd name="connsiteY0" fmla="*/ 6350 h 266700"/>
                  <a:gd name="connsiteX1" fmla="*/ 1117600 w 1123950"/>
                  <a:gd name="connsiteY1" fmla="*/ 6350 h 266700"/>
                  <a:gd name="connsiteX2" fmla="*/ 1111250 w 1123950"/>
                  <a:gd name="connsiteY2" fmla="*/ 63500 h 266700"/>
                  <a:gd name="connsiteX3" fmla="*/ 889000 w 1123950"/>
                  <a:gd name="connsiteY3" fmla="*/ 101600 h 266700"/>
                  <a:gd name="connsiteX4" fmla="*/ 908050 w 1123950"/>
                  <a:gd name="connsiteY4" fmla="*/ 177800 h 266700"/>
                  <a:gd name="connsiteX5" fmla="*/ 1123950 w 1123950"/>
                  <a:gd name="connsiteY5" fmla="*/ 177800 h 266700"/>
                  <a:gd name="connsiteX6" fmla="*/ 1079500 w 1123950"/>
                  <a:gd name="connsiteY6" fmla="*/ 234950 h 266700"/>
                  <a:gd name="connsiteX7" fmla="*/ 844550 w 1123950"/>
                  <a:gd name="connsiteY7" fmla="*/ 266700 h 266700"/>
                  <a:gd name="connsiteX8" fmla="*/ 704850 w 1123950"/>
                  <a:gd name="connsiteY8" fmla="*/ 146050 h 266700"/>
                  <a:gd name="connsiteX9" fmla="*/ 330200 w 1123950"/>
                  <a:gd name="connsiteY9" fmla="*/ 165100 h 266700"/>
                  <a:gd name="connsiteX10" fmla="*/ 0 w 1123950"/>
                  <a:gd name="connsiteY10" fmla="*/ 107950 h 266700"/>
                  <a:gd name="connsiteX11" fmla="*/ 571500 w 1123950"/>
                  <a:gd name="connsiteY11" fmla="*/ 0 h 266700"/>
                  <a:gd name="connsiteX12" fmla="*/ 895350 w 1123950"/>
                  <a:gd name="connsiteY12" fmla="*/ 6350 h 2667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152400 w 1123950"/>
                  <a:gd name="connsiteY11" fmla="*/ 0 h 419100"/>
                  <a:gd name="connsiteX12" fmla="*/ 571500 w 1123950"/>
                  <a:gd name="connsiteY12" fmla="*/ 152400 h 419100"/>
                  <a:gd name="connsiteX13" fmla="*/ 895350 w 1123950"/>
                  <a:gd name="connsiteY13" fmla="*/ 158750 h 4191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304800 w 1123950"/>
                  <a:gd name="connsiteY11" fmla="*/ 228600 h 419100"/>
                  <a:gd name="connsiteX12" fmla="*/ 152400 w 1123950"/>
                  <a:gd name="connsiteY12" fmla="*/ 0 h 419100"/>
                  <a:gd name="connsiteX13" fmla="*/ 571500 w 1123950"/>
                  <a:gd name="connsiteY13" fmla="*/ 152400 h 419100"/>
                  <a:gd name="connsiteX14" fmla="*/ 895350 w 1123950"/>
                  <a:gd name="connsiteY14" fmla="*/ 158750 h 4191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304800 w 1123950"/>
                  <a:gd name="connsiteY11" fmla="*/ 228600 h 419100"/>
                  <a:gd name="connsiteX12" fmla="*/ 76200 w 1123950"/>
                  <a:gd name="connsiteY12" fmla="*/ 152400 h 419100"/>
                  <a:gd name="connsiteX13" fmla="*/ 152400 w 1123950"/>
                  <a:gd name="connsiteY13" fmla="*/ 0 h 419100"/>
                  <a:gd name="connsiteX14" fmla="*/ 571500 w 1123950"/>
                  <a:gd name="connsiteY14" fmla="*/ 152400 h 419100"/>
                  <a:gd name="connsiteX15" fmla="*/ 895350 w 1123950"/>
                  <a:gd name="connsiteY15" fmla="*/ 158750 h 419100"/>
                  <a:gd name="connsiteX0" fmla="*/ 895350 w 1123950"/>
                  <a:gd name="connsiteY0" fmla="*/ 82550 h 342900"/>
                  <a:gd name="connsiteX1" fmla="*/ 1117600 w 1123950"/>
                  <a:gd name="connsiteY1" fmla="*/ 82550 h 342900"/>
                  <a:gd name="connsiteX2" fmla="*/ 1111250 w 1123950"/>
                  <a:gd name="connsiteY2" fmla="*/ 139700 h 342900"/>
                  <a:gd name="connsiteX3" fmla="*/ 889000 w 1123950"/>
                  <a:gd name="connsiteY3" fmla="*/ 177800 h 342900"/>
                  <a:gd name="connsiteX4" fmla="*/ 908050 w 1123950"/>
                  <a:gd name="connsiteY4" fmla="*/ 254000 h 342900"/>
                  <a:gd name="connsiteX5" fmla="*/ 1123950 w 1123950"/>
                  <a:gd name="connsiteY5" fmla="*/ 254000 h 342900"/>
                  <a:gd name="connsiteX6" fmla="*/ 1079500 w 1123950"/>
                  <a:gd name="connsiteY6" fmla="*/ 311150 h 342900"/>
                  <a:gd name="connsiteX7" fmla="*/ 844550 w 1123950"/>
                  <a:gd name="connsiteY7" fmla="*/ 342900 h 342900"/>
                  <a:gd name="connsiteX8" fmla="*/ 704850 w 1123950"/>
                  <a:gd name="connsiteY8" fmla="*/ 222250 h 342900"/>
                  <a:gd name="connsiteX9" fmla="*/ 330200 w 1123950"/>
                  <a:gd name="connsiteY9" fmla="*/ 241300 h 342900"/>
                  <a:gd name="connsiteX10" fmla="*/ 0 w 1123950"/>
                  <a:gd name="connsiteY10" fmla="*/ 184150 h 342900"/>
                  <a:gd name="connsiteX11" fmla="*/ 304800 w 1123950"/>
                  <a:gd name="connsiteY11" fmla="*/ 152400 h 342900"/>
                  <a:gd name="connsiteX12" fmla="*/ 76200 w 1123950"/>
                  <a:gd name="connsiteY12" fmla="*/ 76200 h 342900"/>
                  <a:gd name="connsiteX13" fmla="*/ 304800 w 1123950"/>
                  <a:gd name="connsiteY13" fmla="*/ 0 h 342900"/>
                  <a:gd name="connsiteX14" fmla="*/ 571500 w 1123950"/>
                  <a:gd name="connsiteY14" fmla="*/ 76200 h 342900"/>
                  <a:gd name="connsiteX15" fmla="*/ 895350 w 1123950"/>
                  <a:gd name="connsiteY15" fmla="*/ 82550 h 342900"/>
                  <a:gd name="connsiteX0" fmla="*/ 895350 w 1123950"/>
                  <a:gd name="connsiteY0" fmla="*/ 82550 h 342900"/>
                  <a:gd name="connsiteX1" fmla="*/ 1117600 w 1123950"/>
                  <a:gd name="connsiteY1" fmla="*/ 82550 h 342900"/>
                  <a:gd name="connsiteX2" fmla="*/ 1111250 w 1123950"/>
                  <a:gd name="connsiteY2" fmla="*/ 139700 h 342900"/>
                  <a:gd name="connsiteX3" fmla="*/ 889000 w 1123950"/>
                  <a:gd name="connsiteY3" fmla="*/ 177800 h 342900"/>
                  <a:gd name="connsiteX4" fmla="*/ 908050 w 1123950"/>
                  <a:gd name="connsiteY4" fmla="*/ 254000 h 342900"/>
                  <a:gd name="connsiteX5" fmla="*/ 1123950 w 1123950"/>
                  <a:gd name="connsiteY5" fmla="*/ 254000 h 342900"/>
                  <a:gd name="connsiteX6" fmla="*/ 1079500 w 1123950"/>
                  <a:gd name="connsiteY6" fmla="*/ 311150 h 342900"/>
                  <a:gd name="connsiteX7" fmla="*/ 844550 w 1123950"/>
                  <a:gd name="connsiteY7" fmla="*/ 342900 h 342900"/>
                  <a:gd name="connsiteX8" fmla="*/ 704850 w 1123950"/>
                  <a:gd name="connsiteY8" fmla="*/ 222250 h 342900"/>
                  <a:gd name="connsiteX9" fmla="*/ 330200 w 1123950"/>
                  <a:gd name="connsiteY9" fmla="*/ 241300 h 342900"/>
                  <a:gd name="connsiteX10" fmla="*/ 0 w 1123950"/>
                  <a:gd name="connsiteY10" fmla="*/ 184150 h 342900"/>
                  <a:gd name="connsiteX11" fmla="*/ 304800 w 1123950"/>
                  <a:gd name="connsiteY11" fmla="*/ 152400 h 342900"/>
                  <a:gd name="connsiteX12" fmla="*/ 76200 w 1123950"/>
                  <a:gd name="connsiteY12" fmla="*/ 76200 h 342900"/>
                  <a:gd name="connsiteX13" fmla="*/ 304800 w 1123950"/>
                  <a:gd name="connsiteY13" fmla="*/ 0 h 342900"/>
                  <a:gd name="connsiteX14" fmla="*/ 571500 w 1123950"/>
                  <a:gd name="connsiteY14" fmla="*/ 76200 h 342900"/>
                  <a:gd name="connsiteX15" fmla="*/ 914400 w 1123950"/>
                  <a:gd name="connsiteY15" fmla="*/ 0 h 342900"/>
                  <a:gd name="connsiteX16" fmla="*/ 895350 w 1123950"/>
                  <a:gd name="connsiteY16" fmla="*/ 82550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23950" h="342900">
                    <a:moveTo>
                      <a:pt x="895350" y="82550"/>
                    </a:moveTo>
                    <a:lnTo>
                      <a:pt x="1117600" y="82550"/>
                    </a:lnTo>
                    <a:lnTo>
                      <a:pt x="1111250" y="139700"/>
                    </a:lnTo>
                    <a:lnTo>
                      <a:pt x="889000" y="177800"/>
                    </a:lnTo>
                    <a:lnTo>
                      <a:pt x="908050" y="254000"/>
                    </a:lnTo>
                    <a:lnTo>
                      <a:pt x="1123950" y="254000"/>
                    </a:lnTo>
                    <a:lnTo>
                      <a:pt x="1079500" y="311150"/>
                    </a:lnTo>
                    <a:lnTo>
                      <a:pt x="844550" y="342900"/>
                    </a:lnTo>
                    <a:lnTo>
                      <a:pt x="704850" y="222250"/>
                    </a:lnTo>
                    <a:lnTo>
                      <a:pt x="330200" y="241300"/>
                    </a:lnTo>
                    <a:lnTo>
                      <a:pt x="0" y="184150"/>
                    </a:lnTo>
                    <a:lnTo>
                      <a:pt x="304800" y="152400"/>
                    </a:lnTo>
                    <a:lnTo>
                      <a:pt x="76200" y="76200"/>
                    </a:lnTo>
                    <a:lnTo>
                      <a:pt x="304800" y="0"/>
                    </a:lnTo>
                    <a:lnTo>
                      <a:pt x="571500" y="76200"/>
                    </a:lnTo>
                    <a:lnTo>
                      <a:pt x="914400" y="0"/>
                    </a:lnTo>
                    <a:lnTo>
                      <a:pt x="895350" y="825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 flipH="1">
              <a:off x="1371600" y="6019800"/>
              <a:ext cx="1371600" cy="533400"/>
              <a:chOff x="2133600" y="5791200"/>
              <a:chExt cx="1524000" cy="5334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42" name="Isosceles Triangle 141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3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144" name="Straight Connector 143"/>
                <p:cNvCxnSpPr>
                  <a:endCxn id="148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>
                  <a:endCxn id="148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Isosceles Triangle 145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Trapezoid 146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Isosceles Triangle 147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0" name="Group 159"/>
            <p:cNvGrpSpPr/>
            <p:nvPr/>
          </p:nvGrpSpPr>
          <p:grpSpPr>
            <a:xfrm flipH="1">
              <a:off x="2133600" y="1600200"/>
              <a:ext cx="381000" cy="457200"/>
              <a:chOff x="4724400" y="3200400"/>
              <a:chExt cx="381000" cy="457200"/>
            </a:xfrm>
          </p:grpSpPr>
          <p:sp>
            <p:nvSpPr>
              <p:cNvPr id="161" name="Trapezoid 160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2" name="Straight Connector 161"/>
              <p:cNvCxnSpPr>
                <a:stCxn id="161" idx="3"/>
                <a:endCxn id="161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5" name="Group 164"/>
            <p:cNvGrpSpPr/>
            <p:nvPr/>
          </p:nvGrpSpPr>
          <p:grpSpPr>
            <a:xfrm flipH="1">
              <a:off x="1905000" y="1828800"/>
              <a:ext cx="903767" cy="2083981"/>
              <a:chOff x="5199321" y="3200400"/>
              <a:chExt cx="903767" cy="2083981"/>
            </a:xfrm>
          </p:grpSpPr>
          <p:sp>
            <p:nvSpPr>
              <p:cNvPr id="166" name="Rectangle 165"/>
              <p:cNvSpPr/>
              <p:nvPr/>
            </p:nvSpPr>
            <p:spPr>
              <a:xfrm>
                <a:off x="5334000" y="3810000"/>
                <a:ext cx="609600" cy="9144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5257800" y="3200400"/>
                <a:ext cx="770860" cy="882503"/>
              </a:xfrm>
              <a:custGeom>
                <a:avLst/>
                <a:gdLst>
                  <a:gd name="connsiteX0" fmla="*/ 797442 w 839972"/>
                  <a:gd name="connsiteY0" fmla="*/ 265814 h 1137683"/>
                  <a:gd name="connsiteX1" fmla="*/ 21265 w 839972"/>
                  <a:gd name="connsiteY1" fmla="*/ 0 h 1137683"/>
                  <a:gd name="connsiteX2" fmla="*/ 0 w 839972"/>
                  <a:gd name="connsiteY2" fmla="*/ 935665 h 1137683"/>
                  <a:gd name="connsiteX3" fmla="*/ 510363 w 839972"/>
                  <a:gd name="connsiteY3" fmla="*/ 1137683 h 1137683"/>
                  <a:gd name="connsiteX4" fmla="*/ 839972 w 839972"/>
                  <a:gd name="connsiteY4" fmla="*/ 956930 h 1137683"/>
                  <a:gd name="connsiteX5" fmla="*/ 797442 w 839972"/>
                  <a:gd name="connsiteY5" fmla="*/ 265814 h 1137683"/>
                  <a:gd name="connsiteX0" fmla="*/ 797442 w 839972"/>
                  <a:gd name="connsiteY0" fmla="*/ 10633 h 882502"/>
                  <a:gd name="connsiteX1" fmla="*/ 297712 w 839972"/>
                  <a:gd name="connsiteY1" fmla="*/ 0 h 882502"/>
                  <a:gd name="connsiteX2" fmla="*/ 0 w 839972"/>
                  <a:gd name="connsiteY2" fmla="*/ 680484 h 882502"/>
                  <a:gd name="connsiteX3" fmla="*/ 510363 w 839972"/>
                  <a:gd name="connsiteY3" fmla="*/ 882502 h 882502"/>
                  <a:gd name="connsiteX4" fmla="*/ 839972 w 839972"/>
                  <a:gd name="connsiteY4" fmla="*/ 701749 h 882502"/>
                  <a:gd name="connsiteX5" fmla="*/ 797442 w 839972"/>
                  <a:gd name="connsiteY5" fmla="*/ 10633 h 882502"/>
                  <a:gd name="connsiteX0" fmla="*/ 797442 w 839972"/>
                  <a:gd name="connsiteY0" fmla="*/ 86834 h 958703"/>
                  <a:gd name="connsiteX1" fmla="*/ 69112 w 839972"/>
                  <a:gd name="connsiteY1" fmla="*/ 0 h 958703"/>
                  <a:gd name="connsiteX2" fmla="*/ 0 w 839972"/>
                  <a:gd name="connsiteY2" fmla="*/ 756685 h 958703"/>
                  <a:gd name="connsiteX3" fmla="*/ 510363 w 839972"/>
                  <a:gd name="connsiteY3" fmla="*/ 958703 h 958703"/>
                  <a:gd name="connsiteX4" fmla="*/ 839972 w 839972"/>
                  <a:gd name="connsiteY4" fmla="*/ 777950 h 958703"/>
                  <a:gd name="connsiteX5" fmla="*/ 797442 w 839972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7620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3 h 958702"/>
                  <a:gd name="connsiteX1" fmla="*/ 76200 w 770860"/>
                  <a:gd name="connsiteY1" fmla="*/ 0 h 958702"/>
                  <a:gd name="connsiteX2" fmla="*/ 0 w 770860"/>
                  <a:gd name="connsiteY2" fmla="*/ 762000 h 958702"/>
                  <a:gd name="connsiteX3" fmla="*/ 441251 w 770860"/>
                  <a:gd name="connsiteY3" fmla="*/ 958702 h 958702"/>
                  <a:gd name="connsiteX4" fmla="*/ 770860 w 770860"/>
                  <a:gd name="connsiteY4" fmla="*/ 777949 h 958702"/>
                  <a:gd name="connsiteX5" fmla="*/ 728330 w 770860"/>
                  <a:gd name="connsiteY5" fmla="*/ 86833 h 958702"/>
                  <a:gd name="connsiteX0" fmla="*/ 728330 w 770860"/>
                  <a:gd name="connsiteY0" fmla="*/ 10634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28330 w 770860"/>
                  <a:gd name="connsiteY5" fmla="*/ 10634 h 882503"/>
                  <a:gd name="connsiteX0" fmla="*/ 762000 w 770860"/>
                  <a:gd name="connsiteY0" fmla="*/ 152400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62000 w 770860"/>
                  <a:gd name="connsiteY5" fmla="*/ 152400 h 882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0860" h="882503">
                    <a:moveTo>
                      <a:pt x="762000" y="152400"/>
                    </a:moveTo>
                    <a:lnTo>
                      <a:pt x="76200" y="0"/>
                    </a:lnTo>
                    <a:lnTo>
                      <a:pt x="0" y="685801"/>
                    </a:lnTo>
                    <a:lnTo>
                      <a:pt x="441251" y="882503"/>
                    </a:lnTo>
                    <a:lnTo>
                      <a:pt x="770860" y="701750"/>
                    </a:lnTo>
                    <a:lnTo>
                      <a:pt x="762000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Freeform 167"/>
              <p:cNvSpPr/>
              <p:nvPr/>
            </p:nvSpPr>
            <p:spPr>
              <a:xfrm>
                <a:off x="5199321" y="4465674"/>
                <a:ext cx="903767" cy="818707"/>
              </a:xfrm>
              <a:custGeom>
                <a:avLst/>
                <a:gdLst>
                  <a:gd name="connsiteX0" fmla="*/ 425302 w 903767"/>
                  <a:gd name="connsiteY0" fmla="*/ 138224 h 818707"/>
                  <a:gd name="connsiteX1" fmla="*/ 903767 w 903767"/>
                  <a:gd name="connsiteY1" fmla="*/ 0 h 818707"/>
                  <a:gd name="connsiteX2" fmla="*/ 648586 w 903767"/>
                  <a:gd name="connsiteY2" fmla="*/ 818707 h 818707"/>
                  <a:gd name="connsiteX3" fmla="*/ 127591 w 903767"/>
                  <a:gd name="connsiteY3" fmla="*/ 606056 h 818707"/>
                  <a:gd name="connsiteX4" fmla="*/ 0 w 903767"/>
                  <a:gd name="connsiteY4" fmla="*/ 42531 h 818707"/>
                  <a:gd name="connsiteX5" fmla="*/ 425302 w 903767"/>
                  <a:gd name="connsiteY5" fmla="*/ 138224 h 818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3767" h="818707">
                    <a:moveTo>
                      <a:pt x="425302" y="138224"/>
                    </a:moveTo>
                    <a:lnTo>
                      <a:pt x="903767" y="0"/>
                    </a:lnTo>
                    <a:lnTo>
                      <a:pt x="648586" y="818707"/>
                    </a:lnTo>
                    <a:lnTo>
                      <a:pt x="127591" y="606056"/>
                    </a:lnTo>
                    <a:lnTo>
                      <a:pt x="0" y="42531"/>
                    </a:lnTo>
                    <a:lnTo>
                      <a:pt x="425302" y="13822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5334000" y="40386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5334000" y="41910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5334000" y="43434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5334000" y="44958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 flipH="1">
              <a:off x="1905000" y="457200"/>
              <a:ext cx="883920" cy="1440180"/>
              <a:chOff x="1066800" y="685800"/>
              <a:chExt cx="883920" cy="1440180"/>
            </a:xfrm>
          </p:grpSpPr>
          <p:sp>
            <p:nvSpPr>
              <p:cNvPr id="150" name="Trapezoid 149"/>
              <p:cNvSpPr/>
              <p:nvPr/>
            </p:nvSpPr>
            <p:spPr>
              <a:xfrm rot="17045905">
                <a:off x="1166392" y="1312460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rapezoid 150"/>
              <p:cNvSpPr/>
              <p:nvPr/>
            </p:nvSpPr>
            <p:spPr>
              <a:xfrm rot="17045905">
                <a:off x="1210684" y="931492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1066800" y="685800"/>
                <a:ext cx="883920" cy="1440180"/>
              </a:xfrm>
              <a:custGeom>
                <a:avLst/>
                <a:gdLst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640080 w 883920"/>
                  <a:gd name="connsiteY2" fmla="*/ 396240 h 1440180"/>
                  <a:gd name="connsiteX3" fmla="*/ 655320 w 883920"/>
                  <a:gd name="connsiteY3" fmla="*/ 54102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655320 w 883920"/>
                  <a:gd name="connsiteY3" fmla="*/ 54102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396240 w 883920"/>
                  <a:gd name="connsiteY3" fmla="*/ 49530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541020 w 883920"/>
                  <a:gd name="connsiteY8" fmla="*/ 1097280 h 1440180"/>
                  <a:gd name="connsiteX9" fmla="*/ 121920 w 883920"/>
                  <a:gd name="connsiteY9" fmla="*/ 845820 h 1440180"/>
                  <a:gd name="connsiteX10" fmla="*/ 68580 w 883920"/>
                  <a:gd name="connsiteY10" fmla="*/ 701040 h 1440180"/>
                  <a:gd name="connsiteX11" fmla="*/ 0 w 883920"/>
                  <a:gd name="connsiteY11" fmla="*/ 922020 h 1440180"/>
                  <a:gd name="connsiteX12" fmla="*/ 213360 w 883920"/>
                  <a:gd name="connsiteY12" fmla="*/ 1158240 h 1440180"/>
                  <a:gd name="connsiteX13" fmla="*/ 571500 w 883920"/>
                  <a:gd name="connsiteY13" fmla="*/ 1249680 h 1440180"/>
                  <a:gd name="connsiteX14" fmla="*/ 259080 w 883920"/>
                  <a:gd name="connsiteY14" fmla="*/ 1348740 h 1440180"/>
                  <a:gd name="connsiteX15" fmla="*/ 266700 w 883920"/>
                  <a:gd name="connsiteY15" fmla="*/ 1440180 h 1440180"/>
                  <a:gd name="connsiteX16" fmla="*/ 662940 w 883920"/>
                  <a:gd name="connsiteY16" fmla="*/ 1386840 h 1440180"/>
                  <a:gd name="connsiteX17" fmla="*/ 800100 w 883920"/>
                  <a:gd name="connsiteY17" fmla="*/ 1333500 h 1440180"/>
                  <a:gd name="connsiteX18" fmla="*/ 883920 w 883920"/>
                  <a:gd name="connsiteY18" fmla="*/ 845820 h 1440180"/>
                  <a:gd name="connsiteX19" fmla="*/ 868680 w 883920"/>
                  <a:gd name="connsiteY19" fmla="*/ 304800 h 1440180"/>
                  <a:gd name="connsiteX20" fmla="*/ 480060 w 883920"/>
                  <a:gd name="connsiteY20" fmla="*/ 0 h 1440180"/>
                  <a:gd name="connsiteX21" fmla="*/ 624840 w 883920"/>
                  <a:gd name="connsiteY21" fmla="*/ 243840 h 1440180"/>
                  <a:gd name="connsiteX22" fmla="*/ 373380 w 883920"/>
                  <a:gd name="connsiteY22" fmla="*/ 152400 h 1440180"/>
                  <a:gd name="connsiteX0" fmla="*/ 373380 w 883920"/>
                  <a:gd name="connsiteY0" fmla="*/ 152400 h 1440180"/>
                  <a:gd name="connsiteX1" fmla="*/ 236220 w 883920"/>
                  <a:gd name="connsiteY1" fmla="*/ 274320 h 1440180"/>
                  <a:gd name="connsiteX2" fmla="*/ 548640 w 883920"/>
                  <a:gd name="connsiteY2" fmla="*/ 342900 h 1440180"/>
                  <a:gd name="connsiteX3" fmla="*/ 396240 w 883920"/>
                  <a:gd name="connsiteY3" fmla="*/ 495300 h 1440180"/>
                  <a:gd name="connsiteX4" fmla="*/ 487680 w 883920"/>
                  <a:gd name="connsiteY4" fmla="*/ 655320 h 1440180"/>
                  <a:gd name="connsiteX5" fmla="*/ 106680 w 883920"/>
                  <a:gd name="connsiteY5" fmla="*/ 350520 h 1440180"/>
                  <a:gd name="connsiteX6" fmla="*/ 190500 w 883920"/>
                  <a:gd name="connsiteY6" fmla="*/ 647700 h 1440180"/>
                  <a:gd name="connsiteX7" fmla="*/ 632460 w 883920"/>
                  <a:gd name="connsiteY7" fmla="*/ 960120 h 1440180"/>
                  <a:gd name="connsiteX8" fmla="*/ 396240 w 883920"/>
                  <a:gd name="connsiteY8" fmla="*/ 952500 h 1440180"/>
                  <a:gd name="connsiteX9" fmla="*/ 541020 w 883920"/>
                  <a:gd name="connsiteY9" fmla="*/ 1097280 h 1440180"/>
                  <a:gd name="connsiteX10" fmla="*/ 121920 w 883920"/>
                  <a:gd name="connsiteY10" fmla="*/ 845820 h 1440180"/>
                  <a:gd name="connsiteX11" fmla="*/ 68580 w 883920"/>
                  <a:gd name="connsiteY11" fmla="*/ 701040 h 1440180"/>
                  <a:gd name="connsiteX12" fmla="*/ 0 w 883920"/>
                  <a:gd name="connsiteY12" fmla="*/ 922020 h 1440180"/>
                  <a:gd name="connsiteX13" fmla="*/ 213360 w 883920"/>
                  <a:gd name="connsiteY13" fmla="*/ 1158240 h 1440180"/>
                  <a:gd name="connsiteX14" fmla="*/ 571500 w 883920"/>
                  <a:gd name="connsiteY14" fmla="*/ 1249680 h 1440180"/>
                  <a:gd name="connsiteX15" fmla="*/ 259080 w 883920"/>
                  <a:gd name="connsiteY15" fmla="*/ 1348740 h 1440180"/>
                  <a:gd name="connsiteX16" fmla="*/ 266700 w 883920"/>
                  <a:gd name="connsiteY16" fmla="*/ 1440180 h 1440180"/>
                  <a:gd name="connsiteX17" fmla="*/ 662940 w 883920"/>
                  <a:gd name="connsiteY17" fmla="*/ 1386840 h 1440180"/>
                  <a:gd name="connsiteX18" fmla="*/ 800100 w 883920"/>
                  <a:gd name="connsiteY18" fmla="*/ 1333500 h 1440180"/>
                  <a:gd name="connsiteX19" fmla="*/ 883920 w 883920"/>
                  <a:gd name="connsiteY19" fmla="*/ 845820 h 1440180"/>
                  <a:gd name="connsiteX20" fmla="*/ 868680 w 883920"/>
                  <a:gd name="connsiteY20" fmla="*/ 304800 h 1440180"/>
                  <a:gd name="connsiteX21" fmla="*/ 480060 w 883920"/>
                  <a:gd name="connsiteY21" fmla="*/ 0 h 1440180"/>
                  <a:gd name="connsiteX22" fmla="*/ 624840 w 883920"/>
                  <a:gd name="connsiteY22" fmla="*/ 243840 h 1440180"/>
                  <a:gd name="connsiteX23" fmla="*/ 373380 w 883920"/>
                  <a:gd name="connsiteY23" fmla="*/ 152400 h 1440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83920" h="1440180">
                    <a:moveTo>
                      <a:pt x="373380" y="152400"/>
                    </a:moveTo>
                    <a:lnTo>
                      <a:pt x="236220" y="274320"/>
                    </a:lnTo>
                    <a:lnTo>
                      <a:pt x="548640" y="342900"/>
                    </a:lnTo>
                    <a:lnTo>
                      <a:pt x="396240" y="495300"/>
                    </a:lnTo>
                    <a:lnTo>
                      <a:pt x="487680" y="655320"/>
                    </a:lnTo>
                    <a:lnTo>
                      <a:pt x="106680" y="350520"/>
                    </a:lnTo>
                    <a:lnTo>
                      <a:pt x="190500" y="647700"/>
                    </a:lnTo>
                    <a:lnTo>
                      <a:pt x="632460" y="960120"/>
                    </a:lnTo>
                    <a:lnTo>
                      <a:pt x="396240" y="952500"/>
                    </a:lnTo>
                    <a:lnTo>
                      <a:pt x="541020" y="1097280"/>
                    </a:lnTo>
                    <a:lnTo>
                      <a:pt x="121920" y="845820"/>
                    </a:lnTo>
                    <a:lnTo>
                      <a:pt x="68580" y="701040"/>
                    </a:lnTo>
                    <a:lnTo>
                      <a:pt x="0" y="922020"/>
                    </a:lnTo>
                    <a:lnTo>
                      <a:pt x="213360" y="1158240"/>
                    </a:lnTo>
                    <a:lnTo>
                      <a:pt x="571500" y="1249680"/>
                    </a:lnTo>
                    <a:lnTo>
                      <a:pt x="259080" y="1348740"/>
                    </a:lnTo>
                    <a:lnTo>
                      <a:pt x="266700" y="1440180"/>
                    </a:lnTo>
                    <a:lnTo>
                      <a:pt x="662940" y="1386840"/>
                    </a:lnTo>
                    <a:lnTo>
                      <a:pt x="800100" y="1333500"/>
                    </a:lnTo>
                    <a:lnTo>
                      <a:pt x="883920" y="845820"/>
                    </a:lnTo>
                    <a:lnTo>
                      <a:pt x="868680" y="304800"/>
                    </a:lnTo>
                    <a:lnTo>
                      <a:pt x="480060" y="0"/>
                    </a:lnTo>
                    <a:lnTo>
                      <a:pt x="624840" y="243840"/>
                    </a:lnTo>
                    <a:lnTo>
                      <a:pt x="373380" y="15240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41363">
                <a:off x="1549424" y="1194624"/>
                <a:ext cx="381000" cy="22860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4" name="Straight Connector 153"/>
              <p:cNvCxnSpPr>
                <a:stCxn id="153" idx="0"/>
                <a:endCxn id="153" idx="3"/>
              </p:cNvCxnSpPr>
              <p:nvPr/>
            </p:nvCxnSpPr>
            <p:spPr>
              <a:xfrm flipH="1">
                <a:off x="1795087" y="1306205"/>
                <a:ext cx="69069" cy="13971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5" name="Trapezoid 154"/>
              <p:cNvSpPr/>
              <p:nvPr/>
            </p:nvSpPr>
            <p:spPr>
              <a:xfrm rot="735380">
                <a:off x="1766207" y="1611318"/>
                <a:ext cx="152400" cy="443862"/>
              </a:xfrm>
              <a:prstGeom prst="trapezoid">
                <a:avLst>
                  <a:gd name="adj" fmla="val 14444"/>
                </a:avLst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 rot="3472574" flipH="1">
              <a:off x="1775999" y="1820215"/>
              <a:ext cx="240359" cy="1447800"/>
              <a:chOff x="6813424" y="1228157"/>
              <a:chExt cx="240359" cy="1447800"/>
            </a:xfrm>
          </p:grpSpPr>
          <p:sp>
            <p:nvSpPr>
              <p:cNvPr id="228" name="Parallelogram 227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Trapezoid 228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3" name="Trapezoid 232"/>
            <p:cNvSpPr/>
            <p:nvPr/>
          </p:nvSpPr>
          <p:spPr>
            <a:xfrm rot="15464171" flipH="1" flipV="1">
              <a:off x="566223" y="3144755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Trapezoid 233"/>
            <p:cNvSpPr/>
            <p:nvPr/>
          </p:nvSpPr>
          <p:spPr>
            <a:xfrm rot="15464171" flipH="1" flipV="1">
              <a:off x="581215" y="3265750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Trapezoid 234"/>
            <p:cNvSpPr/>
            <p:nvPr/>
          </p:nvSpPr>
          <p:spPr>
            <a:xfrm rot="15464171" flipH="1" flipV="1">
              <a:off x="596208" y="3386744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9" name="Group 388"/>
            <p:cNvGrpSpPr/>
            <p:nvPr/>
          </p:nvGrpSpPr>
          <p:grpSpPr>
            <a:xfrm>
              <a:off x="349748" y="305051"/>
              <a:ext cx="964182" cy="2837086"/>
              <a:chOff x="349748" y="305051"/>
              <a:chExt cx="964182" cy="2837086"/>
            </a:xfrm>
          </p:grpSpPr>
          <p:grpSp>
            <p:nvGrpSpPr>
              <p:cNvPr id="338" name="Group 167"/>
              <p:cNvGrpSpPr/>
              <p:nvPr/>
            </p:nvGrpSpPr>
            <p:grpSpPr>
              <a:xfrm rot="3740125" flipH="1">
                <a:off x="-31252" y="686051"/>
                <a:ext cx="1447800" cy="685800"/>
                <a:chOff x="7391400" y="2667000"/>
                <a:chExt cx="1447800" cy="685800"/>
              </a:xfrm>
            </p:grpSpPr>
            <p:sp>
              <p:nvSpPr>
                <p:cNvPr id="342" name="Oval 341"/>
                <p:cNvSpPr/>
                <p:nvPr/>
              </p:nvSpPr>
              <p:spPr>
                <a:xfrm>
                  <a:off x="8534400" y="2667000"/>
                  <a:ext cx="304800" cy="3048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rgbClr val="2CC10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Hexagon 342"/>
                <p:cNvSpPr/>
                <p:nvPr/>
              </p:nvSpPr>
              <p:spPr>
                <a:xfrm>
                  <a:off x="7896225" y="2838450"/>
                  <a:ext cx="228600" cy="228600"/>
                </a:xfrm>
                <a:prstGeom prst="hexagon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Freeform 343"/>
                <p:cNvSpPr/>
                <p:nvPr/>
              </p:nvSpPr>
              <p:spPr>
                <a:xfrm>
                  <a:off x="7696200" y="2819400"/>
                  <a:ext cx="323850" cy="533400"/>
                </a:xfrm>
                <a:custGeom>
                  <a:avLst/>
                  <a:gdLst>
                    <a:gd name="connsiteX0" fmla="*/ 0 w 323850"/>
                    <a:gd name="connsiteY0" fmla="*/ 523875 h 533400"/>
                    <a:gd name="connsiteX1" fmla="*/ 152400 w 323850"/>
                    <a:gd name="connsiteY1" fmla="*/ 533400 h 533400"/>
                    <a:gd name="connsiteX2" fmla="*/ 285750 w 323850"/>
                    <a:gd name="connsiteY2" fmla="*/ 200025 h 533400"/>
                    <a:gd name="connsiteX3" fmla="*/ 323850 w 323850"/>
                    <a:gd name="connsiteY3" fmla="*/ 9525 h 533400"/>
                    <a:gd name="connsiteX4" fmla="*/ 180975 w 323850"/>
                    <a:gd name="connsiteY4" fmla="*/ 0 h 533400"/>
                    <a:gd name="connsiteX5" fmla="*/ 123825 w 323850"/>
                    <a:gd name="connsiteY5" fmla="*/ 285750 h 533400"/>
                    <a:gd name="connsiteX6" fmla="*/ 0 w 323850"/>
                    <a:gd name="connsiteY6" fmla="*/ 523875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850" h="533400">
                      <a:moveTo>
                        <a:pt x="0" y="523875"/>
                      </a:moveTo>
                      <a:lnTo>
                        <a:pt x="152400" y="533400"/>
                      </a:lnTo>
                      <a:lnTo>
                        <a:pt x="285750" y="200025"/>
                      </a:lnTo>
                      <a:lnTo>
                        <a:pt x="323850" y="9525"/>
                      </a:lnTo>
                      <a:lnTo>
                        <a:pt x="180975" y="0"/>
                      </a:lnTo>
                      <a:lnTo>
                        <a:pt x="123825" y="285750"/>
                      </a:lnTo>
                      <a:lnTo>
                        <a:pt x="0" y="523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Freeform 344"/>
                <p:cNvSpPr/>
                <p:nvPr/>
              </p:nvSpPr>
              <p:spPr>
                <a:xfrm>
                  <a:off x="7391400" y="2667000"/>
                  <a:ext cx="1428750" cy="342900"/>
                </a:xfrm>
                <a:custGeom>
                  <a:avLst/>
                  <a:gdLst>
                    <a:gd name="connsiteX0" fmla="*/ 895350 w 1123950"/>
                    <a:gd name="connsiteY0" fmla="*/ 6350 h 266700"/>
                    <a:gd name="connsiteX1" fmla="*/ 1117600 w 1123950"/>
                    <a:gd name="connsiteY1" fmla="*/ 6350 h 266700"/>
                    <a:gd name="connsiteX2" fmla="*/ 1111250 w 1123950"/>
                    <a:gd name="connsiteY2" fmla="*/ 63500 h 266700"/>
                    <a:gd name="connsiteX3" fmla="*/ 889000 w 1123950"/>
                    <a:gd name="connsiteY3" fmla="*/ 101600 h 266700"/>
                    <a:gd name="connsiteX4" fmla="*/ 908050 w 1123950"/>
                    <a:gd name="connsiteY4" fmla="*/ 177800 h 266700"/>
                    <a:gd name="connsiteX5" fmla="*/ 1123950 w 1123950"/>
                    <a:gd name="connsiteY5" fmla="*/ 177800 h 266700"/>
                    <a:gd name="connsiteX6" fmla="*/ 1079500 w 1123950"/>
                    <a:gd name="connsiteY6" fmla="*/ 234950 h 266700"/>
                    <a:gd name="connsiteX7" fmla="*/ 844550 w 1123950"/>
                    <a:gd name="connsiteY7" fmla="*/ 266700 h 266700"/>
                    <a:gd name="connsiteX8" fmla="*/ 704850 w 1123950"/>
                    <a:gd name="connsiteY8" fmla="*/ 146050 h 266700"/>
                    <a:gd name="connsiteX9" fmla="*/ 330200 w 1123950"/>
                    <a:gd name="connsiteY9" fmla="*/ 165100 h 266700"/>
                    <a:gd name="connsiteX10" fmla="*/ 0 w 1123950"/>
                    <a:gd name="connsiteY10" fmla="*/ 107950 h 266700"/>
                    <a:gd name="connsiteX11" fmla="*/ 571500 w 1123950"/>
                    <a:gd name="connsiteY11" fmla="*/ 0 h 266700"/>
                    <a:gd name="connsiteX12" fmla="*/ 895350 w 1123950"/>
                    <a:gd name="connsiteY12" fmla="*/ 6350 h 266700"/>
                    <a:gd name="connsiteX0" fmla="*/ 895350 w 1123950"/>
                    <a:gd name="connsiteY0" fmla="*/ 158750 h 419100"/>
                    <a:gd name="connsiteX1" fmla="*/ 1117600 w 1123950"/>
                    <a:gd name="connsiteY1" fmla="*/ 158750 h 419100"/>
                    <a:gd name="connsiteX2" fmla="*/ 1111250 w 1123950"/>
                    <a:gd name="connsiteY2" fmla="*/ 215900 h 419100"/>
                    <a:gd name="connsiteX3" fmla="*/ 889000 w 1123950"/>
                    <a:gd name="connsiteY3" fmla="*/ 254000 h 419100"/>
                    <a:gd name="connsiteX4" fmla="*/ 908050 w 1123950"/>
                    <a:gd name="connsiteY4" fmla="*/ 330200 h 419100"/>
                    <a:gd name="connsiteX5" fmla="*/ 1123950 w 1123950"/>
                    <a:gd name="connsiteY5" fmla="*/ 330200 h 419100"/>
                    <a:gd name="connsiteX6" fmla="*/ 1079500 w 1123950"/>
                    <a:gd name="connsiteY6" fmla="*/ 387350 h 419100"/>
                    <a:gd name="connsiteX7" fmla="*/ 844550 w 1123950"/>
                    <a:gd name="connsiteY7" fmla="*/ 419100 h 419100"/>
                    <a:gd name="connsiteX8" fmla="*/ 704850 w 1123950"/>
                    <a:gd name="connsiteY8" fmla="*/ 298450 h 419100"/>
                    <a:gd name="connsiteX9" fmla="*/ 330200 w 1123950"/>
                    <a:gd name="connsiteY9" fmla="*/ 317500 h 419100"/>
                    <a:gd name="connsiteX10" fmla="*/ 0 w 1123950"/>
                    <a:gd name="connsiteY10" fmla="*/ 260350 h 419100"/>
                    <a:gd name="connsiteX11" fmla="*/ 152400 w 1123950"/>
                    <a:gd name="connsiteY11" fmla="*/ 0 h 419100"/>
                    <a:gd name="connsiteX12" fmla="*/ 571500 w 1123950"/>
                    <a:gd name="connsiteY12" fmla="*/ 152400 h 419100"/>
                    <a:gd name="connsiteX13" fmla="*/ 895350 w 1123950"/>
                    <a:gd name="connsiteY13" fmla="*/ 158750 h 419100"/>
                    <a:gd name="connsiteX0" fmla="*/ 895350 w 1123950"/>
                    <a:gd name="connsiteY0" fmla="*/ 158750 h 419100"/>
                    <a:gd name="connsiteX1" fmla="*/ 1117600 w 1123950"/>
                    <a:gd name="connsiteY1" fmla="*/ 158750 h 419100"/>
                    <a:gd name="connsiteX2" fmla="*/ 1111250 w 1123950"/>
                    <a:gd name="connsiteY2" fmla="*/ 215900 h 419100"/>
                    <a:gd name="connsiteX3" fmla="*/ 889000 w 1123950"/>
                    <a:gd name="connsiteY3" fmla="*/ 254000 h 419100"/>
                    <a:gd name="connsiteX4" fmla="*/ 908050 w 1123950"/>
                    <a:gd name="connsiteY4" fmla="*/ 330200 h 419100"/>
                    <a:gd name="connsiteX5" fmla="*/ 1123950 w 1123950"/>
                    <a:gd name="connsiteY5" fmla="*/ 330200 h 419100"/>
                    <a:gd name="connsiteX6" fmla="*/ 1079500 w 1123950"/>
                    <a:gd name="connsiteY6" fmla="*/ 387350 h 419100"/>
                    <a:gd name="connsiteX7" fmla="*/ 844550 w 1123950"/>
                    <a:gd name="connsiteY7" fmla="*/ 419100 h 419100"/>
                    <a:gd name="connsiteX8" fmla="*/ 704850 w 1123950"/>
                    <a:gd name="connsiteY8" fmla="*/ 298450 h 419100"/>
                    <a:gd name="connsiteX9" fmla="*/ 330200 w 1123950"/>
                    <a:gd name="connsiteY9" fmla="*/ 317500 h 419100"/>
                    <a:gd name="connsiteX10" fmla="*/ 0 w 1123950"/>
                    <a:gd name="connsiteY10" fmla="*/ 260350 h 419100"/>
                    <a:gd name="connsiteX11" fmla="*/ 304800 w 1123950"/>
                    <a:gd name="connsiteY11" fmla="*/ 228600 h 419100"/>
                    <a:gd name="connsiteX12" fmla="*/ 152400 w 1123950"/>
                    <a:gd name="connsiteY12" fmla="*/ 0 h 419100"/>
                    <a:gd name="connsiteX13" fmla="*/ 571500 w 1123950"/>
                    <a:gd name="connsiteY13" fmla="*/ 152400 h 419100"/>
                    <a:gd name="connsiteX14" fmla="*/ 895350 w 1123950"/>
                    <a:gd name="connsiteY14" fmla="*/ 158750 h 419100"/>
                    <a:gd name="connsiteX0" fmla="*/ 895350 w 1123950"/>
                    <a:gd name="connsiteY0" fmla="*/ 158750 h 419100"/>
                    <a:gd name="connsiteX1" fmla="*/ 1117600 w 1123950"/>
                    <a:gd name="connsiteY1" fmla="*/ 158750 h 419100"/>
                    <a:gd name="connsiteX2" fmla="*/ 1111250 w 1123950"/>
                    <a:gd name="connsiteY2" fmla="*/ 215900 h 419100"/>
                    <a:gd name="connsiteX3" fmla="*/ 889000 w 1123950"/>
                    <a:gd name="connsiteY3" fmla="*/ 254000 h 419100"/>
                    <a:gd name="connsiteX4" fmla="*/ 908050 w 1123950"/>
                    <a:gd name="connsiteY4" fmla="*/ 330200 h 419100"/>
                    <a:gd name="connsiteX5" fmla="*/ 1123950 w 1123950"/>
                    <a:gd name="connsiteY5" fmla="*/ 330200 h 419100"/>
                    <a:gd name="connsiteX6" fmla="*/ 1079500 w 1123950"/>
                    <a:gd name="connsiteY6" fmla="*/ 387350 h 419100"/>
                    <a:gd name="connsiteX7" fmla="*/ 844550 w 1123950"/>
                    <a:gd name="connsiteY7" fmla="*/ 419100 h 419100"/>
                    <a:gd name="connsiteX8" fmla="*/ 704850 w 1123950"/>
                    <a:gd name="connsiteY8" fmla="*/ 298450 h 419100"/>
                    <a:gd name="connsiteX9" fmla="*/ 330200 w 1123950"/>
                    <a:gd name="connsiteY9" fmla="*/ 317500 h 419100"/>
                    <a:gd name="connsiteX10" fmla="*/ 0 w 1123950"/>
                    <a:gd name="connsiteY10" fmla="*/ 260350 h 419100"/>
                    <a:gd name="connsiteX11" fmla="*/ 304800 w 1123950"/>
                    <a:gd name="connsiteY11" fmla="*/ 228600 h 419100"/>
                    <a:gd name="connsiteX12" fmla="*/ 76200 w 1123950"/>
                    <a:gd name="connsiteY12" fmla="*/ 152400 h 419100"/>
                    <a:gd name="connsiteX13" fmla="*/ 152400 w 1123950"/>
                    <a:gd name="connsiteY13" fmla="*/ 0 h 419100"/>
                    <a:gd name="connsiteX14" fmla="*/ 571500 w 1123950"/>
                    <a:gd name="connsiteY14" fmla="*/ 152400 h 419100"/>
                    <a:gd name="connsiteX15" fmla="*/ 895350 w 1123950"/>
                    <a:gd name="connsiteY15" fmla="*/ 158750 h 419100"/>
                    <a:gd name="connsiteX0" fmla="*/ 895350 w 1123950"/>
                    <a:gd name="connsiteY0" fmla="*/ 82550 h 342900"/>
                    <a:gd name="connsiteX1" fmla="*/ 1117600 w 1123950"/>
                    <a:gd name="connsiteY1" fmla="*/ 82550 h 342900"/>
                    <a:gd name="connsiteX2" fmla="*/ 1111250 w 1123950"/>
                    <a:gd name="connsiteY2" fmla="*/ 139700 h 342900"/>
                    <a:gd name="connsiteX3" fmla="*/ 889000 w 1123950"/>
                    <a:gd name="connsiteY3" fmla="*/ 177800 h 342900"/>
                    <a:gd name="connsiteX4" fmla="*/ 908050 w 1123950"/>
                    <a:gd name="connsiteY4" fmla="*/ 254000 h 342900"/>
                    <a:gd name="connsiteX5" fmla="*/ 1123950 w 1123950"/>
                    <a:gd name="connsiteY5" fmla="*/ 254000 h 342900"/>
                    <a:gd name="connsiteX6" fmla="*/ 1079500 w 1123950"/>
                    <a:gd name="connsiteY6" fmla="*/ 311150 h 342900"/>
                    <a:gd name="connsiteX7" fmla="*/ 844550 w 1123950"/>
                    <a:gd name="connsiteY7" fmla="*/ 342900 h 342900"/>
                    <a:gd name="connsiteX8" fmla="*/ 704850 w 1123950"/>
                    <a:gd name="connsiteY8" fmla="*/ 222250 h 342900"/>
                    <a:gd name="connsiteX9" fmla="*/ 330200 w 1123950"/>
                    <a:gd name="connsiteY9" fmla="*/ 241300 h 342900"/>
                    <a:gd name="connsiteX10" fmla="*/ 0 w 1123950"/>
                    <a:gd name="connsiteY10" fmla="*/ 184150 h 342900"/>
                    <a:gd name="connsiteX11" fmla="*/ 304800 w 1123950"/>
                    <a:gd name="connsiteY11" fmla="*/ 152400 h 342900"/>
                    <a:gd name="connsiteX12" fmla="*/ 76200 w 1123950"/>
                    <a:gd name="connsiteY12" fmla="*/ 76200 h 342900"/>
                    <a:gd name="connsiteX13" fmla="*/ 304800 w 1123950"/>
                    <a:gd name="connsiteY13" fmla="*/ 0 h 342900"/>
                    <a:gd name="connsiteX14" fmla="*/ 571500 w 1123950"/>
                    <a:gd name="connsiteY14" fmla="*/ 76200 h 342900"/>
                    <a:gd name="connsiteX15" fmla="*/ 895350 w 1123950"/>
                    <a:gd name="connsiteY15" fmla="*/ 82550 h 342900"/>
                    <a:gd name="connsiteX0" fmla="*/ 895350 w 1123950"/>
                    <a:gd name="connsiteY0" fmla="*/ 82550 h 342900"/>
                    <a:gd name="connsiteX1" fmla="*/ 1117600 w 1123950"/>
                    <a:gd name="connsiteY1" fmla="*/ 82550 h 342900"/>
                    <a:gd name="connsiteX2" fmla="*/ 1111250 w 1123950"/>
                    <a:gd name="connsiteY2" fmla="*/ 139700 h 342900"/>
                    <a:gd name="connsiteX3" fmla="*/ 889000 w 1123950"/>
                    <a:gd name="connsiteY3" fmla="*/ 177800 h 342900"/>
                    <a:gd name="connsiteX4" fmla="*/ 908050 w 1123950"/>
                    <a:gd name="connsiteY4" fmla="*/ 254000 h 342900"/>
                    <a:gd name="connsiteX5" fmla="*/ 1123950 w 1123950"/>
                    <a:gd name="connsiteY5" fmla="*/ 254000 h 342900"/>
                    <a:gd name="connsiteX6" fmla="*/ 1079500 w 1123950"/>
                    <a:gd name="connsiteY6" fmla="*/ 311150 h 342900"/>
                    <a:gd name="connsiteX7" fmla="*/ 844550 w 1123950"/>
                    <a:gd name="connsiteY7" fmla="*/ 342900 h 342900"/>
                    <a:gd name="connsiteX8" fmla="*/ 704850 w 1123950"/>
                    <a:gd name="connsiteY8" fmla="*/ 222250 h 342900"/>
                    <a:gd name="connsiteX9" fmla="*/ 330200 w 1123950"/>
                    <a:gd name="connsiteY9" fmla="*/ 241300 h 342900"/>
                    <a:gd name="connsiteX10" fmla="*/ 0 w 1123950"/>
                    <a:gd name="connsiteY10" fmla="*/ 184150 h 342900"/>
                    <a:gd name="connsiteX11" fmla="*/ 304800 w 1123950"/>
                    <a:gd name="connsiteY11" fmla="*/ 152400 h 342900"/>
                    <a:gd name="connsiteX12" fmla="*/ 76200 w 1123950"/>
                    <a:gd name="connsiteY12" fmla="*/ 76200 h 342900"/>
                    <a:gd name="connsiteX13" fmla="*/ 304800 w 1123950"/>
                    <a:gd name="connsiteY13" fmla="*/ 0 h 342900"/>
                    <a:gd name="connsiteX14" fmla="*/ 571500 w 1123950"/>
                    <a:gd name="connsiteY14" fmla="*/ 76200 h 342900"/>
                    <a:gd name="connsiteX15" fmla="*/ 914400 w 1123950"/>
                    <a:gd name="connsiteY15" fmla="*/ 0 h 342900"/>
                    <a:gd name="connsiteX16" fmla="*/ 895350 w 1123950"/>
                    <a:gd name="connsiteY16" fmla="*/ 82550 h 342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123950" h="342900">
                      <a:moveTo>
                        <a:pt x="895350" y="82550"/>
                      </a:moveTo>
                      <a:lnTo>
                        <a:pt x="1117600" y="82550"/>
                      </a:lnTo>
                      <a:lnTo>
                        <a:pt x="1111250" y="139700"/>
                      </a:lnTo>
                      <a:lnTo>
                        <a:pt x="889000" y="177800"/>
                      </a:lnTo>
                      <a:lnTo>
                        <a:pt x="908050" y="254000"/>
                      </a:lnTo>
                      <a:lnTo>
                        <a:pt x="1123950" y="254000"/>
                      </a:lnTo>
                      <a:lnTo>
                        <a:pt x="1079500" y="311150"/>
                      </a:lnTo>
                      <a:lnTo>
                        <a:pt x="844550" y="342900"/>
                      </a:lnTo>
                      <a:lnTo>
                        <a:pt x="704850" y="222250"/>
                      </a:lnTo>
                      <a:lnTo>
                        <a:pt x="330200" y="241300"/>
                      </a:lnTo>
                      <a:lnTo>
                        <a:pt x="0" y="184150"/>
                      </a:lnTo>
                      <a:lnTo>
                        <a:pt x="304800" y="152400"/>
                      </a:lnTo>
                      <a:lnTo>
                        <a:pt x="76200" y="76200"/>
                      </a:lnTo>
                      <a:lnTo>
                        <a:pt x="304800" y="0"/>
                      </a:lnTo>
                      <a:lnTo>
                        <a:pt x="571500" y="76200"/>
                      </a:lnTo>
                      <a:lnTo>
                        <a:pt x="914400" y="0"/>
                      </a:lnTo>
                      <a:lnTo>
                        <a:pt x="895350" y="825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6" name="Group 133"/>
              <p:cNvGrpSpPr/>
              <p:nvPr/>
            </p:nvGrpSpPr>
            <p:grpSpPr>
              <a:xfrm rot="3316309" flipH="1">
                <a:off x="353652" y="1065031"/>
                <a:ext cx="838200" cy="609600"/>
                <a:chOff x="3886200" y="5638800"/>
                <a:chExt cx="1143000" cy="762000"/>
              </a:xfrm>
              <a:solidFill>
                <a:schemeClr val="tx1">
                  <a:lumMod val="85000"/>
                  <a:lumOff val="15000"/>
                </a:schemeClr>
              </a:solidFill>
            </p:grpSpPr>
            <p:sp>
              <p:nvSpPr>
                <p:cNvPr id="354" name="Trapezoid 353"/>
                <p:cNvSpPr/>
                <p:nvPr/>
              </p:nvSpPr>
              <p:spPr>
                <a:xfrm rot="16200000">
                  <a:off x="3848100" y="5753100"/>
                  <a:ext cx="495300" cy="2667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Trapezoid 354"/>
                <p:cNvSpPr/>
                <p:nvPr/>
              </p:nvSpPr>
              <p:spPr>
                <a:xfrm rot="16200000">
                  <a:off x="3810000" y="5867400"/>
                  <a:ext cx="609600" cy="457200"/>
                </a:xfrm>
                <a:prstGeom prst="trapezoid">
                  <a:avLst>
                    <a:gd name="adj" fmla="val 16667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6" name="Trapezoid 355"/>
                <p:cNvSpPr/>
                <p:nvPr/>
              </p:nvSpPr>
              <p:spPr>
                <a:xfrm rot="5400000">
                  <a:off x="4610100" y="5524500"/>
                  <a:ext cx="152400" cy="6858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Trapezoid 356"/>
                <p:cNvSpPr/>
                <p:nvPr/>
              </p:nvSpPr>
              <p:spPr>
                <a:xfrm rot="5400000">
                  <a:off x="4530282" y="5756718"/>
                  <a:ext cx="152400" cy="52616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Trapezoid 371"/>
                <p:cNvSpPr/>
                <p:nvPr/>
              </p:nvSpPr>
              <p:spPr>
                <a:xfrm rot="5400000">
                  <a:off x="4530282" y="5909118"/>
                  <a:ext cx="152400" cy="52616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Trapezoid 375"/>
                <p:cNvSpPr/>
                <p:nvPr/>
              </p:nvSpPr>
              <p:spPr>
                <a:xfrm rot="5400000">
                  <a:off x="4530281" y="6061517"/>
                  <a:ext cx="152400" cy="52616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Trapezoid 376"/>
                <p:cNvSpPr/>
                <p:nvPr/>
              </p:nvSpPr>
              <p:spPr>
                <a:xfrm rot="5400000">
                  <a:off x="4305300" y="5524500"/>
                  <a:ext cx="152400" cy="381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7" name="Group 161"/>
              <p:cNvGrpSpPr/>
              <p:nvPr/>
            </p:nvGrpSpPr>
            <p:grpSpPr>
              <a:xfrm rot="9054727" flipH="1">
                <a:off x="932929" y="1313336"/>
                <a:ext cx="381001" cy="1828801"/>
                <a:chOff x="3276599" y="1981201"/>
                <a:chExt cx="381001" cy="1828801"/>
              </a:xfrm>
            </p:grpSpPr>
            <p:grpSp>
              <p:nvGrpSpPr>
                <p:cNvPr id="346" name="Group 81"/>
                <p:cNvGrpSpPr/>
                <p:nvPr/>
              </p:nvGrpSpPr>
              <p:grpSpPr>
                <a:xfrm>
                  <a:off x="3276600" y="1981201"/>
                  <a:ext cx="381000" cy="1828801"/>
                  <a:chOff x="4953000" y="1905000"/>
                  <a:chExt cx="381000" cy="2209800"/>
                </a:xfr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p:grpSpPr>
              <p:sp>
                <p:nvSpPr>
                  <p:cNvPr id="352" name="Trapezoid 351"/>
                  <p:cNvSpPr/>
                  <p:nvPr/>
                </p:nvSpPr>
                <p:spPr>
                  <a:xfrm>
                    <a:off x="4953000" y="1905000"/>
                    <a:ext cx="381000" cy="1676400"/>
                  </a:xfrm>
                  <a:prstGeom prst="trapezoid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53" name="Isosceles Triangle 352"/>
                  <p:cNvSpPr/>
                  <p:nvPr/>
                </p:nvSpPr>
                <p:spPr>
                  <a:xfrm flipV="1">
                    <a:off x="4953000" y="3581400"/>
                    <a:ext cx="381000" cy="533400"/>
                  </a:xfrm>
                  <a:prstGeom prst="triangle">
                    <a:avLst>
                      <a:gd name="adj" fmla="val 0"/>
                    </a:avLst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47" name="Isosceles Triangle 346"/>
                <p:cNvSpPr/>
                <p:nvPr/>
              </p:nvSpPr>
              <p:spPr>
                <a:xfrm rot="5700018">
                  <a:off x="3324082" y="2946548"/>
                  <a:ext cx="228600" cy="3048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800080">
                        <a:shade val="30000"/>
                        <a:satMod val="115000"/>
                      </a:srgbClr>
                    </a:gs>
                    <a:gs pos="50000">
                      <a:srgbClr val="800080">
                        <a:shade val="67500"/>
                        <a:satMod val="115000"/>
                      </a:srgbClr>
                    </a:gs>
                    <a:gs pos="100000">
                      <a:srgbClr val="80008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" name="Isosceles Triangle 347"/>
                <p:cNvSpPr/>
                <p:nvPr/>
              </p:nvSpPr>
              <p:spPr>
                <a:xfrm rot="5400000">
                  <a:off x="3263787" y="3289413"/>
                  <a:ext cx="164236" cy="138611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800080">
                        <a:shade val="30000"/>
                        <a:satMod val="115000"/>
                      </a:srgbClr>
                    </a:gs>
                    <a:gs pos="50000">
                      <a:srgbClr val="800080">
                        <a:shade val="67500"/>
                        <a:satMod val="115000"/>
                      </a:srgbClr>
                    </a:gs>
                    <a:gs pos="100000">
                      <a:srgbClr val="80008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 rot="20372238" flipH="1">
              <a:off x="2209800" y="3505200"/>
              <a:ext cx="307983" cy="1371600"/>
              <a:chOff x="6601978" y="1709714"/>
              <a:chExt cx="307983" cy="1371600"/>
            </a:xfrm>
          </p:grpSpPr>
          <p:sp>
            <p:nvSpPr>
              <p:cNvPr id="139" name="Parallelogram 138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Trapezoid 139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2209800" y="4648200"/>
              <a:ext cx="381000" cy="1828801"/>
              <a:chOff x="4495800" y="2971801"/>
              <a:chExt cx="381000" cy="1828801"/>
            </a:xfrm>
          </p:grpSpPr>
          <p:grpSp>
            <p:nvGrpSpPr>
              <p:cNvPr id="131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33" name="Trapezoid 132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Isosceles Triangle 133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2" name="Trapezoid 131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1" name="Group 400"/>
            <p:cNvGrpSpPr/>
            <p:nvPr/>
          </p:nvGrpSpPr>
          <p:grpSpPr>
            <a:xfrm rot="20316581">
              <a:off x="2911177" y="4578494"/>
              <a:ext cx="381000" cy="1828801"/>
              <a:chOff x="4495800" y="2971801"/>
              <a:chExt cx="381000" cy="1828801"/>
            </a:xfrm>
          </p:grpSpPr>
          <p:grpSp>
            <p:nvGrpSpPr>
              <p:cNvPr id="402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404" name="Trapezoid 40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05" name="Isosceles Triangle 40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3" name="Trapezoid 402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3000">
              <a:schemeClr val="accent1">
                <a:lumMod val="75000"/>
              </a:schemeClr>
            </a:gs>
            <a:gs pos="21001">
              <a:schemeClr val="tx2"/>
            </a:gs>
            <a:gs pos="63000">
              <a:schemeClr val="accent1">
                <a:lumMod val="60000"/>
                <a:lumOff val="40000"/>
              </a:schemeClr>
            </a:gs>
            <a:gs pos="67000">
              <a:schemeClr val="accent3">
                <a:lumMod val="60000"/>
                <a:lumOff val="40000"/>
              </a:schemeClr>
            </a:gs>
            <a:gs pos="69000">
              <a:schemeClr val="accent3">
                <a:lumMod val="75000"/>
              </a:schemeClr>
            </a:gs>
            <a:gs pos="82001">
              <a:schemeClr val="accent3">
                <a:lumMod val="5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6" name="Group 345"/>
          <p:cNvGrpSpPr/>
          <p:nvPr/>
        </p:nvGrpSpPr>
        <p:grpSpPr>
          <a:xfrm>
            <a:off x="4871992" y="228600"/>
            <a:ext cx="2774400" cy="6429055"/>
            <a:chOff x="5047055" y="-304800"/>
            <a:chExt cx="2971700" cy="6886255"/>
          </a:xfrm>
        </p:grpSpPr>
        <p:grpSp>
          <p:nvGrpSpPr>
            <p:cNvPr id="347" name="Group 78"/>
            <p:cNvGrpSpPr/>
            <p:nvPr/>
          </p:nvGrpSpPr>
          <p:grpSpPr>
            <a:xfrm rot="19363546">
              <a:off x="5623795" y="2457324"/>
              <a:ext cx="709104" cy="1447800"/>
              <a:chOff x="6356586" y="1228157"/>
              <a:chExt cx="709104" cy="1447800"/>
            </a:xfrm>
          </p:grpSpPr>
          <p:sp>
            <p:nvSpPr>
              <p:cNvPr id="451" name="Parallelogram 450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2" name="Trapezoid 451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8" name="Trapezoid 347"/>
            <p:cNvSpPr/>
            <p:nvPr/>
          </p:nvSpPr>
          <p:spPr>
            <a:xfrm rot="13724594">
              <a:off x="7141013" y="2595025"/>
              <a:ext cx="297180" cy="177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Trapezoid 348"/>
            <p:cNvSpPr/>
            <p:nvPr/>
          </p:nvSpPr>
          <p:spPr>
            <a:xfrm rot="13724594">
              <a:off x="7199182" y="2617669"/>
              <a:ext cx="365760" cy="3048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Trapezoid 84"/>
            <p:cNvSpPr/>
            <p:nvPr/>
          </p:nvSpPr>
          <p:spPr>
            <a:xfrm rot="2924594">
              <a:off x="7469796" y="2325118"/>
              <a:ext cx="91440" cy="290872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Trapezoid 350"/>
            <p:cNvSpPr/>
            <p:nvPr/>
          </p:nvSpPr>
          <p:spPr>
            <a:xfrm rot="2924594">
              <a:off x="7530095" y="2393859"/>
              <a:ext cx="91440" cy="290872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Trapezoid 351"/>
            <p:cNvSpPr/>
            <p:nvPr/>
          </p:nvSpPr>
          <p:spPr>
            <a:xfrm rot="2924594">
              <a:off x="7590393" y="2462600"/>
              <a:ext cx="91440" cy="290872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Trapezoid 352"/>
            <p:cNvSpPr/>
            <p:nvPr/>
          </p:nvSpPr>
          <p:spPr>
            <a:xfrm rot="2924594">
              <a:off x="7650692" y="2531341"/>
              <a:ext cx="91440" cy="290872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Trapezoid 353"/>
            <p:cNvSpPr/>
            <p:nvPr/>
          </p:nvSpPr>
          <p:spPr>
            <a:xfrm rot="2924594">
              <a:off x="7319258" y="2353969"/>
              <a:ext cx="91440" cy="2540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5" name="Group 89"/>
            <p:cNvGrpSpPr/>
            <p:nvPr/>
          </p:nvGrpSpPr>
          <p:grpSpPr>
            <a:xfrm rot="13460628">
              <a:off x="6833268" y="2186946"/>
              <a:ext cx="381000" cy="1828801"/>
              <a:chOff x="3810000" y="3276600"/>
              <a:chExt cx="381000" cy="2209800"/>
            </a:xfrm>
          </p:grpSpPr>
          <p:grpSp>
            <p:nvGrpSpPr>
              <p:cNvPr id="447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449" name="Trapezoid 448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50" name="Isosceles Triangle 449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48" name="Trapezoid 447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oup 71"/>
            <p:cNvGrpSpPr/>
            <p:nvPr/>
          </p:nvGrpSpPr>
          <p:grpSpPr>
            <a:xfrm rot="3475457">
              <a:off x="5230191" y="5050057"/>
              <a:ext cx="1219199" cy="609600"/>
              <a:chOff x="4572000" y="5638800"/>
              <a:chExt cx="1600200" cy="609600"/>
            </a:xfrm>
          </p:grpSpPr>
          <p:cxnSp>
            <p:nvCxnSpPr>
              <p:cNvPr id="441" name="Straight Connector 72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43" name="Hexagon 442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Isosceles Triangle 443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5" name="Trapezoid 444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Isosceles Triangle 445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oup 14"/>
            <p:cNvGrpSpPr/>
            <p:nvPr/>
          </p:nvGrpSpPr>
          <p:grpSpPr>
            <a:xfrm>
              <a:off x="6019797" y="5971855"/>
              <a:ext cx="1219199" cy="609600"/>
              <a:chOff x="4572000" y="5638800"/>
              <a:chExt cx="1600200" cy="609600"/>
            </a:xfrm>
          </p:grpSpPr>
          <p:cxnSp>
            <p:nvCxnSpPr>
              <p:cNvPr id="435" name="Straight Connector 15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16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7" name="Hexagon 17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8" name="Isosceles Triangle 18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Trapezoid 19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Isosceles Triangle 20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oup 66"/>
            <p:cNvGrpSpPr/>
            <p:nvPr/>
          </p:nvGrpSpPr>
          <p:grpSpPr>
            <a:xfrm>
              <a:off x="5715000" y="1933255"/>
              <a:ext cx="381000" cy="457200"/>
              <a:chOff x="4724400" y="3200400"/>
              <a:chExt cx="381000" cy="457200"/>
            </a:xfrm>
          </p:grpSpPr>
          <p:sp>
            <p:nvSpPr>
              <p:cNvPr id="431" name="Trapezoid 430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2" name="Straight Connector 431"/>
              <p:cNvCxnSpPr>
                <a:stCxn id="431" idx="3"/>
                <a:endCxn id="431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59" name="Group 6"/>
            <p:cNvGrpSpPr/>
            <p:nvPr/>
          </p:nvGrpSpPr>
          <p:grpSpPr>
            <a:xfrm>
              <a:off x="6116053" y="4159097"/>
              <a:ext cx="457200" cy="2075793"/>
              <a:chOff x="4953000" y="2819400"/>
              <a:chExt cx="457200" cy="2075793"/>
            </a:xfrm>
          </p:grpSpPr>
          <p:grpSp>
            <p:nvGrpSpPr>
              <p:cNvPr id="427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429" name="Trapezoid 9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0" name="Trapezoid 10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28" name="Parallelogram 8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0" name="Group 11"/>
            <p:cNvGrpSpPr/>
            <p:nvPr/>
          </p:nvGrpSpPr>
          <p:grpSpPr>
            <a:xfrm>
              <a:off x="6019800" y="3457255"/>
              <a:ext cx="307983" cy="1371600"/>
              <a:chOff x="6601978" y="1709714"/>
              <a:chExt cx="307983" cy="1371600"/>
            </a:xfrm>
          </p:grpSpPr>
          <p:sp>
            <p:nvSpPr>
              <p:cNvPr id="425" name="Parallelogram 12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Trapezoid 13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1" name="Group 21"/>
            <p:cNvGrpSpPr/>
            <p:nvPr/>
          </p:nvGrpSpPr>
          <p:grpSpPr>
            <a:xfrm>
              <a:off x="5562600" y="2161855"/>
              <a:ext cx="779780" cy="1767840"/>
              <a:chOff x="1905000" y="2667000"/>
              <a:chExt cx="779780" cy="1767840"/>
            </a:xfr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420" name="Freeform 22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Freeform 23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Freeform 24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Freeform 25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4" name="Freeform 26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2" name="Group 38"/>
            <p:cNvGrpSpPr/>
            <p:nvPr/>
          </p:nvGrpSpPr>
          <p:grpSpPr>
            <a:xfrm>
              <a:off x="5410200" y="1095055"/>
              <a:ext cx="1068514" cy="1266825"/>
              <a:chOff x="1600200" y="533400"/>
              <a:chExt cx="1068514" cy="1266825"/>
            </a:xfrm>
          </p:grpSpPr>
          <p:grpSp>
            <p:nvGrpSpPr>
              <p:cNvPr id="405" name="Group 120"/>
              <p:cNvGrpSpPr/>
              <p:nvPr/>
            </p:nvGrpSpPr>
            <p:grpSpPr>
              <a:xfrm>
                <a:off x="2128838" y="533400"/>
                <a:ext cx="539876" cy="1266825"/>
                <a:chOff x="2128838" y="502920"/>
                <a:chExt cx="539876" cy="1297305"/>
              </a:xfrm>
            </p:grpSpPr>
            <p:sp>
              <p:nvSpPr>
                <p:cNvPr id="414" name="Freeform 413"/>
                <p:cNvSpPr/>
                <p:nvPr/>
              </p:nvSpPr>
              <p:spPr>
                <a:xfrm>
                  <a:off x="2130552" y="502920"/>
                  <a:ext cx="538162" cy="1295400"/>
                </a:xfrm>
                <a:custGeom>
                  <a:avLst/>
                  <a:gdLst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538162 w 538162"/>
                    <a:gd name="connsiteY3" fmla="*/ 1138238 h 1295400"/>
                    <a:gd name="connsiteX4" fmla="*/ 495300 w 538162"/>
                    <a:gd name="connsiteY4" fmla="*/ 1295400 h 1295400"/>
                    <a:gd name="connsiteX5" fmla="*/ 338137 w 538162"/>
                    <a:gd name="connsiteY5" fmla="*/ 1147763 h 1295400"/>
                    <a:gd name="connsiteX6" fmla="*/ 0 w 538162"/>
                    <a:gd name="connsiteY6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1138238 h 1295400"/>
                    <a:gd name="connsiteX5" fmla="*/ 495300 w 538162"/>
                    <a:gd name="connsiteY5" fmla="*/ 1295400 h 1295400"/>
                    <a:gd name="connsiteX6" fmla="*/ 338137 w 538162"/>
                    <a:gd name="connsiteY6" fmla="*/ 1147763 h 1295400"/>
                    <a:gd name="connsiteX7" fmla="*/ 0 w 538162"/>
                    <a:gd name="connsiteY7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538162 w 538162"/>
                    <a:gd name="connsiteY5" fmla="*/ 1138238 h 1295400"/>
                    <a:gd name="connsiteX6" fmla="*/ 495300 w 538162"/>
                    <a:gd name="connsiteY6" fmla="*/ 1295400 h 1295400"/>
                    <a:gd name="connsiteX7" fmla="*/ 338137 w 538162"/>
                    <a:gd name="connsiteY7" fmla="*/ 1147763 h 1295400"/>
                    <a:gd name="connsiteX8" fmla="*/ 0 w 538162"/>
                    <a:gd name="connsiteY8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0 w 538162"/>
                    <a:gd name="connsiteY9" fmla="*/ 1195388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38162" h="1295400">
                      <a:moveTo>
                        <a:pt x="0" y="0"/>
                      </a:moveTo>
                      <a:lnTo>
                        <a:pt x="257175" y="61913"/>
                      </a:lnTo>
                      <a:lnTo>
                        <a:pt x="485775" y="409575"/>
                      </a:lnTo>
                      <a:lnTo>
                        <a:pt x="385762" y="638175"/>
                      </a:lnTo>
                      <a:lnTo>
                        <a:pt x="538162" y="790575"/>
                      </a:lnTo>
                      <a:lnTo>
                        <a:pt x="385762" y="942975"/>
                      </a:lnTo>
                      <a:lnTo>
                        <a:pt x="538162" y="1138238"/>
                      </a:lnTo>
                      <a:lnTo>
                        <a:pt x="495300" y="1295400"/>
                      </a:lnTo>
                      <a:lnTo>
                        <a:pt x="338137" y="1147763"/>
                      </a:lnTo>
                      <a:lnTo>
                        <a:pt x="0" y="1195388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5" name="Freeform 414"/>
                <p:cNvSpPr/>
                <p:nvPr/>
              </p:nvSpPr>
              <p:spPr>
                <a:xfrm>
                  <a:off x="2128838" y="504825"/>
                  <a:ext cx="538162" cy="1295400"/>
                </a:xfrm>
                <a:custGeom>
                  <a:avLst/>
                  <a:gdLst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538162 w 538162"/>
                    <a:gd name="connsiteY3" fmla="*/ 1138238 h 1295400"/>
                    <a:gd name="connsiteX4" fmla="*/ 495300 w 538162"/>
                    <a:gd name="connsiteY4" fmla="*/ 1295400 h 1295400"/>
                    <a:gd name="connsiteX5" fmla="*/ 338137 w 538162"/>
                    <a:gd name="connsiteY5" fmla="*/ 1147763 h 1295400"/>
                    <a:gd name="connsiteX6" fmla="*/ 0 w 538162"/>
                    <a:gd name="connsiteY6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1138238 h 1295400"/>
                    <a:gd name="connsiteX5" fmla="*/ 495300 w 538162"/>
                    <a:gd name="connsiteY5" fmla="*/ 1295400 h 1295400"/>
                    <a:gd name="connsiteX6" fmla="*/ 338137 w 538162"/>
                    <a:gd name="connsiteY6" fmla="*/ 1147763 h 1295400"/>
                    <a:gd name="connsiteX7" fmla="*/ 0 w 538162"/>
                    <a:gd name="connsiteY7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538162 w 538162"/>
                    <a:gd name="connsiteY5" fmla="*/ 1138238 h 1295400"/>
                    <a:gd name="connsiteX6" fmla="*/ 495300 w 538162"/>
                    <a:gd name="connsiteY6" fmla="*/ 1295400 h 1295400"/>
                    <a:gd name="connsiteX7" fmla="*/ 338137 w 538162"/>
                    <a:gd name="connsiteY7" fmla="*/ 1147763 h 1295400"/>
                    <a:gd name="connsiteX8" fmla="*/ 0 w 538162"/>
                    <a:gd name="connsiteY8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0 w 538162"/>
                    <a:gd name="connsiteY9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762 w 538162"/>
                    <a:gd name="connsiteY9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157162 w 538162"/>
                    <a:gd name="connsiteY9" fmla="*/ 104775 h 1295400"/>
                    <a:gd name="connsiteX10" fmla="*/ 4762 w 538162"/>
                    <a:gd name="connsiteY10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85762 w 538162"/>
                    <a:gd name="connsiteY9" fmla="*/ 257175 h 1295400"/>
                    <a:gd name="connsiteX10" fmla="*/ 157162 w 538162"/>
                    <a:gd name="connsiteY10" fmla="*/ 104775 h 1295400"/>
                    <a:gd name="connsiteX11" fmla="*/ 4762 w 538162"/>
                    <a:gd name="connsiteY11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85762 w 538162"/>
                    <a:gd name="connsiteY9" fmla="*/ 333375 h 1295400"/>
                    <a:gd name="connsiteX10" fmla="*/ 157162 w 538162"/>
                    <a:gd name="connsiteY10" fmla="*/ 104775 h 1295400"/>
                    <a:gd name="connsiteX11" fmla="*/ 4762 w 538162"/>
                    <a:gd name="connsiteY11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638175 h 1295400"/>
                    <a:gd name="connsiteX10" fmla="*/ 385762 w 538162"/>
                    <a:gd name="connsiteY10" fmla="*/ 333375 h 1295400"/>
                    <a:gd name="connsiteX11" fmla="*/ 157162 w 538162"/>
                    <a:gd name="connsiteY11" fmla="*/ 104775 h 1295400"/>
                    <a:gd name="connsiteX12" fmla="*/ 4762 w 538162"/>
                    <a:gd name="connsiteY12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638175 h 1295400"/>
                    <a:gd name="connsiteX10" fmla="*/ 385762 w 538162"/>
                    <a:gd name="connsiteY10" fmla="*/ 485775 h 1295400"/>
                    <a:gd name="connsiteX11" fmla="*/ 385762 w 538162"/>
                    <a:gd name="connsiteY11" fmla="*/ 333375 h 1295400"/>
                    <a:gd name="connsiteX12" fmla="*/ 157162 w 538162"/>
                    <a:gd name="connsiteY12" fmla="*/ 104775 h 1295400"/>
                    <a:gd name="connsiteX13" fmla="*/ 4762 w 538162"/>
                    <a:gd name="connsiteY13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61962 w 538162"/>
                    <a:gd name="connsiteY9" fmla="*/ 790575 h 1295400"/>
                    <a:gd name="connsiteX10" fmla="*/ 309562 w 538162"/>
                    <a:gd name="connsiteY10" fmla="*/ 638175 h 1295400"/>
                    <a:gd name="connsiteX11" fmla="*/ 385762 w 538162"/>
                    <a:gd name="connsiteY11" fmla="*/ 485775 h 1295400"/>
                    <a:gd name="connsiteX12" fmla="*/ 385762 w 538162"/>
                    <a:gd name="connsiteY12" fmla="*/ 333375 h 1295400"/>
                    <a:gd name="connsiteX13" fmla="*/ 157162 w 538162"/>
                    <a:gd name="connsiteY13" fmla="*/ 104775 h 1295400"/>
                    <a:gd name="connsiteX14" fmla="*/ 4762 w 538162"/>
                    <a:gd name="connsiteY14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866775 h 1295400"/>
                    <a:gd name="connsiteX10" fmla="*/ 461962 w 538162"/>
                    <a:gd name="connsiteY10" fmla="*/ 790575 h 1295400"/>
                    <a:gd name="connsiteX11" fmla="*/ 309562 w 538162"/>
                    <a:gd name="connsiteY11" fmla="*/ 638175 h 1295400"/>
                    <a:gd name="connsiteX12" fmla="*/ 385762 w 538162"/>
                    <a:gd name="connsiteY12" fmla="*/ 485775 h 1295400"/>
                    <a:gd name="connsiteX13" fmla="*/ 385762 w 538162"/>
                    <a:gd name="connsiteY13" fmla="*/ 333375 h 1295400"/>
                    <a:gd name="connsiteX14" fmla="*/ 157162 w 538162"/>
                    <a:gd name="connsiteY14" fmla="*/ 104775 h 1295400"/>
                    <a:gd name="connsiteX15" fmla="*/ 4762 w 538162"/>
                    <a:gd name="connsiteY15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61962 w 538162"/>
                    <a:gd name="connsiteY9" fmla="*/ 1171575 h 1295400"/>
                    <a:gd name="connsiteX10" fmla="*/ 309562 w 538162"/>
                    <a:gd name="connsiteY10" fmla="*/ 866775 h 1295400"/>
                    <a:gd name="connsiteX11" fmla="*/ 461962 w 538162"/>
                    <a:gd name="connsiteY11" fmla="*/ 790575 h 1295400"/>
                    <a:gd name="connsiteX12" fmla="*/ 309562 w 538162"/>
                    <a:gd name="connsiteY12" fmla="*/ 638175 h 1295400"/>
                    <a:gd name="connsiteX13" fmla="*/ 385762 w 538162"/>
                    <a:gd name="connsiteY13" fmla="*/ 485775 h 1295400"/>
                    <a:gd name="connsiteX14" fmla="*/ 385762 w 538162"/>
                    <a:gd name="connsiteY14" fmla="*/ 333375 h 1295400"/>
                    <a:gd name="connsiteX15" fmla="*/ 157162 w 538162"/>
                    <a:gd name="connsiteY15" fmla="*/ 104775 h 1295400"/>
                    <a:gd name="connsiteX16" fmla="*/ 4762 w 538162"/>
                    <a:gd name="connsiteY16" fmla="*/ 180975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38162" h="1295400">
                      <a:moveTo>
                        <a:pt x="0" y="0"/>
                      </a:moveTo>
                      <a:lnTo>
                        <a:pt x="257175" y="61913"/>
                      </a:lnTo>
                      <a:lnTo>
                        <a:pt x="485775" y="409575"/>
                      </a:lnTo>
                      <a:lnTo>
                        <a:pt x="385762" y="638175"/>
                      </a:lnTo>
                      <a:lnTo>
                        <a:pt x="538162" y="790575"/>
                      </a:lnTo>
                      <a:lnTo>
                        <a:pt x="385762" y="942975"/>
                      </a:lnTo>
                      <a:lnTo>
                        <a:pt x="538162" y="1138238"/>
                      </a:lnTo>
                      <a:lnTo>
                        <a:pt x="495300" y="1295400"/>
                      </a:lnTo>
                      <a:lnTo>
                        <a:pt x="338137" y="1147763"/>
                      </a:lnTo>
                      <a:lnTo>
                        <a:pt x="461962" y="1171575"/>
                      </a:lnTo>
                      <a:lnTo>
                        <a:pt x="309562" y="866775"/>
                      </a:lnTo>
                      <a:lnTo>
                        <a:pt x="461962" y="790575"/>
                      </a:lnTo>
                      <a:lnTo>
                        <a:pt x="309562" y="638175"/>
                      </a:lnTo>
                      <a:lnTo>
                        <a:pt x="385762" y="485775"/>
                      </a:lnTo>
                      <a:lnTo>
                        <a:pt x="385762" y="333375"/>
                      </a:lnTo>
                      <a:lnTo>
                        <a:pt x="157162" y="104775"/>
                      </a:lnTo>
                      <a:lnTo>
                        <a:pt x="4762" y="180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6" name="Freeform 415"/>
                <p:cNvSpPr/>
                <p:nvPr/>
              </p:nvSpPr>
              <p:spPr>
                <a:xfrm flipH="1">
                  <a:off x="2209800" y="914400"/>
                  <a:ext cx="247650" cy="215900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7" name="Straight Connector 51"/>
                <p:cNvCxnSpPr>
                  <a:stCxn id="416" idx="2"/>
                  <a:endCxn id="416" idx="5"/>
                </p:cNvCxnSpPr>
                <p:nvPr/>
              </p:nvCxnSpPr>
              <p:spPr>
                <a:xfrm rot="10800000">
                  <a:off x="2286000" y="914400"/>
                  <a:ext cx="76200" cy="2159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8" name="Straight Connector 52"/>
                <p:cNvCxnSpPr>
                  <a:stCxn id="416" idx="0"/>
                </p:cNvCxnSpPr>
                <p:nvPr/>
              </p:nvCxnSpPr>
              <p:spPr>
                <a:xfrm rot="10800000" flipH="1">
                  <a:off x="2419350" y="838200"/>
                  <a:ext cx="114300" cy="825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9" name="Straight Connector 418"/>
                <p:cNvCxnSpPr>
                  <a:stCxn id="416" idx="0"/>
                </p:cNvCxnSpPr>
                <p:nvPr/>
              </p:nvCxnSpPr>
              <p:spPr>
                <a:xfrm rot="10800000" flipH="1">
                  <a:off x="2419350" y="838200"/>
                  <a:ext cx="38100" cy="825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6" name="Group 121"/>
              <p:cNvGrpSpPr/>
              <p:nvPr/>
            </p:nvGrpSpPr>
            <p:grpSpPr>
              <a:xfrm flipH="1">
                <a:off x="1600200" y="533400"/>
                <a:ext cx="539876" cy="1266825"/>
                <a:chOff x="2128838" y="502920"/>
                <a:chExt cx="539876" cy="1297305"/>
              </a:xfrm>
            </p:grpSpPr>
            <p:sp>
              <p:nvSpPr>
                <p:cNvPr id="408" name="Freeform 407"/>
                <p:cNvSpPr/>
                <p:nvPr/>
              </p:nvSpPr>
              <p:spPr>
                <a:xfrm>
                  <a:off x="2130552" y="502920"/>
                  <a:ext cx="538162" cy="1295400"/>
                </a:xfrm>
                <a:custGeom>
                  <a:avLst/>
                  <a:gdLst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538162 w 538162"/>
                    <a:gd name="connsiteY3" fmla="*/ 1138238 h 1295400"/>
                    <a:gd name="connsiteX4" fmla="*/ 495300 w 538162"/>
                    <a:gd name="connsiteY4" fmla="*/ 1295400 h 1295400"/>
                    <a:gd name="connsiteX5" fmla="*/ 338137 w 538162"/>
                    <a:gd name="connsiteY5" fmla="*/ 1147763 h 1295400"/>
                    <a:gd name="connsiteX6" fmla="*/ 0 w 538162"/>
                    <a:gd name="connsiteY6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1138238 h 1295400"/>
                    <a:gd name="connsiteX5" fmla="*/ 495300 w 538162"/>
                    <a:gd name="connsiteY5" fmla="*/ 1295400 h 1295400"/>
                    <a:gd name="connsiteX6" fmla="*/ 338137 w 538162"/>
                    <a:gd name="connsiteY6" fmla="*/ 1147763 h 1295400"/>
                    <a:gd name="connsiteX7" fmla="*/ 0 w 538162"/>
                    <a:gd name="connsiteY7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538162 w 538162"/>
                    <a:gd name="connsiteY5" fmla="*/ 1138238 h 1295400"/>
                    <a:gd name="connsiteX6" fmla="*/ 495300 w 538162"/>
                    <a:gd name="connsiteY6" fmla="*/ 1295400 h 1295400"/>
                    <a:gd name="connsiteX7" fmla="*/ 338137 w 538162"/>
                    <a:gd name="connsiteY7" fmla="*/ 1147763 h 1295400"/>
                    <a:gd name="connsiteX8" fmla="*/ 0 w 538162"/>
                    <a:gd name="connsiteY8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0 w 538162"/>
                    <a:gd name="connsiteY9" fmla="*/ 1195388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38162" h="1295400">
                      <a:moveTo>
                        <a:pt x="0" y="0"/>
                      </a:moveTo>
                      <a:lnTo>
                        <a:pt x="257175" y="61913"/>
                      </a:lnTo>
                      <a:lnTo>
                        <a:pt x="485775" y="409575"/>
                      </a:lnTo>
                      <a:lnTo>
                        <a:pt x="385762" y="638175"/>
                      </a:lnTo>
                      <a:lnTo>
                        <a:pt x="538162" y="790575"/>
                      </a:lnTo>
                      <a:lnTo>
                        <a:pt x="385762" y="942975"/>
                      </a:lnTo>
                      <a:lnTo>
                        <a:pt x="538162" y="1138238"/>
                      </a:lnTo>
                      <a:lnTo>
                        <a:pt x="495300" y="1295400"/>
                      </a:lnTo>
                      <a:lnTo>
                        <a:pt x="338137" y="1147763"/>
                      </a:lnTo>
                      <a:lnTo>
                        <a:pt x="0" y="1195388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9" name="Freeform 408"/>
                <p:cNvSpPr/>
                <p:nvPr/>
              </p:nvSpPr>
              <p:spPr>
                <a:xfrm>
                  <a:off x="2128838" y="504825"/>
                  <a:ext cx="538162" cy="1295400"/>
                </a:xfrm>
                <a:custGeom>
                  <a:avLst/>
                  <a:gdLst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538162 w 538162"/>
                    <a:gd name="connsiteY3" fmla="*/ 1138238 h 1295400"/>
                    <a:gd name="connsiteX4" fmla="*/ 495300 w 538162"/>
                    <a:gd name="connsiteY4" fmla="*/ 1295400 h 1295400"/>
                    <a:gd name="connsiteX5" fmla="*/ 338137 w 538162"/>
                    <a:gd name="connsiteY5" fmla="*/ 1147763 h 1295400"/>
                    <a:gd name="connsiteX6" fmla="*/ 0 w 538162"/>
                    <a:gd name="connsiteY6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1138238 h 1295400"/>
                    <a:gd name="connsiteX5" fmla="*/ 495300 w 538162"/>
                    <a:gd name="connsiteY5" fmla="*/ 1295400 h 1295400"/>
                    <a:gd name="connsiteX6" fmla="*/ 338137 w 538162"/>
                    <a:gd name="connsiteY6" fmla="*/ 1147763 h 1295400"/>
                    <a:gd name="connsiteX7" fmla="*/ 0 w 538162"/>
                    <a:gd name="connsiteY7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538162 w 538162"/>
                    <a:gd name="connsiteY5" fmla="*/ 1138238 h 1295400"/>
                    <a:gd name="connsiteX6" fmla="*/ 495300 w 538162"/>
                    <a:gd name="connsiteY6" fmla="*/ 1295400 h 1295400"/>
                    <a:gd name="connsiteX7" fmla="*/ 338137 w 538162"/>
                    <a:gd name="connsiteY7" fmla="*/ 1147763 h 1295400"/>
                    <a:gd name="connsiteX8" fmla="*/ 0 w 538162"/>
                    <a:gd name="connsiteY8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0 w 538162"/>
                    <a:gd name="connsiteY9" fmla="*/ 1195388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762 w 538162"/>
                    <a:gd name="connsiteY9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157162 w 538162"/>
                    <a:gd name="connsiteY9" fmla="*/ 104775 h 1295400"/>
                    <a:gd name="connsiteX10" fmla="*/ 4762 w 538162"/>
                    <a:gd name="connsiteY10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85762 w 538162"/>
                    <a:gd name="connsiteY9" fmla="*/ 257175 h 1295400"/>
                    <a:gd name="connsiteX10" fmla="*/ 157162 w 538162"/>
                    <a:gd name="connsiteY10" fmla="*/ 104775 h 1295400"/>
                    <a:gd name="connsiteX11" fmla="*/ 4762 w 538162"/>
                    <a:gd name="connsiteY11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85762 w 538162"/>
                    <a:gd name="connsiteY9" fmla="*/ 333375 h 1295400"/>
                    <a:gd name="connsiteX10" fmla="*/ 157162 w 538162"/>
                    <a:gd name="connsiteY10" fmla="*/ 104775 h 1295400"/>
                    <a:gd name="connsiteX11" fmla="*/ 4762 w 538162"/>
                    <a:gd name="connsiteY11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638175 h 1295400"/>
                    <a:gd name="connsiteX10" fmla="*/ 385762 w 538162"/>
                    <a:gd name="connsiteY10" fmla="*/ 333375 h 1295400"/>
                    <a:gd name="connsiteX11" fmla="*/ 157162 w 538162"/>
                    <a:gd name="connsiteY11" fmla="*/ 104775 h 1295400"/>
                    <a:gd name="connsiteX12" fmla="*/ 4762 w 538162"/>
                    <a:gd name="connsiteY12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638175 h 1295400"/>
                    <a:gd name="connsiteX10" fmla="*/ 385762 w 538162"/>
                    <a:gd name="connsiteY10" fmla="*/ 485775 h 1295400"/>
                    <a:gd name="connsiteX11" fmla="*/ 385762 w 538162"/>
                    <a:gd name="connsiteY11" fmla="*/ 333375 h 1295400"/>
                    <a:gd name="connsiteX12" fmla="*/ 157162 w 538162"/>
                    <a:gd name="connsiteY12" fmla="*/ 104775 h 1295400"/>
                    <a:gd name="connsiteX13" fmla="*/ 4762 w 538162"/>
                    <a:gd name="connsiteY13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61962 w 538162"/>
                    <a:gd name="connsiteY9" fmla="*/ 790575 h 1295400"/>
                    <a:gd name="connsiteX10" fmla="*/ 309562 w 538162"/>
                    <a:gd name="connsiteY10" fmla="*/ 638175 h 1295400"/>
                    <a:gd name="connsiteX11" fmla="*/ 385762 w 538162"/>
                    <a:gd name="connsiteY11" fmla="*/ 485775 h 1295400"/>
                    <a:gd name="connsiteX12" fmla="*/ 385762 w 538162"/>
                    <a:gd name="connsiteY12" fmla="*/ 333375 h 1295400"/>
                    <a:gd name="connsiteX13" fmla="*/ 157162 w 538162"/>
                    <a:gd name="connsiteY13" fmla="*/ 104775 h 1295400"/>
                    <a:gd name="connsiteX14" fmla="*/ 4762 w 538162"/>
                    <a:gd name="connsiteY14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309562 w 538162"/>
                    <a:gd name="connsiteY9" fmla="*/ 866775 h 1295400"/>
                    <a:gd name="connsiteX10" fmla="*/ 461962 w 538162"/>
                    <a:gd name="connsiteY10" fmla="*/ 790575 h 1295400"/>
                    <a:gd name="connsiteX11" fmla="*/ 309562 w 538162"/>
                    <a:gd name="connsiteY11" fmla="*/ 638175 h 1295400"/>
                    <a:gd name="connsiteX12" fmla="*/ 385762 w 538162"/>
                    <a:gd name="connsiteY12" fmla="*/ 485775 h 1295400"/>
                    <a:gd name="connsiteX13" fmla="*/ 385762 w 538162"/>
                    <a:gd name="connsiteY13" fmla="*/ 333375 h 1295400"/>
                    <a:gd name="connsiteX14" fmla="*/ 157162 w 538162"/>
                    <a:gd name="connsiteY14" fmla="*/ 104775 h 1295400"/>
                    <a:gd name="connsiteX15" fmla="*/ 4762 w 538162"/>
                    <a:gd name="connsiteY15" fmla="*/ 180975 h 1295400"/>
                    <a:gd name="connsiteX0" fmla="*/ 0 w 538162"/>
                    <a:gd name="connsiteY0" fmla="*/ 0 h 1295400"/>
                    <a:gd name="connsiteX1" fmla="*/ 257175 w 538162"/>
                    <a:gd name="connsiteY1" fmla="*/ 61913 h 1295400"/>
                    <a:gd name="connsiteX2" fmla="*/ 485775 w 538162"/>
                    <a:gd name="connsiteY2" fmla="*/ 409575 h 1295400"/>
                    <a:gd name="connsiteX3" fmla="*/ 385762 w 538162"/>
                    <a:gd name="connsiteY3" fmla="*/ 638175 h 1295400"/>
                    <a:gd name="connsiteX4" fmla="*/ 538162 w 538162"/>
                    <a:gd name="connsiteY4" fmla="*/ 790575 h 1295400"/>
                    <a:gd name="connsiteX5" fmla="*/ 385762 w 538162"/>
                    <a:gd name="connsiteY5" fmla="*/ 942975 h 1295400"/>
                    <a:gd name="connsiteX6" fmla="*/ 538162 w 538162"/>
                    <a:gd name="connsiteY6" fmla="*/ 1138238 h 1295400"/>
                    <a:gd name="connsiteX7" fmla="*/ 495300 w 538162"/>
                    <a:gd name="connsiteY7" fmla="*/ 1295400 h 1295400"/>
                    <a:gd name="connsiteX8" fmla="*/ 338137 w 538162"/>
                    <a:gd name="connsiteY8" fmla="*/ 1147763 h 1295400"/>
                    <a:gd name="connsiteX9" fmla="*/ 461962 w 538162"/>
                    <a:gd name="connsiteY9" fmla="*/ 1171575 h 1295400"/>
                    <a:gd name="connsiteX10" fmla="*/ 309562 w 538162"/>
                    <a:gd name="connsiteY10" fmla="*/ 866775 h 1295400"/>
                    <a:gd name="connsiteX11" fmla="*/ 461962 w 538162"/>
                    <a:gd name="connsiteY11" fmla="*/ 790575 h 1295400"/>
                    <a:gd name="connsiteX12" fmla="*/ 309562 w 538162"/>
                    <a:gd name="connsiteY12" fmla="*/ 638175 h 1295400"/>
                    <a:gd name="connsiteX13" fmla="*/ 385762 w 538162"/>
                    <a:gd name="connsiteY13" fmla="*/ 485775 h 1295400"/>
                    <a:gd name="connsiteX14" fmla="*/ 385762 w 538162"/>
                    <a:gd name="connsiteY14" fmla="*/ 333375 h 1295400"/>
                    <a:gd name="connsiteX15" fmla="*/ 157162 w 538162"/>
                    <a:gd name="connsiteY15" fmla="*/ 104775 h 1295400"/>
                    <a:gd name="connsiteX16" fmla="*/ 4762 w 538162"/>
                    <a:gd name="connsiteY16" fmla="*/ 180975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38162" h="1295400">
                      <a:moveTo>
                        <a:pt x="0" y="0"/>
                      </a:moveTo>
                      <a:lnTo>
                        <a:pt x="257175" y="61913"/>
                      </a:lnTo>
                      <a:lnTo>
                        <a:pt x="485775" y="409575"/>
                      </a:lnTo>
                      <a:lnTo>
                        <a:pt x="385762" y="638175"/>
                      </a:lnTo>
                      <a:lnTo>
                        <a:pt x="538162" y="790575"/>
                      </a:lnTo>
                      <a:lnTo>
                        <a:pt x="385762" y="942975"/>
                      </a:lnTo>
                      <a:lnTo>
                        <a:pt x="538162" y="1138238"/>
                      </a:lnTo>
                      <a:lnTo>
                        <a:pt x="495300" y="1295400"/>
                      </a:lnTo>
                      <a:lnTo>
                        <a:pt x="338137" y="1147763"/>
                      </a:lnTo>
                      <a:lnTo>
                        <a:pt x="461962" y="1171575"/>
                      </a:lnTo>
                      <a:lnTo>
                        <a:pt x="309562" y="866775"/>
                      </a:lnTo>
                      <a:lnTo>
                        <a:pt x="461962" y="790575"/>
                      </a:lnTo>
                      <a:lnTo>
                        <a:pt x="309562" y="638175"/>
                      </a:lnTo>
                      <a:lnTo>
                        <a:pt x="385762" y="485775"/>
                      </a:lnTo>
                      <a:lnTo>
                        <a:pt x="385762" y="333375"/>
                      </a:lnTo>
                      <a:lnTo>
                        <a:pt x="157162" y="104775"/>
                      </a:lnTo>
                      <a:lnTo>
                        <a:pt x="4762" y="180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0" name="Freeform 409"/>
                <p:cNvSpPr/>
                <p:nvPr/>
              </p:nvSpPr>
              <p:spPr>
                <a:xfrm flipH="1">
                  <a:off x="2209800" y="914400"/>
                  <a:ext cx="247650" cy="215900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1" name="Straight Connector 410"/>
                <p:cNvCxnSpPr>
                  <a:stCxn id="410" idx="2"/>
                  <a:endCxn id="410" idx="5"/>
                </p:cNvCxnSpPr>
                <p:nvPr/>
              </p:nvCxnSpPr>
              <p:spPr>
                <a:xfrm rot="10800000">
                  <a:off x="2286000" y="914400"/>
                  <a:ext cx="76200" cy="2159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2" name="Straight Connector 46"/>
                <p:cNvCxnSpPr>
                  <a:stCxn id="410" idx="0"/>
                </p:cNvCxnSpPr>
                <p:nvPr/>
              </p:nvCxnSpPr>
              <p:spPr>
                <a:xfrm rot="10800000" flipH="1">
                  <a:off x="2419350" y="838200"/>
                  <a:ext cx="114300" cy="825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3" name="Straight Connector 412"/>
                <p:cNvCxnSpPr>
                  <a:stCxn id="410" idx="0"/>
                </p:cNvCxnSpPr>
                <p:nvPr/>
              </p:nvCxnSpPr>
              <p:spPr>
                <a:xfrm rot="10800000" flipH="1">
                  <a:off x="2419350" y="838200"/>
                  <a:ext cx="38100" cy="825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7" name="Trapezoid 406"/>
              <p:cNvSpPr/>
              <p:nvPr/>
            </p:nvSpPr>
            <p:spPr>
              <a:xfrm>
                <a:off x="1981200" y="1371600"/>
                <a:ext cx="3048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3" name="Group 58"/>
            <p:cNvGrpSpPr/>
            <p:nvPr/>
          </p:nvGrpSpPr>
          <p:grpSpPr>
            <a:xfrm rot="3295663">
              <a:off x="6314799" y="3507637"/>
              <a:ext cx="457200" cy="2075793"/>
              <a:chOff x="4953000" y="2819400"/>
              <a:chExt cx="457200" cy="2075793"/>
            </a:xfrm>
          </p:grpSpPr>
          <p:grpSp>
            <p:nvGrpSpPr>
              <p:cNvPr id="401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403" name="Trapezoid 402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04" name="Trapezoid 403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2" name="Parallelogram 401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4" name="Group 63"/>
            <p:cNvGrpSpPr/>
            <p:nvPr/>
          </p:nvGrpSpPr>
          <p:grpSpPr>
            <a:xfrm rot="18843954">
              <a:off x="6313282" y="3206669"/>
              <a:ext cx="307983" cy="1371600"/>
              <a:chOff x="6601978" y="1709714"/>
              <a:chExt cx="307983" cy="1371600"/>
            </a:xfrm>
          </p:grpSpPr>
          <p:sp>
            <p:nvSpPr>
              <p:cNvPr id="399" name="Parallelogram 398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0" name="Trapezoid 399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5" name="Group 54"/>
            <p:cNvGrpSpPr/>
            <p:nvPr/>
          </p:nvGrpSpPr>
          <p:grpSpPr>
            <a:xfrm rot="370010">
              <a:off x="6875755" y="-304800"/>
              <a:ext cx="1143000" cy="4648200"/>
              <a:chOff x="4800600" y="457200"/>
              <a:chExt cx="1143000" cy="4648200"/>
            </a:xfrm>
          </p:grpSpPr>
          <p:sp>
            <p:nvSpPr>
              <p:cNvPr id="396" name="Freeform 395"/>
              <p:cNvSpPr/>
              <p:nvPr/>
            </p:nvSpPr>
            <p:spPr>
              <a:xfrm>
                <a:off x="4800600" y="457200"/>
                <a:ext cx="1143000" cy="4648200"/>
              </a:xfrm>
              <a:custGeom>
                <a:avLst/>
                <a:gdLst>
                  <a:gd name="connsiteX0" fmla="*/ 6350 w 400050"/>
                  <a:gd name="connsiteY0" fmla="*/ 0 h 3403600"/>
                  <a:gd name="connsiteX1" fmla="*/ 400050 w 400050"/>
                  <a:gd name="connsiteY1" fmla="*/ 3289300 h 3403600"/>
                  <a:gd name="connsiteX2" fmla="*/ 0 w 400050"/>
                  <a:gd name="connsiteY2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400050 w 400050"/>
                  <a:gd name="connsiteY2" fmla="*/ 3289300 h 3403600"/>
                  <a:gd name="connsiteX3" fmla="*/ 0 w 400050"/>
                  <a:gd name="connsiteY3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381000 w 400050"/>
                  <a:gd name="connsiteY2" fmla="*/ 2184400 h 3403600"/>
                  <a:gd name="connsiteX3" fmla="*/ 400050 w 400050"/>
                  <a:gd name="connsiteY3" fmla="*/ 3289300 h 3403600"/>
                  <a:gd name="connsiteX4" fmla="*/ 0 w 400050"/>
                  <a:gd name="connsiteY4" fmla="*/ 3403600 h 3403600"/>
                  <a:gd name="connsiteX0" fmla="*/ 6350 w 400050"/>
                  <a:gd name="connsiteY0" fmla="*/ 2540 h 3406140"/>
                  <a:gd name="connsiteX1" fmla="*/ 0 w 400050"/>
                  <a:gd name="connsiteY1" fmla="*/ 0 h 3406140"/>
                  <a:gd name="connsiteX2" fmla="*/ 228600 w 400050"/>
                  <a:gd name="connsiteY2" fmla="*/ 1043940 h 3406140"/>
                  <a:gd name="connsiteX3" fmla="*/ 381000 w 400050"/>
                  <a:gd name="connsiteY3" fmla="*/ 2186940 h 3406140"/>
                  <a:gd name="connsiteX4" fmla="*/ 400050 w 400050"/>
                  <a:gd name="connsiteY4" fmla="*/ 3291840 h 3406140"/>
                  <a:gd name="connsiteX5" fmla="*/ 0 w 400050"/>
                  <a:gd name="connsiteY5" fmla="*/ 3406140 h 3406140"/>
                  <a:gd name="connsiteX0" fmla="*/ 539750 w 933450"/>
                  <a:gd name="connsiteY0" fmla="*/ 0 h 3403600"/>
                  <a:gd name="connsiteX1" fmla="*/ 0 w 933450"/>
                  <a:gd name="connsiteY1" fmla="*/ 50800 h 3403600"/>
                  <a:gd name="connsiteX2" fmla="*/ 762000 w 933450"/>
                  <a:gd name="connsiteY2" fmla="*/ 1041400 h 3403600"/>
                  <a:gd name="connsiteX3" fmla="*/ 914400 w 933450"/>
                  <a:gd name="connsiteY3" fmla="*/ 2184400 h 3403600"/>
                  <a:gd name="connsiteX4" fmla="*/ 933450 w 933450"/>
                  <a:gd name="connsiteY4" fmla="*/ 3289300 h 3403600"/>
                  <a:gd name="connsiteX5" fmla="*/ 533400 w 933450"/>
                  <a:gd name="connsiteY5" fmla="*/ 3403600 h 3403600"/>
                  <a:gd name="connsiteX0" fmla="*/ 76200 w 933450"/>
                  <a:gd name="connsiteY0" fmla="*/ 0 h 3581400"/>
                  <a:gd name="connsiteX1" fmla="*/ 0 w 933450"/>
                  <a:gd name="connsiteY1" fmla="*/ 228600 h 3581400"/>
                  <a:gd name="connsiteX2" fmla="*/ 762000 w 933450"/>
                  <a:gd name="connsiteY2" fmla="*/ 1219200 h 3581400"/>
                  <a:gd name="connsiteX3" fmla="*/ 914400 w 933450"/>
                  <a:gd name="connsiteY3" fmla="*/ 2362200 h 3581400"/>
                  <a:gd name="connsiteX4" fmla="*/ 933450 w 933450"/>
                  <a:gd name="connsiteY4" fmla="*/ 3467100 h 3581400"/>
                  <a:gd name="connsiteX5" fmla="*/ 533400 w 933450"/>
                  <a:gd name="connsiteY5" fmla="*/ 3581400 h 3581400"/>
                  <a:gd name="connsiteX0" fmla="*/ 0 w 857250"/>
                  <a:gd name="connsiteY0" fmla="*/ 0 h 3581400"/>
                  <a:gd name="connsiteX1" fmla="*/ 457200 w 857250"/>
                  <a:gd name="connsiteY1" fmla="*/ 152400 h 3581400"/>
                  <a:gd name="connsiteX2" fmla="*/ 685800 w 857250"/>
                  <a:gd name="connsiteY2" fmla="*/ 1219200 h 3581400"/>
                  <a:gd name="connsiteX3" fmla="*/ 838200 w 857250"/>
                  <a:gd name="connsiteY3" fmla="*/ 2362200 h 3581400"/>
                  <a:gd name="connsiteX4" fmla="*/ 857250 w 857250"/>
                  <a:gd name="connsiteY4" fmla="*/ 3467100 h 3581400"/>
                  <a:gd name="connsiteX5" fmla="*/ 457200 w 857250"/>
                  <a:gd name="connsiteY5" fmla="*/ 3581400 h 3581400"/>
                  <a:gd name="connsiteX0" fmla="*/ 304800 w 1162050"/>
                  <a:gd name="connsiteY0" fmla="*/ 0 h 3581400"/>
                  <a:gd name="connsiteX1" fmla="*/ 0 w 1162050"/>
                  <a:gd name="connsiteY1" fmla="*/ 228600 h 3581400"/>
                  <a:gd name="connsiteX2" fmla="*/ 762000 w 1162050"/>
                  <a:gd name="connsiteY2" fmla="*/ 152400 h 3581400"/>
                  <a:gd name="connsiteX3" fmla="*/ 990600 w 1162050"/>
                  <a:gd name="connsiteY3" fmla="*/ 1219200 h 3581400"/>
                  <a:gd name="connsiteX4" fmla="*/ 1143000 w 1162050"/>
                  <a:gd name="connsiteY4" fmla="*/ 2362200 h 3581400"/>
                  <a:gd name="connsiteX5" fmla="*/ 1162050 w 1162050"/>
                  <a:gd name="connsiteY5" fmla="*/ 3467100 h 3581400"/>
                  <a:gd name="connsiteX6" fmla="*/ 762000 w 1162050"/>
                  <a:gd name="connsiteY6" fmla="*/ 3581400 h 3581400"/>
                  <a:gd name="connsiteX0" fmla="*/ 304800 w 1162050"/>
                  <a:gd name="connsiteY0" fmla="*/ 914400 h 3429000"/>
                  <a:gd name="connsiteX1" fmla="*/ 0 w 1162050"/>
                  <a:gd name="connsiteY1" fmla="*/ 76200 h 3429000"/>
                  <a:gd name="connsiteX2" fmla="*/ 762000 w 1162050"/>
                  <a:gd name="connsiteY2" fmla="*/ 0 h 3429000"/>
                  <a:gd name="connsiteX3" fmla="*/ 990600 w 1162050"/>
                  <a:gd name="connsiteY3" fmla="*/ 1066800 h 3429000"/>
                  <a:gd name="connsiteX4" fmla="*/ 1143000 w 1162050"/>
                  <a:gd name="connsiteY4" fmla="*/ 2209800 h 3429000"/>
                  <a:gd name="connsiteX5" fmla="*/ 1162050 w 1162050"/>
                  <a:gd name="connsiteY5" fmla="*/ 3314700 h 3429000"/>
                  <a:gd name="connsiteX6" fmla="*/ 762000 w 1162050"/>
                  <a:gd name="connsiteY6" fmla="*/ 3429000 h 3429000"/>
                  <a:gd name="connsiteX0" fmla="*/ 304800 w 1162050"/>
                  <a:gd name="connsiteY0" fmla="*/ 9144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228600 h 3429000"/>
                  <a:gd name="connsiteX3" fmla="*/ 0 w 1162050"/>
                  <a:gd name="connsiteY3" fmla="*/ 76200 h 3429000"/>
                  <a:gd name="connsiteX4" fmla="*/ 762000 w 1162050"/>
                  <a:gd name="connsiteY4" fmla="*/ 0 h 3429000"/>
                  <a:gd name="connsiteX5" fmla="*/ 990600 w 1162050"/>
                  <a:gd name="connsiteY5" fmla="*/ 1066800 h 3429000"/>
                  <a:gd name="connsiteX6" fmla="*/ 1143000 w 1162050"/>
                  <a:gd name="connsiteY6" fmla="*/ 2209800 h 3429000"/>
                  <a:gd name="connsiteX7" fmla="*/ 1162050 w 1162050"/>
                  <a:gd name="connsiteY7" fmla="*/ 3314700 h 3429000"/>
                  <a:gd name="connsiteX8" fmla="*/ 762000 w 1162050"/>
                  <a:gd name="connsiteY8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6858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914400 h 3429000"/>
                  <a:gd name="connsiteX2" fmla="*/ 0 w 1162050"/>
                  <a:gd name="connsiteY2" fmla="*/ 685800 h 3429000"/>
                  <a:gd name="connsiteX3" fmla="*/ 685800 w 1162050"/>
                  <a:gd name="connsiteY3" fmla="*/ 609600 h 3429000"/>
                  <a:gd name="connsiteX4" fmla="*/ 685800 w 1162050"/>
                  <a:gd name="connsiteY4" fmla="*/ 228600 h 3429000"/>
                  <a:gd name="connsiteX5" fmla="*/ 0 w 1162050"/>
                  <a:gd name="connsiteY5" fmla="*/ 76200 h 3429000"/>
                  <a:gd name="connsiteX6" fmla="*/ 762000 w 1162050"/>
                  <a:gd name="connsiteY6" fmla="*/ 0 h 3429000"/>
                  <a:gd name="connsiteX7" fmla="*/ 990600 w 1162050"/>
                  <a:gd name="connsiteY7" fmla="*/ 1066800 h 3429000"/>
                  <a:gd name="connsiteX8" fmla="*/ 1143000 w 1162050"/>
                  <a:gd name="connsiteY8" fmla="*/ 2209800 h 3429000"/>
                  <a:gd name="connsiteX9" fmla="*/ 1162050 w 1162050"/>
                  <a:gd name="connsiteY9" fmla="*/ 3314700 h 3429000"/>
                  <a:gd name="connsiteX10" fmla="*/ 762000 w 1162050"/>
                  <a:gd name="connsiteY10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914400 h 3429000"/>
                  <a:gd name="connsiteX3" fmla="*/ 0 w 1162050"/>
                  <a:gd name="connsiteY3" fmla="*/ 685800 h 3429000"/>
                  <a:gd name="connsiteX4" fmla="*/ 685800 w 1162050"/>
                  <a:gd name="connsiteY4" fmla="*/ 609600 h 3429000"/>
                  <a:gd name="connsiteX5" fmla="*/ 685800 w 1162050"/>
                  <a:gd name="connsiteY5" fmla="*/ 228600 h 3429000"/>
                  <a:gd name="connsiteX6" fmla="*/ 0 w 1162050"/>
                  <a:gd name="connsiteY6" fmla="*/ 76200 h 3429000"/>
                  <a:gd name="connsiteX7" fmla="*/ 762000 w 1162050"/>
                  <a:gd name="connsiteY7" fmla="*/ 0 h 3429000"/>
                  <a:gd name="connsiteX8" fmla="*/ 990600 w 1162050"/>
                  <a:gd name="connsiteY8" fmla="*/ 1066800 h 3429000"/>
                  <a:gd name="connsiteX9" fmla="*/ 1143000 w 1162050"/>
                  <a:gd name="connsiteY9" fmla="*/ 2209800 h 3429000"/>
                  <a:gd name="connsiteX10" fmla="*/ 1162050 w 1162050"/>
                  <a:gd name="connsiteY10" fmla="*/ 3314700 h 3429000"/>
                  <a:gd name="connsiteX11" fmla="*/ 762000 w 1162050"/>
                  <a:gd name="connsiteY11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228600 w 1162050"/>
                  <a:gd name="connsiteY1" fmla="*/ 14478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762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16002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600200 h 3429000"/>
                  <a:gd name="connsiteX3" fmla="*/ 304800 w 1162050"/>
                  <a:gd name="connsiteY3" fmla="*/ 1981200 h 3429000"/>
                  <a:gd name="connsiteX4" fmla="*/ 685800 w 1162050"/>
                  <a:gd name="connsiteY4" fmla="*/ 1295400 h 3429000"/>
                  <a:gd name="connsiteX5" fmla="*/ 685800 w 1162050"/>
                  <a:gd name="connsiteY5" fmla="*/ 914400 h 3429000"/>
                  <a:gd name="connsiteX6" fmla="*/ 152400 w 1162050"/>
                  <a:gd name="connsiteY6" fmla="*/ 1066800 h 3429000"/>
                  <a:gd name="connsiteX7" fmla="*/ 685800 w 1162050"/>
                  <a:gd name="connsiteY7" fmla="*/ 609600 h 3429000"/>
                  <a:gd name="connsiteX8" fmla="*/ 685800 w 1162050"/>
                  <a:gd name="connsiteY8" fmla="*/ 228600 h 3429000"/>
                  <a:gd name="connsiteX9" fmla="*/ 0 w 1162050"/>
                  <a:gd name="connsiteY9" fmla="*/ 381000 h 3429000"/>
                  <a:gd name="connsiteX10" fmla="*/ 762000 w 1162050"/>
                  <a:gd name="connsiteY10" fmla="*/ 0 h 3429000"/>
                  <a:gd name="connsiteX11" fmla="*/ 990600 w 1162050"/>
                  <a:gd name="connsiteY11" fmla="*/ 1066800 h 3429000"/>
                  <a:gd name="connsiteX12" fmla="*/ 1143000 w 1162050"/>
                  <a:gd name="connsiteY12" fmla="*/ 2209800 h 3429000"/>
                  <a:gd name="connsiteX13" fmla="*/ 1162050 w 1162050"/>
                  <a:gd name="connsiteY13" fmla="*/ 3314700 h 3429000"/>
                  <a:gd name="connsiteX14" fmla="*/ 762000 w 1162050"/>
                  <a:gd name="connsiteY14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905000 h 3429000"/>
                  <a:gd name="connsiteX3" fmla="*/ 685800 w 1162050"/>
                  <a:gd name="connsiteY3" fmla="*/ 1600200 h 3429000"/>
                  <a:gd name="connsiteX4" fmla="*/ 304800 w 1162050"/>
                  <a:gd name="connsiteY4" fmla="*/ 1981200 h 3429000"/>
                  <a:gd name="connsiteX5" fmla="*/ 685800 w 1162050"/>
                  <a:gd name="connsiteY5" fmla="*/ 1295400 h 3429000"/>
                  <a:gd name="connsiteX6" fmla="*/ 685800 w 1162050"/>
                  <a:gd name="connsiteY6" fmla="*/ 914400 h 3429000"/>
                  <a:gd name="connsiteX7" fmla="*/ 152400 w 1162050"/>
                  <a:gd name="connsiteY7" fmla="*/ 1066800 h 3429000"/>
                  <a:gd name="connsiteX8" fmla="*/ 685800 w 1162050"/>
                  <a:gd name="connsiteY8" fmla="*/ 609600 h 3429000"/>
                  <a:gd name="connsiteX9" fmla="*/ 685800 w 1162050"/>
                  <a:gd name="connsiteY9" fmla="*/ 228600 h 3429000"/>
                  <a:gd name="connsiteX10" fmla="*/ 0 w 1162050"/>
                  <a:gd name="connsiteY10" fmla="*/ 381000 h 3429000"/>
                  <a:gd name="connsiteX11" fmla="*/ 762000 w 1162050"/>
                  <a:gd name="connsiteY11" fmla="*/ 0 h 3429000"/>
                  <a:gd name="connsiteX12" fmla="*/ 990600 w 1162050"/>
                  <a:gd name="connsiteY12" fmla="*/ 1066800 h 3429000"/>
                  <a:gd name="connsiteX13" fmla="*/ 1143000 w 1162050"/>
                  <a:gd name="connsiteY13" fmla="*/ 2209800 h 3429000"/>
                  <a:gd name="connsiteX14" fmla="*/ 1162050 w 1162050"/>
                  <a:gd name="connsiteY14" fmla="*/ 3314700 h 3429000"/>
                  <a:gd name="connsiteX15" fmla="*/ 762000 w 1162050"/>
                  <a:gd name="connsiteY15" fmla="*/ 3429000 h 3429000"/>
                  <a:gd name="connsiteX0" fmla="*/ 762000 w 1162050"/>
                  <a:gd name="connsiteY0" fmla="*/ 3429000 h 3429000"/>
                  <a:gd name="connsiteX1" fmla="*/ 762000 w 1162050"/>
                  <a:gd name="connsiteY1" fmla="*/ 2133600 h 3429000"/>
                  <a:gd name="connsiteX2" fmla="*/ 457200 w 1162050"/>
                  <a:gd name="connsiteY2" fmla="*/ 2514600 h 3429000"/>
                  <a:gd name="connsiteX3" fmla="*/ 685800 w 1162050"/>
                  <a:gd name="connsiteY3" fmla="*/ 1905000 h 3429000"/>
                  <a:gd name="connsiteX4" fmla="*/ 685800 w 1162050"/>
                  <a:gd name="connsiteY4" fmla="*/ 1600200 h 3429000"/>
                  <a:gd name="connsiteX5" fmla="*/ 304800 w 1162050"/>
                  <a:gd name="connsiteY5" fmla="*/ 1981200 h 3429000"/>
                  <a:gd name="connsiteX6" fmla="*/ 685800 w 1162050"/>
                  <a:gd name="connsiteY6" fmla="*/ 1295400 h 3429000"/>
                  <a:gd name="connsiteX7" fmla="*/ 685800 w 1162050"/>
                  <a:gd name="connsiteY7" fmla="*/ 914400 h 3429000"/>
                  <a:gd name="connsiteX8" fmla="*/ 152400 w 1162050"/>
                  <a:gd name="connsiteY8" fmla="*/ 1066800 h 3429000"/>
                  <a:gd name="connsiteX9" fmla="*/ 685800 w 1162050"/>
                  <a:gd name="connsiteY9" fmla="*/ 609600 h 3429000"/>
                  <a:gd name="connsiteX10" fmla="*/ 685800 w 1162050"/>
                  <a:gd name="connsiteY10" fmla="*/ 228600 h 3429000"/>
                  <a:gd name="connsiteX11" fmla="*/ 0 w 1162050"/>
                  <a:gd name="connsiteY11" fmla="*/ 381000 h 3429000"/>
                  <a:gd name="connsiteX12" fmla="*/ 762000 w 1162050"/>
                  <a:gd name="connsiteY12" fmla="*/ 0 h 3429000"/>
                  <a:gd name="connsiteX13" fmla="*/ 990600 w 1162050"/>
                  <a:gd name="connsiteY13" fmla="*/ 1066800 h 3429000"/>
                  <a:gd name="connsiteX14" fmla="*/ 1143000 w 1162050"/>
                  <a:gd name="connsiteY14" fmla="*/ 2209800 h 3429000"/>
                  <a:gd name="connsiteX15" fmla="*/ 1162050 w 1162050"/>
                  <a:gd name="connsiteY15" fmla="*/ 3314700 h 3429000"/>
                  <a:gd name="connsiteX16" fmla="*/ 762000 w 11620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685800 w 10858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685800 w 1085850"/>
                  <a:gd name="connsiteY17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762000 w 1085850"/>
                  <a:gd name="connsiteY18" fmla="*/ 3421380 h 3429000"/>
                  <a:gd name="connsiteX19" fmla="*/ 685800 w 1085850"/>
                  <a:gd name="connsiteY19" fmla="*/ 3429000 h 3429000"/>
                  <a:gd name="connsiteX0" fmla="*/ 685800 w 1219200"/>
                  <a:gd name="connsiteY0" fmla="*/ 3429000 h 3505200"/>
                  <a:gd name="connsiteX1" fmla="*/ 685800 w 1219200"/>
                  <a:gd name="connsiteY1" fmla="*/ 2133600 h 3505200"/>
                  <a:gd name="connsiteX2" fmla="*/ 381000 w 1219200"/>
                  <a:gd name="connsiteY2" fmla="*/ 2514600 h 3505200"/>
                  <a:gd name="connsiteX3" fmla="*/ 609600 w 1219200"/>
                  <a:gd name="connsiteY3" fmla="*/ 1905000 h 3505200"/>
                  <a:gd name="connsiteX4" fmla="*/ 609600 w 1219200"/>
                  <a:gd name="connsiteY4" fmla="*/ 1600200 h 3505200"/>
                  <a:gd name="connsiteX5" fmla="*/ 228600 w 1219200"/>
                  <a:gd name="connsiteY5" fmla="*/ 1981200 h 3505200"/>
                  <a:gd name="connsiteX6" fmla="*/ 609600 w 1219200"/>
                  <a:gd name="connsiteY6" fmla="*/ 1295400 h 3505200"/>
                  <a:gd name="connsiteX7" fmla="*/ 609600 w 1219200"/>
                  <a:gd name="connsiteY7" fmla="*/ 914400 h 3505200"/>
                  <a:gd name="connsiteX8" fmla="*/ 76200 w 1219200"/>
                  <a:gd name="connsiteY8" fmla="*/ 1066800 h 3505200"/>
                  <a:gd name="connsiteX9" fmla="*/ 609600 w 1219200"/>
                  <a:gd name="connsiteY9" fmla="*/ 609600 h 3505200"/>
                  <a:gd name="connsiteX10" fmla="*/ 609600 w 1219200"/>
                  <a:gd name="connsiteY10" fmla="*/ 228600 h 3505200"/>
                  <a:gd name="connsiteX11" fmla="*/ 0 w 1219200"/>
                  <a:gd name="connsiteY11" fmla="*/ 685800 h 3505200"/>
                  <a:gd name="connsiteX12" fmla="*/ 685800 w 1219200"/>
                  <a:gd name="connsiteY12" fmla="*/ 0 h 3505200"/>
                  <a:gd name="connsiteX13" fmla="*/ 914400 w 1219200"/>
                  <a:gd name="connsiteY13" fmla="*/ 1066800 h 3505200"/>
                  <a:gd name="connsiteX14" fmla="*/ 1066800 w 1219200"/>
                  <a:gd name="connsiteY14" fmla="*/ 2209800 h 3505200"/>
                  <a:gd name="connsiteX15" fmla="*/ 1085850 w 1219200"/>
                  <a:gd name="connsiteY15" fmla="*/ 3314700 h 3505200"/>
                  <a:gd name="connsiteX16" fmla="*/ 762000 w 1219200"/>
                  <a:gd name="connsiteY16" fmla="*/ 2514600 h 3505200"/>
                  <a:gd name="connsiteX17" fmla="*/ 762000 w 1219200"/>
                  <a:gd name="connsiteY17" fmla="*/ 3429000 h 3505200"/>
                  <a:gd name="connsiteX18" fmla="*/ 1219200 w 1219200"/>
                  <a:gd name="connsiteY18" fmla="*/ 3505200 h 3505200"/>
                  <a:gd name="connsiteX19" fmla="*/ 685800 w 1219200"/>
                  <a:gd name="connsiteY19" fmla="*/ 3429000 h 3505200"/>
                  <a:gd name="connsiteX0" fmla="*/ 685800 w 1085850"/>
                  <a:gd name="connsiteY0" fmla="*/ 3429000 h 4191000"/>
                  <a:gd name="connsiteX1" fmla="*/ 685800 w 1085850"/>
                  <a:gd name="connsiteY1" fmla="*/ 2133600 h 4191000"/>
                  <a:gd name="connsiteX2" fmla="*/ 381000 w 1085850"/>
                  <a:gd name="connsiteY2" fmla="*/ 2514600 h 4191000"/>
                  <a:gd name="connsiteX3" fmla="*/ 609600 w 1085850"/>
                  <a:gd name="connsiteY3" fmla="*/ 1905000 h 4191000"/>
                  <a:gd name="connsiteX4" fmla="*/ 609600 w 1085850"/>
                  <a:gd name="connsiteY4" fmla="*/ 1600200 h 4191000"/>
                  <a:gd name="connsiteX5" fmla="*/ 228600 w 1085850"/>
                  <a:gd name="connsiteY5" fmla="*/ 1981200 h 4191000"/>
                  <a:gd name="connsiteX6" fmla="*/ 609600 w 1085850"/>
                  <a:gd name="connsiteY6" fmla="*/ 1295400 h 4191000"/>
                  <a:gd name="connsiteX7" fmla="*/ 609600 w 1085850"/>
                  <a:gd name="connsiteY7" fmla="*/ 914400 h 4191000"/>
                  <a:gd name="connsiteX8" fmla="*/ 76200 w 1085850"/>
                  <a:gd name="connsiteY8" fmla="*/ 1066800 h 4191000"/>
                  <a:gd name="connsiteX9" fmla="*/ 609600 w 1085850"/>
                  <a:gd name="connsiteY9" fmla="*/ 609600 h 4191000"/>
                  <a:gd name="connsiteX10" fmla="*/ 609600 w 1085850"/>
                  <a:gd name="connsiteY10" fmla="*/ 228600 h 4191000"/>
                  <a:gd name="connsiteX11" fmla="*/ 0 w 1085850"/>
                  <a:gd name="connsiteY11" fmla="*/ 685800 h 4191000"/>
                  <a:gd name="connsiteX12" fmla="*/ 685800 w 1085850"/>
                  <a:gd name="connsiteY12" fmla="*/ 0 h 4191000"/>
                  <a:gd name="connsiteX13" fmla="*/ 914400 w 1085850"/>
                  <a:gd name="connsiteY13" fmla="*/ 1066800 h 4191000"/>
                  <a:gd name="connsiteX14" fmla="*/ 1066800 w 1085850"/>
                  <a:gd name="connsiteY14" fmla="*/ 2209800 h 4191000"/>
                  <a:gd name="connsiteX15" fmla="*/ 1085850 w 1085850"/>
                  <a:gd name="connsiteY15" fmla="*/ 3314700 h 4191000"/>
                  <a:gd name="connsiteX16" fmla="*/ 762000 w 1085850"/>
                  <a:gd name="connsiteY16" fmla="*/ 2514600 h 4191000"/>
                  <a:gd name="connsiteX17" fmla="*/ 762000 w 1085850"/>
                  <a:gd name="connsiteY17" fmla="*/ 3429000 h 4191000"/>
                  <a:gd name="connsiteX18" fmla="*/ 914400 w 1085850"/>
                  <a:gd name="connsiteY18" fmla="*/ 4191000 h 4191000"/>
                  <a:gd name="connsiteX19" fmla="*/ 685800 w 1085850"/>
                  <a:gd name="connsiteY19" fmla="*/ 3429000 h 4191000"/>
                  <a:gd name="connsiteX0" fmla="*/ 685800 w 1085850"/>
                  <a:gd name="connsiteY0" fmla="*/ 3429000 h 4343400"/>
                  <a:gd name="connsiteX1" fmla="*/ 685800 w 1085850"/>
                  <a:gd name="connsiteY1" fmla="*/ 2133600 h 4343400"/>
                  <a:gd name="connsiteX2" fmla="*/ 381000 w 1085850"/>
                  <a:gd name="connsiteY2" fmla="*/ 2514600 h 4343400"/>
                  <a:gd name="connsiteX3" fmla="*/ 609600 w 1085850"/>
                  <a:gd name="connsiteY3" fmla="*/ 1905000 h 4343400"/>
                  <a:gd name="connsiteX4" fmla="*/ 609600 w 1085850"/>
                  <a:gd name="connsiteY4" fmla="*/ 1600200 h 4343400"/>
                  <a:gd name="connsiteX5" fmla="*/ 228600 w 1085850"/>
                  <a:gd name="connsiteY5" fmla="*/ 1981200 h 4343400"/>
                  <a:gd name="connsiteX6" fmla="*/ 609600 w 1085850"/>
                  <a:gd name="connsiteY6" fmla="*/ 1295400 h 4343400"/>
                  <a:gd name="connsiteX7" fmla="*/ 609600 w 1085850"/>
                  <a:gd name="connsiteY7" fmla="*/ 914400 h 4343400"/>
                  <a:gd name="connsiteX8" fmla="*/ 76200 w 1085850"/>
                  <a:gd name="connsiteY8" fmla="*/ 1066800 h 4343400"/>
                  <a:gd name="connsiteX9" fmla="*/ 609600 w 1085850"/>
                  <a:gd name="connsiteY9" fmla="*/ 609600 h 4343400"/>
                  <a:gd name="connsiteX10" fmla="*/ 609600 w 1085850"/>
                  <a:gd name="connsiteY10" fmla="*/ 228600 h 4343400"/>
                  <a:gd name="connsiteX11" fmla="*/ 0 w 1085850"/>
                  <a:gd name="connsiteY11" fmla="*/ 685800 h 4343400"/>
                  <a:gd name="connsiteX12" fmla="*/ 685800 w 1085850"/>
                  <a:gd name="connsiteY12" fmla="*/ 0 h 4343400"/>
                  <a:gd name="connsiteX13" fmla="*/ 914400 w 1085850"/>
                  <a:gd name="connsiteY13" fmla="*/ 1066800 h 4343400"/>
                  <a:gd name="connsiteX14" fmla="*/ 1066800 w 1085850"/>
                  <a:gd name="connsiteY14" fmla="*/ 2209800 h 4343400"/>
                  <a:gd name="connsiteX15" fmla="*/ 1085850 w 1085850"/>
                  <a:gd name="connsiteY15" fmla="*/ 3314700 h 4343400"/>
                  <a:gd name="connsiteX16" fmla="*/ 762000 w 1085850"/>
                  <a:gd name="connsiteY16" fmla="*/ 2514600 h 4343400"/>
                  <a:gd name="connsiteX17" fmla="*/ 762000 w 1085850"/>
                  <a:gd name="connsiteY17" fmla="*/ 3429000 h 4343400"/>
                  <a:gd name="connsiteX18" fmla="*/ 685800 w 1085850"/>
                  <a:gd name="connsiteY18" fmla="*/ 4343400 h 4343400"/>
                  <a:gd name="connsiteX19" fmla="*/ 685800 w 1085850"/>
                  <a:gd name="connsiteY19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1219200 w 1219200"/>
                  <a:gd name="connsiteY18" fmla="*/ 3810000 h 4343400"/>
                  <a:gd name="connsiteX19" fmla="*/ 685800 w 1219200"/>
                  <a:gd name="connsiteY19" fmla="*/ 4343400 h 4343400"/>
                  <a:gd name="connsiteX20" fmla="*/ 685800 w 1219200"/>
                  <a:gd name="connsiteY20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762000 w 1219200"/>
                  <a:gd name="connsiteY18" fmla="*/ 3810000 h 4343400"/>
                  <a:gd name="connsiteX19" fmla="*/ 1219200 w 1219200"/>
                  <a:gd name="connsiteY19" fmla="*/ 3810000 h 4343400"/>
                  <a:gd name="connsiteX20" fmla="*/ 685800 w 1219200"/>
                  <a:gd name="connsiteY20" fmla="*/ 4343400 h 4343400"/>
                  <a:gd name="connsiteX21" fmla="*/ 685800 w 12192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1143000 w 1143000"/>
                  <a:gd name="connsiteY19" fmla="*/ 3505200 h 4343400"/>
                  <a:gd name="connsiteX20" fmla="*/ 685800 w 1143000"/>
                  <a:gd name="connsiteY20" fmla="*/ 4343400 h 4343400"/>
                  <a:gd name="connsiteX21" fmla="*/ 685800 w 11430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685800 w 1143000"/>
                  <a:gd name="connsiteY21" fmla="*/ 4343400 h 4343400"/>
                  <a:gd name="connsiteX22" fmla="*/ 685800 w 1143000"/>
                  <a:gd name="connsiteY22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990600 w 1143000"/>
                  <a:gd name="connsiteY21" fmla="*/ 4038600 h 4343400"/>
                  <a:gd name="connsiteX22" fmla="*/ 685800 w 1143000"/>
                  <a:gd name="connsiteY22" fmla="*/ 4343400 h 4343400"/>
                  <a:gd name="connsiteX23" fmla="*/ 685800 w 1143000"/>
                  <a:gd name="connsiteY23" fmla="*/ 3429000 h 43434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143000" h="4648200">
                    <a:moveTo>
                      <a:pt x="685800" y="3429000"/>
                    </a:moveTo>
                    <a:lnTo>
                      <a:pt x="685800" y="2133600"/>
                    </a:lnTo>
                    <a:lnTo>
                      <a:pt x="381000" y="2514600"/>
                    </a:lnTo>
                    <a:lnTo>
                      <a:pt x="609600" y="1905000"/>
                    </a:lnTo>
                    <a:lnTo>
                      <a:pt x="609600" y="1600200"/>
                    </a:lnTo>
                    <a:lnTo>
                      <a:pt x="228600" y="1981200"/>
                    </a:lnTo>
                    <a:lnTo>
                      <a:pt x="609600" y="1295400"/>
                    </a:lnTo>
                    <a:lnTo>
                      <a:pt x="609600" y="914400"/>
                    </a:lnTo>
                    <a:lnTo>
                      <a:pt x="76200" y="1066800"/>
                    </a:lnTo>
                    <a:lnTo>
                      <a:pt x="609600" y="609600"/>
                    </a:lnTo>
                    <a:lnTo>
                      <a:pt x="609600" y="228600"/>
                    </a:lnTo>
                    <a:lnTo>
                      <a:pt x="0" y="685800"/>
                    </a:lnTo>
                    <a:lnTo>
                      <a:pt x="685800" y="0"/>
                    </a:lnTo>
                    <a:lnTo>
                      <a:pt x="914400" y="1066800"/>
                    </a:lnTo>
                    <a:lnTo>
                      <a:pt x="1066800" y="2209800"/>
                    </a:lnTo>
                    <a:lnTo>
                      <a:pt x="1085850" y="3314700"/>
                    </a:lnTo>
                    <a:lnTo>
                      <a:pt x="762000" y="2514600"/>
                    </a:lnTo>
                    <a:lnTo>
                      <a:pt x="762000" y="3429000"/>
                    </a:lnTo>
                    <a:lnTo>
                      <a:pt x="762000" y="3810000"/>
                    </a:lnTo>
                    <a:lnTo>
                      <a:pt x="914400" y="3810000"/>
                    </a:lnTo>
                    <a:lnTo>
                      <a:pt x="1143000" y="3505200"/>
                    </a:lnTo>
                    <a:lnTo>
                      <a:pt x="990600" y="4038600"/>
                    </a:lnTo>
                    <a:lnTo>
                      <a:pt x="685800" y="4648200"/>
                    </a:lnTo>
                    <a:lnTo>
                      <a:pt x="685800" y="34290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7" name="Freeform 396"/>
              <p:cNvSpPr/>
              <p:nvPr/>
            </p:nvSpPr>
            <p:spPr>
              <a:xfrm>
                <a:off x="4800600" y="457200"/>
                <a:ext cx="1143000" cy="4648200"/>
              </a:xfrm>
              <a:custGeom>
                <a:avLst/>
                <a:gdLst>
                  <a:gd name="connsiteX0" fmla="*/ 6350 w 400050"/>
                  <a:gd name="connsiteY0" fmla="*/ 0 h 3403600"/>
                  <a:gd name="connsiteX1" fmla="*/ 400050 w 400050"/>
                  <a:gd name="connsiteY1" fmla="*/ 3289300 h 3403600"/>
                  <a:gd name="connsiteX2" fmla="*/ 0 w 400050"/>
                  <a:gd name="connsiteY2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400050 w 400050"/>
                  <a:gd name="connsiteY2" fmla="*/ 3289300 h 3403600"/>
                  <a:gd name="connsiteX3" fmla="*/ 0 w 400050"/>
                  <a:gd name="connsiteY3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381000 w 400050"/>
                  <a:gd name="connsiteY2" fmla="*/ 2184400 h 3403600"/>
                  <a:gd name="connsiteX3" fmla="*/ 400050 w 400050"/>
                  <a:gd name="connsiteY3" fmla="*/ 3289300 h 3403600"/>
                  <a:gd name="connsiteX4" fmla="*/ 0 w 400050"/>
                  <a:gd name="connsiteY4" fmla="*/ 3403600 h 3403600"/>
                  <a:gd name="connsiteX0" fmla="*/ 6350 w 400050"/>
                  <a:gd name="connsiteY0" fmla="*/ 2540 h 3406140"/>
                  <a:gd name="connsiteX1" fmla="*/ 0 w 400050"/>
                  <a:gd name="connsiteY1" fmla="*/ 0 h 3406140"/>
                  <a:gd name="connsiteX2" fmla="*/ 228600 w 400050"/>
                  <a:gd name="connsiteY2" fmla="*/ 1043940 h 3406140"/>
                  <a:gd name="connsiteX3" fmla="*/ 381000 w 400050"/>
                  <a:gd name="connsiteY3" fmla="*/ 2186940 h 3406140"/>
                  <a:gd name="connsiteX4" fmla="*/ 400050 w 400050"/>
                  <a:gd name="connsiteY4" fmla="*/ 3291840 h 3406140"/>
                  <a:gd name="connsiteX5" fmla="*/ 0 w 400050"/>
                  <a:gd name="connsiteY5" fmla="*/ 3406140 h 3406140"/>
                  <a:gd name="connsiteX0" fmla="*/ 539750 w 933450"/>
                  <a:gd name="connsiteY0" fmla="*/ 0 h 3403600"/>
                  <a:gd name="connsiteX1" fmla="*/ 0 w 933450"/>
                  <a:gd name="connsiteY1" fmla="*/ 50800 h 3403600"/>
                  <a:gd name="connsiteX2" fmla="*/ 762000 w 933450"/>
                  <a:gd name="connsiteY2" fmla="*/ 1041400 h 3403600"/>
                  <a:gd name="connsiteX3" fmla="*/ 914400 w 933450"/>
                  <a:gd name="connsiteY3" fmla="*/ 2184400 h 3403600"/>
                  <a:gd name="connsiteX4" fmla="*/ 933450 w 933450"/>
                  <a:gd name="connsiteY4" fmla="*/ 3289300 h 3403600"/>
                  <a:gd name="connsiteX5" fmla="*/ 533400 w 933450"/>
                  <a:gd name="connsiteY5" fmla="*/ 3403600 h 3403600"/>
                  <a:gd name="connsiteX0" fmla="*/ 76200 w 933450"/>
                  <a:gd name="connsiteY0" fmla="*/ 0 h 3581400"/>
                  <a:gd name="connsiteX1" fmla="*/ 0 w 933450"/>
                  <a:gd name="connsiteY1" fmla="*/ 228600 h 3581400"/>
                  <a:gd name="connsiteX2" fmla="*/ 762000 w 933450"/>
                  <a:gd name="connsiteY2" fmla="*/ 1219200 h 3581400"/>
                  <a:gd name="connsiteX3" fmla="*/ 914400 w 933450"/>
                  <a:gd name="connsiteY3" fmla="*/ 2362200 h 3581400"/>
                  <a:gd name="connsiteX4" fmla="*/ 933450 w 933450"/>
                  <a:gd name="connsiteY4" fmla="*/ 3467100 h 3581400"/>
                  <a:gd name="connsiteX5" fmla="*/ 533400 w 933450"/>
                  <a:gd name="connsiteY5" fmla="*/ 3581400 h 3581400"/>
                  <a:gd name="connsiteX0" fmla="*/ 0 w 857250"/>
                  <a:gd name="connsiteY0" fmla="*/ 0 h 3581400"/>
                  <a:gd name="connsiteX1" fmla="*/ 457200 w 857250"/>
                  <a:gd name="connsiteY1" fmla="*/ 152400 h 3581400"/>
                  <a:gd name="connsiteX2" fmla="*/ 685800 w 857250"/>
                  <a:gd name="connsiteY2" fmla="*/ 1219200 h 3581400"/>
                  <a:gd name="connsiteX3" fmla="*/ 838200 w 857250"/>
                  <a:gd name="connsiteY3" fmla="*/ 2362200 h 3581400"/>
                  <a:gd name="connsiteX4" fmla="*/ 857250 w 857250"/>
                  <a:gd name="connsiteY4" fmla="*/ 3467100 h 3581400"/>
                  <a:gd name="connsiteX5" fmla="*/ 457200 w 857250"/>
                  <a:gd name="connsiteY5" fmla="*/ 3581400 h 3581400"/>
                  <a:gd name="connsiteX0" fmla="*/ 304800 w 1162050"/>
                  <a:gd name="connsiteY0" fmla="*/ 0 h 3581400"/>
                  <a:gd name="connsiteX1" fmla="*/ 0 w 1162050"/>
                  <a:gd name="connsiteY1" fmla="*/ 228600 h 3581400"/>
                  <a:gd name="connsiteX2" fmla="*/ 762000 w 1162050"/>
                  <a:gd name="connsiteY2" fmla="*/ 152400 h 3581400"/>
                  <a:gd name="connsiteX3" fmla="*/ 990600 w 1162050"/>
                  <a:gd name="connsiteY3" fmla="*/ 1219200 h 3581400"/>
                  <a:gd name="connsiteX4" fmla="*/ 1143000 w 1162050"/>
                  <a:gd name="connsiteY4" fmla="*/ 2362200 h 3581400"/>
                  <a:gd name="connsiteX5" fmla="*/ 1162050 w 1162050"/>
                  <a:gd name="connsiteY5" fmla="*/ 3467100 h 3581400"/>
                  <a:gd name="connsiteX6" fmla="*/ 762000 w 1162050"/>
                  <a:gd name="connsiteY6" fmla="*/ 3581400 h 3581400"/>
                  <a:gd name="connsiteX0" fmla="*/ 304800 w 1162050"/>
                  <a:gd name="connsiteY0" fmla="*/ 914400 h 3429000"/>
                  <a:gd name="connsiteX1" fmla="*/ 0 w 1162050"/>
                  <a:gd name="connsiteY1" fmla="*/ 76200 h 3429000"/>
                  <a:gd name="connsiteX2" fmla="*/ 762000 w 1162050"/>
                  <a:gd name="connsiteY2" fmla="*/ 0 h 3429000"/>
                  <a:gd name="connsiteX3" fmla="*/ 990600 w 1162050"/>
                  <a:gd name="connsiteY3" fmla="*/ 1066800 h 3429000"/>
                  <a:gd name="connsiteX4" fmla="*/ 1143000 w 1162050"/>
                  <a:gd name="connsiteY4" fmla="*/ 2209800 h 3429000"/>
                  <a:gd name="connsiteX5" fmla="*/ 1162050 w 1162050"/>
                  <a:gd name="connsiteY5" fmla="*/ 3314700 h 3429000"/>
                  <a:gd name="connsiteX6" fmla="*/ 762000 w 1162050"/>
                  <a:gd name="connsiteY6" fmla="*/ 3429000 h 3429000"/>
                  <a:gd name="connsiteX0" fmla="*/ 304800 w 1162050"/>
                  <a:gd name="connsiteY0" fmla="*/ 9144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228600 h 3429000"/>
                  <a:gd name="connsiteX3" fmla="*/ 0 w 1162050"/>
                  <a:gd name="connsiteY3" fmla="*/ 76200 h 3429000"/>
                  <a:gd name="connsiteX4" fmla="*/ 762000 w 1162050"/>
                  <a:gd name="connsiteY4" fmla="*/ 0 h 3429000"/>
                  <a:gd name="connsiteX5" fmla="*/ 990600 w 1162050"/>
                  <a:gd name="connsiteY5" fmla="*/ 1066800 h 3429000"/>
                  <a:gd name="connsiteX6" fmla="*/ 1143000 w 1162050"/>
                  <a:gd name="connsiteY6" fmla="*/ 2209800 h 3429000"/>
                  <a:gd name="connsiteX7" fmla="*/ 1162050 w 1162050"/>
                  <a:gd name="connsiteY7" fmla="*/ 3314700 h 3429000"/>
                  <a:gd name="connsiteX8" fmla="*/ 762000 w 1162050"/>
                  <a:gd name="connsiteY8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6858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914400 h 3429000"/>
                  <a:gd name="connsiteX2" fmla="*/ 0 w 1162050"/>
                  <a:gd name="connsiteY2" fmla="*/ 685800 h 3429000"/>
                  <a:gd name="connsiteX3" fmla="*/ 685800 w 1162050"/>
                  <a:gd name="connsiteY3" fmla="*/ 609600 h 3429000"/>
                  <a:gd name="connsiteX4" fmla="*/ 685800 w 1162050"/>
                  <a:gd name="connsiteY4" fmla="*/ 228600 h 3429000"/>
                  <a:gd name="connsiteX5" fmla="*/ 0 w 1162050"/>
                  <a:gd name="connsiteY5" fmla="*/ 76200 h 3429000"/>
                  <a:gd name="connsiteX6" fmla="*/ 762000 w 1162050"/>
                  <a:gd name="connsiteY6" fmla="*/ 0 h 3429000"/>
                  <a:gd name="connsiteX7" fmla="*/ 990600 w 1162050"/>
                  <a:gd name="connsiteY7" fmla="*/ 1066800 h 3429000"/>
                  <a:gd name="connsiteX8" fmla="*/ 1143000 w 1162050"/>
                  <a:gd name="connsiteY8" fmla="*/ 2209800 h 3429000"/>
                  <a:gd name="connsiteX9" fmla="*/ 1162050 w 1162050"/>
                  <a:gd name="connsiteY9" fmla="*/ 3314700 h 3429000"/>
                  <a:gd name="connsiteX10" fmla="*/ 762000 w 1162050"/>
                  <a:gd name="connsiteY10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914400 h 3429000"/>
                  <a:gd name="connsiteX3" fmla="*/ 0 w 1162050"/>
                  <a:gd name="connsiteY3" fmla="*/ 685800 h 3429000"/>
                  <a:gd name="connsiteX4" fmla="*/ 685800 w 1162050"/>
                  <a:gd name="connsiteY4" fmla="*/ 609600 h 3429000"/>
                  <a:gd name="connsiteX5" fmla="*/ 685800 w 1162050"/>
                  <a:gd name="connsiteY5" fmla="*/ 228600 h 3429000"/>
                  <a:gd name="connsiteX6" fmla="*/ 0 w 1162050"/>
                  <a:gd name="connsiteY6" fmla="*/ 76200 h 3429000"/>
                  <a:gd name="connsiteX7" fmla="*/ 762000 w 1162050"/>
                  <a:gd name="connsiteY7" fmla="*/ 0 h 3429000"/>
                  <a:gd name="connsiteX8" fmla="*/ 990600 w 1162050"/>
                  <a:gd name="connsiteY8" fmla="*/ 1066800 h 3429000"/>
                  <a:gd name="connsiteX9" fmla="*/ 1143000 w 1162050"/>
                  <a:gd name="connsiteY9" fmla="*/ 2209800 h 3429000"/>
                  <a:gd name="connsiteX10" fmla="*/ 1162050 w 1162050"/>
                  <a:gd name="connsiteY10" fmla="*/ 3314700 h 3429000"/>
                  <a:gd name="connsiteX11" fmla="*/ 762000 w 1162050"/>
                  <a:gd name="connsiteY11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228600 w 1162050"/>
                  <a:gd name="connsiteY1" fmla="*/ 14478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762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16002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600200 h 3429000"/>
                  <a:gd name="connsiteX3" fmla="*/ 304800 w 1162050"/>
                  <a:gd name="connsiteY3" fmla="*/ 1981200 h 3429000"/>
                  <a:gd name="connsiteX4" fmla="*/ 685800 w 1162050"/>
                  <a:gd name="connsiteY4" fmla="*/ 1295400 h 3429000"/>
                  <a:gd name="connsiteX5" fmla="*/ 685800 w 1162050"/>
                  <a:gd name="connsiteY5" fmla="*/ 914400 h 3429000"/>
                  <a:gd name="connsiteX6" fmla="*/ 152400 w 1162050"/>
                  <a:gd name="connsiteY6" fmla="*/ 1066800 h 3429000"/>
                  <a:gd name="connsiteX7" fmla="*/ 685800 w 1162050"/>
                  <a:gd name="connsiteY7" fmla="*/ 609600 h 3429000"/>
                  <a:gd name="connsiteX8" fmla="*/ 685800 w 1162050"/>
                  <a:gd name="connsiteY8" fmla="*/ 228600 h 3429000"/>
                  <a:gd name="connsiteX9" fmla="*/ 0 w 1162050"/>
                  <a:gd name="connsiteY9" fmla="*/ 381000 h 3429000"/>
                  <a:gd name="connsiteX10" fmla="*/ 762000 w 1162050"/>
                  <a:gd name="connsiteY10" fmla="*/ 0 h 3429000"/>
                  <a:gd name="connsiteX11" fmla="*/ 990600 w 1162050"/>
                  <a:gd name="connsiteY11" fmla="*/ 1066800 h 3429000"/>
                  <a:gd name="connsiteX12" fmla="*/ 1143000 w 1162050"/>
                  <a:gd name="connsiteY12" fmla="*/ 2209800 h 3429000"/>
                  <a:gd name="connsiteX13" fmla="*/ 1162050 w 1162050"/>
                  <a:gd name="connsiteY13" fmla="*/ 3314700 h 3429000"/>
                  <a:gd name="connsiteX14" fmla="*/ 762000 w 1162050"/>
                  <a:gd name="connsiteY14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905000 h 3429000"/>
                  <a:gd name="connsiteX3" fmla="*/ 685800 w 1162050"/>
                  <a:gd name="connsiteY3" fmla="*/ 1600200 h 3429000"/>
                  <a:gd name="connsiteX4" fmla="*/ 304800 w 1162050"/>
                  <a:gd name="connsiteY4" fmla="*/ 1981200 h 3429000"/>
                  <a:gd name="connsiteX5" fmla="*/ 685800 w 1162050"/>
                  <a:gd name="connsiteY5" fmla="*/ 1295400 h 3429000"/>
                  <a:gd name="connsiteX6" fmla="*/ 685800 w 1162050"/>
                  <a:gd name="connsiteY6" fmla="*/ 914400 h 3429000"/>
                  <a:gd name="connsiteX7" fmla="*/ 152400 w 1162050"/>
                  <a:gd name="connsiteY7" fmla="*/ 1066800 h 3429000"/>
                  <a:gd name="connsiteX8" fmla="*/ 685800 w 1162050"/>
                  <a:gd name="connsiteY8" fmla="*/ 609600 h 3429000"/>
                  <a:gd name="connsiteX9" fmla="*/ 685800 w 1162050"/>
                  <a:gd name="connsiteY9" fmla="*/ 228600 h 3429000"/>
                  <a:gd name="connsiteX10" fmla="*/ 0 w 1162050"/>
                  <a:gd name="connsiteY10" fmla="*/ 381000 h 3429000"/>
                  <a:gd name="connsiteX11" fmla="*/ 762000 w 1162050"/>
                  <a:gd name="connsiteY11" fmla="*/ 0 h 3429000"/>
                  <a:gd name="connsiteX12" fmla="*/ 990600 w 1162050"/>
                  <a:gd name="connsiteY12" fmla="*/ 1066800 h 3429000"/>
                  <a:gd name="connsiteX13" fmla="*/ 1143000 w 1162050"/>
                  <a:gd name="connsiteY13" fmla="*/ 2209800 h 3429000"/>
                  <a:gd name="connsiteX14" fmla="*/ 1162050 w 1162050"/>
                  <a:gd name="connsiteY14" fmla="*/ 3314700 h 3429000"/>
                  <a:gd name="connsiteX15" fmla="*/ 762000 w 1162050"/>
                  <a:gd name="connsiteY15" fmla="*/ 3429000 h 3429000"/>
                  <a:gd name="connsiteX0" fmla="*/ 762000 w 1162050"/>
                  <a:gd name="connsiteY0" fmla="*/ 3429000 h 3429000"/>
                  <a:gd name="connsiteX1" fmla="*/ 762000 w 1162050"/>
                  <a:gd name="connsiteY1" fmla="*/ 2133600 h 3429000"/>
                  <a:gd name="connsiteX2" fmla="*/ 457200 w 1162050"/>
                  <a:gd name="connsiteY2" fmla="*/ 2514600 h 3429000"/>
                  <a:gd name="connsiteX3" fmla="*/ 685800 w 1162050"/>
                  <a:gd name="connsiteY3" fmla="*/ 1905000 h 3429000"/>
                  <a:gd name="connsiteX4" fmla="*/ 685800 w 1162050"/>
                  <a:gd name="connsiteY4" fmla="*/ 1600200 h 3429000"/>
                  <a:gd name="connsiteX5" fmla="*/ 304800 w 1162050"/>
                  <a:gd name="connsiteY5" fmla="*/ 1981200 h 3429000"/>
                  <a:gd name="connsiteX6" fmla="*/ 685800 w 1162050"/>
                  <a:gd name="connsiteY6" fmla="*/ 1295400 h 3429000"/>
                  <a:gd name="connsiteX7" fmla="*/ 685800 w 1162050"/>
                  <a:gd name="connsiteY7" fmla="*/ 914400 h 3429000"/>
                  <a:gd name="connsiteX8" fmla="*/ 152400 w 1162050"/>
                  <a:gd name="connsiteY8" fmla="*/ 1066800 h 3429000"/>
                  <a:gd name="connsiteX9" fmla="*/ 685800 w 1162050"/>
                  <a:gd name="connsiteY9" fmla="*/ 609600 h 3429000"/>
                  <a:gd name="connsiteX10" fmla="*/ 685800 w 1162050"/>
                  <a:gd name="connsiteY10" fmla="*/ 228600 h 3429000"/>
                  <a:gd name="connsiteX11" fmla="*/ 0 w 1162050"/>
                  <a:gd name="connsiteY11" fmla="*/ 381000 h 3429000"/>
                  <a:gd name="connsiteX12" fmla="*/ 762000 w 1162050"/>
                  <a:gd name="connsiteY12" fmla="*/ 0 h 3429000"/>
                  <a:gd name="connsiteX13" fmla="*/ 990600 w 1162050"/>
                  <a:gd name="connsiteY13" fmla="*/ 1066800 h 3429000"/>
                  <a:gd name="connsiteX14" fmla="*/ 1143000 w 1162050"/>
                  <a:gd name="connsiteY14" fmla="*/ 2209800 h 3429000"/>
                  <a:gd name="connsiteX15" fmla="*/ 1162050 w 1162050"/>
                  <a:gd name="connsiteY15" fmla="*/ 3314700 h 3429000"/>
                  <a:gd name="connsiteX16" fmla="*/ 762000 w 11620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685800 w 10858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685800 w 1085850"/>
                  <a:gd name="connsiteY17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762000 w 1085850"/>
                  <a:gd name="connsiteY18" fmla="*/ 3421380 h 3429000"/>
                  <a:gd name="connsiteX19" fmla="*/ 685800 w 1085850"/>
                  <a:gd name="connsiteY19" fmla="*/ 3429000 h 3429000"/>
                  <a:gd name="connsiteX0" fmla="*/ 685800 w 1219200"/>
                  <a:gd name="connsiteY0" fmla="*/ 3429000 h 3505200"/>
                  <a:gd name="connsiteX1" fmla="*/ 685800 w 1219200"/>
                  <a:gd name="connsiteY1" fmla="*/ 2133600 h 3505200"/>
                  <a:gd name="connsiteX2" fmla="*/ 381000 w 1219200"/>
                  <a:gd name="connsiteY2" fmla="*/ 2514600 h 3505200"/>
                  <a:gd name="connsiteX3" fmla="*/ 609600 w 1219200"/>
                  <a:gd name="connsiteY3" fmla="*/ 1905000 h 3505200"/>
                  <a:gd name="connsiteX4" fmla="*/ 609600 w 1219200"/>
                  <a:gd name="connsiteY4" fmla="*/ 1600200 h 3505200"/>
                  <a:gd name="connsiteX5" fmla="*/ 228600 w 1219200"/>
                  <a:gd name="connsiteY5" fmla="*/ 1981200 h 3505200"/>
                  <a:gd name="connsiteX6" fmla="*/ 609600 w 1219200"/>
                  <a:gd name="connsiteY6" fmla="*/ 1295400 h 3505200"/>
                  <a:gd name="connsiteX7" fmla="*/ 609600 w 1219200"/>
                  <a:gd name="connsiteY7" fmla="*/ 914400 h 3505200"/>
                  <a:gd name="connsiteX8" fmla="*/ 76200 w 1219200"/>
                  <a:gd name="connsiteY8" fmla="*/ 1066800 h 3505200"/>
                  <a:gd name="connsiteX9" fmla="*/ 609600 w 1219200"/>
                  <a:gd name="connsiteY9" fmla="*/ 609600 h 3505200"/>
                  <a:gd name="connsiteX10" fmla="*/ 609600 w 1219200"/>
                  <a:gd name="connsiteY10" fmla="*/ 228600 h 3505200"/>
                  <a:gd name="connsiteX11" fmla="*/ 0 w 1219200"/>
                  <a:gd name="connsiteY11" fmla="*/ 685800 h 3505200"/>
                  <a:gd name="connsiteX12" fmla="*/ 685800 w 1219200"/>
                  <a:gd name="connsiteY12" fmla="*/ 0 h 3505200"/>
                  <a:gd name="connsiteX13" fmla="*/ 914400 w 1219200"/>
                  <a:gd name="connsiteY13" fmla="*/ 1066800 h 3505200"/>
                  <a:gd name="connsiteX14" fmla="*/ 1066800 w 1219200"/>
                  <a:gd name="connsiteY14" fmla="*/ 2209800 h 3505200"/>
                  <a:gd name="connsiteX15" fmla="*/ 1085850 w 1219200"/>
                  <a:gd name="connsiteY15" fmla="*/ 3314700 h 3505200"/>
                  <a:gd name="connsiteX16" fmla="*/ 762000 w 1219200"/>
                  <a:gd name="connsiteY16" fmla="*/ 2514600 h 3505200"/>
                  <a:gd name="connsiteX17" fmla="*/ 762000 w 1219200"/>
                  <a:gd name="connsiteY17" fmla="*/ 3429000 h 3505200"/>
                  <a:gd name="connsiteX18" fmla="*/ 1219200 w 1219200"/>
                  <a:gd name="connsiteY18" fmla="*/ 3505200 h 3505200"/>
                  <a:gd name="connsiteX19" fmla="*/ 685800 w 1219200"/>
                  <a:gd name="connsiteY19" fmla="*/ 3429000 h 3505200"/>
                  <a:gd name="connsiteX0" fmla="*/ 685800 w 1085850"/>
                  <a:gd name="connsiteY0" fmla="*/ 3429000 h 4191000"/>
                  <a:gd name="connsiteX1" fmla="*/ 685800 w 1085850"/>
                  <a:gd name="connsiteY1" fmla="*/ 2133600 h 4191000"/>
                  <a:gd name="connsiteX2" fmla="*/ 381000 w 1085850"/>
                  <a:gd name="connsiteY2" fmla="*/ 2514600 h 4191000"/>
                  <a:gd name="connsiteX3" fmla="*/ 609600 w 1085850"/>
                  <a:gd name="connsiteY3" fmla="*/ 1905000 h 4191000"/>
                  <a:gd name="connsiteX4" fmla="*/ 609600 w 1085850"/>
                  <a:gd name="connsiteY4" fmla="*/ 1600200 h 4191000"/>
                  <a:gd name="connsiteX5" fmla="*/ 228600 w 1085850"/>
                  <a:gd name="connsiteY5" fmla="*/ 1981200 h 4191000"/>
                  <a:gd name="connsiteX6" fmla="*/ 609600 w 1085850"/>
                  <a:gd name="connsiteY6" fmla="*/ 1295400 h 4191000"/>
                  <a:gd name="connsiteX7" fmla="*/ 609600 w 1085850"/>
                  <a:gd name="connsiteY7" fmla="*/ 914400 h 4191000"/>
                  <a:gd name="connsiteX8" fmla="*/ 76200 w 1085850"/>
                  <a:gd name="connsiteY8" fmla="*/ 1066800 h 4191000"/>
                  <a:gd name="connsiteX9" fmla="*/ 609600 w 1085850"/>
                  <a:gd name="connsiteY9" fmla="*/ 609600 h 4191000"/>
                  <a:gd name="connsiteX10" fmla="*/ 609600 w 1085850"/>
                  <a:gd name="connsiteY10" fmla="*/ 228600 h 4191000"/>
                  <a:gd name="connsiteX11" fmla="*/ 0 w 1085850"/>
                  <a:gd name="connsiteY11" fmla="*/ 685800 h 4191000"/>
                  <a:gd name="connsiteX12" fmla="*/ 685800 w 1085850"/>
                  <a:gd name="connsiteY12" fmla="*/ 0 h 4191000"/>
                  <a:gd name="connsiteX13" fmla="*/ 914400 w 1085850"/>
                  <a:gd name="connsiteY13" fmla="*/ 1066800 h 4191000"/>
                  <a:gd name="connsiteX14" fmla="*/ 1066800 w 1085850"/>
                  <a:gd name="connsiteY14" fmla="*/ 2209800 h 4191000"/>
                  <a:gd name="connsiteX15" fmla="*/ 1085850 w 1085850"/>
                  <a:gd name="connsiteY15" fmla="*/ 3314700 h 4191000"/>
                  <a:gd name="connsiteX16" fmla="*/ 762000 w 1085850"/>
                  <a:gd name="connsiteY16" fmla="*/ 2514600 h 4191000"/>
                  <a:gd name="connsiteX17" fmla="*/ 762000 w 1085850"/>
                  <a:gd name="connsiteY17" fmla="*/ 3429000 h 4191000"/>
                  <a:gd name="connsiteX18" fmla="*/ 914400 w 1085850"/>
                  <a:gd name="connsiteY18" fmla="*/ 4191000 h 4191000"/>
                  <a:gd name="connsiteX19" fmla="*/ 685800 w 1085850"/>
                  <a:gd name="connsiteY19" fmla="*/ 3429000 h 4191000"/>
                  <a:gd name="connsiteX0" fmla="*/ 685800 w 1085850"/>
                  <a:gd name="connsiteY0" fmla="*/ 3429000 h 4343400"/>
                  <a:gd name="connsiteX1" fmla="*/ 685800 w 1085850"/>
                  <a:gd name="connsiteY1" fmla="*/ 2133600 h 4343400"/>
                  <a:gd name="connsiteX2" fmla="*/ 381000 w 1085850"/>
                  <a:gd name="connsiteY2" fmla="*/ 2514600 h 4343400"/>
                  <a:gd name="connsiteX3" fmla="*/ 609600 w 1085850"/>
                  <a:gd name="connsiteY3" fmla="*/ 1905000 h 4343400"/>
                  <a:gd name="connsiteX4" fmla="*/ 609600 w 1085850"/>
                  <a:gd name="connsiteY4" fmla="*/ 1600200 h 4343400"/>
                  <a:gd name="connsiteX5" fmla="*/ 228600 w 1085850"/>
                  <a:gd name="connsiteY5" fmla="*/ 1981200 h 4343400"/>
                  <a:gd name="connsiteX6" fmla="*/ 609600 w 1085850"/>
                  <a:gd name="connsiteY6" fmla="*/ 1295400 h 4343400"/>
                  <a:gd name="connsiteX7" fmla="*/ 609600 w 1085850"/>
                  <a:gd name="connsiteY7" fmla="*/ 914400 h 4343400"/>
                  <a:gd name="connsiteX8" fmla="*/ 76200 w 1085850"/>
                  <a:gd name="connsiteY8" fmla="*/ 1066800 h 4343400"/>
                  <a:gd name="connsiteX9" fmla="*/ 609600 w 1085850"/>
                  <a:gd name="connsiteY9" fmla="*/ 609600 h 4343400"/>
                  <a:gd name="connsiteX10" fmla="*/ 609600 w 1085850"/>
                  <a:gd name="connsiteY10" fmla="*/ 228600 h 4343400"/>
                  <a:gd name="connsiteX11" fmla="*/ 0 w 1085850"/>
                  <a:gd name="connsiteY11" fmla="*/ 685800 h 4343400"/>
                  <a:gd name="connsiteX12" fmla="*/ 685800 w 1085850"/>
                  <a:gd name="connsiteY12" fmla="*/ 0 h 4343400"/>
                  <a:gd name="connsiteX13" fmla="*/ 914400 w 1085850"/>
                  <a:gd name="connsiteY13" fmla="*/ 1066800 h 4343400"/>
                  <a:gd name="connsiteX14" fmla="*/ 1066800 w 1085850"/>
                  <a:gd name="connsiteY14" fmla="*/ 2209800 h 4343400"/>
                  <a:gd name="connsiteX15" fmla="*/ 1085850 w 1085850"/>
                  <a:gd name="connsiteY15" fmla="*/ 3314700 h 4343400"/>
                  <a:gd name="connsiteX16" fmla="*/ 762000 w 1085850"/>
                  <a:gd name="connsiteY16" fmla="*/ 2514600 h 4343400"/>
                  <a:gd name="connsiteX17" fmla="*/ 762000 w 1085850"/>
                  <a:gd name="connsiteY17" fmla="*/ 3429000 h 4343400"/>
                  <a:gd name="connsiteX18" fmla="*/ 685800 w 1085850"/>
                  <a:gd name="connsiteY18" fmla="*/ 4343400 h 4343400"/>
                  <a:gd name="connsiteX19" fmla="*/ 685800 w 1085850"/>
                  <a:gd name="connsiteY19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1219200 w 1219200"/>
                  <a:gd name="connsiteY18" fmla="*/ 3810000 h 4343400"/>
                  <a:gd name="connsiteX19" fmla="*/ 685800 w 1219200"/>
                  <a:gd name="connsiteY19" fmla="*/ 4343400 h 4343400"/>
                  <a:gd name="connsiteX20" fmla="*/ 685800 w 1219200"/>
                  <a:gd name="connsiteY20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762000 w 1219200"/>
                  <a:gd name="connsiteY18" fmla="*/ 3810000 h 4343400"/>
                  <a:gd name="connsiteX19" fmla="*/ 1219200 w 1219200"/>
                  <a:gd name="connsiteY19" fmla="*/ 3810000 h 4343400"/>
                  <a:gd name="connsiteX20" fmla="*/ 685800 w 1219200"/>
                  <a:gd name="connsiteY20" fmla="*/ 4343400 h 4343400"/>
                  <a:gd name="connsiteX21" fmla="*/ 685800 w 12192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1143000 w 1143000"/>
                  <a:gd name="connsiteY19" fmla="*/ 3505200 h 4343400"/>
                  <a:gd name="connsiteX20" fmla="*/ 685800 w 1143000"/>
                  <a:gd name="connsiteY20" fmla="*/ 4343400 h 4343400"/>
                  <a:gd name="connsiteX21" fmla="*/ 685800 w 11430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685800 w 1143000"/>
                  <a:gd name="connsiteY21" fmla="*/ 4343400 h 4343400"/>
                  <a:gd name="connsiteX22" fmla="*/ 685800 w 1143000"/>
                  <a:gd name="connsiteY22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990600 w 1143000"/>
                  <a:gd name="connsiteY21" fmla="*/ 4038600 h 4343400"/>
                  <a:gd name="connsiteX22" fmla="*/ 685800 w 1143000"/>
                  <a:gd name="connsiteY22" fmla="*/ 4343400 h 4343400"/>
                  <a:gd name="connsiteX23" fmla="*/ 685800 w 1143000"/>
                  <a:gd name="connsiteY23" fmla="*/ 3429000 h 43434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838200 w 1143000"/>
                  <a:gd name="connsiteY1" fmla="*/ 18288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838200 w 1143000"/>
                  <a:gd name="connsiteY2" fmla="*/ 18288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609600 w 1143000"/>
                  <a:gd name="connsiteY5" fmla="*/ 16002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609600 w 1143000"/>
                  <a:gd name="connsiteY5" fmla="*/ 16002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858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 w 1143000"/>
                  <a:gd name="connsiteY10" fmla="*/ 1066800 h 4648200"/>
                  <a:gd name="connsiteX11" fmla="*/ 762000 w 1143000"/>
                  <a:gd name="connsiteY11" fmla="*/ 533400 h 4648200"/>
                  <a:gd name="connsiteX12" fmla="*/ 685800 w 1143000"/>
                  <a:gd name="connsiteY12" fmla="*/ 381000 h 4648200"/>
                  <a:gd name="connsiteX13" fmla="*/ 609600 w 1143000"/>
                  <a:gd name="connsiteY13" fmla="*/ 152400 h 4648200"/>
                  <a:gd name="connsiteX14" fmla="*/ 0 w 1143000"/>
                  <a:gd name="connsiteY14" fmla="*/ 685800 h 4648200"/>
                  <a:gd name="connsiteX15" fmla="*/ 685800 w 1143000"/>
                  <a:gd name="connsiteY15" fmla="*/ 0 h 4648200"/>
                  <a:gd name="connsiteX16" fmla="*/ 914400 w 1143000"/>
                  <a:gd name="connsiteY16" fmla="*/ 1066800 h 4648200"/>
                  <a:gd name="connsiteX17" fmla="*/ 1066800 w 1143000"/>
                  <a:gd name="connsiteY17" fmla="*/ 2209800 h 4648200"/>
                  <a:gd name="connsiteX18" fmla="*/ 1085850 w 1143000"/>
                  <a:gd name="connsiteY18" fmla="*/ 3314700 h 4648200"/>
                  <a:gd name="connsiteX19" fmla="*/ 762000 w 1143000"/>
                  <a:gd name="connsiteY19" fmla="*/ 2514600 h 4648200"/>
                  <a:gd name="connsiteX20" fmla="*/ 762000 w 1143000"/>
                  <a:gd name="connsiteY20" fmla="*/ 3429000 h 4648200"/>
                  <a:gd name="connsiteX21" fmla="*/ 762000 w 1143000"/>
                  <a:gd name="connsiteY21" fmla="*/ 3810000 h 4648200"/>
                  <a:gd name="connsiteX22" fmla="*/ 9144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838200 w 1143000"/>
                  <a:gd name="connsiteY7" fmla="*/ 10668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609600 w 1143000"/>
                  <a:gd name="connsiteY3" fmla="*/ 19050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914400 w 1143000"/>
                  <a:gd name="connsiteY3" fmla="*/ 13716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990600 w 1143000"/>
                  <a:gd name="connsiteY2" fmla="*/ 1828800 h 4648200"/>
                  <a:gd name="connsiteX3" fmla="*/ 914400 w 1143000"/>
                  <a:gd name="connsiteY3" fmla="*/ 13716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990600 w 1143000"/>
                  <a:gd name="connsiteY2" fmla="*/ 25908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38100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40386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762000 w 1143000"/>
                  <a:gd name="connsiteY20" fmla="*/ 4343400 h 4648200"/>
                  <a:gd name="connsiteX21" fmla="*/ 914400 w 1143000"/>
                  <a:gd name="connsiteY21" fmla="*/ 40386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143000" h="4648200">
                    <a:moveTo>
                      <a:pt x="685800" y="3429000"/>
                    </a:moveTo>
                    <a:lnTo>
                      <a:pt x="762000" y="2286000"/>
                    </a:lnTo>
                    <a:lnTo>
                      <a:pt x="1066800" y="3200400"/>
                    </a:lnTo>
                    <a:lnTo>
                      <a:pt x="990600" y="1828800"/>
                    </a:lnTo>
                    <a:lnTo>
                      <a:pt x="914400" y="1371600"/>
                    </a:lnTo>
                    <a:lnTo>
                      <a:pt x="762000" y="1295400"/>
                    </a:lnTo>
                    <a:lnTo>
                      <a:pt x="838200" y="1066800"/>
                    </a:lnTo>
                    <a:lnTo>
                      <a:pt x="762000" y="685800"/>
                    </a:lnTo>
                    <a:lnTo>
                      <a:pt x="685800" y="685800"/>
                    </a:lnTo>
                    <a:lnTo>
                      <a:pt x="762000" y="533400"/>
                    </a:lnTo>
                    <a:lnTo>
                      <a:pt x="685800" y="381000"/>
                    </a:lnTo>
                    <a:lnTo>
                      <a:pt x="609600" y="152400"/>
                    </a:lnTo>
                    <a:lnTo>
                      <a:pt x="0" y="685800"/>
                    </a:lnTo>
                    <a:lnTo>
                      <a:pt x="685800" y="0"/>
                    </a:lnTo>
                    <a:lnTo>
                      <a:pt x="914400" y="1066800"/>
                    </a:lnTo>
                    <a:lnTo>
                      <a:pt x="1066800" y="2209800"/>
                    </a:lnTo>
                    <a:lnTo>
                      <a:pt x="1085850" y="3314700"/>
                    </a:lnTo>
                    <a:lnTo>
                      <a:pt x="762000" y="2514600"/>
                    </a:lnTo>
                    <a:lnTo>
                      <a:pt x="762000" y="3429000"/>
                    </a:lnTo>
                    <a:lnTo>
                      <a:pt x="762000" y="3810000"/>
                    </a:lnTo>
                    <a:lnTo>
                      <a:pt x="762000" y="4343400"/>
                    </a:lnTo>
                    <a:lnTo>
                      <a:pt x="914400" y="4038600"/>
                    </a:lnTo>
                    <a:lnTo>
                      <a:pt x="990600" y="3810000"/>
                    </a:lnTo>
                    <a:lnTo>
                      <a:pt x="1143000" y="3505200"/>
                    </a:lnTo>
                    <a:lnTo>
                      <a:pt x="990600" y="4038600"/>
                    </a:lnTo>
                    <a:lnTo>
                      <a:pt x="685800" y="4648200"/>
                    </a:lnTo>
                    <a:lnTo>
                      <a:pt x="685800" y="34290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8" name="Rectangle 397"/>
              <p:cNvSpPr/>
              <p:nvPr/>
            </p:nvSpPr>
            <p:spPr>
              <a:xfrm>
                <a:off x="5486400" y="2971800"/>
                <a:ext cx="91440" cy="12954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6" name="Group 27"/>
            <p:cNvGrpSpPr/>
            <p:nvPr/>
          </p:nvGrpSpPr>
          <p:grpSpPr>
            <a:xfrm rot="21301840">
              <a:off x="6934475" y="3158807"/>
              <a:ext cx="615341" cy="457200"/>
              <a:chOff x="3886200" y="5638800"/>
              <a:chExt cx="923011" cy="762000"/>
            </a:xfrm>
          </p:grpSpPr>
          <p:sp>
            <p:nvSpPr>
              <p:cNvPr id="389" name="Trapezoid 388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0" name="Trapezoid 389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1" name="Trapezoid 390"/>
              <p:cNvSpPr/>
              <p:nvPr/>
            </p:nvSpPr>
            <p:spPr>
              <a:xfrm rot="5400000">
                <a:off x="4500105" y="5634494"/>
                <a:ext cx="152400" cy="46581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2" name="Trapezoid 391"/>
              <p:cNvSpPr/>
              <p:nvPr/>
            </p:nvSpPr>
            <p:spPr>
              <a:xfrm rot="5400000">
                <a:off x="4500105" y="5786895"/>
                <a:ext cx="152400" cy="46581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3" name="Trapezoid 392"/>
              <p:cNvSpPr/>
              <p:nvPr/>
            </p:nvSpPr>
            <p:spPr>
              <a:xfrm rot="5400000">
                <a:off x="4500106" y="5939295"/>
                <a:ext cx="152400" cy="46581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4" name="Trapezoid 393"/>
              <p:cNvSpPr/>
              <p:nvPr/>
            </p:nvSpPr>
            <p:spPr>
              <a:xfrm rot="5400000">
                <a:off x="4500106" y="6091695"/>
                <a:ext cx="152400" cy="46581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5" name="Trapezoid 34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7" name="Trapezoid 366"/>
            <p:cNvSpPr/>
            <p:nvPr/>
          </p:nvSpPr>
          <p:spPr>
            <a:xfrm rot="4550111" flipV="1">
              <a:off x="7586816" y="2298177"/>
              <a:ext cx="91440" cy="15996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Trapezoid 367"/>
            <p:cNvSpPr/>
            <p:nvPr/>
          </p:nvSpPr>
          <p:spPr>
            <a:xfrm rot="4550111" flipV="1">
              <a:off x="7586816" y="2374377"/>
              <a:ext cx="91440" cy="15996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Trapezoid 368"/>
            <p:cNvSpPr/>
            <p:nvPr/>
          </p:nvSpPr>
          <p:spPr>
            <a:xfrm rot="4550111" flipV="1">
              <a:off x="7586816" y="2450577"/>
              <a:ext cx="91440" cy="15996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Trapezoid 369"/>
            <p:cNvSpPr/>
            <p:nvPr/>
          </p:nvSpPr>
          <p:spPr>
            <a:xfrm rot="4550111" flipV="1">
              <a:off x="7586816" y="2526777"/>
              <a:ext cx="91440" cy="15996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1" name="Group 163"/>
            <p:cNvGrpSpPr/>
            <p:nvPr/>
          </p:nvGrpSpPr>
          <p:grpSpPr>
            <a:xfrm rot="6790598">
              <a:off x="4366779" y="4109296"/>
              <a:ext cx="2198752" cy="838200"/>
              <a:chOff x="6894782" y="3163532"/>
              <a:chExt cx="2198752" cy="838200"/>
            </a:xfrm>
          </p:grpSpPr>
          <p:grpSp>
            <p:nvGrpSpPr>
              <p:cNvPr id="380" name="Group 142"/>
              <p:cNvGrpSpPr/>
              <p:nvPr/>
            </p:nvGrpSpPr>
            <p:grpSpPr>
              <a:xfrm>
                <a:off x="7769558" y="3163532"/>
                <a:ext cx="1323976" cy="460375"/>
                <a:chOff x="7464758" y="3124241"/>
                <a:chExt cx="1323976" cy="615949"/>
              </a:xfrm>
            </p:grpSpPr>
            <p:sp>
              <p:nvSpPr>
                <p:cNvPr id="387" name="Freeform 386"/>
                <p:cNvSpPr/>
                <p:nvPr/>
              </p:nvSpPr>
              <p:spPr>
                <a:xfrm>
                  <a:off x="7464758" y="3124241"/>
                  <a:ext cx="1323975" cy="307974"/>
                </a:xfrm>
                <a:custGeom>
                  <a:avLst/>
                  <a:gdLst>
                    <a:gd name="connsiteX0" fmla="*/ 1498600 w 1498600"/>
                    <a:gd name="connsiteY0" fmla="*/ 307975 h 349250"/>
                    <a:gd name="connsiteX1" fmla="*/ 933450 w 1498600"/>
                    <a:gd name="connsiteY1" fmla="*/ 0 h 349250"/>
                    <a:gd name="connsiteX2" fmla="*/ 1301750 w 1498600"/>
                    <a:gd name="connsiteY2" fmla="*/ 263525 h 349250"/>
                    <a:gd name="connsiteX3" fmla="*/ 346075 w 1498600"/>
                    <a:gd name="connsiteY3" fmla="*/ 263525 h 349250"/>
                    <a:gd name="connsiteX4" fmla="*/ 0 w 1498600"/>
                    <a:gd name="connsiteY4" fmla="*/ 196850 h 349250"/>
                    <a:gd name="connsiteX5" fmla="*/ 222250 w 1498600"/>
                    <a:gd name="connsiteY5" fmla="*/ 279400 h 349250"/>
                    <a:gd name="connsiteX6" fmla="*/ 222250 w 1498600"/>
                    <a:gd name="connsiteY6" fmla="*/ 349250 h 349250"/>
                    <a:gd name="connsiteX7" fmla="*/ 304800 w 1498600"/>
                    <a:gd name="connsiteY7" fmla="*/ 304800 h 349250"/>
                    <a:gd name="connsiteX0" fmla="*/ 1498600 w 1498600"/>
                    <a:gd name="connsiteY0" fmla="*/ 307975 h 307975"/>
                    <a:gd name="connsiteX1" fmla="*/ 933450 w 1498600"/>
                    <a:gd name="connsiteY1" fmla="*/ 0 h 307975"/>
                    <a:gd name="connsiteX2" fmla="*/ 1301750 w 1498600"/>
                    <a:gd name="connsiteY2" fmla="*/ 263525 h 307975"/>
                    <a:gd name="connsiteX3" fmla="*/ 346075 w 1498600"/>
                    <a:gd name="connsiteY3" fmla="*/ 263525 h 307975"/>
                    <a:gd name="connsiteX4" fmla="*/ 0 w 1498600"/>
                    <a:gd name="connsiteY4" fmla="*/ 196850 h 307975"/>
                    <a:gd name="connsiteX5" fmla="*/ 222250 w 1498600"/>
                    <a:gd name="connsiteY5" fmla="*/ 279400 h 307975"/>
                    <a:gd name="connsiteX6" fmla="*/ 304800 w 1498600"/>
                    <a:gd name="connsiteY6" fmla="*/ 304800 h 307975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6" fmla="*/ 304800 w 1498600"/>
                    <a:gd name="connsiteY6" fmla="*/ 304800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479425 w 1498600"/>
                    <a:gd name="connsiteY3" fmla="*/ 23177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304800 w 1323975"/>
                    <a:gd name="connsiteY3" fmla="*/ 231775 h 307976"/>
                    <a:gd name="connsiteX4" fmla="*/ 0 w 1323975"/>
                    <a:gd name="connsiteY4" fmla="*/ 155575 h 307976"/>
                    <a:gd name="connsiteX5" fmla="*/ 0 w 1323975"/>
                    <a:gd name="connsiteY5" fmla="*/ 307976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457200 w 1323975"/>
                    <a:gd name="connsiteY3" fmla="*/ 307976 h 307976"/>
                    <a:gd name="connsiteX4" fmla="*/ 0 w 1323975"/>
                    <a:gd name="connsiteY4" fmla="*/ 155575 h 307976"/>
                    <a:gd name="connsiteX5" fmla="*/ 304800 w 1323975"/>
                    <a:gd name="connsiteY5" fmla="*/ 307975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23975" h="307975">
                      <a:moveTo>
                        <a:pt x="1323975" y="307975"/>
                      </a:moveTo>
                      <a:lnTo>
                        <a:pt x="758825" y="0"/>
                      </a:lnTo>
                      <a:lnTo>
                        <a:pt x="1127125" y="263525"/>
                      </a:lnTo>
                      <a:lnTo>
                        <a:pt x="304800" y="231775"/>
                      </a:lnTo>
                      <a:lnTo>
                        <a:pt x="0" y="155575"/>
                      </a:lnTo>
                      <a:lnTo>
                        <a:pt x="304800" y="307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9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9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8" name="Freeform 387"/>
                <p:cNvSpPr/>
                <p:nvPr/>
              </p:nvSpPr>
              <p:spPr>
                <a:xfrm flipV="1">
                  <a:off x="7464759" y="3432216"/>
                  <a:ext cx="1323975" cy="307974"/>
                </a:xfrm>
                <a:custGeom>
                  <a:avLst/>
                  <a:gdLst>
                    <a:gd name="connsiteX0" fmla="*/ 1498600 w 1498600"/>
                    <a:gd name="connsiteY0" fmla="*/ 307975 h 349250"/>
                    <a:gd name="connsiteX1" fmla="*/ 933450 w 1498600"/>
                    <a:gd name="connsiteY1" fmla="*/ 0 h 349250"/>
                    <a:gd name="connsiteX2" fmla="*/ 1301750 w 1498600"/>
                    <a:gd name="connsiteY2" fmla="*/ 263525 h 349250"/>
                    <a:gd name="connsiteX3" fmla="*/ 346075 w 1498600"/>
                    <a:gd name="connsiteY3" fmla="*/ 263525 h 349250"/>
                    <a:gd name="connsiteX4" fmla="*/ 0 w 1498600"/>
                    <a:gd name="connsiteY4" fmla="*/ 196850 h 349250"/>
                    <a:gd name="connsiteX5" fmla="*/ 222250 w 1498600"/>
                    <a:gd name="connsiteY5" fmla="*/ 279400 h 349250"/>
                    <a:gd name="connsiteX6" fmla="*/ 222250 w 1498600"/>
                    <a:gd name="connsiteY6" fmla="*/ 349250 h 349250"/>
                    <a:gd name="connsiteX7" fmla="*/ 304800 w 1498600"/>
                    <a:gd name="connsiteY7" fmla="*/ 304800 h 349250"/>
                    <a:gd name="connsiteX0" fmla="*/ 1498600 w 1498600"/>
                    <a:gd name="connsiteY0" fmla="*/ 307975 h 307975"/>
                    <a:gd name="connsiteX1" fmla="*/ 933450 w 1498600"/>
                    <a:gd name="connsiteY1" fmla="*/ 0 h 307975"/>
                    <a:gd name="connsiteX2" fmla="*/ 1301750 w 1498600"/>
                    <a:gd name="connsiteY2" fmla="*/ 263525 h 307975"/>
                    <a:gd name="connsiteX3" fmla="*/ 346075 w 1498600"/>
                    <a:gd name="connsiteY3" fmla="*/ 263525 h 307975"/>
                    <a:gd name="connsiteX4" fmla="*/ 0 w 1498600"/>
                    <a:gd name="connsiteY4" fmla="*/ 196850 h 307975"/>
                    <a:gd name="connsiteX5" fmla="*/ 222250 w 1498600"/>
                    <a:gd name="connsiteY5" fmla="*/ 279400 h 307975"/>
                    <a:gd name="connsiteX6" fmla="*/ 304800 w 1498600"/>
                    <a:gd name="connsiteY6" fmla="*/ 304800 h 307975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6" fmla="*/ 304800 w 1498600"/>
                    <a:gd name="connsiteY6" fmla="*/ 304800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479425 w 1498600"/>
                    <a:gd name="connsiteY3" fmla="*/ 23177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304800 w 1323975"/>
                    <a:gd name="connsiteY3" fmla="*/ 231775 h 307976"/>
                    <a:gd name="connsiteX4" fmla="*/ 0 w 1323975"/>
                    <a:gd name="connsiteY4" fmla="*/ 155575 h 307976"/>
                    <a:gd name="connsiteX5" fmla="*/ 0 w 1323975"/>
                    <a:gd name="connsiteY5" fmla="*/ 307976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457200 w 1323975"/>
                    <a:gd name="connsiteY3" fmla="*/ 307976 h 307976"/>
                    <a:gd name="connsiteX4" fmla="*/ 0 w 1323975"/>
                    <a:gd name="connsiteY4" fmla="*/ 155575 h 307976"/>
                    <a:gd name="connsiteX5" fmla="*/ 304800 w 1323975"/>
                    <a:gd name="connsiteY5" fmla="*/ 307975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23975" h="307975">
                      <a:moveTo>
                        <a:pt x="1323975" y="307975"/>
                      </a:moveTo>
                      <a:lnTo>
                        <a:pt x="758825" y="0"/>
                      </a:lnTo>
                      <a:lnTo>
                        <a:pt x="1127125" y="263525"/>
                      </a:lnTo>
                      <a:lnTo>
                        <a:pt x="304800" y="231775"/>
                      </a:lnTo>
                      <a:lnTo>
                        <a:pt x="0" y="155575"/>
                      </a:lnTo>
                      <a:lnTo>
                        <a:pt x="304800" y="307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9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9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1" name="Group 162"/>
              <p:cNvGrpSpPr/>
              <p:nvPr/>
            </p:nvGrpSpPr>
            <p:grpSpPr>
              <a:xfrm>
                <a:off x="6894782" y="3239732"/>
                <a:ext cx="1408177" cy="762000"/>
                <a:chOff x="6894782" y="3239732"/>
                <a:chExt cx="1408177" cy="762000"/>
              </a:xfrm>
            </p:grpSpPr>
            <p:sp>
              <p:nvSpPr>
                <p:cNvPr id="382" name="Hexagon 381"/>
                <p:cNvSpPr/>
                <p:nvPr/>
              </p:nvSpPr>
              <p:spPr>
                <a:xfrm>
                  <a:off x="7207584" y="3487382"/>
                  <a:ext cx="228600" cy="228600"/>
                </a:xfrm>
                <a:prstGeom prst="hexagon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Freeform 382"/>
                <p:cNvSpPr/>
                <p:nvPr/>
              </p:nvSpPr>
              <p:spPr>
                <a:xfrm>
                  <a:off x="7007560" y="3468332"/>
                  <a:ext cx="323850" cy="533400"/>
                </a:xfrm>
                <a:custGeom>
                  <a:avLst/>
                  <a:gdLst>
                    <a:gd name="connsiteX0" fmla="*/ 0 w 323850"/>
                    <a:gd name="connsiteY0" fmla="*/ 523875 h 533400"/>
                    <a:gd name="connsiteX1" fmla="*/ 152400 w 323850"/>
                    <a:gd name="connsiteY1" fmla="*/ 533400 h 533400"/>
                    <a:gd name="connsiteX2" fmla="*/ 285750 w 323850"/>
                    <a:gd name="connsiteY2" fmla="*/ 200025 h 533400"/>
                    <a:gd name="connsiteX3" fmla="*/ 323850 w 323850"/>
                    <a:gd name="connsiteY3" fmla="*/ 9525 h 533400"/>
                    <a:gd name="connsiteX4" fmla="*/ 180975 w 323850"/>
                    <a:gd name="connsiteY4" fmla="*/ 0 h 533400"/>
                    <a:gd name="connsiteX5" fmla="*/ 123825 w 323850"/>
                    <a:gd name="connsiteY5" fmla="*/ 285750 h 533400"/>
                    <a:gd name="connsiteX6" fmla="*/ 0 w 323850"/>
                    <a:gd name="connsiteY6" fmla="*/ 523875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850" h="533400">
                      <a:moveTo>
                        <a:pt x="0" y="523875"/>
                      </a:moveTo>
                      <a:lnTo>
                        <a:pt x="152400" y="533400"/>
                      </a:lnTo>
                      <a:lnTo>
                        <a:pt x="285750" y="200025"/>
                      </a:lnTo>
                      <a:lnTo>
                        <a:pt x="323850" y="9525"/>
                      </a:lnTo>
                      <a:lnTo>
                        <a:pt x="180975" y="0"/>
                      </a:lnTo>
                      <a:lnTo>
                        <a:pt x="123825" y="285750"/>
                      </a:lnTo>
                      <a:lnTo>
                        <a:pt x="0" y="523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Hexagon 383"/>
                <p:cNvSpPr/>
                <p:nvPr/>
              </p:nvSpPr>
              <p:spPr>
                <a:xfrm>
                  <a:off x="6894783" y="3239732"/>
                  <a:ext cx="265176" cy="228600"/>
                </a:xfrm>
                <a:prstGeom prst="hexagon">
                  <a:avLst>
                    <a:gd name="adj" fmla="val 31250"/>
                    <a:gd name="vf" fmla="val 115470"/>
                  </a:avLst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5" name="Curved Connector 149"/>
                <p:cNvCxnSpPr>
                  <a:stCxn id="384" idx="3"/>
                </p:cNvCxnSpPr>
                <p:nvPr/>
              </p:nvCxnSpPr>
              <p:spPr>
                <a:xfrm rot="10800000" flipH="1" flipV="1">
                  <a:off x="6894782" y="3354031"/>
                  <a:ext cx="1027175" cy="38101"/>
                </a:xfrm>
                <a:prstGeom prst="curvedConnector5">
                  <a:avLst>
                    <a:gd name="adj1" fmla="val 0"/>
                    <a:gd name="adj2" fmla="val -499987"/>
                    <a:gd name="adj3" fmla="val 62908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6" name="Parallelogram 385"/>
                <p:cNvSpPr/>
                <p:nvPr/>
              </p:nvSpPr>
              <p:spPr>
                <a:xfrm>
                  <a:off x="7007559" y="3239732"/>
                  <a:ext cx="1295400" cy="304800"/>
                </a:xfrm>
                <a:prstGeom prst="parallelogram">
                  <a:avLst>
                    <a:gd name="adj" fmla="val 48958"/>
                  </a:avLst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72" name="Group 35"/>
            <p:cNvGrpSpPr/>
            <p:nvPr/>
          </p:nvGrpSpPr>
          <p:grpSpPr>
            <a:xfrm>
              <a:off x="5257800" y="2390455"/>
              <a:ext cx="709104" cy="1447800"/>
              <a:chOff x="6356586" y="1228157"/>
              <a:chExt cx="709104" cy="1447800"/>
            </a:xfrm>
          </p:grpSpPr>
          <p:sp>
            <p:nvSpPr>
              <p:cNvPr id="378" name="Parallelogram 377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9" name="Trapezoid 378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3" name="Group 1"/>
            <p:cNvGrpSpPr/>
            <p:nvPr/>
          </p:nvGrpSpPr>
          <p:grpSpPr>
            <a:xfrm rot="15637874">
              <a:off x="6305316" y="2651067"/>
              <a:ext cx="381000" cy="1828801"/>
              <a:chOff x="3810000" y="3276600"/>
              <a:chExt cx="381000" cy="2209800"/>
            </a:xfrm>
          </p:grpSpPr>
          <p:grpSp>
            <p:nvGrpSpPr>
              <p:cNvPr id="374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76" name="Trapezoid 4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7" name="Isosceles Triangle 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75" name="Trapezoid 3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19" name="Group 218"/>
          <p:cNvGrpSpPr/>
          <p:nvPr/>
        </p:nvGrpSpPr>
        <p:grpSpPr>
          <a:xfrm>
            <a:off x="1905000" y="940937"/>
            <a:ext cx="2903271" cy="5730727"/>
            <a:chOff x="1905000" y="533400"/>
            <a:chExt cx="3109735" cy="6138265"/>
          </a:xfrm>
        </p:grpSpPr>
        <p:sp>
          <p:nvSpPr>
            <p:cNvPr id="305" name="Trapezoid 304"/>
            <p:cNvSpPr/>
            <p:nvPr/>
          </p:nvSpPr>
          <p:spPr>
            <a:xfrm rot="14339065" flipH="1">
              <a:off x="2818586" y="4039846"/>
              <a:ext cx="91440" cy="2540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7" name="Group 51"/>
            <p:cNvGrpSpPr/>
            <p:nvPr/>
          </p:nvGrpSpPr>
          <p:grpSpPr>
            <a:xfrm rot="2749454" flipH="1">
              <a:off x="2515271" y="2227116"/>
              <a:ext cx="579112" cy="457200"/>
              <a:chOff x="3886200" y="5638800"/>
              <a:chExt cx="868668" cy="762000"/>
            </a:xfrm>
          </p:grpSpPr>
          <p:sp>
            <p:nvSpPr>
              <p:cNvPr id="258" name="Trapezoid 257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Trapezoid 258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Trapezoid 259"/>
              <p:cNvSpPr/>
              <p:nvPr/>
            </p:nvSpPr>
            <p:spPr>
              <a:xfrm rot="5400000">
                <a:off x="4472934" y="5661667"/>
                <a:ext cx="152400" cy="41146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Trapezoid 260"/>
              <p:cNvSpPr/>
              <p:nvPr/>
            </p:nvSpPr>
            <p:spPr>
              <a:xfrm rot="5400000">
                <a:off x="4472934" y="5814066"/>
                <a:ext cx="152400" cy="41146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Trapezoid 261"/>
              <p:cNvSpPr/>
              <p:nvPr/>
            </p:nvSpPr>
            <p:spPr>
              <a:xfrm rot="5400000">
                <a:off x="4472935" y="5966466"/>
                <a:ext cx="152400" cy="41146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Trapezoid 262"/>
              <p:cNvSpPr/>
              <p:nvPr/>
            </p:nvSpPr>
            <p:spPr>
              <a:xfrm rot="5400000">
                <a:off x="4472933" y="6118866"/>
                <a:ext cx="152400" cy="41146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Trapezoid 263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8" name="Group 76"/>
            <p:cNvGrpSpPr/>
            <p:nvPr/>
          </p:nvGrpSpPr>
          <p:grpSpPr>
            <a:xfrm rot="1198072" flipH="1">
              <a:off x="3998125" y="2405824"/>
              <a:ext cx="709104" cy="1447800"/>
              <a:chOff x="6356586" y="1228157"/>
              <a:chExt cx="709104" cy="1447800"/>
            </a:xfrm>
          </p:grpSpPr>
          <p:sp>
            <p:nvSpPr>
              <p:cNvPr id="344" name="Parallelogram 343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Trapezoid 344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9" name="Group 188"/>
            <p:cNvGrpSpPr/>
            <p:nvPr/>
          </p:nvGrpSpPr>
          <p:grpSpPr>
            <a:xfrm rot="7974693" flipH="1">
              <a:off x="3161947" y="2099774"/>
              <a:ext cx="381000" cy="1828801"/>
              <a:chOff x="3810000" y="3276600"/>
              <a:chExt cx="381000" cy="2209800"/>
            </a:xfrm>
          </p:grpSpPr>
          <p:grpSp>
            <p:nvGrpSpPr>
              <p:cNvPr id="340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42" name="Trapezoid 341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3" name="Isosceles Triangle 342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1" name="Trapezoid 340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0" name="Group 59"/>
            <p:cNvGrpSpPr/>
            <p:nvPr/>
          </p:nvGrpSpPr>
          <p:grpSpPr>
            <a:xfrm flipH="1">
              <a:off x="4153231" y="2023465"/>
              <a:ext cx="381000" cy="457200"/>
              <a:chOff x="4724400" y="3200400"/>
              <a:chExt cx="381000" cy="457200"/>
            </a:xfrm>
          </p:grpSpPr>
          <p:sp>
            <p:nvSpPr>
              <p:cNvPr id="336" name="Trapezoid 335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7" name="Straight Connector 336"/>
              <p:cNvCxnSpPr>
                <a:stCxn id="336" idx="3"/>
                <a:endCxn id="336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1" name="Group 135"/>
            <p:cNvGrpSpPr/>
            <p:nvPr/>
          </p:nvGrpSpPr>
          <p:grpSpPr>
            <a:xfrm rot="19821160" flipH="1">
              <a:off x="2118413" y="1668446"/>
              <a:ext cx="762000" cy="4164873"/>
              <a:chOff x="5181600" y="457200"/>
              <a:chExt cx="762000" cy="4648200"/>
            </a:xfrm>
          </p:grpSpPr>
          <p:sp>
            <p:nvSpPr>
              <p:cNvPr id="333" name="Freeform 332"/>
              <p:cNvSpPr/>
              <p:nvPr/>
            </p:nvSpPr>
            <p:spPr>
              <a:xfrm>
                <a:off x="5181600" y="457200"/>
                <a:ext cx="762000" cy="4648200"/>
              </a:xfrm>
              <a:custGeom>
                <a:avLst/>
                <a:gdLst>
                  <a:gd name="connsiteX0" fmla="*/ 6350 w 400050"/>
                  <a:gd name="connsiteY0" fmla="*/ 0 h 3403600"/>
                  <a:gd name="connsiteX1" fmla="*/ 400050 w 400050"/>
                  <a:gd name="connsiteY1" fmla="*/ 3289300 h 3403600"/>
                  <a:gd name="connsiteX2" fmla="*/ 0 w 400050"/>
                  <a:gd name="connsiteY2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400050 w 400050"/>
                  <a:gd name="connsiteY2" fmla="*/ 3289300 h 3403600"/>
                  <a:gd name="connsiteX3" fmla="*/ 0 w 400050"/>
                  <a:gd name="connsiteY3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381000 w 400050"/>
                  <a:gd name="connsiteY2" fmla="*/ 2184400 h 3403600"/>
                  <a:gd name="connsiteX3" fmla="*/ 400050 w 400050"/>
                  <a:gd name="connsiteY3" fmla="*/ 3289300 h 3403600"/>
                  <a:gd name="connsiteX4" fmla="*/ 0 w 400050"/>
                  <a:gd name="connsiteY4" fmla="*/ 3403600 h 3403600"/>
                  <a:gd name="connsiteX0" fmla="*/ 6350 w 400050"/>
                  <a:gd name="connsiteY0" fmla="*/ 2540 h 3406140"/>
                  <a:gd name="connsiteX1" fmla="*/ 0 w 400050"/>
                  <a:gd name="connsiteY1" fmla="*/ 0 h 3406140"/>
                  <a:gd name="connsiteX2" fmla="*/ 228600 w 400050"/>
                  <a:gd name="connsiteY2" fmla="*/ 1043940 h 3406140"/>
                  <a:gd name="connsiteX3" fmla="*/ 381000 w 400050"/>
                  <a:gd name="connsiteY3" fmla="*/ 2186940 h 3406140"/>
                  <a:gd name="connsiteX4" fmla="*/ 400050 w 400050"/>
                  <a:gd name="connsiteY4" fmla="*/ 3291840 h 3406140"/>
                  <a:gd name="connsiteX5" fmla="*/ 0 w 400050"/>
                  <a:gd name="connsiteY5" fmla="*/ 3406140 h 3406140"/>
                  <a:gd name="connsiteX0" fmla="*/ 539750 w 933450"/>
                  <a:gd name="connsiteY0" fmla="*/ 0 h 3403600"/>
                  <a:gd name="connsiteX1" fmla="*/ 0 w 933450"/>
                  <a:gd name="connsiteY1" fmla="*/ 50800 h 3403600"/>
                  <a:gd name="connsiteX2" fmla="*/ 762000 w 933450"/>
                  <a:gd name="connsiteY2" fmla="*/ 1041400 h 3403600"/>
                  <a:gd name="connsiteX3" fmla="*/ 914400 w 933450"/>
                  <a:gd name="connsiteY3" fmla="*/ 2184400 h 3403600"/>
                  <a:gd name="connsiteX4" fmla="*/ 933450 w 933450"/>
                  <a:gd name="connsiteY4" fmla="*/ 3289300 h 3403600"/>
                  <a:gd name="connsiteX5" fmla="*/ 533400 w 933450"/>
                  <a:gd name="connsiteY5" fmla="*/ 3403600 h 3403600"/>
                  <a:gd name="connsiteX0" fmla="*/ 76200 w 933450"/>
                  <a:gd name="connsiteY0" fmla="*/ 0 h 3581400"/>
                  <a:gd name="connsiteX1" fmla="*/ 0 w 933450"/>
                  <a:gd name="connsiteY1" fmla="*/ 228600 h 3581400"/>
                  <a:gd name="connsiteX2" fmla="*/ 762000 w 933450"/>
                  <a:gd name="connsiteY2" fmla="*/ 1219200 h 3581400"/>
                  <a:gd name="connsiteX3" fmla="*/ 914400 w 933450"/>
                  <a:gd name="connsiteY3" fmla="*/ 2362200 h 3581400"/>
                  <a:gd name="connsiteX4" fmla="*/ 933450 w 933450"/>
                  <a:gd name="connsiteY4" fmla="*/ 3467100 h 3581400"/>
                  <a:gd name="connsiteX5" fmla="*/ 533400 w 933450"/>
                  <a:gd name="connsiteY5" fmla="*/ 3581400 h 3581400"/>
                  <a:gd name="connsiteX0" fmla="*/ 0 w 857250"/>
                  <a:gd name="connsiteY0" fmla="*/ 0 h 3581400"/>
                  <a:gd name="connsiteX1" fmla="*/ 457200 w 857250"/>
                  <a:gd name="connsiteY1" fmla="*/ 152400 h 3581400"/>
                  <a:gd name="connsiteX2" fmla="*/ 685800 w 857250"/>
                  <a:gd name="connsiteY2" fmla="*/ 1219200 h 3581400"/>
                  <a:gd name="connsiteX3" fmla="*/ 838200 w 857250"/>
                  <a:gd name="connsiteY3" fmla="*/ 2362200 h 3581400"/>
                  <a:gd name="connsiteX4" fmla="*/ 857250 w 857250"/>
                  <a:gd name="connsiteY4" fmla="*/ 3467100 h 3581400"/>
                  <a:gd name="connsiteX5" fmla="*/ 457200 w 857250"/>
                  <a:gd name="connsiteY5" fmla="*/ 3581400 h 3581400"/>
                  <a:gd name="connsiteX0" fmla="*/ 304800 w 1162050"/>
                  <a:gd name="connsiteY0" fmla="*/ 0 h 3581400"/>
                  <a:gd name="connsiteX1" fmla="*/ 0 w 1162050"/>
                  <a:gd name="connsiteY1" fmla="*/ 228600 h 3581400"/>
                  <a:gd name="connsiteX2" fmla="*/ 762000 w 1162050"/>
                  <a:gd name="connsiteY2" fmla="*/ 152400 h 3581400"/>
                  <a:gd name="connsiteX3" fmla="*/ 990600 w 1162050"/>
                  <a:gd name="connsiteY3" fmla="*/ 1219200 h 3581400"/>
                  <a:gd name="connsiteX4" fmla="*/ 1143000 w 1162050"/>
                  <a:gd name="connsiteY4" fmla="*/ 2362200 h 3581400"/>
                  <a:gd name="connsiteX5" fmla="*/ 1162050 w 1162050"/>
                  <a:gd name="connsiteY5" fmla="*/ 3467100 h 3581400"/>
                  <a:gd name="connsiteX6" fmla="*/ 762000 w 1162050"/>
                  <a:gd name="connsiteY6" fmla="*/ 3581400 h 3581400"/>
                  <a:gd name="connsiteX0" fmla="*/ 304800 w 1162050"/>
                  <a:gd name="connsiteY0" fmla="*/ 914400 h 3429000"/>
                  <a:gd name="connsiteX1" fmla="*/ 0 w 1162050"/>
                  <a:gd name="connsiteY1" fmla="*/ 76200 h 3429000"/>
                  <a:gd name="connsiteX2" fmla="*/ 762000 w 1162050"/>
                  <a:gd name="connsiteY2" fmla="*/ 0 h 3429000"/>
                  <a:gd name="connsiteX3" fmla="*/ 990600 w 1162050"/>
                  <a:gd name="connsiteY3" fmla="*/ 1066800 h 3429000"/>
                  <a:gd name="connsiteX4" fmla="*/ 1143000 w 1162050"/>
                  <a:gd name="connsiteY4" fmla="*/ 2209800 h 3429000"/>
                  <a:gd name="connsiteX5" fmla="*/ 1162050 w 1162050"/>
                  <a:gd name="connsiteY5" fmla="*/ 3314700 h 3429000"/>
                  <a:gd name="connsiteX6" fmla="*/ 762000 w 1162050"/>
                  <a:gd name="connsiteY6" fmla="*/ 3429000 h 3429000"/>
                  <a:gd name="connsiteX0" fmla="*/ 304800 w 1162050"/>
                  <a:gd name="connsiteY0" fmla="*/ 9144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228600 h 3429000"/>
                  <a:gd name="connsiteX3" fmla="*/ 0 w 1162050"/>
                  <a:gd name="connsiteY3" fmla="*/ 76200 h 3429000"/>
                  <a:gd name="connsiteX4" fmla="*/ 762000 w 1162050"/>
                  <a:gd name="connsiteY4" fmla="*/ 0 h 3429000"/>
                  <a:gd name="connsiteX5" fmla="*/ 990600 w 1162050"/>
                  <a:gd name="connsiteY5" fmla="*/ 1066800 h 3429000"/>
                  <a:gd name="connsiteX6" fmla="*/ 1143000 w 1162050"/>
                  <a:gd name="connsiteY6" fmla="*/ 2209800 h 3429000"/>
                  <a:gd name="connsiteX7" fmla="*/ 1162050 w 1162050"/>
                  <a:gd name="connsiteY7" fmla="*/ 3314700 h 3429000"/>
                  <a:gd name="connsiteX8" fmla="*/ 762000 w 1162050"/>
                  <a:gd name="connsiteY8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6858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914400 h 3429000"/>
                  <a:gd name="connsiteX2" fmla="*/ 0 w 1162050"/>
                  <a:gd name="connsiteY2" fmla="*/ 685800 h 3429000"/>
                  <a:gd name="connsiteX3" fmla="*/ 685800 w 1162050"/>
                  <a:gd name="connsiteY3" fmla="*/ 609600 h 3429000"/>
                  <a:gd name="connsiteX4" fmla="*/ 685800 w 1162050"/>
                  <a:gd name="connsiteY4" fmla="*/ 228600 h 3429000"/>
                  <a:gd name="connsiteX5" fmla="*/ 0 w 1162050"/>
                  <a:gd name="connsiteY5" fmla="*/ 76200 h 3429000"/>
                  <a:gd name="connsiteX6" fmla="*/ 762000 w 1162050"/>
                  <a:gd name="connsiteY6" fmla="*/ 0 h 3429000"/>
                  <a:gd name="connsiteX7" fmla="*/ 990600 w 1162050"/>
                  <a:gd name="connsiteY7" fmla="*/ 1066800 h 3429000"/>
                  <a:gd name="connsiteX8" fmla="*/ 1143000 w 1162050"/>
                  <a:gd name="connsiteY8" fmla="*/ 2209800 h 3429000"/>
                  <a:gd name="connsiteX9" fmla="*/ 1162050 w 1162050"/>
                  <a:gd name="connsiteY9" fmla="*/ 3314700 h 3429000"/>
                  <a:gd name="connsiteX10" fmla="*/ 762000 w 1162050"/>
                  <a:gd name="connsiteY10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914400 h 3429000"/>
                  <a:gd name="connsiteX3" fmla="*/ 0 w 1162050"/>
                  <a:gd name="connsiteY3" fmla="*/ 685800 h 3429000"/>
                  <a:gd name="connsiteX4" fmla="*/ 685800 w 1162050"/>
                  <a:gd name="connsiteY4" fmla="*/ 609600 h 3429000"/>
                  <a:gd name="connsiteX5" fmla="*/ 685800 w 1162050"/>
                  <a:gd name="connsiteY5" fmla="*/ 228600 h 3429000"/>
                  <a:gd name="connsiteX6" fmla="*/ 0 w 1162050"/>
                  <a:gd name="connsiteY6" fmla="*/ 76200 h 3429000"/>
                  <a:gd name="connsiteX7" fmla="*/ 762000 w 1162050"/>
                  <a:gd name="connsiteY7" fmla="*/ 0 h 3429000"/>
                  <a:gd name="connsiteX8" fmla="*/ 990600 w 1162050"/>
                  <a:gd name="connsiteY8" fmla="*/ 1066800 h 3429000"/>
                  <a:gd name="connsiteX9" fmla="*/ 1143000 w 1162050"/>
                  <a:gd name="connsiteY9" fmla="*/ 2209800 h 3429000"/>
                  <a:gd name="connsiteX10" fmla="*/ 1162050 w 1162050"/>
                  <a:gd name="connsiteY10" fmla="*/ 3314700 h 3429000"/>
                  <a:gd name="connsiteX11" fmla="*/ 762000 w 1162050"/>
                  <a:gd name="connsiteY11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228600 w 1162050"/>
                  <a:gd name="connsiteY1" fmla="*/ 14478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762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16002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600200 h 3429000"/>
                  <a:gd name="connsiteX3" fmla="*/ 304800 w 1162050"/>
                  <a:gd name="connsiteY3" fmla="*/ 1981200 h 3429000"/>
                  <a:gd name="connsiteX4" fmla="*/ 685800 w 1162050"/>
                  <a:gd name="connsiteY4" fmla="*/ 1295400 h 3429000"/>
                  <a:gd name="connsiteX5" fmla="*/ 685800 w 1162050"/>
                  <a:gd name="connsiteY5" fmla="*/ 914400 h 3429000"/>
                  <a:gd name="connsiteX6" fmla="*/ 152400 w 1162050"/>
                  <a:gd name="connsiteY6" fmla="*/ 1066800 h 3429000"/>
                  <a:gd name="connsiteX7" fmla="*/ 685800 w 1162050"/>
                  <a:gd name="connsiteY7" fmla="*/ 609600 h 3429000"/>
                  <a:gd name="connsiteX8" fmla="*/ 685800 w 1162050"/>
                  <a:gd name="connsiteY8" fmla="*/ 228600 h 3429000"/>
                  <a:gd name="connsiteX9" fmla="*/ 0 w 1162050"/>
                  <a:gd name="connsiteY9" fmla="*/ 381000 h 3429000"/>
                  <a:gd name="connsiteX10" fmla="*/ 762000 w 1162050"/>
                  <a:gd name="connsiteY10" fmla="*/ 0 h 3429000"/>
                  <a:gd name="connsiteX11" fmla="*/ 990600 w 1162050"/>
                  <a:gd name="connsiteY11" fmla="*/ 1066800 h 3429000"/>
                  <a:gd name="connsiteX12" fmla="*/ 1143000 w 1162050"/>
                  <a:gd name="connsiteY12" fmla="*/ 2209800 h 3429000"/>
                  <a:gd name="connsiteX13" fmla="*/ 1162050 w 1162050"/>
                  <a:gd name="connsiteY13" fmla="*/ 3314700 h 3429000"/>
                  <a:gd name="connsiteX14" fmla="*/ 762000 w 1162050"/>
                  <a:gd name="connsiteY14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905000 h 3429000"/>
                  <a:gd name="connsiteX3" fmla="*/ 685800 w 1162050"/>
                  <a:gd name="connsiteY3" fmla="*/ 1600200 h 3429000"/>
                  <a:gd name="connsiteX4" fmla="*/ 304800 w 1162050"/>
                  <a:gd name="connsiteY4" fmla="*/ 1981200 h 3429000"/>
                  <a:gd name="connsiteX5" fmla="*/ 685800 w 1162050"/>
                  <a:gd name="connsiteY5" fmla="*/ 1295400 h 3429000"/>
                  <a:gd name="connsiteX6" fmla="*/ 685800 w 1162050"/>
                  <a:gd name="connsiteY6" fmla="*/ 914400 h 3429000"/>
                  <a:gd name="connsiteX7" fmla="*/ 152400 w 1162050"/>
                  <a:gd name="connsiteY7" fmla="*/ 1066800 h 3429000"/>
                  <a:gd name="connsiteX8" fmla="*/ 685800 w 1162050"/>
                  <a:gd name="connsiteY8" fmla="*/ 609600 h 3429000"/>
                  <a:gd name="connsiteX9" fmla="*/ 685800 w 1162050"/>
                  <a:gd name="connsiteY9" fmla="*/ 228600 h 3429000"/>
                  <a:gd name="connsiteX10" fmla="*/ 0 w 1162050"/>
                  <a:gd name="connsiteY10" fmla="*/ 381000 h 3429000"/>
                  <a:gd name="connsiteX11" fmla="*/ 762000 w 1162050"/>
                  <a:gd name="connsiteY11" fmla="*/ 0 h 3429000"/>
                  <a:gd name="connsiteX12" fmla="*/ 990600 w 1162050"/>
                  <a:gd name="connsiteY12" fmla="*/ 1066800 h 3429000"/>
                  <a:gd name="connsiteX13" fmla="*/ 1143000 w 1162050"/>
                  <a:gd name="connsiteY13" fmla="*/ 2209800 h 3429000"/>
                  <a:gd name="connsiteX14" fmla="*/ 1162050 w 1162050"/>
                  <a:gd name="connsiteY14" fmla="*/ 3314700 h 3429000"/>
                  <a:gd name="connsiteX15" fmla="*/ 762000 w 1162050"/>
                  <a:gd name="connsiteY15" fmla="*/ 3429000 h 3429000"/>
                  <a:gd name="connsiteX0" fmla="*/ 762000 w 1162050"/>
                  <a:gd name="connsiteY0" fmla="*/ 3429000 h 3429000"/>
                  <a:gd name="connsiteX1" fmla="*/ 762000 w 1162050"/>
                  <a:gd name="connsiteY1" fmla="*/ 2133600 h 3429000"/>
                  <a:gd name="connsiteX2" fmla="*/ 457200 w 1162050"/>
                  <a:gd name="connsiteY2" fmla="*/ 2514600 h 3429000"/>
                  <a:gd name="connsiteX3" fmla="*/ 685800 w 1162050"/>
                  <a:gd name="connsiteY3" fmla="*/ 1905000 h 3429000"/>
                  <a:gd name="connsiteX4" fmla="*/ 685800 w 1162050"/>
                  <a:gd name="connsiteY4" fmla="*/ 1600200 h 3429000"/>
                  <a:gd name="connsiteX5" fmla="*/ 304800 w 1162050"/>
                  <a:gd name="connsiteY5" fmla="*/ 1981200 h 3429000"/>
                  <a:gd name="connsiteX6" fmla="*/ 685800 w 1162050"/>
                  <a:gd name="connsiteY6" fmla="*/ 1295400 h 3429000"/>
                  <a:gd name="connsiteX7" fmla="*/ 685800 w 1162050"/>
                  <a:gd name="connsiteY7" fmla="*/ 914400 h 3429000"/>
                  <a:gd name="connsiteX8" fmla="*/ 152400 w 1162050"/>
                  <a:gd name="connsiteY8" fmla="*/ 1066800 h 3429000"/>
                  <a:gd name="connsiteX9" fmla="*/ 685800 w 1162050"/>
                  <a:gd name="connsiteY9" fmla="*/ 609600 h 3429000"/>
                  <a:gd name="connsiteX10" fmla="*/ 685800 w 1162050"/>
                  <a:gd name="connsiteY10" fmla="*/ 228600 h 3429000"/>
                  <a:gd name="connsiteX11" fmla="*/ 0 w 1162050"/>
                  <a:gd name="connsiteY11" fmla="*/ 381000 h 3429000"/>
                  <a:gd name="connsiteX12" fmla="*/ 762000 w 1162050"/>
                  <a:gd name="connsiteY12" fmla="*/ 0 h 3429000"/>
                  <a:gd name="connsiteX13" fmla="*/ 990600 w 1162050"/>
                  <a:gd name="connsiteY13" fmla="*/ 1066800 h 3429000"/>
                  <a:gd name="connsiteX14" fmla="*/ 1143000 w 1162050"/>
                  <a:gd name="connsiteY14" fmla="*/ 2209800 h 3429000"/>
                  <a:gd name="connsiteX15" fmla="*/ 1162050 w 1162050"/>
                  <a:gd name="connsiteY15" fmla="*/ 3314700 h 3429000"/>
                  <a:gd name="connsiteX16" fmla="*/ 762000 w 11620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685800 w 10858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685800 w 1085850"/>
                  <a:gd name="connsiteY17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762000 w 1085850"/>
                  <a:gd name="connsiteY18" fmla="*/ 3421380 h 3429000"/>
                  <a:gd name="connsiteX19" fmla="*/ 685800 w 1085850"/>
                  <a:gd name="connsiteY19" fmla="*/ 3429000 h 3429000"/>
                  <a:gd name="connsiteX0" fmla="*/ 685800 w 1219200"/>
                  <a:gd name="connsiteY0" fmla="*/ 3429000 h 3505200"/>
                  <a:gd name="connsiteX1" fmla="*/ 685800 w 1219200"/>
                  <a:gd name="connsiteY1" fmla="*/ 2133600 h 3505200"/>
                  <a:gd name="connsiteX2" fmla="*/ 381000 w 1219200"/>
                  <a:gd name="connsiteY2" fmla="*/ 2514600 h 3505200"/>
                  <a:gd name="connsiteX3" fmla="*/ 609600 w 1219200"/>
                  <a:gd name="connsiteY3" fmla="*/ 1905000 h 3505200"/>
                  <a:gd name="connsiteX4" fmla="*/ 609600 w 1219200"/>
                  <a:gd name="connsiteY4" fmla="*/ 1600200 h 3505200"/>
                  <a:gd name="connsiteX5" fmla="*/ 228600 w 1219200"/>
                  <a:gd name="connsiteY5" fmla="*/ 1981200 h 3505200"/>
                  <a:gd name="connsiteX6" fmla="*/ 609600 w 1219200"/>
                  <a:gd name="connsiteY6" fmla="*/ 1295400 h 3505200"/>
                  <a:gd name="connsiteX7" fmla="*/ 609600 w 1219200"/>
                  <a:gd name="connsiteY7" fmla="*/ 914400 h 3505200"/>
                  <a:gd name="connsiteX8" fmla="*/ 76200 w 1219200"/>
                  <a:gd name="connsiteY8" fmla="*/ 1066800 h 3505200"/>
                  <a:gd name="connsiteX9" fmla="*/ 609600 w 1219200"/>
                  <a:gd name="connsiteY9" fmla="*/ 609600 h 3505200"/>
                  <a:gd name="connsiteX10" fmla="*/ 609600 w 1219200"/>
                  <a:gd name="connsiteY10" fmla="*/ 228600 h 3505200"/>
                  <a:gd name="connsiteX11" fmla="*/ 0 w 1219200"/>
                  <a:gd name="connsiteY11" fmla="*/ 685800 h 3505200"/>
                  <a:gd name="connsiteX12" fmla="*/ 685800 w 1219200"/>
                  <a:gd name="connsiteY12" fmla="*/ 0 h 3505200"/>
                  <a:gd name="connsiteX13" fmla="*/ 914400 w 1219200"/>
                  <a:gd name="connsiteY13" fmla="*/ 1066800 h 3505200"/>
                  <a:gd name="connsiteX14" fmla="*/ 1066800 w 1219200"/>
                  <a:gd name="connsiteY14" fmla="*/ 2209800 h 3505200"/>
                  <a:gd name="connsiteX15" fmla="*/ 1085850 w 1219200"/>
                  <a:gd name="connsiteY15" fmla="*/ 3314700 h 3505200"/>
                  <a:gd name="connsiteX16" fmla="*/ 762000 w 1219200"/>
                  <a:gd name="connsiteY16" fmla="*/ 2514600 h 3505200"/>
                  <a:gd name="connsiteX17" fmla="*/ 762000 w 1219200"/>
                  <a:gd name="connsiteY17" fmla="*/ 3429000 h 3505200"/>
                  <a:gd name="connsiteX18" fmla="*/ 1219200 w 1219200"/>
                  <a:gd name="connsiteY18" fmla="*/ 3505200 h 3505200"/>
                  <a:gd name="connsiteX19" fmla="*/ 685800 w 1219200"/>
                  <a:gd name="connsiteY19" fmla="*/ 3429000 h 3505200"/>
                  <a:gd name="connsiteX0" fmla="*/ 685800 w 1085850"/>
                  <a:gd name="connsiteY0" fmla="*/ 3429000 h 4191000"/>
                  <a:gd name="connsiteX1" fmla="*/ 685800 w 1085850"/>
                  <a:gd name="connsiteY1" fmla="*/ 2133600 h 4191000"/>
                  <a:gd name="connsiteX2" fmla="*/ 381000 w 1085850"/>
                  <a:gd name="connsiteY2" fmla="*/ 2514600 h 4191000"/>
                  <a:gd name="connsiteX3" fmla="*/ 609600 w 1085850"/>
                  <a:gd name="connsiteY3" fmla="*/ 1905000 h 4191000"/>
                  <a:gd name="connsiteX4" fmla="*/ 609600 w 1085850"/>
                  <a:gd name="connsiteY4" fmla="*/ 1600200 h 4191000"/>
                  <a:gd name="connsiteX5" fmla="*/ 228600 w 1085850"/>
                  <a:gd name="connsiteY5" fmla="*/ 1981200 h 4191000"/>
                  <a:gd name="connsiteX6" fmla="*/ 609600 w 1085850"/>
                  <a:gd name="connsiteY6" fmla="*/ 1295400 h 4191000"/>
                  <a:gd name="connsiteX7" fmla="*/ 609600 w 1085850"/>
                  <a:gd name="connsiteY7" fmla="*/ 914400 h 4191000"/>
                  <a:gd name="connsiteX8" fmla="*/ 76200 w 1085850"/>
                  <a:gd name="connsiteY8" fmla="*/ 1066800 h 4191000"/>
                  <a:gd name="connsiteX9" fmla="*/ 609600 w 1085850"/>
                  <a:gd name="connsiteY9" fmla="*/ 609600 h 4191000"/>
                  <a:gd name="connsiteX10" fmla="*/ 609600 w 1085850"/>
                  <a:gd name="connsiteY10" fmla="*/ 228600 h 4191000"/>
                  <a:gd name="connsiteX11" fmla="*/ 0 w 1085850"/>
                  <a:gd name="connsiteY11" fmla="*/ 685800 h 4191000"/>
                  <a:gd name="connsiteX12" fmla="*/ 685800 w 1085850"/>
                  <a:gd name="connsiteY12" fmla="*/ 0 h 4191000"/>
                  <a:gd name="connsiteX13" fmla="*/ 914400 w 1085850"/>
                  <a:gd name="connsiteY13" fmla="*/ 1066800 h 4191000"/>
                  <a:gd name="connsiteX14" fmla="*/ 1066800 w 1085850"/>
                  <a:gd name="connsiteY14" fmla="*/ 2209800 h 4191000"/>
                  <a:gd name="connsiteX15" fmla="*/ 1085850 w 1085850"/>
                  <a:gd name="connsiteY15" fmla="*/ 3314700 h 4191000"/>
                  <a:gd name="connsiteX16" fmla="*/ 762000 w 1085850"/>
                  <a:gd name="connsiteY16" fmla="*/ 2514600 h 4191000"/>
                  <a:gd name="connsiteX17" fmla="*/ 762000 w 1085850"/>
                  <a:gd name="connsiteY17" fmla="*/ 3429000 h 4191000"/>
                  <a:gd name="connsiteX18" fmla="*/ 914400 w 1085850"/>
                  <a:gd name="connsiteY18" fmla="*/ 4191000 h 4191000"/>
                  <a:gd name="connsiteX19" fmla="*/ 685800 w 1085850"/>
                  <a:gd name="connsiteY19" fmla="*/ 3429000 h 4191000"/>
                  <a:gd name="connsiteX0" fmla="*/ 685800 w 1085850"/>
                  <a:gd name="connsiteY0" fmla="*/ 3429000 h 4343400"/>
                  <a:gd name="connsiteX1" fmla="*/ 685800 w 1085850"/>
                  <a:gd name="connsiteY1" fmla="*/ 2133600 h 4343400"/>
                  <a:gd name="connsiteX2" fmla="*/ 381000 w 1085850"/>
                  <a:gd name="connsiteY2" fmla="*/ 2514600 h 4343400"/>
                  <a:gd name="connsiteX3" fmla="*/ 609600 w 1085850"/>
                  <a:gd name="connsiteY3" fmla="*/ 1905000 h 4343400"/>
                  <a:gd name="connsiteX4" fmla="*/ 609600 w 1085850"/>
                  <a:gd name="connsiteY4" fmla="*/ 1600200 h 4343400"/>
                  <a:gd name="connsiteX5" fmla="*/ 228600 w 1085850"/>
                  <a:gd name="connsiteY5" fmla="*/ 1981200 h 4343400"/>
                  <a:gd name="connsiteX6" fmla="*/ 609600 w 1085850"/>
                  <a:gd name="connsiteY6" fmla="*/ 1295400 h 4343400"/>
                  <a:gd name="connsiteX7" fmla="*/ 609600 w 1085850"/>
                  <a:gd name="connsiteY7" fmla="*/ 914400 h 4343400"/>
                  <a:gd name="connsiteX8" fmla="*/ 76200 w 1085850"/>
                  <a:gd name="connsiteY8" fmla="*/ 1066800 h 4343400"/>
                  <a:gd name="connsiteX9" fmla="*/ 609600 w 1085850"/>
                  <a:gd name="connsiteY9" fmla="*/ 609600 h 4343400"/>
                  <a:gd name="connsiteX10" fmla="*/ 609600 w 1085850"/>
                  <a:gd name="connsiteY10" fmla="*/ 228600 h 4343400"/>
                  <a:gd name="connsiteX11" fmla="*/ 0 w 1085850"/>
                  <a:gd name="connsiteY11" fmla="*/ 685800 h 4343400"/>
                  <a:gd name="connsiteX12" fmla="*/ 685800 w 1085850"/>
                  <a:gd name="connsiteY12" fmla="*/ 0 h 4343400"/>
                  <a:gd name="connsiteX13" fmla="*/ 914400 w 1085850"/>
                  <a:gd name="connsiteY13" fmla="*/ 1066800 h 4343400"/>
                  <a:gd name="connsiteX14" fmla="*/ 1066800 w 1085850"/>
                  <a:gd name="connsiteY14" fmla="*/ 2209800 h 4343400"/>
                  <a:gd name="connsiteX15" fmla="*/ 1085850 w 1085850"/>
                  <a:gd name="connsiteY15" fmla="*/ 3314700 h 4343400"/>
                  <a:gd name="connsiteX16" fmla="*/ 762000 w 1085850"/>
                  <a:gd name="connsiteY16" fmla="*/ 2514600 h 4343400"/>
                  <a:gd name="connsiteX17" fmla="*/ 762000 w 1085850"/>
                  <a:gd name="connsiteY17" fmla="*/ 3429000 h 4343400"/>
                  <a:gd name="connsiteX18" fmla="*/ 685800 w 1085850"/>
                  <a:gd name="connsiteY18" fmla="*/ 4343400 h 4343400"/>
                  <a:gd name="connsiteX19" fmla="*/ 685800 w 1085850"/>
                  <a:gd name="connsiteY19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1219200 w 1219200"/>
                  <a:gd name="connsiteY18" fmla="*/ 3810000 h 4343400"/>
                  <a:gd name="connsiteX19" fmla="*/ 685800 w 1219200"/>
                  <a:gd name="connsiteY19" fmla="*/ 4343400 h 4343400"/>
                  <a:gd name="connsiteX20" fmla="*/ 685800 w 1219200"/>
                  <a:gd name="connsiteY20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762000 w 1219200"/>
                  <a:gd name="connsiteY18" fmla="*/ 3810000 h 4343400"/>
                  <a:gd name="connsiteX19" fmla="*/ 1219200 w 1219200"/>
                  <a:gd name="connsiteY19" fmla="*/ 3810000 h 4343400"/>
                  <a:gd name="connsiteX20" fmla="*/ 685800 w 1219200"/>
                  <a:gd name="connsiteY20" fmla="*/ 4343400 h 4343400"/>
                  <a:gd name="connsiteX21" fmla="*/ 685800 w 12192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1143000 w 1143000"/>
                  <a:gd name="connsiteY19" fmla="*/ 3505200 h 4343400"/>
                  <a:gd name="connsiteX20" fmla="*/ 685800 w 1143000"/>
                  <a:gd name="connsiteY20" fmla="*/ 4343400 h 4343400"/>
                  <a:gd name="connsiteX21" fmla="*/ 685800 w 11430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685800 w 1143000"/>
                  <a:gd name="connsiteY21" fmla="*/ 4343400 h 4343400"/>
                  <a:gd name="connsiteX22" fmla="*/ 685800 w 1143000"/>
                  <a:gd name="connsiteY22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990600 w 1143000"/>
                  <a:gd name="connsiteY21" fmla="*/ 4038600 h 4343400"/>
                  <a:gd name="connsiteX22" fmla="*/ 685800 w 1143000"/>
                  <a:gd name="connsiteY22" fmla="*/ 4343400 h 4343400"/>
                  <a:gd name="connsiteX23" fmla="*/ 685800 w 1143000"/>
                  <a:gd name="connsiteY23" fmla="*/ 3429000 h 43434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457200 w 1143000"/>
                  <a:gd name="connsiteY5" fmla="*/ 14478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457200 w 1143000"/>
                  <a:gd name="connsiteY5" fmla="*/ 14478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381000 w 1143000"/>
                  <a:gd name="connsiteY8" fmla="*/ 1143000 h 4648200"/>
                  <a:gd name="connsiteX9" fmla="*/ 609600 w 1143000"/>
                  <a:gd name="connsiteY9" fmla="*/ 914400 h 4648200"/>
                  <a:gd name="connsiteX10" fmla="*/ 76200 w 1143000"/>
                  <a:gd name="connsiteY10" fmla="*/ 1066800 h 4648200"/>
                  <a:gd name="connsiteX11" fmla="*/ 609600 w 1143000"/>
                  <a:gd name="connsiteY11" fmla="*/ 609600 h 4648200"/>
                  <a:gd name="connsiteX12" fmla="*/ 609600 w 1143000"/>
                  <a:gd name="connsiteY12" fmla="*/ 2286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381000 w 1143000"/>
                  <a:gd name="connsiteY8" fmla="*/ 1143000 h 4648200"/>
                  <a:gd name="connsiteX9" fmla="*/ 609600 w 1143000"/>
                  <a:gd name="connsiteY9" fmla="*/ 914400 h 4648200"/>
                  <a:gd name="connsiteX10" fmla="*/ 381000 w 1143000"/>
                  <a:gd name="connsiteY10" fmla="*/ 838200 h 4648200"/>
                  <a:gd name="connsiteX11" fmla="*/ 609600 w 1143000"/>
                  <a:gd name="connsiteY11" fmla="*/ 609600 h 4648200"/>
                  <a:gd name="connsiteX12" fmla="*/ 609600 w 1143000"/>
                  <a:gd name="connsiteY12" fmla="*/ 2286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457200 w 1143000"/>
                  <a:gd name="connsiteY8" fmla="*/ 1143000 h 4648200"/>
                  <a:gd name="connsiteX9" fmla="*/ 609600 w 1143000"/>
                  <a:gd name="connsiteY9" fmla="*/ 914400 h 4648200"/>
                  <a:gd name="connsiteX10" fmla="*/ 381000 w 1143000"/>
                  <a:gd name="connsiteY10" fmla="*/ 838200 h 4648200"/>
                  <a:gd name="connsiteX11" fmla="*/ 609600 w 1143000"/>
                  <a:gd name="connsiteY11" fmla="*/ 609600 h 4648200"/>
                  <a:gd name="connsiteX12" fmla="*/ 609600 w 1143000"/>
                  <a:gd name="connsiteY12" fmla="*/ 2286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457200 w 1143000"/>
                  <a:gd name="connsiteY8" fmla="*/ 1143000 h 4648200"/>
                  <a:gd name="connsiteX9" fmla="*/ 609600 w 1143000"/>
                  <a:gd name="connsiteY9" fmla="*/ 914400 h 4648200"/>
                  <a:gd name="connsiteX10" fmla="*/ 457200 w 1143000"/>
                  <a:gd name="connsiteY10" fmla="*/ 838200 h 4648200"/>
                  <a:gd name="connsiteX11" fmla="*/ 609600 w 1143000"/>
                  <a:gd name="connsiteY11" fmla="*/ 609600 h 4648200"/>
                  <a:gd name="connsiteX12" fmla="*/ 609600 w 1143000"/>
                  <a:gd name="connsiteY12" fmla="*/ 2286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457200 w 1143000"/>
                  <a:gd name="connsiteY2" fmla="*/ 2057400 h 4648200"/>
                  <a:gd name="connsiteX3" fmla="*/ 609600 w 1143000"/>
                  <a:gd name="connsiteY3" fmla="*/ 1905000 h 4648200"/>
                  <a:gd name="connsiteX4" fmla="*/ 457200 w 1143000"/>
                  <a:gd name="connsiteY4" fmla="*/ 1752600 h 4648200"/>
                  <a:gd name="connsiteX5" fmla="*/ 609600 w 1143000"/>
                  <a:gd name="connsiteY5" fmla="*/ 1600200 h 4648200"/>
                  <a:gd name="connsiteX6" fmla="*/ 457200 w 1143000"/>
                  <a:gd name="connsiteY6" fmla="*/ 1447800 h 4648200"/>
                  <a:gd name="connsiteX7" fmla="*/ 609600 w 1143000"/>
                  <a:gd name="connsiteY7" fmla="*/ 1295400 h 4648200"/>
                  <a:gd name="connsiteX8" fmla="*/ 457200 w 1143000"/>
                  <a:gd name="connsiteY8" fmla="*/ 1143000 h 4648200"/>
                  <a:gd name="connsiteX9" fmla="*/ 609600 w 1143000"/>
                  <a:gd name="connsiteY9" fmla="*/ 914400 h 4648200"/>
                  <a:gd name="connsiteX10" fmla="*/ 457200 w 1143000"/>
                  <a:gd name="connsiteY10" fmla="*/ 838200 h 4648200"/>
                  <a:gd name="connsiteX11" fmla="*/ 609600 w 1143000"/>
                  <a:gd name="connsiteY11" fmla="*/ 609600 h 4648200"/>
                  <a:gd name="connsiteX12" fmla="*/ 457200 w 1143000"/>
                  <a:gd name="connsiteY12" fmla="*/ 533400 h 4648200"/>
                  <a:gd name="connsiteX13" fmla="*/ 609600 w 1143000"/>
                  <a:gd name="connsiteY13" fmla="*/ 228600 h 4648200"/>
                  <a:gd name="connsiteX14" fmla="*/ 0 w 1143000"/>
                  <a:gd name="connsiteY14" fmla="*/ 685800 h 4648200"/>
                  <a:gd name="connsiteX15" fmla="*/ 685800 w 1143000"/>
                  <a:gd name="connsiteY15" fmla="*/ 0 h 4648200"/>
                  <a:gd name="connsiteX16" fmla="*/ 914400 w 1143000"/>
                  <a:gd name="connsiteY16" fmla="*/ 1066800 h 4648200"/>
                  <a:gd name="connsiteX17" fmla="*/ 1066800 w 1143000"/>
                  <a:gd name="connsiteY17" fmla="*/ 2209800 h 4648200"/>
                  <a:gd name="connsiteX18" fmla="*/ 1085850 w 1143000"/>
                  <a:gd name="connsiteY18" fmla="*/ 3314700 h 4648200"/>
                  <a:gd name="connsiteX19" fmla="*/ 762000 w 1143000"/>
                  <a:gd name="connsiteY19" fmla="*/ 2514600 h 4648200"/>
                  <a:gd name="connsiteX20" fmla="*/ 762000 w 1143000"/>
                  <a:gd name="connsiteY20" fmla="*/ 3429000 h 4648200"/>
                  <a:gd name="connsiteX21" fmla="*/ 762000 w 1143000"/>
                  <a:gd name="connsiteY21" fmla="*/ 3810000 h 4648200"/>
                  <a:gd name="connsiteX22" fmla="*/ 9144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304800 w 762000"/>
                  <a:gd name="connsiteY0" fmla="*/ 3429000 h 4648200"/>
                  <a:gd name="connsiteX1" fmla="*/ 304800 w 762000"/>
                  <a:gd name="connsiteY1" fmla="*/ 2133600 h 4648200"/>
                  <a:gd name="connsiteX2" fmla="*/ 76200 w 762000"/>
                  <a:gd name="connsiteY2" fmla="*/ 2057400 h 4648200"/>
                  <a:gd name="connsiteX3" fmla="*/ 228600 w 762000"/>
                  <a:gd name="connsiteY3" fmla="*/ 1905000 h 4648200"/>
                  <a:gd name="connsiteX4" fmla="*/ 76200 w 762000"/>
                  <a:gd name="connsiteY4" fmla="*/ 1752600 h 4648200"/>
                  <a:gd name="connsiteX5" fmla="*/ 228600 w 762000"/>
                  <a:gd name="connsiteY5" fmla="*/ 1600200 h 4648200"/>
                  <a:gd name="connsiteX6" fmla="*/ 76200 w 762000"/>
                  <a:gd name="connsiteY6" fmla="*/ 1447800 h 4648200"/>
                  <a:gd name="connsiteX7" fmla="*/ 228600 w 762000"/>
                  <a:gd name="connsiteY7" fmla="*/ 1295400 h 4648200"/>
                  <a:gd name="connsiteX8" fmla="*/ 76200 w 762000"/>
                  <a:gd name="connsiteY8" fmla="*/ 1143000 h 4648200"/>
                  <a:gd name="connsiteX9" fmla="*/ 228600 w 762000"/>
                  <a:gd name="connsiteY9" fmla="*/ 914400 h 4648200"/>
                  <a:gd name="connsiteX10" fmla="*/ 76200 w 762000"/>
                  <a:gd name="connsiteY10" fmla="*/ 838200 h 4648200"/>
                  <a:gd name="connsiteX11" fmla="*/ 228600 w 762000"/>
                  <a:gd name="connsiteY11" fmla="*/ 609600 h 4648200"/>
                  <a:gd name="connsiteX12" fmla="*/ 76200 w 762000"/>
                  <a:gd name="connsiteY12" fmla="*/ 533400 h 4648200"/>
                  <a:gd name="connsiteX13" fmla="*/ 228600 w 762000"/>
                  <a:gd name="connsiteY13" fmla="*/ 228600 h 4648200"/>
                  <a:gd name="connsiteX14" fmla="*/ 0 w 762000"/>
                  <a:gd name="connsiteY14" fmla="*/ 381000 h 4648200"/>
                  <a:gd name="connsiteX15" fmla="*/ 304800 w 762000"/>
                  <a:gd name="connsiteY15" fmla="*/ 0 h 4648200"/>
                  <a:gd name="connsiteX16" fmla="*/ 533400 w 762000"/>
                  <a:gd name="connsiteY16" fmla="*/ 1066800 h 4648200"/>
                  <a:gd name="connsiteX17" fmla="*/ 685800 w 762000"/>
                  <a:gd name="connsiteY17" fmla="*/ 2209800 h 4648200"/>
                  <a:gd name="connsiteX18" fmla="*/ 704850 w 762000"/>
                  <a:gd name="connsiteY18" fmla="*/ 3314700 h 4648200"/>
                  <a:gd name="connsiteX19" fmla="*/ 381000 w 762000"/>
                  <a:gd name="connsiteY19" fmla="*/ 2514600 h 4648200"/>
                  <a:gd name="connsiteX20" fmla="*/ 381000 w 762000"/>
                  <a:gd name="connsiteY20" fmla="*/ 3429000 h 4648200"/>
                  <a:gd name="connsiteX21" fmla="*/ 381000 w 762000"/>
                  <a:gd name="connsiteY21" fmla="*/ 3810000 h 4648200"/>
                  <a:gd name="connsiteX22" fmla="*/ 533400 w 762000"/>
                  <a:gd name="connsiteY22" fmla="*/ 3810000 h 4648200"/>
                  <a:gd name="connsiteX23" fmla="*/ 762000 w 762000"/>
                  <a:gd name="connsiteY23" fmla="*/ 3505200 h 4648200"/>
                  <a:gd name="connsiteX24" fmla="*/ 609600 w 762000"/>
                  <a:gd name="connsiteY24" fmla="*/ 4038600 h 4648200"/>
                  <a:gd name="connsiteX25" fmla="*/ 304800 w 762000"/>
                  <a:gd name="connsiteY25" fmla="*/ 4648200 h 4648200"/>
                  <a:gd name="connsiteX26" fmla="*/ 304800 w 762000"/>
                  <a:gd name="connsiteY26" fmla="*/ 3429000 h 464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62000" h="4648200">
                    <a:moveTo>
                      <a:pt x="304800" y="3429000"/>
                    </a:moveTo>
                    <a:lnTo>
                      <a:pt x="304800" y="2133600"/>
                    </a:lnTo>
                    <a:lnTo>
                      <a:pt x="76200" y="2057400"/>
                    </a:lnTo>
                    <a:lnTo>
                      <a:pt x="228600" y="1905000"/>
                    </a:lnTo>
                    <a:lnTo>
                      <a:pt x="76200" y="1752600"/>
                    </a:lnTo>
                    <a:lnTo>
                      <a:pt x="228600" y="1600200"/>
                    </a:lnTo>
                    <a:lnTo>
                      <a:pt x="76200" y="1447800"/>
                    </a:lnTo>
                    <a:lnTo>
                      <a:pt x="228600" y="1295400"/>
                    </a:lnTo>
                    <a:lnTo>
                      <a:pt x="76200" y="1143000"/>
                    </a:lnTo>
                    <a:lnTo>
                      <a:pt x="228600" y="914400"/>
                    </a:lnTo>
                    <a:lnTo>
                      <a:pt x="76200" y="838200"/>
                    </a:lnTo>
                    <a:lnTo>
                      <a:pt x="228600" y="609600"/>
                    </a:lnTo>
                    <a:lnTo>
                      <a:pt x="76200" y="533400"/>
                    </a:lnTo>
                    <a:lnTo>
                      <a:pt x="228600" y="228600"/>
                    </a:lnTo>
                    <a:lnTo>
                      <a:pt x="0" y="381000"/>
                    </a:lnTo>
                    <a:lnTo>
                      <a:pt x="304800" y="0"/>
                    </a:lnTo>
                    <a:lnTo>
                      <a:pt x="533400" y="1066800"/>
                    </a:lnTo>
                    <a:lnTo>
                      <a:pt x="685800" y="2209800"/>
                    </a:lnTo>
                    <a:lnTo>
                      <a:pt x="704850" y="3314700"/>
                    </a:lnTo>
                    <a:lnTo>
                      <a:pt x="381000" y="2514600"/>
                    </a:lnTo>
                    <a:lnTo>
                      <a:pt x="381000" y="3429000"/>
                    </a:lnTo>
                    <a:lnTo>
                      <a:pt x="381000" y="3810000"/>
                    </a:lnTo>
                    <a:lnTo>
                      <a:pt x="533400" y="3810000"/>
                    </a:lnTo>
                    <a:lnTo>
                      <a:pt x="762000" y="3505200"/>
                    </a:lnTo>
                    <a:lnTo>
                      <a:pt x="609600" y="4038600"/>
                    </a:lnTo>
                    <a:lnTo>
                      <a:pt x="304800" y="4648200"/>
                    </a:lnTo>
                    <a:lnTo>
                      <a:pt x="304800" y="34290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Freeform 333"/>
              <p:cNvSpPr/>
              <p:nvPr/>
            </p:nvSpPr>
            <p:spPr>
              <a:xfrm>
                <a:off x="5257800" y="457200"/>
                <a:ext cx="685800" cy="4648200"/>
              </a:xfrm>
              <a:custGeom>
                <a:avLst/>
                <a:gdLst>
                  <a:gd name="connsiteX0" fmla="*/ 6350 w 400050"/>
                  <a:gd name="connsiteY0" fmla="*/ 0 h 3403600"/>
                  <a:gd name="connsiteX1" fmla="*/ 400050 w 400050"/>
                  <a:gd name="connsiteY1" fmla="*/ 3289300 h 3403600"/>
                  <a:gd name="connsiteX2" fmla="*/ 0 w 400050"/>
                  <a:gd name="connsiteY2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400050 w 400050"/>
                  <a:gd name="connsiteY2" fmla="*/ 3289300 h 3403600"/>
                  <a:gd name="connsiteX3" fmla="*/ 0 w 400050"/>
                  <a:gd name="connsiteY3" fmla="*/ 3403600 h 3403600"/>
                  <a:gd name="connsiteX0" fmla="*/ 6350 w 400050"/>
                  <a:gd name="connsiteY0" fmla="*/ 0 h 3403600"/>
                  <a:gd name="connsiteX1" fmla="*/ 228600 w 400050"/>
                  <a:gd name="connsiteY1" fmla="*/ 1041400 h 3403600"/>
                  <a:gd name="connsiteX2" fmla="*/ 381000 w 400050"/>
                  <a:gd name="connsiteY2" fmla="*/ 2184400 h 3403600"/>
                  <a:gd name="connsiteX3" fmla="*/ 400050 w 400050"/>
                  <a:gd name="connsiteY3" fmla="*/ 3289300 h 3403600"/>
                  <a:gd name="connsiteX4" fmla="*/ 0 w 400050"/>
                  <a:gd name="connsiteY4" fmla="*/ 3403600 h 3403600"/>
                  <a:gd name="connsiteX0" fmla="*/ 6350 w 400050"/>
                  <a:gd name="connsiteY0" fmla="*/ 2540 h 3406140"/>
                  <a:gd name="connsiteX1" fmla="*/ 0 w 400050"/>
                  <a:gd name="connsiteY1" fmla="*/ 0 h 3406140"/>
                  <a:gd name="connsiteX2" fmla="*/ 228600 w 400050"/>
                  <a:gd name="connsiteY2" fmla="*/ 1043940 h 3406140"/>
                  <a:gd name="connsiteX3" fmla="*/ 381000 w 400050"/>
                  <a:gd name="connsiteY3" fmla="*/ 2186940 h 3406140"/>
                  <a:gd name="connsiteX4" fmla="*/ 400050 w 400050"/>
                  <a:gd name="connsiteY4" fmla="*/ 3291840 h 3406140"/>
                  <a:gd name="connsiteX5" fmla="*/ 0 w 400050"/>
                  <a:gd name="connsiteY5" fmla="*/ 3406140 h 3406140"/>
                  <a:gd name="connsiteX0" fmla="*/ 539750 w 933450"/>
                  <a:gd name="connsiteY0" fmla="*/ 0 h 3403600"/>
                  <a:gd name="connsiteX1" fmla="*/ 0 w 933450"/>
                  <a:gd name="connsiteY1" fmla="*/ 50800 h 3403600"/>
                  <a:gd name="connsiteX2" fmla="*/ 762000 w 933450"/>
                  <a:gd name="connsiteY2" fmla="*/ 1041400 h 3403600"/>
                  <a:gd name="connsiteX3" fmla="*/ 914400 w 933450"/>
                  <a:gd name="connsiteY3" fmla="*/ 2184400 h 3403600"/>
                  <a:gd name="connsiteX4" fmla="*/ 933450 w 933450"/>
                  <a:gd name="connsiteY4" fmla="*/ 3289300 h 3403600"/>
                  <a:gd name="connsiteX5" fmla="*/ 533400 w 933450"/>
                  <a:gd name="connsiteY5" fmla="*/ 3403600 h 3403600"/>
                  <a:gd name="connsiteX0" fmla="*/ 76200 w 933450"/>
                  <a:gd name="connsiteY0" fmla="*/ 0 h 3581400"/>
                  <a:gd name="connsiteX1" fmla="*/ 0 w 933450"/>
                  <a:gd name="connsiteY1" fmla="*/ 228600 h 3581400"/>
                  <a:gd name="connsiteX2" fmla="*/ 762000 w 933450"/>
                  <a:gd name="connsiteY2" fmla="*/ 1219200 h 3581400"/>
                  <a:gd name="connsiteX3" fmla="*/ 914400 w 933450"/>
                  <a:gd name="connsiteY3" fmla="*/ 2362200 h 3581400"/>
                  <a:gd name="connsiteX4" fmla="*/ 933450 w 933450"/>
                  <a:gd name="connsiteY4" fmla="*/ 3467100 h 3581400"/>
                  <a:gd name="connsiteX5" fmla="*/ 533400 w 933450"/>
                  <a:gd name="connsiteY5" fmla="*/ 3581400 h 3581400"/>
                  <a:gd name="connsiteX0" fmla="*/ 0 w 857250"/>
                  <a:gd name="connsiteY0" fmla="*/ 0 h 3581400"/>
                  <a:gd name="connsiteX1" fmla="*/ 457200 w 857250"/>
                  <a:gd name="connsiteY1" fmla="*/ 152400 h 3581400"/>
                  <a:gd name="connsiteX2" fmla="*/ 685800 w 857250"/>
                  <a:gd name="connsiteY2" fmla="*/ 1219200 h 3581400"/>
                  <a:gd name="connsiteX3" fmla="*/ 838200 w 857250"/>
                  <a:gd name="connsiteY3" fmla="*/ 2362200 h 3581400"/>
                  <a:gd name="connsiteX4" fmla="*/ 857250 w 857250"/>
                  <a:gd name="connsiteY4" fmla="*/ 3467100 h 3581400"/>
                  <a:gd name="connsiteX5" fmla="*/ 457200 w 857250"/>
                  <a:gd name="connsiteY5" fmla="*/ 3581400 h 3581400"/>
                  <a:gd name="connsiteX0" fmla="*/ 304800 w 1162050"/>
                  <a:gd name="connsiteY0" fmla="*/ 0 h 3581400"/>
                  <a:gd name="connsiteX1" fmla="*/ 0 w 1162050"/>
                  <a:gd name="connsiteY1" fmla="*/ 228600 h 3581400"/>
                  <a:gd name="connsiteX2" fmla="*/ 762000 w 1162050"/>
                  <a:gd name="connsiteY2" fmla="*/ 152400 h 3581400"/>
                  <a:gd name="connsiteX3" fmla="*/ 990600 w 1162050"/>
                  <a:gd name="connsiteY3" fmla="*/ 1219200 h 3581400"/>
                  <a:gd name="connsiteX4" fmla="*/ 1143000 w 1162050"/>
                  <a:gd name="connsiteY4" fmla="*/ 2362200 h 3581400"/>
                  <a:gd name="connsiteX5" fmla="*/ 1162050 w 1162050"/>
                  <a:gd name="connsiteY5" fmla="*/ 3467100 h 3581400"/>
                  <a:gd name="connsiteX6" fmla="*/ 762000 w 1162050"/>
                  <a:gd name="connsiteY6" fmla="*/ 3581400 h 3581400"/>
                  <a:gd name="connsiteX0" fmla="*/ 304800 w 1162050"/>
                  <a:gd name="connsiteY0" fmla="*/ 914400 h 3429000"/>
                  <a:gd name="connsiteX1" fmla="*/ 0 w 1162050"/>
                  <a:gd name="connsiteY1" fmla="*/ 76200 h 3429000"/>
                  <a:gd name="connsiteX2" fmla="*/ 762000 w 1162050"/>
                  <a:gd name="connsiteY2" fmla="*/ 0 h 3429000"/>
                  <a:gd name="connsiteX3" fmla="*/ 990600 w 1162050"/>
                  <a:gd name="connsiteY3" fmla="*/ 1066800 h 3429000"/>
                  <a:gd name="connsiteX4" fmla="*/ 1143000 w 1162050"/>
                  <a:gd name="connsiteY4" fmla="*/ 2209800 h 3429000"/>
                  <a:gd name="connsiteX5" fmla="*/ 1162050 w 1162050"/>
                  <a:gd name="connsiteY5" fmla="*/ 3314700 h 3429000"/>
                  <a:gd name="connsiteX6" fmla="*/ 762000 w 1162050"/>
                  <a:gd name="connsiteY6" fmla="*/ 3429000 h 3429000"/>
                  <a:gd name="connsiteX0" fmla="*/ 304800 w 1162050"/>
                  <a:gd name="connsiteY0" fmla="*/ 9144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228600 h 3429000"/>
                  <a:gd name="connsiteX2" fmla="*/ 0 w 1162050"/>
                  <a:gd name="connsiteY2" fmla="*/ 76200 h 3429000"/>
                  <a:gd name="connsiteX3" fmla="*/ 762000 w 1162050"/>
                  <a:gd name="connsiteY3" fmla="*/ 0 h 3429000"/>
                  <a:gd name="connsiteX4" fmla="*/ 990600 w 1162050"/>
                  <a:gd name="connsiteY4" fmla="*/ 1066800 h 3429000"/>
                  <a:gd name="connsiteX5" fmla="*/ 1143000 w 1162050"/>
                  <a:gd name="connsiteY5" fmla="*/ 2209800 h 3429000"/>
                  <a:gd name="connsiteX6" fmla="*/ 1162050 w 1162050"/>
                  <a:gd name="connsiteY6" fmla="*/ 3314700 h 3429000"/>
                  <a:gd name="connsiteX7" fmla="*/ 762000 w 1162050"/>
                  <a:gd name="connsiteY7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228600 h 3429000"/>
                  <a:gd name="connsiteX3" fmla="*/ 0 w 1162050"/>
                  <a:gd name="connsiteY3" fmla="*/ 76200 h 3429000"/>
                  <a:gd name="connsiteX4" fmla="*/ 762000 w 1162050"/>
                  <a:gd name="connsiteY4" fmla="*/ 0 h 3429000"/>
                  <a:gd name="connsiteX5" fmla="*/ 990600 w 1162050"/>
                  <a:gd name="connsiteY5" fmla="*/ 1066800 h 3429000"/>
                  <a:gd name="connsiteX6" fmla="*/ 1143000 w 1162050"/>
                  <a:gd name="connsiteY6" fmla="*/ 2209800 h 3429000"/>
                  <a:gd name="connsiteX7" fmla="*/ 1162050 w 1162050"/>
                  <a:gd name="connsiteY7" fmla="*/ 3314700 h 3429000"/>
                  <a:gd name="connsiteX8" fmla="*/ 762000 w 1162050"/>
                  <a:gd name="connsiteY8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4572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685800 h 3429000"/>
                  <a:gd name="connsiteX2" fmla="*/ 685800 w 1162050"/>
                  <a:gd name="connsiteY2" fmla="*/ 609600 h 3429000"/>
                  <a:gd name="connsiteX3" fmla="*/ 685800 w 1162050"/>
                  <a:gd name="connsiteY3" fmla="*/ 228600 h 3429000"/>
                  <a:gd name="connsiteX4" fmla="*/ 0 w 1162050"/>
                  <a:gd name="connsiteY4" fmla="*/ 76200 h 3429000"/>
                  <a:gd name="connsiteX5" fmla="*/ 762000 w 1162050"/>
                  <a:gd name="connsiteY5" fmla="*/ 0 h 3429000"/>
                  <a:gd name="connsiteX6" fmla="*/ 990600 w 1162050"/>
                  <a:gd name="connsiteY6" fmla="*/ 1066800 h 3429000"/>
                  <a:gd name="connsiteX7" fmla="*/ 1143000 w 1162050"/>
                  <a:gd name="connsiteY7" fmla="*/ 2209800 h 3429000"/>
                  <a:gd name="connsiteX8" fmla="*/ 1162050 w 1162050"/>
                  <a:gd name="connsiteY8" fmla="*/ 3314700 h 3429000"/>
                  <a:gd name="connsiteX9" fmla="*/ 762000 w 1162050"/>
                  <a:gd name="connsiteY9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914400 h 3429000"/>
                  <a:gd name="connsiteX2" fmla="*/ 0 w 1162050"/>
                  <a:gd name="connsiteY2" fmla="*/ 685800 h 3429000"/>
                  <a:gd name="connsiteX3" fmla="*/ 685800 w 1162050"/>
                  <a:gd name="connsiteY3" fmla="*/ 609600 h 3429000"/>
                  <a:gd name="connsiteX4" fmla="*/ 685800 w 1162050"/>
                  <a:gd name="connsiteY4" fmla="*/ 228600 h 3429000"/>
                  <a:gd name="connsiteX5" fmla="*/ 0 w 1162050"/>
                  <a:gd name="connsiteY5" fmla="*/ 76200 h 3429000"/>
                  <a:gd name="connsiteX6" fmla="*/ 762000 w 1162050"/>
                  <a:gd name="connsiteY6" fmla="*/ 0 h 3429000"/>
                  <a:gd name="connsiteX7" fmla="*/ 990600 w 1162050"/>
                  <a:gd name="connsiteY7" fmla="*/ 1066800 h 3429000"/>
                  <a:gd name="connsiteX8" fmla="*/ 1143000 w 1162050"/>
                  <a:gd name="connsiteY8" fmla="*/ 2209800 h 3429000"/>
                  <a:gd name="connsiteX9" fmla="*/ 1162050 w 1162050"/>
                  <a:gd name="connsiteY9" fmla="*/ 3314700 h 3429000"/>
                  <a:gd name="connsiteX10" fmla="*/ 762000 w 1162050"/>
                  <a:gd name="connsiteY10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914400 h 3429000"/>
                  <a:gd name="connsiteX3" fmla="*/ 0 w 1162050"/>
                  <a:gd name="connsiteY3" fmla="*/ 685800 h 3429000"/>
                  <a:gd name="connsiteX4" fmla="*/ 685800 w 1162050"/>
                  <a:gd name="connsiteY4" fmla="*/ 609600 h 3429000"/>
                  <a:gd name="connsiteX5" fmla="*/ 685800 w 1162050"/>
                  <a:gd name="connsiteY5" fmla="*/ 228600 h 3429000"/>
                  <a:gd name="connsiteX6" fmla="*/ 0 w 1162050"/>
                  <a:gd name="connsiteY6" fmla="*/ 76200 h 3429000"/>
                  <a:gd name="connsiteX7" fmla="*/ 762000 w 1162050"/>
                  <a:gd name="connsiteY7" fmla="*/ 0 h 3429000"/>
                  <a:gd name="connsiteX8" fmla="*/ 990600 w 1162050"/>
                  <a:gd name="connsiteY8" fmla="*/ 1066800 h 3429000"/>
                  <a:gd name="connsiteX9" fmla="*/ 1143000 w 1162050"/>
                  <a:gd name="connsiteY9" fmla="*/ 2209800 h 3429000"/>
                  <a:gd name="connsiteX10" fmla="*/ 1162050 w 1162050"/>
                  <a:gd name="connsiteY10" fmla="*/ 3314700 h 3429000"/>
                  <a:gd name="connsiteX11" fmla="*/ 762000 w 1162050"/>
                  <a:gd name="connsiteY11" fmla="*/ 3429000 h 3429000"/>
                  <a:gd name="connsiteX0" fmla="*/ 762000 w 1162050"/>
                  <a:gd name="connsiteY0" fmla="*/ 3429000 h 3429000"/>
                  <a:gd name="connsiteX1" fmla="*/ 0 w 1162050"/>
                  <a:gd name="connsiteY1" fmla="*/ 12192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228600 w 1162050"/>
                  <a:gd name="connsiteY1" fmla="*/ 1447800 h 3429000"/>
                  <a:gd name="connsiteX2" fmla="*/ 685800 w 1162050"/>
                  <a:gd name="connsiteY2" fmla="*/ 1295400 h 3429000"/>
                  <a:gd name="connsiteX3" fmla="*/ 685800 w 1162050"/>
                  <a:gd name="connsiteY3" fmla="*/ 914400 h 3429000"/>
                  <a:gd name="connsiteX4" fmla="*/ 0 w 1162050"/>
                  <a:gd name="connsiteY4" fmla="*/ 685800 h 3429000"/>
                  <a:gd name="connsiteX5" fmla="*/ 685800 w 1162050"/>
                  <a:gd name="connsiteY5" fmla="*/ 609600 h 3429000"/>
                  <a:gd name="connsiteX6" fmla="*/ 685800 w 1162050"/>
                  <a:gd name="connsiteY6" fmla="*/ 228600 h 3429000"/>
                  <a:gd name="connsiteX7" fmla="*/ 0 w 1162050"/>
                  <a:gd name="connsiteY7" fmla="*/ 76200 h 3429000"/>
                  <a:gd name="connsiteX8" fmla="*/ 762000 w 1162050"/>
                  <a:gd name="connsiteY8" fmla="*/ 0 h 3429000"/>
                  <a:gd name="connsiteX9" fmla="*/ 990600 w 1162050"/>
                  <a:gd name="connsiteY9" fmla="*/ 1066800 h 3429000"/>
                  <a:gd name="connsiteX10" fmla="*/ 1143000 w 1162050"/>
                  <a:gd name="connsiteY10" fmla="*/ 2209800 h 3429000"/>
                  <a:gd name="connsiteX11" fmla="*/ 1162050 w 1162050"/>
                  <a:gd name="connsiteY11" fmla="*/ 3314700 h 3429000"/>
                  <a:gd name="connsiteX12" fmla="*/ 762000 w 1162050"/>
                  <a:gd name="connsiteY12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762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0 w 1162050"/>
                  <a:gd name="connsiteY5" fmla="*/ 685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228600 w 1162050"/>
                  <a:gd name="connsiteY2" fmla="*/ 14478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09600 w 1162050"/>
                  <a:gd name="connsiteY1" fmla="*/ 17526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685800 w 1162050"/>
                  <a:gd name="connsiteY1" fmla="*/ 1600200 h 3429000"/>
                  <a:gd name="connsiteX2" fmla="*/ 304800 w 1162050"/>
                  <a:gd name="connsiteY2" fmla="*/ 1981200 h 3429000"/>
                  <a:gd name="connsiteX3" fmla="*/ 685800 w 1162050"/>
                  <a:gd name="connsiteY3" fmla="*/ 1295400 h 3429000"/>
                  <a:gd name="connsiteX4" fmla="*/ 685800 w 1162050"/>
                  <a:gd name="connsiteY4" fmla="*/ 914400 h 3429000"/>
                  <a:gd name="connsiteX5" fmla="*/ 152400 w 1162050"/>
                  <a:gd name="connsiteY5" fmla="*/ 1066800 h 3429000"/>
                  <a:gd name="connsiteX6" fmla="*/ 685800 w 1162050"/>
                  <a:gd name="connsiteY6" fmla="*/ 609600 h 3429000"/>
                  <a:gd name="connsiteX7" fmla="*/ 685800 w 1162050"/>
                  <a:gd name="connsiteY7" fmla="*/ 228600 h 3429000"/>
                  <a:gd name="connsiteX8" fmla="*/ 0 w 1162050"/>
                  <a:gd name="connsiteY8" fmla="*/ 381000 h 3429000"/>
                  <a:gd name="connsiteX9" fmla="*/ 762000 w 1162050"/>
                  <a:gd name="connsiteY9" fmla="*/ 0 h 3429000"/>
                  <a:gd name="connsiteX10" fmla="*/ 990600 w 1162050"/>
                  <a:gd name="connsiteY10" fmla="*/ 1066800 h 3429000"/>
                  <a:gd name="connsiteX11" fmla="*/ 1143000 w 1162050"/>
                  <a:gd name="connsiteY11" fmla="*/ 2209800 h 3429000"/>
                  <a:gd name="connsiteX12" fmla="*/ 1162050 w 1162050"/>
                  <a:gd name="connsiteY12" fmla="*/ 3314700 h 3429000"/>
                  <a:gd name="connsiteX13" fmla="*/ 762000 w 1162050"/>
                  <a:gd name="connsiteY13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600200 h 3429000"/>
                  <a:gd name="connsiteX3" fmla="*/ 304800 w 1162050"/>
                  <a:gd name="connsiteY3" fmla="*/ 1981200 h 3429000"/>
                  <a:gd name="connsiteX4" fmla="*/ 685800 w 1162050"/>
                  <a:gd name="connsiteY4" fmla="*/ 1295400 h 3429000"/>
                  <a:gd name="connsiteX5" fmla="*/ 685800 w 1162050"/>
                  <a:gd name="connsiteY5" fmla="*/ 914400 h 3429000"/>
                  <a:gd name="connsiteX6" fmla="*/ 152400 w 1162050"/>
                  <a:gd name="connsiteY6" fmla="*/ 1066800 h 3429000"/>
                  <a:gd name="connsiteX7" fmla="*/ 685800 w 1162050"/>
                  <a:gd name="connsiteY7" fmla="*/ 609600 h 3429000"/>
                  <a:gd name="connsiteX8" fmla="*/ 685800 w 1162050"/>
                  <a:gd name="connsiteY8" fmla="*/ 228600 h 3429000"/>
                  <a:gd name="connsiteX9" fmla="*/ 0 w 1162050"/>
                  <a:gd name="connsiteY9" fmla="*/ 381000 h 3429000"/>
                  <a:gd name="connsiteX10" fmla="*/ 762000 w 1162050"/>
                  <a:gd name="connsiteY10" fmla="*/ 0 h 3429000"/>
                  <a:gd name="connsiteX11" fmla="*/ 990600 w 1162050"/>
                  <a:gd name="connsiteY11" fmla="*/ 1066800 h 3429000"/>
                  <a:gd name="connsiteX12" fmla="*/ 1143000 w 1162050"/>
                  <a:gd name="connsiteY12" fmla="*/ 2209800 h 3429000"/>
                  <a:gd name="connsiteX13" fmla="*/ 1162050 w 1162050"/>
                  <a:gd name="connsiteY13" fmla="*/ 3314700 h 3429000"/>
                  <a:gd name="connsiteX14" fmla="*/ 762000 w 1162050"/>
                  <a:gd name="connsiteY14" fmla="*/ 3429000 h 3429000"/>
                  <a:gd name="connsiteX0" fmla="*/ 762000 w 1162050"/>
                  <a:gd name="connsiteY0" fmla="*/ 3429000 h 3429000"/>
                  <a:gd name="connsiteX1" fmla="*/ 457200 w 1162050"/>
                  <a:gd name="connsiteY1" fmla="*/ 2514600 h 3429000"/>
                  <a:gd name="connsiteX2" fmla="*/ 685800 w 1162050"/>
                  <a:gd name="connsiteY2" fmla="*/ 1905000 h 3429000"/>
                  <a:gd name="connsiteX3" fmla="*/ 685800 w 1162050"/>
                  <a:gd name="connsiteY3" fmla="*/ 1600200 h 3429000"/>
                  <a:gd name="connsiteX4" fmla="*/ 304800 w 1162050"/>
                  <a:gd name="connsiteY4" fmla="*/ 1981200 h 3429000"/>
                  <a:gd name="connsiteX5" fmla="*/ 685800 w 1162050"/>
                  <a:gd name="connsiteY5" fmla="*/ 1295400 h 3429000"/>
                  <a:gd name="connsiteX6" fmla="*/ 685800 w 1162050"/>
                  <a:gd name="connsiteY6" fmla="*/ 914400 h 3429000"/>
                  <a:gd name="connsiteX7" fmla="*/ 152400 w 1162050"/>
                  <a:gd name="connsiteY7" fmla="*/ 1066800 h 3429000"/>
                  <a:gd name="connsiteX8" fmla="*/ 685800 w 1162050"/>
                  <a:gd name="connsiteY8" fmla="*/ 609600 h 3429000"/>
                  <a:gd name="connsiteX9" fmla="*/ 685800 w 1162050"/>
                  <a:gd name="connsiteY9" fmla="*/ 228600 h 3429000"/>
                  <a:gd name="connsiteX10" fmla="*/ 0 w 1162050"/>
                  <a:gd name="connsiteY10" fmla="*/ 381000 h 3429000"/>
                  <a:gd name="connsiteX11" fmla="*/ 762000 w 1162050"/>
                  <a:gd name="connsiteY11" fmla="*/ 0 h 3429000"/>
                  <a:gd name="connsiteX12" fmla="*/ 990600 w 1162050"/>
                  <a:gd name="connsiteY12" fmla="*/ 1066800 h 3429000"/>
                  <a:gd name="connsiteX13" fmla="*/ 1143000 w 1162050"/>
                  <a:gd name="connsiteY13" fmla="*/ 2209800 h 3429000"/>
                  <a:gd name="connsiteX14" fmla="*/ 1162050 w 1162050"/>
                  <a:gd name="connsiteY14" fmla="*/ 3314700 h 3429000"/>
                  <a:gd name="connsiteX15" fmla="*/ 762000 w 1162050"/>
                  <a:gd name="connsiteY15" fmla="*/ 3429000 h 3429000"/>
                  <a:gd name="connsiteX0" fmla="*/ 762000 w 1162050"/>
                  <a:gd name="connsiteY0" fmla="*/ 3429000 h 3429000"/>
                  <a:gd name="connsiteX1" fmla="*/ 762000 w 1162050"/>
                  <a:gd name="connsiteY1" fmla="*/ 2133600 h 3429000"/>
                  <a:gd name="connsiteX2" fmla="*/ 457200 w 1162050"/>
                  <a:gd name="connsiteY2" fmla="*/ 2514600 h 3429000"/>
                  <a:gd name="connsiteX3" fmla="*/ 685800 w 1162050"/>
                  <a:gd name="connsiteY3" fmla="*/ 1905000 h 3429000"/>
                  <a:gd name="connsiteX4" fmla="*/ 685800 w 1162050"/>
                  <a:gd name="connsiteY4" fmla="*/ 1600200 h 3429000"/>
                  <a:gd name="connsiteX5" fmla="*/ 304800 w 1162050"/>
                  <a:gd name="connsiteY5" fmla="*/ 1981200 h 3429000"/>
                  <a:gd name="connsiteX6" fmla="*/ 685800 w 1162050"/>
                  <a:gd name="connsiteY6" fmla="*/ 1295400 h 3429000"/>
                  <a:gd name="connsiteX7" fmla="*/ 685800 w 1162050"/>
                  <a:gd name="connsiteY7" fmla="*/ 914400 h 3429000"/>
                  <a:gd name="connsiteX8" fmla="*/ 152400 w 1162050"/>
                  <a:gd name="connsiteY8" fmla="*/ 1066800 h 3429000"/>
                  <a:gd name="connsiteX9" fmla="*/ 685800 w 1162050"/>
                  <a:gd name="connsiteY9" fmla="*/ 609600 h 3429000"/>
                  <a:gd name="connsiteX10" fmla="*/ 685800 w 1162050"/>
                  <a:gd name="connsiteY10" fmla="*/ 228600 h 3429000"/>
                  <a:gd name="connsiteX11" fmla="*/ 0 w 1162050"/>
                  <a:gd name="connsiteY11" fmla="*/ 381000 h 3429000"/>
                  <a:gd name="connsiteX12" fmla="*/ 762000 w 1162050"/>
                  <a:gd name="connsiteY12" fmla="*/ 0 h 3429000"/>
                  <a:gd name="connsiteX13" fmla="*/ 990600 w 1162050"/>
                  <a:gd name="connsiteY13" fmla="*/ 1066800 h 3429000"/>
                  <a:gd name="connsiteX14" fmla="*/ 1143000 w 1162050"/>
                  <a:gd name="connsiteY14" fmla="*/ 2209800 h 3429000"/>
                  <a:gd name="connsiteX15" fmla="*/ 1162050 w 1162050"/>
                  <a:gd name="connsiteY15" fmla="*/ 3314700 h 3429000"/>
                  <a:gd name="connsiteX16" fmla="*/ 762000 w 11620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685800 w 1085850"/>
                  <a:gd name="connsiteY16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685800 w 1085850"/>
                  <a:gd name="connsiteY17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914400 w 1085850"/>
                  <a:gd name="connsiteY16" fmla="*/ 25908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685800 w 1085850"/>
                  <a:gd name="connsiteY18" fmla="*/ 3429000 h 3429000"/>
                  <a:gd name="connsiteX0" fmla="*/ 685800 w 1085850"/>
                  <a:gd name="connsiteY0" fmla="*/ 3429000 h 3429000"/>
                  <a:gd name="connsiteX1" fmla="*/ 685800 w 1085850"/>
                  <a:gd name="connsiteY1" fmla="*/ 2133600 h 3429000"/>
                  <a:gd name="connsiteX2" fmla="*/ 381000 w 1085850"/>
                  <a:gd name="connsiteY2" fmla="*/ 2514600 h 3429000"/>
                  <a:gd name="connsiteX3" fmla="*/ 609600 w 1085850"/>
                  <a:gd name="connsiteY3" fmla="*/ 1905000 h 3429000"/>
                  <a:gd name="connsiteX4" fmla="*/ 609600 w 1085850"/>
                  <a:gd name="connsiteY4" fmla="*/ 1600200 h 3429000"/>
                  <a:gd name="connsiteX5" fmla="*/ 228600 w 1085850"/>
                  <a:gd name="connsiteY5" fmla="*/ 1981200 h 3429000"/>
                  <a:gd name="connsiteX6" fmla="*/ 609600 w 1085850"/>
                  <a:gd name="connsiteY6" fmla="*/ 1295400 h 3429000"/>
                  <a:gd name="connsiteX7" fmla="*/ 609600 w 1085850"/>
                  <a:gd name="connsiteY7" fmla="*/ 914400 h 3429000"/>
                  <a:gd name="connsiteX8" fmla="*/ 76200 w 1085850"/>
                  <a:gd name="connsiteY8" fmla="*/ 1066800 h 3429000"/>
                  <a:gd name="connsiteX9" fmla="*/ 609600 w 1085850"/>
                  <a:gd name="connsiteY9" fmla="*/ 609600 h 3429000"/>
                  <a:gd name="connsiteX10" fmla="*/ 609600 w 1085850"/>
                  <a:gd name="connsiteY10" fmla="*/ 228600 h 3429000"/>
                  <a:gd name="connsiteX11" fmla="*/ 0 w 1085850"/>
                  <a:gd name="connsiteY11" fmla="*/ 685800 h 3429000"/>
                  <a:gd name="connsiteX12" fmla="*/ 685800 w 1085850"/>
                  <a:gd name="connsiteY12" fmla="*/ 0 h 3429000"/>
                  <a:gd name="connsiteX13" fmla="*/ 914400 w 1085850"/>
                  <a:gd name="connsiteY13" fmla="*/ 1066800 h 3429000"/>
                  <a:gd name="connsiteX14" fmla="*/ 1066800 w 1085850"/>
                  <a:gd name="connsiteY14" fmla="*/ 2209800 h 3429000"/>
                  <a:gd name="connsiteX15" fmla="*/ 1085850 w 1085850"/>
                  <a:gd name="connsiteY15" fmla="*/ 3314700 h 3429000"/>
                  <a:gd name="connsiteX16" fmla="*/ 762000 w 1085850"/>
                  <a:gd name="connsiteY16" fmla="*/ 2514600 h 3429000"/>
                  <a:gd name="connsiteX17" fmla="*/ 762000 w 1085850"/>
                  <a:gd name="connsiteY17" fmla="*/ 3429000 h 3429000"/>
                  <a:gd name="connsiteX18" fmla="*/ 762000 w 1085850"/>
                  <a:gd name="connsiteY18" fmla="*/ 3421380 h 3429000"/>
                  <a:gd name="connsiteX19" fmla="*/ 685800 w 1085850"/>
                  <a:gd name="connsiteY19" fmla="*/ 3429000 h 3429000"/>
                  <a:gd name="connsiteX0" fmla="*/ 685800 w 1219200"/>
                  <a:gd name="connsiteY0" fmla="*/ 3429000 h 3505200"/>
                  <a:gd name="connsiteX1" fmla="*/ 685800 w 1219200"/>
                  <a:gd name="connsiteY1" fmla="*/ 2133600 h 3505200"/>
                  <a:gd name="connsiteX2" fmla="*/ 381000 w 1219200"/>
                  <a:gd name="connsiteY2" fmla="*/ 2514600 h 3505200"/>
                  <a:gd name="connsiteX3" fmla="*/ 609600 w 1219200"/>
                  <a:gd name="connsiteY3" fmla="*/ 1905000 h 3505200"/>
                  <a:gd name="connsiteX4" fmla="*/ 609600 w 1219200"/>
                  <a:gd name="connsiteY4" fmla="*/ 1600200 h 3505200"/>
                  <a:gd name="connsiteX5" fmla="*/ 228600 w 1219200"/>
                  <a:gd name="connsiteY5" fmla="*/ 1981200 h 3505200"/>
                  <a:gd name="connsiteX6" fmla="*/ 609600 w 1219200"/>
                  <a:gd name="connsiteY6" fmla="*/ 1295400 h 3505200"/>
                  <a:gd name="connsiteX7" fmla="*/ 609600 w 1219200"/>
                  <a:gd name="connsiteY7" fmla="*/ 914400 h 3505200"/>
                  <a:gd name="connsiteX8" fmla="*/ 76200 w 1219200"/>
                  <a:gd name="connsiteY8" fmla="*/ 1066800 h 3505200"/>
                  <a:gd name="connsiteX9" fmla="*/ 609600 w 1219200"/>
                  <a:gd name="connsiteY9" fmla="*/ 609600 h 3505200"/>
                  <a:gd name="connsiteX10" fmla="*/ 609600 w 1219200"/>
                  <a:gd name="connsiteY10" fmla="*/ 228600 h 3505200"/>
                  <a:gd name="connsiteX11" fmla="*/ 0 w 1219200"/>
                  <a:gd name="connsiteY11" fmla="*/ 685800 h 3505200"/>
                  <a:gd name="connsiteX12" fmla="*/ 685800 w 1219200"/>
                  <a:gd name="connsiteY12" fmla="*/ 0 h 3505200"/>
                  <a:gd name="connsiteX13" fmla="*/ 914400 w 1219200"/>
                  <a:gd name="connsiteY13" fmla="*/ 1066800 h 3505200"/>
                  <a:gd name="connsiteX14" fmla="*/ 1066800 w 1219200"/>
                  <a:gd name="connsiteY14" fmla="*/ 2209800 h 3505200"/>
                  <a:gd name="connsiteX15" fmla="*/ 1085850 w 1219200"/>
                  <a:gd name="connsiteY15" fmla="*/ 3314700 h 3505200"/>
                  <a:gd name="connsiteX16" fmla="*/ 762000 w 1219200"/>
                  <a:gd name="connsiteY16" fmla="*/ 2514600 h 3505200"/>
                  <a:gd name="connsiteX17" fmla="*/ 762000 w 1219200"/>
                  <a:gd name="connsiteY17" fmla="*/ 3429000 h 3505200"/>
                  <a:gd name="connsiteX18" fmla="*/ 1219200 w 1219200"/>
                  <a:gd name="connsiteY18" fmla="*/ 3505200 h 3505200"/>
                  <a:gd name="connsiteX19" fmla="*/ 685800 w 1219200"/>
                  <a:gd name="connsiteY19" fmla="*/ 3429000 h 3505200"/>
                  <a:gd name="connsiteX0" fmla="*/ 685800 w 1085850"/>
                  <a:gd name="connsiteY0" fmla="*/ 3429000 h 4191000"/>
                  <a:gd name="connsiteX1" fmla="*/ 685800 w 1085850"/>
                  <a:gd name="connsiteY1" fmla="*/ 2133600 h 4191000"/>
                  <a:gd name="connsiteX2" fmla="*/ 381000 w 1085850"/>
                  <a:gd name="connsiteY2" fmla="*/ 2514600 h 4191000"/>
                  <a:gd name="connsiteX3" fmla="*/ 609600 w 1085850"/>
                  <a:gd name="connsiteY3" fmla="*/ 1905000 h 4191000"/>
                  <a:gd name="connsiteX4" fmla="*/ 609600 w 1085850"/>
                  <a:gd name="connsiteY4" fmla="*/ 1600200 h 4191000"/>
                  <a:gd name="connsiteX5" fmla="*/ 228600 w 1085850"/>
                  <a:gd name="connsiteY5" fmla="*/ 1981200 h 4191000"/>
                  <a:gd name="connsiteX6" fmla="*/ 609600 w 1085850"/>
                  <a:gd name="connsiteY6" fmla="*/ 1295400 h 4191000"/>
                  <a:gd name="connsiteX7" fmla="*/ 609600 w 1085850"/>
                  <a:gd name="connsiteY7" fmla="*/ 914400 h 4191000"/>
                  <a:gd name="connsiteX8" fmla="*/ 76200 w 1085850"/>
                  <a:gd name="connsiteY8" fmla="*/ 1066800 h 4191000"/>
                  <a:gd name="connsiteX9" fmla="*/ 609600 w 1085850"/>
                  <a:gd name="connsiteY9" fmla="*/ 609600 h 4191000"/>
                  <a:gd name="connsiteX10" fmla="*/ 609600 w 1085850"/>
                  <a:gd name="connsiteY10" fmla="*/ 228600 h 4191000"/>
                  <a:gd name="connsiteX11" fmla="*/ 0 w 1085850"/>
                  <a:gd name="connsiteY11" fmla="*/ 685800 h 4191000"/>
                  <a:gd name="connsiteX12" fmla="*/ 685800 w 1085850"/>
                  <a:gd name="connsiteY12" fmla="*/ 0 h 4191000"/>
                  <a:gd name="connsiteX13" fmla="*/ 914400 w 1085850"/>
                  <a:gd name="connsiteY13" fmla="*/ 1066800 h 4191000"/>
                  <a:gd name="connsiteX14" fmla="*/ 1066800 w 1085850"/>
                  <a:gd name="connsiteY14" fmla="*/ 2209800 h 4191000"/>
                  <a:gd name="connsiteX15" fmla="*/ 1085850 w 1085850"/>
                  <a:gd name="connsiteY15" fmla="*/ 3314700 h 4191000"/>
                  <a:gd name="connsiteX16" fmla="*/ 762000 w 1085850"/>
                  <a:gd name="connsiteY16" fmla="*/ 2514600 h 4191000"/>
                  <a:gd name="connsiteX17" fmla="*/ 762000 w 1085850"/>
                  <a:gd name="connsiteY17" fmla="*/ 3429000 h 4191000"/>
                  <a:gd name="connsiteX18" fmla="*/ 914400 w 1085850"/>
                  <a:gd name="connsiteY18" fmla="*/ 4191000 h 4191000"/>
                  <a:gd name="connsiteX19" fmla="*/ 685800 w 1085850"/>
                  <a:gd name="connsiteY19" fmla="*/ 3429000 h 4191000"/>
                  <a:gd name="connsiteX0" fmla="*/ 685800 w 1085850"/>
                  <a:gd name="connsiteY0" fmla="*/ 3429000 h 4343400"/>
                  <a:gd name="connsiteX1" fmla="*/ 685800 w 1085850"/>
                  <a:gd name="connsiteY1" fmla="*/ 2133600 h 4343400"/>
                  <a:gd name="connsiteX2" fmla="*/ 381000 w 1085850"/>
                  <a:gd name="connsiteY2" fmla="*/ 2514600 h 4343400"/>
                  <a:gd name="connsiteX3" fmla="*/ 609600 w 1085850"/>
                  <a:gd name="connsiteY3" fmla="*/ 1905000 h 4343400"/>
                  <a:gd name="connsiteX4" fmla="*/ 609600 w 1085850"/>
                  <a:gd name="connsiteY4" fmla="*/ 1600200 h 4343400"/>
                  <a:gd name="connsiteX5" fmla="*/ 228600 w 1085850"/>
                  <a:gd name="connsiteY5" fmla="*/ 1981200 h 4343400"/>
                  <a:gd name="connsiteX6" fmla="*/ 609600 w 1085850"/>
                  <a:gd name="connsiteY6" fmla="*/ 1295400 h 4343400"/>
                  <a:gd name="connsiteX7" fmla="*/ 609600 w 1085850"/>
                  <a:gd name="connsiteY7" fmla="*/ 914400 h 4343400"/>
                  <a:gd name="connsiteX8" fmla="*/ 76200 w 1085850"/>
                  <a:gd name="connsiteY8" fmla="*/ 1066800 h 4343400"/>
                  <a:gd name="connsiteX9" fmla="*/ 609600 w 1085850"/>
                  <a:gd name="connsiteY9" fmla="*/ 609600 h 4343400"/>
                  <a:gd name="connsiteX10" fmla="*/ 609600 w 1085850"/>
                  <a:gd name="connsiteY10" fmla="*/ 228600 h 4343400"/>
                  <a:gd name="connsiteX11" fmla="*/ 0 w 1085850"/>
                  <a:gd name="connsiteY11" fmla="*/ 685800 h 4343400"/>
                  <a:gd name="connsiteX12" fmla="*/ 685800 w 1085850"/>
                  <a:gd name="connsiteY12" fmla="*/ 0 h 4343400"/>
                  <a:gd name="connsiteX13" fmla="*/ 914400 w 1085850"/>
                  <a:gd name="connsiteY13" fmla="*/ 1066800 h 4343400"/>
                  <a:gd name="connsiteX14" fmla="*/ 1066800 w 1085850"/>
                  <a:gd name="connsiteY14" fmla="*/ 2209800 h 4343400"/>
                  <a:gd name="connsiteX15" fmla="*/ 1085850 w 1085850"/>
                  <a:gd name="connsiteY15" fmla="*/ 3314700 h 4343400"/>
                  <a:gd name="connsiteX16" fmla="*/ 762000 w 1085850"/>
                  <a:gd name="connsiteY16" fmla="*/ 2514600 h 4343400"/>
                  <a:gd name="connsiteX17" fmla="*/ 762000 w 1085850"/>
                  <a:gd name="connsiteY17" fmla="*/ 3429000 h 4343400"/>
                  <a:gd name="connsiteX18" fmla="*/ 685800 w 1085850"/>
                  <a:gd name="connsiteY18" fmla="*/ 4343400 h 4343400"/>
                  <a:gd name="connsiteX19" fmla="*/ 685800 w 1085850"/>
                  <a:gd name="connsiteY19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1219200 w 1219200"/>
                  <a:gd name="connsiteY18" fmla="*/ 3810000 h 4343400"/>
                  <a:gd name="connsiteX19" fmla="*/ 685800 w 1219200"/>
                  <a:gd name="connsiteY19" fmla="*/ 4343400 h 4343400"/>
                  <a:gd name="connsiteX20" fmla="*/ 685800 w 1219200"/>
                  <a:gd name="connsiteY20" fmla="*/ 3429000 h 4343400"/>
                  <a:gd name="connsiteX0" fmla="*/ 685800 w 1219200"/>
                  <a:gd name="connsiteY0" fmla="*/ 3429000 h 4343400"/>
                  <a:gd name="connsiteX1" fmla="*/ 685800 w 1219200"/>
                  <a:gd name="connsiteY1" fmla="*/ 2133600 h 4343400"/>
                  <a:gd name="connsiteX2" fmla="*/ 381000 w 1219200"/>
                  <a:gd name="connsiteY2" fmla="*/ 2514600 h 4343400"/>
                  <a:gd name="connsiteX3" fmla="*/ 609600 w 1219200"/>
                  <a:gd name="connsiteY3" fmla="*/ 1905000 h 4343400"/>
                  <a:gd name="connsiteX4" fmla="*/ 609600 w 1219200"/>
                  <a:gd name="connsiteY4" fmla="*/ 1600200 h 4343400"/>
                  <a:gd name="connsiteX5" fmla="*/ 228600 w 1219200"/>
                  <a:gd name="connsiteY5" fmla="*/ 1981200 h 4343400"/>
                  <a:gd name="connsiteX6" fmla="*/ 609600 w 1219200"/>
                  <a:gd name="connsiteY6" fmla="*/ 1295400 h 4343400"/>
                  <a:gd name="connsiteX7" fmla="*/ 609600 w 1219200"/>
                  <a:gd name="connsiteY7" fmla="*/ 914400 h 4343400"/>
                  <a:gd name="connsiteX8" fmla="*/ 76200 w 1219200"/>
                  <a:gd name="connsiteY8" fmla="*/ 1066800 h 4343400"/>
                  <a:gd name="connsiteX9" fmla="*/ 609600 w 1219200"/>
                  <a:gd name="connsiteY9" fmla="*/ 609600 h 4343400"/>
                  <a:gd name="connsiteX10" fmla="*/ 609600 w 1219200"/>
                  <a:gd name="connsiteY10" fmla="*/ 228600 h 4343400"/>
                  <a:gd name="connsiteX11" fmla="*/ 0 w 1219200"/>
                  <a:gd name="connsiteY11" fmla="*/ 685800 h 4343400"/>
                  <a:gd name="connsiteX12" fmla="*/ 685800 w 1219200"/>
                  <a:gd name="connsiteY12" fmla="*/ 0 h 4343400"/>
                  <a:gd name="connsiteX13" fmla="*/ 914400 w 1219200"/>
                  <a:gd name="connsiteY13" fmla="*/ 1066800 h 4343400"/>
                  <a:gd name="connsiteX14" fmla="*/ 1066800 w 1219200"/>
                  <a:gd name="connsiteY14" fmla="*/ 2209800 h 4343400"/>
                  <a:gd name="connsiteX15" fmla="*/ 1085850 w 1219200"/>
                  <a:gd name="connsiteY15" fmla="*/ 3314700 h 4343400"/>
                  <a:gd name="connsiteX16" fmla="*/ 762000 w 1219200"/>
                  <a:gd name="connsiteY16" fmla="*/ 2514600 h 4343400"/>
                  <a:gd name="connsiteX17" fmla="*/ 762000 w 1219200"/>
                  <a:gd name="connsiteY17" fmla="*/ 3429000 h 4343400"/>
                  <a:gd name="connsiteX18" fmla="*/ 762000 w 1219200"/>
                  <a:gd name="connsiteY18" fmla="*/ 3810000 h 4343400"/>
                  <a:gd name="connsiteX19" fmla="*/ 1219200 w 1219200"/>
                  <a:gd name="connsiteY19" fmla="*/ 3810000 h 4343400"/>
                  <a:gd name="connsiteX20" fmla="*/ 685800 w 1219200"/>
                  <a:gd name="connsiteY20" fmla="*/ 4343400 h 4343400"/>
                  <a:gd name="connsiteX21" fmla="*/ 685800 w 12192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1143000 w 1143000"/>
                  <a:gd name="connsiteY19" fmla="*/ 3505200 h 4343400"/>
                  <a:gd name="connsiteX20" fmla="*/ 685800 w 1143000"/>
                  <a:gd name="connsiteY20" fmla="*/ 4343400 h 4343400"/>
                  <a:gd name="connsiteX21" fmla="*/ 685800 w 1143000"/>
                  <a:gd name="connsiteY21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685800 w 1143000"/>
                  <a:gd name="connsiteY21" fmla="*/ 4343400 h 4343400"/>
                  <a:gd name="connsiteX22" fmla="*/ 685800 w 1143000"/>
                  <a:gd name="connsiteY22" fmla="*/ 3429000 h 4343400"/>
                  <a:gd name="connsiteX0" fmla="*/ 685800 w 1143000"/>
                  <a:gd name="connsiteY0" fmla="*/ 3429000 h 4343400"/>
                  <a:gd name="connsiteX1" fmla="*/ 685800 w 1143000"/>
                  <a:gd name="connsiteY1" fmla="*/ 2133600 h 4343400"/>
                  <a:gd name="connsiteX2" fmla="*/ 381000 w 1143000"/>
                  <a:gd name="connsiteY2" fmla="*/ 2514600 h 4343400"/>
                  <a:gd name="connsiteX3" fmla="*/ 609600 w 1143000"/>
                  <a:gd name="connsiteY3" fmla="*/ 1905000 h 4343400"/>
                  <a:gd name="connsiteX4" fmla="*/ 609600 w 1143000"/>
                  <a:gd name="connsiteY4" fmla="*/ 1600200 h 4343400"/>
                  <a:gd name="connsiteX5" fmla="*/ 228600 w 1143000"/>
                  <a:gd name="connsiteY5" fmla="*/ 1981200 h 4343400"/>
                  <a:gd name="connsiteX6" fmla="*/ 609600 w 1143000"/>
                  <a:gd name="connsiteY6" fmla="*/ 1295400 h 4343400"/>
                  <a:gd name="connsiteX7" fmla="*/ 609600 w 1143000"/>
                  <a:gd name="connsiteY7" fmla="*/ 914400 h 4343400"/>
                  <a:gd name="connsiteX8" fmla="*/ 76200 w 1143000"/>
                  <a:gd name="connsiteY8" fmla="*/ 1066800 h 4343400"/>
                  <a:gd name="connsiteX9" fmla="*/ 609600 w 1143000"/>
                  <a:gd name="connsiteY9" fmla="*/ 609600 h 4343400"/>
                  <a:gd name="connsiteX10" fmla="*/ 609600 w 1143000"/>
                  <a:gd name="connsiteY10" fmla="*/ 228600 h 4343400"/>
                  <a:gd name="connsiteX11" fmla="*/ 0 w 1143000"/>
                  <a:gd name="connsiteY11" fmla="*/ 685800 h 4343400"/>
                  <a:gd name="connsiteX12" fmla="*/ 685800 w 1143000"/>
                  <a:gd name="connsiteY12" fmla="*/ 0 h 4343400"/>
                  <a:gd name="connsiteX13" fmla="*/ 914400 w 1143000"/>
                  <a:gd name="connsiteY13" fmla="*/ 1066800 h 4343400"/>
                  <a:gd name="connsiteX14" fmla="*/ 1066800 w 1143000"/>
                  <a:gd name="connsiteY14" fmla="*/ 2209800 h 4343400"/>
                  <a:gd name="connsiteX15" fmla="*/ 1085850 w 1143000"/>
                  <a:gd name="connsiteY15" fmla="*/ 3314700 h 4343400"/>
                  <a:gd name="connsiteX16" fmla="*/ 762000 w 1143000"/>
                  <a:gd name="connsiteY16" fmla="*/ 2514600 h 4343400"/>
                  <a:gd name="connsiteX17" fmla="*/ 762000 w 1143000"/>
                  <a:gd name="connsiteY17" fmla="*/ 3429000 h 4343400"/>
                  <a:gd name="connsiteX18" fmla="*/ 762000 w 1143000"/>
                  <a:gd name="connsiteY18" fmla="*/ 3810000 h 4343400"/>
                  <a:gd name="connsiteX19" fmla="*/ 914400 w 1143000"/>
                  <a:gd name="connsiteY19" fmla="*/ 3810000 h 4343400"/>
                  <a:gd name="connsiteX20" fmla="*/ 1143000 w 1143000"/>
                  <a:gd name="connsiteY20" fmla="*/ 3505200 h 4343400"/>
                  <a:gd name="connsiteX21" fmla="*/ 990600 w 1143000"/>
                  <a:gd name="connsiteY21" fmla="*/ 4038600 h 4343400"/>
                  <a:gd name="connsiteX22" fmla="*/ 685800 w 1143000"/>
                  <a:gd name="connsiteY22" fmla="*/ 4343400 h 4343400"/>
                  <a:gd name="connsiteX23" fmla="*/ 685800 w 1143000"/>
                  <a:gd name="connsiteY23" fmla="*/ 3429000 h 4343400"/>
                  <a:gd name="connsiteX0" fmla="*/ 685800 w 1143000"/>
                  <a:gd name="connsiteY0" fmla="*/ 3429000 h 4648200"/>
                  <a:gd name="connsiteX1" fmla="*/ 685800 w 1143000"/>
                  <a:gd name="connsiteY1" fmla="*/ 21336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838200 w 1143000"/>
                  <a:gd name="connsiteY1" fmla="*/ 1828800 h 4648200"/>
                  <a:gd name="connsiteX2" fmla="*/ 381000 w 1143000"/>
                  <a:gd name="connsiteY2" fmla="*/ 2514600 h 4648200"/>
                  <a:gd name="connsiteX3" fmla="*/ 609600 w 1143000"/>
                  <a:gd name="connsiteY3" fmla="*/ 1905000 h 4648200"/>
                  <a:gd name="connsiteX4" fmla="*/ 609600 w 1143000"/>
                  <a:gd name="connsiteY4" fmla="*/ 1600200 h 4648200"/>
                  <a:gd name="connsiteX5" fmla="*/ 228600 w 1143000"/>
                  <a:gd name="connsiteY5" fmla="*/ 1981200 h 4648200"/>
                  <a:gd name="connsiteX6" fmla="*/ 609600 w 1143000"/>
                  <a:gd name="connsiteY6" fmla="*/ 1295400 h 4648200"/>
                  <a:gd name="connsiteX7" fmla="*/ 609600 w 1143000"/>
                  <a:gd name="connsiteY7" fmla="*/ 914400 h 4648200"/>
                  <a:gd name="connsiteX8" fmla="*/ 76200 w 1143000"/>
                  <a:gd name="connsiteY8" fmla="*/ 1066800 h 4648200"/>
                  <a:gd name="connsiteX9" fmla="*/ 609600 w 1143000"/>
                  <a:gd name="connsiteY9" fmla="*/ 609600 h 4648200"/>
                  <a:gd name="connsiteX10" fmla="*/ 609600 w 1143000"/>
                  <a:gd name="connsiteY10" fmla="*/ 2286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838200 w 1143000"/>
                  <a:gd name="connsiteY2" fmla="*/ 18288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609600 w 1143000"/>
                  <a:gd name="connsiteY5" fmla="*/ 16002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609600 w 1143000"/>
                  <a:gd name="connsiteY5" fmla="*/ 16002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09600 w 1143000"/>
                  <a:gd name="connsiteY8" fmla="*/ 9144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2286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858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609600 w 1143000"/>
                  <a:gd name="connsiteY10" fmla="*/ 6096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685800 w 1143000"/>
                  <a:gd name="connsiteY8" fmla="*/ 685800 h 4648200"/>
                  <a:gd name="connsiteX9" fmla="*/ 76200 w 1143000"/>
                  <a:gd name="connsiteY9" fmla="*/ 1066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 w 1143000"/>
                  <a:gd name="connsiteY10" fmla="*/ 1066800 h 4648200"/>
                  <a:gd name="connsiteX11" fmla="*/ 762000 w 1143000"/>
                  <a:gd name="connsiteY11" fmla="*/ 533400 h 4648200"/>
                  <a:gd name="connsiteX12" fmla="*/ 685800 w 1143000"/>
                  <a:gd name="connsiteY12" fmla="*/ 381000 h 4648200"/>
                  <a:gd name="connsiteX13" fmla="*/ 609600 w 1143000"/>
                  <a:gd name="connsiteY13" fmla="*/ 152400 h 4648200"/>
                  <a:gd name="connsiteX14" fmla="*/ 0 w 1143000"/>
                  <a:gd name="connsiteY14" fmla="*/ 685800 h 4648200"/>
                  <a:gd name="connsiteX15" fmla="*/ 685800 w 1143000"/>
                  <a:gd name="connsiteY15" fmla="*/ 0 h 4648200"/>
                  <a:gd name="connsiteX16" fmla="*/ 914400 w 1143000"/>
                  <a:gd name="connsiteY16" fmla="*/ 1066800 h 4648200"/>
                  <a:gd name="connsiteX17" fmla="*/ 1066800 w 1143000"/>
                  <a:gd name="connsiteY17" fmla="*/ 2209800 h 4648200"/>
                  <a:gd name="connsiteX18" fmla="*/ 1085850 w 1143000"/>
                  <a:gd name="connsiteY18" fmla="*/ 3314700 h 4648200"/>
                  <a:gd name="connsiteX19" fmla="*/ 762000 w 1143000"/>
                  <a:gd name="connsiteY19" fmla="*/ 2514600 h 4648200"/>
                  <a:gd name="connsiteX20" fmla="*/ 762000 w 1143000"/>
                  <a:gd name="connsiteY20" fmla="*/ 3429000 h 4648200"/>
                  <a:gd name="connsiteX21" fmla="*/ 762000 w 1143000"/>
                  <a:gd name="connsiteY21" fmla="*/ 3810000 h 4648200"/>
                  <a:gd name="connsiteX22" fmla="*/ 9144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609600 w 1143000"/>
                  <a:gd name="connsiteY7" fmla="*/ 12954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228600 w 1143000"/>
                  <a:gd name="connsiteY6" fmla="*/ 1981200 h 4648200"/>
                  <a:gd name="connsiteX7" fmla="*/ 838200 w 1143000"/>
                  <a:gd name="connsiteY7" fmla="*/ 1066800 h 4648200"/>
                  <a:gd name="connsiteX8" fmla="*/ 762000 w 1143000"/>
                  <a:gd name="connsiteY8" fmla="*/ 685800 h 4648200"/>
                  <a:gd name="connsiteX9" fmla="*/ 685800 w 1143000"/>
                  <a:gd name="connsiteY9" fmla="*/ 685800 h 4648200"/>
                  <a:gd name="connsiteX10" fmla="*/ 762000 w 1143000"/>
                  <a:gd name="connsiteY10" fmla="*/ 533400 h 4648200"/>
                  <a:gd name="connsiteX11" fmla="*/ 685800 w 1143000"/>
                  <a:gd name="connsiteY11" fmla="*/ 381000 h 4648200"/>
                  <a:gd name="connsiteX12" fmla="*/ 609600 w 1143000"/>
                  <a:gd name="connsiteY12" fmla="*/ 152400 h 4648200"/>
                  <a:gd name="connsiteX13" fmla="*/ 0 w 1143000"/>
                  <a:gd name="connsiteY13" fmla="*/ 685800 h 4648200"/>
                  <a:gd name="connsiteX14" fmla="*/ 685800 w 1143000"/>
                  <a:gd name="connsiteY14" fmla="*/ 0 h 4648200"/>
                  <a:gd name="connsiteX15" fmla="*/ 914400 w 1143000"/>
                  <a:gd name="connsiteY15" fmla="*/ 1066800 h 4648200"/>
                  <a:gd name="connsiteX16" fmla="*/ 1066800 w 1143000"/>
                  <a:gd name="connsiteY16" fmla="*/ 2209800 h 4648200"/>
                  <a:gd name="connsiteX17" fmla="*/ 1085850 w 1143000"/>
                  <a:gd name="connsiteY17" fmla="*/ 3314700 h 4648200"/>
                  <a:gd name="connsiteX18" fmla="*/ 762000 w 1143000"/>
                  <a:gd name="connsiteY18" fmla="*/ 2514600 h 4648200"/>
                  <a:gd name="connsiteX19" fmla="*/ 762000 w 1143000"/>
                  <a:gd name="connsiteY19" fmla="*/ 3429000 h 4648200"/>
                  <a:gd name="connsiteX20" fmla="*/ 762000 w 1143000"/>
                  <a:gd name="connsiteY20" fmla="*/ 3810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381000 w 1143000"/>
                  <a:gd name="connsiteY3" fmla="*/ 2514600 h 4648200"/>
                  <a:gd name="connsiteX4" fmla="*/ 609600 w 1143000"/>
                  <a:gd name="connsiteY4" fmla="*/ 19050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609600 w 1143000"/>
                  <a:gd name="connsiteY3" fmla="*/ 19050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762000 w 1143000"/>
                  <a:gd name="connsiteY2" fmla="*/ 1676400 h 4648200"/>
                  <a:gd name="connsiteX3" fmla="*/ 914400 w 1143000"/>
                  <a:gd name="connsiteY3" fmla="*/ 13716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990600 w 1143000"/>
                  <a:gd name="connsiteY2" fmla="*/ 1828800 h 4648200"/>
                  <a:gd name="connsiteX3" fmla="*/ 914400 w 1143000"/>
                  <a:gd name="connsiteY3" fmla="*/ 1371600 h 4648200"/>
                  <a:gd name="connsiteX4" fmla="*/ 762000 w 1143000"/>
                  <a:gd name="connsiteY4" fmla="*/ 1295400 h 4648200"/>
                  <a:gd name="connsiteX5" fmla="*/ 838200 w 1143000"/>
                  <a:gd name="connsiteY5" fmla="*/ 1066800 h 4648200"/>
                  <a:gd name="connsiteX6" fmla="*/ 762000 w 1143000"/>
                  <a:gd name="connsiteY6" fmla="*/ 685800 h 4648200"/>
                  <a:gd name="connsiteX7" fmla="*/ 685800 w 1143000"/>
                  <a:gd name="connsiteY7" fmla="*/ 685800 h 4648200"/>
                  <a:gd name="connsiteX8" fmla="*/ 762000 w 1143000"/>
                  <a:gd name="connsiteY8" fmla="*/ 533400 h 4648200"/>
                  <a:gd name="connsiteX9" fmla="*/ 685800 w 1143000"/>
                  <a:gd name="connsiteY9" fmla="*/ 381000 h 4648200"/>
                  <a:gd name="connsiteX10" fmla="*/ 609600 w 1143000"/>
                  <a:gd name="connsiteY10" fmla="*/ 152400 h 4648200"/>
                  <a:gd name="connsiteX11" fmla="*/ 0 w 1143000"/>
                  <a:gd name="connsiteY11" fmla="*/ 685800 h 4648200"/>
                  <a:gd name="connsiteX12" fmla="*/ 685800 w 1143000"/>
                  <a:gd name="connsiteY12" fmla="*/ 0 h 4648200"/>
                  <a:gd name="connsiteX13" fmla="*/ 914400 w 1143000"/>
                  <a:gd name="connsiteY13" fmla="*/ 1066800 h 4648200"/>
                  <a:gd name="connsiteX14" fmla="*/ 1066800 w 1143000"/>
                  <a:gd name="connsiteY14" fmla="*/ 2209800 h 4648200"/>
                  <a:gd name="connsiteX15" fmla="*/ 1085850 w 1143000"/>
                  <a:gd name="connsiteY15" fmla="*/ 3314700 h 4648200"/>
                  <a:gd name="connsiteX16" fmla="*/ 762000 w 1143000"/>
                  <a:gd name="connsiteY16" fmla="*/ 2514600 h 4648200"/>
                  <a:gd name="connsiteX17" fmla="*/ 762000 w 1143000"/>
                  <a:gd name="connsiteY17" fmla="*/ 3429000 h 4648200"/>
                  <a:gd name="connsiteX18" fmla="*/ 762000 w 1143000"/>
                  <a:gd name="connsiteY18" fmla="*/ 3810000 h 4648200"/>
                  <a:gd name="connsiteX19" fmla="*/ 914400 w 1143000"/>
                  <a:gd name="connsiteY19" fmla="*/ 3810000 h 4648200"/>
                  <a:gd name="connsiteX20" fmla="*/ 1143000 w 1143000"/>
                  <a:gd name="connsiteY20" fmla="*/ 3505200 h 4648200"/>
                  <a:gd name="connsiteX21" fmla="*/ 990600 w 1143000"/>
                  <a:gd name="connsiteY21" fmla="*/ 4038600 h 4648200"/>
                  <a:gd name="connsiteX22" fmla="*/ 685800 w 1143000"/>
                  <a:gd name="connsiteY22" fmla="*/ 4648200 h 4648200"/>
                  <a:gd name="connsiteX23" fmla="*/ 685800 w 1143000"/>
                  <a:gd name="connsiteY23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990600 w 1143000"/>
                  <a:gd name="connsiteY2" fmla="*/ 25908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914400 w 1143000"/>
                  <a:gd name="connsiteY20" fmla="*/ 3810000 h 4648200"/>
                  <a:gd name="connsiteX21" fmla="*/ 1143000 w 1143000"/>
                  <a:gd name="connsiteY21" fmla="*/ 3505200 h 4648200"/>
                  <a:gd name="connsiteX22" fmla="*/ 990600 w 1143000"/>
                  <a:gd name="connsiteY22" fmla="*/ 4038600 h 4648200"/>
                  <a:gd name="connsiteX23" fmla="*/ 685800 w 1143000"/>
                  <a:gd name="connsiteY23" fmla="*/ 4648200 h 4648200"/>
                  <a:gd name="connsiteX24" fmla="*/ 685800 w 1143000"/>
                  <a:gd name="connsiteY24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3810000 h 4648200"/>
                  <a:gd name="connsiteX22" fmla="*/ 1143000 w 1143000"/>
                  <a:gd name="connsiteY22" fmla="*/ 3505200 h 4648200"/>
                  <a:gd name="connsiteX23" fmla="*/ 990600 w 1143000"/>
                  <a:gd name="connsiteY23" fmla="*/ 4038600 h 4648200"/>
                  <a:gd name="connsiteX24" fmla="*/ 685800 w 1143000"/>
                  <a:gd name="connsiteY24" fmla="*/ 4648200 h 4648200"/>
                  <a:gd name="connsiteX25" fmla="*/ 685800 w 1143000"/>
                  <a:gd name="connsiteY25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38100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838200 w 1143000"/>
                  <a:gd name="connsiteY20" fmla="*/ 4191000 h 4648200"/>
                  <a:gd name="connsiteX21" fmla="*/ 914400 w 1143000"/>
                  <a:gd name="connsiteY21" fmla="*/ 40386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685800 w 1143000"/>
                  <a:gd name="connsiteY0" fmla="*/ 3429000 h 4648200"/>
                  <a:gd name="connsiteX1" fmla="*/ 762000 w 1143000"/>
                  <a:gd name="connsiteY1" fmla="*/ 2286000 h 4648200"/>
                  <a:gd name="connsiteX2" fmla="*/ 1066800 w 1143000"/>
                  <a:gd name="connsiteY2" fmla="*/ 3200400 h 4648200"/>
                  <a:gd name="connsiteX3" fmla="*/ 990600 w 1143000"/>
                  <a:gd name="connsiteY3" fmla="*/ 1828800 h 4648200"/>
                  <a:gd name="connsiteX4" fmla="*/ 914400 w 1143000"/>
                  <a:gd name="connsiteY4" fmla="*/ 1371600 h 4648200"/>
                  <a:gd name="connsiteX5" fmla="*/ 762000 w 1143000"/>
                  <a:gd name="connsiteY5" fmla="*/ 1295400 h 4648200"/>
                  <a:gd name="connsiteX6" fmla="*/ 838200 w 1143000"/>
                  <a:gd name="connsiteY6" fmla="*/ 1066800 h 4648200"/>
                  <a:gd name="connsiteX7" fmla="*/ 762000 w 1143000"/>
                  <a:gd name="connsiteY7" fmla="*/ 685800 h 4648200"/>
                  <a:gd name="connsiteX8" fmla="*/ 685800 w 1143000"/>
                  <a:gd name="connsiteY8" fmla="*/ 685800 h 4648200"/>
                  <a:gd name="connsiteX9" fmla="*/ 762000 w 1143000"/>
                  <a:gd name="connsiteY9" fmla="*/ 533400 h 4648200"/>
                  <a:gd name="connsiteX10" fmla="*/ 685800 w 1143000"/>
                  <a:gd name="connsiteY10" fmla="*/ 381000 h 4648200"/>
                  <a:gd name="connsiteX11" fmla="*/ 609600 w 1143000"/>
                  <a:gd name="connsiteY11" fmla="*/ 152400 h 4648200"/>
                  <a:gd name="connsiteX12" fmla="*/ 0 w 1143000"/>
                  <a:gd name="connsiteY12" fmla="*/ 685800 h 4648200"/>
                  <a:gd name="connsiteX13" fmla="*/ 685800 w 1143000"/>
                  <a:gd name="connsiteY13" fmla="*/ 0 h 4648200"/>
                  <a:gd name="connsiteX14" fmla="*/ 914400 w 1143000"/>
                  <a:gd name="connsiteY14" fmla="*/ 1066800 h 4648200"/>
                  <a:gd name="connsiteX15" fmla="*/ 1066800 w 1143000"/>
                  <a:gd name="connsiteY15" fmla="*/ 2209800 h 4648200"/>
                  <a:gd name="connsiteX16" fmla="*/ 1085850 w 1143000"/>
                  <a:gd name="connsiteY16" fmla="*/ 3314700 h 4648200"/>
                  <a:gd name="connsiteX17" fmla="*/ 762000 w 1143000"/>
                  <a:gd name="connsiteY17" fmla="*/ 2514600 h 4648200"/>
                  <a:gd name="connsiteX18" fmla="*/ 762000 w 1143000"/>
                  <a:gd name="connsiteY18" fmla="*/ 3429000 h 4648200"/>
                  <a:gd name="connsiteX19" fmla="*/ 762000 w 1143000"/>
                  <a:gd name="connsiteY19" fmla="*/ 3810000 h 4648200"/>
                  <a:gd name="connsiteX20" fmla="*/ 762000 w 1143000"/>
                  <a:gd name="connsiteY20" fmla="*/ 4343400 h 4648200"/>
                  <a:gd name="connsiteX21" fmla="*/ 914400 w 1143000"/>
                  <a:gd name="connsiteY21" fmla="*/ 4038600 h 4648200"/>
                  <a:gd name="connsiteX22" fmla="*/ 990600 w 1143000"/>
                  <a:gd name="connsiteY22" fmla="*/ 3810000 h 4648200"/>
                  <a:gd name="connsiteX23" fmla="*/ 1143000 w 1143000"/>
                  <a:gd name="connsiteY23" fmla="*/ 3505200 h 4648200"/>
                  <a:gd name="connsiteX24" fmla="*/ 990600 w 1143000"/>
                  <a:gd name="connsiteY24" fmla="*/ 4038600 h 4648200"/>
                  <a:gd name="connsiteX25" fmla="*/ 685800 w 1143000"/>
                  <a:gd name="connsiteY25" fmla="*/ 4648200 h 4648200"/>
                  <a:gd name="connsiteX26" fmla="*/ 685800 w 1143000"/>
                  <a:gd name="connsiteY26" fmla="*/ 3429000 h 4648200"/>
                  <a:gd name="connsiteX0" fmla="*/ 228600 w 685800"/>
                  <a:gd name="connsiteY0" fmla="*/ 3429000 h 4648200"/>
                  <a:gd name="connsiteX1" fmla="*/ 304800 w 685800"/>
                  <a:gd name="connsiteY1" fmla="*/ 2286000 h 4648200"/>
                  <a:gd name="connsiteX2" fmla="*/ 609600 w 685800"/>
                  <a:gd name="connsiteY2" fmla="*/ 3200400 h 4648200"/>
                  <a:gd name="connsiteX3" fmla="*/ 533400 w 685800"/>
                  <a:gd name="connsiteY3" fmla="*/ 1828800 h 4648200"/>
                  <a:gd name="connsiteX4" fmla="*/ 457200 w 685800"/>
                  <a:gd name="connsiteY4" fmla="*/ 1371600 h 4648200"/>
                  <a:gd name="connsiteX5" fmla="*/ 304800 w 685800"/>
                  <a:gd name="connsiteY5" fmla="*/ 1295400 h 4648200"/>
                  <a:gd name="connsiteX6" fmla="*/ 381000 w 685800"/>
                  <a:gd name="connsiteY6" fmla="*/ 1066800 h 4648200"/>
                  <a:gd name="connsiteX7" fmla="*/ 304800 w 685800"/>
                  <a:gd name="connsiteY7" fmla="*/ 685800 h 4648200"/>
                  <a:gd name="connsiteX8" fmla="*/ 228600 w 685800"/>
                  <a:gd name="connsiteY8" fmla="*/ 685800 h 4648200"/>
                  <a:gd name="connsiteX9" fmla="*/ 304800 w 685800"/>
                  <a:gd name="connsiteY9" fmla="*/ 533400 h 4648200"/>
                  <a:gd name="connsiteX10" fmla="*/ 228600 w 685800"/>
                  <a:gd name="connsiteY10" fmla="*/ 381000 h 4648200"/>
                  <a:gd name="connsiteX11" fmla="*/ 152400 w 685800"/>
                  <a:gd name="connsiteY11" fmla="*/ 152400 h 4648200"/>
                  <a:gd name="connsiteX12" fmla="*/ 0 w 685800"/>
                  <a:gd name="connsiteY12" fmla="*/ 304800 h 4648200"/>
                  <a:gd name="connsiteX13" fmla="*/ 228600 w 685800"/>
                  <a:gd name="connsiteY13" fmla="*/ 0 h 4648200"/>
                  <a:gd name="connsiteX14" fmla="*/ 457200 w 685800"/>
                  <a:gd name="connsiteY14" fmla="*/ 1066800 h 4648200"/>
                  <a:gd name="connsiteX15" fmla="*/ 609600 w 685800"/>
                  <a:gd name="connsiteY15" fmla="*/ 2209800 h 4648200"/>
                  <a:gd name="connsiteX16" fmla="*/ 628650 w 685800"/>
                  <a:gd name="connsiteY16" fmla="*/ 3314700 h 4648200"/>
                  <a:gd name="connsiteX17" fmla="*/ 304800 w 685800"/>
                  <a:gd name="connsiteY17" fmla="*/ 2514600 h 4648200"/>
                  <a:gd name="connsiteX18" fmla="*/ 304800 w 685800"/>
                  <a:gd name="connsiteY18" fmla="*/ 3429000 h 4648200"/>
                  <a:gd name="connsiteX19" fmla="*/ 304800 w 685800"/>
                  <a:gd name="connsiteY19" fmla="*/ 3810000 h 4648200"/>
                  <a:gd name="connsiteX20" fmla="*/ 304800 w 685800"/>
                  <a:gd name="connsiteY20" fmla="*/ 4343400 h 4648200"/>
                  <a:gd name="connsiteX21" fmla="*/ 457200 w 685800"/>
                  <a:gd name="connsiteY21" fmla="*/ 4038600 h 4648200"/>
                  <a:gd name="connsiteX22" fmla="*/ 533400 w 685800"/>
                  <a:gd name="connsiteY22" fmla="*/ 3810000 h 4648200"/>
                  <a:gd name="connsiteX23" fmla="*/ 685800 w 685800"/>
                  <a:gd name="connsiteY23" fmla="*/ 3505200 h 4648200"/>
                  <a:gd name="connsiteX24" fmla="*/ 533400 w 685800"/>
                  <a:gd name="connsiteY24" fmla="*/ 4038600 h 4648200"/>
                  <a:gd name="connsiteX25" fmla="*/ 228600 w 685800"/>
                  <a:gd name="connsiteY25" fmla="*/ 4648200 h 4648200"/>
                  <a:gd name="connsiteX26" fmla="*/ 228600 w 685800"/>
                  <a:gd name="connsiteY26" fmla="*/ 3429000 h 464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85800" h="4648200">
                    <a:moveTo>
                      <a:pt x="228600" y="3429000"/>
                    </a:moveTo>
                    <a:lnTo>
                      <a:pt x="304800" y="2286000"/>
                    </a:lnTo>
                    <a:lnTo>
                      <a:pt x="609600" y="3200400"/>
                    </a:lnTo>
                    <a:lnTo>
                      <a:pt x="533400" y="1828800"/>
                    </a:lnTo>
                    <a:lnTo>
                      <a:pt x="457200" y="1371600"/>
                    </a:lnTo>
                    <a:lnTo>
                      <a:pt x="304800" y="1295400"/>
                    </a:lnTo>
                    <a:lnTo>
                      <a:pt x="381000" y="1066800"/>
                    </a:lnTo>
                    <a:lnTo>
                      <a:pt x="304800" y="685800"/>
                    </a:lnTo>
                    <a:lnTo>
                      <a:pt x="228600" y="685800"/>
                    </a:lnTo>
                    <a:lnTo>
                      <a:pt x="304800" y="533400"/>
                    </a:lnTo>
                    <a:lnTo>
                      <a:pt x="228600" y="381000"/>
                    </a:lnTo>
                    <a:lnTo>
                      <a:pt x="152400" y="152400"/>
                    </a:lnTo>
                    <a:lnTo>
                      <a:pt x="0" y="304800"/>
                    </a:lnTo>
                    <a:lnTo>
                      <a:pt x="228600" y="0"/>
                    </a:lnTo>
                    <a:lnTo>
                      <a:pt x="457200" y="1066800"/>
                    </a:lnTo>
                    <a:lnTo>
                      <a:pt x="609600" y="2209800"/>
                    </a:lnTo>
                    <a:lnTo>
                      <a:pt x="628650" y="3314700"/>
                    </a:lnTo>
                    <a:lnTo>
                      <a:pt x="304800" y="2514600"/>
                    </a:lnTo>
                    <a:lnTo>
                      <a:pt x="304800" y="3429000"/>
                    </a:lnTo>
                    <a:lnTo>
                      <a:pt x="304800" y="3810000"/>
                    </a:lnTo>
                    <a:lnTo>
                      <a:pt x="304800" y="4343400"/>
                    </a:lnTo>
                    <a:lnTo>
                      <a:pt x="457200" y="4038600"/>
                    </a:lnTo>
                    <a:lnTo>
                      <a:pt x="533400" y="3810000"/>
                    </a:lnTo>
                    <a:lnTo>
                      <a:pt x="685800" y="3505200"/>
                    </a:lnTo>
                    <a:lnTo>
                      <a:pt x="533400" y="4038600"/>
                    </a:lnTo>
                    <a:lnTo>
                      <a:pt x="228600" y="4648200"/>
                    </a:lnTo>
                    <a:lnTo>
                      <a:pt x="228600" y="34290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  <a:shade val="30000"/>
                      <a:satMod val="115000"/>
                    </a:schemeClr>
                  </a:gs>
                  <a:gs pos="50000">
                    <a:schemeClr val="bg1">
                      <a:lumMod val="9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5486400" y="2971800"/>
                <a:ext cx="91440" cy="12954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24"/>
            <p:cNvGrpSpPr/>
            <p:nvPr/>
          </p:nvGrpSpPr>
          <p:grpSpPr>
            <a:xfrm rot="15888333" flipH="1">
              <a:off x="3749970" y="5325156"/>
              <a:ext cx="1219199" cy="609600"/>
              <a:chOff x="4572000" y="5638800"/>
              <a:chExt cx="1600200" cy="609600"/>
            </a:xfrm>
          </p:grpSpPr>
          <p:cxnSp>
            <p:nvCxnSpPr>
              <p:cNvPr id="327" name="Straight Connector 326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29" name="Hexagon 328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Isosceles Triangle 329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Trapezoid 330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2" name="Isosceles Triangle 331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3" name="Group 8"/>
            <p:cNvGrpSpPr/>
            <p:nvPr/>
          </p:nvGrpSpPr>
          <p:grpSpPr>
            <a:xfrm rot="19565298" flipH="1">
              <a:off x="3474204" y="3574657"/>
              <a:ext cx="457200" cy="2075793"/>
              <a:chOff x="4953000" y="2819400"/>
              <a:chExt cx="457200" cy="2075793"/>
            </a:xfrm>
          </p:grpSpPr>
          <p:grpSp>
            <p:nvGrpSpPr>
              <p:cNvPr id="323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325" name="Trapezoid 324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26" name="Trapezoid 325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4" name="Parallelogram 323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4" name="Group 21"/>
            <p:cNvGrpSpPr/>
            <p:nvPr/>
          </p:nvGrpSpPr>
          <p:grpSpPr>
            <a:xfrm rot="2748111" flipH="1">
              <a:off x="3683866" y="3145366"/>
              <a:ext cx="307983" cy="1371600"/>
              <a:chOff x="6601978" y="1709714"/>
              <a:chExt cx="307983" cy="1371600"/>
            </a:xfrm>
          </p:grpSpPr>
          <p:sp>
            <p:nvSpPr>
              <p:cNvPr id="321" name="Parallelogram 320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Trapezoid 321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24"/>
            <p:cNvGrpSpPr/>
            <p:nvPr/>
          </p:nvGrpSpPr>
          <p:grpSpPr>
            <a:xfrm flipH="1">
              <a:off x="3315035" y="6062065"/>
              <a:ext cx="1219199" cy="609600"/>
              <a:chOff x="4572000" y="5638800"/>
              <a:chExt cx="1600200" cy="609600"/>
            </a:xfrm>
          </p:grpSpPr>
          <p:cxnSp>
            <p:nvCxnSpPr>
              <p:cNvPr id="315" name="Straight Connector 314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7" name="Hexagon 316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Isosceles Triangle 317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Trapezoid 318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Isosceles Triangle 319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7" name="Group 45"/>
            <p:cNvGrpSpPr/>
            <p:nvPr/>
          </p:nvGrpSpPr>
          <p:grpSpPr>
            <a:xfrm flipH="1">
              <a:off x="3924631" y="2252065"/>
              <a:ext cx="779780" cy="1767840"/>
              <a:chOff x="1905000" y="2667000"/>
              <a:chExt cx="779780" cy="1767840"/>
            </a:xfr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306" name="Freeform 305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Freeform 306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Freeform 307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Freeform 308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Freeform 309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9" name="Trapezoid 298"/>
            <p:cNvSpPr/>
            <p:nvPr/>
          </p:nvSpPr>
          <p:spPr>
            <a:xfrm rot="3539065" flipH="1">
              <a:off x="2931986" y="4067949"/>
              <a:ext cx="297180" cy="177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Trapezoid 299"/>
            <p:cNvSpPr/>
            <p:nvPr/>
          </p:nvSpPr>
          <p:spPr>
            <a:xfrm rot="3539065" flipH="1">
              <a:off x="2951597" y="4118747"/>
              <a:ext cx="365760" cy="3048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Trapezoid 300"/>
            <p:cNvSpPr/>
            <p:nvPr/>
          </p:nvSpPr>
          <p:spPr>
            <a:xfrm rot="14339065" flipH="1">
              <a:off x="2769925" y="4165641"/>
              <a:ext cx="91440" cy="274311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Trapezoid 301"/>
            <p:cNvSpPr/>
            <p:nvPr/>
          </p:nvSpPr>
          <p:spPr>
            <a:xfrm rot="14339065" flipH="1">
              <a:off x="2817041" y="4244007"/>
              <a:ext cx="91440" cy="274311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Trapezoid 302"/>
            <p:cNvSpPr/>
            <p:nvPr/>
          </p:nvSpPr>
          <p:spPr>
            <a:xfrm rot="14339065" flipH="1">
              <a:off x="2864157" y="4322374"/>
              <a:ext cx="91440" cy="274311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Trapezoid 303"/>
            <p:cNvSpPr/>
            <p:nvPr/>
          </p:nvSpPr>
          <p:spPr>
            <a:xfrm rot="14339065" flipH="1">
              <a:off x="2911274" y="4400740"/>
              <a:ext cx="91440" cy="274311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3" name="Group 163"/>
            <p:cNvGrpSpPr/>
            <p:nvPr/>
          </p:nvGrpSpPr>
          <p:grpSpPr>
            <a:xfrm rot="3213046" flipH="1">
              <a:off x="1224724" y="1213676"/>
              <a:ext cx="2198752" cy="838200"/>
              <a:chOff x="6364223" y="2819400"/>
              <a:chExt cx="2198752" cy="838200"/>
            </a:xfrm>
          </p:grpSpPr>
          <p:grpSp>
            <p:nvGrpSpPr>
              <p:cNvPr id="290" name="Group 142"/>
              <p:cNvGrpSpPr/>
              <p:nvPr/>
            </p:nvGrpSpPr>
            <p:grpSpPr>
              <a:xfrm>
                <a:off x="7239000" y="2819400"/>
                <a:ext cx="1323975" cy="460374"/>
                <a:chOff x="6934200" y="2663818"/>
                <a:chExt cx="1323975" cy="615948"/>
              </a:xfrm>
            </p:grpSpPr>
            <p:sp>
              <p:nvSpPr>
                <p:cNvPr id="297" name="Freeform 296"/>
                <p:cNvSpPr/>
                <p:nvPr/>
              </p:nvSpPr>
              <p:spPr>
                <a:xfrm>
                  <a:off x="6934200" y="2663818"/>
                  <a:ext cx="1323975" cy="307974"/>
                </a:xfrm>
                <a:custGeom>
                  <a:avLst/>
                  <a:gdLst>
                    <a:gd name="connsiteX0" fmla="*/ 1498600 w 1498600"/>
                    <a:gd name="connsiteY0" fmla="*/ 307975 h 349250"/>
                    <a:gd name="connsiteX1" fmla="*/ 933450 w 1498600"/>
                    <a:gd name="connsiteY1" fmla="*/ 0 h 349250"/>
                    <a:gd name="connsiteX2" fmla="*/ 1301750 w 1498600"/>
                    <a:gd name="connsiteY2" fmla="*/ 263525 h 349250"/>
                    <a:gd name="connsiteX3" fmla="*/ 346075 w 1498600"/>
                    <a:gd name="connsiteY3" fmla="*/ 263525 h 349250"/>
                    <a:gd name="connsiteX4" fmla="*/ 0 w 1498600"/>
                    <a:gd name="connsiteY4" fmla="*/ 196850 h 349250"/>
                    <a:gd name="connsiteX5" fmla="*/ 222250 w 1498600"/>
                    <a:gd name="connsiteY5" fmla="*/ 279400 h 349250"/>
                    <a:gd name="connsiteX6" fmla="*/ 222250 w 1498600"/>
                    <a:gd name="connsiteY6" fmla="*/ 349250 h 349250"/>
                    <a:gd name="connsiteX7" fmla="*/ 304800 w 1498600"/>
                    <a:gd name="connsiteY7" fmla="*/ 304800 h 349250"/>
                    <a:gd name="connsiteX0" fmla="*/ 1498600 w 1498600"/>
                    <a:gd name="connsiteY0" fmla="*/ 307975 h 307975"/>
                    <a:gd name="connsiteX1" fmla="*/ 933450 w 1498600"/>
                    <a:gd name="connsiteY1" fmla="*/ 0 h 307975"/>
                    <a:gd name="connsiteX2" fmla="*/ 1301750 w 1498600"/>
                    <a:gd name="connsiteY2" fmla="*/ 263525 h 307975"/>
                    <a:gd name="connsiteX3" fmla="*/ 346075 w 1498600"/>
                    <a:gd name="connsiteY3" fmla="*/ 263525 h 307975"/>
                    <a:gd name="connsiteX4" fmla="*/ 0 w 1498600"/>
                    <a:gd name="connsiteY4" fmla="*/ 196850 h 307975"/>
                    <a:gd name="connsiteX5" fmla="*/ 222250 w 1498600"/>
                    <a:gd name="connsiteY5" fmla="*/ 279400 h 307975"/>
                    <a:gd name="connsiteX6" fmla="*/ 304800 w 1498600"/>
                    <a:gd name="connsiteY6" fmla="*/ 304800 h 307975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6" fmla="*/ 304800 w 1498600"/>
                    <a:gd name="connsiteY6" fmla="*/ 304800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479425 w 1498600"/>
                    <a:gd name="connsiteY3" fmla="*/ 23177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304800 w 1323975"/>
                    <a:gd name="connsiteY3" fmla="*/ 231775 h 307976"/>
                    <a:gd name="connsiteX4" fmla="*/ 0 w 1323975"/>
                    <a:gd name="connsiteY4" fmla="*/ 155575 h 307976"/>
                    <a:gd name="connsiteX5" fmla="*/ 0 w 1323975"/>
                    <a:gd name="connsiteY5" fmla="*/ 307976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457200 w 1323975"/>
                    <a:gd name="connsiteY3" fmla="*/ 307976 h 307976"/>
                    <a:gd name="connsiteX4" fmla="*/ 0 w 1323975"/>
                    <a:gd name="connsiteY4" fmla="*/ 155575 h 307976"/>
                    <a:gd name="connsiteX5" fmla="*/ 304800 w 1323975"/>
                    <a:gd name="connsiteY5" fmla="*/ 307975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23975" h="307975">
                      <a:moveTo>
                        <a:pt x="1323975" y="307975"/>
                      </a:moveTo>
                      <a:lnTo>
                        <a:pt x="758825" y="0"/>
                      </a:lnTo>
                      <a:lnTo>
                        <a:pt x="1127125" y="263525"/>
                      </a:lnTo>
                      <a:lnTo>
                        <a:pt x="304800" y="231775"/>
                      </a:lnTo>
                      <a:lnTo>
                        <a:pt x="0" y="155575"/>
                      </a:lnTo>
                      <a:lnTo>
                        <a:pt x="304800" y="307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9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9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8" name="Freeform 297"/>
                <p:cNvSpPr/>
                <p:nvPr/>
              </p:nvSpPr>
              <p:spPr>
                <a:xfrm flipV="1">
                  <a:off x="6934200" y="2971792"/>
                  <a:ext cx="1323975" cy="307974"/>
                </a:xfrm>
                <a:custGeom>
                  <a:avLst/>
                  <a:gdLst>
                    <a:gd name="connsiteX0" fmla="*/ 1498600 w 1498600"/>
                    <a:gd name="connsiteY0" fmla="*/ 307975 h 349250"/>
                    <a:gd name="connsiteX1" fmla="*/ 933450 w 1498600"/>
                    <a:gd name="connsiteY1" fmla="*/ 0 h 349250"/>
                    <a:gd name="connsiteX2" fmla="*/ 1301750 w 1498600"/>
                    <a:gd name="connsiteY2" fmla="*/ 263525 h 349250"/>
                    <a:gd name="connsiteX3" fmla="*/ 346075 w 1498600"/>
                    <a:gd name="connsiteY3" fmla="*/ 263525 h 349250"/>
                    <a:gd name="connsiteX4" fmla="*/ 0 w 1498600"/>
                    <a:gd name="connsiteY4" fmla="*/ 196850 h 349250"/>
                    <a:gd name="connsiteX5" fmla="*/ 222250 w 1498600"/>
                    <a:gd name="connsiteY5" fmla="*/ 279400 h 349250"/>
                    <a:gd name="connsiteX6" fmla="*/ 222250 w 1498600"/>
                    <a:gd name="connsiteY6" fmla="*/ 349250 h 349250"/>
                    <a:gd name="connsiteX7" fmla="*/ 304800 w 1498600"/>
                    <a:gd name="connsiteY7" fmla="*/ 304800 h 349250"/>
                    <a:gd name="connsiteX0" fmla="*/ 1498600 w 1498600"/>
                    <a:gd name="connsiteY0" fmla="*/ 307975 h 307975"/>
                    <a:gd name="connsiteX1" fmla="*/ 933450 w 1498600"/>
                    <a:gd name="connsiteY1" fmla="*/ 0 h 307975"/>
                    <a:gd name="connsiteX2" fmla="*/ 1301750 w 1498600"/>
                    <a:gd name="connsiteY2" fmla="*/ 263525 h 307975"/>
                    <a:gd name="connsiteX3" fmla="*/ 346075 w 1498600"/>
                    <a:gd name="connsiteY3" fmla="*/ 263525 h 307975"/>
                    <a:gd name="connsiteX4" fmla="*/ 0 w 1498600"/>
                    <a:gd name="connsiteY4" fmla="*/ 196850 h 307975"/>
                    <a:gd name="connsiteX5" fmla="*/ 222250 w 1498600"/>
                    <a:gd name="connsiteY5" fmla="*/ 279400 h 307975"/>
                    <a:gd name="connsiteX6" fmla="*/ 304800 w 1498600"/>
                    <a:gd name="connsiteY6" fmla="*/ 304800 h 307975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6" fmla="*/ 304800 w 1498600"/>
                    <a:gd name="connsiteY6" fmla="*/ 304800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346075 w 1498600"/>
                    <a:gd name="connsiteY3" fmla="*/ 26352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498600 w 1498600"/>
                    <a:gd name="connsiteY0" fmla="*/ 307975 h 307976"/>
                    <a:gd name="connsiteX1" fmla="*/ 933450 w 1498600"/>
                    <a:gd name="connsiteY1" fmla="*/ 0 h 307976"/>
                    <a:gd name="connsiteX2" fmla="*/ 1301750 w 1498600"/>
                    <a:gd name="connsiteY2" fmla="*/ 263525 h 307976"/>
                    <a:gd name="connsiteX3" fmla="*/ 479425 w 1498600"/>
                    <a:gd name="connsiteY3" fmla="*/ 231775 h 307976"/>
                    <a:gd name="connsiteX4" fmla="*/ 0 w 1498600"/>
                    <a:gd name="connsiteY4" fmla="*/ 196850 h 307976"/>
                    <a:gd name="connsiteX5" fmla="*/ 174625 w 1498600"/>
                    <a:gd name="connsiteY5" fmla="*/ 307976 h 307976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304800 w 1323975"/>
                    <a:gd name="connsiteY3" fmla="*/ 231775 h 307976"/>
                    <a:gd name="connsiteX4" fmla="*/ 0 w 1323975"/>
                    <a:gd name="connsiteY4" fmla="*/ 155575 h 307976"/>
                    <a:gd name="connsiteX5" fmla="*/ 0 w 1323975"/>
                    <a:gd name="connsiteY5" fmla="*/ 307976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  <a:gd name="connsiteX0" fmla="*/ 1323975 w 1323975"/>
                    <a:gd name="connsiteY0" fmla="*/ 307975 h 307976"/>
                    <a:gd name="connsiteX1" fmla="*/ 758825 w 1323975"/>
                    <a:gd name="connsiteY1" fmla="*/ 0 h 307976"/>
                    <a:gd name="connsiteX2" fmla="*/ 1127125 w 1323975"/>
                    <a:gd name="connsiteY2" fmla="*/ 263525 h 307976"/>
                    <a:gd name="connsiteX3" fmla="*/ 457200 w 1323975"/>
                    <a:gd name="connsiteY3" fmla="*/ 307976 h 307976"/>
                    <a:gd name="connsiteX4" fmla="*/ 0 w 1323975"/>
                    <a:gd name="connsiteY4" fmla="*/ 155575 h 307976"/>
                    <a:gd name="connsiteX5" fmla="*/ 304800 w 1323975"/>
                    <a:gd name="connsiteY5" fmla="*/ 307975 h 307976"/>
                    <a:gd name="connsiteX0" fmla="*/ 1323975 w 1323975"/>
                    <a:gd name="connsiteY0" fmla="*/ 307975 h 307975"/>
                    <a:gd name="connsiteX1" fmla="*/ 758825 w 1323975"/>
                    <a:gd name="connsiteY1" fmla="*/ 0 h 307975"/>
                    <a:gd name="connsiteX2" fmla="*/ 1127125 w 1323975"/>
                    <a:gd name="connsiteY2" fmla="*/ 263525 h 307975"/>
                    <a:gd name="connsiteX3" fmla="*/ 304800 w 1323975"/>
                    <a:gd name="connsiteY3" fmla="*/ 231775 h 307975"/>
                    <a:gd name="connsiteX4" fmla="*/ 0 w 1323975"/>
                    <a:gd name="connsiteY4" fmla="*/ 155575 h 307975"/>
                    <a:gd name="connsiteX5" fmla="*/ 304800 w 1323975"/>
                    <a:gd name="connsiteY5" fmla="*/ 307975 h 307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23975" h="307975">
                      <a:moveTo>
                        <a:pt x="1323975" y="307975"/>
                      </a:moveTo>
                      <a:lnTo>
                        <a:pt x="758825" y="0"/>
                      </a:lnTo>
                      <a:lnTo>
                        <a:pt x="1127125" y="263525"/>
                      </a:lnTo>
                      <a:lnTo>
                        <a:pt x="304800" y="231775"/>
                      </a:lnTo>
                      <a:lnTo>
                        <a:pt x="0" y="155575"/>
                      </a:lnTo>
                      <a:lnTo>
                        <a:pt x="304800" y="3079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9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9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1" name="Group 162"/>
              <p:cNvGrpSpPr/>
              <p:nvPr/>
            </p:nvGrpSpPr>
            <p:grpSpPr>
              <a:xfrm>
                <a:off x="6364223" y="2895600"/>
                <a:ext cx="1408177" cy="762000"/>
                <a:chOff x="6364223" y="2895600"/>
                <a:chExt cx="1408177" cy="762000"/>
              </a:xfrm>
            </p:grpSpPr>
            <p:sp>
              <p:nvSpPr>
                <p:cNvPr id="292" name="Hexagon 291"/>
                <p:cNvSpPr/>
                <p:nvPr/>
              </p:nvSpPr>
              <p:spPr>
                <a:xfrm>
                  <a:off x="6677025" y="3143250"/>
                  <a:ext cx="228600" cy="228600"/>
                </a:xfrm>
                <a:prstGeom prst="hexagon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Freeform 292"/>
                <p:cNvSpPr/>
                <p:nvPr/>
              </p:nvSpPr>
              <p:spPr>
                <a:xfrm>
                  <a:off x="6477000" y="3124200"/>
                  <a:ext cx="323850" cy="533400"/>
                </a:xfrm>
                <a:custGeom>
                  <a:avLst/>
                  <a:gdLst>
                    <a:gd name="connsiteX0" fmla="*/ 0 w 323850"/>
                    <a:gd name="connsiteY0" fmla="*/ 523875 h 533400"/>
                    <a:gd name="connsiteX1" fmla="*/ 152400 w 323850"/>
                    <a:gd name="connsiteY1" fmla="*/ 533400 h 533400"/>
                    <a:gd name="connsiteX2" fmla="*/ 285750 w 323850"/>
                    <a:gd name="connsiteY2" fmla="*/ 200025 h 533400"/>
                    <a:gd name="connsiteX3" fmla="*/ 323850 w 323850"/>
                    <a:gd name="connsiteY3" fmla="*/ 9525 h 533400"/>
                    <a:gd name="connsiteX4" fmla="*/ 180975 w 323850"/>
                    <a:gd name="connsiteY4" fmla="*/ 0 h 533400"/>
                    <a:gd name="connsiteX5" fmla="*/ 123825 w 323850"/>
                    <a:gd name="connsiteY5" fmla="*/ 285750 h 533400"/>
                    <a:gd name="connsiteX6" fmla="*/ 0 w 323850"/>
                    <a:gd name="connsiteY6" fmla="*/ 523875 h 53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3850" h="533400">
                      <a:moveTo>
                        <a:pt x="0" y="523875"/>
                      </a:moveTo>
                      <a:lnTo>
                        <a:pt x="152400" y="533400"/>
                      </a:lnTo>
                      <a:lnTo>
                        <a:pt x="285750" y="200025"/>
                      </a:lnTo>
                      <a:lnTo>
                        <a:pt x="323850" y="9525"/>
                      </a:lnTo>
                      <a:lnTo>
                        <a:pt x="180975" y="0"/>
                      </a:lnTo>
                      <a:lnTo>
                        <a:pt x="123825" y="285750"/>
                      </a:lnTo>
                      <a:lnTo>
                        <a:pt x="0" y="523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Hexagon 293"/>
                <p:cNvSpPr/>
                <p:nvPr/>
              </p:nvSpPr>
              <p:spPr>
                <a:xfrm>
                  <a:off x="6364224" y="2895600"/>
                  <a:ext cx="265176" cy="228600"/>
                </a:xfrm>
                <a:prstGeom prst="hexagon">
                  <a:avLst>
                    <a:gd name="adj" fmla="val 31250"/>
                    <a:gd name="vf" fmla="val 115470"/>
                  </a:avLst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5" name="Curved Connector 149"/>
                <p:cNvCxnSpPr>
                  <a:stCxn id="294" idx="3"/>
                </p:cNvCxnSpPr>
                <p:nvPr/>
              </p:nvCxnSpPr>
              <p:spPr>
                <a:xfrm rot="10800000" flipH="1" flipV="1">
                  <a:off x="6364223" y="3009899"/>
                  <a:ext cx="1027175" cy="38101"/>
                </a:xfrm>
                <a:prstGeom prst="curvedConnector5">
                  <a:avLst>
                    <a:gd name="adj1" fmla="val 0"/>
                    <a:gd name="adj2" fmla="val -499987"/>
                    <a:gd name="adj3" fmla="val 62908"/>
                  </a:avLst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6" name="Parallelogram 295"/>
                <p:cNvSpPr/>
                <p:nvPr/>
              </p:nvSpPr>
              <p:spPr>
                <a:xfrm>
                  <a:off x="6477000" y="2895600"/>
                  <a:ext cx="1295400" cy="304800"/>
                </a:xfrm>
                <a:prstGeom prst="parallelogram">
                  <a:avLst>
                    <a:gd name="adj" fmla="val 48958"/>
                  </a:avLst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13" name="Group 221"/>
            <p:cNvGrpSpPr/>
            <p:nvPr/>
          </p:nvGrpSpPr>
          <p:grpSpPr>
            <a:xfrm flipH="1">
              <a:off x="3772231" y="1032865"/>
              <a:ext cx="1070356" cy="1341120"/>
              <a:chOff x="1524000" y="182880"/>
              <a:chExt cx="1070356" cy="1341120"/>
            </a:xfrm>
          </p:grpSpPr>
          <p:grpSp>
            <p:nvGrpSpPr>
              <p:cNvPr id="273" name="Group 143"/>
              <p:cNvGrpSpPr/>
              <p:nvPr/>
            </p:nvGrpSpPr>
            <p:grpSpPr>
              <a:xfrm flipH="1">
                <a:off x="1524000" y="182880"/>
                <a:ext cx="549656" cy="1295400"/>
                <a:chOff x="2044700" y="155448"/>
                <a:chExt cx="549656" cy="1295400"/>
              </a:xfrm>
            </p:grpSpPr>
            <p:sp>
              <p:nvSpPr>
                <p:cNvPr id="283" name="Freeform 282"/>
                <p:cNvSpPr/>
                <p:nvPr/>
              </p:nvSpPr>
              <p:spPr>
                <a:xfrm>
                  <a:off x="2048256" y="155448"/>
                  <a:ext cx="546100" cy="1295400"/>
                </a:xfrm>
                <a:custGeom>
                  <a:avLst/>
                  <a:gdLst>
                    <a:gd name="connsiteX0" fmla="*/ 6350 w 387350"/>
                    <a:gd name="connsiteY0" fmla="*/ 336550 h 1244600"/>
                    <a:gd name="connsiteX1" fmla="*/ 323850 w 387350"/>
                    <a:gd name="connsiteY1" fmla="*/ 0 h 1244600"/>
                    <a:gd name="connsiteX2" fmla="*/ 387350 w 387350"/>
                    <a:gd name="connsiteY2" fmla="*/ 444500 h 1244600"/>
                    <a:gd name="connsiteX3" fmla="*/ 387350 w 387350"/>
                    <a:gd name="connsiteY3" fmla="*/ 1111250 h 1244600"/>
                    <a:gd name="connsiteX4" fmla="*/ 0 w 38735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387350 w 469900"/>
                    <a:gd name="connsiteY3" fmla="*/ 111125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469900 w 469900"/>
                    <a:gd name="connsiteY3" fmla="*/ 109220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165100 w 469900"/>
                    <a:gd name="connsiteY1" fmla="*/ 254000 h 1244600"/>
                    <a:gd name="connsiteX2" fmla="*/ 323850 w 469900"/>
                    <a:gd name="connsiteY2" fmla="*/ 0 h 1244600"/>
                    <a:gd name="connsiteX3" fmla="*/ 469900 w 469900"/>
                    <a:gd name="connsiteY3" fmla="*/ 482600 h 1244600"/>
                    <a:gd name="connsiteX4" fmla="*/ 469900 w 469900"/>
                    <a:gd name="connsiteY4" fmla="*/ 1092200 h 1244600"/>
                    <a:gd name="connsiteX5" fmla="*/ 0 w 469900"/>
                    <a:gd name="connsiteY5" fmla="*/ 1244600 h 1244600"/>
                    <a:gd name="connsiteX0" fmla="*/ 6350 w 469900"/>
                    <a:gd name="connsiteY0" fmla="*/ 387350 h 1295400"/>
                    <a:gd name="connsiteX1" fmla="*/ 165100 w 469900"/>
                    <a:gd name="connsiteY1" fmla="*/ 304800 h 1295400"/>
                    <a:gd name="connsiteX2" fmla="*/ 393700 w 469900"/>
                    <a:gd name="connsiteY2" fmla="*/ 0 h 1295400"/>
                    <a:gd name="connsiteX3" fmla="*/ 469900 w 469900"/>
                    <a:gd name="connsiteY3" fmla="*/ 533400 h 1295400"/>
                    <a:gd name="connsiteX4" fmla="*/ 469900 w 469900"/>
                    <a:gd name="connsiteY4" fmla="*/ 1143000 h 1295400"/>
                    <a:gd name="connsiteX5" fmla="*/ 0 w 469900"/>
                    <a:gd name="connsiteY5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88900 w 469900"/>
                    <a:gd name="connsiteY2" fmla="*/ 76200 h 1295400"/>
                    <a:gd name="connsiteX3" fmla="*/ 165100 w 469900"/>
                    <a:gd name="connsiteY3" fmla="*/ 304800 h 1295400"/>
                    <a:gd name="connsiteX4" fmla="*/ 393700 w 469900"/>
                    <a:gd name="connsiteY4" fmla="*/ 0 h 1295400"/>
                    <a:gd name="connsiteX5" fmla="*/ 469900 w 469900"/>
                    <a:gd name="connsiteY5" fmla="*/ 533400 h 1295400"/>
                    <a:gd name="connsiteX6" fmla="*/ 469900 w 469900"/>
                    <a:gd name="connsiteY6" fmla="*/ 1143000 h 1295400"/>
                    <a:gd name="connsiteX7" fmla="*/ 0 w 469900"/>
                    <a:gd name="connsiteY7" fmla="*/ 1295400 h 1295400"/>
                    <a:gd name="connsiteX0" fmla="*/ 374650 w 838200"/>
                    <a:gd name="connsiteY0" fmla="*/ 387350 h 1295400"/>
                    <a:gd name="connsiteX1" fmla="*/ 0 w 838200"/>
                    <a:gd name="connsiteY1" fmla="*/ 228600 h 1295400"/>
                    <a:gd name="connsiteX2" fmla="*/ 381000 w 838200"/>
                    <a:gd name="connsiteY2" fmla="*/ 76200 h 1295400"/>
                    <a:gd name="connsiteX3" fmla="*/ 457200 w 838200"/>
                    <a:gd name="connsiteY3" fmla="*/ 76200 h 1295400"/>
                    <a:gd name="connsiteX4" fmla="*/ 533400 w 838200"/>
                    <a:gd name="connsiteY4" fmla="*/ 304800 h 1295400"/>
                    <a:gd name="connsiteX5" fmla="*/ 762000 w 838200"/>
                    <a:gd name="connsiteY5" fmla="*/ 0 h 1295400"/>
                    <a:gd name="connsiteX6" fmla="*/ 838200 w 838200"/>
                    <a:gd name="connsiteY6" fmla="*/ 533400 h 1295400"/>
                    <a:gd name="connsiteX7" fmla="*/ 838200 w 838200"/>
                    <a:gd name="connsiteY7" fmla="*/ 1143000 h 1295400"/>
                    <a:gd name="connsiteX8" fmla="*/ 368300 w 838200"/>
                    <a:gd name="connsiteY8" fmla="*/ 1295400 h 1295400"/>
                    <a:gd name="connsiteX0" fmla="*/ 0 w 838200"/>
                    <a:gd name="connsiteY0" fmla="*/ 228600 h 1295400"/>
                    <a:gd name="connsiteX1" fmla="*/ 381000 w 838200"/>
                    <a:gd name="connsiteY1" fmla="*/ 76200 h 1295400"/>
                    <a:gd name="connsiteX2" fmla="*/ 457200 w 838200"/>
                    <a:gd name="connsiteY2" fmla="*/ 76200 h 1295400"/>
                    <a:gd name="connsiteX3" fmla="*/ 533400 w 838200"/>
                    <a:gd name="connsiteY3" fmla="*/ 304800 h 1295400"/>
                    <a:gd name="connsiteX4" fmla="*/ 762000 w 838200"/>
                    <a:gd name="connsiteY4" fmla="*/ 0 h 1295400"/>
                    <a:gd name="connsiteX5" fmla="*/ 838200 w 838200"/>
                    <a:gd name="connsiteY5" fmla="*/ 533400 h 1295400"/>
                    <a:gd name="connsiteX6" fmla="*/ 838200 w 838200"/>
                    <a:gd name="connsiteY6" fmla="*/ 1143000 h 1295400"/>
                    <a:gd name="connsiteX7" fmla="*/ 368300 w 838200"/>
                    <a:gd name="connsiteY7" fmla="*/ 1295400 h 1295400"/>
                    <a:gd name="connsiteX0" fmla="*/ 12700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9900" h="1295400">
                      <a:moveTo>
                        <a:pt x="12700" y="76200"/>
                      </a:moveTo>
                      <a:lnTo>
                        <a:pt x="88900" y="76200"/>
                      </a:lnTo>
                      <a:lnTo>
                        <a:pt x="165100" y="304800"/>
                      </a:lnTo>
                      <a:lnTo>
                        <a:pt x="393700" y="0"/>
                      </a:lnTo>
                      <a:lnTo>
                        <a:pt x="469900" y="533400"/>
                      </a:lnTo>
                      <a:lnTo>
                        <a:pt x="469900" y="1143000"/>
                      </a:lnTo>
                      <a:lnTo>
                        <a:pt x="0" y="129540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Freeform 283"/>
                <p:cNvSpPr/>
                <p:nvPr/>
              </p:nvSpPr>
              <p:spPr>
                <a:xfrm>
                  <a:off x="2044700" y="228600"/>
                  <a:ext cx="546100" cy="1219200"/>
                </a:xfrm>
                <a:custGeom>
                  <a:avLst/>
                  <a:gdLst>
                    <a:gd name="connsiteX0" fmla="*/ 6350 w 387350"/>
                    <a:gd name="connsiteY0" fmla="*/ 336550 h 1244600"/>
                    <a:gd name="connsiteX1" fmla="*/ 323850 w 387350"/>
                    <a:gd name="connsiteY1" fmla="*/ 0 h 1244600"/>
                    <a:gd name="connsiteX2" fmla="*/ 387350 w 387350"/>
                    <a:gd name="connsiteY2" fmla="*/ 444500 h 1244600"/>
                    <a:gd name="connsiteX3" fmla="*/ 387350 w 387350"/>
                    <a:gd name="connsiteY3" fmla="*/ 1111250 h 1244600"/>
                    <a:gd name="connsiteX4" fmla="*/ 0 w 38735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387350 w 469900"/>
                    <a:gd name="connsiteY3" fmla="*/ 111125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469900 w 469900"/>
                    <a:gd name="connsiteY3" fmla="*/ 109220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165100 w 469900"/>
                    <a:gd name="connsiteY1" fmla="*/ 254000 h 1244600"/>
                    <a:gd name="connsiteX2" fmla="*/ 323850 w 469900"/>
                    <a:gd name="connsiteY2" fmla="*/ 0 h 1244600"/>
                    <a:gd name="connsiteX3" fmla="*/ 469900 w 469900"/>
                    <a:gd name="connsiteY3" fmla="*/ 482600 h 1244600"/>
                    <a:gd name="connsiteX4" fmla="*/ 469900 w 469900"/>
                    <a:gd name="connsiteY4" fmla="*/ 1092200 h 1244600"/>
                    <a:gd name="connsiteX5" fmla="*/ 0 w 469900"/>
                    <a:gd name="connsiteY5" fmla="*/ 1244600 h 1244600"/>
                    <a:gd name="connsiteX0" fmla="*/ 6350 w 469900"/>
                    <a:gd name="connsiteY0" fmla="*/ 387350 h 1295400"/>
                    <a:gd name="connsiteX1" fmla="*/ 165100 w 469900"/>
                    <a:gd name="connsiteY1" fmla="*/ 304800 h 1295400"/>
                    <a:gd name="connsiteX2" fmla="*/ 393700 w 469900"/>
                    <a:gd name="connsiteY2" fmla="*/ 0 h 1295400"/>
                    <a:gd name="connsiteX3" fmla="*/ 469900 w 469900"/>
                    <a:gd name="connsiteY3" fmla="*/ 533400 h 1295400"/>
                    <a:gd name="connsiteX4" fmla="*/ 469900 w 469900"/>
                    <a:gd name="connsiteY4" fmla="*/ 1143000 h 1295400"/>
                    <a:gd name="connsiteX5" fmla="*/ 0 w 469900"/>
                    <a:gd name="connsiteY5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88900 w 469900"/>
                    <a:gd name="connsiteY2" fmla="*/ 76200 h 1295400"/>
                    <a:gd name="connsiteX3" fmla="*/ 165100 w 469900"/>
                    <a:gd name="connsiteY3" fmla="*/ 304800 h 1295400"/>
                    <a:gd name="connsiteX4" fmla="*/ 393700 w 469900"/>
                    <a:gd name="connsiteY4" fmla="*/ 0 h 1295400"/>
                    <a:gd name="connsiteX5" fmla="*/ 469900 w 469900"/>
                    <a:gd name="connsiteY5" fmla="*/ 533400 h 1295400"/>
                    <a:gd name="connsiteX6" fmla="*/ 469900 w 469900"/>
                    <a:gd name="connsiteY6" fmla="*/ 1143000 h 1295400"/>
                    <a:gd name="connsiteX7" fmla="*/ 0 w 469900"/>
                    <a:gd name="connsiteY7" fmla="*/ 1295400 h 1295400"/>
                    <a:gd name="connsiteX0" fmla="*/ 374650 w 838200"/>
                    <a:gd name="connsiteY0" fmla="*/ 387350 h 1295400"/>
                    <a:gd name="connsiteX1" fmla="*/ 0 w 838200"/>
                    <a:gd name="connsiteY1" fmla="*/ 228600 h 1295400"/>
                    <a:gd name="connsiteX2" fmla="*/ 381000 w 838200"/>
                    <a:gd name="connsiteY2" fmla="*/ 76200 h 1295400"/>
                    <a:gd name="connsiteX3" fmla="*/ 457200 w 838200"/>
                    <a:gd name="connsiteY3" fmla="*/ 76200 h 1295400"/>
                    <a:gd name="connsiteX4" fmla="*/ 533400 w 838200"/>
                    <a:gd name="connsiteY4" fmla="*/ 304800 h 1295400"/>
                    <a:gd name="connsiteX5" fmla="*/ 762000 w 838200"/>
                    <a:gd name="connsiteY5" fmla="*/ 0 h 1295400"/>
                    <a:gd name="connsiteX6" fmla="*/ 838200 w 838200"/>
                    <a:gd name="connsiteY6" fmla="*/ 533400 h 1295400"/>
                    <a:gd name="connsiteX7" fmla="*/ 838200 w 838200"/>
                    <a:gd name="connsiteY7" fmla="*/ 1143000 h 1295400"/>
                    <a:gd name="connsiteX8" fmla="*/ 368300 w 838200"/>
                    <a:gd name="connsiteY8" fmla="*/ 1295400 h 1295400"/>
                    <a:gd name="connsiteX0" fmla="*/ 0 w 838200"/>
                    <a:gd name="connsiteY0" fmla="*/ 228600 h 1295400"/>
                    <a:gd name="connsiteX1" fmla="*/ 381000 w 838200"/>
                    <a:gd name="connsiteY1" fmla="*/ 76200 h 1295400"/>
                    <a:gd name="connsiteX2" fmla="*/ 457200 w 838200"/>
                    <a:gd name="connsiteY2" fmla="*/ 76200 h 1295400"/>
                    <a:gd name="connsiteX3" fmla="*/ 533400 w 838200"/>
                    <a:gd name="connsiteY3" fmla="*/ 304800 h 1295400"/>
                    <a:gd name="connsiteX4" fmla="*/ 762000 w 838200"/>
                    <a:gd name="connsiteY4" fmla="*/ 0 h 1295400"/>
                    <a:gd name="connsiteX5" fmla="*/ 838200 w 838200"/>
                    <a:gd name="connsiteY5" fmla="*/ 533400 h 1295400"/>
                    <a:gd name="connsiteX6" fmla="*/ 838200 w 838200"/>
                    <a:gd name="connsiteY6" fmla="*/ 1143000 h 1295400"/>
                    <a:gd name="connsiteX7" fmla="*/ 368300 w 838200"/>
                    <a:gd name="connsiteY7" fmla="*/ 1295400 h 1295400"/>
                    <a:gd name="connsiteX0" fmla="*/ 12700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42063 w 469900"/>
                    <a:gd name="connsiteY2" fmla="*/ 4572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76495 w 469900"/>
                    <a:gd name="connsiteY1" fmla="*/ 152400 h 1295400"/>
                    <a:gd name="connsiteX2" fmla="*/ 142063 w 469900"/>
                    <a:gd name="connsiteY2" fmla="*/ 4572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69900 w 469900"/>
                    <a:gd name="connsiteY5" fmla="*/ 1066800 h 1219200"/>
                    <a:gd name="connsiteX6" fmla="*/ 0 w 469900"/>
                    <a:gd name="connsiteY6" fmla="*/ 1219200 h 12192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04333 w 469900"/>
                    <a:gd name="connsiteY5" fmla="*/ 762000 h 1219200"/>
                    <a:gd name="connsiteX6" fmla="*/ 469900 w 469900"/>
                    <a:gd name="connsiteY6" fmla="*/ 1066800 h 1219200"/>
                    <a:gd name="connsiteX7" fmla="*/ 0 w 469900"/>
                    <a:gd name="connsiteY7" fmla="*/ 1219200 h 12192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04333 w 469900"/>
                    <a:gd name="connsiteY5" fmla="*/ 762000 h 1219200"/>
                    <a:gd name="connsiteX6" fmla="*/ 404333 w 469900"/>
                    <a:gd name="connsiteY6" fmla="*/ 1066800 h 1219200"/>
                    <a:gd name="connsiteX7" fmla="*/ 0 w 469900"/>
                    <a:gd name="connsiteY7" fmla="*/ 1219200 h 121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9900" h="1219200">
                      <a:moveTo>
                        <a:pt x="10928" y="0"/>
                      </a:moveTo>
                      <a:lnTo>
                        <a:pt x="76495" y="76200"/>
                      </a:lnTo>
                      <a:lnTo>
                        <a:pt x="142063" y="381000"/>
                      </a:lnTo>
                      <a:lnTo>
                        <a:pt x="338765" y="76200"/>
                      </a:lnTo>
                      <a:lnTo>
                        <a:pt x="469900" y="457200"/>
                      </a:lnTo>
                      <a:lnTo>
                        <a:pt x="404333" y="762000"/>
                      </a:lnTo>
                      <a:lnTo>
                        <a:pt x="404333" y="1066800"/>
                      </a:lnTo>
                      <a:lnTo>
                        <a:pt x="0" y="121920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85" name="Group 136"/>
                <p:cNvGrpSpPr/>
                <p:nvPr/>
              </p:nvGrpSpPr>
              <p:grpSpPr>
                <a:xfrm>
                  <a:off x="2148840" y="676656"/>
                  <a:ext cx="323850" cy="285236"/>
                  <a:chOff x="2133600" y="535191"/>
                  <a:chExt cx="323850" cy="285236"/>
                </a:xfrm>
              </p:grpSpPr>
              <p:sp>
                <p:nvSpPr>
                  <p:cNvPr id="286" name="Freeform 285"/>
                  <p:cNvSpPr/>
                  <p:nvPr/>
                </p:nvSpPr>
                <p:spPr>
                  <a:xfrm flipH="1">
                    <a:off x="2133600" y="609600"/>
                    <a:ext cx="247650" cy="210827"/>
                  </a:xfrm>
                  <a:custGeom>
                    <a:avLst/>
                    <a:gdLst>
                      <a:gd name="connsiteX0" fmla="*/ 38100 w 247650"/>
                      <a:gd name="connsiteY0" fmla="*/ 6350 h 215900"/>
                      <a:gd name="connsiteX1" fmla="*/ 0 w 247650"/>
                      <a:gd name="connsiteY1" fmla="*/ 95250 h 215900"/>
                      <a:gd name="connsiteX2" fmla="*/ 95250 w 247650"/>
                      <a:gd name="connsiteY2" fmla="*/ 215900 h 215900"/>
                      <a:gd name="connsiteX3" fmla="*/ 241300 w 247650"/>
                      <a:gd name="connsiteY3" fmla="*/ 190500 h 215900"/>
                      <a:gd name="connsiteX4" fmla="*/ 247650 w 247650"/>
                      <a:gd name="connsiteY4" fmla="*/ 107950 h 215900"/>
                      <a:gd name="connsiteX5" fmla="*/ 171450 w 247650"/>
                      <a:gd name="connsiteY5" fmla="*/ 0 h 215900"/>
                      <a:gd name="connsiteX6" fmla="*/ 38100 w 247650"/>
                      <a:gd name="connsiteY6" fmla="*/ 6350 h 215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47650" h="215900">
                        <a:moveTo>
                          <a:pt x="38100" y="6350"/>
                        </a:moveTo>
                        <a:lnTo>
                          <a:pt x="0" y="95250"/>
                        </a:lnTo>
                        <a:lnTo>
                          <a:pt x="95250" y="215900"/>
                        </a:lnTo>
                        <a:lnTo>
                          <a:pt x="241300" y="190500"/>
                        </a:lnTo>
                        <a:lnTo>
                          <a:pt x="247650" y="107950"/>
                        </a:lnTo>
                        <a:lnTo>
                          <a:pt x="171450" y="0"/>
                        </a:lnTo>
                        <a:lnTo>
                          <a:pt x="3810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87" name="Straight Connector 286"/>
                  <p:cNvCxnSpPr>
                    <a:stCxn id="286" idx="2"/>
                    <a:endCxn id="286" idx="5"/>
                  </p:cNvCxnSpPr>
                  <p:nvPr/>
                </p:nvCxnSpPr>
                <p:spPr>
                  <a:xfrm rot="10800000">
                    <a:off x="2209800" y="609600"/>
                    <a:ext cx="76200" cy="21082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/>
                  <p:cNvCxnSpPr>
                    <a:stCxn id="286" idx="0"/>
                  </p:cNvCxnSpPr>
                  <p:nvPr/>
                </p:nvCxnSpPr>
                <p:spPr>
                  <a:xfrm rot="10800000" flipH="1">
                    <a:off x="2343150" y="535191"/>
                    <a:ext cx="114300" cy="806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Straight Connector 288"/>
                  <p:cNvCxnSpPr>
                    <a:stCxn id="286" idx="0"/>
                  </p:cNvCxnSpPr>
                  <p:nvPr/>
                </p:nvCxnSpPr>
                <p:spPr>
                  <a:xfrm rot="10800000" flipH="1">
                    <a:off x="2343150" y="535191"/>
                    <a:ext cx="38100" cy="806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74" name="Group 142"/>
              <p:cNvGrpSpPr/>
              <p:nvPr/>
            </p:nvGrpSpPr>
            <p:grpSpPr>
              <a:xfrm>
                <a:off x="2044700" y="182880"/>
                <a:ext cx="549656" cy="1295400"/>
                <a:chOff x="2044700" y="155448"/>
                <a:chExt cx="549656" cy="1295400"/>
              </a:xfrm>
            </p:grpSpPr>
            <p:sp>
              <p:nvSpPr>
                <p:cNvPr id="276" name="Freeform 275"/>
                <p:cNvSpPr/>
                <p:nvPr/>
              </p:nvSpPr>
              <p:spPr>
                <a:xfrm>
                  <a:off x="2048256" y="155448"/>
                  <a:ext cx="546100" cy="1295400"/>
                </a:xfrm>
                <a:custGeom>
                  <a:avLst/>
                  <a:gdLst>
                    <a:gd name="connsiteX0" fmla="*/ 6350 w 387350"/>
                    <a:gd name="connsiteY0" fmla="*/ 336550 h 1244600"/>
                    <a:gd name="connsiteX1" fmla="*/ 323850 w 387350"/>
                    <a:gd name="connsiteY1" fmla="*/ 0 h 1244600"/>
                    <a:gd name="connsiteX2" fmla="*/ 387350 w 387350"/>
                    <a:gd name="connsiteY2" fmla="*/ 444500 h 1244600"/>
                    <a:gd name="connsiteX3" fmla="*/ 387350 w 387350"/>
                    <a:gd name="connsiteY3" fmla="*/ 1111250 h 1244600"/>
                    <a:gd name="connsiteX4" fmla="*/ 0 w 38735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387350 w 469900"/>
                    <a:gd name="connsiteY3" fmla="*/ 111125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469900 w 469900"/>
                    <a:gd name="connsiteY3" fmla="*/ 109220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165100 w 469900"/>
                    <a:gd name="connsiteY1" fmla="*/ 254000 h 1244600"/>
                    <a:gd name="connsiteX2" fmla="*/ 323850 w 469900"/>
                    <a:gd name="connsiteY2" fmla="*/ 0 h 1244600"/>
                    <a:gd name="connsiteX3" fmla="*/ 469900 w 469900"/>
                    <a:gd name="connsiteY3" fmla="*/ 482600 h 1244600"/>
                    <a:gd name="connsiteX4" fmla="*/ 469900 w 469900"/>
                    <a:gd name="connsiteY4" fmla="*/ 1092200 h 1244600"/>
                    <a:gd name="connsiteX5" fmla="*/ 0 w 469900"/>
                    <a:gd name="connsiteY5" fmla="*/ 1244600 h 1244600"/>
                    <a:gd name="connsiteX0" fmla="*/ 6350 w 469900"/>
                    <a:gd name="connsiteY0" fmla="*/ 387350 h 1295400"/>
                    <a:gd name="connsiteX1" fmla="*/ 165100 w 469900"/>
                    <a:gd name="connsiteY1" fmla="*/ 304800 h 1295400"/>
                    <a:gd name="connsiteX2" fmla="*/ 393700 w 469900"/>
                    <a:gd name="connsiteY2" fmla="*/ 0 h 1295400"/>
                    <a:gd name="connsiteX3" fmla="*/ 469900 w 469900"/>
                    <a:gd name="connsiteY3" fmla="*/ 533400 h 1295400"/>
                    <a:gd name="connsiteX4" fmla="*/ 469900 w 469900"/>
                    <a:gd name="connsiteY4" fmla="*/ 1143000 h 1295400"/>
                    <a:gd name="connsiteX5" fmla="*/ 0 w 469900"/>
                    <a:gd name="connsiteY5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88900 w 469900"/>
                    <a:gd name="connsiteY2" fmla="*/ 76200 h 1295400"/>
                    <a:gd name="connsiteX3" fmla="*/ 165100 w 469900"/>
                    <a:gd name="connsiteY3" fmla="*/ 304800 h 1295400"/>
                    <a:gd name="connsiteX4" fmla="*/ 393700 w 469900"/>
                    <a:gd name="connsiteY4" fmla="*/ 0 h 1295400"/>
                    <a:gd name="connsiteX5" fmla="*/ 469900 w 469900"/>
                    <a:gd name="connsiteY5" fmla="*/ 533400 h 1295400"/>
                    <a:gd name="connsiteX6" fmla="*/ 469900 w 469900"/>
                    <a:gd name="connsiteY6" fmla="*/ 1143000 h 1295400"/>
                    <a:gd name="connsiteX7" fmla="*/ 0 w 469900"/>
                    <a:gd name="connsiteY7" fmla="*/ 1295400 h 1295400"/>
                    <a:gd name="connsiteX0" fmla="*/ 374650 w 838200"/>
                    <a:gd name="connsiteY0" fmla="*/ 387350 h 1295400"/>
                    <a:gd name="connsiteX1" fmla="*/ 0 w 838200"/>
                    <a:gd name="connsiteY1" fmla="*/ 228600 h 1295400"/>
                    <a:gd name="connsiteX2" fmla="*/ 381000 w 838200"/>
                    <a:gd name="connsiteY2" fmla="*/ 76200 h 1295400"/>
                    <a:gd name="connsiteX3" fmla="*/ 457200 w 838200"/>
                    <a:gd name="connsiteY3" fmla="*/ 76200 h 1295400"/>
                    <a:gd name="connsiteX4" fmla="*/ 533400 w 838200"/>
                    <a:gd name="connsiteY4" fmla="*/ 304800 h 1295400"/>
                    <a:gd name="connsiteX5" fmla="*/ 762000 w 838200"/>
                    <a:gd name="connsiteY5" fmla="*/ 0 h 1295400"/>
                    <a:gd name="connsiteX6" fmla="*/ 838200 w 838200"/>
                    <a:gd name="connsiteY6" fmla="*/ 533400 h 1295400"/>
                    <a:gd name="connsiteX7" fmla="*/ 838200 w 838200"/>
                    <a:gd name="connsiteY7" fmla="*/ 1143000 h 1295400"/>
                    <a:gd name="connsiteX8" fmla="*/ 368300 w 838200"/>
                    <a:gd name="connsiteY8" fmla="*/ 1295400 h 1295400"/>
                    <a:gd name="connsiteX0" fmla="*/ 0 w 838200"/>
                    <a:gd name="connsiteY0" fmla="*/ 228600 h 1295400"/>
                    <a:gd name="connsiteX1" fmla="*/ 381000 w 838200"/>
                    <a:gd name="connsiteY1" fmla="*/ 76200 h 1295400"/>
                    <a:gd name="connsiteX2" fmla="*/ 457200 w 838200"/>
                    <a:gd name="connsiteY2" fmla="*/ 76200 h 1295400"/>
                    <a:gd name="connsiteX3" fmla="*/ 533400 w 838200"/>
                    <a:gd name="connsiteY3" fmla="*/ 304800 h 1295400"/>
                    <a:gd name="connsiteX4" fmla="*/ 762000 w 838200"/>
                    <a:gd name="connsiteY4" fmla="*/ 0 h 1295400"/>
                    <a:gd name="connsiteX5" fmla="*/ 838200 w 838200"/>
                    <a:gd name="connsiteY5" fmla="*/ 533400 h 1295400"/>
                    <a:gd name="connsiteX6" fmla="*/ 838200 w 838200"/>
                    <a:gd name="connsiteY6" fmla="*/ 1143000 h 1295400"/>
                    <a:gd name="connsiteX7" fmla="*/ 368300 w 838200"/>
                    <a:gd name="connsiteY7" fmla="*/ 1295400 h 1295400"/>
                    <a:gd name="connsiteX0" fmla="*/ 12700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9900" h="1295400">
                      <a:moveTo>
                        <a:pt x="12700" y="76200"/>
                      </a:moveTo>
                      <a:lnTo>
                        <a:pt x="88900" y="76200"/>
                      </a:lnTo>
                      <a:lnTo>
                        <a:pt x="165100" y="304800"/>
                      </a:lnTo>
                      <a:lnTo>
                        <a:pt x="393700" y="0"/>
                      </a:lnTo>
                      <a:lnTo>
                        <a:pt x="469900" y="533400"/>
                      </a:lnTo>
                      <a:lnTo>
                        <a:pt x="469900" y="1143000"/>
                      </a:lnTo>
                      <a:lnTo>
                        <a:pt x="0" y="129540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Freeform 276"/>
                <p:cNvSpPr/>
                <p:nvPr/>
              </p:nvSpPr>
              <p:spPr>
                <a:xfrm>
                  <a:off x="2044700" y="228600"/>
                  <a:ext cx="546100" cy="1219200"/>
                </a:xfrm>
                <a:custGeom>
                  <a:avLst/>
                  <a:gdLst>
                    <a:gd name="connsiteX0" fmla="*/ 6350 w 387350"/>
                    <a:gd name="connsiteY0" fmla="*/ 336550 h 1244600"/>
                    <a:gd name="connsiteX1" fmla="*/ 323850 w 387350"/>
                    <a:gd name="connsiteY1" fmla="*/ 0 h 1244600"/>
                    <a:gd name="connsiteX2" fmla="*/ 387350 w 387350"/>
                    <a:gd name="connsiteY2" fmla="*/ 444500 h 1244600"/>
                    <a:gd name="connsiteX3" fmla="*/ 387350 w 387350"/>
                    <a:gd name="connsiteY3" fmla="*/ 1111250 h 1244600"/>
                    <a:gd name="connsiteX4" fmla="*/ 0 w 38735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387350 w 469900"/>
                    <a:gd name="connsiteY3" fmla="*/ 111125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323850 w 469900"/>
                    <a:gd name="connsiteY1" fmla="*/ 0 h 1244600"/>
                    <a:gd name="connsiteX2" fmla="*/ 469900 w 469900"/>
                    <a:gd name="connsiteY2" fmla="*/ 482600 h 1244600"/>
                    <a:gd name="connsiteX3" fmla="*/ 469900 w 469900"/>
                    <a:gd name="connsiteY3" fmla="*/ 1092200 h 1244600"/>
                    <a:gd name="connsiteX4" fmla="*/ 0 w 469900"/>
                    <a:gd name="connsiteY4" fmla="*/ 1244600 h 1244600"/>
                    <a:gd name="connsiteX0" fmla="*/ 6350 w 469900"/>
                    <a:gd name="connsiteY0" fmla="*/ 336550 h 1244600"/>
                    <a:gd name="connsiteX1" fmla="*/ 165100 w 469900"/>
                    <a:gd name="connsiteY1" fmla="*/ 254000 h 1244600"/>
                    <a:gd name="connsiteX2" fmla="*/ 323850 w 469900"/>
                    <a:gd name="connsiteY2" fmla="*/ 0 h 1244600"/>
                    <a:gd name="connsiteX3" fmla="*/ 469900 w 469900"/>
                    <a:gd name="connsiteY3" fmla="*/ 482600 h 1244600"/>
                    <a:gd name="connsiteX4" fmla="*/ 469900 w 469900"/>
                    <a:gd name="connsiteY4" fmla="*/ 1092200 h 1244600"/>
                    <a:gd name="connsiteX5" fmla="*/ 0 w 469900"/>
                    <a:gd name="connsiteY5" fmla="*/ 1244600 h 1244600"/>
                    <a:gd name="connsiteX0" fmla="*/ 6350 w 469900"/>
                    <a:gd name="connsiteY0" fmla="*/ 387350 h 1295400"/>
                    <a:gd name="connsiteX1" fmla="*/ 165100 w 469900"/>
                    <a:gd name="connsiteY1" fmla="*/ 304800 h 1295400"/>
                    <a:gd name="connsiteX2" fmla="*/ 393700 w 469900"/>
                    <a:gd name="connsiteY2" fmla="*/ 0 h 1295400"/>
                    <a:gd name="connsiteX3" fmla="*/ 469900 w 469900"/>
                    <a:gd name="connsiteY3" fmla="*/ 533400 h 1295400"/>
                    <a:gd name="connsiteX4" fmla="*/ 469900 w 469900"/>
                    <a:gd name="connsiteY4" fmla="*/ 1143000 h 1295400"/>
                    <a:gd name="connsiteX5" fmla="*/ 0 w 469900"/>
                    <a:gd name="connsiteY5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6350 w 469900"/>
                    <a:gd name="connsiteY0" fmla="*/ 387350 h 1295400"/>
                    <a:gd name="connsiteX1" fmla="*/ 12700 w 469900"/>
                    <a:gd name="connsiteY1" fmla="*/ 76200 h 1295400"/>
                    <a:gd name="connsiteX2" fmla="*/ 88900 w 469900"/>
                    <a:gd name="connsiteY2" fmla="*/ 76200 h 1295400"/>
                    <a:gd name="connsiteX3" fmla="*/ 165100 w 469900"/>
                    <a:gd name="connsiteY3" fmla="*/ 304800 h 1295400"/>
                    <a:gd name="connsiteX4" fmla="*/ 393700 w 469900"/>
                    <a:gd name="connsiteY4" fmla="*/ 0 h 1295400"/>
                    <a:gd name="connsiteX5" fmla="*/ 469900 w 469900"/>
                    <a:gd name="connsiteY5" fmla="*/ 533400 h 1295400"/>
                    <a:gd name="connsiteX6" fmla="*/ 469900 w 469900"/>
                    <a:gd name="connsiteY6" fmla="*/ 1143000 h 1295400"/>
                    <a:gd name="connsiteX7" fmla="*/ 0 w 469900"/>
                    <a:gd name="connsiteY7" fmla="*/ 1295400 h 1295400"/>
                    <a:gd name="connsiteX0" fmla="*/ 374650 w 838200"/>
                    <a:gd name="connsiteY0" fmla="*/ 387350 h 1295400"/>
                    <a:gd name="connsiteX1" fmla="*/ 0 w 838200"/>
                    <a:gd name="connsiteY1" fmla="*/ 228600 h 1295400"/>
                    <a:gd name="connsiteX2" fmla="*/ 381000 w 838200"/>
                    <a:gd name="connsiteY2" fmla="*/ 76200 h 1295400"/>
                    <a:gd name="connsiteX3" fmla="*/ 457200 w 838200"/>
                    <a:gd name="connsiteY3" fmla="*/ 76200 h 1295400"/>
                    <a:gd name="connsiteX4" fmla="*/ 533400 w 838200"/>
                    <a:gd name="connsiteY4" fmla="*/ 304800 h 1295400"/>
                    <a:gd name="connsiteX5" fmla="*/ 762000 w 838200"/>
                    <a:gd name="connsiteY5" fmla="*/ 0 h 1295400"/>
                    <a:gd name="connsiteX6" fmla="*/ 838200 w 838200"/>
                    <a:gd name="connsiteY6" fmla="*/ 533400 h 1295400"/>
                    <a:gd name="connsiteX7" fmla="*/ 838200 w 838200"/>
                    <a:gd name="connsiteY7" fmla="*/ 1143000 h 1295400"/>
                    <a:gd name="connsiteX8" fmla="*/ 368300 w 838200"/>
                    <a:gd name="connsiteY8" fmla="*/ 1295400 h 1295400"/>
                    <a:gd name="connsiteX0" fmla="*/ 0 w 838200"/>
                    <a:gd name="connsiteY0" fmla="*/ 228600 h 1295400"/>
                    <a:gd name="connsiteX1" fmla="*/ 381000 w 838200"/>
                    <a:gd name="connsiteY1" fmla="*/ 76200 h 1295400"/>
                    <a:gd name="connsiteX2" fmla="*/ 457200 w 838200"/>
                    <a:gd name="connsiteY2" fmla="*/ 76200 h 1295400"/>
                    <a:gd name="connsiteX3" fmla="*/ 533400 w 838200"/>
                    <a:gd name="connsiteY3" fmla="*/ 304800 h 1295400"/>
                    <a:gd name="connsiteX4" fmla="*/ 762000 w 838200"/>
                    <a:gd name="connsiteY4" fmla="*/ 0 h 1295400"/>
                    <a:gd name="connsiteX5" fmla="*/ 838200 w 838200"/>
                    <a:gd name="connsiteY5" fmla="*/ 533400 h 1295400"/>
                    <a:gd name="connsiteX6" fmla="*/ 838200 w 838200"/>
                    <a:gd name="connsiteY6" fmla="*/ 1143000 h 1295400"/>
                    <a:gd name="connsiteX7" fmla="*/ 368300 w 838200"/>
                    <a:gd name="connsiteY7" fmla="*/ 1295400 h 1295400"/>
                    <a:gd name="connsiteX0" fmla="*/ 12700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65100 w 469900"/>
                    <a:gd name="connsiteY2" fmla="*/ 3048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88900 w 469900"/>
                    <a:gd name="connsiteY1" fmla="*/ 76200 h 1295400"/>
                    <a:gd name="connsiteX2" fmla="*/ 142063 w 469900"/>
                    <a:gd name="connsiteY2" fmla="*/ 4572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76200 h 1295400"/>
                    <a:gd name="connsiteX1" fmla="*/ 76495 w 469900"/>
                    <a:gd name="connsiteY1" fmla="*/ 152400 h 1295400"/>
                    <a:gd name="connsiteX2" fmla="*/ 142063 w 469900"/>
                    <a:gd name="connsiteY2" fmla="*/ 457200 h 1295400"/>
                    <a:gd name="connsiteX3" fmla="*/ 393700 w 469900"/>
                    <a:gd name="connsiteY3" fmla="*/ 0 h 1295400"/>
                    <a:gd name="connsiteX4" fmla="*/ 469900 w 469900"/>
                    <a:gd name="connsiteY4" fmla="*/ 533400 h 1295400"/>
                    <a:gd name="connsiteX5" fmla="*/ 469900 w 469900"/>
                    <a:gd name="connsiteY5" fmla="*/ 1143000 h 1295400"/>
                    <a:gd name="connsiteX6" fmla="*/ 0 w 469900"/>
                    <a:gd name="connsiteY6" fmla="*/ 1295400 h 12954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69900 w 469900"/>
                    <a:gd name="connsiteY5" fmla="*/ 1066800 h 1219200"/>
                    <a:gd name="connsiteX6" fmla="*/ 0 w 469900"/>
                    <a:gd name="connsiteY6" fmla="*/ 1219200 h 12192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04333 w 469900"/>
                    <a:gd name="connsiteY5" fmla="*/ 762000 h 1219200"/>
                    <a:gd name="connsiteX6" fmla="*/ 469900 w 469900"/>
                    <a:gd name="connsiteY6" fmla="*/ 1066800 h 1219200"/>
                    <a:gd name="connsiteX7" fmla="*/ 0 w 469900"/>
                    <a:gd name="connsiteY7" fmla="*/ 1219200 h 1219200"/>
                    <a:gd name="connsiteX0" fmla="*/ 10928 w 469900"/>
                    <a:gd name="connsiteY0" fmla="*/ 0 h 1219200"/>
                    <a:gd name="connsiteX1" fmla="*/ 76495 w 469900"/>
                    <a:gd name="connsiteY1" fmla="*/ 76200 h 1219200"/>
                    <a:gd name="connsiteX2" fmla="*/ 142063 w 469900"/>
                    <a:gd name="connsiteY2" fmla="*/ 381000 h 1219200"/>
                    <a:gd name="connsiteX3" fmla="*/ 338765 w 469900"/>
                    <a:gd name="connsiteY3" fmla="*/ 76200 h 1219200"/>
                    <a:gd name="connsiteX4" fmla="*/ 469900 w 469900"/>
                    <a:gd name="connsiteY4" fmla="*/ 457200 h 1219200"/>
                    <a:gd name="connsiteX5" fmla="*/ 404333 w 469900"/>
                    <a:gd name="connsiteY5" fmla="*/ 762000 h 1219200"/>
                    <a:gd name="connsiteX6" fmla="*/ 404333 w 469900"/>
                    <a:gd name="connsiteY6" fmla="*/ 1066800 h 1219200"/>
                    <a:gd name="connsiteX7" fmla="*/ 0 w 469900"/>
                    <a:gd name="connsiteY7" fmla="*/ 1219200 h 121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9900" h="1219200">
                      <a:moveTo>
                        <a:pt x="10928" y="0"/>
                      </a:moveTo>
                      <a:lnTo>
                        <a:pt x="76495" y="76200"/>
                      </a:lnTo>
                      <a:lnTo>
                        <a:pt x="142063" y="381000"/>
                      </a:lnTo>
                      <a:lnTo>
                        <a:pt x="338765" y="76200"/>
                      </a:lnTo>
                      <a:lnTo>
                        <a:pt x="469900" y="457200"/>
                      </a:lnTo>
                      <a:lnTo>
                        <a:pt x="404333" y="762000"/>
                      </a:lnTo>
                      <a:lnTo>
                        <a:pt x="404333" y="1066800"/>
                      </a:lnTo>
                      <a:lnTo>
                        <a:pt x="0" y="121920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8" name="Group 136"/>
                <p:cNvGrpSpPr/>
                <p:nvPr/>
              </p:nvGrpSpPr>
              <p:grpSpPr>
                <a:xfrm>
                  <a:off x="2148840" y="676656"/>
                  <a:ext cx="323850" cy="285236"/>
                  <a:chOff x="2133600" y="535191"/>
                  <a:chExt cx="323850" cy="285236"/>
                </a:xfrm>
              </p:grpSpPr>
              <p:sp>
                <p:nvSpPr>
                  <p:cNvPr id="279" name="Freeform 278"/>
                  <p:cNvSpPr/>
                  <p:nvPr/>
                </p:nvSpPr>
                <p:spPr>
                  <a:xfrm flipH="1">
                    <a:off x="2133600" y="609600"/>
                    <a:ext cx="247650" cy="210827"/>
                  </a:xfrm>
                  <a:custGeom>
                    <a:avLst/>
                    <a:gdLst>
                      <a:gd name="connsiteX0" fmla="*/ 38100 w 247650"/>
                      <a:gd name="connsiteY0" fmla="*/ 6350 h 215900"/>
                      <a:gd name="connsiteX1" fmla="*/ 0 w 247650"/>
                      <a:gd name="connsiteY1" fmla="*/ 95250 h 215900"/>
                      <a:gd name="connsiteX2" fmla="*/ 95250 w 247650"/>
                      <a:gd name="connsiteY2" fmla="*/ 215900 h 215900"/>
                      <a:gd name="connsiteX3" fmla="*/ 241300 w 247650"/>
                      <a:gd name="connsiteY3" fmla="*/ 190500 h 215900"/>
                      <a:gd name="connsiteX4" fmla="*/ 247650 w 247650"/>
                      <a:gd name="connsiteY4" fmla="*/ 107950 h 215900"/>
                      <a:gd name="connsiteX5" fmla="*/ 171450 w 247650"/>
                      <a:gd name="connsiteY5" fmla="*/ 0 h 215900"/>
                      <a:gd name="connsiteX6" fmla="*/ 38100 w 247650"/>
                      <a:gd name="connsiteY6" fmla="*/ 6350 h 215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47650" h="215900">
                        <a:moveTo>
                          <a:pt x="38100" y="6350"/>
                        </a:moveTo>
                        <a:lnTo>
                          <a:pt x="0" y="95250"/>
                        </a:lnTo>
                        <a:lnTo>
                          <a:pt x="95250" y="215900"/>
                        </a:lnTo>
                        <a:lnTo>
                          <a:pt x="241300" y="190500"/>
                        </a:lnTo>
                        <a:lnTo>
                          <a:pt x="247650" y="107950"/>
                        </a:lnTo>
                        <a:lnTo>
                          <a:pt x="171450" y="0"/>
                        </a:lnTo>
                        <a:lnTo>
                          <a:pt x="3810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2CC103">
                          <a:shade val="30000"/>
                          <a:satMod val="115000"/>
                        </a:srgbClr>
                      </a:gs>
                      <a:gs pos="50000">
                        <a:srgbClr val="2CC103">
                          <a:shade val="67500"/>
                          <a:satMod val="115000"/>
                        </a:srgbClr>
                      </a:gs>
                      <a:gs pos="100000">
                        <a:srgbClr val="2CC103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80" name="Straight Connector 279"/>
                  <p:cNvCxnSpPr>
                    <a:stCxn id="279" idx="2"/>
                    <a:endCxn id="279" idx="5"/>
                  </p:cNvCxnSpPr>
                  <p:nvPr/>
                </p:nvCxnSpPr>
                <p:spPr>
                  <a:xfrm rot="10800000">
                    <a:off x="2209800" y="609600"/>
                    <a:ext cx="76200" cy="21082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Straight Connector 280"/>
                  <p:cNvCxnSpPr>
                    <a:stCxn id="279" idx="0"/>
                  </p:cNvCxnSpPr>
                  <p:nvPr/>
                </p:nvCxnSpPr>
                <p:spPr>
                  <a:xfrm rot="10800000" flipH="1">
                    <a:off x="2343150" y="535191"/>
                    <a:ext cx="114300" cy="806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2" name="Straight Connector 281"/>
                  <p:cNvCxnSpPr>
                    <a:stCxn id="279" idx="0"/>
                  </p:cNvCxnSpPr>
                  <p:nvPr/>
                </p:nvCxnSpPr>
                <p:spPr>
                  <a:xfrm rot="10800000" flipH="1">
                    <a:off x="2343150" y="535191"/>
                    <a:ext cx="38100" cy="8061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75" name="Trapezoid 274"/>
              <p:cNvSpPr/>
              <p:nvPr/>
            </p:nvSpPr>
            <p:spPr>
              <a:xfrm>
                <a:off x="1905000" y="1143000"/>
                <a:ext cx="3048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4" name="Group 21"/>
            <p:cNvGrpSpPr/>
            <p:nvPr/>
          </p:nvGrpSpPr>
          <p:grpSpPr>
            <a:xfrm rot="21079702" flipH="1">
              <a:off x="4100613" y="3487567"/>
              <a:ext cx="307983" cy="1371600"/>
              <a:chOff x="6601978" y="1709714"/>
              <a:chExt cx="307983" cy="1371600"/>
            </a:xfrm>
          </p:grpSpPr>
          <p:sp>
            <p:nvSpPr>
              <p:cNvPr id="271" name="Parallelogram 270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Trapezoid 271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6" name="Group 76"/>
            <p:cNvGrpSpPr/>
            <p:nvPr/>
          </p:nvGrpSpPr>
          <p:grpSpPr>
            <a:xfrm flipH="1">
              <a:off x="4305631" y="2404465"/>
              <a:ext cx="709104" cy="1447800"/>
              <a:chOff x="6356586" y="1228157"/>
              <a:chExt cx="709104" cy="1447800"/>
            </a:xfrm>
          </p:grpSpPr>
          <p:sp>
            <p:nvSpPr>
              <p:cNvPr id="269" name="Parallelogram 268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Trapezoid 269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6" name="Group 3"/>
            <p:cNvGrpSpPr/>
            <p:nvPr/>
          </p:nvGrpSpPr>
          <p:grpSpPr>
            <a:xfrm rot="3979859" flipH="1">
              <a:off x="3581286" y="3098428"/>
              <a:ext cx="381000" cy="1828801"/>
              <a:chOff x="3810000" y="3276600"/>
              <a:chExt cx="381000" cy="2209800"/>
            </a:xfrm>
          </p:grpSpPr>
          <p:grpSp>
            <p:nvGrpSpPr>
              <p:cNvPr id="265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67" name="Trapezoid 266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68" name="Isosceles Triangle 267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6" name="Trapezoid 265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3" name="Trapezoid 452"/>
            <p:cNvSpPr/>
            <p:nvPr/>
          </p:nvSpPr>
          <p:spPr>
            <a:xfrm rot="18949454" flipH="1" flipV="1">
              <a:off x="2648927" y="2058474"/>
              <a:ext cx="91440" cy="217734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Trapezoid 453"/>
            <p:cNvSpPr/>
            <p:nvPr/>
          </p:nvSpPr>
          <p:spPr>
            <a:xfrm rot="18949454" flipH="1" flipV="1">
              <a:off x="2617081" y="2178097"/>
              <a:ext cx="91440" cy="217734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Trapezoid 454"/>
            <p:cNvSpPr/>
            <p:nvPr/>
          </p:nvSpPr>
          <p:spPr>
            <a:xfrm rot="18949454" flipH="1" flipV="1">
              <a:off x="2551500" y="2241818"/>
              <a:ext cx="91440" cy="217734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Trapezoid 455"/>
            <p:cNvSpPr/>
            <p:nvPr/>
          </p:nvSpPr>
          <p:spPr>
            <a:xfrm rot="18949454" flipH="1" flipV="1">
              <a:off x="2467179" y="2313144"/>
              <a:ext cx="91440" cy="163951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6" name="Group 8"/>
            <p:cNvGrpSpPr/>
            <p:nvPr/>
          </p:nvGrpSpPr>
          <p:grpSpPr>
            <a:xfrm flipH="1">
              <a:off x="4000831" y="4157065"/>
              <a:ext cx="457200" cy="2075793"/>
              <a:chOff x="4953000" y="2819400"/>
              <a:chExt cx="457200" cy="2075793"/>
            </a:xfrm>
          </p:grpSpPr>
          <p:grpSp>
            <p:nvGrpSpPr>
              <p:cNvPr id="311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313" name="Trapezoid 312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CC00">
                        <a:shade val="30000"/>
                        <a:satMod val="115000"/>
                      </a:srgbClr>
                    </a:gs>
                    <a:gs pos="50000">
                      <a:srgbClr val="FFCC00">
                        <a:shade val="67500"/>
                        <a:satMod val="115000"/>
                      </a:srgbClr>
                    </a:gs>
                    <a:gs pos="100000">
                      <a:srgbClr val="FFCC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14" name="Trapezoid 313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2" name="Parallelogram 311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3000">
              <a:schemeClr val="accent1">
                <a:lumMod val="75000"/>
              </a:schemeClr>
            </a:gs>
            <a:gs pos="21001">
              <a:schemeClr val="tx2"/>
            </a:gs>
            <a:gs pos="63000">
              <a:schemeClr val="accent1">
                <a:lumMod val="60000"/>
                <a:lumOff val="40000"/>
              </a:schemeClr>
            </a:gs>
            <a:gs pos="67000">
              <a:schemeClr val="accent3">
                <a:lumMod val="60000"/>
                <a:lumOff val="40000"/>
              </a:schemeClr>
            </a:gs>
            <a:gs pos="69000">
              <a:schemeClr val="accent3">
                <a:lumMod val="75000"/>
              </a:schemeClr>
            </a:gs>
            <a:gs pos="82001">
              <a:schemeClr val="accent3">
                <a:lumMod val="5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121"/>
          <p:cNvGrpSpPr/>
          <p:nvPr/>
        </p:nvGrpSpPr>
        <p:grpSpPr>
          <a:xfrm>
            <a:off x="1905000" y="381000"/>
            <a:ext cx="5030625" cy="6172200"/>
            <a:chOff x="1905000" y="381000"/>
            <a:chExt cx="5030625" cy="6172200"/>
          </a:xfrm>
        </p:grpSpPr>
        <p:grpSp>
          <p:nvGrpSpPr>
            <p:cNvPr id="12" name="Group 11"/>
            <p:cNvGrpSpPr/>
            <p:nvPr/>
          </p:nvGrpSpPr>
          <p:grpSpPr>
            <a:xfrm>
              <a:off x="4061225" y="5791200"/>
              <a:ext cx="716280" cy="762000"/>
              <a:chOff x="4846320" y="5562600"/>
              <a:chExt cx="716280" cy="762000"/>
            </a:xfr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grpSpPr>
          <p:sp>
            <p:nvSpPr>
              <p:cNvPr id="13" name="Isosceles Triangle 12"/>
              <p:cNvSpPr/>
              <p:nvPr/>
            </p:nvSpPr>
            <p:spPr>
              <a:xfrm>
                <a:off x="4876800" y="5562600"/>
                <a:ext cx="669235" cy="609600"/>
              </a:xfrm>
              <a:prstGeom prst="triangl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5269283" y="6005513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/>
              <p:cNvSpPr/>
              <p:nvPr/>
            </p:nvSpPr>
            <p:spPr>
              <a:xfrm flipH="1">
                <a:off x="4880421" y="6001512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/>
              <p:cNvCxnSpPr>
                <a:stCxn id="13" idx="0"/>
                <a:endCxn id="19" idx="0"/>
              </p:cNvCxnSpPr>
              <p:nvPr/>
            </p:nvCxnSpPr>
            <p:spPr>
              <a:xfrm rot="16200000" flipH="1" flipV="1">
                <a:off x="5019580" y="5751761"/>
                <a:ext cx="381000" cy="2678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Isosceles Triangle 16"/>
              <p:cNvSpPr/>
              <p:nvPr/>
            </p:nvSpPr>
            <p:spPr>
              <a:xfrm>
                <a:off x="5105400" y="5943600"/>
                <a:ext cx="457200" cy="381000"/>
              </a:xfrm>
              <a:prstGeom prst="triangle">
                <a:avLst>
                  <a:gd name="adj" fmla="val 59694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846320" y="5943600"/>
                <a:ext cx="457200" cy="381000"/>
              </a:xfrm>
              <a:prstGeom prst="triangle">
                <a:avLst>
                  <a:gd name="adj" fmla="val 38861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922086" y="5943600"/>
                <a:ext cx="573630" cy="381000"/>
              </a:xfrm>
              <a:prstGeom prst="triangle">
                <a:avLst>
                  <a:gd name="adj" fmla="val 49972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922285" y="5791200"/>
              <a:ext cx="716280" cy="762000"/>
              <a:chOff x="4846320" y="5562600"/>
              <a:chExt cx="716280" cy="762000"/>
            </a:xfr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grpSpPr>
          <p:sp>
            <p:nvSpPr>
              <p:cNvPr id="21" name="Isosceles Triangle 20"/>
              <p:cNvSpPr/>
              <p:nvPr/>
            </p:nvSpPr>
            <p:spPr>
              <a:xfrm>
                <a:off x="4876800" y="5562600"/>
                <a:ext cx="669235" cy="609600"/>
              </a:xfrm>
              <a:prstGeom prst="triangl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5269283" y="6005513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 flipH="1">
                <a:off x="4880421" y="6001512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/>
              <p:cNvCxnSpPr>
                <a:stCxn id="21" idx="0"/>
                <a:endCxn id="27" idx="0"/>
              </p:cNvCxnSpPr>
              <p:nvPr/>
            </p:nvCxnSpPr>
            <p:spPr>
              <a:xfrm rot="16200000" flipH="1" flipV="1">
                <a:off x="5019580" y="5751761"/>
                <a:ext cx="381000" cy="2678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Isosceles Triangle 24"/>
              <p:cNvSpPr/>
              <p:nvPr/>
            </p:nvSpPr>
            <p:spPr>
              <a:xfrm>
                <a:off x="5105400" y="5943600"/>
                <a:ext cx="457200" cy="381000"/>
              </a:xfrm>
              <a:prstGeom prst="triangle">
                <a:avLst>
                  <a:gd name="adj" fmla="val 59694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Isosceles Triangle 25"/>
              <p:cNvSpPr/>
              <p:nvPr/>
            </p:nvSpPr>
            <p:spPr>
              <a:xfrm>
                <a:off x="4846320" y="5943600"/>
                <a:ext cx="457200" cy="381000"/>
              </a:xfrm>
              <a:prstGeom prst="triangle">
                <a:avLst>
                  <a:gd name="adj" fmla="val 38861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>
                <a:off x="4922086" y="5943600"/>
                <a:ext cx="573630" cy="381000"/>
              </a:xfrm>
              <a:prstGeom prst="triangle">
                <a:avLst>
                  <a:gd name="adj" fmla="val 49972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 rot="6304101">
              <a:off x="2781300" y="4381500"/>
              <a:ext cx="838200" cy="609600"/>
              <a:chOff x="3886200" y="5638800"/>
              <a:chExt cx="1143000" cy="762000"/>
            </a:xfrm>
          </p:grpSpPr>
          <p:sp>
            <p:nvSpPr>
              <p:cNvPr id="29" name="Trapezoid 28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30000"/>
                      <a:satMod val="11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30000"/>
                      <a:satMod val="11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rapezoid 29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rapezoid 30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rapezoid 31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rapezoid 32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rapezoid 33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rapezoid 34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670825" y="1295400"/>
              <a:ext cx="381000" cy="457200"/>
              <a:chOff x="4724400" y="3200400"/>
              <a:chExt cx="381000" cy="457200"/>
            </a:xfrm>
          </p:grpSpPr>
          <p:sp>
            <p:nvSpPr>
              <p:cNvPr id="37" name="Trapezoid 36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/>
              <p:cNvCxnSpPr>
                <a:stCxn id="37" idx="3"/>
                <a:endCxn id="37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4137425" y="3352800"/>
              <a:ext cx="533400" cy="1371600"/>
              <a:chOff x="6019800" y="1447800"/>
              <a:chExt cx="533400" cy="137160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6210300" y="14478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155"/>
              <p:cNvGrpSpPr/>
              <p:nvPr/>
            </p:nvGrpSpPr>
            <p:grpSpPr>
              <a:xfrm>
                <a:off x="6019800" y="1676400"/>
                <a:ext cx="533400" cy="990600"/>
                <a:chOff x="6019800" y="1676400"/>
                <a:chExt cx="533400" cy="990600"/>
              </a:xfr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65" name="Trapezoid 64"/>
                <p:cNvSpPr/>
                <p:nvPr/>
              </p:nvSpPr>
              <p:spPr>
                <a:xfrm rot="16200000">
                  <a:off x="5638800" y="2057400"/>
                  <a:ext cx="9906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Hexagon 65"/>
                <p:cNvSpPr/>
                <p:nvPr/>
              </p:nvSpPr>
              <p:spPr>
                <a:xfrm>
                  <a:off x="6096000" y="1676400"/>
                  <a:ext cx="457200" cy="990600"/>
                </a:xfrm>
                <a:prstGeom prst="hexagon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1" name="Straight Connector 60"/>
              <p:cNvCxnSpPr>
                <a:stCxn id="66" idx="4"/>
              </p:cNvCxnSpPr>
              <p:nvPr/>
            </p:nvCxnSpPr>
            <p:spPr>
              <a:xfrm rot="16200000" flipH="1">
                <a:off x="6000750" y="1885950"/>
                <a:ext cx="5334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5400000" flipH="1" flipV="1">
                <a:off x="6038850" y="2381250"/>
                <a:ext cx="4572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66" idx="5"/>
              </p:cNvCxnSpPr>
              <p:nvPr/>
            </p:nvCxnSpPr>
            <p:spPr>
              <a:xfrm rot="16200000" flipH="1" flipV="1">
                <a:off x="6115050" y="1885950"/>
                <a:ext cx="5334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endCxn id="66" idx="1"/>
              </p:cNvCxnSpPr>
              <p:nvPr/>
            </p:nvCxnSpPr>
            <p:spPr>
              <a:xfrm rot="16200000" flipH="1">
                <a:off x="6153150" y="2381250"/>
                <a:ext cx="4572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 flipH="1">
              <a:off x="5013725" y="3352800"/>
              <a:ext cx="533400" cy="1371600"/>
              <a:chOff x="6019800" y="1447800"/>
              <a:chExt cx="533400" cy="137160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6210300" y="1447800"/>
                <a:ext cx="2286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9" name="Group 176"/>
              <p:cNvGrpSpPr/>
              <p:nvPr/>
            </p:nvGrpSpPr>
            <p:grpSpPr>
              <a:xfrm>
                <a:off x="6019800" y="1676400"/>
                <a:ext cx="533400" cy="990600"/>
                <a:chOff x="6019800" y="1676400"/>
                <a:chExt cx="533400" cy="990600"/>
              </a:xfr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74" name="Trapezoid 73"/>
                <p:cNvSpPr/>
                <p:nvPr/>
              </p:nvSpPr>
              <p:spPr>
                <a:xfrm rot="16200000">
                  <a:off x="5638800" y="2057400"/>
                  <a:ext cx="9906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Hexagon 74"/>
                <p:cNvSpPr/>
                <p:nvPr/>
              </p:nvSpPr>
              <p:spPr>
                <a:xfrm>
                  <a:off x="6096000" y="1676400"/>
                  <a:ext cx="457200" cy="990600"/>
                </a:xfrm>
                <a:prstGeom prst="hexagon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0" name="Straight Connector 69"/>
              <p:cNvCxnSpPr>
                <a:stCxn id="75" idx="4"/>
              </p:cNvCxnSpPr>
              <p:nvPr/>
            </p:nvCxnSpPr>
            <p:spPr>
              <a:xfrm rot="16200000" flipH="1">
                <a:off x="6000750" y="1885950"/>
                <a:ext cx="5334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 flipH="1" flipV="1">
                <a:off x="6038850" y="2381250"/>
                <a:ext cx="4572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75" idx="5"/>
              </p:cNvCxnSpPr>
              <p:nvPr/>
            </p:nvCxnSpPr>
            <p:spPr>
              <a:xfrm rot="16200000" flipH="1" flipV="1">
                <a:off x="6115050" y="1885950"/>
                <a:ext cx="5334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endCxn id="75" idx="1"/>
              </p:cNvCxnSpPr>
              <p:nvPr/>
            </p:nvCxnSpPr>
            <p:spPr>
              <a:xfrm rot="16200000" flipH="1">
                <a:off x="6153150" y="2381250"/>
                <a:ext cx="457200" cy="1143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75"/>
            <p:cNvGrpSpPr/>
            <p:nvPr/>
          </p:nvGrpSpPr>
          <p:grpSpPr>
            <a:xfrm>
              <a:off x="4899425" y="4572000"/>
              <a:ext cx="762000" cy="1524000"/>
              <a:chOff x="6553200" y="3048000"/>
              <a:chExt cx="533400" cy="1600200"/>
            </a:xfr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77" name="Rectangle 76"/>
              <p:cNvSpPr/>
              <p:nvPr/>
            </p:nvSpPr>
            <p:spPr>
              <a:xfrm>
                <a:off x="6629400" y="3581400"/>
                <a:ext cx="3810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rapezoid 77"/>
              <p:cNvSpPr/>
              <p:nvPr/>
            </p:nvSpPr>
            <p:spPr>
              <a:xfrm>
                <a:off x="6553200" y="3048000"/>
                <a:ext cx="533400" cy="609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Trapezoid 78"/>
              <p:cNvSpPr/>
              <p:nvPr/>
            </p:nvSpPr>
            <p:spPr>
              <a:xfrm flipV="1">
                <a:off x="6553200" y="3962400"/>
                <a:ext cx="533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061225" y="4572000"/>
              <a:ext cx="762000" cy="1524000"/>
              <a:chOff x="6553200" y="3048000"/>
              <a:chExt cx="533400" cy="1600200"/>
            </a:xfr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81" name="Rectangle 80"/>
              <p:cNvSpPr/>
              <p:nvPr/>
            </p:nvSpPr>
            <p:spPr>
              <a:xfrm>
                <a:off x="6629400" y="3581400"/>
                <a:ext cx="3810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Trapezoid 81"/>
              <p:cNvSpPr/>
              <p:nvPr/>
            </p:nvSpPr>
            <p:spPr>
              <a:xfrm>
                <a:off x="6553200" y="3048000"/>
                <a:ext cx="533400" cy="609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Trapezoid 82"/>
              <p:cNvSpPr/>
              <p:nvPr/>
            </p:nvSpPr>
            <p:spPr>
              <a:xfrm flipV="1">
                <a:off x="6553200" y="3962400"/>
                <a:ext cx="533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 rot="1523194">
              <a:off x="3084066" y="1504533"/>
              <a:ext cx="946232" cy="1447800"/>
              <a:chOff x="6126564" y="1228157"/>
              <a:chExt cx="946232" cy="1447800"/>
            </a:xfrm>
          </p:grpSpPr>
          <p:sp>
            <p:nvSpPr>
              <p:cNvPr id="85" name="Parallelogram 84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Trapezoid 85"/>
              <p:cNvSpPr/>
              <p:nvPr/>
            </p:nvSpPr>
            <p:spPr>
              <a:xfrm rot="16782311">
                <a:off x="6256780" y="1411010"/>
                <a:ext cx="685800" cy="94623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 rot="18705304" flipH="1">
              <a:off x="5738609" y="1254121"/>
              <a:ext cx="946232" cy="1447800"/>
              <a:chOff x="6126564" y="1228157"/>
              <a:chExt cx="946232" cy="1447800"/>
            </a:xfrm>
          </p:grpSpPr>
          <p:sp>
            <p:nvSpPr>
              <p:cNvPr id="88" name="Parallelogram 87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rapezoid 88"/>
              <p:cNvSpPr/>
              <p:nvPr/>
            </p:nvSpPr>
            <p:spPr>
              <a:xfrm rot="16782311">
                <a:off x="6256780" y="1411010"/>
                <a:ext cx="685800" cy="94623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 rot="762820">
              <a:off x="3092170" y="2838906"/>
              <a:ext cx="381001" cy="1828801"/>
              <a:chOff x="3276599" y="1981201"/>
              <a:chExt cx="381001" cy="1828801"/>
            </a:xfrm>
          </p:grpSpPr>
          <p:grpSp>
            <p:nvGrpSpPr>
              <p:cNvPr id="105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08" name="Trapezoid 107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Isosceles Triangle 108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Isosceles Triangle 105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106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4137425" y="1600200"/>
              <a:ext cx="1411002" cy="2091881"/>
              <a:chOff x="6916133" y="2714625"/>
              <a:chExt cx="1411002" cy="2091881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7237396" y="3200611"/>
                <a:ext cx="763604" cy="9144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reeform 111"/>
              <p:cNvSpPr/>
              <p:nvPr/>
            </p:nvSpPr>
            <p:spPr>
              <a:xfrm>
                <a:off x="7239000" y="34290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 112"/>
              <p:cNvSpPr/>
              <p:nvPr/>
            </p:nvSpPr>
            <p:spPr>
              <a:xfrm>
                <a:off x="7239000" y="35814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7239000" y="37338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7239000" y="38862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6" name="Group 387"/>
              <p:cNvGrpSpPr/>
              <p:nvPr/>
            </p:nvGrpSpPr>
            <p:grpSpPr>
              <a:xfrm>
                <a:off x="7613067" y="2714625"/>
                <a:ext cx="714068" cy="2090738"/>
                <a:chOff x="7613067" y="2714625"/>
                <a:chExt cx="714068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20" name="Freeform 119"/>
                <p:cNvSpPr/>
                <p:nvPr/>
              </p:nvSpPr>
              <p:spPr>
                <a:xfrm>
                  <a:off x="7614866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>
                  <a:off x="7613067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7" name="Group 388"/>
              <p:cNvGrpSpPr/>
              <p:nvPr/>
            </p:nvGrpSpPr>
            <p:grpSpPr>
              <a:xfrm flipH="1">
                <a:off x="6916133" y="2715768"/>
                <a:ext cx="725201" cy="2090738"/>
                <a:chOff x="7607005" y="2714625"/>
                <a:chExt cx="715845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18" name="Freeform 117"/>
                <p:cNvSpPr/>
                <p:nvPr/>
              </p:nvSpPr>
              <p:spPr>
                <a:xfrm>
                  <a:off x="7610581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>
                  <a:off x="7607005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91" name="Trapezoid 90"/>
            <p:cNvSpPr/>
            <p:nvPr/>
          </p:nvSpPr>
          <p:spPr>
            <a:xfrm rot="2175010" flipH="1">
              <a:off x="5418249" y="3496085"/>
              <a:ext cx="396240" cy="19558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30000"/>
                    <a:satMod val="11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30000"/>
                    <a:satMod val="11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rapezoid 91"/>
            <p:cNvSpPr/>
            <p:nvPr/>
          </p:nvSpPr>
          <p:spPr>
            <a:xfrm rot="2175010" flipH="1">
              <a:off x="5499460" y="3536628"/>
              <a:ext cx="487680" cy="33528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rapezoid 96"/>
            <p:cNvSpPr/>
            <p:nvPr/>
          </p:nvSpPr>
          <p:spPr>
            <a:xfrm rot="12975010" flipH="1">
              <a:off x="5320887" y="3542060"/>
              <a:ext cx="121920" cy="2794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/>
            <p:cNvGrpSpPr/>
            <p:nvPr/>
          </p:nvGrpSpPr>
          <p:grpSpPr>
            <a:xfrm rot="2190086" flipH="1">
              <a:off x="6015583" y="2296149"/>
              <a:ext cx="381001" cy="1828801"/>
              <a:chOff x="3276599" y="1981201"/>
              <a:chExt cx="381001" cy="1828801"/>
            </a:xfrm>
          </p:grpSpPr>
          <p:grpSp>
            <p:nvGrpSpPr>
              <p:cNvPr id="99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02" name="Trapezoid 101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3" name="Isosceles Triangle 102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Isosceles Triangle 99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Isosceles Triangle 100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 rot="18665280">
              <a:off x="3692733" y="414486"/>
              <a:ext cx="920334" cy="4495800"/>
              <a:chOff x="5646274" y="609600"/>
              <a:chExt cx="920334" cy="4495800"/>
            </a:xfrm>
          </p:grpSpPr>
          <p:sp>
            <p:nvSpPr>
              <p:cNvPr id="5" name="Isosceles Triangle 4"/>
              <p:cNvSpPr/>
              <p:nvPr/>
            </p:nvSpPr>
            <p:spPr>
              <a:xfrm rot="1800000">
                <a:off x="6027273" y="4295092"/>
                <a:ext cx="457200" cy="1524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Isosceles Triangle 5"/>
              <p:cNvSpPr/>
              <p:nvPr/>
            </p:nvSpPr>
            <p:spPr>
              <a:xfrm rot="19800000">
                <a:off x="5646274" y="4295093"/>
                <a:ext cx="457200" cy="1524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Isosceles Triangle 6"/>
              <p:cNvSpPr/>
              <p:nvPr/>
            </p:nvSpPr>
            <p:spPr>
              <a:xfrm rot="18900000">
                <a:off x="5888281" y="4031591"/>
                <a:ext cx="678327" cy="124509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2700000">
                <a:off x="5549191" y="4031591"/>
                <a:ext cx="678327" cy="124509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>
                <a:off x="5943600" y="609600"/>
                <a:ext cx="228600" cy="3505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019800" y="4343400"/>
                <a:ext cx="76200" cy="7620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Hexagon 10"/>
              <p:cNvSpPr/>
              <p:nvPr/>
            </p:nvSpPr>
            <p:spPr>
              <a:xfrm>
                <a:off x="5791200" y="4114800"/>
                <a:ext cx="533400" cy="3048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" name="Trapezoid 92"/>
            <p:cNvSpPr/>
            <p:nvPr/>
          </p:nvSpPr>
          <p:spPr>
            <a:xfrm rot="12975010" flipH="1">
              <a:off x="5326241" y="3695482"/>
              <a:ext cx="129549" cy="34701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rapezoid 93"/>
            <p:cNvSpPr/>
            <p:nvPr/>
          </p:nvSpPr>
          <p:spPr>
            <a:xfrm rot="12975010" flipH="1">
              <a:off x="5424562" y="3767575"/>
              <a:ext cx="129549" cy="34701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rapezoid 94"/>
            <p:cNvSpPr/>
            <p:nvPr/>
          </p:nvSpPr>
          <p:spPr>
            <a:xfrm rot="12975010" flipH="1">
              <a:off x="5522884" y="3839668"/>
              <a:ext cx="129549" cy="34701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rapezoid 95"/>
            <p:cNvSpPr/>
            <p:nvPr/>
          </p:nvSpPr>
          <p:spPr>
            <a:xfrm rot="12975010" flipH="1">
              <a:off x="5621205" y="3911761"/>
              <a:ext cx="129549" cy="347016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4123944" y="381000"/>
              <a:ext cx="1463040" cy="1219200"/>
              <a:chOff x="2286000" y="228600"/>
              <a:chExt cx="1447800" cy="1219200"/>
            </a:xfrm>
          </p:grpSpPr>
          <p:grpSp>
            <p:nvGrpSpPr>
              <p:cNvPr id="125" name="Group 283"/>
              <p:cNvGrpSpPr/>
              <p:nvPr/>
            </p:nvGrpSpPr>
            <p:grpSpPr>
              <a:xfrm>
                <a:off x="2286000" y="228600"/>
                <a:ext cx="1447800" cy="1219200"/>
                <a:chOff x="5791200" y="4267200"/>
                <a:chExt cx="1447800" cy="1037650"/>
              </a:xfrm>
            </p:grpSpPr>
            <p:sp>
              <p:nvSpPr>
                <p:cNvPr id="127" name="Snip Same Side Corner Rectangle 126"/>
                <p:cNvSpPr/>
                <p:nvPr/>
              </p:nvSpPr>
              <p:spPr>
                <a:xfrm>
                  <a:off x="6096000" y="4267200"/>
                  <a:ext cx="838200" cy="838200"/>
                </a:xfrm>
                <a:prstGeom prst="snip2SameRect">
                  <a:avLst>
                    <a:gd name="adj1" fmla="val 31982"/>
                    <a:gd name="adj2" fmla="val 21507"/>
                  </a:avLst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28" name="Group 147"/>
                <p:cNvGrpSpPr/>
                <p:nvPr/>
              </p:nvGrpSpPr>
              <p:grpSpPr>
                <a:xfrm>
                  <a:off x="5791200" y="4800600"/>
                  <a:ext cx="648412" cy="387934"/>
                  <a:chOff x="7585966" y="4891056"/>
                  <a:chExt cx="800812" cy="387934"/>
                </a:xfrm>
              </p:grpSpPr>
              <p:sp>
                <p:nvSpPr>
                  <p:cNvPr id="139" name="Trapezoid 138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0" name="Straight Connector 139"/>
                  <p:cNvCxnSpPr>
                    <a:stCxn id="139" idx="3"/>
                    <a:endCxn id="139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87"/>
                  <p:cNvCxnSpPr>
                    <a:stCxn id="139" idx="3"/>
                    <a:endCxn id="139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hape 141"/>
                  <p:cNvCxnSpPr>
                    <a:stCxn id="139" idx="0"/>
                    <a:endCxn id="139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9" name="Group 152"/>
                <p:cNvGrpSpPr/>
                <p:nvPr/>
              </p:nvGrpSpPr>
              <p:grpSpPr>
                <a:xfrm flipH="1">
                  <a:off x="6592824" y="4797552"/>
                  <a:ext cx="646176" cy="387934"/>
                  <a:chOff x="7585966" y="4891056"/>
                  <a:chExt cx="800812" cy="387934"/>
                </a:xfrm>
              </p:grpSpPr>
              <p:sp>
                <p:nvSpPr>
                  <p:cNvPr id="135" name="Trapezoid 134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36" name="Straight Connector 135"/>
                  <p:cNvCxnSpPr>
                    <a:stCxn id="135" idx="3"/>
                    <a:endCxn id="135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87"/>
                  <p:cNvCxnSpPr>
                    <a:stCxn id="135" idx="3"/>
                    <a:endCxn id="135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hape 137"/>
                  <p:cNvCxnSpPr>
                    <a:stCxn id="135" idx="0"/>
                    <a:endCxn id="135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0" name="Freeform 129"/>
                <p:cNvSpPr/>
                <p:nvPr/>
              </p:nvSpPr>
              <p:spPr>
                <a:xfrm>
                  <a:off x="6096000" y="4495800"/>
                  <a:ext cx="349250" cy="31115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1" name="Straight Connector 130"/>
                <p:cNvCxnSpPr>
                  <a:stCxn id="130" idx="0"/>
                  <a:endCxn id="130" idx="3"/>
                </p:cNvCxnSpPr>
                <p:nvPr/>
              </p:nvCxnSpPr>
              <p:spPr>
                <a:xfrm flipH="1">
                  <a:off x="6356350" y="4597400"/>
                  <a:ext cx="22225" cy="209550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Freeform 131"/>
                <p:cNvSpPr/>
                <p:nvPr/>
              </p:nvSpPr>
              <p:spPr>
                <a:xfrm flipH="1">
                  <a:off x="6584950" y="4495800"/>
                  <a:ext cx="349250" cy="31115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3" name="Straight Connector 132"/>
                <p:cNvCxnSpPr>
                  <a:stCxn id="132" idx="0"/>
                  <a:endCxn id="132" idx="3"/>
                </p:cNvCxnSpPr>
                <p:nvPr/>
              </p:nvCxnSpPr>
              <p:spPr>
                <a:xfrm rot="10800000" flipH="1" flipV="1">
                  <a:off x="6651624" y="4597400"/>
                  <a:ext cx="22225" cy="209550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Trapezoid 133"/>
                <p:cNvSpPr/>
                <p:nvPr/>
              </p:nvSpPr>
              <p:spPr>
                <a:xfrm>
                  <a:off x="6328090" y="4773703"/>
                  <a:ext cx="381000" cy="531147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50000"/>
                        <a:lumOff val="50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6" name="Trapezoid 125"/>
              <p:cNvSpPr/>
              <p:nvPr/>
            </p:nvSpPr>
            <p:spPr>
              <a:xfrm flipV="1">
                <a:off x="2849880" y="228600"/>
                <a:ext cx="32004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74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181602" y="609600"/>
            <a:ext cx="2971798" cy="6019801"/>
            <a:chOff x="381002" y="457200"/>
            <a:chExt cx="2971798" cy="6019801"/>
          </a:xfrm>
        </p:grpSpPr>
        <p:grpSp>
          <p:nvGrpSpPr>
            <p:cNvPr id="5" name="Group 585"/>
            <p:cNvGrpSpPr/>
            <p:nvPr/>
          </p:nvGrpSpPr>
          <p:grpSpPr>
            <a:xfrm flipH="1">
              <a:off x="1981200" y="5943600"/>
              <a:ext cx="1371600" cy="533400"/>
              <a:chOff x="2133600" y="5791200"/>
              <a:chExt cx="1524000" cy="5334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68" name="Isosceles Triangle 167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9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170" name="Straight Connector 169"/>
                <p:cNvCxnSpPr>
                  <a:endCxn id="174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>
                  <a:endCxn id="174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Isosceles Triangle 171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" name="Trapezoid 172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Isosceles Triangle 173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82"/>
            <p:cNvGrpSpPr/>
            <p:nvPr/>
          </p:nvGrpSpPr>
          <p:grpSpPr>
            <a:xfrm rot="20100696" flipH="1">
              <a:off x="2561291" y="3429856"/>
              <a:ext cx="307983" cy="1371600"/>
              <a:chOff x="6601978" y="1709714"/>
              <a:chExt cx="307983" cy="1371600"/>
            </a:xfrm>
          </p:grpSpPr>
          <p:sp>
            <p:nvSpPr>
              <p:cNvPr id="166" name="Parallelogram 165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Trapezoid 166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549"/>
            <p:cNvGrpSpPr/>
            <p:nvPr/>
          </p:nvGrpSpPr>
          <p:grpSpPr>
            <a:xfrm rot="6883931" flipH="1">
              <a:off x="1405525" y="1698590"/>
              <a:ext cx="381001" cy="1828801"/>
              <a:chOff x="3276599" y="1981201"/>
              <a:chExt cx="381001" cy="1828801"/>
            </a:xfrm>
          </p:grpSpPr>
          <p:grpSp>
            <p:nvGrpSpPr>
              <p:cNvPr id="161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64" name="Trapezoid 16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5" name="Isosceles Triangle 16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2" name="Isosceles Triangle 161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Isosceles Triangle 162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563"/>
            <p:cNvGrpSpPr/>
            <p:nvPr/>
          </p:nvGrpSpPr>
          <p:grpSpPr>
            <a:xfrm rot="2598710" flipH="1">
              <a:off x="1987839" y="1866471"/>
              <a:ext cx="240359" cy="1447800"/>
              <a:chOff x="6813424" y="1228157"/>
              <a:chExt cx="240359" cy="1447800"/>
            </a:xfrm>
          </p:grpSpPr>
          <p:sp>
            <p:nvSpPr>
              <p:cNvPr id="159" name="Parallelogram 158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Trapezoid 159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78"/>
            <p:cNvGrpSpPr/>
            <p:nvPr/>
          </p:nvGrpSpPr>
          <p:grpSpPr>
            <a:xfrm rot="19363546">
              <a:off x="1204196" y="2124271"/>
              <a:ext cx="709104" cy="1447800"/>
              <a:chOff x="6356586" y="1228157"/>
              <a:chExt cx="709104" cy="1447800"/>
            </a:xfrm>
          </p:grpSpPr>
          <p:sp>
            <p:nvSpPr>
              <p:cNvPr id="157" name="Parallelogram 156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Trapezoid 157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89"/>
            <p:cNvGrpSpPr/>
            <p:nvPr/>
          </p:nvGrpSpPr>
          <p:grpSpPr>
            <a:xfrm rot="13460628">
              <a:off x="2413669" y="1853893"/>
              <a:ext cx="381000" cy="1828801"/>
              <a:chOff x="3810000" y="3276600"/>
              <a:chExt cx="381000" cy="2209800"/>
            </a:xfrm>
          </p:grpSpPr>
          <p:grpSp>
            <p:nvGrpSpPr>
              <p:cNvPr id="153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55" name="Trapezoid 154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6" name="Isosceles Triangle 15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54" name="Trapezoid 153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71"/>
            <p:cNvGrpSpPr/>
            <p:nvPr/>
          </p:nvGrpSpPr>
          <p:grpSpPr>
            <a:xfrm rot="5400000">
              <a:off x="76202" y="3810000"/>
              <a:ext cx="1219199" cy="609600"/>
              <a:chOff x="4572000" y="5638800"/>
              <a:chExt cx="1600200" cy="609600"/>
            </a:xfrm>
          </p:grpSpPr>
          <p:cxnSp>
            <p:nvCxnSpPr>
              <p:cNvPr id="147" name="Straight Connector 72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9" name="Hexagon 148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Isosceles Triangle 149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rapezoid 150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Isosceles Triangle 151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4"/>
            <p:cNvGrpSpPr/>
            <p:nvPr/>
          </p:nvGrpSpPr>
          <p:grpSpPr>
            <a:xfrm>
              <a:off x="1295400" y="5791200"/>
              <a:ext cx="1219199" cy="609600"/>
              <a:chOff x="4572000" y="5638800"/>
              <a:chExt cx="1600200" cy="609600"/>
            </a:xfrm>
          </p:grpSpPr>
          <p:cxnSp>
            <p:nvCxnSpPr>
              <p:cNvPr id="141" name="Straight Connector 15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6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3" name="Hexagon 17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Isosceles Triangle 18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Trapezoid 19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Isosceles Triangle 20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66"/>
            <p:cNvGrpSpPr/>
            <p:nvPr/>
          </p:nvGrpSpPr>
          <p:grpSpPr>
            <a:xfrm>
              <a:off x="1295401" y="1600202"/>
              <a:ext cx="381000" cy="457200"/>
              <a:chOff x="4724400" y="3200400"/>
              <a:chExt cx="381000" cy="457200"/>
            </a:xfrm>
          </p:grpSpPr>
          <p:sp>
            <p:nvSpPr>
              <p:cNvPr id="137" name="Trapezoid 136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/>
              <p:cNvCxnSpPr>
                <a:stCxn id="137" idx="3"/>
                <a:endCxn id="137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6"/>
            <p:cNvGrpSpPr/>
            <p:nvPr/>
          </p:nvGrpSpPr>
          <p:grpSpPr>
            <a:xfrm>
              <a:off x="1391656" y="3978442"/>
              <a:ext cx="457200" cy="2075793"/>
              <a:chOff x="4953000" y="2819400"/>
              <a:chExt cx="457200" cy="2075793"/>
            </a:xfrm>
          </p:grpSpPr>
          <p:grpSp>
            <p:nvGrpSpPr>
              <p:cNvPr id="133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135" name="Trapezoid 9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6" name="Trapezoid 10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4" name="Parallelogram 8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1"/>
            <p:cNvGrpSpPr/>
            <p:nvPr/>
          </p:nvGrpSpPr>
          <p:grpSpPr>
            <a:xfrm rot="1054716">
              <a:off x="1495331" y="3214883"/>
              <a:ext cx="307983" cy="1371600"/>
              <a:chOff x="6601978" y="1709714"/>
              <a:chExt cx="307983" cy="1371600"/>
            </a:xfrm>
          </p:grpSpPr>
          <p:sp>
            <p:nvSpPr>
              <p:cNvPr id="131" name="Parallelogram 12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Trapezoid 13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21"/>
            <p:cNvGrpSpPr/>
            <p:nvPr/>
          </p:nvGrpSpPr>
          <p:grpSpPr>
            <a:xfrm>
              <a:off x="1143001" y="1828802"/>
              <a:ext cx="779780" cy="1767840"/>
              <a:chOff x="1905000" y="2667000"/>
              <a:chExt cx="779780" cy="1767840"/>
            </a:xfr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126" name="Freeform 22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23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 24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Freeform 25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Freeform 26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grpFill/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35"/>
            <p:cNvGrpSpPr/>
            <p:nvPr/>
          </p:nvGrpSpPr>
          <p:grpSpPr>
            <a:xfrm>
              <a:off x="838201" y="2057402"/>
              <a:ext cx="709104" cy="1447800"/>
              <a:chOff x="6356586" y="1228157"/>
              <a:chExt cx="709104" cy="1447800"/>
            </a:xfrm>
          </p:grpSpPr>
          <p:sp>
            <p:nvSpPr>
              <p:cNvPr id="124" name="Parallelogram 123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Trapezoid 124"/>
              <p:cNvSpPr/>
              <p:nvPr/>
            </p:nvSpPr>
            <p:spPr>
              <a:xfrm rot="16782311">
                <a:off x="6247636" y="1581189"/>
                <a:ext cx="927004" cy="709104"/>
              </a:xfrm>
              <a:prstGeom prst="trapezoid">
                <a:avLst>
                  <a:gd name="adj" fmla="val 18728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478"/>
            <p:cNvGrpSpPr/>
            <p:nvPr/>
          </p:nvGrpSpPr>
          <p:grpSpPr>
            <a:xfrm flipH="1">
              <a:off x="2286000" y="1524000"/>
              <a:ext cx="381000" cy="457200"/>
              <a:chOff x="4724400" y="3200400"/>
              <a:chExt cx="381000" cy="457200"/>
            </a:xfrm>
          </p:grpSpPr>
          <p:sp>
            <p:nvSpPr>
              <p:cNvPr id="120" name="Trapezoid 119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" name="Straight Connector 120"/>
              <p:cNvCxnSpPr>
                <a:stCxn id="120" idx="3"/>
                <a:endCxn id="120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483"/>
            <p:cNvGrpSpPr/>
            <p:nvPr/>
          </p:nvGrpSpPr>
          <p:grpSpPr>
            <a:xfrm flipH="1">
              <a:off x="2057400" y="1752600"/>
              <a:ext cx="903767" cy="2083981"/>
              <a:chOff x="5199321" y="3200400"/>
              <a:chExt cx="903767" cy="2083981"/>
            </a:xfrm>
          </p:grpSpPr>
          <p:sp>
            <p:nvSpPr>
              <p:cNvPr id="113" name="Rectangle 112"/>
              <p:cNvSpPr/>
              <p:nvPr/>
            </p:nvSpPr>
            <p:spPr>
              <a:xfrm>
                <a:off x="5334000" y="3810000"/>
                <a:ext cx="609600" cy="9144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5257800" y="3200400"/>
                <a:ext cx="770860" cy="882503"/>
              </a:xfrm>
              <a:custGeom>
                <a:avLst/>
                <a:gdLst>
                  <a:gd name="connsiteX0" fmla="*/ 797442 w 839972"/>
                  <a:gd name="connsiteY0" fmla="*/ 265814 h 1137683"/>
                  <a:gd name="connsiteX1" fmla="*/ 21265 w 839972"/>
                  <a:gd name="connsiteY1" fmla="*/ 0 h 1137683"/>
                  <a:gd name="connsiteX2" fmla="*/ 0 w 839972"/>
                  <a:gd name="connsiteY2" fmla="*/ 935665 h 1137683"/>
                  <a:gd name="connsiteX3" fmla="*/ 510363 w 839972"/>
                  <a:gd name="connsiteY3" fmla="*/ 1137683 h 1137683"/>
                  <a:gd name="connsiteX4" fmla="*/ 839972 w 839972"/>
                  <a:gd name="connsiteY4" fmla="*/ 956930 h 1137683"/>
                  <a:gd name="connsiteX5" fmla="*/ 797442 w 839972"/>
                  <a:gd name="connsiteY5" fmla="*/ 265814 h 1137683"/>
                  <a:gd name="connsiteX0" fmla="*/ 797442 w 839972"/>
                  <a:gd name="connsiteY0" fmla="*/ 10633 h 882502"/>
                  <a:gd name="connsiteX1" fmla="*/ 297712 w 839972"/>
                  <a:gd name="connsiteY1" fmla="*/ 0 h 882502"/>
                  <a:gd name="connsiteX2" fmla="*/ 0 w 839972"/>
                  <a:gd name="connsiteY2" fmla="*/ 680484 h 882502"/>
                  <a:gd name="connsiteX3" fmla="*/ 510363 w 839972"/>
                  <a:gd name="connsiteY3" fmla="*/ 882502 h 882502"/>
                  <a:gd name="connsiteX4" fmla="*/ 839972 w 839972"/>
                  <a:gd name="connsiteY4" fmla="*/ 701749 h 882502"/>
                  <a:gd name="connsiteX5" fmla="*/ 797442 w 839972"/>
                  <a:gd name="connsiteY5" fmla="*/ 10633 h 882502"/>
                  <a:gd name="connsiteX0" fmla="*/ 797442 w 839972"/>
                  <a:gd name="connsiteY0" fmla="*/ 86834 h 958703"/>
                  <a:gd name="connsiteX1" fmla="*/ 69112 w 839972"/>
                  <a:gd name="connsiteY1" fmla="*/ 0 h 958703"/>
                  <a:gd name="connsiteX2" fmla="*/ 0 w 839972"/>
                  <a:gd name="connsiteY2" fmla="*/ 756685 h 958703"/>
                  <a:gd name="connsiteX3" fmla="*/ 510363 w 839972"/>
                  <a:gd name="connsiteY3" fmla="*/ 958703 h 958703"/>
                  <a:gd name="connsiteX4" fmla="*/ 839972 w 839972"/>
                  <a:gd name="connsiteY4" fmla="*/ 777950 h 958703"/>
                  <a:gd name="connsiteX5" fmla="*/ 797442 w 839972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7620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4 h 958703"/>
                  <a:gd name="connsiteX1" fmla="*/ 0 w 770860"/>
                  <a:gd name="connsiteY1" fmla="*/ 0 h 958703"/>
                  <a:gd name="connsiteX2" fmla="*/ 0 w 770860"/>
                  <a:gd name="connsiteY2" fmla="*/ 762001 h 958703"/>
                  <a:gd name="connsiteX3" fmla="*/ 441251 w 770860"/>
                  <a:gd name="connsiteY3" fmla="*/ 958703 h 958703"/>
                  <a:gd name="connsiteX4" fmla="*/ 770860 w 770860"/>
                  <a:gd name="connsiteY4" fmla="*/ 777950 h 958703"/>
                  <a:gd name="connsiteX5" fmla="*/ 728330 w 770860"/>
                  <a:gd name="connsiteY5" fmla="*/ 86834 h 958703"/>
                  <a:gd name="connsiteX0" fmla="*/ 728330 w 770860"/>
                  <a:gd name="connsiteY0" fmla="*/ 86833 h 958702"/>
                  <a:gd name="connsiteX1" fmla="*/ 76200 w 770860"/>
                  <a:gd name="connsiteY1" fmla="*/ 0 h 958702"/>
                  <a:gd name="connsiteX2" fmla="*/ 0 w 770860"/>
                  <a:gd name="connsiteY2" fmla="*/ 762000 h 958702"/>
                  <a:gd name="connsiteX3" fmla="*/ 441251 w 770860"/>
                  <a:gd name="connsiteY3" fmla="*/ 958702 h 958702"/>
                  <a:gd name="connsiteX4" fmla="*/ 770860 w 770860"/>
                  <a:gd name="connsiteY4" fmla="*/ 777949 h 958702"/>
                  <a:gd name="connsiteX5" fmla="*/ 728330 w 770860"/>
                  <a:gd name="connsiteY5" fmla="*/ 86833 h 958702"/>
                  <a:gd name="connsiteX0" fmla="*/ 728330 w 770860"/>
                  <a:gd name="connsiteY0" fmla="*/ 10634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28330 w 770860"/>
                  <a:gd name="connsiteY5" fmla="*/ 10634 h 882503"/>
                  <a:gd name="connsiteX0" fmla="*/ 762000 w 770860"/>
                  <a:gd name="connsiteY0" fmla="*/ 152400 h 882503"/>
                  <a:gd name="connsiteX1" fmla="*/ 76200 w 770860"/>
                  <a:gd name="connsiteY1" fmla="*/ 0 h 882503"/>
                  <a:gd name="connsiteX2" fmla="*/ 0 w 770860"/>
                  <a:gd name="connsiteY2" fmla="*/ 685801 h 882503"/>
                  <a:gd name="connsiteX3" fmla="*/ 441251 w 770860"/>
                  <a:gd name="connsiteY3" fmla="*/ 882503 h 882503"/>
                  <a:gd name="connsiteX4" fmla="*/ 770860 w 770860"/>
                  <a:gd name="connsiteY4" fmla="*/ 701750 h 882503"/>
                  <a:gd name="connsiteX5" fmla="*/ 762000 w 770860"/>
                  <a:gd name="connsiteY5" fmla="*/ 152400 h 882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0860" h="882503">
                    <a:moveTo>
                      <a:pt x="762000" y="152400"/>
                    </a:moveTo>
                    <a:lnTo>
                      <a:pt x="76200" y="0"/>
                    </a:lnTo>
                    <a:lnTo>
                      <a:pt x="0" y="685801"/>
                    </a:lnTo>
                    <a:lnTo>
                      <a:pt x="441251" y="882503"/>
                    </a:lnTo>
                    <a:lnTo>
                      <a:pt x="770860" y="701750"/>
                    </a:lnTo>
                    <a:lnTo>
                      <a:pt x="762000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5199321" y="4465674"/>
                <a:ext cx="903767" cy="818707"/>
              </a:xfrm>
              <a:custGeom>
                <a:avLst/>
                <a:gdLst>
                  <a:gd name="connsiteX0" fmla="*/ 425302 w 903767"/>
                  <a:gd name="connsiteY0" fmla="*/ 138224 h 818707"/>
                  <a:gd name="connsiteX1" fmla="*/ 903767 w 903767"/>
                  <a:gd name="connsiteY1" fmla="*/ 0 h 818707"/>
                  <a:gd name="connsiteX2" fmla="*/ 648586 w 903767"/>
                  <a:gd name="connsiteY2" fmla="*/ 818707 h 818707"/>
                  <a:gd name="connsiteX3" fmla="*/ 127591 w 903767"/>
                  <a:gd name="connsiteY3" fmla="*/ 606056 h 818707"/>
                  <a:gd name="connsiteX4" fmla="*/ 0 w 903767"/>
                  <a:gd name="connsiteY4" fmla="*/ 42531 h 818707"/>
                  <a:gd name="connsiteX5" fmla="*/ 425302 w 903767"/>
                  <a:gd name="connsiteY5" fmla="*/ 138224 h 818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3767" h="818707">
                    <a:moveTo>
                      <a:pt x="425302" y="138224"/>
                    </a:moveTo>
                    <a:lnTo>
                      <a:pt x="903767" y="0"/>
                    </a:lnTo>
                    <a:lnTo>
                      <a:pt x="648586" y="818707"/>
                    </a:lnTo>
                    <a:lnTo>
                      <a:pt x="127591" y="606056"/>
                    </a:lnTo>
                    <a:lnTo>
                      <a:pt x="0" y="42531"/>
                    </a:lnTo>
                    <a:lnTo>
                      <a:pt x="425302" y="13822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5334000" y="40386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5334000" y="41910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5334000" y="43434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>
                <a:off x="5334000" y="4495800"/>
                <a:ext cx="603250" cy="45508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513"/>
            <p:cNvGrpSpPr/>
            <p:nvPr/>
          </p:nvGrpSpPr>
          <p:grpSpPr>
            <a:xfrm rot="20765758" flipH="1">
              <a:off x="2370084" y="3522109"/>
              <a:ext cx="307983" cy="1371600"/>
              <a:chOff x="6601978" y="1709714"/>
              <a:chExt cx="307983" cy="1371600"/>
            </a:xfrm>
          </p:grpSpPr>
          <p:sp>
            <p:nvSpPr>
              <p:cNvPr id="111" name="Parallelogram 110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Trapezoid 111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522"/>
            <p:cNvGrpSpPr/>
            <p:nvPr/>
          </p:nvGrpSpPr>
          <p:grpSpPr>
            <a:xfrm rot="3543248" flipH="1">
              <a:off x="1180031" y="1652718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04" name="Trapezoid 103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Trapezoid 104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rapezoid 105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Trapezoid 106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Trapezoid 107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Trapezoid 108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Trapezoid 109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460"/>
            <p:cNvGrpSpPr/>
            <p:nvPr/>
          </p:nvGrpSpPr>
          <p:grpSpPr>
            <a:xfrm flipH="1">
              <a:off x="2438399" y="1981201"/>
              <a:ext cx="240359" cy="1447800"/>
              <a:chOff x="6813424" y="1228157"/>
              <a:chExt cx="240359" cy="1447800"/>
            </a:xfrm>
          </p:grpSpPr>
          <p:sp>
            <p:nvSpPr>
              <p:cNvPr id="102" name="Parallelogram 101"/>
              <p:cNvSpPr/>
              <p:nvPr/>
            </p:nvSpPr>
            <p:spPr>
              <a:xfrm rot="5920237">
                <a:off x="6203824" y="1837757"/>
                <a:ext cx="1447800" cy="22860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Trapezoid 102"/>
              <p:cNvSpPr/>
              <p:nvPr/>
            </p:nvSpPr>
            <p:spPr>
              <a:xfrm rot="16757022">
                <a:off x="6410875" y="1901017"/>
                <a:ext cx="1077223" cy="208593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516"/>
            <p:cNvGrpSpPr/>
            <p:nvPr/>
          </p:nvGrpSpPr>
          <p:grpSpPr>
            <a:xfrm rot="8180106" flipH="1">
              <a:off x="1960886" y="1834774"/>
              <a:ext cx="381001" cy="1828801"/>
              <a:chOff x="3276599" y="1981201"/>
              <a:chExt cx="381001" cy="1828801"/>
            </a:xfrm>
          </p:grpSpPr>
          <p:grpSp>
            <p:nvGrpSpPr>
              <p:cNvPr id="97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00" name="Trapezoid 99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1" name="Isosceles Triangle 100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8" name="Isosceles Triangle 97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Isosceles Triangle 98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541"/>
            <p:cNvGrpSpPr/>
            <p:nvPr/>
          </p:nvGrpSpPr>
          <p:grpSpPr>
            <a:xfrm rot="20316457">
              <a:off x="2495534" y="2790219"/>
              <a:ext cx="762000" cy="457200"/>
              <a:chOff x="3886200" y="5638800"/>
              <a:chExt cx="1143000" cy="762000"/>
            </a:xfrm>
          </p:grpSpPr>
          <p:sp>
            <p:nvSpPr>
              <p:cNvPr id="90" name="Trapezoid 89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Trapezoid 90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rapezoid 91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Trapezoid 92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Trapezoid 93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Trapezoid 94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rapezoid 95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555"/>
            <p:cNvGrpSpPr/>
            <p:nvPr/>
          </p:nvGrpSpPr>
          <p:grpSpPr>
            <a:xfrm rot="976223">
              <a:off x="830611" y="2086412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83" name="Trapezoid 82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rapezoid 83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rapezoid 84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Trapezoid 85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rapezoid 86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rapezoid 87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rapezoid 88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566"/>
            <p:cNvGrpSpPr/>
            <p:nvPr/>
          </p:nvGrpSpPr>
          <p:grpSpPr>
            <a:xfrm flipH="1">
              <a:off x="1524000" y="5943600"/>
              <a:ext cx="1371600" cy="533400"/>
              <a:chOff x="2133600" y="5791200"/>
              <a:chExt cx="1524000" cy="5334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76" name="Isosceles Triangle 75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7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  <a:grpFill/>
            </p:grpSpPr>
            <p:cxnSp>
              <p:nvCxnSpPr>
                <p:cNvPr id="78" name="Straight Connector 77"/>
                <p:cNvCxnSpPr>
                  <a:endCxn id="82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grpFill/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>
                  <a:endCxn id="82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grpFill/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0" name="Isosceles Triangle 79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Trapezoid 80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Isosceles Triangle 81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" name="Group 455"/>
            <p:cNvGrpSpPr/>
            <p:nvPr/>
          </p:nvGrpSpPr>
          <p:grpSpPr>
            <a:xfrm rot="21342008">
              <a:off x="2362200" y="4648200"/>
              <a:ext cx="381000" cy="1828801"/>
              <a:chOff x="4495800" y="2971801"/>
              <a:chExt cx="381000" cy="1828801"/>
            </a:xfrm>
          </p:grpSpPr>
          <p:grpSp>
            <p:nvGrpSpPr>
              <p:cNvPr id="72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74" name="Trapezoid 7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5" name="Isosceles Triangle 7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3" name="Trapezoid 72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58"/>
            <p:cNvGrpSpPr/>
            <p:nvPr/>
          </p:nvGrpSpPr>
          <p:grpSpPr>
            <a:xfrm rot="6934389">
              <a:off x="1371549" y="3185781"/>
              <a:ext cx="457200" cy="2075793"/>
              <a:chOff x="4953000" y="2819400"/>
              <a:chExt cx="457200" cy="2075793"/>
            </a:xfrm>
          </p:grpSpPr>
          <p:grpSp>
            <p:nvGrpSpPr>
              <p:cNvPr id="68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</p:grpSpPr>
            <p:sp>
              <p:nvSpPr>
                <p:cNvPr id="70" name="Trapezoid 69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1" name="Trapezoid 70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9" name="Parallelogram 68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63"/>
            <p:cNvGrpSpPr/>
            <p:nvPr/>
          </p:nvGrpSpPr>
          <p:grpSpPr>
            <a:xfrm rot="21220244">
              <a:off x="1674865" y="3136996"/>
              <a:ext cx="307983" cy="1371600"/>
              <a:chOff x="6601978" y="1709714"/>
              <a:chExt cx="307983" cy="1371600"/>
            </a:xfrm>
          </p:grpSpPr>
          <p:sp>
            <p:nvSpPr>
              <p:cNvPr id="66" name="Parallelogram 65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Trapezoid 66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1"/>
            <p:cNvGrpSpPr/>
            <p:nvPr/>
          </p:nvGrpSpPr>
          <p:grpSpPr>
            <a:xfrm rot="15637874">
              <a:off x="1885717" y="2318014"/>
              <a:ext cx="381000" cy="1828801"/>
              <a:chOff x="3810000" y="3276600"/>
              <a:chExt cx="381000" cy="2209800"/>
            </a:xfrm>
          </p:grpSpPr>
          <p:grpSp>
            <p:nvGrpSpPr>
              <p:cNvPr id="62" name="Group 81"/>
              <p:cNvGrpSpPr/>
              <p:nvPr/>
            </p:nvGrpSpPr>
            <p:grpSpPr>
              <a:xfrm>
                <a:off x="3810000" y="3276600"/>
                <a:ext cx="381000" cy="2209800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64" name="Trapezoid 4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5" name="Isosceles Triangle 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3" name="Trapezoid 3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574"/>
            <p:cNvGrpSpPr/>
            <p:nvPr/>
          </p:nvGrpSpPr>
          <p:grpSpPr>
            <a:xfrm rot="19690353" flipH="1">
              <a:off x="2501669" y="2147753"/>
              <a:ext cx="762000" cy="457200"/>
              <a:chOff x="3886200" y="5638800"/>
              <a:chExt cx="1143000" cy="762000"/>
            </a:xfrm>
          </p:grpSpPr>
          <p:sp>
            <p:nvSpPr>
              <p:cNvPr id="55" name="Trapezoid 54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rapezoid 55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rapezoid 56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rapezoid 57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rapezoid 58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rapezoid 59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Trapezoid 60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593"/>
            <p:cNvGrpSpPr/>
            <p:nvPr/>
          </p:nvGrpSpPr>
          <p:grpSpPr>
            <a:xfrm rot="20676946">
              <a:off x="2826556" y="4589773"/>
              <a:ext cx="381000" cy="1828801"/>
              <a:chOff x="4495800" y="2971801"/>
              <a:chExt cx="381000" cy="1828801"/>
            </a:xfrm>
          </p:grpSpPr>
          <p:grpSp>
            <p:nvGrpSpPr>
              <p:cNvPr id="51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53" name="Trapezoid 52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4" name="Isosceles Triangle 53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rapezoid 51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19"/>
            <p:cNvGrpSpPr/>
            <p:nvPr/>
          </p:nvGrpSpPr>
          <p:grpSpPr>
            <a:xfrm>
              <a:off x="2057398" y="457200"/>
              <a:ext cx="883920" cy="1440180"/>
              <a:chOff x="2057398" y="457200"/>
              <a:chExt cx="883920" cy="1440180"/>
            </a:xfrm>
          </p:grpSpPr>
          <p:grpSp>
            <p:nvGrpSpPr>
              <p:cNvPr id="45" name="Group 471"/>
              <p:cNvGrpSpPr/>
              <p:nvPr/>
            </p:nvGrpSpPr>
            <p:grpSpPr>
              <a:xfrm rot="21388911" flipH="1">
                <a:off x="2057398" y="457200"/>
                <a:ext cx="883920" cy="1440180"/>
                <a:chOff x="1066800" y="685800"/>
                <a:chExt cx="883920" cy="1440180"/>
              </a:xfrm>
            </p:grpSpPr>
            <p:sp>
              <p:nvSpPr>
                <p:cNvPr id="47" name="Trapezoid 46"/>
                <p:cNvSpPr/>
                <p:nvPr/>
              </p:nvSpPr>
              <p:spPr>
                <a:xfrm rot="17045905">
                  <a:off x="1166392" y="1312460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7"/>
                <p:cNvSpPr/>
                <p:nvPr/>
              </p:nvSpPr>
              <p:spPr>
                <a:xfrm rot="17045905">
                  <a:off x="1210684" y="931492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>
                  <a:off x="1066800" y="685800"/>
                  <a:ext cx="883920" cy="1440180"/>
                </a:xfrm>
                <a:custGeom>
                  <a:avLst/>
                  <a:gdLst>
                    <a:gd name="connsiteX0" fmla="*/ 373380 w 883920"/>
                    <a:gd name="connsiteY0" fmla="*/ 152400 h 1440180"/>
                    <a:gd name="connsiteX1" fmla="*/ 236220 w 883920"/>
                    <a:gd name="connsiteY1" fmla="*/ 274320 h 1440180"/>
                    <a:gd name="connsiteX2" fmla="*/ 640080 w 883920"/>
                    <a:gd name="connsiteY2" fmla="*/ 396240 h 1440180"/>
                    <a:gd name="connsiteX3" fmla="*/ 655320 w 883920"/>
                    <a:gd name="connsiteY3" fmla="*/ 541020 h 1440180"/>
                    <a:gd name="connsiteX4" fmla="*/ 487680 w 883920"/>
                    <a:gd name="connsiteY4" fmla="*/ 655320 h 1440180"/>
                    <a:gd name="connsiteX5" fmla="*/ 106680 w 883920"/>
                    <a:gd name="connsiteY5" fmla="*/ 350520 h 1440180"/>
                    <a:gd name="connsiteX6" fmla="*/ 190500 w 883920"/>
                    <a:gd name="connsiteY6" fmla="*/ 647700 h 1440180"/>
                    <a:gd name="connsiteX7" fmla="*/ 632460 w 883920"/>
                    <a:gd name="connsiteY7" fmla="*/ 960120 h 1440180"/>
                    <a:gd name="connsiteX8" fmla="*/ 541020 w 883920"/>
                    <a:gd name="connsiteY8" fmla="*/ 1097280 h 1440180"/>
                    <a:gd name="connsiteX9" fmla="*/ 121920 w 883920"/>
                    <a:gd name="connsiteY9" fmla="*/ 845820 h 1440180"/>
                    <a:gd name="connsiteX10" fmla="*/ 68580 w 883920"/>
                    <a:gd name="connsiteY10" fmla="*/ 701040 h 1440180"/>
                    <a:gd name="connsiteX11" fmla="*/ 0 w 883920"/>
                    <a:gd name="connsiteY11" fmla="*/ 922020 h 1440180"/>
                    <a:gd name="connsiteX12" fmla="*/ 213360 w 883920"/>
                    <a:gd name="connsiteY12" fmla="*/ 1158240 h 1440180"/>
                    <a:gd name="connsiteX13" fmla="*/ 571500 w 883920"/>
                    <a:gd name="connsiteY13" fmla="*/ 1249680 h 1440180"/>
                    <a:gd name="connsiteX14" fmla="*/ 259080 w 883920"/>
                    <a:gd name="connsiteY14" fmla="*/ 1348740 h 1440180"/>
                    <a:gd name="connsiteX15" fmla="*/ 266700 w 883920"/>
                    <a:gd name="connsiteY15" fmla="*/ 1440180 h 1440180"/>
                    <a:gd name="connsiteX16" fmla="*/ 662940 w 883920"/>
                    <a:gd name="connsiteY16" fmla="*/ 1386840 h 1440180"/>
                    <a:gd name="connsiteX17" fmla="*/ 800100 w 883920"/>
                    <a:gd name="connsiteY17" fmla="*/ 1333500 h 1440180"/>
                    <a:gd name="connsiteX18" fmla="*/ 883920 w 883920"/>
                    <a:gd name="connsiteY18" fmla="*/ 845820 h 1440180"/>
                    <a:gd name="connsiteX19" fmla="*/ 868680 w 883920"/>
                    <a:gd name="connsiteY19" fmla="*/ 304800 h 1440180"/>
                    <a:gd name="connsiteX20" fmla="*/ 480060 w 883920"/>
                    <a:gd name="connsiteY20" fmla="*/ 0 h 1440180"/>
                    <a:gd name="connsiteX21" fmla="*/ 624840 w 883920"/>
                    <a:gd name="connsiteY21" fmla="*/ 243840 h 1440180"/>
                    <a:gd name="connsiteX22" fmla="*/ 373380 w 883920"/>
                    <a:gd name="connsiteY22" fmla="*/ 152400 h 1440180"/>
                    <a:gd name="connsiteX0" fmla="*/ 373380 w 883920"/>
                    <a:gd name="connsiteY0" fmla="*/ 152400 h 1440180"/>
                    <a:gd name="connsiteX1" fmla="*/ 236220 w 883920"/>
                    <a:gd name="connsiteY1" fmla="*/ 274320 h 1440180"/>
                    <a:gd name="connsiteX2" fmla="*/ 548640 w 883920"/>
                    <a:gd name="connsiteY2" fmla="*/ 342900 h 1440180"/>
                    <a:gd name="connsiteX3" fmla="*/ 655320 w 883920"/>
                    <a:gd name="connsiteY3" fmla="*/ 541020 h 1440180"/>
                    <a:gd name="connsiteX4" fmla="*/ 487680 w 883920"/>
                    <a:gd name="connsiteY4" fmla="*/ 655320 h 1440180"/>
                    <a:gd name="connsiteX5" fmla="*/ 106680 w 883920"/>
                    <a:gd name="connsiteY5" fmla="*/ 350520 h 1440180"/>
                    <a:gd name="connsiteX6" fmla="*/ 190500 w 883920"/>
                    <a:gd name="connsiteY6" fmla="*/ 647700 h 1440180"/>
                    <a:gd name="connsiteX7" fmla="*/ 632460 w 883920"/>
                    <a:gd name="connsiteY7" fmla="*/ 960120 h 1440180"/>
                    <a:gd name="connsiteX8" fmla="*/ 541020 w 883920"/>
                    <a:gd name="connsiteY8" fmla="*/ 1097280 h 1440180"/>
                    <a:gd name="connsiteX9" fmla="*/ 121920 w 883920"/>
                    <a:gd name="connsiteY9" fmla="*/ 845820 h 1440180"/>
                    <a:gd name="connsiteX10" fmla="*/ 68580 w 883920"/>
                    <a:gd name="connsiteY10" fmla="*/ 701040 h 1440180"/>
                    <a:gd name="connsiteX11" fmla="*/ 0 w 883920"/>
                    <a:gd name="connsiteY11" fmla="*/ 922020 h 1440180"/>
                    <a:gd name="connsiteX12" fmla="*/ 213360 w 883920"/>
                    <a:gd name="connsiteY12" fmla="*/ 1158240 h 1440180"/>
                    <a:gd name="connsiteX13" fmla="*/ 571500 w 883920"/>
                    <a:gd name="connsiteY13" fmla="*/ 1249680 h 1440180"/>
                    <a:gd name="connsiteX14" fmla="*/ 259080 w 883920"/>
                    <a:gd name="connsiteY14" fmla="*/ 1348740 h 1440180"/>
                    <a:gd name="connsiteX15" fmla="*/ 266700 w 883920"/>
                    <a:gd name="connsiteY15" fmla="*/ 1440180 h 1440180"/>
                    <a:gd name="connsiteX16" fmla="*/ 662940 w 883920"/>
                    <a:gd name="connsiteY16" fmla="*/ 1386840 h 1440180"/>
                    <a:gd name="connsiteX17" fmla="*/ 800100 w 883920"/>
                    <a:gd name="connsiteY17" fmla="*/ 1333500 h 1440180"/>
                    <a:gd name="connsiteX18" fmla="*/ 883920 w 883920"/>
                    <a:gd name="connsiteY18" fmla="*/ 845820 h 1440180"/>
                    <a:gd name="connsiteX19" fmla="*/ 868680 w 883920"/>
                    <a:gd name="connsiteY19" fmla="*/ 304800 h 1440180"/>
                    <a:gd name="connsiteX20" fmla="*/ 480060 w 883920"/>
                    <a:gd name="connsiteY20" fmla="*/ 0 h 1440180"/>
                    <a:gd name="connsiteX21" fmla="*/ 624840 w 883920"/>
                    <a:gd name="connsiteY21" fmla="*/ 243840 h 1440180"/>
                    <a:gd name="connsiteX22" fmla="*/ 373380 w 883920"/>
                    <a:gd name="connsiteY22" fmla="*/ 152400 h 1440180"/>
                    <a:gd name="connsiteX0" fmla="*/ 373380 w 883920"/>
                    <a:gd name="connsiteY0" fmla="*/ 152400 h 1440180"/>
                    <a:gd name="connsiteX1" fmla="*/ 236220 w 883920"/>
                    <a:gd name="connsiteY1" fmla="*/ 274320 h 1440180"/>
                    <a:gd name="connsiteX2" fmla="*/ 548640 w 883920"/>
                    <a:gd name="connsiteY2" fmla="*/ 342900 h 1440180"/>
                    <a:gd name="connsiteX3" fmla="*/ 396240 w 883920"/>
                    <a:gd name="connsiteY3" fmla="*/ 495300 h 1440180"/>
                    <a:gd name="connsiteX4" fmla="*/ 487680 w 883920"/>
                    <a:gd name="connsiteY4" fmla="*/ 655320 h 1440180"/>
                    <a:gd name="connsiteX5" fmla="*/ 106680 w 883920"/>
                    <a:gd name="connsiteY5" fmla="*/ 350520 h 1440180"/>
                    <a:gd name="connsiteX6" fmla="*/ 190500 w 883920"/>
                    <a:gd name="connsiteY6" fmla="*/ 647700 h 1440180"/>
                    <a:gd name="connsiteX7" fmla="*/ 632460 w 883920"/>
                    <a:gd name="connsiteY7" fmla="*/ 960120 h 1440180"/>
                    <a:gd name="connsiteX8" fmla="*/ 541020 w 883920"/>
                    <a:gd name="connsiteY8" fmla="*/ 1097280 h 1440180"/>
                    <a:gd name="connsiteX9" fmla="*/ 121920 w 883920"/>
                    <a:gd name="connsiteY9" fmla="*/ 845820 h 1440180"/>
                    <a:gd name="connsiteX10" fmla="*/ 68580 w 883920"/>
                    <a:gd name="connsiteY10" fmla="*/ 701040 h 1440180"/>
                    <a:gd name="connsiteX11" fmla="*/ 0 w 883920"/>
                    <a:gd name="connsiteY11" fmla="*/ 922020 h 1440180"/>
                    <a:gd name="connsiteX12" fmla="*/ 213360 w 883920"/>
                    <a:gd name="connsiteY12" fmla="*/ 1158240 h 1440180"/>
                    <a:gd name="connsiteX13" fmla="*/ 571500 w 883920"/>
                    <a:gd name="connsiteY13" fmla="*/ 1249680 h 1440180"/>
                    <a:gd name="connsiteX14" fmla="*/ 259080 w 883920"/>
                    <a:gd name="connsiteY14" fmla="*/ 1348740 h 1440180"/>
                    <a:gd name="connsiteX15" fmla="*/ 266700 w 883920"/>
                    <a:gd name="connsiteY15" fmla="*/ 1440180 h 1440180"/>
                    <a:gd name="connsiteX16" fmla="*/ 662940 w 883920"/>
                    <a:gd name="connsiteY16" fmla="*/ 1386840 h 1440180"/>
                    <a:gd name="connsiteX17" fmla="*/ 800100 w 883920"/>
                    <a:gd name="connsiteY17" fmla="*/ 1333500 h 1440180"/>
                    <a:gd name="connsiteX18" fmla="*/ 883920 w 883920"/>
                    <a:gd name="connsiteY18" fmla="*/ 845820 h 1440180"/>
                    <a:gd name="connsiteX19" fmla="*/ 868680 w 883920"/>
                    <a:gd name="connsiteY19" fmla="*/ 304800 h 1440180"/>
                    <a:gd name="connsiteX20" fmla="*/ 480060 w 883920"/>
                    <a:gd name="connsiteY20" fmla="*/ 0 h 1440180"/>
                    <a:gd name="connsiteX21" fmla="*/ 624840 w 883920"/>
                    <a:gd name="connsiteY21" fmla="*/ 243840 h 1440180"/>
                    <a:gd name="connsiteX22" fmla="*/ 373380 w 883920"/>
                    <a:gd name="connsiteY22" fmla="*/ 152400 h 1440180"/>
                    <a:gd name="connsiteX0" fmla="*/ 373380 w 883920"/>
                    <a:gd name="connsiteY0" fmla="*/ 152400 h 1440180"/>
                    <a:gd name="connsiteX1" fmla="*/ 236220 w 883920"/>
                    <a:gd name="connsiteY1" fmla="*/ 274320 h 1440180"/>
                    <a:gd name="connsiteX2" fmla="*/ 548640 w 883920"/>
                    <a:gd name="connsiteY2" fmla="*/ 342900 h 1440180"/>
                    <a:gd name="connsiteX3" fmla="*/ 396240 w 883920"/>
                    <a:gd name="connsiteY3" fmla="*/ 495300 h 1440180"/>
                    <a:gd name="connsiteX4" fmla="*/ 487680 w 883920"/>
                    <a:gd name="connsiteY4" fmla="*/ 655320 h 1440180"/>
                    <a:gd name="connsiteX5" fmla="*/ 106680 w 883920"/>
                    <a:gd name="connsiteY5" fmla="*/ 350520 h 1440180"/>
                    <a:gd name="connsiteX6" fmla="*/ 190500 w 883920"/>
                    <a:gd name="connsiteY6" fmla="*/ 647700 h 1440180"/>
                    <a:gd name="connsiteX7" fmla="*/ 632460 w 883920"/>
                    <a:gd name="connsiteY7" fmla="*/ 960120 h 1440180"/>
                    <a:gd name="connsiteX8" fmla="*/ 396240 w 883920"/>
                    <a:gd name="connsiteY8" fmla="*/ 952500 h 1440180"/>
                    <a:gd name="connsiteX9" fmla="*/ 541020 w 883920"/>
                    <a:gd name="connsiteY9" fmla="*/ 1097280 h 1440180"/>
                    <a:gd name="connsiteX10" fmla="*/ 121920 w 883920"/>
                    <a:gd name="connsiteY10" fmla="*/ 845820 h 1440180"/>
                    <a:gd name="connsiteX11" fmla="*/ 68580 w 883920"/>
                    <a:gd name="connsiteY11" fmla="*/ 701040 h 1440180"/>
                    <a:gd name="connsiteX12" fmla="*/ 0 w 883920"/>
                    <a:gd name="connsiteY12" fmla="*/ 922020 h 1440180"/>
                    <a:gd name="connsiteX13" fmla="*/ 213360 w 883920"/>
                    <a:gd name="connsiteY13" fmla="*/ 1158240 h 1440180"/>
                    <a:gd name="connsiteX14" fmla="*/ 571500 w 883920"/>
                    <a:gd name="connsiteY14" fmla="*/ 1249680 h 1440180"/>
                    <a:gd name="connsiteX15" fmla="*/ 259080 w 883920"/>
                    <a:gd name="connsiteY15" fmla="*/ 1348740 h 1440180"/>
                    <a:gd name="connsiteX16" fmla="*/ 266700 w 883920"/>
                    <a:gd name="connsiteY16" fmla="*/ 1440180 h 1440180"/>
                    <a:gd name="connsiteX17" fmla="*/ 662940 w 883920"/>
                    <a:gd name="connsiteY17" fmla="*/ 1386840 h 1440180"/>
                    <a:gd name="connsiteX18" fmla="*/ 800100 w 883920"/>
                    <a:gd name="connsiteY18" fmla="*/ 1333500 h 1440180"/>
                    <a:gd name="connsiteX19" fmla="*/ 883920 w 883920"/>
                    <a:gd name="connsiteY19" fmla="*/ 845820 h 1440180"/>
                    <a:gd name="connsiteX20" fmla="*/ 868680 w 883920"/>
                    <a:gd name="connsiteY20" fmla="*/ 304800 h 1440180"/>
                    <a:gd name="connsiteX21" fmla="*/ 480060 w 883920"/>
                    <a:gd name="connsiteY21" fmla="*/ 0 h 1440180"/>
                    <a:gd name="connsiteX22" fmla="*/ 624840 w 883920"/>
                    <a:gd name="connsiteY22" fmla="*/ 243840 h 1440180"/>
                    <a:gd name="connsiteX23" fmla="*/ 373380 w 883920"/>
                    <a:gd name="connsiteY23" fmla="*/ 152400 h 14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883920" h="1440180">
                      <a:moveTo>
                        <a:pt x="373380" y="152400"/>
                      </a:moveTo>
                      <a:lnTo>
                        <a:pt x="236220" y="274320"/>
                      </a:lnTo>
                      <a:lnTo>
                        <a:pt x="548640" y="342900"/>
                      </a:lnTo>
                      <a:lnTo>
                        <a:pt x="396240" y="495300"/>
                      </a:lnTo>
                      <a:lnTo>
                        <a:pt x="487680" y="655320"/>
                      </a:lnTo>
                      <a:lnTo>
                        <a:pt x="106680" y="350520"/>
                      </a:lnTo>
                      <a:lnTo>
                        <a:pt x="190500" y="647700"/>
                      </a:lnTo>
                      <a:lnTo>
                        <a:pt x="632460" y="960120"/>
                      </a:lnTo>
                      <a:lnTo>
                        <a:pt x="396240" y="952500"/>
                      </a:lnTo>
                      <a:lnTo>
                        <a:pt x="541020" y="1097280"/>
                      </a:lnTo>
                      <a:lnTo>
                        <a:pt x="121920" y="845820"/>
                      </a:lnTo>
                      <a:lnTo>
                        <a:pt x="68580" y="701040"/>
                      </a:lnTo>
                      <a:lnTo>
                        <a:pt x="0" y="922020"/>
                      </a:lnTo>
                      <a:lnTo>
                        <a:pt x="213360" y="1158240"/>
                      </a:lnTo>
                      <a:lnTo>
                        <a:pt x="571500" y="1249680"/>
                      </a:lnTo>
                      <a:lnTo>
                        <a:pt x="259080" y="1348740"/>
                      </a:lnTo>
                      <a:lnTo>
                        <a:pt x="266700" y="1440180"/>
                      </a:lnTo>
                      <a:lnTo>
                        <a:pt x="662940" y="1386840"/>
                      </a:lnTo>
                      <a:lnTo>
                        <a:pt x="800100" y="1333500"/>
                      </a:lnTo>
                      <a:lnTo>
                        <a:pt x="883920" y="845820"/>
                      </a:lnTo>
                      <a:lnTo>
                        <a:pt x="868680" y="304800"/>
                      </a:lnTo>
                      <a:lnTo>
                        <a:pt x="480060" y="0"/>
                      </a:lnTo>
                      <a:lnTo>
                        <a:pt x="624840" y="243840"/>
                      </a:lnTo>
                      <a:lnTo>
                        <a:pt x="373380" y="152400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Trapezoid 49"/>
                <p:cNvSpPr/>
                <p:nvPr/>
              </p:nvSpPr>
              <p:spPr>
                <a:xfrm rot="735380">
                  <a:off x="1766207" y="1611318"/>
                  <a:ext cx="152400" cy="443862"/>
                </a:xfrm>
                <a:prstGeom prst="trapezoid">
                  <a:avLst>
                    <a:gd name="adj" fmla="val 14444"/>
                  </a:avLst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50000"/>
                        <a:lumOff val="50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Moon 45"/>
              <p:cNvSpPr/>
              <p:nvPr/>
            </p:nvSpPr>
            <p:spPr>
              <a:xfrm rot="3930197">
                <a:off x="2151477" y="970732"/>
                <a:ext cx="152400" cy="304800"/>
              </a:xfrm>
              <a:prstGeom prst="moon">
                <a:avLst>
                  <a:gd name="adj" fmla="val 45085"/>
                </a:avLst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618"/>
            <p:cNvGrpSpPr/>
            <p:nvPr/>
          </p:nvGrpSpPr>
          <p:grpSpPr>
            <a:xfrm>
              <a:off x="725487" y="817487"/>
              <a:ext cx="1308354" cy="1181862"/>
              <a:chOff x="725487" y="817487"/>
              <a:chExt cx="1308354" cy="1181862"/>
            </a:xfrm>
          </p:grpSpPr>
          <p:grpSp>
            <p:nvGrpSpPr>
              <p:cNvPr id="35" name="Group 394"/>
              <p:cNvGrpSpPr/>
              <p:nvPr/>
            </p:nvGrpSpPr>
            <p:grpSpPr>
              <a:xfrm rot="21010964">
                <a:off x="725487" y="817487"/>
                <a:ext cx="1308354" cy="1181862"/>
                <a:chOff x="142875" y="475488"/>
                <a:chExt cx="1308354" cy="1181862"/>
              </a:xfrm>
            </p:grpSpPr>
            <p:sp>
              <p:nvSpPr>
                <p:cNvPr id="37" name="Trapezoid 36"/>
                <p:cNvSpPr/>
                <p:nvPr/>
              </p:nvSpPr>
              <p:spPr>
                <a:xfrm rot="16449697">
                  <a:off x="709350" y="932936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Trapezoid 37"/>
                <p:cNvSpPr/>
                <p:nvPr/>
              </p:nvSpPr>
              <p:spPr>
                <a:xfrm rot="16449697">
                  <a:off x="689145" y="568688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Freeform 38"/>
                <p:cNvSpPr/>
                <p:nvPr/>
              </p:nvSpPr>
              <p:spPr>
                <a:xfrm>
                  <a:off x="142875" y="476250"/>
                  <a:ext cx="1304925" cy="1181100"/>
                </a:xfrm>
                <a:custGeom>
                  <a:avLst/>
                  <a:gdLst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838200 w 1304925"/>
                    <a:gd name="connsiteY2" fmla="*/ 22860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838200 w 1304925"/>
                    <a:gd name="connsiteY2" fmla="*/ 228600 h 1181100"/>
                    <a:gd name="connsiteX3" fmla="*/ 542925 w 1304925"/>
                    <a:gd name="connsiteY3" fmla="*/ 285750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542925 w 1304925"/>
                    <a:gd name="connsiteY2" fmla="*/ 28575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695325 w 1304925"/>
                    <a:gd name="connsiteY2" fmla="*/ 28575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952500 w 1304925"/>
                    <a:gd name="connsiteY2" fmla="*/ 495300 h 1181100"/>
                    <a:gd name="connsiteX3" fmla="*/ 695325 w 1304925"/>
                    <a:gd name="connsiteY3" fmla="*/ 285750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1076325 w 1304925"/>
                    <a:gd name="connsiteY2" fmla="*/ 590550 h 1181100"/>
                    <a:gd name="connsiteX3" fmla="*/ 952500 w 1304925"/>
                    <a:gd name="connsiteY3" fmla="*/ 495300 h 1181100"/>
                    <a:gd name="connsiteX4" fmla="*/ 695325 w 1304925"/>
                    <a:gd name="connsiteY4" fmla="*/ 285750 h 1181100"/>
                    <a:gd name="connsiteX5" fmla="*/ 0 w 1304925"/>
                    <a:gd name="connsiteY5" fmla="*/ 85725 h 1181100"/>
                    <a:gd name="connsiteX6" fmla="*/ 828675 w 1304925"/>
                    <a:gd name="connsiteY6" fmla="*/ 0 h 1181100"/>
                    <a:gd name="connsiteX7" fmla="*/ 990600 w 1304925"/>
                    <a:gd name="connsiteY7" fmla="*/ 38100 h 1181100"/>
                    <a:gd name="connsiteX8" fmla="*/ 1181100 w 1304925"/>
                    <a:gd name="connsiteY8" fmla="*/ 152400 h 1181100"/>
                    <a:gd name="connsiteX9" fmla="*/ 1304925 w 1304925"/>
                    <a:gd name="connsiteY9" fmla="*/ 533400 h 1181100"/>
                    <a:gd name="connsiteX10" fmla="*/ 1295400 w 1304925"/>
                    <a:gd name="connsiteY10" fmla="*/ 904875 h 1181100"/>
                    <a:gd name="connsiteX11" fmla="*/ 1123950 w 1304925"/>
                    <a:gd name="connsiteY11" fmla="*/ 1181100 h 1181100"/>
                    <a:gd name="connsiteX12" fmla="*/ 781050 w 1304925"/>
                    <a:gd name="connsiteY12" fmla="*/ 1019175 h 1181100"/>
                    <a:gd name="connsiteX0" fmla="*/ 781050 w 1304925"/>
                    <a:gd name="connsiteY0" fmla="*/ 1019175 h 1181100"/>
                    <a:gd name="connsiteX1" fmla="*/ 923925 w 1304925"/>
                    <a:gd name="connsiteY1" fmla="*/ 742950 h 1181100"/>
                    <a:gd name="connsiteX2" fmla="*/ 1076325 w 1304925"/>
                    <a:gd name="connsiteY2" fmla="*/ 590550 h 1181100"/>
                    <a:gd name="connsiteX3" fmla="*/ 952500 w 1304925"/>
                    <a:gd name="connsiteY3" fmla="*/ 495300 h 1181100"/>
                    <a:gd name="connsiteX4" fmla="*/ 695325 w 1304925"/>
                    <a:gd name="connsiteY4" fmla="*/ 285750 h 1181100"/>
                    <a:gd name="connsiteX5" fmla="*/ 0 w 1304925"/>
                    <a:gd name="connsiteY5" fmla="*/ 85725 h 1181100"/>
                    <a:gd name="connsiteX6" fmla="*/ 828675 w 1304925"/>
                    <a:gd name="connsiteY6" fmla="*/ 0 h 1181100"/>
                    <a:gd name="connsiteX7" fmla="*/ 990600 w 1304925"/>
                    <a:gd name="connsiteY7" fmla="*/ 38100 h 1181100"/>
                    <a:gd name="connsiteX8" fmla="*/ 1181100 w 1304925"/>
                    <a:gd name="connsiteY8" fmla="*/ 152400 h 1181100"/>
                    <a:gd name="connsiteX9" fmla="*/ 1304925 w 1304925"/>
                    <a:gd name="connsiteY9" fmla="*/ 533400 h 1181100"/>
                    <a:gd name="connsiteX10" fmla="*/ 1295400 w 1304925"/>
                    <a:gd name="connsiteY10" fmla="*/ 904875 h 1181100"/>
                    <a:gd name="connsiteX11" fmla="*/ 1123950 w 1304925"/>
                    <a:gd name="connsiteY11" fmla="*/ 1181100 h 1181100"/>
                    <a:gd name="connsiteX12" fmla="*/ 781050 w 1304925"/>
                    <a:gd name="connsiteY12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95350 h 1181100"/>
                    <a:gd name="connsiteX2" fmla="*/ 923925 w 1304925"/>
                    <a:gd name="connsiteY2" fmla="*/ 742950 h 1181100"/>
                    <a:gd name="connsiteX3" fmla="*/ 1076325 w 1304925"/>
                    <a:gd name="connsiteY3" fmla="*/ 590550 h 1181100"/>
                    <a:gd name="connsiteX4" fmla="*/ 952500 w 1304925"/>
                    <a:gd name="connsiteY4" fmla="*/ 495300 h 1181100"/>
                    <a:gd name="connsiteX5" fmla="*/ 695325 w 1304925"/>
                    <a:gd name="connsiteY5" fmla="*/ 285750 h 1181100"/>
                    <a:gd name="connsiteX6" fmla="*/ 0 w 1304925"/>
                    <a:gd name="connsiteY6" fmla="*/ 85725 h 1181100"/>
                    <a:gd name="connsiteX7" fmla="*/ 828675 w 1304925"/>
                    <a:gd name="connsiteY7" fmla="*/ 0 h 1181100"/>
                    <a:gd name="connsiteX8" fmla="*/ 990600 w 1304925"/>
                    <a:gd name="connsiteY8" fmla="*/ 38100 h 1181100"/>
                    <a:gd name="connsiteX9" fmla="*/ 1181100 w 1304925"/>
                    <a:gd name="connsiteY9" fmla="*/ 152400 h 1181100"/>
                    <a:gd name="connsiteX10" fmla="*/ 1304925 w 1304925"/>
                    <a:gd name="connsiteY10" fmla="*/ 533400 h 1181100"/>
                    <a:gd name="connsiteX11" fmla="*/ 1295400 w 1304925"/>
                    <a:gd name="connsiteY11" fmla="*/ 904875 h 1181100"/>
                    <a:gd name="connsiteX12" fmla="*/ 1123950 w 1304925"/>
                    <a:gd name="connsiteY12" fmla="*/ 1181100 h 1181100"/>
                    <a:gd name="connsiteX13" fmla="*/ 781050 w 1304925"/>
                    <a:gd name="connsiteY13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95350 h 1181100"/>
                    <a:gd name="connsiteX2" fmla="*/ 923925 w 1304925"/>
                    <a:gd name="connsiteY2" fmla="*/ 742950 h 1181100"/>
                    <a:gd name="connsiteX3" fmla="*/ 1076325 w 1304925"/>
                    <a:gd name="connsiteY3" fmla="*/ 590550 h 1181100"/>
                    <a:gd name="connsiteX4" fmla="*/ 923925 w 1304925"/>
                    <a:gd name="connsiteY4" fmla="*/ 514350 h 1181100"/>
                    <a:gd name="connsiteX5" fmla="*/ 695325 w 1304925"/>
                    <a:gd name="connsiteY5" fmla="*/ 285750 h 1181100"/>
                    <a:gd name="connsiteX6" fmla="*/ 0 w 1304925"/>
                    <a:gd name="connsiteY6" fmla="*/ 85725 h 1181100"/>
                    <a:gd name="connsiteX7" fmla="*/ 828675 w 1304925"/>
                    <a:gd name="connsiteY7" fmla="*/ 0 h 1181100"/>
                    <a:gd name="connsiteX8" fmla="*/ 990600 w 1304925"/>
                    <a:gd name="connsiteY8" fmla="*/ 38100 h 1181100"/>
                    <a:gd name="connsiteX9" fmla="*/ 1181100 w 1304925"/>
                    <a:gd name="connsiteY9" fmla="*/ 152400 h 1181100"/>
                    <a:gd name="connsiteX10" fmla="*/ 1304925 w 1304925"/>
                    <a:gd name="connsiteY10" fmla="*/ 533400 h 1181100"/>
                    <a:gd name="connsiteX11" fmla="*/ 1295400 w 1304925"/>
                    <a:gd name="connsiteY11" fmla="*/ 904875 h 1181100"/>
                    <a:gd name="connsiteX12" fmla="*/ 1123950 w 1304925"/>
                    <a:gd name="connsiteY12" fmla="*/ 1181100 h 1181100"/>
                    <a:gd name="connsiteX13" fmla="*/ 781050 w 1304925"/>
                    <a:gd name="connsiteY13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95350 h 1181100"/>
                    <a:gd name="connsiteX2" fmla="*/ 923925 w 1304925"/>
                    <a:gd name="connsiteY2" fmla="*/ 742950 h 1181100"/>
                    <a:gd name="connsiteX3" fmla="*/ 1076325 w 1304925"/>
                    <a:gd name="connsiteY3" fmla="*/ 590550 h 1181100"/>
                    <a:gd name="connsiteX4" fmla="*/ 923925 w 1304925"/>
                    <a:gd name="connsiteY4" fmla="*/ 514350 h 1181100"/>
                    <a:gd name="connsiteX5" fmla="*/ 847725 w 1304925"/>
                    <a:gd name="connsiteY5" fmla="*/ 361950 h 1181100"/>
                    <a:gd name="connsiteX6" fmla="*/ 695325 w 1304925"/>
                    <a:gd name="connsiteY6" fmla="*/ 285750 h 1181100"/>
                    <a:gd name="connsiteX7" fmla="*/ 0 w 1304925"/>
                    <a:gd name="connsiteY7" fmla="*/ 85725 h 1181100"/>
                    <a:gd name="connsiteX8" fmla="*/ 828675 w 1304925"/>
                    <a:gd name="connsiteY8" fmla="*/ 0 h 1181100"/>
                    <a:gd name="connsiteX9" fmla="*/ 990600 w 1304925"/>
                    <a:gd name="connsiteY9" fmla="*/ 38100 h 1181100"/>
                    <a:gd name="connsiteX10" fmla="*/ 1181100 w 1304925"/>
                    <a:gd name="connsiteY10" fmla="*/ 152400 h 1181100"/>
                    <a:gd name="connsiteX11" fmla="*/ 1304925 w 1304925"/>
                    <a:gd name="connsiteY11" fmla="*/ 533400 h 1181100"/>
                    <a:gd name="connsiteX12" fmla="*/ 1295400 w 1304925"/>
                    <a:gd name="connsiteY12" fmla="*/ 904875 h 1181100"/>
                    <a:gd name="connsiteX13" fmla="*/ 1123950 w 1304925"/>
                    <a:gd name="connsiteY13" fmla="*/ 1181100 h 1181100"/>
                    <a:gd name="connsiteX14" fmla="*/ 781050 w 1304925"/>
                    <a:gd name="connsiteY14" fmla="*/ 1019175 h 1181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304925" h="1181100">
                      <a:moveTo>
                        <a:pt x="781050" y="1019175"/>
                      </a:moveTo>
                      <a:lnTo>
                        <a:pt x="1000125" y="895350"/>
                      </a:lnTo>
                      <a:lnTo>
                        <a:pt x="923925" y="742950"/>
                      </a:lnTo>
                      <a:lnTo>
                        <a:pt x="1076325" y="590550"/>
                      </a:lnTo>
                      <a:lnTo>
                        <a:pt x="923925" y="514350"/>
                      </a:lnTo>
                      <a:lnTo>
                        <a:pt x="847725" y="361950"/>
                      </a:lnTo>
                      <a:lnTo>
                        <a:pt x="695325" y="285750"/>
                      </a:lnTo>
                      <a:lnTo>
                        <a:pt x="0" y="85725"/>
                      </a:lnTo>
                      <a:lnTo>
                        <a:pt x="828675" y="0"/>
                      </a:lnTo>
                      <a:lnTo>
                        <a:pt x="990600" y="38100"/>
                      </a:lnTo>
                      <a:lnTo>
                        <a:pt x="1181100" y="152400"/>
                      </a:lnTo>
                      <a:lnTo>
                        <a:pt x="1304925" y="533400"/>
                      </a:lnTo>
                      <a:lnTo>
                        <a:pt x="1295400" y="904875"/>
                      </a:lnTo>
                      <a:lnTo>
                        <a:pt x="1123950" y="1181100"/>
                      </a:lnTo>
                      <a:lnTo>
                        <a:pt x="781050" y="10191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Freeform 39"/>
                <p:cNvSpPr/>
                <p:nvPr/>
              </p:nvSpPr>
              <p:spPr>
                <a:xfrm>
                  <a:off x="146304" y="475488"/>
                  <a:ext cx="1304925" cy="1181100"/>
                </a:xfrm>
                <a:custGeom>
                  <a:avLst/>
                  <a:gdLst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838200 w 1304925"/>
                    <a:gd name="connsiteY2" fmla="*/ 22860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838200 w 1304925"/>
                    <a:gd name="connsiteY2" fmla="*/ 228600 h 1181100"/>
                    <a:gd name="connsiteX3" fmla="*/ 542925 w 1304925"/>
                    <a:gd name="connsiteY3" fmla="*/ 285750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542925 w 1304925"/>
                    <a:gd name="connsiteY2" fmla="*/ 28575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952500 w 1304925"/>
                    <a:gd name="connsiteY1" fmla="*/ 495300 h 1181100"/>
                    <a:gd name="connsiteX2" fmla="*/ 695325 w 1304925"/>
                    <a:gd name="connsiteY2" fmla="*/ 285750 h 1181100"/>
                    <a:gd name="connsiteX3" fmla="*/ 0 w 1304925"/>
                    <a:gd name="connsiteY3" fmla="*/ 85725 h 1181100"/>
                    <a:gd name="connsiteX4" fmla="*/ 828675 w 1304925"/>
                    <a:gd name="connsiteY4" fmla="*/ 0 h 1181100"/>
                    <a:gd name="connsiteX5" fmla="*/ 990600 w 1304925"/>
                    <a:gd name="connsiteY5" fmla="*/ 38100 h 1181100"/>
                    <a:gd name="connsiteX6" fmla="*/ 1181100 w 1304925"/>
                    <a:gd name="connsiteY6" fmla="*/ 152400 h 1181100"/>
                    <a:gd name="connsiteX7" fmla="*/ 1304925 w 1304925"/>
                    <a:gd name="connsiteY7" fmla="*/ 533400 h 1181100"/>
                    <a:gd name="connsiteX8" fmla="*/ 1295400 w 1304925"/>
                    <a:gd name="connsiteY8" fmla="*/ 904875 h 1181100"/>
                    <a:gd name="connsiteX9" fmla="*/ 1123950 w 1304925"/>
                    <a:gd name="connsiteY9" fmla="*/ 1181100 h 1181100"/>
                    <a:gd name="connsiteX10" fmla="*/ 781050 w 1304925"/>
                    <a:gd name="connsiteY10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952500 w 1304925"/>
                    <a:gd name="connsiteY2" fmla="*/ 495300 h 1181100"/>
                    <a:gd name="connsiteX3" fmla="*/ 695325 w 1304925"/>
                    <a:gd name="connsiteY3" fmla="*/ 285750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952500 w 1304925"/>
                    <a:gd name="connsiteY2" fmla="*/ 495300 h 1181100"/>
                    <a:gd name="connsiteX3" fmla="*/ 844296 w 1304925"/>
                    <a:gd name="connsiteY3" fmla="*/ 134112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1149096 w 1304925"/>
                    <a:gd name="connsiteY2" fmla="*/ 286512 h 1181100"/>
                    <a:gd name="connsiteX3" fmla="*/ 844296 w 1304925"/>
                    <a:gd name="connsiteY3" fmla="*/ 134112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1149096 w 1304925"/>
                    <a:gd name="connsiteY2" fmla="*/ 286512 h 1181100"/>
                    <a:gd name="connsiteX3" fmla="*/ 844296 w 1304925"/>
                    <a:gd name="connsiteY3" fmla="*/ 57912 h 1181100"/>
                    <a:gd name="connsiteX4" fmla="*/ 0 w 1304925"/>
                    <a:gd name="connsiteY4" fmla="*/ 85725 h 1181100"/>
                    <a:gd name="connsiteX5" fmla="*/ 828675 w 1304925"/>
                    <a:gd name="connsiteY5" fmla="*/ 0 h 1181100"/>
                    <a:gd name="connsiteX6" fmla="*/ 990600 w 1304925"/>
                    <a:gd name="connsiteY6" fmla="*/ 38100 h 1181100"/>
                    <a:gd name="connsiteX7" fmla="*/ 1181100 w 1304925"/>
                    <a:gd name="connsiteY7" fmla="*/ 152400 h 1181100"/>
                    <a:gd name="connsiteX8" fmla="*/ 1304925 w 1304925"/>
                    <a:gd name="connsiteY8" fmla="*/ 533400 h 1181100"/>
                    <a:gd name="connsiteX9" fmla="*/ 1295400 w 1304925"/>
                    <a:gd name="connsiteY9" fmla="*/ 904875 h 1181100"/>
                    <a:gd name="connsiteX10" fmla="*/ 1123950 w 1304925"/>
                    <a:gd name="connsiteY10" fmla="*/ 1181100 h 1181100"/>
                    <a:gd name="connsiteX11" fmla="*/ 781050 w 1304925"/>
                    <a:gd name="connsiteY11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1149096 w 1304925"/>
                    <a:gd name="connsiteY2" fmla="*/ 286512 h 1181100"/>
                    <a:gd name="connsiteX3" fmla="*/ 1072896 w 1304925"/>
                    <a:gd name="connsiteY3" fmla="*/ 134112 h 1181100"/>
                    <a:gd name="connsiteX4" fmla="*/ 844296 w 1304925"/>
                    <a:gd name="connsiteY4" fmla="*/ 57912 h 1181100"/>
                    <a:gd name="connsiteX5" fmla="*/ 0 w 1304925"/>
                    <a:gd name="connsiteY5" fmla="*/ 85725 h 1181100"/>
                    <a:gd name="connsiteX6" fmla="*/ 828675 w 1304925"/>
                    <a:gd name="connsiteY6" fmla="*/ 0 h 1181100"/>
                    <a:gd name="connsiteX7" fmla="*/ 990600 w 1304925"/>
                    <a:gd name="connsiteY7" fmla="*/ 38100 h 1181100"/>
                    <a:gd name="connsiteX8" fmla="*/ 1181100 w 1304925"/>
                    <a:gd name="connsiteY8" fmla="*/ 152400 h 1181100"/>
                    <a:gd name="connsiteX9" fmla="*/ 1304925 w 1304925"/>
                    <a:gd name="connsiteY9" fmla="*/ 533400 h 1181100"/>
                    <a:gd name="connsiteX10" fmla="*/ 1295400 w 1304925"/>
                    <a:gd name="connsiteY10" fmla="*/ 904875 h 1181100"/>
                    <a:gd name="connsiteX11" fmla="*/ 1123950 w 1304925"/>
                    <a:gd name="connsiteY11" fmla="*/ 1181100 h 1181100"/>
                    <a:gd name="connsiteX12" fmla="*/ 781050 w 1304925"/>
                    <a:gd name="connsiteY12" fmla="*/ 1019175 h 1181100"/>
                    <a:gd name="connsiteX0" fmla="*/ 781050 w 1304925"/>
                    <a:gd name="connsiteY0" fmla="*/ 1019175 h 1181100"/>
                    <a:gd name="connsiteX1" fmla="*/ 1000125 w 1304925"/>
                    <a:gd name="connsiteY1" fmla="*/ 819150 h 1181100"/>
                    <a:gd name="connsiteX2" fmla="*/ 1225296 w 1304925"/>
                    <a:gd name="connsiteY2" fmla="*/ 362712 h 1181100"/>
                    <a:gd name="connsiteX3" fmla="*/ 1072896 w 1304925"/>
                    <a:gd name="connsiteY3" fmla="*/ 134112 h 1181100"/>
                    <a:gd name="connsiteX4" fmla="*/ 844296 w 1304925"/>
                    <a:gd name="connsiteY4" fmla="*/ 57912 h 1181100"/>
                    <a:gd name="connsiteX5" fmla="*/ 0 w 1304925"/>
                    <a:gd name="connsiteY5" fmla="*/ 85725 h 1181100"/>
                    <a:gd name="connsiteX6" fmla="*/ 828675 w 1304925"/>
                    <a:gd name="connsiteY6" fmla="*/ 0 h 1181100"/>
                    <a:gd name="connsiteX7" fmla="*/ 990600 w 1304925"/>
                    <a:gd name="connsiteY7" fmla="*/ 38100 h 1181100"/>
                    <a:gd name="connsiteX8" fmla="*/ 1181100 w 1304925"/>
                    <a:gd name="connsiteY8" fmla="*/ 152400 h 1181100"/>
                    <a:gd name="connsiteX9" fmla="*/ 1304925 w 1304925"/>
                    <a:gd name="connsiteY9" fmla="*/ 533400 h 1181100"/>
                    <a:gd name="connsiteX10" fmla="*/ 1295400 w 1304925"/>
                    <a:gd name="connsiteY10" fmla="*/ 904875 h 1181100"/>
                    <a:gd name="connsiteX11" fmla="*/ 1123950 w 1304925"/>
                    <a:gd name="connsiteY11" fmla="*/ 1181100 h 1181100"/>
                    <a:gd name="connsiteX12" fmla="*/ 781050 w 1304925"/>
                    <a:gd name="connsiteY12" fmla="*/ 1019175 h 1181100"/>
                    <a:gd name="connsiteX0" fmla="*/ 781050 w 1304925"/>
                    <a:gd name="connsiteY0" fmla="*/ 1019175 h 1181100"/>
                    <a:gd name="connsiteX1" fmla="*/ 1225296 w 1304925"/>
                    <a:gd name="connsiteY1" fmla="*/ 743712 h 1181100"/>
                    <a:gd name="connsiteX2" fmla="*/ 1225296 w 1304925"/>
                    <a:gd name="connsiteY2" fmla="*/ 362712 h 1181100"/>
                    <a:gd name="connsiteX3" fmla="*/ 1072896 w 1304925"/>
                    <a:gd name="connsiteY3" fmla="*/ 134112 h 1181100"/>
                    <a:gd name="connsiteX4" fmla="*/ 844296 w 1304925"/>
                    <a:gd name="connsiteY4" fmla="*/ 57912 h 1181100"/>
                    <a:gd name="connsiteX5" fmla="*/ 0 w 1304925"/>
                    <a:gd name="connsiteY5" fmla="*/ 85725 h 1181100"/>
                    <a:gd name="connsiteX6" fmla="*/ 828675 w 1304925"/>
                    <a:gd name="connsiteY6" fmla="*/ 0 h 1181100"/>
                    <a:gd name="connsiteX7" fmla="*/ 990600 w 1304925"/>
                    <a:gd name="connsiteY7" fmla="*/ 38100 h 1181100"/>
                    <a:gd name="connsiteX8" fmla="*/ 1181100 w 1304925"/>
                    <a:gd name="connsiteY8" fmla="*/ 152400 h 1181100"/>
                    <a:gd name="connsiteX9" fmla="*/ 1304925 w 1304925"/>
                    <a:gd name="connsiteY9" fmla="*/ 533400 h 1181100"/>
                    <a:gd name="connsiteX10" fmla="*/ 1295400 w 1304925"/>
                    <a:gd name="connsiteY10" fmla="*/ 904875 h 1181100"/>
                    <a:gd name="connsiteX11" fmla="*/ 1123950 w 1304925"/>
                    <a:gd name="connsiteY11" fmla="*/ 1181100 h 1181100"/>
                    <a:gd name="connsiteX12" fmla="*/ 781050 w 1304925"/>
                    <a:gd name="connsiteY12" fmla="*/ 1019175 h 1181100"/>
                    <a:gd name="connsiteX0" fmla="*/ 781050 w 1304925"/>
                    <a:gd name="connsiteY0" fmla="*/ 1019175 h 1181100"/>
                    <a:gd name="connsiteX1" fmla="*/ 996696 w 1304925"/>
                    <a:gd name="connsiteY1" fmla="*/ 1048512 h 1181100"/>
                    <a:gd name="connsiteX2" fmla="*/ 1225296 w 1304925"/>
                    <a:gd name="connsiteY2" fmla="*/ 743712 h 1181100"/>
                    <a:gd name="connsiteX3" fmla="*/ 1225296 w 1304925"/>
                    <a:gd name="connsiteY3" fmla="*/ 362712 h 1181100"/>
                    <a:gd name="connsiteX4" fmla="*/ 1072896 w 1304925"/>
                    <a:gd name="connsiteY4" fmla="*/ 134112 h 1181100"/>
                    <a:gd name="connsiteX5" fmla="*/ 844296 w 1304925"/>
                    <a:gd name="connsiteY5" fmla="*/ 57912 h 1181100"/>
                    <a:gd name="connsiteX6" fmla="*/ 0 w 1304925"/>
                    <a:gd name="connsiteY6" fmla="*/ 85725 h 1181100"/>
                    <a:gd name="connsiteX7" fmla="*/ 828675 w 1304925"/>
                    <a:gd name="connsiteY7" fmla="*/ 0 h 1181100"/>
                    <a:gd name="connsiteX8" fmla="*/ 990600 w 1304925"/>
                    <a:gd name="connsiteY8" fmla="*/ 38100 h 1181100"/>
                    <a:gd name="connsiteX9" fmla="*/ 1181100 w 1304925"/>
                    <a:gd name="connsiteY9" fmla="*/ 152400 h 1181100"/>
                    <a:gd name="connsiteX10" fmla="*/ 1304925 w 1304925"/>
                    <a:gd name="connsiteY10" fmla="*/ 533400 h 1181100"/>
                    <a:gd name="connsiteX11" fmla="*/ 1295400 w 1304925"/>
                    <a:gd name="connsiteY11" fmla="*/ 904875 h 1181100"/>
                    <a:gd name="connsiteX12" fmla="*/ 1123950 w 1304925"/>
                    <a:gd name="connsiteY12" fmla="*/ 1181100 h 1181100"/>
                    <a:gd name="connsiteX13" fmla="*/ 781050 w 1304925"/>
                    <a:gd name="connsiteY13" fmla="*/ 1019175 h 1181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304925" h="1181100">
                      <a:moveTo>
                        <a:pt x="781050" y="1019175"/>
                      </a:moveTo>
                      <a:lnTo>
                        <a:pt x="996696" y="1048512"/>
                      </a:lnTo>
                      <a:lnTo>
                        <a:pt x="1225296" y="743712"/>
                      </a:lnTo>
                      <a:lnTo>
                        <a:pt x="1225296" y="362712"/>
                      </a:lnTo>
                      <a:lnTo>
                        <a:pt x="1072896" y="134112"/>
                      </a:lnTo>
                      <a:lnTo>
                        <a:pt x="844296" y="57912"/>
                      </a:lnTo>
                      <a:lnTo>
                        <a:pt x="0" y="85725"/>
                      </a:lnTo>
                      <a:lnTo>
                        <a:pt x="828675" y="0"/>
                      </a:lnTo>
                      <a:lnTo>
                        <a:pt x="990600" y="38100"/>
                      </a:lnTo>
                      <a:lnTo>
                        <a:pt x="1181100" y="152400"/>
                      </a:lnTo>
                      <a:lnTo>
                        <a:pt x="1304925" y="533400"/>
                      </a:lnTo>
                      <a:lnTo>
                        <a:pt x="1295400" y="904875"/>
                      </a:lnTo>
                      <a:lnTo>
                        <a:pt x="1123950" y="1181100"/>
                      </a:lnTo>
                      <a:lnTo>
                        <a:pt x="781050" y="10191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Trapezoid 40"/>
                <p:cNvSpPr/>
                <p:nvPr/>
              </p:nvSpPr>
              <p:spPr>
                <a:xfrm rot="2400922">
                  <a:off x="1194611" y="1247436"/>
                  <a:ext cx="248948" cy="397552"/>
                </a:xfrm>
                <a:prstGeom prst="trapezoid">
                  <a:avLst>
                    <a:gd name="adj" fmla="val 28557"/>
                  </a:avLst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2" name="Group 93"/>
                <p:cNvGrpSpPr/>
                <p:nvPr/>
              </p:nvGrpSpPr>
              <p:grpSpPr>
                <a:xfrm>
                  <a:off x="983127" y="856550"/>
                  <a:ext cx="221135" cy="144787"/>
                  <a:chOff x="983127" y="856550"/>
                  <a:chExt cx="221135" cy="144787"/>
                </a:xfrm>
              </p:grpSpPr>
              <p:cxnSp>
                <p:nvCxnSpPr>
                  <p:cNvPr id="43" name="Straight Connector 42"/>
                  <p:cNvCxnSpPr>
                    <a:stCxn id="39" idx="5"/>
                  </p:cNvCxnSpPr>
                  <p:nvPr/>
                </p:nvCxnSpPr>
                <p:spPr>
                  <a:xfrm rot="589036">
                    <a:off x="983127" y="856550"/>
                    <a:ext cx="221135" cy="6866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>
                    <a:endCxn id="39" idx="4"/>
                  </p:cNvCxnSpPr>
                  <p:nvPr/>
                </p:nvCxnSpPr>
                <p:spPr>
                  <a:xfrm rot="11389036" flipV="1">
                    <a:off x="1071761" y="932824"/>
                    <a:ext cx="120068" cy="68513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6" name="Moon 35"/>
              <p:cNvSpPr/>
              <p:nvPr/>
            </p:nvSpPr>
            <p:spPr>
              <a:xfrm rot="3930197">
                <a:off x="1737360" y="1046932"/>
                <a:ext cx="152400" cy="304800"/>
              </a:xfrm>
              <a:prstGeom prst="moon">
                <a:avLst>
                  <a:gd name="adj" fmla="val 45085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38600" y="228600"/>
            <a:ext cx="4904149" cy="6309987"/>
            <a:chOff x="4868501" y="319413"/>
            <a:chExt cx="4904149" cy="6309987"/>
          </a:xfrm>
        </p:grpSpPr>
        <p:grpSp>
          <p:nvGrpSpPr>
            <p:cNvPr id="5" name="Group 115"/>
            <p:cNvGrpSpPr/>
            <p:nvPr/>
          </p:nvGrpSpPr>
          <p:grpSpPr>
            <a:xfrm rot="8546124">
              <a:off x="5611405" y="319413"/>
              <a:ext cx="1275080" cy="4343400"/>
              <a:chOff x="5852160" y="762000"/>
              <a:chExt cx="1275080" cy="4343400"/>
            </a:xfrm>
          </p:grpSpPr>
          <p:sp>
            <p:nvSpPr>
              <p:cNvPr id="124" name="Isosceles Triangle 123"/>
              <p:cNvSpPr/>
              <p:nvPr/>
            </p:nvSpPr>
            <p:spPr>
              <a:xfrm>
                <a:off x="6373368" y="762000"/>
                <a:ext cx="228600" cy="33528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>
              <a:xfrm>
                <a:off x="6492240" y="3931920"/>
                <a:ext cx="635000" cy="812800"/>
              </a:xfrm>
              <a:custGeom>
                <a:avLst/>
                <a:gdLst>
                  <a:gd name="connsiteX0" fmla="*/ 0 w 666750"/>
                  <a:gd name="connsiteY0" fmla="*/ 139700 h 787400"/>
                  <a:gd name="connsiteX1" fmla="*/ 209550 w 666750"/>
                  <a:gd name="connsiteY1" fmla="*/ 0 h 787400"/>
                  <a:gd name="connsiteX2" fmla="*/ 666750 w 666750"/>
                  <a:gd name="connsiteY2" fmla="*/ 787400 h 787400"/>
                  <a:gd name="connsiteX3" fmla="*/ 177800 w 666750"/>
                  <a:gd name="connsiteY3" fmla="*/ 133350 h 787400"/>
                  <a:gd name="connsiteX4" fmla="*/ 12700 w 666750"/>
                  <a:gd name="connsiteY4" fmla="*/ 266700 h 787400"/>
                  <a:gd name="connsiteX5" fmla="*/ 0 w 666750"/>
                  <a:gd name="connsiteY5" fmla="*/ 139700 h 787400"/>
                  <a:gd name="connsiteX0" fmla="*/ 0 w 666750"/>
                  <a:gd name="connsiteY0" fmla="*/ 139700 h 812800"/>
                  <a:gd name="connsiteX1" fmla="*/ 209550 w 666750"/>
                  <a:gd name="connsiteY1" fmla="*/ 0 h 812800"/>
                  <a:gd name="connsiteX2" fmla="*/ 666750 w 666750"/>
                  <a:gd name="connsiteY2" fmla="*/ 787400 h 812800"/>
                  <a:gd name="connsiteX3" fmla="*/ 177800 w 666750"/>
                  <a:gd name="connsiteY3" fmla="*/ 133350 h 812800"/>
                  <a:gd name="connsiteX4" fmla="*/ 31750 w 666750"/>
                  <a:gd name="connsiteY4" fmla="*/ 812800 h 812800"/>
                  <a:gd name="connsiteX5" fmla="*/ 0 w 666750"/>
                  <a:gd name="connsiteY5" fmla="*/ 139700 h 812800"/>
                  <a:gd name="connsiteX0" fmla="*/ 0 w 635000"/>
                  <a:gd name="connsiteY0" fmla="*/ 127000 h 812800"/>
                  <a:gd name="connsiteX1" fmla="*/ 177800 w 635000"/>
                  <a:gd name="connsiteY1" fmla="*/ 0 h 812800"/>
                  <a:gd name="connsiteX2" fmla="*/ 635000 w 635000"/>
                  <a:gd name="connsiteY2" fmla="*/ 787400 h 812800"/>
                  <a:gd name="connsiteX3" fmla="*/ 146050 w 635000"/>
                  <a:gd name="connsiteY3" fmla="*/ 133350 h 812800"/>
                  <a:gd name="connsiteX4" fmla="*/ 0 w 635000"/>
                  <a:gd name="connsiteY4" fmla="*/ 812800 h 812800"/>
                  <a:gd name="connsiteX5" fmla="*/ 0 w 635000"/>
                  <a:gd name="connsiteY5" fmla="*/ 127000 h 812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5000" h="812800">
                    <a:moveTo>
                      <a:pt x="0" y="127000"/>
                    </a:moveTo>
                    <a:lnTo>
                      <a:pt x="177800" y="0"/>
                    </a:lnTo>
                    <a:lnTo>
                      <a:pt x="635000" y="787400"/>
                    </a:lnTo>
                    <a:lnTo>
                      <a:pt x="146050" y="133350"/>
                    </a:lnTo>
                    <a:lnTo>
                      <a:pt x="0" y="812800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Freeform 125"/>
              <p:cNvSpPr/>
              <p:nvPr/>
            </p:nvSpPr>
            <p:spPr>
              <a:xfrm flipH="1">
                <a:off x="5852160" y="3931920"/>
                <a:ext cx="635000" cy="812800"/>
              </a:xfrm>
              <a:custGeom>
                <a:avLst/>
                <a:gdLst>
                  <a:gd name="connsiteX0" fmla="*/ 0 w 666750"/>
                  <a:gd name="connsiteY0" fmla="*/ 139700 h 787400"/>
                  <a:gd name="connsiteX1" fmla="*/ 209550 w 666750"/>
                  <a:gd name="connsiteY1" fmla="*/ 0 h 787400"/>
                  <a:gd name="connsiteX2" fmla="*/ 666750 w 666750"/>
                  <a:gd name="connsiteY2" fmla="*/ 787400 h 787400"/>
                  <a:gd name="connsiteX3" fmla="*/ 177800 w 666750"/>
                  <a:gd name="connsiteY3" fmla="*/ 133350 h 787400"/>
                  <a:gd name="connsiteX4" fmla="*/ 12700 w 666750"/>
                  <a:gd name="connsiteY4" fmla="*/ 266700 h 787400"/>
                  <a:gd name="connsiteX5" fmla="*/ 0 w 666750"/>
                  <a:gd name="connsiteY5" fmla="*/ 139700 h 787400"/>
                  <a:gd name="connsiteX0" fmla="*/ 0 w 666750"/>
                  <a:gd name="connsiteY0" fmla="*/ 139700 h 812800"/>
                  <a:gd name="connsiteX1" fmla="*/ 209550 w 666750"/>
                  <a:gd name="connsiteY1" fmla="*/ 0 h 812800"/>
                  <a:gd name="connsiteX2" fmla="*/ 666750 w 666750"/>
                  <a:gd name="connsiteY2" fmla="*/ 787400 h 812800"/>
                  <a:gd name="connsiteX3" fmla="*/ 177800 w 666750"/>
                  <a:gd name="connsiteY3" fmla="*/ 133350 h 812800"/>
                  <a:gd name="connsiteX4" fmla="*/ 31750 w 666750"/>
                  <a:gd name="connsiteY4" fmla="*/ 812800 h 812800"/>
                  <a:gd name="connsiteX5" fmla="*/ 0 w 666750"/>
                  <a:gd name="connsiteY5" fmla="*/ 139700 h 812800"/>
                  <a:gd name="connsiteX0" fmla="*/ 0 w 635000"/>
                  <a:gd name="connsiteY0" fmla="*/ 127000 h 812800"/>
                  <a:gd name="connsiteX1" fmla="*/ 177800 w 635000"/>
                  <a:gd name="connsiteY1" fmla="*/ 0 h 812800"/>
                  <a:gd name="connsiteX2" fmla="*/ 635000 w 635000"/>
                  <a:gd name="connsiteY2" fmla="*/ 787400 h 812800"/>
                  <a:gd name="connsiteX3" fmla="*/ 146050 w 635000"/>
                  <a:gd name="connsiteY3" fmla="*/ 133350 h 812800"/>
                  <a:gd name="connsiteX4" fmla="*/ 0 w 635000"/>
                  <a:gd name="connsiteY4" fmla="*/ 812800 h 812800"/>
                  <a:gd name="connsiteX5" fmla="*/ 0 w 635000"/>
                  <a:gd name="connsiteY5" fmla="*/ 127000 h 812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5000" h="812800">
                    <a:moveTo>
                      <a:pt x="0" y="127000"/>
                    </a:moveTo>
                    <a:lnTo>
                      <a:pt x="177800" y="0"/>
                    </a:lnTo>
                    <a:lnTo>
                      <a:pt x="635000" y="787400"/>
                    </a:lnTo>
                    <a:lnTo>
                      <a:pt x="146050" y="133350"/>
                    </a:lnTo>
                    <a:lnTo>
                      <a:pt x="0" y="812800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428232" y="4038600"/>
                <a:ext cx="128016" cy="1066800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24000" flip="none" algn="ctr"/>
              </a:blip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120"/>
            <p:cNvGrpSpPr/>
            <p:nvPr/>
          </p:nvGrpSpPr>
          <p:grpSpPr>
            <a:xfrm>
              <a:off x="8416461" y="2868865"/>
              <a:ext cx="838200" cy="609600"/>
              <a:chOff x="3886200" y="5638800"/>
              <a:chExt cx="1143000" cy="7620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grpSpPr>
          <p:sp>
            <p:nvSpPr>
              <p:cNvPr id="117" name="Trapezoid 116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Trapezoid 117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solidFill>
                <a:schemeClr val="bg1">
                  <a:lumMod val="5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Trapezoid 118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rapezoid 119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Trapezoid 120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Trapezoid 121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Trapezoid 122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128"/>
            <p:cNvGrpSpPr/>
            <p:nvPr/>
          </p:nvGrpSpPr>
          <p:grpSpPr>
            <a:xfrm rot="16536489">
              <a:off x="7748541" y="2336347"/>
              <a:ext cx="381000" cy="1828801"/>
              <a:chOff x="4495800" y="2971801"/>
              <a:chExt cx="381000" cy="1828801"/>
            </a:xfrm>
          </p:grpSpPr>
          <p:grpSp>
            <p:nvGrpSpPr>
              <p:cNvPr id="113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15" name="Trapezoid 114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Isosceles Triangle 115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4" name="Trapezoid 113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133"/>
            <p:cNvGrpSpPr/>
            <p:nvPr/>
          </p:nvGrpSpPr>
          <p:grpSpPr>
            <a:xfrm rot="20781163" flipH="1">
              <a:off x="6647109" y="1811992"/>
              <a:ext cx="685800" cy="1524000"/>
              <a:chOff x="4800600" y="1295400"/>
              <a:chExt cx="685800" cy="1524000"/>
            </a:xfrm>
          </p:grpSpPr>
          <p:sp>
            <p:nvSpPr>
              <p:cNvPr id="108" name="Parallelogram 107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9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11" name="Oval 110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Trapezoid 111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0" name="Isosceles Triangle 109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39"/>
            <p:cNvGrpSpPr/>
            <p:nvPr/>
          </p:nvGrpSpPr>
          <p:grpSpPr>
            <a:xfrm>
              <a:off x="5867400" y="1600200"/>
              <a:ext cx="381000" cy="457200"/>
              <a:chOff x="4724400" y="3200400"/>
              <a:chExt cx="381000" cy="457200"/>
            </a:xfrm>
          </p:grpSpPr>
          <p:sp>
            <p:nvSpPr>
              <p:cNvPr id="104" name="Trapezoid 103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/>
              <p:cNvCxnSpPr>
                <a:stCxn id="104" idx="3"/>
                <a:endCxn id="104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44"/>
            <p:cNvGrpSpPr/>
            <p:nvPr/>
          </p:nvGrpSpPr>
          <p:grpSpPr>
            <a:xfrm>
              <a:off x="6324600" y="6096000"/>
              <a:ext cx="1371600" cy="533400"/>
              <a:chOff x="2133600" y="5791200"/>
              <a:chExt cx="1524000" cy="533400"/>
            </a:xfrm>
          </p:grpSpPr>
          <p:sp>
            <p:nvSpPr>
              <p:cNvPr id="97" name="Isosceles Triangle 96"/>
              <p:cNvSpPr/>
              <p:nvPr/>
            </p:nvSpPr>
            <p:spPr>
              <a:xfrm>
                <a:off x="3124200" y="6019800"/>
                <a:ext cx="533400" cy="3048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8" name="Group 88"/>
              <p:cNvGrpSpPr/>
              <p:nvPr/>
            </p:nvGrpSpPr>
            <p:grpSpPr>
              <a:xfrm>
                <a:off x="2133600" y="5791200"/>
                <a:ext cx="1447800" cy="533400"/>
                <a:chOff x="3673642" y="5943600"/>
                <a:chExt cx="1752600" cy="533400"/>
              </a:xfrm>
            </p:grpSpPr>
            <p:cxnSp>
              <p:nvCxnSpPr>
                <p:cNvPr id="99" name="Straight Connector 98"/>
                <p:cNvCxnSpPr>
                  <a:endCxn id="103" idx="0"/>
                </p:cNvCxnSpPr>
                <p:nvPr/>
              </p:nvCxnSpPr>
              <p:spPr>
                <a:xfrm>
                  <a:off x="4038600" y="6096000"/>
                  <a:ext cx="989219" cy="76200"/>
                </a:xfrm>
                <a:prstGeom prst="line">
                  <a:avLst/>
                </a:prstGeom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>
                  <a:endCxn id="103" idx="0"/>
                </p:cNvCxnSpPr>
                <p:nvPr/>
              </p:nvCxnSpPr>
              <p:spPr>
                <a:xfrm>
                  <a:off x="4042610" y="6096000"/>
                  <a:ext cx="985209" cy="76200"/>
                </a:xfrm>
                <a:prstGeom prst="line">
                  <a:avLst/>
                </a:prstGeom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Isosceles Triangle 100"/>
                <p:cNvSpPr/>
                <p:nvPr/>
              </p:nvSpPr>
              <p:spPr>
                <a:xfrm>
                  <a:off x="3673642" y="5943600"/>
                  <a:ext cx="593559" cy="533400"/>
                </a:xfrm>
                <a:prstGeom prst="triangle">
                  <a:avLst>
                    <a:gd name="adj" fmla="val 61529"/>
                  </a:avLst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Trapezoid 101"/>
                <p:cNvSpPr/>
                <p:nvPr/>
              </p:nvSpPr>
              <p:spPr>
                <a:xfrm>
                  <a:off x="3962400" y="6248400"/>
                  <a:ext cx="11430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Isosceles Triangle 102"/>
                <p:cNvSpPr/>
                <p:nvPr/>
              </p:nvSpPr>
              <p:spPr>
                <a:xfrm>
                  <a:off x="4876800" y="6172200"/>
                  <a:ext cx="549442" cy="304800"/>
                </a:xfrm>
                <a:prstGeom prst="triangle">
                  <a:avLst>
                    <a:gd name="adj" fmla="val 27486"/>
                  </a:avLst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52"/>
            <p:cNvGrpSpPr/>
            <p:nvPr/>
          </p:nvGrpSpPr>
          <p:grpSpPr>
            <a:xfrm>
              <a:off x="5181600" y="5867400"/>
              <a:ext cx="716280" cy="762000"/>
              <a:chOff x="4846320" y="5562600"/>
              <a:chExt cx="716280" cy="762000"/>
            </a:xfr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grpSpPr>
          <p:sp>
            <p:nvSpPr>
              <p:cNvPr id="90" name="Isosceles Triangle 89"/>
              <p:cNvSpPr/>
              <p:nvPr/>
            </p:nvSpPr>
            <p:spPr>
              <a:xfrm>
                <a:off x="4876800" y="5562600"/>
                <a:ext cx="669235" cy="609600"/>
              </a:xfrm>
              <a:prstGeom prst="triangl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5269283" y="6005513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4880421" y="6001512"/>
                <a:ext cx="273128" cy="316706"/>
              </a:xfrm>
              <a:custGeom>
                <a:avLst/>
                <a:gdLst>
                  <a:gd name="connsiteX0" fmla="*/ 69057 w 104775"/>
                  <a:gd name="connsiteY0" fmla="*/ 316706 h 316706"/>
                  <a:gd name="connsiteX1" fmla="*/ 104775 w 104775"/>
                  <a:gd name="connsiteY1" fmla="*/ 164306 h 316706"/>
                  <a:gd name="connsiteX2" fmla="*/ 45244 w 104775"/>
                  <a:gd name="connsiteY2" fmla="*/ 0 h 316706"/>
                  <a:gd name="connsiteX3" fmla="*/ 0 w 104775"/>
                  <a:gd name="connsiteY3" fmla="*/ 173831 h 316706"/>
                  <a:gd name="connsiteX4" fmla="*/ 69057 w 104775"/>
                  <a:gd name="connsiteY4" fmla="*/ 316706 h 31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316706">
                    <a:moveTo>
                      <a:pt x="69057" y="316706"/>
                    </a:moveTo>
                    <a:lnTo>
                      <a:pt x="104775" y="164306"/>
                    </a:lnTo>
                    <a:lnTo>
                      <a:pt x="45244" y="0"/>
                    </a:lnTo>
                    <a:lnTo>
                      <a:pt x="0" y="173831"/>
                    </a:lnTo>
                    <a:lnTo>
                      <a:pt x="69057" y="316706"/>
                    </a:lnTo>
                    <a:close/>
                  </a:path>
                </a:pathLst>
              </a:cu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3" name="Straight Connector 92"/>
              <p:cNvCxnSpPr>
                <a:stCxn id="90" idx="0"/>
                <a:endCxn id="96" idx="0"/>
              </p:cNvCxnSpPr>
              <p:nvPr/>
            </p:nvCxnSpPr>
            <p:spPr>
              <a:xfrm rot="16200000" flipH="1" flipV="1">
                <a:off x="5019580" y="5751761"/>
                <a:ext cx="381000" cy="2678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Isosceles Triangle 93"/>
              <p:cNvSpPr/>
              <p:nvPr/>
            </p:nvSpPr>
            <p:spPr>
              <a:xfrm>
                <a:off x="5105400" y="5943600"/>
                <a:ext cx="457200" cy="381000"/>
              </a:xfrm>
              <a:prstGeom prst="triangle">
                <a:avLst>
                  <a:gd name="adj" fmla="val 59694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Isosceles Triangle 94"/>
              <p:cNvSpPr/>
              <p:nvPr/>
            </p:nvSpPr>
            <p:spPr>
              <a:xfrm>
                <a:off x="4846320" y="5943600"/>
                <a:ext cx="457200" cy="381000"/>
              </a:xfrm>
              <a:prstGeom prst="triangle">
                <a:avLst>
                  <a:gd name="adj" fmla="val 38861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Isosceles Triangle 95"/>
              <p:cNvSpPr/>
              <p:nvPr/>
            </p:nvSpPr>
            <p:spPr>
              <a:xfrm>
                <a:off x="4922086" y="5943600"/>
                <a:ext cx="573630" cy="381000"/>
              </a:xfrm>
              <a:prstGeom prst="triangle">
                <a:avLst>
                  <a:gd name="adj" fmla="val 49972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60"/>
            <p:cNvGrpSpPr/>
            <p:nvPr/>
          </p:nvGrpSpPr>
          <p:grpSpPr>
            <a:xfrm>
              <a:off x="5334000" y="1828800"/>
              <a:ext cx="1411002" cy="2091881"/>
              <a:chOff x="6916133" y="2714625"/>
              <a:chExt cx="1411002" cy="2091881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7237396" y="3200611"/>
                <a:ext cx="763604" cy="9144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>
                <a:off x="7239000" y="34290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7239000" y="35814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7239000" y="37338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7239000" y="3886200"/>
                <a:ext cx="755650" cy="45719"/>
              </a:xfrm>
              <a:custGeom>
                <a:avLst/>
                <a:gdLst>
                  <a:gd name="connsiteX0" fmla="*/ 0 w 603250"/>
                  <a:gd name="connsiteY0" fmla="*/ 6350 h 45508"/>
                  <a:gd name="connsiteX1" fmla="*/ 349250 w 603250"/>
                  <a:gd name="connsiteY1" fmla="*/ 44450 h 45508"/>
                  <a:gd name="connsiteX2" fmla="*/ 603250 w 603250"/>
                  <a:gd name="connsiteY2" fmla="*/ 0 h 45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3250" h="45508">
                    <a:moveTo>
                      <a:pt x="0" y="6350"/>
                    </a:moveTo>
                    <a:cubicBezTo>
                      <a:pt x="124354" y="25929"/>
                      <a:pt x="248708" y="45508"/>
                      <a:pt x="349250" y="44450"/>
                    </a:cubicBezTo>
                    <a:cubicBezTo>
                      <a:pt x="449792" y="43392"/>
                      <a:pt x="526521" y="21696"/>
                      <a:pt x="603250" y="0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387"/>
              <p:cNvGrpSpPr/>
              <p:nvPr/>
            </p:nvGrpSpPr>
            <p:grpSpPr>
              <a:xfrm>
                <a:off x="7613067" y="2714625"/>
                <a:ext cx="714068" cy="2090738"/>
                <a:chOff x="7613067" y="2714625"/>
                <a:chExt cx="714068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88" name="Freeform 87"/>
                <p:cNvSpPr/>
                <p:nvPr/>
              </p:nvSpPr>
              <p:spPr>
                <a:xfrm>
                  <a:off x="7614866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Freeform 88"/>
                <p:cNvSpPr/>
                <p:nvPr/>
              </p:nvSpPr>
              <p:spPr>
                <a:xfrm>
                  <a:off x="7613067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5" name="Group 388"/>
              <p:cNvGrpSpPr/>
              <p:nvPr/>
            </p:nvGrpSpPr>
            <p:grpSpPr>
              <a:xfrm flipH="1">
                <a:off x="6916133" y="2715768"/>
                <a:ext cx="725201" cy="2090738"/>
                <a:chOff x="7607005" y="2714625"/>
                <a:chExt cx="715845" cy="2090738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86" name="Freeform 85"/>
                <p:cNvSpPr/>
                <p:nvPr/>
              </p:nvSpPr>
              <p:spPr>
                <a:xfrm>
                  <a:off x="7610581" y="2714625"/>
                  <a:ext cx="712269" cy="871538"/>
                </a:xfrm>
                <a:custGeom>
                  <a:avLst/>
                  <a:gdLst>
                    <a:gd name="connsiteX0" fmla="*/ 9525 w 823913"/>
                    <a:gd name="connsiteY0" fmla="*/ 109538 h 871538"/>
                    <a:gd name="connsiteX1" fmla="*/ 723900 w 823913"/>
                    <a:gd name="connsiteY1" fmla="*/ 0 h 871538"/>
                    <a:gd name="connsiteX2" fmla="*/ 823913 w 823913"/>
                    <a:gd name="connsiteY2" fmla="*/ 476250 h 871538"/>
                    <a:gd name="connsiteX3" fmla="*/ 485775 w 823913"/>
                    <a:gd name="connsiteY3" fmla="*/ 871538 h 871538"/>
                    <a:gd name="connsiteX4" fmla="*/ 0 w 823913"/>
                    <a:gd name="connsiteY4" fmla="*/ 800100 h 871538"/>
                    <a:gd name="connsiteX0" fmla="*/ 0 w 814388"/>
                    <a:gd name="connsiteY0" fmla="*/ 109538 h 871538"/>
                    <a:gd name="connsiteX1" fmla="*/ 714375 w 814388"/>
                    <a:gd name="connsiteY1" fmla="*/ 0 h 871538"/>
                    <a:gd name="connsiteX2" fmla="*/ 814388 w 814388"/>
                    <a:gd name="connsiteY2" fmla="*/ 476250 h 871538"/>
                    <a:gd name="connsiteX3" fmla="*/ 476250 w 814388"/>
                    <a:gd name="connsiteY3" fmla="*/ 871538 h 871538"/>
                    <a:gd name="connsiteX4" fmla="*/ 0 w 814388"/>
                    <a:gd name="connsiteY4" fmla="*/ 790575 h 8715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14388" h="871538">
                      <a:moveTo>
                        <a:pt x="0" y="109538"/>
                      </a:moveTo>
                      <a:lnTo>
                        <a:pt x="714375" y="0"/>
                      </a:lnTo>
                      <a:lnTo>
                        <a:pt x="814388" y="476250"/>
                      </a:lnTo>
                      <a:lnTo>
                        <a:pt x="476250" y="871538"/>
                      </a:lnTo>
                      <a:lnTo>
                        <a:pt x="0" y="790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Freeform 86"/>
                <p:cNvSpPr/>
                <p:nvPr/>
              </p:nvSpPr>
              <p:spPr>
                <a:xfrm>
                  <a:off x="7607005" y="4024313"/>
                  <a:ext cx="674781" cy="781050"/>
                </a:xfrm>
                <a:custGeom>
                  <a:avLst/>
                  <a:gdLst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5" fmla="*/ 4762 w 776287"/>
                    <a:gd name="connsiteY5" fmla="*/ 438150 h 781050"/>
                    <a:gd name="connsiteX0" fmla="*/ 0 w 776287"/>
                    <a:gd name="connsiteY0" fmla="*/ 85725 h 781050"/>
                    <a:gd name="connsiteX1" fmla="*/ 776287 w 776287"/>
                    <a:gd name="connsiteY1" fmla="*/ 0 h 781050"/>
                    <a:gd name="connsiteX2" fmla="*/ 762000 w 776287"/>
                    <a:gd name="connsiteY2" fmla="*/ 352425 h 781050"/>
                    <a:gd name="connsiteX3" fmla="*/ 381000 w 776287"/>
                    <a:gd name="connsiteY3" fmla="*/ 642937 h 781050"/>
                    <a:gd name="connsiteX4" fmla="*/ 4762 w 776287"/>
                    <a:gd name="connsiteY4" fmla="*/ 781050 h 781050"/>
                    <a:gd name="connsiteX0" fmla="*/ 0 w 771525"/>
                    <a:gd name="connsiteY0" fmla="*/ 90487 h 781050"/>
                    <a:gd name="connsiteX1" fmla="*/ 771525 w 771525"/>
                    <a:gd name="connsiteY1" fmla="*/ 0 h 781050"/>
                    <a:gd name="connsiteX2" fmla="*/ 757238 w 771525"/>
                    <a:gd name="connsiteY2" fmla="*/ 352425 h 781050"/>
                    <a:gd name="connsiteX3" fmla="*/ 376238 w 771525"/>
                    <a:gd name="connsiteY3" fmla="*/ 642937 h 781050"/>
                    <a:gd name="connsiteX4" fmla="*/ 0 w 771525"/>
                    <a:gd name="connsiteY4" fmla="*/ 781050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1525" h="781050">
                      <a:moveTo>
                        <a:pt x="0" y="90487"/>
                      </a:moveTo>
                      <a:lnTo>
                        <a:pt x="771525" y="0"/>
                      </a:lnTo>
                      <a:lnTo>
                        <a:pt x="757238" y="352425"/>
                      </a:lnTo>
                      <a:lnTo>
                        <a:pt x="376238" y="642937"/>
                      </a:lnTo>
                      <a:lnTo>
                        <a:pt x="0" y="7810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" name="Group 172"/>
            <p:cNvGrpSpPr/>
            <p:nvPr/>
          </p:nvGrpSpPr>
          <p:grpSpPr>
            <a:xfrm>
              <a:off x="6553200" y="3429000"/>
              <a:ext cx="307983" cy="1371600"/>
              <a:chOff x="6601978" y="1709714"/>
              <a:chExt cx="307983" cy="1371600"/>
            </a:xfrm>
          </p:grpSpPr>
          <p:sp>
            <p:nvSpPr>
              <p:cNvPr id="77" name="Parallelogram 76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rapezoid 77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75"/>
            <p:cNvGrpSpPr/>
            <p:nvPr/>
          </p:nvGrpSpPr>
          <p:grpSpPr>
            <a:xfrm rot="610427">
              <a:off x="6504334" y="4291259"/>
              <a:ext cx="457200" cy="2075793"/>
              <a:chOff x="4953000" y="2819400"/>
              <a:chExt cx="457200" cy="20757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grpSp>
            <p:nvGrpSpPr>
              <p:cNvPr id="73" name="Group 97"/>
              <p:cNvGrpSpPr/>
              <p:nvPr/>
            </p:nvGrpSpPr>
            <p:grpSpPr>
              <a:xfrm flipH="1">
                <a:off x="4953000" y="3276600"/>
                <a:ext cx="457200" cy="1618593"/>
                <a:chOff x="3810000" y="3276600"/>
                <a:chExt cx="381000" cy="1676400"/>
              </a:xfrm>
              <a:grpFill/>
            </p:grpSpPr>
            <p:sp>
              <p:nvSpPr>
                <p:cNvPr id="75" name="Trapezoid 74"/>
                <p:cNvSpPr/>
                <p:nvPr/>
              </p:nvSpPr>
              <p:spPr>
                <a:xfrm>
                  <a:off x="3810000" y="32766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6" name="Trapezoid 75"/>
                <p:cNvSpPr/>
                <p:nvPr/>
              </p:nvSpPr>
              <p:spPr>
                <a:xfrm rot="5651823">
                  <a:off x="3233818" y="4187661"/>
                  <a:ext cx="1297502" cy="87935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4" name="Parallelogram 73"/>
              <p:cNvSpPr/>
              <p:nvPr/>
            </p:nvSpPr>
            <p:spPr>
              <a:xfrm>
                <a:off x="5181600" y="2819400"/>
                <a:ext cx="228600" cy="762000"/>
              </a:xfrm>
              <a:prstGeom prst="parallelogram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80"/>
            <p:cNvGrpSpPr/>
            <p:nvPr/>
          </p:nvGrpSpPr>
          <p:grpSpPr>
            <a:xfrm>
              <a:off x="5359400" y="3568700"/>
              <a:ext cx="457200" cy="1371600"/>
              <a:chOff x="5562600" y="762000"/>
              <a:chExt cx="304800" cy="1371600"/>
            </a:xfrm>
          </p:grpSpPr>
          <p:grpSp>
            <p:nvGrpSpPr>
              <p:cNvPr id="66" name="Group 152"/>
              <p:cNvGrpSpPr/>
              <p:nvPr/>
            </p:nvGrpSpPr>
            <p:grpSpPr>
              <a:xfrm>
                <a:off x="5562600" y="762000"/>
                <a:ext cx="304800" cy="1371600"/>
                <a:chOff x="6096000" y="762000"/>
                <a:chExt cx="304800" cy="1371600"/>
              </a:xfrm>
            </p:grpSpPr>
            <p:sp>
              <p:nvSpPr>
                <p:cNvPr id="71" name="Rectangle 70"/>
                <p:cNvSpPr/>
                <p:nvPr/>
              </p:nvSpPr>
              <p:spPr>
                <a:xfrm>
                  <a:off x="6172200" y="762000"/>
                  <a:ext cx="152400" cy="1371600"/>
                </a:xfrm>
                <a:prstGeom prst="rect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Hexagon 71"/>
                <p:cNvSpPr/>
                <p:nvPr/>
              </p:nvSpPr>
              <p:spPr>
                <a:xfrm>
                  <a:off x="6096000" y="990600"/>
                  <a:ext cx="304800" cy="990600"/>
                </a:xfrm>
                <a:prstGeom prst="hexagon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7" name="Straight Connector 66"/>
              <p:cNvCxnSpPr>
                <a:stCxn id="72" idx="4"/>
              </p:cNvCxnSpPr>
              <p:nvPr/>
            </p:nvCxnSpPr>
            <p:spPr>
              <a:xfrm rot="16200000" flipH="1">
                <a:off x="5410200" y="1219200"/>
                <a:ext cx="533400" cy="762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5400000" flipH="1" flipV="1">
                <a:off x="5448300" y="1714500"/>
                <a:ext cx="457200" cy="76200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72" idx="5"/>
              </p:cNvCxnSpPr>
              <p:nvPr/>
            </p:nvCxnSpPr>
            <p:spPr>
              <a:xfrm rot="16200000" flipH="1" flipV="1">
                <a:off x="5486400" y="1219200"/>
                <a:ext cx="533400" cy="76200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endCxn id="72" idx="1"/>
              </p:cNvCxnSpPr>
              <p:nvPr/>
            </p:nvCxnSpPr>
            <p:spPr>
              <a:xfrm rot="16200000" flipH="1">
                <a:off x="5524500" y="1714500"/>
                <a:ext cx="457200" cy="76200"/>
              </a:xfrm>
              <a:prstGeom prst="line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88"/>
            <p:cNvGrpSpPr/>
            <p:nvPr/>
          </p:nvGrpSpPr>
          <p:grpSpPr>
            <a:xfrm>
              <a:off x="5257800" y="4267200"/>
              <a:ext cx="609600" cy="2075793"/>
              <a:chOff x="7620000" y="2209800"/>
              <a:chExt cx="609600" cy="20757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grpSpPr>
          <p:grpSp>
            <p:nvGrpSpPr>
              <p:cNvPr id="59" name="Group 392"/>
              <p:cNvGrpSpPr/>
              <p:nvPr/>
            </p:nvGrpSpPr>
            <p:grpSpPr>
              <a:xfrm>
                <a:off x="7696200" y="2667000"/>
                <a:ext cx="457200" cy="1618593"/>
                <a:chOff x="5486400" y="3352800"/>
                <a:chExt cx="457200" cy="1618593"/>
              </a:xfrm>
              <a:grpFill/>
            </p:grpSpPr>
            <p:sp>
              <p:nvSpPr>
                <p:cNvPr id="63" name="Trapezoid 62"/>
                <p:cNvSpPr/>
                <p:nvPr/>
              </p:nvSpPr>
              <p:spPr>
                <a:xfrm flipH="1">
                  <a:off x="5486400" y="3352800"/>
                  <a:ext cx="457200" cy="1618593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4" name="Trapezoid 63"/>
                <p:cNvSpPr/>
                <p:nvPr/>
              </p:nvSpPr>
              <p:spPr>
                <a:xfrm rot="10800000">
                  <a:off x="5562600" y="4495800"/>
                  <a:ext cx="286873" cy="33642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Trapezoid 64"/>
                <p:cNvSpPr/>
                <p:nvPr/>
              </p:nvSpPr>
              <p:spPr>
                <a:xfrm rot="10800000" flipV="1">
                  <a:off x="5562601" y="4038600"/>
                  <a:ext cx="286873" cy="4572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0" name="Parallelogram 59"/>
              <p:cNvSpPr/>
              <p:nvPr/>
            </p:nvSpPr>
            <p:spPr>
              <a:xfrm>
                <a:off x="8001000" y="2438400"/>
                <a:ext cx="228600" cy="533400"/>
              </a:xfrm>
              <a:prstGeom prst="parallelogram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Parallelogram 60"/>
              <p:cNvSpPr/>
              <p:nvPr/>
            </p:nvSpPr>
            <p:spPr>
              <a:xfrm flipH="1">
                <a:off x="7620000" y="2438400"/>
                <a:ext cx="228600" cy="533400"/>
              </a:xfrm>
              <a:prstGeom prst="parallelogram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rapezoid 61"/>
              <p:cNvSpPr/>
              <p:nvPr/>
            </p:nvSpPr>
            <p:spPr>
              <a:xfrm>
                <a:off x="7620000" y="2209800"/>
                <a:ext cx="6096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96"/>
            <p:cNvGrpSpPr/>
            <p:nvPr/>
          </p:nvGrpSpPr>
          <p:grpSpPr>
            <a:xfrm rot="685271">
              <a:off x="4868501" y="1805412"/>
              <a:ext cx="685800" cy="1524000"/>
              <a:chOff x="4800600" y="1295400"/>
              <a:chExt cx="685800" cy="1524000"/>
            </a:xfrm>
          </p:grpSpPr>
          <p:sp>
            <p:nvSpPr>
              <p:cNvPr id="54" name="Parallelogram 53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57" name="Oval 56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Trapezoid 57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6" name="Isosceles Triangle 55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202"/>
            <p:cNvGrpSpPr/>
            <p:nvPr/>
          </p:nvGrpSpPr>
          <p:grpSpPr>
            <a:xfrm>
              <a:off x="5486400" y="609600"/>
              <a:ext cx="1165540" cy="1350779"/>
              <a:chOff x="838200" y="152400"/>
              <a:chExt cx="1165540" cy="1350779"/>
            </a:xfrm>
          </p:grpSpPr>
          <p:sp>
            <p:nvSpPr>
              <p:cNvPr id="43" name="Trapezoid 42"/>
              <p:cNvSpPr/>
              <p:nvPr/>
            </p:nvSpPr>
            <p:spPr>
              <a:xfrm rot="16449697">
                <a:off x="1185600" y="785297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Trapezoid 43"/>
              <p:cNvSpPr/>
              <p:nvPr/>
            </p:nvSpPr>
            <p:spPr>
              <a:xfrm rot="16449697">
                <a:off x="1165395" y="421050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838200" y="152400"/>
                <a:ext cx="1143000" cy="1323975"/>
              </a:xfrm>
              <a:custGeom>
                <a:avLst/>
                <a:gdLst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0 w 1143000"/>
                  <a:gd name="connsiteY6" fmla="*/ 66675 h 1323975"/>
                  <a:gd name="connsiteX7" fmla="*/ 471488 w 1143000"/>
                  <a:gd name="connsiteY7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85813 w 1143000"/>
                  <a:gd name="connsiteY6" fmla="*/ 547687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52450 w 1143000"/>
                  <a:gd name="connsiteY5" fmla="*/ 614362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19113 w 1143000"/>
                  <a:gd name="connsiteY5" fmla="*/ 719137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247650 w 1143000"/>
                  <a:gd name="connsiteY6" fmla="*/ 4619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43000" h="1323975">
                    <a:moveTo>
                      <a:pt x="471488" y="0"/>
                    </a:moveTo>
                    <a:lnTo>
                      <a:pt x="1033463" y="195262"/>
                    </a:lnTo>
                    <a:lnTo>
                      <a:pt x="1143000" y="738187"/>
                    </a:lnTo>
                    <a:lnTo>
                      <a:pt x="1042988" y="1323975"/>
                    </a:lnTo>
                    <a:lnTo>
                      <a:pt x="419100" y="1162050"/>
                    </a:lnTo>
                    <a:lnTo>
                      <a:pt x="704850" y="919162"/>
                    </a:lnTo>
                    <a:lnTo>
                      <a:pt x="247650" y="461962"/>
                    </a:lnTo>
                    <a:lnTo>
                      <a:pt x="704850" y="538162"/>
                    </a:lnTo>
                    <a:lnTo>
                      <a:pt x="0" y="66675"/>
                    </a:lnTo>
                    <a:lnTo>
                      <a:pt x="47148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Trapezoid 45"/>
              <p:cNvSpPr/>
              <p:nvPr/>
            </p:nvSpPr>
            <p:spPr>
              <a:xfrm rot="1206481">
                <a:off x="1622740" y="972032"/>
                <a:ext cx="381000" cy="53114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Trapezoid 46"/>
              <p:cNvSpPr/>
              <p:nvPr/>
            </p:nvSpPr>
            <p:spPr>
              <a:xfrm rot="7138490">
                <a:off x="1185520" y="803178"/>
                <a:ext cx="381000" cy="800812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>
                <a:stCxn id="47" idx="3"/>
                <a:endCxn id="47" idx="1"/>
              </p:cNvCxnSpPr>
              <p:nvPr/>
            </p:nvCxnSpPr>
            <p:spPr>
              <a:xfrm rot="5400000" flipH="1" flipV="1">
                <a:off x="1251028" y="1134372"/>
                <a:ext cx="249984" cy="138424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87"/>
              <p:cNvCxnSpPr>
                <a:stCxn id="47" idx="3"/>
                <a:endCxn id="47" idx="2"/>
              </p:cNvCxnSpPr>
              <p:nvPr/>
            </p:nvCxnSpPr>
            <p:spPr>
              <a:xfrm rot="5400000" flipH="1">
                <a:off x="1006790" y="1028559"/>
                <a:ext cx="318959" cy="281076"/>
              </a:xfrm>
              <a:prstGeom prst="bentConnector4">
                <a:avLst>
                  <a:gd name="adj1" fmla="val 58983"/>
                  <a:gd name="adj2" fmla="val 72520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hape 49"/>
              <p:cNvCxnSpPr>
                <a:stCxn id="47" idx="0"/>
                <a:endCxn id="47" idx="1"/>
              </p:cNvCxnSpPr>
              <p:nvPr/>
            </p:nvCxnSpPr>
            <p:spPr>
              <a:xfrm flipH="1" flipV="1">
                <a:off x="1445232" y="1078592"/>
                <a:ext cx="281076" cy="318959"/>
              </a:xfrm>
              <a:prstGeom prst="bentConnector4">
                <a:avLst>
                  <a:gd name="adj1" fmla="val 28609"/>
                  <a:gd name="adj2" fmla="val 28075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Freeform 50"/>
              <p:cNvSpPr/>
              <p:nvPr/>
            </p:nvSpPr>
            <p:spPr>
              <a:xfrm>
                <a:off x="841248" y="155448"/>
                <a:ext cx="1143000" cy="738187"/>
              </a:xfrm>
              <a:custGeom>
                <a:avLst/>
                <a:gdLst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0 w 1143000"/>
                  <a:gd name="connsiteY6" fmla="*/ 66675 h 1323975"/>
                  <a:gd name="connsiteX7" fmla="*/ 471488 w 1143000"/>
                  <a:gd name="connsiteY7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85813 w 1143000"/>
                  <a:gd name="connsiteY6" fmla="*/ 547687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52450 w 1143000"/>
                  <a:gd name="connsiteY5" fmla="*/ 614362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19113 w 1143000"/>
                  <a:gd name="connsiteY5" fmla="*/ 719137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247650 w 1143000"/>
                  <a:gd name="connsiteY6" fmla="*/ 4619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538162 h 1323975"/>
                  <a:gd name="connsiteX6" fmla="*/ 0 w 1143000"/>
                  <a:gd name="connsiteY6" fmla="*/ 66675 h 1323975"/>
                  <a:gd name="connsiteX7" fmla="*/ 471488 w 1143000"/>
                  <a:gd name="connsiteY7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704850 w 1143000"/>
                  <a:gd name="connsiteY4" fmla="*/ 538162 h 1323975"/>
                  <a:gd name="connsiteX5" fmla="*/ 0 w 1143000"/>
                  <a:gd name="connsiteY5" fmla="*/ 66675 h 1323975"/>
                  <a:gd name="connsiteX6" fmla="*/ 471488 w 1143000"/>
                  <a:gd name="connsiteY6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987552 w 1143000"/>
                  <a:gd name="connsiteY4" fmla="*/ 225552 h 1323975"/>
                  <a:gd name="connsiteX5" fmla="*/ 0 w 1143000"/>
                  <a:gd name="connsiteY5" fmla="*/ 66675 h 1323975"/>
                  <a:gd name="connsiteX6" fmla="*/ 471488 w 1143000"/>
                  <a:gd name="connsiteY6" fmla="*/ 0 h 1323975"/>
                  <a:gd name="connsiteX0" fmla="*/ 471488 w 1143000"/>
                  <a:gd name="connsiteY0" fmla="*/ 0 h 738187"/>
                  <a:gd name="connsiteX1" fmla="*/ 1033463 w 1143000"/>
                  <a:gd name="connsiteY1" fmla="*/ 195262 h 738187"/>
                  <a:gd name="connsiteX2" fmla="*/ 1143000 w 1143000"/>
                  <a:gd name="connsiteY2" fmla="*/ 738187 h 738187"/>
                  <a:gd name="connsiteX3" fmla="*/ 987552 w 1143000"/>
                  <a:gd name="connsiteY3" fmla="*/ 225552 h 738187"/>
                  <a:gd name="connsiteX4" fmla="*/ 0 w 1143000"/>
                  <a:gd name="connsiteY4" fmla="*/ 66675 h 738187"/>
                  <a:gd name="connsiteX5" fmla="*/ 471488 w 1143000"/>
                  <a:gd name="connsiteY5" fmla="*/ 0 h 738187"/>
                  <a:gd name="connsiteX0" fmla="*/ 471488 w 1143000"/>
                  <a:gd name="connsiteY0" fmla="*/ 0 h 738187"/>
                  <a:gd name="connsiteX1" fmla="*/ 1033463 w 1143000"/>
                  <a:gd name="connsiteY1" fmla="*/ 195262 h 738187"/>
                  <a:gd name="connsiteX2" fmla="*/ 1143000 w 1143000"/>
                  <a:gd name="connsiteY2" fmla="*/ 738187 h 738187"/>
                  <a:gd name="connsiteX3" fmla="*/ 987552 w 1143000"/>
                  <a:gd name="connsiteY3" fmla="*/ 225552 h 738187"/>
                  <a:gd name="connsiteX4" fmla="*/ 454152 w 1143000"/>
                  <a:gd name="connsiteY4" fmla="*/ 225552 h 738187"/>
                  <a:gd name="connsiteX5" fmla="*/ 0 w 1143000"/>
                  <a:gd name="connsiteY5" fmla="*/ 66675 h 738187"/>
                  <a:gd name="connsiteX6" fmla="*/ 471488 w 1143000"/>
                  <a:gd name="connsiteY6" fmla="*/ 0 h 738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3000" h="738187">
                    <a:moveTo>
                      <a:pt x="471488" y="0"/>
                    </a:moveTo>
                    <a:lnTo>
                      <a:pt x="1033463" y="195262"/>
                    </a:lnTo>
                    <a:lnTo>
                      <a:pt x="1143000" y="738187"/>
                    </a:lnTo>
                    <a:lnTo>
                      <a:pt x="987552" y="225552"/>
                    </a:lnTo>
                    <a:lnTo>
                      <a:pt x="454152" y="225552"/>
                    </a:lnTo>
                    <a:lnTo>
                      <a:pt x="0" y="66675"/>
                    </a:lnTo>
                    <a:lnTo>
                      <a:pt x="47148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1574800" y="500062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/>
              <p:cNvCxnSpPr>
                <a:stCxn id="52" idx="0"/>
                <a:endCxn id="52" idx="3"/>
              </p:cNvCxnSpPr>
              <p:nvPr/>
            </p:nvCxnSpPr>
            <p:spPr>
              <a:xfrm flipH="1">
                <a:off x="1835150" y="601662"/>
                <a:ext cx="22225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214"/>
            <p:cNvGrpSpPr/>
            <p:nvPr/>
          </p:nvGrpSpPr>
          <p:grpSpPr>
            <a:xfrm>
              <a:off x="6019800" y="2819400"/>
              <a:ext cx="3752850" cy="800100"/>
              <a:chOff x="5238750" y="5334000"/>
              <a:chExt cx="3752850" cy="800100"/>
            </a:xfrm>
          </p:grpSpPr>
          <p:grpSp>
            <p:nvGrpSpPr>
              <p:cNvPr id="33" name="Group 272"/>
              <p:cNvGrpSpPr/>
              <p:nvPr/>
            </p:nvGrpSpPr>
            <p:grpSpPr>
              <a:xfrm>
                <a:off x="5867400" y="5810250"/>
                <a:ext cx="822746" cy="285750"/>
                <a:chOff x="5867400" y="5810250"/>
                <a:chExt cx="822746" cy="285750"/>
              </a:xfrm>
            </p:grpSpPr>
            <p:sp>
              <p:nvSpPr>
                <p:cNvPr id="41" name="Hexagon 40"/>
                <p:cNvSpPr/>
                <p:nvPr/>
              </p:nvSpPr>
              <p:spPr>
                <a:xfrm>
                  <a:off x="5867400" y="5867400"/>
                  <a:ext cx="685800" cy="228600"/>
                </a:xfrm>
                <a:prstGeom prst="hexagon">
                  <a:avLst/>
                </a:prstGeom>
                <a:noFill/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" name="Straight Connector 41"/>
                <p:cNvCxnSpPr>
                  <a:stCxn id="41" idx="0"/>
                  <a:endCxn id="40" idx="0"/>
                </p:cNvCxnSpPr>
                <p:nvPr/>
              </p:nvCxnSpPr>
              <p:spPr>
                <a:xfrm flipV="1">
                  <a:off x="6553200" y="5810250"/>
                  <a:ext cx="136946" cy="171450"/>
                </a:xfrm>
                <a:prstGeom prst="line">
                  <a:avLst/>
                </a:prstGeom>
                <a:ln w="571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273"/>
              <p:cNvGrpSpPr/>
              <p:nvPr/>
            </p:nvGrpSpPr>
            <p:grpSpPr>
              <a:xfrm>
                <a:off x="5238750" y="5467350"/>
                <a:ext cx="3752850" cy="666750"/>
                <a:chOff x="5238750" y="5467350"/>
                <a:chExt cx="3752850" cy="666750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6629400" y="5638800"/>
                  <a:ext cx="2362200" cy="1524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Freeform 39"/>
                <p:cNvSpPr/>
                <p:nvPr/>
              </p:nvSpPr>
              <p:spPr>
                <a:xfrm>
                  <a:off x="5238750" y="5467350"/>
                  <a:ext cx="2076450" cy="666750"/>
                </a:xfrm>
                <a:custGeom>
                  <a:avLst/>
                  <a:gdLst>
                    <a:gd name="connsiteX0" fmla="*/ 1304925 w 1866900"/>
                    <a:gd name="connsiteY0" fmla="*/ 342900 h 666750"/>
                    <a:gd name="connsiteX1" fmla="*/ 542925 w 1866900"/>
                    <a:gd name="connsiteY1" fmla="*/ 323850 h 666750"/>
                    <a:gd name="connsiteX2" fmla="*/ 114300 w 1866900"/>
                    <a:gd name="connsiteY2" fmla="*/ 666750 h 666750"/>
                    <a:gd name="connsiteX3" fmla="*/ 0 w 1866900"/>
                    <a:gd name="connsiteY3" fmla="*/ 323850 h 666750"/>
                    <a:gd name="connsiteX4" fmla="*/ 76200 w 1866900"/>
                    <a:gd name="connsiteY4" fmla="*/ 76200 h 666750"/>
                    <a:gd name="connsiteX5" fmla="*/ 238125 w 1866900"/>
                    <a:gd name="connsiteY5" fmla="*/ 0 h 666750"/>
                    <a:gd name="connsiteX6" fmla="*/ 1076325 w 1866900"/>
                    <a:gd name="connsiteY6" fmla="*/ 123825 h 666750"/>
                    <a:gd name="connsiteX7" fmla="*/ 1866900 w 1866900"/>
                    <a:gd name="connsiteY7" fmla="*/ 123825 h 666750"/>
                    <a:gd name="connsiteX8" fmla="*/ 1866900 w 1866900"/>
                    <a:gd name="connsiteY8" fmla="*/ 342900 h 666750"/>
                    <a:gd name="connsiteX9" fmla="*/ 1304925 w 1866900"/>
                    <a:gd name="connsiteY9" fmla="*/ 342900 h 666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66900" h="666750">
                      <a:moveTo>
                        <a:pt x="1304925" y="342900"/>
                      </a:moveTo>
                      <a:lnTo>
                        <a:pt x="542925" y="323850"/>
                      </a:lnTo>
                      <a:lnTo>
                        <a:pt x="114300" y="666750"/>
                      </a:lnTo>
                      <a:lnTo>
                        <a:pt x="0" y="323850"/>
                      </a:lnTo>
                      <a:lnTo>
                        <a:pt x="76200" y="76200"/>
                      </a:lnTo>
                      <a:lnTo>
                        <a:pt x="238125" y="0"/>
                      </a:lnTo>
                      <a:lnTo>
                        <a:pt x="1076325" y="123825"/>
                      </a:lnTo>
                      <a:lnTo>
                        <a:pt x="1866900" y="123825"/>
                      </a:lnTo>
                      <a:lnTo>
                        <a:pt x="1866900" y="342900"/>
                      </a:lnTo>
                      <a:lnTo>
                        <a:pt x="1304925" y="342900"/>
                      </a:lnTo>
                      <a:close/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53000" flip="xy" algn="tl"/>
                </a:blip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" name="Group 274"/>
              <p:cNvGrpSpPr/>
              <p:nvPr/>
            </p:nvGrpSpPr>
            <p:grpSpPr>
              <a:xfrm>
                <a:off x="5943600" y="5334000"/>
                <a:ext cx="1219200" cy="304800"/>
                <a:chOff x="5943600" y="5334000"/>
                <a:chExt cx="1219200" cy="30480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6248400" y="5410200"/>
                  <a:ext cx="76200" cy="228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6934200" y="5410200"/>
                  <a:ext cx="76200" cy="2286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5943600" y="5334000"/>
                  <a:ext cx="1219200" cy="1524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" name="Group 225"/>
            <p:cNvGrpSpPr/>
            <p:nvPr/>
          </p:nvGrpSpPr>
          <p:grpSpPr>
            <a:xfrm rot="1106735">
              <a:off x="6323308" y="3164945"/>
              <a:ext cx="838200" cy="609600"/>
              <a:chOff x="3886200" y="5638800"/>
              <a:chExt cx="1143000" cy="7620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grpSpPr>
          <p:sp>
            <p:nvSpPr>
              <p:cNvPr id="26" name="Trapezoid 25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rapezoid 26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solidFill>
                <a:schemeClr val="bg1">
                  <a:lumMod val="5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rapezoid 27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rapezoid 28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rapezoid 29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rapezoid 30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rapezoid 31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33"/>
            <p:cNvGrpSpPr/>
            <p:nvPr/>
          </p:nvGrpSpPr>
          <p:grpSpPr>
            <a:xfrm rot="17020969">
              <a:off x="5693963" y="2492856"/>
              <a:ext cx="381000" cy="1828801"/>
              <a:chOff x="4495800" y="2971801"/>
              <a:chExt cx="381000" cy="1828801"/>
            </a:xfrm>
          </p:grpSpPr>
          <p:grpSp>
            <p:nvGrpSpPr>
              <p:cNvPr id="22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4" name="Trapezoid 2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" name="Isosceles Triangle 2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" name="Trapezoid 22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0" name="Group 279"/>
          <p:cNvGrpSpPr/>
          <p:nvPr/>
        </p:nvGrpSpPr>
        <p:grpSpPr>
          <a:xfrm flipH="1">
            <a:off x="685800" y="685800"/>
            <a:ext cx="3016379" cy="5993941"/>
            <a:chOff x="-654176" y="1143000"/>
            <a:chExt cx="3016379" cy="5993941"/>
          </a:xfrm>
        </p:grpSpPr>
        <p:grpSp>
          <p:nvGrpSpPr>
            <p:cNvPr id="204" name="Group 203"/>
            <p:cNvGrpSpPr/>
            <p:nvPr/>
          </p:nvGrpSpPr>
          <p:grpSpPr>
            <a:xfrm>
              <a:off x="0" y="1143000"/>
              <a:ext cx="2362203" cy="5993941"/>
              <a:chOff x="1981198" y="864059"/>
              <a:chExt cx="2362203" cy="5993941"/>
            </a:xfrm>
          </p:grpSpPr>
          <p:grpSp>
            <p:nvGrpSpPr>
              <p:cNvPr id="205" name="Group 108"/>
              <p:cNvGrpSpPr/>
              <p:nvPr/>
            </p:nvGrpSpPr>
            <p:grpSpPr>
              <a:xfrm>
                <a:off x="2286000" y="2007059"/>
                <a:ext cx="381000" cy="457200"/>
                <a:chOff x="4724400" y="3200400"/>
                <a:chExt cx="381000" cy="457200"/>
              </a:xfrm>
            </p:grpSpPr>
            <p:sp>
              <p:nvSpPr>
                <p:cNvPr id="271" name="Trapezoid 270"/>
                <p:cNvSpPr/>
                <p:nvPr/>
              </p:nvSpPr>
              <p:spPr>
                <a:xfrm>
                  <a:off x="4724400" y="3200400"/>
                  <a:ext cx="381000" cy="4572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2" name="Straight Connector 271"/>
                <p:cNvCxnSpPr>
                  <a:stCxn id="271" idx="3"/>
                  <a:endCxn id="271" idx="1"/>
                </p:cNvCxnSpPr>
                <p:nvPr/>
              </p:nvCxnSpPr>
              <p:spPr>
                <a:xfrm flipH="1">
                  <a:off x="4772025" y="3429000"/>
                  <a:ext cx="285750" cy="0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/>
                <p:cNvCxnSpPr/>
                <p:nvPr/>
              </p:nvCxnSpPr>
              <p:spPr>
                <a:xfrm rot="10800000">
                  <a:off x="4724400" y="3581400"/>
                  <a:ext cx="361950" cy="0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/>
                <p:cNvCxnSpPr/>
                <p:nvPr/>
              </p:nvCxnSpPr>
              <p:spPr>
                <a:xfrm rot="10800000">
                  <a:off x="4800600" y="3276600"/>
                  <a:ext cx="228600" cy="0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15"/>
              <p:cNvGrpSpPr/>
              <p:nvPr/>
            </p:nvGrpSpPr>
            <p:grpSpPr>
              <a:xfrm>
                <a:off x="2133600" y="2311859"/>
                <a:ext cx="779780" cy="1767840"/>
                <a:chOff x="1905000" y="2667000"/>
                <a:chExt cx="779780" cy="1767840"/>
              </a:xfrm>
            </p:grpSpPr>
            <p:sp>
              <p:nvSpPr>
                <p:cNvPr id="266" name="Freeform 265"/>
                <p:cNvSpPr/>
                <p:nvPr/>
              </p:nvSpPr>
              <p:spPr>
                <a:xfrm rot="21326852">
                  <a:off x="2017821" y="3144785"/>
                  <a:ext cx="556260" cy="944880"/>
                </a:xfrm>
                <a:custGeom>
                  <a:avLst/>
                  <a:gdLst>
                    <a:gd name="connsiteX0" fmla="*/ 0 w 533400"/>
                    <a:gd name="connsiteY0" fmla="*/ 0 h 960120"/>
                    <a:gd name="connsiteX1" fmla="*/ 533400 w 533400"/>
                    <a:gd name="connsiteY1" fmla="*/ 7620 h 960120"/>
                    <a:gd name="connsiteX2" fmla="*/ 449580 w 533400"/>
                    <a:gd name="connsiteY2" fmla="*/ 601980 h 960120"/>
                    <a:gd name="connsiteX3" fmla="*/ 510540 w 533400"/>
                    <a:gd name="connsiteY3" fmla="*/ 944880 h 960120"/>
                    <a:gd name="connsiteX4" fmla="*/ 0 w 533400"/>
                    <a:gd name="connsiteY4" fmla="*/ 960120 h 960120"/>
                    <a:gd name="connsiteX5" fmla="*/ 60960 w 533400"/>
                    <a:gd name="connsiteY5" fmla="*/ 358140 h 960120"/>
                    <a:gd name="connsiteX6" fmla="*/ 0 w 533400"/>
                    <a:gd name="connsiteY6" fmla="*/ 0 h 960120"/>
                    <a:gd name="connsiteX0" fmla="*/ 0 w 533400"/>
                    <a:gd name="connsiteY0" fmla="*/ 0 h 944880"/>
                    <a:gd name="connsiteX1" fmla="*/ 533400 w 533400"/>
                    <a:gd name="connsiteY1" fmla="*/ 7620 h 944880"/>
                    <a:gd name="connsiteX2" fmla="*/ 449580 w 533400"/>
                    <a:gd name="connsiteY2" fmla="*/ 601980 h 944880"/>
                    <a:gd name="connsiteX3" fmla="*/ 510540 w 533400"/>
                    <a:gd name="connsiteY3" fmla="*/ 944880 h 944880"/>
                    <a:gd name="connsiteX4" fmla="*/ 53340 w 533400"/>
                    <a:gd name="connsiteY4" fmla="*/ 929640 h 944880"/>
                    <a:gd name="connsiteX5" fmla="*/ 60960 w 533400"/>
                    <a:gd name="connsiteY5" fmla="*/ 358140 h 944880"/>
                    <a:gd name="connsiteX6" fmla="*/ 0 w 533400"/>
                    <a:gd name="connsiteY6" fmla="*/ 0 h 944880"/>
                    <a:gd name="connsiteX0" fmla="*/ 22860 w 556260"/>
                    <a:gd name="connsiteY0" fmla="*/ 0 h 944880"/>
                    <a:gd name="connsiteX1" fmla="*/ 556260 w 556260"/>
                    <a:gd name="connsiteY1" fmla="*/ 7620 h 944880"/>
                    <a:gd name="connsiteX2" fmla="*/ 472440 w 556260"/>
                    <a:gd name="connsiteY2" fmla="*/ 601980 h 944880"/>
                    <a:gd name="connsiteX3" fmla="*/ 533400 w 556260"/>
                    <a:gd name="connsiteY3" fmla="*/ 944880 h 944880"/>
                    <a:gd name="connsiteX4" fmla="*/ 0 w 556260"/>
                    <a:gd name="connsiteY4" fmla="*/ 853440 h 944880"/>
                    <a:gd name="connsiteX5" fmla="*/ 83820 w 556260"/>
                    <a:gd name="connsiteY5" fmla="*/ 358140 h 944880"/>
                    <a:gd name="connsiteX6" fmla="*/ 22860 w 556260"/>
                    <a:gd name="connsiteY6" fmla="*/ 0 h 944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56260" h="944880">
                      <a:moveTo>
                        <a:pt x="22860" y="0"/>
                      </a:moveTo>
                      <a:lnTo>
                        <a:pt x="556260" y="7620"/>
                      </a:lnTo>
                      <a:lnTo>
                        <a:pt x="472440" y="601980"/>
                      </a:lnTo>
                      <a:lnTo>
                        <a:pt x="533400" y="944880"/>
                      </a:lnTo>
                      <a:lnTo>
                        <a:pt x="0" y="853440"/>
                      </a:lnTo>
                      <a:lnTo>
                        <a:pt x="83820" y="358140"/>
                      </a:lnTo>
                      <a:lnTo>
                        <a:pt x="2286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Freeform 266"/>
                <p:cNvSpPr/>
                <p:nvPr/>
              </p:nvSpPr>
              <p:spPr>
                <a:xfrm>
                  <a:off x="1905000" y="2667000"/>
                  <a:ext cx="779780" cy="784860"/>
                </a:xfrm>
                <a:custGeom>
                  <a:avLst/>
                  <a:gdLst>
                    <a:gd name="connsiteX0" fmla="*/ 632460 w 685800"/>
                    <a:gd name="connsiteY0" fmla="*/ 129540 h 807720"/>
                    <a:gd name="connsiteX1" fmla="*/ 137160 w 685800"/>
                    <a:gd name="connsiteY1" fmla="*/ 0 h 807720"/>
                    <a:gd name="connsiteX2" fmla="*/ 0 w 685800"/>
                    <a:gd name="connsiteY2" fmla="*/ 480060 h 807720"/>
                    <a:gd name="connsiteX3" fmla="*/ 304800 w 685800"/>
                    <a:gd name="connsiteY3" fmla="*/ 807720 h 807720"/>
                    <a:gd name="connsiteX4" fmla="*/ 647700 w 685800"/>
                    <a:gd name="connsiteY4" fmla="*/ 594360 h 807720"/>
                    <a:gd name="connsiteX5" fmla="*/ 685800 w 685800"/>
                    <a:gd name="connsiteY5" fmla="*/ 472440 h 807720"/>
                    <a:gd name="connsiteX6" fmla="*/ 632460 w 685800"/>
                    <a:gd name="connsiteY6" fmla="*/ 129540 h 807720"/>
                    <a:gd name="connsiteX0" fmla="*/ 632460 w 685800"/>
                    <a:gd name="connsiteY0" fmla="*/ 129540 h 807720"/>
                    <a:gd name="connsiteX1" fmla="*/ 137160 w 685800"/>
                    <a:gd name="connsiteY1" fmla="*/ 0 h 807720"/>
                    <a:gd name="connsiteX2" fmla="*/ 0 w 685800"/>
                    <a:gd name="connsiteY2" fmla="*/ 480060 h 807720"/>
                    <a:gd name="connsiteX3" fmla="*/ 304800 w 685800"/>
                    <a:gd name="connsiteY3" fmla="*/ 807720 h 807720"/>
                    <a:gd name="connsiteX4" fmla="*/ 678180 w 685800"/>
                    <a:gd name="connsiteY4" fmla="*/ 556260 h 807720"/>
                    <a:gd name="connsiteX5" fmla="*/ 685800 w 685800"/>
                    <a:gd name="connsiteY5" fmla="*/ 472440 h 807720"/>
                    <a:gd name="connsiteX6" fmla="*/ 632460 w 685800"/>
                    <a:gd name="connsiteY6" fmla="*/ 129540 h 807720"/>
                    <a:gd name="connsiteX0" fmla="*/ 632460 w 685800"/>
                    <a:gd name="connsiteY0" fmla="*/ 129540 h 807720"/>
                    <a:gd name="connsiteX1" fmla="*/ 137160 w 685800"/>
                    <a:gd name="connsiteY1" fmla="*/ 0 h 807720"/>
                    <a:gd name="connsiteX2" fmla="*/ 0 w 685800"/>
                    <a:gd name="connsiteY2" fmla="*/ 480060 h 807720"/>
                    <a:gd name="connsiteX3" fmla="*/ 304800 w 685800"/>
                    <a:gd name="connsiteY3" fmla="*/ 807720 h 807720"/>
                    <a:gd name="connsiteX4" fmla="*/ 601980 w 685800"/>
                    <a:gd name="connsiteY4" fmla="*/ 556260 h 807720"/>
                    <a:gd name="connsiteX5" fmla="*/ 685800 w 685800"/>
                    <a:gd name="connsiteY5" fmla="*/ 472440 h 807720"/>
                    <a:gd name="connsiteX6" fmla="*/ 632460 w 685800"/>
                    <a:gd name="connsiteY6" fmla="*/ 129540 h 807720"/>
                    <a:gd name="connsiteX0" fmla="*/ 632460 w 685800"/>
                    <a:gd name="connsiteY0" fmla="*/ 129540 h 807720"/>
                    <a:gd name="connsiteX1" fmla="*/ 137160 w 685800"/>
                    <a:gd name="connsiteY1" fmla="*/ 0 h 807720"/>
                    <a:gd name="connsiteX2" fmla="*/ 0 w 685800"/>
                    <a:gd name="connsiteY2" fmla="*/ 480060 h 807720"/>
                    <a:gd name="connsiteX3" fmla="*/ 304800 w 685800"/>
                    <a:gd name="connsiteY3" fmla="*/ 807720 h 807720"/>
                    <a:gd name="connsiteX4" fmla="*/ 525780 w 685800"/>
                    <a:gd name="connsiteY4" fmla="*/ 632460 h 807720"/>
                    <a:gd name="connsiteX5" fmla="*/ 685800 w 685800"/>
                    <a:gd name="connsiteY5" fmla="*/ 472440 h 807720"/>
                    <a:gd name="connsiteX6" fmla="*/ 632460 w 685800"/>
                    <a:gd name="connsiteY6" fmla="*/ 129540 h 807720"/>
                    <a:gd name="connsiteX0" fmla="*/ 632460 w 685800"/>
                    <a:gd name="connsiteY0" fmla="*/ 129540 h 807720"/>
                    <a:gd name="connsiteX1" fmla="*/ 137160 w 685800"/>
                    <a:gd name="connsiteY1" fmla="*/ 0 h 807720"/>
                    <a:gd name="connsiteX2" fmla="*/ 0 w 685800"/>
                    <a:gd name="connsiteY2" fmla="*/ 480060 h 807720"/>
                    <a:gd name="connsiteX3" fmla="*/ 304800 w 685800"/>
                    <a:gd name="connsiteY3" fmla="*/ 807720 h 807720"/>
                    <a:gd name="connsiteX4" fmla="*/ 685800 w 685800"/>
                    <a:gd name="connsiteY4" fmla="*/ 472440 h 807720"/>
                    <a:gd name="connsiteX5" fmla="*/ 632460 w 685800"/>
                    <a:gd name="connsiteY5" fmla="*/ 129540 h 807720"/>
                    <a:gd name="connsiteX0" fmla="*/ 632460 w 685800"/>
                    <a:gd name="connsiteY0" fmla="*/ 129540 h 784860"/>
                    <a:gd name="connsiteX1" fmla="*/ 137160 w 685800"/>
                    <a:gd name="connsiteY1" fmla="*/ 0 h 784860"/>
                    <a:gd name="connsiteX2" fmla="*/ 0 w 685800"/>
                    <a:gd name="connsiteY2" fmla="*/ 480060 h 784860"/>
                    <a:gd name="connsiteX3" fmla="*/ 297180 w 685800"/>
                    <a:gd name="connsiteY3" fmla="*/ 784860 h 784860"/>
                    <a:gd name="connsiteX4" fmla="*/ 685800 w 685800"/>
                    <a:gd name="connsiteY4" fmla="*/ 472440 h 784860"/>
                    <a:gd name="connsiteX5" fmla="*/ 632460 w 685800"/>
                    <a:gd name="connsiteY5" fmla="*/ 129540 h 784860"/>
                    <a:gd name="connsiteX0" fmla="*/ 632460 w 830580"/>
                    <a:gd name="connsiteY0" fmla="*/ 129540 h 784860"/>
                    <a:gd name="connsiteX1" fmla="*/ 137160 w 830580"/>
                    <a:gd name="connsiteY1" fmla="*/ 0 h 784860"/>
                    <a:gd name="connsiteX2" fmla="*/ 0 w 830580"/>
                    <a:gd name="connsiteY2" fmla="*/ 480060 h 784860"/>
                    <a:gd name="connsiteX3" fmla="*/ 297180 w 830580"/>
                    <a:gd name="connsiteY3" fmla="*/ 784860 h 784860"/>
                    <a:gd name="connsiteX4" fmla="*/ 830580 w 830580"/>
                    <a:gd name="connsiteY4" fmla="*/ 480060 h 784860"/>
                    <a:gd name="connsiteX5" fmla="*/ 632460 w 830580"/>
                    <a:gd name="connsiteY5" fmla="*/ 129540 h 784860"/>
                    <a:gd name="connsiteX0" fmla="*/ 632460 w 855980"/>
                    <a:gd name="connsiteY0" fmla="*/ 129540 h 784860"/>
                    <a:gd name="connsiteX1" fmla="*/ 137160 w 855980"/>
                    <a:gd name="connsiteY1" fmla="*/ 0 h 784860"/>
                    <a:gd name="connsiteX2" fmla="*/ 0 w 855980"/>
                    <a:gd name="connsiteY2" fmla="*/ 480060 h 784860"/>
                    <a:gd name="connsiteX3" fmla="*/ 297180 w 855980"/>
                    <a:gd name="connsiteY3" fmla="*/ 784860 h 784860"/>
                    <a:gd name="connsiteX4" fmla="*/ 830580 w 855980"/>
                    <a:gd name="connsiteY4" fmla="*/ 480060 h 784860"/>
                    <a:gd name="connsiteX5" fmla="*/ 632460 w 855980"/>
                    <a:gd name="connsiteY5" fmla="*/ 129540 h 784860"/>
                    <a:gd name="connsiteX0" fmla="*/ 632460 w 779780"/>
                    <a:gd name="connsiteY0" fmla="*/ 129540 h 784860"/>
                    <a:gd name="connsiteX1" fmla="*/ 137160 w 779780"/>
                    <a:gd name="connsiteY1" fmla="*/ 0 h 784860"/>
                    <a:gd name="connsiteX2" fmla="*/ 0 w 779780"/>
                    <a:gd name="connsiteY2" fmla="*/ 480060 h 784860"/>
                    <a:gd name="connsiteX3" fmla="*/ 297180 w 779780"/>
                    <a:gd name="connsiteY3" fmla="*/ 784860 h 784860"/>
                    <a:gd name="connsiteX4" fmla="*/ 754380 w 779780"/>
                    <a:gd name="connsiteY4" fmla="*/ 556260 h 784860"/>
                    <a:gd name="connsiteX5" fmla="*/ 632460 w 779780"/>
                    <a:gd name="connsiteY5" fmla="*/ 129540 h 784860"/>
                    <a:gd name="connsiteX0" fmla="*/ 632460 w 779780"/>
                    <a:gd name="connsiteY0" fmla="*/ 129540 h 784860"/>
                    <a:gd name="connsiteX1" fmla="*/ 137160 w 779780"/>
                    <a:gd name="connsiteY1" fmla="*/ 0 h 784860"/>
                    <a:gd name="connsiteX2" fmla="*/ 0 w 779780"/>
                    <a:gd name="connsiteY2" fmla="*/ 480060 h 784860"/>
                    <a:gd name="connsiteX3" fmla="*/ 297180 w 779780"/>
                    <a:gd name="connsiteY3" fmla="*/ 784860 h 784860"/>
                    <a:gd name="connsiteX4" fmla="*/ 754380 w 779780"/>
                    <a:gd name="connsiteY4" fmla="*/ 556260 h 784860"/>
                    <a:gd name="connsiteX5" fmla="*/ 632460 w 779780"/>
                    <a:gd name="connsiteY5" fmla="*/ 129540 h 784860"/>
                    <a:gd name="connsiteX0" fmla="*/ 632460 w 779780"/>
                    <a:gd name="connsiteY0" fmla="*/ 129540 h 784860"/>
                    <a:gd name="connsiteX1" fmla="*/ 137160 w 779780"/>
                    <a:gd name="connsiteY1" fmla="*/ 0 h 784860"/>
                    <a:gd name="connsiteX2" fmla="*/ 0 w 779780"/>
                    <a:gd name="connsiteY2" fmla="*/ 480060 h 784860"/>
                    <a:gd name="connsiteX3" fmla="*/ 297180 w 779780"/>
                    <a:gd name="connsiteY3" fmla="*/ 784860 h 784860"/>
                    <a:gd name="connsiteX4" fmla="*/ 754380 w 779780"/>
                    <a:gd name="connsiteY4" fmla="*/ 556260 h 784860"/>
                    <a:gd name="connsiteX5" fmla="*/ 632460 w 779780"/>
                    <a:gd name="connsiteY5" fmla="*/ 129540 h 7848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79780" h="784860">
                      <a:moveTo>
                        <a:pt x="632460" y="129540"/>
                      </a:moveTo>
                      <a:lnTo>
                        <a:pt x="137160" y="0"/>
                      </a:lnTo>
                      <a:lnTo>
                        <a:pt x="0" y="480060"/>
                      </a:lnTo>
                      <a:lnTo>
                        <a:pt x="297180" y="784860"/>
                      </a:lnTo>
                      <a:cubicBezTo>
                        <a:pt x="449580" y="708660"/>
                        <a:pt x="533400" y="739140"/>
                        <a:pt x="754380" y="556260"/>
                      </a:cubicBezTo>
                      <a:cubicBezTo>
                        <a:pt x="779780" y="386080"/>
                        <a:pt x="698500" y="246380"/>
                        <a:pt x="632460" y="12954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Freeform 18"/>
                <p:cNvSpPr/>
                <p:nvPr/>
              </p:nvSpPr>
              <p:spPr>
                <a:xfrm>
                  <a:off x="1981200" y="3779520"/>
                  <a:ext cx="640080" cy="655320"/>
                </a:xfrm>
                <a:custGeom>
                  <a:avLst/>
                  <a:gdLst>
                    <a:gd name="connsiteX0" fmla="*/ 0 w 579120"/>
                    <a:gd name="connsiteY0" fmla="*/ 0 h 655320"/>
                    <a:gd name="connsiteX1" fmla="*/ 579120 w 579120"/>
                    <a:gd name="connsiteY1" fmla="*/ 99060 h 655320"/>
                    <a:gd name="connsiteX2" fmla="*/ 548640 w 579120"/>
                    <a:gd name="connsiteY2" fmla="*/ 381000 h 655320"/>
                    <a:gd name="connsiteX3" fmla="*/ 373380 w 579120"/>
                    <a:gd name="connsiteY3" fmla="*/ 655320 h 655320"/>
                    <a:gd name="connsiteX4" fmla="*/ 83820 w 579120"/>
                    <a:gd name="connsiteY4" fmla="*/ 502920 h 655320"/>
                    <a:gd name="connsiteX5" fmla="*/ 0 w 579120"/>
                    <a:gd name="connsiteY5" fmla="*/ 0 h 6553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79120" h="655320">
                      <a:moveTo>
                        <a:pt x="0" y="0"/>
                      </a:moveTo>
                      <a:lnTo>
                        <a:pt x="579120" y="99060"/>
                      </a:lnTo>
                      <a:lnTo>
                        <a:pt x="548640" y="381000"/>
                      </a:lnTo>
                      <a:lnTo>
                        <a:pt x="373380" y="655320"/>
                      </a:lnTo>
                      <a:lnTo>
                        <a:pt x="83820" y="5029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Freeform 268"/>
                <p:cNvSpPr/>
                <p:nvPr/>
              </p:nvSpPr>
              <p:spPr>
                <a:xfrm>
                  <a:off x="2071688" y="3443288"/>
                  <a:ext cx="440531" cy="91677"/>
                </a:xfrm>
                <a:custGeom>
                  <a:avLst/>
                  <a:gdLst>
                    <a:gd name="connsiteX0" fmla="*/ 0 w 440531"/>
                    <a:gd name="connsiteY0" fmla="*/ 0 h 91677"/>
                    <a:gd name="connsiteX1" fmla="*/ 233362 w 440531"/>
                    <a:gd name="connsiteY1" fmla="*/ 83343 h 91677"/>
                    <a:gd name="connsiteX2" fmla="*/ 440531 w 440531"/>
                    <a:gd name="connsiteY2" fmla="*/ 50006 h 91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440531" h="91677">
                      <a:moveTo>
                        <a:pt x="0" y="0"/>
                      </a:moveTo>
                      <a:cubicBezTo>
                        <a:pt x="79970" y="37504"/>
                        <a:pt x="159940" y="75009"/>
                        <a:pt x="233362" y="83343"/>
                      </a:cubicBezTo>
                      <a:cubicBezTo>
                        <a:pt x="306784" y="91677"/>
                        <a:pt x="373657" y="70841"/>
                        <a:pt x="440531" y="50006"/>
                      </a:cubicBezTo>
                    </a:path>
                  </a:pathLst>
                </a:cu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Freeform 269"/>
                <p:cNvSpPr/>
                <p:nvPr/>
              </p:nvSpPr>
              <p:spPr>
                <a:xfrm>
                  <a:off x="2083594" y="3650456"/>
                  <a:ext cx="414337" cy="72629"/>
                </a:xfrm>
                <a:custGeom>
                  <a:avLst/>
                  <a:gdLst>
                    <a:gd name="connsiteX0" fmla="*/ 0 w 414337"/>
                    <a:gd name="connsiteY0" fmla="*/ 0 h 72629"/>
                    <a:gd name="connsiteX1" fmla="*/ 242887 w 414337"/>
                    <a:gd name="connsiteY1" fmla="*/ 61913 h 72629"/>
                    <a:gd name="connsiteX2" fmla="*/ 414337 w 414337"/>
                    <a:gd name="connsiteY2" fmla="*/ 64294 h 72629"/>
                    <a:gd name="connsiteX3" fmla="*/ 414337 w 414337"/>
                    <a:gd name="connsiteY3" fmla="*/ 64294 h 726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4337" h="72629">
                      <a:moveTo>
                        <a:pt x="0" y="0"/>
                      </a:moveTo>
                      <a:cubicBezTo>
                        <a:pt x="86915" y="25598"/>
                        <a:pt x="173831" y="51197"/>
                        <a:pt x="242887" y="61913"/>
                      </a:cubicBezTo>
                      <a:cubicBezTo>
                        <a:pt x="311943" y="72629"/>
                        <a:pt x="414337" y="64294"/>
                        <a:pt x="414337" y="64294"/>
                      </a:cubicBezTo>
                      <a:lnTo>
                        <a:pt x="414337" y="64294"/>
                      </a:lnTo>
                    </a:path>
                  </a:pathLst>
                </a:cu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7" name="Group 168"/>
              <p:cNvGrpSpPr/>
              <p:nvPr/>
            </p:nvGrpSpPr>
            <p:grpSpPr>
              <a:xfrm rot="21273381">
                <a:off x="1981196" y="1321259"/>
                <a:ext cx="1295400" cy="1244600"/>
                <a:chOff x="666750" y="508000"/>
                <a:chExt cx="1295400" cy="1244600"/>
              </a:xfrm>
            </p:grpSpPr>
            <p:sp>
              <p:nvSpPr>
                <p:cNvPr id="254" name="Trapezoid 253"/>
                <p:cNvSpPr/>
                <p:nvPr/>
              </p:nvSpPr>
              <p:spPr>
                <a:xfrm rot="17045905">
                  <a:off x="990855" y="955808"/>
                  <a:ext cx="608366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Trapezoid 254"/>
                <p:cNvSpPr/>
                <p:nvPr/>
              </p:nvSpPr>
              <p:spPr>
                <a:xfrm rot="17045905">
                  <a:off x="1063544" y="639869"/>
                  <a:ext cx="370506" cy="596512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Freeform 255"/>
                <p:cNvSpPr/>
                <p:nvPr/>
              </p:nvSpPr>
              <p:spPr>
                <a:xfrm>
                  <a:off x="749300" y="508000"/>
                  <a:ext cx="1212850" cy="1206500"/>
                </a:xfrm>
                <a:custGeom>
                  <a:avLst/>
                  <a:gdLst>
                    <a:gd name="connsiteX0" fmla="*/ 342900 w 1212850"/>
                    <a:gd name="connsiteY0" fmla="*/ 177800 h 1206500"/>
                    <a:gd name="connsiteX1" fmla="*/ 679450 w 1212850"/>
                    <a:gd name="connsiteY1" fmla="*/ 615950 h 1206500"/>
                    <a:gd name="connsiteX2" fmla="*/ 711200 w 1212850"/>
                    <a:gd name="connsiteY2" fmla="*/ 914400 h 1206500"/>
                    <a:gd name="connsiteX3" fmla="*/ 603250 w 1212850"/>
                    <a:gd name="connsiteY3" fmla="*/ 1143000 h 1206500"/>
                    <a:gd name="connsiteX4" fmla="*/ 717550 w 1212850"/>
                    <a:gd name="connsiteY4" fmla="*/ 1206500 h 1206500"/>
                    <a:gd name="connsiteX5" fmla="*/ 927100 w 1212850"/>
                    <a:gd name="connsiteY5" fmla="*/ 952500 h 1206500"/>
                    <a:gd name="connsiteX6" fmla="*/ 1028700 w 1212850"/>
                    <a:gd name="connsiteY6" fmla="*/ 584200 h 1206500"/>
                    <a:gd name="connsiteX7" fmla="*/ 933450 w 1212850"/>
                    <a:gd name="connsiteY7" fmla="*/ 342900 h 1206500"/>
                    <a:gd name="connsiteX8" fmla="*/ 1079500 w 1212850"/>
                    <a:gd name="connsiteY8" fmla="*/ 546100 h 1206500"/>
                    <a:gd name="connsiteX9" fmla="*/ 1060450 w 1212850"/>
                    <a:gd name="connsiteY9" fmla="*/ 774700 h 1206500"/>
                    <a:gd name="connsiteX10" fmla="*/ 1143000 w 1212850"/>
                    <a:gd name="connsiteY10" fmla="*/ 520700 h 1206500"/>
                    <a:gd name="connsiteX11" fmla="*/ 1104900 w 1212850"/>
                    <a:gd name="connsiteY11" fmla="*/ 393700 h 1206500"/>
                    <a:gd name="connsiteX12" fmla="*/ 933450 w 1212850"/>
                    <a:gd name="connsiteY12" fmla="*/ 241300 h 1206500"/>
                    <a:gd name="connsiteX13" fmla="*/ 1212850 w 1212850"/>
                    <a:gd name="connsiteY13" fmla="*/ 266700 h 1206500"/>
                    <a:gd name="connsiteX14" fmla="*/ 958850 w 1212850"/>
                    <a:gd name="connsiteY14" fmla="*/ 127000 h 1206500"/>
                    <a:gd name="connsiteX15" fmla="*/ 692150 w 1212850"/>
                    <a:gd name="connsiteY15" fmla="*/ 190500 h 1206500"/>
                    <a:gd name="connsiteX16" fmla="*/ 850900 w 1212850"/>
                    <a:gd name="connsiteY16" fmla="*/ 6350 h 1206500"/>
                    <a:gd name="connsiteX17" fmla="*/ 520700 w 1212850"/>
                    <a:gd name="connsiteY17" fmla="*/ 146050 h 1206500"/>
                    <a:gd name="connsiteX18" fmla="*/ 514350 w 1212850"/>
                    <a:gd name="connsiteY18" fmla="*/ 0 h 1206500"/>
                    <a:gd name="connsiteX19" fmla="*/ 463550 w 1212850"/>
                    <a:gd name="connsiteY19" fmla="*/ 127000 h 1206500"/>
                    <a:gd name="connsiteX20" fmla="*/ 304800 w 1212850"/>
                    <a:gd name="connsiteY20" fmla="*/ 31750 h 1206500"/>
                    <a:gd name="connsiteX21" fmla="*/ 0 w 1212850"/>
                    <a:gd name="connsiteY21" fmla="*/ 387350 h 1206500"/>
                    <a:gd name="connsiteX22" fmla="*/ 304800 w 1212850"/>
                    <a:gd name="connsiteY22" fmla="*/ 114300 h 1206500"/>
                    <a:gd name="connsiteX23" fmla="*/ 69850 w 1212850"/>
                    <a:gd name="connsiteY23" fmla="*/ 450850 h 1206500"/>
                    <a:gd name="connsiteX24" fmla="*/ 63500 w 1212850"/>
                    <a:gd name="connsiteY24" fmla="*/ 622300 h 1206500"/>
                    <a:gd name="connsiteX25" fmla="*/ 165100 w 1212850"/>
                    <a:gd name="connsiteY25" fmla="*/ 368300 h 1206500"/>
                    <a:gd name="connsiteX26" fmla="*/ 342900 w 1212850"/>
                    <a:gd name="connsiteY26" fmla="*/ 177800 h 1206500"/>
                    <a:gd name="connsiteX0" fmla="*/ 342900 w 1212850"/>
                    <a:gd name="connsiteY0" fmla="*/ 177800 h 1206500"/>
                    <a:gd name="connsiteX1" fmla="*/ 317500 w 1212850"/>
                    <a:gd name="connsiteY1" fmla="*/ 406400 h 1206500"/>
                    <a:gd name="connsiteX2" fmla="*/ 679450 w 1212850"/>
                    <a:gd name="connsiteY2" fmla="*/ 615950 h 1206500"/>
                    <a:gd name="connsiteX3" fmla="*/ 711200 w 1212850"/>
                    <a:gd name="connsiteY3" fmla="*/ 914400 h 1206500"/>
                    <a:gd name="connsiteX4" fmla="*/ 603250 w 1212850"/>
                    <a:gd name="connsiteY4" fmla="*/ 1143000 h 1206500"/>
                    <a:gd name="connsiteX5" fmla="*/ 717550 w 1212850"/>
                    <a:gd name="connsiteY5" fmla="*/ 1206500 h 1206500"/>
                    <a:gd name="connsiteX6" fmla="*/ 927100 w 1212850"/>
                    <a:gd name="connsiteY6" fmla="*/ 952500 h 1206500"/>
                    <a:gd name="connsiteX7" fmla="*/ 1028700 w 1212850"/>
                    <a:gd name="connsiteY7" fmla="*/ 584200 h 1206500"/>
                    <a:gd name="connsiteX8" fmla="*/ 933450 w 1212850"/>
                    <a:gd name="connsiteY8" fmla="*/ 342900 h 1206500"/>
                    <a:gd name="connsiteX9" fmla="*/ 1079500 w 1212850"/>
                    <a:gd name="connsiteY9" fmla="*/ 546100 h 1206500"/>
                    <a:gd name="connsiteX10" fmla="*/ 1060450 w 1212850"/>
                    <a:gd name="connsiteY10" fmla="*/ 774700 h 1206500"/>
                    <a:gd name="connsiteX11" fmla="*/ 1143000 w 1212850"/>
                    <a:gd name="connsiteY11" fmla="*/ 520700 h 1206500"/>
                    <a:gd name="connsiteX12" fmla="*/ 1104900 w 1212850"/>
                    <a:gd name="connsiteY12" fmla="*/ 393700 h 1206500"/>
                    <a:gd name="connsiteX13" fmla="*/ 933450 w 1212850"/>
                    <a:gd name="connsiteY13" fmla="*/ 241300 h 1206500"/>
                    <a:gd name="connsiteX14" fmla="*/ 1212850 w 1212850"/>
                    <a:gd name="connsiteY14" fmla="*/ 266700 h 1206500"/>
                    <a:gd name="connsiteX15" fmla="*/ 958850 w 1212850"/>
                    <a:gd name="connsiteY15" fmla="*/ 127000 h 1206500"/>
                    <a:gd name="connsiteX16" fmla="*/ 692150 w 1212850"/>
                    <a:gd name="connsiteY16" fmla="*/ 190500 h 1206500"/>
                    <a:gd name="connsiteX17" fmla="*/ 850900 w 1212850"/>
                    <a:gd name="connsiteY17" fmla="*/ 6350 h 1206500"/>
                    <a:gd name="connsiteX18" fmla="*/ 520700 w 1212850"/>
                    <a:gd name="connsiteY18" fmla="*/ 146050 h 1206500"/>
                    <a:gd name="connsiteX19" fmla="*/ 514350 w 1212850"/>
                    <a:gd name="connsiteY19" fmla="*/ 0 h 1206500"/>
                    <a:gd name="connsiteX20" fmla="*/ 463550 w 1212850"/>
                    <a:gd name="connsiteY20" fmla="*/ 127000 h 1206500"/>
                    <a:gd name="connsiteX21" fmla="*/ 304800 w 1212850"/>
                    <a:gd name="connsiteY21" fmla="*/ 31750 h 1206500"/>
                    <a:gd name="connsiteX22" fmla="*/ 0 w 1212850"/>
                    <a:gd name="connsiteY22" fmla="*/ 387350 h 1206500"/>
                    <a:gd name="connsiteX23" fmla="*/ 304800 w 1212850"/>
                    <a:gd name="connsiteY23" fmla="*/ 114300 h 1206500"/>
                    <a:gd name="connsiteX24" fmla="*/ 69850 w 1212850"/>
                    <a:gd name="connsiteY24" fmla="*/ 450850 h 1206500"/>
                    <a:gd name="connsiteX25" fmla="*/ 63500 w 1212850"/>
                    <a:gd name="connsiteY25" fmla="*/ 622300 h 1206500"/>
                    <a:gd name="connsiteX26" fmla="*/ 165100 w 1212850"/>
                    <a:gd name="connsiteY26" fmla="*/ 368300 h 1206500"/>
                    <a:gd name="connsiteX27" fmla="*/ 342900 w 1212850"/>
                    <a:gd name="connsiteY27" fmla="*/ 177800 h 1206500"/>
                    <a:gd name="connsiteX0" fmla="*/ 317500 w 1212850"/>
                    <a:gd name="connsiteY0" fmla="*/ 330200 h 1206500"/>
                    <a:gd name="connsiteX1" fmla="*/ 317500 w 1212850"/>
                    <a:gd name="connsiteY1" fmla="*/ 406400 h 1206500"/>
                    <a:gd name="connsiteX2" fmla="*/ 679450 w 1212850"/>
                    <a:gd name="connsiteY2" fmla="*/ 615950 h 1206500"/>
                    <a:gd name="connsiteX3" fmla="*/ 711200 w 1212850"/>
                    <a:gd name="connsiteY3" fmla="*/ 914400 h 1206500"/>
                    <a:gd name="connsiteX4" fmla="*/ 603250 w 1212850"/>
                    <a:gd name="connsiteY4" fmla="*/ 1143000 h 1206500"/>
                    <a:gd name="connsiteX5" fmla="*/ 717550 w 1212850"/>
                    <a:gd name="connsiteY5" fmla="*/ 1206500 h 1206500"/>
                    <a:gd name="connsiteX6" fmla="*/ 927100 w 1212850"/>
                    <a:gd name="connsiteY6" fmla="*/ 952500 h 1206500"/>
                    <a:gd name="connsiteX7" fmla="*/ 1028700 w 1212850"/>
                    <a:gd name="connsiteY7" fmla="*/ 584200 h 1206500"/>
                    <a:gd name="connsiteX8" fmla="*/ 933450 w 1212850"/>
                    <a:gd name="connsiteY8" fmla="*/ 342900 h 1206500"/>
                    <a:gd name="connsiteX9" fmla="*/ 1079500 w 1212850"/>
                    <a:gd name="connsiteY9" fmla="*/ 546100 h 1206500"/>
                    <a:gd name="connsiteX10" fmla="*/ 1060450 w 1212850"/>
                    <a:gd name="connsiteY10" fmla="*/ 774700 h 1206500"/>
                    <a:gd name="connsiteX11" fmla="*/ 1143000 w 1212850"/>
                    <a:gd name="connsiteY11" fmla="*/ 520700 h 1206500"/>
                    <a:gd name="connsiteX12" fmla="*/ 1104900 w 1212850"/>
                    <a:gd name="connsiteY12" fmla="*/ 393700 h 1206500"/>
                    <a:gd name="connsiteX13" fmla="*/ 933450 w 1212850"/>
                    <a:gd name="connsiteY13" fmla="*/ 241300 h 1206500"/>
                    <a:gd name="connsiteX14" fmla="*/ 1212850 w 1212850"/>
                    <a:gd name="connsiteY14" fmla="*/ 266700 h 1206500"/>
                    <a:gd name="connsiteX15" fmla="*/ 958850 w 1212850"/>
                    <a:gd name="connsiteY15" fmla="*/ 127000 h 1206500"/>
                    <a:gd name="connsiteX16" fmla="*/ 692150 w 1212850"/>
                    <a:gd name="connsiteY16" fmla="*/ 190500 h 1206500"/>
                    <a:gd name="connsiteX17" fmla="*/ 850900 w 1212850"/>
                    <a:gd name="connsiteY17" fmla="*/ 6350 h 1206500"/>
                    <a:gd name="connsiteX18" fmla="*/ 520700 w 1212850"/>
                    <a:gd name="connsiteY18" fmla="*/ 146050 h 1206500"/>
                    <a:gd name="connsiteX19" fmla="*/ 514350 w 1212850"/>
                    <a:gd name="connsiteY19" fmla="*/ 0 h 1206500"/>
                    <a:gd name="connsiteX20" fmla="*/ 463550 w 1212850"/>
                    <a:gd name="connsiteY20" fmla="*/ 127000 h 1206500"/>
                    <a:gd name="connsiteX21" fmla="*/ 304800 w 1212850"/>
                    <a:gd name="connsiteY21" fmla="*/ 31750 h 1206500"/>
                    <a:gd name="connsiteX22" fmla="*/ 0 w 1212850"/>
                    <a:gd name="connsiteY22" fmla="*/ 387350 h 1206500"/>
                    <a:gd name="connsiteX23" fmla="*/ 304800 w 1212850"/>
                    <a:gd name="connsiteY23" fmla="*/ 114300 h 1206500"/>
                    <a:gd name="connsiteX24" fmla="*/ 69850 w 1212850"/>
                    <a:gd name="connsiteY24" fmla="*/ 450850 h 1206500"/>
                    <a:gd name="connsiteX25" fmla="*/ 63500 w 1212850"/>
                    <a:gd name="connsiteY25" fmla="*/ 622300 h 1206500"/>
                    <a:gd name="connsiteX26" fmla="*/ 165100 w 1212850"/>
                    <a:gd name="connsiteY26" fmla="*/ 368300 h 1206500"/>
                    <a:gd name="connsiteX27" fmla="*/ 317500 w 1212850"/>
                    <a:gd name="connsiteY27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635000 h 1206500"/>
                    <a:gd name="connsiteX2" fmla="*/ 679450 w 1212850"/>
                    <a:gd name="connsiteY2" fmla="*/ 615950 h 1206500"/>
                    <a:gd name="connsiteX3" fmla="*/ 711200 w 1212850"/>
                    <a:gd name="connsiteY3" fmla="*/ 914400 h 1206500"/>
                    <a:gd name="connsiteX4" fmla="*/ 603250 w 1212850"/>
                    <a:gd name="connsiteY4" fmla="*/ 1143000 h 1206500"/>
                    <a:gd name="connsiteX5" fmla="*/ 717550 w 1212850"/>
                    <a:gd name="connsiteY5" fmla="*/ 1206500 h 1206500"/>
                    <a:gd name="connsiteX6" fmla="*/ 927100 w 1212850"/>
                    <a:gd name="connsiteY6" fmla="*/ 952500 h 1206500"/>
                    <a:gd name="connsiteX7" fmla="*/ 1028700 w 1212850"/>
                    <a:gd name="connsiteY7" fmla="*/ 584200 h 1206500"/>
                    <a:gd name="connsiteX8" fmla="*/ 933450 w 1212850"/>
                    <a:gd name="connsiteY8" fmla="*/ 342900 h 1206500"/>
                    <a:gd name="connsiteX9" fmla="*/ 1079500 w 1212850"/>
                    <a:gd name="connsiteY9" fmla="*/ 546100 h 1206500"/>
                    <a:gd name="connsiteX10" fmla="*/ 1060450 w 1212850"/>
                    <a:gd name="connsiteY10" fmla="*/ 774700 h 1206500"/>
                    <a:gd name="connsiteX11" fmla="*/ 1143000 w 1212850"/>
                    <a:gd name="connsiteY11" fmla="*/ 520700 h 1206500"/>
                    <a:gd name="connsiteX12" fmla="*/ 1104900 w 1212850"/>
                    <a:gd name="connsiteY12" fmla="*/ 393700 h 1206500"/>
                    <a:gd name="connsiteX13" fmla="*/ 933450 w 1212850"/>
                    <a:gd name="connsiteY13" fmla="*/ 241300 h 1206500"/>
                    <a:gd name="connsiteX14" fmla="*/ 1212850 w 1212850"/>
                    <a:gd name="connsiteY14" fmla="*/ 266700 h 1206500"/>
                    <a:gd name="connsiteX15" fmla="*/ 958850 w 1212850"/>
                    <a:gd name="connsiteY15" fmla="*/ 127000 h 1206500"/>
                    <a:gd name="connsiteX16" fmla="*/ 692150 w 1212850"/>
                    <a:gd name="connsiteY16" fmla="*/ 190500 h 1206500"/>
                    <a:gd name="connsiteX17" fmla="*/ 850900 w 1212850"/>
                    <a:gd name="connsiteY17" fmla="*/ 6350 h 1206500"/>
                    <a:gd name="connsiteX18" fmla="*/ 520700 w 1212850"/>
                    <a:gd name="connsiteY18" fmla="*/ 146050 h 1206500"/>
                    <a:gd name="connsiteX19" fmla="*/ 514350 w 1212850"/>
                    <a:gd name="connsiteY19" fmla="*/ 0 h 1206500"/>
                    <a:gd name="connsiteX20" fmla="*/ 463550 w 1212850"/>
                    <a:gd name="connsiteY20" fmla="*/ 127000 h 1206500"/>
                    <a:gd name="connsiteX21" fmla="*/ 304800 w 1212850"/>
                    <a:gd name="connsiteY21" fmla="*/ 31750 h 1206500"/>
                    <a:gd name="connsiteX22" fmla="*/ 0 w 1212850"/>
                    <a:gd name="connsiteY22" fmla="*/ 387350 h 1206500"/>
                    <a:gd name="connsiteX23" fmla="*/ 304800 w 1212850"/>
                    <a:gd name="connsiteY23" fmla="*/ 114300 h 1206500"/>
                    <a:gd name="connsiteX24" fmla="*/ 69850 w 1212850"/>
                    <a:gd name="connsiteY24" fmla="*/ 450850 h 1206500"/>
                    <a:gd name="connsiteX25" fmla="*/ 63500 w 1212850"/>
                    <a:gd name="connsiteY25" fmla="*/ 622300 h 1206500"/>
                    <a:gd name="connsiteX26" fmla="*/ 165100 w 1212850"/>
                    <a:gd name="connsiteY26" fmla="*/ 368300 h 1206500"/>
                    <a:gd name="connsiteX27" fmla="*/ 317500 w 1212850"/>
                    <a:gd name="connsiteY27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635000 h 1206500"/>
                    <a:gd name="connsiteX2" fmla="*/ 393700 w 1212850"/>
                    <a:gd name="connsiteY2" fmla="*/ 406400 h 1206500"/>
                    <a:gd name="connsiteX3" fmla="*/ 679450 w 1212850"/>
                    <a:gd name="connsiteY3" fmla="*/ 615950 h 1206500"/>
                    <a:gd name="connsiteX4" fmla="*/ 711200 w 1212850"/>
                    <a:gd name="connsiteY4" fmla="*/ 914400 h 1206500"/>
                    <a:gd name="connsiteX5" fmla="*/ 603250 w 1212850"/>
                    <a:gd name="connsiteY5" fmla="*/ 1143000 h 1206500"/>
                    <a:gd name="connsiteX6" fmla="*/ 717550 w 1212850"/>
                    <a:gd name="connsiteY6" fmla="*/ 1206500 h 1206500"/>
                    <a:gd name="connsiteX7" fmla="*/ 927100 w 1212850"/>
                    <a:gd name="connsiteY7" fmla="*/ 952500 h 1206500"/>
                    <a:gd name="connsiteX8" fmla="*/ 1028700 w 1212850"/>
                    <a:gd name="connsiteY8" fmla="*/ 584200 h 1206500"/>
                    <a:gd name="connsiteX9" fmla="*/ 933450 w 1212850"/>
                    <a:gd name="connsiteY9" fmla="*/ 342900 h 1206500"/>
                    <a:gd name="connsiteX10" fmla="*/ 1079500 w 1212850"/>
                    <a:gd name="connsiteY10" fmla="*/ 546100 h 1206500"/>
                    <a:gd name="connsiteX11" fmla="*/ 1060450 w 1212850"/>
                    <a:gd name="connsiteY11" fmla="*/ 774700 h 1206500"/>
                    <a:gd name="connsiteX12" fmla="*/ 1143000 w 1212850"/>
                    <a:gd name="connsiteY12" fmla="*/ 520700 h 1206500"/>
                    <a:gd name="connsiteX13" fmla="*/ 1104900 w 1212850"/>
                    <a:gd name="connsiteY13" fmla="*/ 393700 h 1206500"/>
                    <a:gd name="connsiteX14" fmla="*/ 933450 w 1212850"/>
                    <a:gd name="connsiteY14" fmla="*/ 241300 h 1206500"/>
                    <a:gd name="connsiteX15" fmla="*/ 1212850 w 1212850"/>
                    <a:gd name="connsiteY15" fmla="*/ 266700 h 1206500"/>
                    <a:gd name="connsiteX16" fmla="*/ 958850 w 1212850"/>
                    <a:gd name="connsiteY16" fmla="*/ 127000 h 1206500"/>
                    <a:gd name="connsiteX17" fmla="*/ 692150 w 1212850"/>
                    <a:gd name="connsiteY17" fmla="*/ 190500 h 1206500"/>
                    <a:gd name="connsiteX18" fmla="*/ 850900 w 1212850"/>
                    <a:gd name="connsiteY18" fmla="*/ 6350 h 1206500"/>
                    <a:gd name="connsiteX19" fmla="*/ 520700 w 1212850"/>
                    <a:gd name="connsiteY19" fmla="*/ 146050 h 1206500"/>
                    <a:gd name="connsiteX20" fmla="*/ 514350 w 1212850"/>
                    <a:gd name="connsiteY20" fmla="*/ 0 h 1206500"/>
                    <a:gd name="connsiteX21" fmla="*/ 463550 w 1212850"/>
                    <a:gd name="connsiteY21" fmla="*/ 127000 h 1206500"/>
                    <a:gd name="connsiteX22" fmla="*/ 304800 w 1212850"/>
                    <a:gd name="connsiteY22" fmla="*/ 31750 h 1206500"/>
                    <a:gd name="connsiteX23" fmla="*/ 0 w 1212850"/>
                    <a:gd name="connsiteY23" fmla="*/ 387350 h 1206500"/>
                    <a:gd name="connsiteX24" fmla="*/ 304800 w 1212850"/>
                    <a:gd name="connsiteY24" fmla="*/ 114300 h 1206500"/>
                    <a:gd name="connsiteX25" fmla="*/ 69850 w 1212850"/>
                    <a:gd name="connsiteY25" fmla="*/ 450850 h 1206500"/>
                    <a:gd name="connsiteX26" fmla="*/ 63500 w 1212850"/>
                    <a:gd name="connsiteY26" fmla="*/ 622300 h 1206500"/>
                    <a:gd name="connsiteX27" fmla="*/ 165100 w 1212850"/>
                    <a:gd name="connsiteY27" fmla="*/ 368300 h 1206500"/>
                    <a:gd name="connsiteX28" fmla="*/ 317500 w 1212850"/>
                    <a:gd name="connsiteY28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635000 h 1206500"/>
                    <a:gd name="connsiteX2" fmla="*/ 393700 w 1212850"/>
                    <a:gd name="connsiteY2" fmla="*/ 406400 h 1206500"/>
                    <a:gd name="connsiteX3" fmla="*/ 679450 w 1212850"/>
                    <a:gd name="connsiteY3" fmla="*/ 615950 h 1206500"/>
                    <a:gd name="connsiteX4" fmla="*/ 711200 w 1212850"/>
                    <a:gd name="connsiteY4" fmla="*/ 914400 h 1206500"/>
                    <a:gd name="connsiteX5" fmla="*/ 603250 w 1212850"/>
                    <a:gd name="connsiteY5" fmla="*/ 1143000 h 1206500"/>
                    <a:gd name="connsiteX6" fmla="*/ 717550 w 1212850"/>
                    <a:gd name="connsiteY6" fmla="*/ 1206500 h 1206500"/>
                    <a:gd name="connsiteX7" fmla="*/ 927100 w 1212850"/>
                    <a:gd name="connsiteY7" fmla="*/ 952500 h 1206500"/>
                    <a:gd name="connsiteX8" fmla="*/ 1028700 w 1212850"/>
                    <a:gd name="connsiteY8" fmla="*/ 584200 h 1206500"/>
                    <a:gd name="connsiteX9" fmla="*/ 933450 w 1212850"/>
                    <a:gd name="connsiteY9" fmla="*/ 342900 h 1206500"/>
                    <a:gd name="connsiteX10" fmla="*/ 1079500 w 1212850"/>
                    <a:gd name="connsiteY10" fmla="*/ 546100 h 1206500"/>
                    <a:gd name="connsiteX11" fmla="*/ 1060450 w 1212850"/>
                    <a:gd name="connsiteY11" fmla="*/ 774700 h 1206500"/>
                    <a:gd name="connsiteX12" fmla="*/ 1143000 w 1212850"/>
                    <a:gd name="connsiteY12" fmla="*/ 520700 h 1206500"/>
                    <a:gd name="connsiteX13" fmla="*/ 1104900 w 1212850"/>
                    <a:gd name="connsiteY13" fmla="*/ 393700 h 1206500"/>
                    <a:gd name="connsiteX14" fmla="*/ 933450 w 1212850"/>
                    <a:gd name="connsiteY14" fmla="*/ 241300 h 1206500"/>
                    <a:gd name="connsiteX15" fmla="*/ 1212850 w 1212850"/>
                    <a:gd name="connsiteY15" fmla="*/ 266700 h 1206500"/>
                    <a:gd name="connsiteX16" fmla="*/ 958850 w 1212850"/>
                    <a:gd name="connsiteY16" fmla="*/ 127000 h 1206500"/>
                    <a:gd name="connsiteX17" fmla="*/ 692150 w 1212850"/>
                    <a:gd name="connsiteY17" fmla="*/ 190500 h 1206500"/>
                    <a:gd name="connsiteX18" fmla="*/ 850900 w 1212850"/>
                    <a:gd name="connsiteY18" fmla="*/ 6350 h 1206500"/>
                    <a:gd name="connsiteX19" fmla="*/ 520700 w 1212850"/>
                    <a:gd name="connsiteY19" fmla="*/ 146050 h 1206500"/>
                    <a:gd name="connsiteX20" fmla="*/ 514350 w 1212850"/>
                    <a:gd name="connsiteY20" fmla="*/ 0 h 1206500"/>
                    <a:gd name="connsiteX21" fmla="*/ 463550 w 1212850"/>
                    <a:gd name="connsiteY21" fmla="*/ 127000 h 1206500"/>
                    <a:gd name="connsiteX22" fmla="*/ 304800 w 1212850"/>
                    <a:gd name="connsiteY22" fmla="*/ 31750 h 1206500"/>
                    <a:gd name="connsiteX23" fmla="*/ 0 w 1212850"/>
                    <a:gd name="connsiteY23" fmla="*/ 387350 h 1206500"/>
                    <a:gd name="connsiteX24" fmla="*/ 304800 w 1212850"/>
                    <a:gd name="connsiteY24" fmla="*/ 114300 h 1206500"/>
                    <a:gd name="connsiteX25" fmla="*/ 69850 w 1212850"/>
                    <a:gd name="connsiteY25" fmla="*/ 450850 h 1206500"/>
                    <a:gd name="connsiteX26" fmla="*/ 12700 w 1212850"/>
                    <a:gd name="connsiteY26" fmla="*/ 787400 h 1206500"/>
                    <a:gd name="connsiteX27" fmla="*/ 165100 w 1212850"/>
                    <a:gd name="connsiteY27" fmla="*/ 368300 h 1206500"/>
                    <a:gd name="connsiteX28" fmla="*/ 317500 w 1212850"/>
                    <a:gd name="connsiteY28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635000 h 1206500"/>
                    <a:gd name="connsiteX2" fmla="*/ 393700 w 1212850"/>
                    <a:gd name="connsiteY2" fmla="*/ 406400 h 1206500"/>
                    <a:gd name="connsiteX3" fmla="*/ 679450 w 1212850"/>
                    <a:gd name="connsiteY3" fmla="*/ 615950 h 1206500"/>
                    <a:gd name="connsiteX4" fmla="*/ 711200 w 1212850"/>
                    <a:gd name="connsiteY4" fmla="*/ 914400 h 1206500"/>
                    <a:gd name="connsiteX5" fmla="*/ 603250 w 1212850"/>
                    <a:gd name="connsiteY5" fmla="*/ 1143000 h 1206500"/>
                    <a:gd name="connsiteX6" fmla="*/ 717550 w 1212850"/>
                    <a:gd name="connsiteY6" fmla="*/ 1206500 h 1206500"/>
                    <a:gd name="connsiteX7" fmla="*/ 927100 w 1212850"/>
                    <a:gd name="connsiteY7" fmla="*/ 952500 h 1206500"/>
                    <a:gd name="connsiteX8" fmla="*/ 1028700 w 1212850"/>
                    <a:gd name="connsiteY8" fmla="*/ 584200 h 1206500"/>
                    <a:gd name="connsiteX9" fmla="*/ 933450 w 1212850"/>
                    <a:gd name="connsiteY9" fmla="*/ 342900 h 1206500"/>
                    <a:gd name="connsiteX10" fmla="*/ 1079500 w 1212850"/>
                    <a:gd name="connsiteY10" fmla="*/ 546100 h 1206500"/>
                    <a:gd name="connsiteX11" fmla="*/ 1060450 w 1212850"/>
                    <a:gd name="connsiteY11" fmla="*/ 774700 h 1206500"/>
                    <a:gd name="connsiteX12" fmla="*/ 1143000 w 1212850"/>
                    <a:gd name="connsiteY12" fmla="*/ 520700 h 1206500"/>
                    <a:gd name="connsiteX13" fmla="*/ 1104900 w 1212850"/>
                    <a:gd name="connsiteY13" fmla="*/ 393700 h 1206500"/>
                    <a:gd name="connsiteX14" fmla="*/ 933450 w 1212850"/>
                    <a:gd name="connsiteY14" fmla="*/ 241300 h 1206500"/>
                    <a:gd name="connsiteX15" fmla="*/ 1212850 w 1212850"/>
                    <a:gd name="connsiteY15" fmla="*/ 266700 h 1206500"/>
                    <a:gd name="connsiteX16" fmla="*/ 958850 w 1212850"/>
                    <a:gd name="connsiteY16" fmla="*/ 127000 h 1206500"/>
                    <a:gd name="connsiteX17" fmla="*/ 692150 w 1212850"/>
                    <a:gd name="connsiteY17" fmla="*/ 190500 h 1206500"/>
                    <a:gd name="connsiteX18" fmla="*/ 850900 w 1212850"/>
                    <a:gd name="connsiteY18" fmla="*/ 6350 h 1206500"/>
                    <a:gd name="connsiteX19" fmla="*/ 520700 w 1212850"/>
                    <a:gd name="connsiteY19" fmla="*/ 146050 h 1206500"/>
                    <a:gd name="connsiteX20" fmla="*/ 514350 w 1212850"/>
                    <a:gd name="connsiteY20" fmla="*/ 0 h 1206500"/>
                    <a:gd name="connsiteX21" fmla="*/ 463550 w 1212850"/>
                    <a:gd name="connsiteY21" fmla="*/ 127000 h 1206500"/>
                    <a:gd name="connsiteX22" fmla="*/ 304800 w 1212850"/>
                    <a:gd name="connsiteY22" fmla="*/ 31750 h 1206500"/>
                    <a:gd name="connsiteX23" fmla="*/ 0 w 1212850"/>
                    <a:gd name="connsiteY23" fmla="*/ 387350 h 1206500"/>
                    <a:gd name="connsiteX24" fmla="*/ 304800 w 1212850"/>
                    <a:gd name="connsiteY24" fmla="*/ 114300 h 1206500"/>
                    <a:gd name="connsiteX25" fmla="*/ 69850 w 1212850"/>
                    <a:gd name="connsiteY25" fmla="*/ 450850 h 1206500"/>
                    <a:gd name="connsiteX26" fmla="*/ 88900 w 1212850"/>
                    <a:gd name="connsiteY26" fmla="*/ 711200 h 1206500"/>
                    <a:gd name="connsiteX27" fmla="*/ 165100 w 1212850"/>
                    <a:gd name="connsiteY27" fmla="*/ 368300 h 1206500"/>
                    <a:gd name="connsiteX28" fmla="*/ 317500 w 1212850"/>
                    <a:gd name="connsiteY28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711200 h 1206500"/>
                    <a:gd name="connsiteX2" fmla="*/ 393700 w 1212850"/>
                    <a:gd name="connsiteY2" fmla="*/ 406400 h 1206500"/>
                    <a:gd name="connsiteX3" fmla="*/ 679450 w 1212850"/>
                    <a:gd name="connsiteY3" fmla="*/ 615950 h 1206500"/>
                    <a:gd name="connsiteX4" fmla="*/ 711200 w 1212850"/>
                    <a:gd name="connsiteY4" fmla="*/ 914400 h 1206500"/>
                    <a:gd name="connsiteX5" fmla="*/ 603250 w 1212850"/>
                    <a:gd name="connsiteY5" fmla="*/ 1143000 h 1206500"/>
                    <a:gd name="connsiteX6" fmla="*/ 717550 w 1212850"/>
                    <a:gd name="connsiteY6" fmla="*/ 1206500 h 1206500"/>
                    <a:gd name="connsiteX7" fmla="*/ 927100 w 1212850"/>
                    <a:gd name="connsiteY7" fmla="*/ 952500 h 1206500"/>
                    <a:gd name="connsiteX8" fmla="*/ 1028700 w 1212850"/>
                    <a:gd name="connsiteY8" fmla="*/ 584200 h 1206500"/>
                    <a:gd name="connsiteX9" fmla="*/ 933450 w 1212850"/>
                    <a:gd name="connsiteY9" fmla="*/ 342900 h 1206500"/>
                    <a:gd name="connsiteX10" fmla="*/ 1079500 w 1212850"/>
                    <a:gd name="connsiteY10" fmla="*/ 546100 h 1206500"/>
                    <a:gd name="connsiteX11" fmla="*/ 1060450 w 1212850"/>
                    <a:gd name="connsiteY11" fmla="*/ 774700 h 1206500"/>
                    <a:gd name="connsiteX12" fmla="*/ 1143000 w 1212850"/>
                    <a:gd name="connsiteY12" fmla="*/ 520700 h 1206500"/>
                    <a:gd name="connsiteX13" fmla="*/ 1104900 w 1212850"/>
                    <a:gd name="connsiteY13" fmla="*/ 393700 h 1206500"/>
                    <a:gd name="connsiteX14" fmla="*/ 933450 w 1212850"/>
                    <a:gd name="connsiteY14" fmla="*/ 241300 h 1206500"/>
                    <a:gd name="connsiteX15" fmla="*/ 1212850 w 1212850"/>
                    <a:gd name="connsiteY15" fmla="*/ 266700 h 1206500"/>
                    <a:gd name="connsiteX16" fmla="*/ 958850 w 1212850"/>
                    <a:gd name="connsiteY16" fmla="*/ 127000 h 1206500"/>
                    <a:gd name="connsiteX17" fmla="*/ 692150 w 1212850"/>
                    <a:gd name="connsiteY17" fmla="*/ 190500 h 1206500"/>
                    <a:gd name="connsiteX18" fmla="*/ 850900 w 1212850"/>
                    <a:gd name="connsiteY18" fmla="*/ 6350 h 1206500"/>
                    <a:gd name="connsiteX19" fmla="*/ 520700 w 1212850"/>
                    <a:gd name="connsiteY19" fmla="*/ 146050 h 1206500"/>
                    <a:gd name="connsiteX20" fmla="*/ 514350 w 1212850"/>
                    <a:gd name="connsiteY20" fmla="*/ 0 h 1206500"/>
                    <a:gd name="connsiteX21" fmla="*/ 463550 w 1212850"/>
                    <a:gd name="connsiteY21" fmla="*/ 127000 h 1206500"/>
                    <a:gd name="connsiteX22" fmla="*/ 304800 w 1212850"/>
                    <a:gd name="connsiteY22" fmla="*/ 31750 h 1206500"/>
                    <a:gd name="connsiteX23" fmla="*/ 0 w 1212850"/>
                    <a:gd name="connsiteY23" fmla="*/ 387350 h 1206500"/>
                    <a:gd name="connsiteX24" fmla="*/ 304800 w 1212850"/>
                    <a:gd name="connsiteY24" fmla="*/ 114300 h 1206500"/>
                    <a:gd name="connsiteX25" fmla="*/ 69850 w 1212850"/>
                    <a:gd name="connsiteY25" fmla="*/ 450850 h 1206500"/>
                    <a:gd name="connsiteX26" fmla="*/ 88900 w 1212850"/>
                    <a:gd name="connsiteY26" fmla="*/ 711200 h 1206500"/>
                    <a:gd name="connsiteX27" fmla="*/ 165100 w 1212850"/>
                    <a:gd name="connsiteY27" fmla="*/ 368300 h 1206500"/>
                    <a:gd name="connsiteX28" fmla="*/ 317500 w 1212850"/>
                    <a:gd name="connsiteY28" fmla="*/ 330200 h 1206500"/>
                    <a:gd name="connsiteX0" fmla="*/ 317500 w 1212850"/>
                    <a:gd name="connsiteY0" fmla="*/ 330200 h 1206500"/>
                    <a:gd name="connsiteX1" fmla="*/ 241300 w 1212850"/>
                    <a:gd name="connsiteY1" fmla="*/ 711200 h 1206500"/>
                    <a:gd name="connsiteX2" fmla="*/ 317500 w 1212850"/>
                    <a:gd name="connsiteY2" fmla="*/ 482600 h 1206500"/>
                    <a:gd name="connsiteX3" fmla="*/ 393700 w 1212850"/>
                    <a:gd name="connsiteY3" fmla="*/ 406400 h 1206500"/>
                    <a:gd name="connsiteX4" fmla="*/ 679450 w 1212850"/>
                    <a:gd name="connsiteY4" fmla="*/ 615950 h 1206500"/>
                    <a:gd name="connsiteX5" fmla="*/ 711200 w 1212850"/>
                    <a:gd name="connsiteY5" fmla="*/ 914400 h 1206500"/>
                    <a:gd name="connsiteX6" fmla="*/ 603250 w 1212850"/>
                    <a:gd name="connsiteY6" fmla="*/ 1143000 h 1206500"/>
                    <a:gd name="connsiteX7" fmla="*/ 717550 w 1212850"/>
                    <a:gd name="connsiteY7" fmla="*/ 1206500 h 1206500"/>
                    <a:gd name="connsiteX8" fmla="*/ 927100 w 1212850"/>
                    <a:gd name="connsiteY8" fmla="*/ 952500 h 1206500"/>
                    <a:gd name="connsiteX9" fmla="*/ 1028700 w 1212850"/>
                    <a:gd name="connsiteY9" fmla="*/ 584200 h 1206500"/>
                    <a:gd name="connsiteX10" fmla="*/ 933450 w 1212850"/>
                    <a:gd name="connsiteY10" fmla="*/ 342900 h 1206500"/>
                    <a:gd name="connsiteX11" fmla="*/ 1079500 w 1212850"/>
                    <a:gd name="connsiteY11" fmla="*/ 546100 h 1206500"/>
                    <a:gd name="connsiteX12" fmla="*/ 1060450 w 1212850"/>
                    <a:gd name="connsiteY12" fmla="*/ 774700 h 1206500"/>
                    <a:gd name="connsiteX13" fmla="*/ 1143000 w 1212850"/>
                    <a:gd name="connsiteY13" fmla="*/ 520700 h 1206500"/>
                    <a:gd name="connsiteX14" fmla="*/ 1104900 w 1212850"/>
                    <a:gd name="connsiteY14" fmla="*/ 393700 h 1206500"/>
                    <a:gd name="connsiteX15" fmla="*/ 933450 w 1212850"/>
                    <a:gd name="connsiteY15" fmla="*/ 241300 h 1206500"/>
                    <a:gd name="connsiteX16" fmla="*/ 1212850 w 1212850"/>
                    <a:gd name="connsiteY16" fmla="*/ 266700 h 1206500"/>
                    <a:gd name="connsiteX17" fmla="*/ 958850 w 1212850"/>
                    <a:gd name="connsiteY17" fmla="*/ 127000 h 1206500"/>
                    <a:gd name="connsiteX18" fmla="*/ 692150 w 1212850"/>
                    <a:gd name="connsiteY18" fmla="*/ 190500 h 1206500"/>
                    <a:gd name="connsiteX19" fmla="*/ 850900 w 1212850"/>
                    <a:gd name="connsiteY19" fmla="*/ 6350 h 1206500"/>
                    <a:gd name="connsiteX20" fmla="*/ 520700 w 1212850"/>
                    <a:gd name="connsiteY20" fmla="*/ 146050 h 1206500"/>
                    <a:gd name="connsiteX21" fmla="*/ 514350 w 1212850"/>
                    <a:gd name="connsiteY21" fmla="*/ 0 h 1206500"/>
                    <a:gd name="connsiteX22" fmla="*/ 463550 w 1212850"/>
                    <a:gd name="connsiteY22" fmla="*/ 127000 h 1206500"/>
                    <a:gd name="connsiteX23" fmla="*/ 304800 w 1212850"/>
                    <a:gd name="connsiteY23" fmla="*/ 31750 h 1206500"/>
                    <a:gd name="connsiteX24" fmla="*/ 0 w 1212850"/>
                    <a:gd name="connsiteY24" fmla="*/ 387350 h 1206500"/>
                    <a:gd name="connsiteX25" fmla="*/ 304800 w 1212850"/>
                    <a:gd name="connsiteY25" fmla="*/ 114300 h 1206500"/>
                    <a:gd name="connsiteX26" fmla="*/ 69850 w 1212850"/>
                    <a:gd name="connsiteY26" fmla="*/ 450850 h 1206500"/>
                    <a:gd name="connsiteX27" fmla="*/ 88900 w 1212850"/>
                    <a:gd name="connsiteY27" fmla="*/ 711200 h 1206500"/>
                    <a:gd name="connsiteX28" fmla="*/ 165100 w 1212850"/>
                    <a:gd name="connsiteY28" fmla="*/ 368300 h 1206500"/>
                    <a:gd name="connsiteX29" fmla="*/ 317500 w 1212850"/>
                    <a:gd name="connsiteY29" fmla="*/ 330200 h 1206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212850" h="1206500">
                      <a:moveTo>
                        <a:pt x="317500" y="330200"/>
                      </a:moveTo>
                      <a:lnTo>
                        <a:pt x="241300" y="711200"/>
                      </a:lnTo>
                      <a:lnTo>
                        <a:pt x="317500" y="482600"/>
                      </a:lnTo>
                      <a:lnTo>
                        <a:pt x="393700" y="406400"/>
                      </a:lnTo>
                      <a:lnTo>
                        <a:pt x="679450" y="615950"/>
                      </a:lnTo>
                      <a:lnTo>
                        <a:pt x="711200" y="914400"/>
                      </a:lnTo>
                      <a:lnTo>
                        <a:pt x="603250" y="1143000"/>
                      </a:lnTo>
                      <a:lnTo>
                        <a:pt x="717550" y="1206500"/>
                      </a:lnTo>
                      <a:lnTo>
                        <a:pt x="927100" y="952500"/>
                      </a:lnTo>
                      <a:lnTo>
                        <a:pt x="1028700" y="584200"/>
                      </a:lnTo>
                      <a:lnTo>
                        <a:pt x="933450" y="342900"/>
                      </a:lnTo>
                      <a:lnTo>
                        <a:pt x="1079500" y="546100"/>
                      </a:lnTo>
                      <a:lnTo>
                        <a:pt x="1060450" y="774700"/>
                      </a:lnTo>
                      <a:lnTo>
                        <a:pt x="1143000" y="520700"/>
                      </a:lnTo>
                      <a:lnTo>
                        <a:pt x="1104900" y="393700"/>
                      </a:lnTo>
                      <a:lnTo>
                        <a:pt x="933450" y="241300"/>
                      </a:lnTo>
                      <a:lnTo>
                        <a:pt x="1212850" y="266700"/>
                      </a:lnTo>
                      <a:lnTo>
                        <a:pt x="958850" y="127000"/>
                      </a:lnTo>
                      <a:lnTo>
                        <a:pt x="692150" y="190500"/>
                      </a:lnTo>
                      <a:lnTo>
                        <a:pt x="850900" y="6350"/>
                      </a:lnTo>
                      <a:lnTo>
                        <a:pt x="520700" y="146050"/>
                      </a:lnTo>
                      <a:lnTo>
                        <a:pt x="514350" y="0"/>
                      </a:lnTo>
                      <a:lnTo>
                        <a:pt x="463550" y="127000"/>
                      </a:lnTo>
                      <a:lnTo>
                        <a:pt x="304800" y="31750"/>
                      </a:lnTo>
                      <a:lnTo>
                        <a:pt x="0" y="387350"/>
                      </a:lnTo>
                      <a:lnTo>
                        <a:pt x="304800" y="114300"/>
                      </a:lnTo>
                      <a:lnTo>
                        <a:pt x="69850" y="450850"/>
                      </a:lnTo>
                      <a:lnTo>
                        <a:pt x="88900" y="711200"/>
                      </a:lnTo>
                      <a:lnTo>
                        <a:pt x="165100" y="368300"/>
                      </a:lnTo>
                      <a:lnTo>
                        <a:pt x="317500" y="3302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>
                <a:xfrm>
                  <a:off x="838200" y="939800"/>
                  <a:ext cx="609600" cy="812800"/>
                </a:xfrm>
                <a:custGeom>
                  <a:avLst/>
                  <a:gdLst>
                    <a:gd name="connsiteX0" fmla="*/ 336550 w 438150"/>
                    <a:gd name="connsiteY0" fmla="*/ 0 h 590550"/>
                    <a:gd name="connsiteX1" fmla="*/ 241300 w 438150"/>
                    <a:gd name="connsiteY1" fmla="*/ 152400 h 590550"/>
                    <a:gd name="connsiteX2" fmla="*/ 292100 w 438150"/>
                    <a:gd name="connsiteY2" fmla="*/ 285750 h 590550"/>
                    <a:gd name="connsiteX3" fmla="*/ 0 w 438150"/>
                    <a:gd name="connsiteY3" fmla="*/ 590550 h 590550"/>
                    <a:gd name="connsiteX4" fmla="*/ 368300 w 438150"/>
                    <a:gd name="connsiteY4" fmla="*/ 298450 h 590550"/>
                    <a:gd name="connsiteX5" fmla="*/ 317500 w 438150"/>
                    <a:gd name="connsiteY5" fmla="*/ 146050 h 590550"/>
                    <a:gd name="connsiteX6" fmla="*/ 438150 w 438150"/>
                    <a:gd name="connsiteY6" fmla="*/ 69850 h 590550"/>
                    <a:gd name="connsiteX0" fmla="*/ 508000 w 609600"/>
                    <a:gd name="connsiteY0" fmla="*/ 0 h 812800"/>
                    <a:gd name="connsiteX1" fmla="*/ 412750 w 609600"/>
                    <a:gd name="connsiteY1" fmla="*/ 152400 h 812800"/>
                    <a:gd name="connsiteX2" fmla="*/ 463550 w 609600"/>
                    <a:gd name="connsiteY2" fmla="*/ 285750 h 812800"/>
                    <a:gd name="connsiteX3" fmla="*/ 0 w 609600"/>
                    <a:gd name="connsiteY3" fmla="*/ 812800 h 812800"/>
                    <a:gd name="connsiteX4" fmla="*/ 539750 w 609600"/>
                    <a:gd name="connsiteY4" fmla="*/ 298450 h 812800"/>
                    <a:gd name="connsiteX5" fmla="*/ 488950 w 609600"/>
                    <a:gd name="connsiteY5" fmla="*/ 146050 h 812800"/>
                    <a:gd name="connsiteX6" fmla="*/ 609600 w 609600"/>
                    <a:gd name="connsiteY6" fmla="*/ 69850 h 812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9600" h="812800">
                      <a:moveTo>
                        <a:pt x="508000" y="0"/>
                      </a:moveTo>
                      <a:lnTo>
                        <a:pt x="412750" y="152400"/>
                      </a:lnTo>
                      <a:lnTo>
                        <a:pt x="463550" y="285750"/>
                      </a:lnTo>
                      <a:lnTo>
                        <a:pt x="0" y="812800"/>
                      </a:lnTo>
                      <a:lnTo>
                        <a:pt x="539750" y="298450"/>
                      </a:lnTo>
                      <a:lnTo>
                        <a:pt x="488950" y="146050"/>
                      </a:lnTo>
                      <a:lnTo>
                        <a:pt x="609600" y="698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>
                <a:xfrm>
                  <a:off x="1473200" y="927100"/>
                  <a:ext cx="222250" cy="279400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3"/>
                  <a:endCxn id="258" idx="0"/>
                </p:cNvCxnSpPr>
                <p:nvPr/>
              </p:nvCxnSpPr>
              <p:spPr>
                <a:xfrm flipV="1">
                  <a:off x="1606550" y="1041400"/>
                  <a:ext cx="635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/>
                <p:cNvCxnSpPr>
                  <a:stCxn id="258" idx="1"/>
                </p:cNvCxnSpPr>
                <p:nvPr/>
              </p:nvCxnSpPr>
              <p:spPr>
                <a:xfrm flipH="1" flipV="1">
                  <a:off x="1447800" y="838200"/>
                  <a:ext cx="114300" cy="8890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/>
                <p:cNvCxnSpPr>
                  <a:stCxn id="258" idx="1"/>
                </p:cNvCxnSpPr>
                <p:nvPr/>
              </p:nvCxnSpPr>
              <p:spPr>
                <a:xfrm flipH="1" flipV="1">
                  <a:off x="1524000" y="762000"/>
                  <a:ext cx="38100" cy="16510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Freeform 261"/>
                <p:cNvSpPr/>
                <p:nvPr/>
              </p:nvSpPr>
              <p:spPr>
                <a:xfrm>
                  <a:off x="755650" y="863600"/>
                  <a:ext cx="508000" cy="787400"/>
                </a:xfrm>
                <a:custGeom>
                  <a:avLst/>
                  <a:gdLst>
                    <a:gd name="connsiteX0" fmla="*/ 457200 w 508000"/>
                    <a:gd name="connsiteY0" fmla="*/ 0 h 787400"/>
                    <a:gd name="connsiteX1" fmla="*/ 247650 w 508000"/>
                    <a:gd name="connsiteY1" fmla="*/ 31750 h 787400"/>
                    <a:gd name="connsiteX2" fmla="*/ 165100 w 508000"/>
                    <a:gd name="connsiteY2" fmla="*/ 215900 h 787400"/>
                    <a:gd name="connsiteX3" fmla="*/ 0 w 508000"/>
                    <a:gd name="connsiteY3" fmla="*/ 787400 h 787400"/>
                    <a:gd name="connsiteX4" fmla="*/ 203200 w 508000"/>
                    <a:gd name="connsiteY4" fmla="*/ 285750 h 787400"/>
                    <a:gd name="connsiteX5" fmla="*/ 349250 w 508000"/>
                    <a:gd name="connsiteY5" fmla="*/ 133350 h 787400"/>
                    <a:gd name="connsiteX6" fmla="*/ 508000 w 508000"/>
                    <a:gd name="connsiteY6" fmla="*/ 57150 h 787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08000" h="787400">
                      <a:moveTo>
                        <a:pt x="457200" y="0"/>
                      </a:moveTo>
                      <a:lnTo>
                        <a:pt x="247650" y="31750"/>
                      </a:lnTo>
                      <a:lnTo>
                        <a:pt x="165100" y="215900"/>
                      </a:lnTo>
                      <a:lnTo>
                        <a:pt x="0" y="787400"/>
                      </a:lnTo>
                      <a:lnTo>
                        <a:pt x="203200" y="285750"/>
                      </a:lnTo>
                      <a:lnTo>
                        <a:pt x="349250" y="133350"/>
                      </a:lnTo>
                      <a:lnTo>
                        <a:pt x="508000" y="5715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Freeform 262"/>
                <p:cNvSpPr/>
                <p:nvPr/>
              </p:nvSpPr>
              <p:spPr>
                <a:xfrm>
                  <a:off x="666750" y="660400"/>
                  <a:ext cx="838200" cy="762000"/>
                </a:xfrm>
                <a:custGeom>
                  <a:avLst/>
                  <a:gdLst>
                    <a:gd name="connsiteX0" fmla="*/ 685800 w 685800"/>
                    <a:gd name="connsiteY0" fmla="*/ 19050 h 755650"/>
                    <a:gd name="connsiteX1" fmla="*/ 381000 w 685800"/>
                    <a:gd name="connsiteY1" fmla="*/ 0 h 755650"/>
                    <a:gd name="connsiteX2" fmla="*/ 101600 w 685800"/>
                    <a:gd name="connsiteY2" fmla="*/ 311150 h 755650"/>
                    <a:gd name="connsiteX3" fmla="*/ 0 w 685800"/>
                    <a:gd name="connsiteY3" fmla="*/ 755650 h 755650"/>
                    <a:gd name="connsiteX4" fmla="*/ 127000 w 685800"/>
                    <a:gd name="connsiteY4" fmla="*/ 450850 h 755650"/>
                    <a:gd name="connsiteX5" fmla="*/ 273050 w 685800"/>
                    <a:gd name="connsiteY5" fmla="*/ 247650 h 755650"/>
                    <a:gd name="connsiteX6" fmla="*/ 412750 w 685800"/>
                    <a:gd name="connsiteY6" fmla="*/ 120650 h 755650"/>
                    <a:gd name="connsiteX7" fmla="*/ 628650 w 685800"/>
                    <a:gd name="connsiteY7" fmla="*/ 133350 h 755650"/>
                    <a:gd name="connsiteX0" fmla="*/ 685800 w 685800"/>
                    <a:gd name="connsiteY0" fmla="*/ 25400 h 762000"/>
                    <a:gd name="connsiteX1" fmla="*/ 609600 w 685800"/>
                    <a:gd name="connsiteY1" fmla="*/ 0 h 762000"/>
                    <a:gd name="connsiteX2" fmla="*/ 381000 w 685800"/>
                    <a:gd name="connsiteY2" fmla="*/ 6350 h 762000"/>
                    <a:gd name="connsiteX3" fmla="*/ 101600 w 685800"/>
                    <a:gd name="connsiteY3" fmla="*/ 317500 h 762000"/>
                    <a:gd name="connsiteX4" fmla="*/ 0 w 685800"/>
                    <a:gd name="connsiteY4" fmla="*/ 762000 h 762000"/>
                    <a:gd name="connsiteX5" fmla="*/ 127000 w 685800"/>
                    <a:gd name="connsiteY5" fmla="*/ 457200 h 762000"/>
                    <a:gd name="connsiteX6" fmla="*/ 273050 w 685800"/>
                    <a:gd name="connsiteY6" fmla="*/ 254000 h 762000"/>
                    <a:gd name="connsiteX7" fmla="*/ 412750 w 685800"/>
                    <a:gd name="connsiteY7" fmla="*/ 127000 h 762000"/>
                    <a:gd name="connsiteX8" fmla="*/ 628650 w 685800"/>
                    <a:gd name="connsiteY8" fmla="*/ 1397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628650 w 838200"/>
                    <a:gd name="connsiteY8" fmla="*/ 1397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609600 w 838200"/>
                    <a:gd name="connsiteY8" fmla="*/ 762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533400 w 838200"/>
                    <a:gd name="connsiteY8" fmla="*/ 76200 h 762000"/>
                    <a:gd name="connsiteX9" fmla="*/ 609600 w 838200"/>
                    <a:gd name="connsiteY9" fmla="*/ 762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533400 w 838200"/>
                    <a:gd name="connsiteY8" fmla="*/ 76200 h 762000"/>
                    <a:gd name="connsiteX9" fmla="*/ 838200 w 838200"/>
                    <a:gd name="connsiteY9" fmla="*/ 2286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533400 w 838200"/>
                    <a:gd name="connsiteY8" fmla="*/ 76200 h 762000"/>
                    <a:gd name="connsiteX9" fmla="*/ 685800 w 838200"/>
                    <a:gd name="connsiteY9" fmla="*/ 228600 h 762000"/>
                    <a:gd name="connsiteX0" fmla="*/ 838200 w 838200"/>
                    <a:gd name="connsiteY0" fmla="*/ 76200 h 762000"/>
                    <a:gd name="connsiteX1" fmla="*/ 762000 w 838200"/>
                    <a:gd name="connsiteY1" fmla="*/ 152400 h 762000"/>
                    <a:gd name="connsiteX2" fmla="*/ 609600 w 838200"/>
                    <a:gd name="connsiteY2" fmla="*/ 0 h 762000"/>
                    <a:gd name="connsiteX3" fmla="*/ 381000 w 838200"/>
                    <a:gd name="connsiteY3" fmla="*/ 6350 h 762000"/>
                    <a:gd name="connsiteX4" fmla="*/ 101600 w 838200"/>
                    <a:gd name="connsiteY4" fmla="*/ 317500 h 762000"/>
                    <a:gd name="connsiteX5" fmla="*/ 0 w 838200"/>
                    <a:gd name="connsiteY5" fmla="*/ 762000 h 762000"/>
                    <a:gd name="connsiteX6" fmla="*/ 127000 w 838200"/>
                    <a:gd name="connsiteY6" fmla="*/ 457200 h 762000"/>
                    <a:gd name="connsiteX7" fmla="*/ 273050 w 838200"/>
                    <a:gd name="connsiteY7" fmla="*/ 254000 h 762000"/>
                    <a:gd name="connsiteX8" fmla="*/ 412750 w 838200"/>
                    <a:gd name="connsiteY8" fmla="*/ 127000 h 762000"/>
                    <a:gd name="connsiteX9" fmla="*/ 533400 w 838200"/>
                    <a:gd name="connsiteY9" fmla="*/ 76200 h 762000"/>
                    <a:gd name="connsiteX10" fmla="*/ 685800 w 838200"/>
                    <a:gd name="connsiteY10" fmla="*/ 2286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533400 w 838200"/>
                    <a:gd name="connsiteY8" fmla="*/ 76200 h 762000"/>
                    <a:gd name="connsiteX9" fmla="*/ 685800 w 838200"/>
                    <a:gd name="connsiteY9" fmla="*/ 228600 h 762000"/>
                    <a:gd name="connsiteX0" fmla="*/ 838200 w 838200"/>
                    <a:gd name="connsiteY0" fmla="*/ 76200 h 762000"/>
                    <a:gd name="connsiteX1" fmla="*/ 609600 w 838200"/>
                    <a:gd name="connsiteY1" fmla="*/ 0 h 762000"/>
                    <a:gd name="connsiteX2" fmla="*/ 381000 w 838200"/>
                    <a:gd name="connsiteY2" fmla="*/ 6350 h 762000"/>
                    <a:gd name="connsiteX3" fmla="*/ 101600 w 838200"/>
                    <a:gd name="connsiteY3" fmla="*/ 317500 h 762000"/>
                    <a:gd name="connsiteX4" fmla="*/ 0 w 838200"/>
                    <a:gd name="connsiteY4" fmla="*/ 762000 h 762000"/>
                    <a:gd name="connsiteX5" fmla="*/ 127000 w 838200"/>
                    <a:gd name="connsiteY5" fmla="*/ 457200 h 762000"/>
                    <a:gd name="connsiteX6" fmla="*/ 273050 w 838200"/>
                    <a:gd name="connsiteY6" fmla="*/ 254000 h 762000"/>
                    <a:gd name="connsiteX7" fmla="*/ 412750 w 838200"/>
                    <a:gd name="connsiteY7" fmla="*/ 127000 h 762000"/>
                    <a:gd name="connsiteX8" fmla="*/ 533400 w 838200"/>
                    <a:gd name="connsiteY8" fmla="*/ 76200 h 762000"/>
                    <a:gd name="connsiteX9" fmla="*/ 685800 w 838200"/>
                    <a:gd name="connsiteY9" fmla="*/ 76200 h 762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38200" h="762000">
                      <a:moveTo>
                        <a:pt x="838200" y="76200"/>
                      </a:moveTo>
                      <a:lnTo>
                        <a:pt x="609600" y="0"/>
                      </a:lnTo>
                      <a:lnTo>
                        <a:pt x="381000" y="6350"/>
                      </a:lnTo>
                      <a:lnTo>
                        <a:pt x="101600" y="317500"/>
                      </a:lnTo>
                      <a:lnTo>
                        <a:pt x="0" y="762000"/>
                      </a:lnTo>
                      <a:lnTo>
                        <a:pt x="127000" y="457200"/>
                      </a:lnTo>
                      <a:lnTo>
                        <a:pt x="273050" y="254000"/>
                      </a:lnTo>
                      <a:lnTo>
                        <a:pt x="412750" y="127000"/>
                      </a:lnTo>
                      <a:lnTo>
                        <a:pt x="533400" y="76200"/>
                      </a:lnTo>
                      <a:lnTo>
                        <a:pt x="685800" y="7620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Trapezoid 263"/>
                <p:cNvSpPr/>
                <p:nvPr/>
              </p:nvSpPr>
              <p:spPr>
                <a:xfrm rot="2996641">
                  <a:off x="1424381" y="1429480"/>
                  <a:ext cx="164012" cy="3048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5" name="Freeform 264"/>
                <p:cNvSpPr/>
                <p:nvPr/>
              </p:nvSpPr>
              <p:spPr>
                <a:xfrm>
                  <a:off x="1219200" y="1066800"/>
                  <a:ext cx="304800" cy="685800"/>
                </a:xfrm>
                <a:custGeom>
                  <a:avLst/>
                  <a:gdLst>
                    <a:gd name="connsiteX0" fmla="*/ 349250 w 431800"/>
                    <a:gd name="connsiteY0" fmla="*/ 0 h 387350"/>
                    <a:gd name="connsiteX1" fmla="*/ 342900 w 431800"/>
                    <a:gd name="connsiteY1" fmla="*/ 184150 h 387350"/>
                    <a:gd name="connsiteX2" fmla="*/ 0 w 431800"/>
                    <a:gd name="connsiteY2" fmla="*/ 387350 h 387350"/>
                    <a:gd name="connsiteX3" fmla="*/ 342900 w 431800"/>
                    <a:gd name="connsiteY3" fmla="*/ 304800 h 387350"/>
                    <a:gd name="connsiteX4" fmla="*/ 431800 w 431800"/>
                    <a:gd name="connsiteY4" fmla="*/ 114300 h 387350"/>
                    <a:gd name="connsiteX5" fmla="*/ 425450 w 431800"/>
                    <a:gd name="connsiteY5" fmla="*/ 38100 h 387350"/>
                    <a:gd name="connsiteX0" fmla="*/ 349250 w 533400"/>
                    <a:gd name="connsiteY0" fmla="*/ 0 h 387350"/>
                    <a:gd name="connsiteX1" fmla="*/ 342900 w 533400"/>
                    <a:gd name="connsiteY1" fmla="*/ 184150 h 387350"/>
                    <a:gd name="connsiteX2" fmla="*/ 0 w 533400"/>
                    <a:gd name="connsiteY2" fmla="*/ 387350 h 387350"/>
                    <a:gd name="connsiteX3" fmla="*/ 342900 w 533400"/>
                    <a:gd name="connsiteY3" fmla="*/ 304800 h 387350"/>
                    <a:gd name="connsiteX4" fmla="*/ 431800 w 533400"/>
                    <a:gd name="connsiteY4" fmla="*/ 114300 h 387350"/>
                    <a:gd name="connsiteX5" fmla="*/ 533400 w 533400"/>
                    <a:gd name="connsiteY5" fmla="*/ 76200 h 387350"/>
                    <a:gd name="connsiteX0" fmla="*/ 381000 w 533400"/>
                    <a:gd name="connsiteY0" fmla="*/ 0 h 539750"/>
                    <a:gd name="connsiteX1" fmla="*/ 342900 w 533400"/>
                    <a:gd name="connsiteY1" fmla="*/ 336550 h 539750"/>
                    <a:gd name="connsiteX2" fmla="*/ 0 w 533400"/>
                    <a:gd name="connsiteY2" fmla="*/ 539750 h 539750"/>
                    <a:gd name="connsiteX3" fmla="*/ 342900 w 533400"/>
                    <a:gd name="connsiteY3" fmla="*/ 457200 h 539750"/>
                    <a:gd name="connsiteX4" fmla="*/ 431800 w 533400"/>
                    <a:gd name="connsiteY4" fmla="*/ 266700 h 539750"/>
                    <a:gd name="connsiteX5" fmla="*/ 533400 w 533400"/>
                    <a:gd name="connsiteY5" fmla="*/ 228600 h 539750"/>
                    <a:gd name="connsiteX0" fmla="*/ 381000 w 533400"/>
                    <a:gd name="connsiteY0" fmla="*/ 0 h 838200"/>
                    <a:gd name="connsiteX1" fmla="*/ 342900 w 533400"/>
                    <a:gd name="connsiteY1" fmla="*/ 336550 h 838200"/>
                    <a:gd name="connsiteX2" fmla="*/ 0 w 533400"/>
                    <a:gd name="connsiteY2" fmla="*/ 539750 h 838200"/>
                    <a:gd name="connsiteX3" fmla="*/ 76200 w 533400"/>
                    <a:gd name="connsiteY3" fmla="*/ 838200 h 838200"/>
                    <a:gd name="connsiteX4" fmla="*/ 342900 w 533400"/>
                    <a:gd name="connsiteY4" fmla="*/ 457200 h 838200"/>
                    <a:gd name="connsiteX5" fmla="*/ 431800 w 533400"/>
                    <a:gd name="connsiteY5" fmla="*/ 266700 h 838200"/>
                    <a:gd name="connsiteX6" fmla="*/ 533400 w 533400"/>
                    <a:gd name="connsiteY6" fmla="*/ 228600 h 838200"/>
                    <a:gd name="connsiteX0" fmla="*/ 304800 w 457200"/>
                    <a:gd name="connsiteY0" fmla="*/ 0 h 838200"/>
                    <a:gd name="connsiteX1" fmla="*/ 266700 w 457200"/>
                    <a:gd name="connsiteY1" fmla="*/ 336550 h 838200"/>
                    <a:gd name="connsiteX2" fmla="*/ 152400 w 457200"/>
                    <a:gd name="connsiteY2" fmla="*/ 381000 h 838200"/>
                    <a:gd name="connsiteX3" fmla="*/ 0 w 457200"/>
                    <a:gd name="connsiteY3" fmla="*/ 838200 h 838200"/>
                    <a:gd name="connsiteX4" fmla="*/ 266700 w 457200"/>
                    <a:gd name="connsiteY4" fmla="*/ 457200 h 838200"/>
                    <a:gd name="connsiteX5" fmla="*/ 355600 w 457200"/>
                    <a:gd name="connsiteY5" fmla="*/ 266700 h 838200"/>
                    <a:gd name="connsiteX6" fmla="*/ 457200 w 457200"/>
                    <a:gd name="connsiteY6" fmla="*/ 228600 h 838200"/>
                    <a:gd name="connsiteX0" fmla="*/ 304800 w 457200"/>
                    <a:gd name="connsiteY0" fmla="*/ 0 h 838200"/>
                    <a:gd name="connsiteX1" fmla="*/ 266700 w 457200"/>
                    <a:gd name="connsiteY1" fmla="*/ 336550 h 838200"/>
                    <a:gd name="connsiteX2" fmla="*/ 152400 w 457200"/>
                    <a:gd name="connsiteY2" fmla="*/ 381000 h 838200"/>
                    <a:gd name="connsiteX3" fmla="*/ 0 w 457200"/>
                    <a:gd name="connsiteY3" fmla="*/ 838200 h 838200"/>
                    <a:gd name="connsiteX4" fmla="*/ 152400 w 457200"/>
                    <a:gd name="connsiteY4" fmla="*/ 457200 h 838200"/>
                    <a:gd name="connsiteX5" fmla="*/ 355600 w 457200"/>
                    <a:gd name="connsiteY5" fmla="*/ 266700 h 838200"/>
                    <a:gd name="connsiteX6" fmla="*/ 457200 w 457200"/>
                    <a:gd name="connsiteY6" fmla="*/ 228600 h 838200"/>
                    <a:gd name="connsiteX0" fmla="*/ 304800 w 457200"/>
                    <a:gd name="connsiteY0" fmla="*/ 0 h 838200"/>
                    <a:gd name="connsiteX1" fmla="*/ 228600 w 457200"/>
                    <a:gd name="connsiteY1" fmla="*/ 304800 h 838200"/>
                    <a:gd name="connsiteX2" fmla="*/ 152400 w 457200"/>
                    <a:gd name="connsiteY2" fmla="*/ 381000 h 838200"/>
                    <a:gd name="connsiteX3" fmla="*/ 0 w 457200"/>
                    <a:gd name="connsiteY3" fmla="*/ 838200 h 838200"/>
                    <a:gd name="connsiteX4" fmla="*/ 152400 w 457200"/>
                    <a:gd name="connsiteY4" fmla="*/ 457200 h 838200"/>
                    <a:gd name="connsiteX5" fmla="*/ 355600 w 457200"/>
                    <a:gd name="connsiteY5" fmla="*/ 266700 h 838200"/>
                    <a:gd name="connsiteX6" fmla="*/ 457200 w 457200"/>
                    <a:gd name="connsiteY6" fmla="*/ 228600 h 838200"/>
                    <a:gd name="connsiteX0" fmla="*/ 228600 w 381000"/>
                    <a:gd name="connsiteY0" fmla="*/ 0 h 762000"/>
                    <a:gd name="connsiteX1" fmla="*/ 152400 w 381000"/>
                    <a:gd name="connsiteY1" fmla="*/ 304800 h 762000"/>
                    <a:gd name="connsiteX2" fmla="*/ 76200 w 381000"/>
                    <a:gd name="connsiteY2" fmla="*/ 381000 h 762000"/>
                    <a:gd name="connsiteX3" fmla="*/ 0 w 381000"/>
                    <a:gd name="connsiteY3" fmla="*/ 762000 h 762000"/>
                    <a:gd name="connsiteX4" fmla="*/ 76200 w 381000"/>
                    <a:gd name="connsiteY4" fmla="*/ 457200 h 762000"/>
                    <a:gd name="connsiteX5" fmla="*/ 279400 w 381000"/>
                    <a:gd name="connsiteY5" fmla="*/ 266700 h 762000"/>
                    <a:gd name="connsiteX6" fmla="*/ 381000 w 381000"/>
                    <a:gd name="connsiteY6" fmla="*/ 228600 h 762000"/>
                    <a:gd name="connsiteX0" fmla="*/ 228600 w 381000"/>
                    <a:gd name="connsiteY0" fmla="*/ 0 h 762000"/>
                    <a:gd name="connsiteX1" fmla="*/ 152400 w 381000"/>
                    <a:gd name="connsiteY1" fmla="*/ 304800 h 762000"/>
                    <a:gd name="connsiteX2" fmla="*/ 0 w 381000"/>
                    <a:gd name="connsiteY2" fmla="*/ 381000 h 762000"/>
                    <a:gd name="connsiteX3" fmla="*/ 0 w 381000"/>
                    <a:gd name="connsiteY3" fmla="*/ 762000 h 762000"/>
                    <a:gd name="connsiteX4" fmla="*/ 76200 w 381000"/>
                    <a:gd name="connsiteY4" fmla="*/ 457200 h 762000"/>
                    <a:gd name="connsiteX5" fmla="*/ 279400 w 381000"/>
                    <a:gd name="connsiteY5" fmla="*/ 266700 h 762000"/>
                    <a:gd name="connsiteX6" fmla="*/ 381000 w 381000"/>
                    <a:gd name="connsiteY6" fmla="*/ 228600 h 762000"/>
                    <a:gd name="connsiteX0" fmla="*/ 228600 w 381000"/>
                    <a:gd name="connsiteY0" fmla="*/ 0 h 762000"/>
                    <a:gd name="connsiteX1" fmla="*/ 152400 w 381000"/>
                    <a:gd name="connsiteY1" fmla="*/ 304800 h 762000"/>
                    <a:gd name="connsiteX2" fmla="*/ 0 w 381000"/>
                    <a:gd name="connsiteY2" fmla="*/ 762000 h 762000"/>
                    <a:gd name="connsiteX3" fmla="*/ 76200 w 381000"/>
                    <a:gd name="connsiteY3" fmla="*/ 457200 h 762000"/>
                    <a:gd name="connsiteX4" fmla="*/ 279400 w 381000"/>
                    <a:gd name="connsiteY4" fmla="*/ 266700 h 762000"/>
                    <a:gd name="connsiteX5" fmla="*/ 381000 w 381000"/>
                    <a:gd name="connsiteY5" fmla="*/ 228600 h 762000"/>
                    <a:gd name="connsiteX0" fmla="*/ 228600 w 381000"/>
                    <a:gd name="connsiteY0" fmla="*/ 0 h 762000"/>
                    <a:gd name="connsiteX1" fmla="*/ 152400 w 381000"/>
                    <a:gd name="connsiteY1" fmla="*/ 304800 h 762000"/>
                    <a:gd name="connsiteX2" fmla="*/ 0 w 381000"/>
                    <a:gd name="connsiteY2" fmla="*/ 762000 h 762000"/>
                    <a:gd name="connsiteX3" fmla="*/ 152400 w 381000"/>
                    <a:gd name="connsiteY3" fmla="*/ 533400 h 762000"/>
                    <a:gd name="connsiteX4" fmla="*/ 279400 w 381000"/>
                    <a:gd name="connsiteY4" fmla="*/ 266700 h 762000"/>
                    <a:gd name="connsiteX5" fmla="*/ 381000 w 381000"/>
                    <a:gd name="connsiteY5" fmla="*/ 228600 h 762000"/>
                    <a:gd name="connsiteX0" fmla="*/ 228600 w 381000"/>
                    <a:gd name="connsiteY0" fmla="*/ 0 h 762000"/>
                    <a:gd name="connsiteX1" fmla="*/ 76200 w 381000"/>
                    <a:gd name="connsiteY1" fmla="*/ 457200 h 762000"/>
                    <a:gd name="connsiteX2" fmla="*/ 0 w 381000"/>
                    <a:gd name="connsiteY2" fmla="*/ 762000 h 762000"/>
                    <a:gd name="connsiteX3" fmla="*/ 152400 w 381000"/>
                    <a:gd name="connsiteY3" fmla="*/ 533400 h 762000"/>
                    <a:gd name="connsiteX4" fmla="*/ 279400 w 381000"/>
                    <a:gd name="connsiteY4" fmla="*/ 266700 h 762000"/>
                    <a:gd name="connsiteX5" fmla="*/ 381000 w 381000"/>
                    <a:gd name="connsiteY5" fmla="*/ 228600 h 762000"/>
                    <a:gd name="connsiteX0" fmla="*/ 228600 w 381000"/>
                    <a:gd name="connsiteY0" fmla="*/ 0 h 762000"/>
                    <a:gd name="connsiteX1" fmla="*/ 76200 w 381000"/>
                    <a:gd name="connsiteY1" fmla="*/ 457200 h 762000"/>
                    <a:gd name="connsiteX2" fmla="*/ 0 w 381000"/>
                    <a:gd name="connsiteY2" fmla="*/ 762000 h 762000"/>
                    <a:gd name="connsiteX3" fmla="*/ 228600 w 381000"/>
                    <a:gd name="connsiteY3" fmla="*/ 304800 h 762000"/>
                    <a:gd name="connsiteX4" fmla="*/ 279400 w 381000"/>
                    <a:gd name="connsiteY4" fmla="*/ 266700 h 762000"/>
                    <a:gd name="connsiteX5" fmla="*/ 381000 w 381000"/>
                    <a:gd name="connsiteY5" fmla="*/ 228600 h 762000"/>
                    <a:gd name="connsiteX0" fmla="*/ 228600 w 381000"/>
                    <a:gd name="connsiteY0" fmla="*/ 0 h 762000"/>
                    <a:gd name="connsiteX1" fmla="*/ 0 w 381000"/>
                    <a:gd name="connsiteY1" fmla="*/ 457200 h 762000"/>
                    <a:gd name="connsiteX2" fmla="*/ 0 w 381000"/>
                    <a:gd name="connsiteY2" fmla="*/ 762000 h 762000"/>
                    <a:gd name="connsiteX3" fmla="*/ 228600 w 381000"/>
                    <a:gd name="connsiteY3" fmla="*/ 304800 h 762000"/>
                    <a:gd name="connsiteX4" fmla="*/ 279400 w 381000"/>
                    <a:gd name="connsiteY4" fmla="*/ 266700 h 762000"/>
                    <a:gd name="connsiteX5" fmla="*/ 381000 w 381000"/>
                    <a:gd name="connsiteY5" fmla="*/ 228600 h 762000"/>
                    <a:gd name="connsiteX0" fmla="*/ 228600 w 381000"/>
                    <a:gd name="connsiteY0" fmla="*/ 0 h 685800"/>
                    <a:gd name="connsiteX1" fmla="*/ 0 w 381000"/>
                    <a:gd name="connsiteY1" fmla="*/ 457200 h 685800"/>
                    <a:gd name="connsiteX2" fmla="*/ 0 w 381000"/>
                    <a:gd name="connsiteY2" fmla="*/ 685800 h 685800"/>
                    <a:gd name="connsiteX3" fmla="*/ 228600 w 381000"/>
                    <a:gd name="connsiteY3" fmla="*/ 304800 h 685800"/>
                    <a:gd name="connsiteX4" fmla="*/ 279400 w 381000"/>
                    <a:gd name="connsiteY4" fmla="*/ 266700 h 685800"/>
                    <a:gd name="connsiteX5" fmla="*/ 381000 w 381000"/>
                    <a:gd name="connsiteY5" fmla="*/ 228600 h 685800"/>
                    <a:gd name="connsiteX0" fmla="*/ 228600 w 381000"/>
                    <a:gd name="connsiteY0" fmla="*/ 0 h 685800"/>
                    <a:gd name="connsiteX1" fmla="*/ 152400 w 381000"/>
                    <a:gd name="connsiteY1" fmla="*/ 228600 h 685800"/>
                    <a:gd name="connsiteX2" fmla="*/ 0 w 381000"/>
                    <a:gd name="connsiteY2" fmla="*/ 457200 h 685800"/>
                    <a:gd name="connsiteX3" fmla="*/ 0 w 381000"/>
                    <a:gd name="connsiteY3" fmla="*/ 685800 h 685800"/>
                    <a:gd name="connsiteX4" fmla="*/ 228600 w 381000"/>
                    <a:gd name="connsiteY4" fmla="*/ 304800 h 685800"/>
                    <a:gd name="connsiteX5" fmla="*/ 279400 w 381000"/>
                    <a:gd name="connsiteY5" fmla="*/ 266700 h 685800"/>
                    <a:gd name="connsiteX6" fmla="*/ 381000 w 381000"/>
                    <a:gd name="connsiteY6" fmla="*/ 228600 h 685800"/>
                    <a:gd name="connsiteX0" fmla="*/ 228600 w 381000"/>
                    <a:gd name="connsiteY0" fmla="*/ 0 h 685800"/>
                    <a:gd name="connsiteX1" fmla="*/ 228600 w 381000"/>
                    <a:gd name="connsiteY1" fmla="*/ 228600 h 685800"/>
                    <a:gd name="connsiteX2" fmla="*/ 0 w 381000"/>
                    <a:gd name="connsiteY2" fmla="*/ 457200 h 685800"/>
                    <a:gd name="connsiteX3" fmla="*/ 0 w 381000"/>
                    <a:gd name="connsiteY3" fmla="*/ 685800 h 685800"/>
                    <a:gd name="connsiteX4" fmla="*/ 228600 w 381000"/>
                    <a:gd name="connsiteY4" fmla="*/ 304800 h 685800"/>
                    <a:gd name="connsiteX5" fmla="*/ 279400 w 381000"/>
                    <a:gd name="connsiteY5" fmla="*/ 266700 h 685800"/>
                    <a:gd name="connsiteX6" fmla="*/ 381000 w 381000"/>
                    <a:gd name="connsiteY6" fmla="*/ 228600 h 685800"/>
                    <a:gd name="connsiteX0" fmla="*/ 228600 w 381000"/>
                    <a:gd name="connsiteY0" fmla="*/ 0 h 685800"/>
                    <a:gd name="connsiteX1" fmla="*/ 228600 w 381000"/>
                    <a:gd name="connsiteY1" fmla="*/ 228600 h 685800"/>
                    <a:gd name="connsiteX2" fmla="*/ 0 w 381000"/>
                    <a:gd name="connsiteY2" fmla="*/ 457200 h 685800"/>
                    <a:gd name="connsiteX3" fmla="*/ 0 w 381000"/>
                    <a:gd name="connsiteY3" fmla="*/ 685800 h 685800"/>
                    <a:gd name="connsiteX4" fmla="*/ 76200 w 381000"/>
                    <a:gd name="connsiteY4" fmla="*/ 457200 h 685800"/>
                    <a:gd name="connsiteX5" fmla="*/ 279400 w 381000"/>
                    <a:gd name="connsiteY5" fmla="*/ 266700 h 685800"/>
                    <a:gd name="connsiteX6" fmla="*/ 381000 w 381000"/>
                    <a:gd name="connsiteY6" fmla="*/ 228600 h 685800"/>
                    <a:gd name="connsiteX0" fmla="*/ 228600 w 304800"/>
                    <a:gd name="connsiteY0" fmla="*/ 0 h 685800"/>
                    <a:gd name="connsiteX1" fmla="*/ 228600 w 304800"/>
                    <a:gd name="connsiteY1" fmla="*/ 228600 h 685800"/>
                    <a:gd name="connsiteX2" fmla="*/ 0 w 304800"/>
                    <a:gd name="connsiteY2" fmla="*/ 457200 h 685800"/>
                    <a:gd name="connsiteX3" fmla="*/ 0 w 304800"/>
                    <a:gd name="connsiteY3" fmla="*/ 685800 h 685800"/>
                    <a:gd name="connsiteX4" fmla="*/ 76200 w 304800"/>
                    <a:gd name="connsiteY4" fmla="*/ 457200 h 685800"/>
                    <a:gd name="connsiteX5" fmla="*/ 279400 w 304800"/>
                    <a:gd name="connsiteY5" fmla="*/ 266700 h 685800"/>
                    <a:gd name="connsiteX6" fmla="*/ 304800 w 304800"/>
                    <a:gd name="connsiteY6" fmla="*/ 76200 h 685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0" h="685800">
                      <a:moveTo>
                        <a:pt x="228600" y="0"/>
                      </a:moveTo>
                      <a:lnTo>
                        <a:pt x="228600" y="228600"/>
                      </a:lnTo>
                      <a:lnTo>
                        <a:pt x="0" y="457200"/>
                      </a:lnTo>
                      <a:lnTo>
                        <a:pt x="0" y="685800"/>
                      </a:lnTo>
                      <a:lnTo>
                        <a:pt x="76200" y="457200"/>
                      </a:lnTo>
                      <a:lnTo>
                        <a:pt x="279400" y="266700"/>
                      </a:lnTo>
                      <a:lnTo>
                        <a:pt x="304800" y="7620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8" name="Group 181"/>
              <p:cNvGrpSpPr/>
              <p:nvPr/>
            </p:nvGrpSpPr>
            <p:grpSpPr>
              <a:xfrm rot="761539">
                <a:off x="2432917" y="3700535"/>
                <a:ext cx="307983" cy="1371600"/>
                <a:chOff x="6601978" y="1709714"/>
                <a:chExt cx="307983" cy="1371600"/>
              </a:xfrm>
            </p:grpSpPr>
            <p:sp>
              <p:nvSpPr>
                <p:cNvPr id="252" name="Parallelogram 251"/>
                <p:cNvSpPr/>
                <p:nvPr/>
              </p:nvSpPr>
              <p:spPr>
                <a:xfrm rot="4379028">
                  <a:off x="6046308" y="2265384"/>
                  <a:ext cx="1371600" cy="260260"/>
                </a:xfrm>
                <a:prstGeom prst="parallelogram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Trapezoid 252"/>
                <p:cNvSpPr/>
                <p:nvPr/>
              </p:nvSpPr>
              <p:spPr>
                <a:xfrm rot="15198045">
                  <a:off x="6376561" y="2288613"/>
                  <a:ext cx="914400" cy="152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9" name="Group 189"/>
              <p:cNvGrpSpPr/>
              <p:nvPr/>
            </p:nvGrpSpPr>
            <p:grpSpPr>
              <a:xfrm>
                <a:off x="2209797" y="6121859"/>
                <a:ext cx="1219199" cy="609600"/>
                <a:chOff x="4572000" y="5638800"/>
                <a:chExt cx="1600200" cy="609600"/>
              </a:xfrm>
            </p:grpSpPr>
            <p:cxnSp>
              <p:nvCxnSpPr>
                <p:cNvPr id="246" name="Straight Connector 245"/>
                <p:cNvCxnSpPr/>
                <p:nvPr/>
              </p:nvCxnSpPr>
              <p:spPr>
                <a:xfrm>
                  <a:off x="5181600" y="5867400"/>
                  <a:ext cx="685800" cy="76200"/>
                </a:xfrm>
                <a:prstGeom prst="line">
                  <a:avLst/>
                </a:prstGeom>
                <a:ln w="3175">
                  <a:prstDash val="sysDash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>
                <a:xfrm>
                  <a:off x="5181600" y="5867400"/>
                  <a:ext cx="685800" cy="76200"/>
                </a:xfrm>
                <a:prstGeom prst="line">
                  <a:avLst/>
                </a:prstGeom>
                <a:ln w="31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48" name="Hexagon 247"/>
                <p:cNvSpPr/>
                <p:nvPr/>
              </p:nvSpPr>
              <p:spPr>
                <a:xfrm>
                  <a:off x="4800600" y="5715000"/>
                  <a:ext cx="533400" cy="533400"/>
                </a:xfrm>
                <a:prstGeom prst="hexagon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Isosceles Triangle 248"/>
                <p:cNvSpPr/>
                <p:nvPr/>
              </p:nvSpPr>
              <p:spPr>
                <a:xfrm>
                  <a:off x="4572000" y="5638800"/>
                  <a:ext cx="533400" cy="609600"/>
                </a:xfrm>
                <a:prstGeom prst="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rapezoid 249"/>
                <p:cNvSpPr/>
                <p:nvPr/>
              </p:nvSpPr>
              <p:spPr>
                <a:xfrm>
                  <a:off x="4953000" y="6019800"/>
                  <a:ext cx="914400" cy="2286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Isosceles Triangle 250"/>
                <p:cNvSpPr/>
                <p:nvPr/>
              </p:nvSpPr>
              <p:spPr>
                <a:xfrm>
                  <a:off x="5715000" y="5791200"/>
                  <a:ext cx="457200" cy="457200"/>
                </a:xfrm>
                <a:prstGeom prst="triangle">
                  <a:avLst>
                    <a:gd name="adj" fmla="val 29167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0" name="Group 184"/>
              <p:cNvGrpSpPr/>
              <p:nvPr/>
            </p:nvGrpSpPr>
            <p:grpSpPr>
              <a:xfrm>
                <a:off x="2133600" y="4902659"/>
                <a:ext cx="685800" cy="1618593"/>
                <a:chOff x="5486400" y="3657600"/>
                <a:chExt cx="685800" cy="1618593"/>
              </a:xfrm>
            </p:grpSpPr>
            <p:grpSp>
              <p:nvGrpSpPr>
                <p:cNvPr id="242" name="Group 96"/>
                <p:cNvGrpSpPr/>
                <p:nvPr/>
              </p:nvGrpSpPr>
              <p:grpSpPr>
                <a:xfrm>
                  <a:off x="5486400" y="3657600"/>
                  <a:ext cx="685800" cy="1618593"/>
                  <a:chOff x="6324600" y="3505200"/>
                  <a:chExt cx="685800" cy="1618593"/>
                </a:xfr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44" name="Trapezoid 243"/>
                  <p:cNvSpPr/>
                  <p:nvPr/>
                </p:nvSpPr>
                <p:spPr>
                  <a:xfrm flipH="1">
                    <a:off x="6553200" y="3505200"/>
                    <a:ext cx="457200" cy="1618593"/>
                  </a:xfrm>
                  <a:prstGeom prst="trapezoid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5" name="Isosceles Triangle 244"/>
                  <p:cNvSpPr/>
                  <p:nvPr/>
                </p:nvSpPr>
                <p:spPr>
                  <a:xfrm>
                    <a:off x="6324600" y="4648200"/>
                    <a:ext cx="533400" cy="457200"/>
                  </a:xfrm>
                  <a:prstGeom prst="triangl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43" name="Trapezoid 242"/>
                <p:cNvSpPr/>
                <p:nvPr/>
              </p:nvSpPr>
              <p:spPr>
                <a:xfrm rot="15947588">
                  <a:off x="5593737" y="4547829"/>
                  <a:ext cx="909031" cy="208196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1" name="Trapezoid 210"/>
              <p:cNvSpPr/>
              <p:nvPr/>
            </p:nvSpPr>
            <p:spPr>
              <a:xfrm rot="16861546">
                <a:off x="3516066" y="3927077"/>
                <a:ext cx="297180" cy="1778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rapezoid 211"/>
              <p:cNvSpPr/>
              <p:nvPr/>
            </p:nvSpPr>
            <p:spPr>
              <a:xfrm rot="16861546">
                <a:off x="3470196" y="3989415"/>
                <a:ext cx="365760" cy="304800"/>
              </a:xfrm>
              <a:prstGeom prst="trapezoid">
                <a:avLst>
                  <a:gd name="adj" fmla="val 16667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Trapezoid 212"/>
              <p:cNvSpPr/>
              <p:nvPr/>
            </p:nvSpPr>
            <p:spPr>
              <a:xfrm rot="6061546">
                <a:off x="3825594" y="3824439"/>
                <a:ext cx="91440" cy="2540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4" name="Group 222"/>
              <p:cNvGrpSpPr/>
              <p:nvPr/>
            </p:nvGrpSpPr>
            <p:grpSpPr>
              <a:xfrm>
                <a:off x="3505200" y="864059"/>
                <a:ext cx="838201" cy="5993941"/>
                <a:chOff x="7467600" y="228600"/>
                <a:chExt cx="838201" cy="5993941"/>
              </a:xfrm>
            </p:grpSpPr>
            <p:grpSp>
              <p:nvGrpSpPr>
                <p:cNvPr id="231" name="Group 223"/>
                <p:cNvGrpSpPr/>
                <p:nvPr/>
              </p:nvGrpSpPr>
              <p:grpSpPr>
                <a:xfrm>
                  <a:off x="7467600" y="228600"/>
                  <a:ext cx="838200" cy="4876800"/>
                  <a:chOff x="7391400" y="914400"/>
                  <a:chExt cx="838200" cy="4876800"/>
                </a:xfrm>
              </p:grpSpPr>
              <p:sp>
                <p:nvSpPr>
                  <p:cNvPr id="237" name="Oval 236"/>
                  <p:cNvSpPr/>
                  <p:nvPr/>
                </p:nvSpPr>
                <p:spPr>
                  <a:xfrm>
                    <a:off x="7620000" y="1371600"/>
                    <a:ext cx="381000" cy="381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008000">
                          <a:shade val="30000"/>
                          <a:satMod val="115000"/>
                        </a:srgbClr>
                      </a:gs>
                      <a:gs pos="50000">
                        <a:srgbClr val="008000">
                          <a:shade val="67500"/>
                          <a:satMod val="115000"/>
                        </a:srgbClr>
                      </a:gs>
                      <a:gs pos="100000">
                        <a:srgbClr val="008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8" name="Rectangle 237"/>
                  <p:cNvSpPr/>
                  <p:nvPr/>
                </p:nvSpPr>
                <p:spPr>
                  <a:xfrm>
                    <a:off x="7772400" y="1828800"/>
                    <a:ext cx="76200" cy="396240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75000"/>
                          <a:lumOff val="25000"/>
                          <a:shade val="30000"/>
                          <a:satMod val="115000"/>
                        </a:schemeClr>
                      </a:gs>
                      <a:gs pos="50000">
                        <a:schemeClr val="tx1">
                          <a:lumMod val="75000"/>
                          <a:lumOff val="25000"/>
                          <a:shade val="67500"/>
                          <a:satMod val="11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9" name="Freeform 28"/>
                  <p:cNvSpPr/>
                  <p:nvPr/>
                </p:nvSpPr>
                <p:spPr>
                  <a:xfrm>
                    <a:off x="7848600" y="914400"/>
                    <a:ext cx="381000" cy="1455524"/>
                  </a:xfrm>
                  <a:custGeom>
                    <a:avLst/>
                    <a:gdLst>
                      <a:gd name="connsiteX0" fmla="*/ 0 w 348224"/>
                      <a:gd name="connsiteY0" fmla="*/ 749056 h 1092269"/>
                      <a:gd name="connsiteX1" fmla="*/ 115240 w 348224"/>
                      <a:gd name="connsiteY1" fmla="*/ 691437 h 1092269"/>
                      <a:gd name="connsiteX2" fmla="*/ 170354 w 348224"/>
                      <a:gd name="connsiteY2" fmla="*/ 734025 h 1092269"/>
                      <a:gd name="connsiteX3" fmla="*/ 187891 w 348224"/>
                      <a:gd name="connsiteY3" fmla="*/ 811686 h 1092269"/>
                      <a:gd name="connsiteX4" fmla="*/ 220459 w 348224"/>
                      <a:gd name="connsiteY4" fmla="*/ 839244 h 1092269"/>
                      <a:gd name="connsiteX5" fmla="*/ 155323 w 348224"/>
                      <a:gd name="connsiteY5" fmla="*/ 851770 h 1092269"/>
                      <a:gd name="connsiteX6" fmla="*/ 205427 w 348224"/>
                      <a:gd name="connsiteY6" fmla="*/ 911895 h 1092269"/>
                      <a:gd name="connsiteX7" fmla="*/ 140292 w 348224"/>
                      <a:gd name="connsiteY7" fmla="*/ 904379 h 1092269"/>
                      <a:gd name="connsiteX8" fmla="*/ 195407 w 348224"/>
                      <a:gd name="connsiteY8" fmla="*/ 979535 h 1092269"/>
                      <a:gd name="connsiteX9" fmla="*/ 142797 w 348224"/>
                      <a:gd name="connsiteY9" fmla="*/ 1092269 h 1092269"/>
                      <a:gd name="connsiteX10" fmla="*/ 280583 w 348224"/>
                      <a:gd name="connsiteY10" fmla="*/ 967009 h 1092269"/>
                      <a:gd name="connsiteX11" fmla="*/ 348224 w 348224"/>
                      <a:gd name="connsiteY11" fmla="*/ 658869 h 1092269"/>
                      <a:gd name="connsiteX12" fmla="*/ 348224 w 348224"/>
                      <a:gd name="connsiteY12" fmla="*/ 360749 h 1092269"/>
                      <a:gd name="connsiteX13" fmla="*/ 255531 w 348224"/>
                      <a:gd name="connsiteY13" fmla="*/ 0 h 1092269"/>
                      <a:gd name="connsiteX14" fmla="*/ 305636 w 348224"/>
                      <a:gd name="connsiteY14" fmla="*/ 483504 h 1092269"/>
                      <a:gd name="connsiteX15" fmla="*/ 202922 w 348224"/>
                      <a:gd name="connsiteY15" fmla="*/ 571187 h 1092269"/>
                      <a:gd name="connsiteX16" fmla="*/ 92693 w 348224"/>
                      <a:gd name="connsiteY16" fmla="*/ 373275 h 1092269"/>
                      <a:gd name="connsiteX17" fmla="*/ 7516 w 348224"/>
                      <a:gd name="connsiteY17" fmla="*/ 330687 h 1092269"/>
                      <a:gd name="connsiteX18" fmla="*/ 0 w 348224"/>
                      <a:gd name="connsiteY18" fmla="*/ 749056 h 1092269"/>
                      <a:gd name="connsiteX0" fmla="*/ 0 w 348224"/>
                      <a:gd name="connsiteY0" fmla="*/ 1112311 h 1455524"/>
                      <a:gd name="connsiteX1" fmla="*/ 115240 w 348224"/>
                      <a:gd name="connsiteY1" fmla="*/ 1054692 h 1455524"/>
                      <a:gd name="connsiteX2" fmla="*/ 170354 w 348224"/>
                      <a:gd name="connsiteY2" fmla="*/ 1097280 h 1455524"/>
                      <a:gd name="connsiteX3" fmla="*/ 187891 w 348224"/>
                      <a:gd name="connsiteY3" fmla="*/ 1174941 h 1455524"/>
                      <a:gd name="connsiteX4" fmla="*/ 220459 w 348224"/>
                      <a:gd name="connsiteY4" fmla="*/ 1202499 h 1455524"/>
                      <a:gd name="connsiteX5" fmla="*/ 155323 w 348224"/>
                      <a:gd name="connsiteY5" fmla="*/ 1215025 h 1455524"/>
                      <a:gd name="connsiteX6" fmla="*/ 205427 w 348224"/>
                      <a:gd name="connsiteY6" fmla="*/ 1275150 h 1455524"/>
                      <a:gd name="connsiteX7" fmla="*/ 140292 w 348224"/>
                      <a:gd name="connsiteY7" fmla="*/ 1267634 h 1455524"/>
                      <a:gd name="connsiteX8" fmla="*/ 195407 w 348224"/>
                      <a:gd name="connsiteY8" fmla="*/ 1342790 h 1455524"/>
                      <a:gd name="connsiteX9" fmla="*/ 142797 w 348224"/>
                      <a:gd name="connsiteY9" fmla="*/ 1455524 h 1455524"/>
                      <a:gd name="connsiteX10" fmla="*/ 280583 w 348224"/>
                      <a:gd name="connsiteY10" fmla="*/ 1330264 h 1455524"/>
                      <a:gd name="connsiteX11" fmla="*/ 348224 w 348224"/>
                      <a:gd name="connsiteY11" fmla="*/ 1022124 h 1455524"/>
                      <a:gd name="connsiteX12" fmla="*/ 348224 w 348224"/>
                      <a:gd name="connsiteY12" fmla="*/ 724004 h 1455524"/>
                      <a:gd name="connsiteX13" fmla="*/ 192275 w 348224"/>
                      <a:gd name="connsiteY13" fmla="*/ 0 h 1455524"/>
                      <a:gd name="connsiteX14" fmla="*/ 305636 w 348224"/>
                      <a:gd name="connsiteY14" fmla="*/ 846759 h 1455524"/>
                      <a:gd name="connsiteX15" fmla="*/ 202922 w 348224"/>
                      <a:gd name="connsiteY15" fmla="*/ 934442 h 1455524"/>
                      <a:gd name="connsiteX16" fmla="*/ 92693 w 348224"/>
                      <a:gd name="connsiteY16" fmla="*/ 736530 h 1455524"/>
                      <a:gd name="connsiteX17" fmla="*/ 7516 w 348224"/>
                      <a:gd name="connsiteY17" fmla="*/ 693942 h 1455524"/>
                      <a:gd name="connsiteX18" fmla="*/ 0 w 348224"/>
                      <a:gd name="connsiteY18" fmla="*/ 1112311 h 1455524"/>
                      <a:gd name="connsiteX0" fmla="*/ 0 w 348224"/>
                      <a:gd name="connsiteY0" fmla="*/ 1112311 h 1455524"/>
                      <a:gd name="connsiteX1" fmla="*/ 115240 w 348224"/>
                      <a:gd name="connsiteY1" fmla="*/ 1054692 h 1455524"/>
                      <a:gd name="connsiteX2" fmla="*/ 170354 w 348224"/>
                      <a:gd name="connsiteY2" fmla="*/ 1097280 h 1455524"/>
                      <a:gd name="connsiteX3" fmla="*/ 187891 w 348224"/>
                      <a:gd name="connsiteY3" fmla="*/ 1174941 h 1455524"/>
                      <a:gd name="connsiteX4" fmla="*/ 220459 w 348224"/>
                      <a:gd name="connsiteY4" fmla="*/ 1202499 h 1455524"/>
                      <a:gd name="connsiteX5" fmla="*/ 155323 w 348224"/>
                      <a:gd name="connsiteY5" fmla="*/ 1215025 h 1455524"/>
                      <a:gd name="connsiteX6" fmla="*/ 205427 w 348224"/>
                      <a:gd name="connsiteY6" fmla="*/ 1275150 h 1455524"/>
                      <a:gd name="connsiteX7" fmla="*/ 140292 w 348224"/>
                      <a:gd name="connsiteY7" fmla="*/ 1267634 h 1455524"/>
                      <a:gd name="connsiteX8" fmla="*/ 195407 w 348224"/>
                      <a:gd name="connsiteY8" fmla="*/ 1342790 h 1455524"/>
                      <a:gd name="connsiteX9" fmla="*/ 142797 w 348224"/>
                      <a:gd name="connsiteY9" fmla="*/ 1455524 h 1455524"/>
                      <a:gd name="connsiteX10" fmla="*/ 280583 w 348224"/>
                      <a:gd name="connsiteY10" fmla="*/ 1330264 h 1455524"/>
                      <a:gd name="connsiteX11" fmla="*/ 348224 w 348224"/>
                      <a:gd name="connsiteY11" fmla="*/ 1022124 h 1455524"/>
                      <a:gd name="connsiteX12" fmla="*/ 348224 w 348224"/>
                      <a:gd name="connsiteY12" fmla="*/ 724004 h 1455524"/>
                      <a:gd name="connsiteX13" fmla="*/ 344675 w 348224"/>
                      <a:gd name="connsiteY13" fmla="*/ 457200 h 1455524"/>
                      <a:gd name="connsiteX14" fmla="*/ 192275 w 348224"/>
                      <a:gd name="connsiteY14" fmla="*/ 0 h 1455524"/>
                      <a:gd name="connsiteX15" fmla="*/ 305636 w 348224"/>
                      <a:gd name="connsiteY15" fmla="*/ 846759 h 1455524"/>
                      <a:gd name="connsiteX16" fmla="*/ 202922 w 348224"/>
                      <a:gd name="connsiteY16" fmla="*/ 934442 h 1455524"/>
                      <a:gd name="connsiteX17" fmla="*/ 92693 w 348224"/>
                      <a:gd name="connsiteY17" fmla="*/ 736530 h 1455524"/>
                      <a:gd name="connsiteX18" fmla="*/ 7516 w 348224"/>
                      <a:gd name="connsiteY18" fmla="*/ 693942 h 1455524"/>
                      <a:gd name="connsiteX19" fmla="*/ 0 w 348224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348224 w 420875"/>
                      <a:gd name="connsiteY11" fmla="*/ 1022124 h 1455524"/>
                      <a:gd name="connsiteX12" fmla="*/ 420875 w 420875"/>
                      <a:gd name="connsiteY12" fmla="*/ 6858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348224 w 420875"/>
                      <a:gd name="connsiteY11" fmla="*/ 1022124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60960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838200 h 1455524"/>
                      <a:gd name="connsiteX18" fmla="*/ 116075 w 420875"/>
                      <a:gd name="connsiteY18" fmla="*/ 609600 h 1455524"/>
                      <a:gd name="connsiteX19" fmla="*/ 7516 w 420875"/>
                      <a:gd name="connsiteY19" fmla="*/ 693942 h 1455524"/>
                      <a:gd name="connsiteX20" fmla="*/ 0 w 420875"/>
                      <a:gd name="connsiteY20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838200 h 1455524"/>
                      <a:gd name="connsiteX18" fmla="*/ 116075 w 420875"/>
                      <a:gd name="connsiteY18" fmla="*/ 609600 h 1455524"/>
                      <a:gd name="connsiteX19" fmla="*/ 39875 w 420875"/>
                      <a:gd name="connsiteY19" fmla="*/ 762000 h 1455524"/>
                      <a:gd name="connsiteX20" fmla="*/ 7516 w 420875"/>
                      <a:gd name="connsiteY20" fmla="*/ 693942 h 1455524"/>
                      <a:gd name="connsiteX21" fmla="*/ 0 w 420875"/>
                      <a:gd name="connsiteY21" fmla="*/ 1112311 h 1455524"/>
                      <a:gd name="connsiteX0" fmla="*/ 32359 w 413359"/>
                      <a:gd name="connsiteY0" fmla="*/ 1143000 h 1455524"/>
                      <a:gd name="connsiteX1" fmla="*/ 107724 w 413359"/>
                      <a:gd name="connsiteY1" fmla="*/ 1054692 h 1455524"/>
                      <a:gd name="connsiteX2" fmla="*/ 162838 w 413359"/>
                      <a:gd name="connsiteY2" fmla="*/ 1097280 h 1455524"/>
                      <a:gd name="connsiteX3" fmla="*/ 180375 w 413359"/>
                      <a:gd name="connsiteY3" fmla="*/ 1174941 h 1455524"/>
                      <a:gd name="connsiteX4" fmla="*/ 212943 w 413359"/>
                      <a:gd name="connsiteY4" fmla="*/ 1202499 h 1455524"/>
                      <a:gd name="connsiteX5" fmla="*/ 147807 w 413359"/>
                      <a:gd name="connsiteY5" fmla="*/ 1215025 h 1455524"/>
                      <a:gd name="connsiteX6" fmla="*/ 197911 w 413359"/>
                      <a:gd name="connsiteY6" fmla="*/ 1275150 h 1455524"/>
                      <a:gd name="connsiteX7" fmla="*/ 132776 w 413359"/>
                      <a:gd name="connsiteY7" fmla="*/ 1267634 h 1455524"/>
                      <a:gd name="connsiteX8" fmla="*/ 187891 w 413359"/>
                      <a:gd name="connsiteY8" fmla="*/ 1342790 h 1455524"/>
                      <a:gd name="connsiteX9" fmla="*/ 135281 w 413359"/>
                      <a:gd name="connsiteY9" fmla="*/ 1455524 h 1455524"/>
                      <a:gd name="connsiteX10" fmla="*/ 273067 w 413359"/>
                      <a:gd name="connsiteY10" fmla="*/ 1330264 h 1455524"/>
                      <a:gd name="connsiteX11" fmla="*/ 260959 w 413359"/>
                      <a:gd name="connsiteY11" fmla="*/ 1143000 h 1455524"/>
                      <a:gd name="connsiteX12" fmla="*/ 413359 w 413359"/>
                      <a:gd name="connsiteY12" fmla="*/ 838200 h 1455524"/>
                      <a:gd name="connsiteX13" fmla="*/ 337159 w 413359"/>
                      <a:gd name="connsiteY13" fmla="*/ 457200 h 1455524"/>
                      <a:gd name="connsiteX14" fmla="*/ 184759 w 413359"/>
                      <a:gd name="connsiteY14" fmla="*/ 0 h 1455524"/>
                      <a:gd name="connsiteX15" fmla="*/ 298120 w 413359"/>
                      <a:gd name="connsiteY15" fmla="*/ 846759 h 1455524"/>
                      <a:gd name="connsiteX16" fmla="*/ 195406 w 413359"/>
                      <a:gd name="connsiteY16" fmla="*/ 934442 h 1455524"/>
                      <a:gd name="connsiteX17" fmla="*/ 108559 w 413359"/>
                      <a:gd name="connsiteY17" fmla="*/ 838200 h 1455524"/>
                      <a:gd name="connsiteX18" fmla="*/ 108559 w 413359"/>
                      <a:gd name="connsiteY18" fmla="*/ 609600 h 1455524"/>
                      <a:gd name="connsiteX19" fmla="*/ 32359 w 413359"/>
                      <a:gd name="connsiteY19" fmla="*/ 762000 h 1455524"/>
                      <a:gd name="connsiteX20" fmla="*/ 0 w 413359"/>
                      <a:gd name="connsiteY20" fmla="*/ 693942 h 1455524"/>
                      <a:gd name="connsiteX21" fmla="*/ 32359 w 413359"/>
                      <a:gd name="connsiteY21" fmla="*/ 1143000 h 1455524"/>
                      <a:gd name="connsiteX0" fmla="*/ 0 w 381000"/>
                      <a:gd name="connsiteY0" fmla="*/ 1143000 h 1455524"/>
                      <a:gd name="connsiteX1" fmla="*/ 75365 w 381000"/>
                      <a:gd name="connsiteY1" fmla="*/ 1054692 h 1455524"/>
                      <a:gd name="connsiteX2" fmla="*/ 130479 w 381000"/>
                      <a:gd name="connsiteY2" fmla="*/ 1097280 h 1455524"/>
                      <a:gd name="connsiteX3" fmla="*/ 148016 w 381000"/>
                      <a:gd name="connsiteY3" fmla="*/ 1174941 h 1455524"/>
                      <a:gd name="connsiteX4" fmla="*/ 180584 w 381000"/>
                      <a:gd name="connsiteY4" fmla="*/ 1202499 h 1455524"/>
                      <a:gd name="connsiteX5" fmla="*/ 115448 w 381000"/>
                      <a:gd name="connsiteY5" fmla="*/ 1215025 h 1455524"/>
                      <a:gd name="connsiteX6" fmla="*/ 165552 w 381000"/>
                      <a:gd name="connsiteY6" fmla="*/ 1275150 h 1455524"/>
                      <a:gd name="connsiteX7" fmla="*/ 100417 w 381000"/>
                      <a:gd name="connsiteY7" fmla="*/ 1267634 h 1455524"/>
                      <a:gd name="connsiteX8" fmla="*/ 155532 w 381000"/>
                      <a:gd name="connsiteY8" fmla="*/ 1342790 h 1455524"/>
                      <a:gd name="connsiteX9" fmla="*/ 102922 w 381000"/>
                      <a:gd name="connsiteY9" fmla="*/ 1455524 h 1455524"/>
                      <a:gd name="connsiteX10" fmla="*/ 240708 w 381000"/>
                      <a:gd name="connsiteY10" fmla="*/ 1330264 h 1455524"/>
                      <a:gd name="connsiteX11" fmla="*/ 228600 w 381000"/>
                      <a:gd name="connsiteY11" fmla="*/ 1143000 h 1455524"/>
                      <a:gd name="connsiteX12" fmla="*/ 381000 w 381000"/>
                      <a:gd name="connsiteY12" fmla="*/ 838200 h 1455524"/>
                      <a:gd name="connsiteX13" fmla="*/ 304800 w 381000"/>
                      <a:gd name="connsiteY13" fmla="*/ 457200 h 1455524"/>
                      <a:gd name="connsiteX14" fmla="*/ 152400 w 381000"/>
                      <a:gd name="connsiteY14" fmla="*/ 0 h 1455524"/>
                      <a:gd name="connsiteX15" fmla="*/ 265761 w 381000"/>
                      <a:gd name="connsiteY15" fmla="*/ 846759 h 1455524"/>
                      <a:gd name="connsiteX16" fmla="*/ 163047 w 381000"/>
                      <a:gd name="connsiteY16" fmla="*/ 934442 h 1455524"/>
                      <a:gd name="connsiteX17" fmla="*/ 76200 w 381000"/>
                      <a:gd name="connsiteY17" fmla="*/ 838200 h 1455524"/>
                      <a:gd name="connsiteX18" fmla="*/ 76200 w 381000"/>
                      <a:gd name="connsiteY18" fmla="*/ 609600 h 1455524"/>
                      <a:gd name="connsiteX19" fmla="*/ 0 w 381000"/>
                      <a:gd name="connsiteY19" fmla="*/ 762000 h 1455524"/>
                      <a:gd name="connsiteX20" fmla="*/ 0 w 381000"/>
                      <a:gd name="connsiteY20" fmla="*/ 685800 h 1455524"/>
                      <a:gd name="connsiteX21" fmla="*/ 0 w 381000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76201 w 381001"/>
                      <a:gd name="connsiteY18" fmla="*/ 609600 h 1455524"/>
                      <a:gd name="connsiteX19" fmla="*/ 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76201 w 381001"/>
                      <a:gd name="connsiteY18" fmla="*/ 609600 h 1455524"/>
                      <a:gd name="connsiteX19" fmla="*/ 7620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152401 w 381001"/>
                      <a:gd name="connsiteY18" fmla="*/ 609600 h 1455524"/>
                      <a:gd name="connsiteX19" fmla="*/ 7620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381001" h="1455524">
                        <a:moveTo>
                          <a:pt x="1" y="1143000"/>
                        </a:moveTo>
                        <a:lnTo>
                          <a:pt x="75366" y="1054692"/>
                        </a:lnTo>
                        <a:lnTo>
                          <a:pt x="130480" y="1097280"/>
                        </a:lnTo>
                        <a:lnTo>
                          <a:pt x="148017" y="1174941"/>
                        </a:lnTo>
                        <a:lnTo>
                          <a:pt x="180585" y="1202499"/>
                        </a:lnTo>
                        <a:lnTo>
                          <a:pt x="115449" y="1215025"/>
                        </a:lnTo>
                        <a:lnTo>
                          <a:pt x="165553" y="1275150"/>
                        </a:lnTo>
                        <a:lnTo>
                          <a:pt x="100418" y="1267634"/>
                        </a:lnTo>
                        <a:lnTo>
                          <a:pt x="155533" y="1342790"/>
                        </a:lnTo>
                        <a:lnTo>
                          <a:pt x="102923" y="1455524"/>
                        </a:lnTo>
                        <a:lnTo>
                          <a:pt x="240709" y="1330264"/>
                        </a:lnTo>
                        <a:lnTo>
                          <a:pt x="228601" y="1143000"/>
                        </a:lnTo>
                        <a:lnTo>
                          <a:pt x="381001" y="838200"/>
                        </a:lnTo>
                        <a:lnTo>
                          <a:pt x="304801" y="457200"/>
                        </a:lnTo>
                        <a:lnTo>
                          <a:pt x="152401" y="0"/>
                        </a:lnTo>
                        <a:lnTo>
                          <a:pt x="265762" y="846759"/>
                        </a:lnTo>
                        <a:lnTo>
                          <a:pt x="163048" y="934442"/>
                        </a:lnTo>
                        <a:lnTo>
                          <a:pt x="76201" y="838200"/>
                        </a:lnTo>
                        <a:lnTo>
                          <a:pt x="152401" y="609600"/>
                        </a:lnTo>
                        <a:lnTo>
                          <a:pt x="76201" y="762000"/>
                        </a:lnTo>
                        <a:cubicBezTo>
                          <a:pt x="76201" y="736600"/>
                          <a:pt x="0" y="711200"/>
                          <a:pt x="0" y="685800"/>
                        </a:cubicBezTo>
                        <a:cubicBezTo>
                          <a:pt x="0" y="838200"/>
                          <a:pt x="1" y="990600"/>
                          <a:pt x="1" y="114300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Freeform 239"/>
                  <p:cNvSpPr/>
                  <p:nvPr/>
                </p:nvSpPr>
                <p:spPr>
                  <a:xfrm flipH="1">
                    <a:off x="7391400" y="914400"/>
                    <a:ext cx="381001" cy="1455524"/>
                  </a:xfrm>
                  <a:custGeom>
                    <a:avLst/>
                    <a:gdLst>
                      <a:gd name="connsiteX0" fmla="*/ 0 w 348224"/>
                      <a:gd name="connsiteY0" fmla="*/ 749056 h 1092269"/>
                      <a:gd name="connsiteX1" fmla="*/ 115240 w 348224"/>
                      <a:gd name="connsiteY1" fmla="*/ 691437 h 1092269"/>
                      <a:gd name="connsiteX2" fmla="*/ 170354 w 348224"/>
                      <a:gd name="connsiteY2" fmla="*/ 734025 h 1092269"/>
                      <a:gd name="connsiteX3" fmla="*/ 187891 w 348224"/>
                      <a:gd name="connsiteY3" fmla="*/ 811686 h 1092269"/>
                      <a:gd name="connsiteX4" fmla="*/ 220459 w 348224"/>
                      <a:gd name="connsiteY4" fmla="*/ 839244 h 1092269"/>
                      <a:gd name="connsiteX5" fmla="*/ 155323 w 348224"/>
                      <a:gd name="connsiteY5" fmla="*/ 851770 h 1092269"/>
                      <a:gd name="connsiteX6" fmla="*/ 205427 w 348224"/>
                      <a:gd name="connsiteY6" fmla="*/ 911895 h 1092269"/>
                      <a:gd name="connsiteX7" fmla="*/ 140292 w 348224"/>
                      <a:gd name="connsiteY7" fmla="*/ 904379 h 1092269"/>
                      <a:gd name="connsiteX8" fmla="*/ 195407 w 348224"/>
                      <a:gd name="connsiteY8" fmla="*/ 979535 h 1092269"/>
                      <a:gd name="connsiteX9" fmla="*/ 142797 w 348224"/>
                      <a:gd name="connsiteY9" fmla="*/ 1092269 h 1092269"/>
                      <a:gd name="connsiteX10" fmla="*/ 280583 w 348224"/>
                      <a:gd name="connsiteY10" fmla="*/ 967009 h 1092269"/>
                      <a:gd name="connsiteX11" fmla="*/ 348224 w 348224"/>
                      <a:gd name="connsiteY11" fmla="*/ 658869 h 1092269"/>
                      <a:gd name="connsiteX12" fmla="*/ 348224 w 348224"/>
                      <a:gd name="connsiteY12" fmla="*/ 360749 h 1092269"/>
                      <a:gd name="connsiteX13" fmla="*/ 255531 w 348224"/>
                      <a:gd name="connsiteY13" fmla="*/ 0 h 1092269"/>
                      <a:gd name="connsiteX14" fmla="*/ 305636 w 348224"/>
                      <a:gd name="connsiteY14" fmla="*/ 483504 h 1092269"/>
                      <a:gd name="connsiteX15" fmla="*/ 202922 w 348224"/>
                      <a:gd name="connsiteY15" fmla="*/ 571187 h 1092269"/>
                      <a:gd name="connsiteX16" fmla="*/ 92693 w 348224"/>
                      <a:gd name="connsiteY16" fmla="*/ 373275 h 1092269"/>
                      <a:gd name="connsiteX17" fmla="*/ 7516 w 348224"/>
                      <a:gd name="connsiteY17" fmla="*/ 330687 h 1092269"/>
                      <a:gd name="connsiteX18" fmla="*/ 0 w 348224"/>
                      <a:gd name="connsiteY18" fmla="*/ 749056 h 1092269"/>
                      <a:gd name="connsiteX0" fmla="*/ 0 w 348224"/>
                      <a:gd name="connsiteY0" fmla="*/ 1112311 h 1455524"/>
                      <a:gd name="connsiteX1" fmla="*/ 115240 w 348224"/>
                      <a:gd name="connsiteY1" fmla="*/ 1054692 h 1455524"/>
                      <a:gd name="connsiteX2" fmla="*/ 170354 w 348224"/>
                      <a:gd name="connsiteY2" fmla="*/ 1097280 h 1455524"/>
                      <a:gd name="connsiteX3" fmla="*/ 187891 w 348224"/>
                      <a:gd name="connsiteY3" fmla="*/ 1174941 h 1455524"/>
                      <a:gd name="connsiteX4" fmla="*/ 220459 w 348224"/>
                      <a:gd name="connsiteY4" fmla="*/ 1202499 h 1455524"/>
                      <a:gd name="connsiteX5" fmla="*/ 155323 w 348224"/>
                      <a:gd name="connsiteY5" fmla="*/ 1215025 h 1455524"/>
                      <a:gd name="connsiteX6" fmla="*/ 205427 w 348224"/>
                      <a:gd name="connsiteY6" fmla="*/ 1275150 h 1455524"/>
                      <a:gd name="connsiteX7" fmla="*/ 140292 w 348224"/>
                      <a:gd name="connsiteY7" fmla="*/ 1267634 h 1455524"/>
                      <a:gd name="connsiteX8" fmla="*/ 195407 w 348224"/>
                      <a:gd name="connsiteY8" fmla="*/ 1342790 h 1455524"/>
                      <a:gd name="connsiteX9" fmla="*/ 142797 w 348224"/>
                      <a:gd name="connsiteY9" fmla="*/ 1455524 h 1455524"/>
                      <a:gd name="connsiteX10" fmla="*/ 280583 w 348224"/>
                      <a:gd name="connsiteY10" fmla="*/ 1330264 h 1455524"/>
                      <a:gd name="connsiteX11" fmla="*/ 348224 w 348224"/>
                      <a:gd name="connsiteY11" fmla="*/ 1022124 h 1455524"/>
                      <a:gd name="connsiteX12" fmla="*/ 348224 w 348224"/>
                      <a:gd name="connsiteY12" fmla="*/ 724004 h 1455524"/>
                      <a:gd name="connsiteX13" fmla="*/ 192275 w 348224"/>
                      <a:gd name="connsiteY13" fmla="*/ 0 h 1455524"/>
                      <a:gd name="connsiteX14" fmla="*/ 305636 w 348224"/>
                      <a:gd name="connsiteY14" fmla="*/ 846759 h 1455524"/>
                      <a:gd name="connsiteX15" fmla="*/ 202922 w 348224"/>
                      <a:gd name="connsiteY15" fmla="*/ 934442 h 1455524"/>
                      <a:gd name="connsiteX16" fmla="*/ 92693 w 348224"/>
                      <a:gd name="connsiteY16" fmla="*/ 736530 h 1455524"/>
                      <a:gd name="connsiteX17" fmla="*/ 7516 w 348224"/>
                      <a:gd name="connsiteY17" fmla="*/ 693942 h 1455524"/>
                      <a:gd name="connsiteX18" fmla="*/ 0 w 348224"/>
                      <a:gd name="connsiteY18" fmla="*/ 1112311 h 1455524"/>
                      <a:gd name="connsiteX0" fmla="*/ 0 w 348224"/>
                      <a:gd name="connsiteY0" fmla="*/ 1112311 h 1455524"/>
                      <a:gd name="connsiteX1" fmla="*/ 115240 w 348224"/>
                      <a:gd name="connsiteY1" fmla="*/ 1054692 h 1455524"/>
                      <a:gd name="connsiteX2" fmla="*/ 170354 w 348224"/>
                      <a:gd name="connsiteY2" fmla="*/ 1097280 h 1455524"/>
                      <a:gd name="connsiteX3" fmla="*/ 187891 w 348224"/>
                      <a:gd name="connsiteY3" fmla="*/ 1174941 h 1455524"/>
                      <a:gd name="connsiteX4" fmla="*/ 220459 w 348224"/>
                      <a:gd name="connsiteY4" fmla="*/ 1202499 h 1455524"/>
                      <a:gd name="connsiteX5" fmla="*/ 155323 w 348224"/>
                      <a:gd name="connsiteY5" fmla="*/ 1215025 h 1455524"/>
                      <a:gd name="connsiteX6" fmla="*/ 205427 w 348224"/>
                      <a:gd name="connsiteY6" fmla="*/ 1275150 h 1455524"/>
                      <a:gd name="connsiteX7" fmla="*/ 140292 w 348224"/>
                      <a:gd name="connsiteY7" fmla="*/ 1267634 h 1455524"/>
                      <a:gd name="connsiteX8" fmla="*/ 195407 w 348224"/>
                      <a:gd name="connsiteY8" fmla="*/ 1342790 h 1455524"/>
                      <a:gd name="connsiteX9" fmla="*/ 142797 w 348224"/>
                      <a:gd name="connsiteY9" fmla="*/ 1455524 h 1455524"/>
                      <a:gd name="connsiteX10" fmla="*/ 280583 w 348224"/>
                      <a:gd name="connsiteY10" fmla="*/ 1330264 h 1455524"/>
                      <a:gd name="connsiteX11" fmla="*/ 348224 w 348224"/>
                      <a:gd name="connsiteY11" fmla="*/ 1022124 h 1455524"/>
                      <a:gd name="connsiteX12" fmla="*/ 348224 w 348224"/>
                      <a:gd name="connsiteY12" fmla="*/ 724004 h 1455524"/>
                      <a:gd name="connsiteX13" fmla="*/ 344675 w 348224"/>
                      <a:gd name="connsiteY13" fmla="*/ 457200 h 1455524"/>
                      <a:gd name="connsiteX14" fmla="*/ 192275 w 348224"/>
                      <a:gd name="connsiteY14" fmla="*/ 0 h 1455524"/>
                      <a:gd name="connsiteX15" fmla="*/ 305636 w 348224"/>
                      <a:gd name="connsiteY15" fmla="*/ 846759 h 1455524"/>
                      <a:gd name="connsiteX16" fmla="*/ 202922 w 348224"/>
                      <a:gd name="connsiteY16" fmla="*/ 934442 h 1455524"/>
                      <a:gd name="connsiteX17" fmla="*/ 92693 w 348224"/>
                      <a:gd name="connsiteY17" fmla="*/ 736530 h 1455524"/>
                      <a:gd name="connsiteX18" fmla="*/ 7516 w 348224"/>
                      <a:gd name="connsiteY18" fmla="*/ 693942 h 1455524"/>
                      <a:gd name="connsiteX19" fmla="*/ 0 w 348224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348224 w 420875"/>
                      <a:gd name="connsiteY11" fmla="*/ 1022124 h 1455524"/>
                      <a:gd name="connsiteX12" fmla="*/ 420875 w 420875"/>
                      <a:gd name="connsiteY12" fmla="*/ 6858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348224 w 420875"/>
                      <a:gd name="connsiteY11" fmla="*/ 1022124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92693 w 420875"/>
                      <a:gd name="connsiteY17" fmla="*/ 73653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609600 h 1455524"/>
                      <a:gd name="connsiteX18" fmla="*/ 7516 w 420875"/>
                      <a:gd name="connsiteY18" fmla="*/ 693942 h 1455524"/>
                      <a:gd name="connsiteX19" fmla="*/ 0 w 420875"/>
                      <a:gd name="connsiteY19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838200 h 1455524"/>
                      <a:gd name="connsiteX18" fmla="*/ 116075 w 420875"/>
                      <a:gd name="connsiteY18" fmla="*/ 609600 h 1455524"/>
                      <a:gd name="connsiteX19" fmla="*/ 7516 w 420875"/>
                      <a:gd name="connsiteY19" fmla="*/ 693942 h 1455524"/>
                      <a:gd name="connsiteX20" fmla="*/ 0 w 420875"/>
                      <a:gd name="connsiteY20" fmla="*/ 1112311 h 1455524"/>
                      <a:gd name="connsiteX0" fmla="*/ 0 w 420875"/>
                      <a:gd name="connsiteY0" fmla="*/ 1112311 h 1455524"/>
                      <a:gd name="connsiteX1" fmla="*/ 115240 w 420875"/>
                      <a:gd name="connsiteY1" fmla="*/ 1054692 h 1455524"/>
                      <a:gd name="connsiteX2" fmla="*/ 170354 w 420875"/>
                      <a:gd name="connsiteY2" fmla="*/ 1097280 h 1455524"/>
                      <a:gd name="connsiteX3" fmla="*/ 187891 w 420875"/>
                      <a:gd name="connsiteY3" fmla="*/ 1174941 h 1455524"/>
                      <a:gd name="connsiteX4" fmla="*/ 220459 w 420875"/>
                      <a:gd name="connsiteY4" fmla="*/ 1202499 h 1455524"/>
                      <a:gd name="connsiteX5" fmla="*/ 155323 w 420875"/>
                      <a:gd name="connsiteY5" fmla="*/ 1215025 h 1455524"/>
                      <a:gd name="connsiteX6" fmla="*/ 205427 w 420875"/>
                      <a:gd name="connsiteY6" fmla="*/ 1275150 h 1455524"/>
                      <a:gd name="connsiteX7" fmla="*/ 140292 w 420875"/>
                      <a:gd name="connsiteY7" fmla="*/ 1267634 h 1455524"/>
                      <a:gd name="connsiteX8" fmla="*/ 195407 w 420875"/>
                      <a:gd name="connsiteY8" fmla="*/ 1342790 h 1455524"/>
                      <a:gd name="connsiteX9" fmla="*/ 142797 w 420875"/>
                      <a:gd name="connsiteY9" fmla="*/ 1455524 h 1455524"/>
                      <a:gd name="connsiteX10" fmla="*/ 280583 w 420875"/>
                      <a:gd name="connsiteY10" fmla="*/ 1330264 h 1455524"/>
                      <a:gd name="connsiteX11" fmla="*/ 268475 w 420875"/>
                      <a:gd name="connsiteY11" fmla="*/ 1143000 h 1455524"/>
                      <a:gd name="connsiteX12" fmla="*/ 420875 w 420875"/>
                      <a:gd name="connsiteY12" fmla="*/ 838200 h 1455524"/>
                      <a:gd name="connsiteX13" fmla="*/ 344675 w 420875"/>
                      <a:gd name="connsiteY13" fmla="*/ 457200 h 1455524"/>
                      <a:gd name="connsiteX14" fmla="*/ 192275 w 420875"/>
                      <a:gd name="connsiteY14" fmla="*/ 0 h 1455524"/>
                      <a:gd name="connsiteX15" fmla="*/ 305636 w 420875"/>
                      <a:gd name="connsiteY15" fmla="*/ 846759 h 1455524"/>
                      <a:gd name="connsiteX16" fmla="*/ 202922 w 420875"/>
                      <a:gd name="connsiteY16" fmla="*/ 934442 h 1455524"/>
                      <a:gd name="connsiteX17" fmla="*/ 116075 w 420875"/>
                      <a:gd name="connsiteY17" fmla="*/ 838200 h 1455524"/>
                      <a:gd name="connsiteX18" fmla="*/ 116075 w 420875"/>
                      <a:gd name="connsiteY18" fmla="*/ 609600 h 1455524"/>
                      <a:gd name="connsiteX19" fmla="*/ 39875 w 420875"/>
                      <a:gd name="connsiteY19" fmla="*/ 762000 h 1455524"/>
                      <a:gd name="connsiteX20" fmla="*/ 7516 w 420875"/>
                      <a:gd name="connsiteY20" fmla="*/ 693942 h 1455524"/>
                      <a:gd name="connsiteX21" fmla="*/ 0 w 420875"/>
                      <a:gd name="connsiteY21" fmla="*/ 1112311 h 1455524"/>
                      <a:gd name="connsiteX0" fmla="*/ 32359 w 413359"/>
                      <a:gd name="connsiteY0" fmla="*/ 1143000 h 1455524"/>
                      <a:gd name="connsiteX1" fmla="*/ 107724 w 413359"/>
                      <a:gd name="connsiteY1" fmla="*/ 1054692 h 1455524"/>
                      <a:gd name="connsiteX2" fmla="*/ 162838 w 413359"/>
                      <a:gd name="connsiteY2" fmla="*/ 1097280 h 1455524"/>
                      <a:gd name="connsiteX3" fmla="*/ 180375 w 413359"/>
                      <a:gd name="connsiteY3" fmla="*/ 1174941 h 1455524"/>
                      <a:gd name="connsiteX4" fmla="*/ 212943 w 413359"/>
                      <a:gd name="connsiteY4" fmla="*/ 1202499 h 1455524"/>
                      <a:gd name="connsiteX5" fmla="*/ 147807 w 413359"/>
                      <a:gd name="connsiteY5" fmla="*/ 1215025 h 1455524"/>
                      <a:gd name="connsiteX6" fmla="*/ 197911 w 413359"/>
                      <a:gd name="connsiteY6" fmla="*/ 1275150 h 1455524"/>
                      <a:gd name="connsiteX7" fmla="*/ 132776 w 413359"/>
                      <a:gd name="connsiteY7" fmla="*/ 1267634 h 1455524"/>
                      <a:gd name="connsiteX8" fmla="*/ 187891 w 413359"/>
                      <a:gd name="connsiteY8" fmla="*/ 1342790 h 1455524"/>
                      <a:gd name="connsiteX9" fmla="*/ 135281 w 413359"/>
                      <a:gd name="connsiteY9" fmla="*/ 1455524 h 1455524"/>
                      <a:gd name="connsiteX10" fmla="*/ 273067 w 413359"/>
                      <a:gd name="connsiteY10" fmla="*/ 1330264 h 1455524"/>
                      <a:gd name="connsiteX11" fmla="*/ 260959 w 413359"/>
                      <a:gd name="connsiteY11" fmla="*/ 1143000 h 1455524"/>
                      <a:gd name="connsiteX12" fmla="*/ 413359 w 413359"/>
                      <a:gd name="connsiteY12" fmla="*/ 838200 h 1455524"/>
                      <a:gd name="connsiteX13" fmla="*/ 337159 w 413359"/>
                      <a:gd name="connsiteY13" fmla="*/ 457200 h 1455524"/>
                      <a:gd name="connsiteX14" fmla="*/ 184759 w 413359"/>
                      <a:gd name="connsiteY14" fmla="*/ 0 h 1455524"/>
                      <a:gd name="connsiteX15" fmla="*/ 298120 w 413359"/>
                      <a:gd name="connsiteY15" fmla="*/ 846759 h 1455524"/>
                      <a:gd name="connsiteX16" fmla="*/ 195406 w 413359"/>
                      <a:gd name="connsiteY16" fmla="*/ 934442 h 1455524"/>
                      <a:gd name="connsiteX17" fmla="*/ 108559 w 413359"/>
                      <a:gd name="connsiteY17" fmla="*/ 838200 h 1455524"/>
                      <a:gd name="connsiteX18" fmla="*/ 108559 w 413359"/>
                      <a:gd name="connsiteY18" fmla="*/ 609600 h 1455524"/>
                      <a:gd name="connsiteX19" fmla="*/ 32359 w 413359"/>
                      <a:gd name="connsiteY19" fmla="*/ 762000 h 1455524"/>
                      <a:gd name="connsiteX20" fmla="*/ 0 w 413359"/>
                      <a:gd name="connsiteY20" fmla="*/ 693942 h 1455524"/>
                      <a:gd name="connsiteX21" fmla="*/ 32359 w 413359"/>
                      <a:gd name="connsiteY21" fmla="*/ 1143000 h 1455524"/>
                      <a:gd name="connsiteX0" fmla="*/ 0 w 381000"/>
                      <a:gd name="connsiteY0" fmla="*/ 1143000 h 1455524"/>
                      <a:gd name="connsiteX1" fmla="*/ 75365 w 381000"/>
                      <a:gd name="connsiteY1" fmla="*/ 1054692 h 1455524"/>
                      <a:gd name="connsiteX2" fmla="*/ 130479 w 381000"/>
                      <a:gd name="connsiteY2" fmla="*/ 1097280 h 1455524"/>
                      <a:gd name="connsiteX3" fmla="*/ 148016 w 381000"/>
                      <a:gd name="connsiteY3" fmla="*/ 1174941 h 1455524"/>
                      <a:gd name="connsiteX4" fmla="*/ 180584 w 381000"/>
                      <a:gd name="connsiteY4" fmla="*/ 1202499 h 1455524"/>
                      <a:gd name="connsiteX5" fmla="*/ 115448 w 381000"/>
                      <a:gd name="connsiteY5" fmla="*/ 1215025 h 1455524"/>
                      <a:gd name="connsiteX6" fmla="*/ 165552 w 381000"/>
                      <a:gd name="connsiteY6" fmla="*/ 1275150 h 1455524"/>
                      <a:gd name="connsiteX7" fmla="*/ 100417 w 381000"/>
                      <a:gd name="connsiteY7" fmla="*/ 1267634 h 1455524"/>
                      <a:gd name="connsiteX8" fmla="*/ 155532 w 381000"/>
                      <a:gd name="connsiteY8" fmla="*/ 1342790 h 1455524"/>
                      <a:gd name="connsiteX9" fmla="*/ 102922 w 381000"/>
                      <a:gd name="connsiteY9" fmla="*/ 1455524 h 1455524"/>
                      <a:gd name="connsiteX10" fmla="*/ 240708 w 381000"/>
                      <a:gd name="connsiteY10" fmla="*/ 1330264 h 1455524"/>
                      <a:gd name="connsiteX11" fmla="*/ 228600 w 381000"/>
                      <a:gd name="connsiteY11" fmla="*/ 1143000 h 1455524"/>
                      <a:gd name="connsiteX12" fmla="*/ 381000 w 381000"/>
                      <a:gd name="connsiteY12" fmla="*/ 838200 h 1455524"/>
                      <a:gd name="connsiteX13" fmla="*/ 304800 w 381000"/>
                      <a:gd name="connsiteY13" fmla="*/ 457200 h 1455524"/>
                      <a:gd name="connsiteX14" fmla="*/ 152400 w 381000"/>
                      <a:gd name="connsiteY14" fmla="*/ 0 h 1455524"/>
                      <a:gd name="connsiteX15" fmla="*/ 265761 w 381000"/>
                      <a:gd name="connsiteY15" fmla="*/ 846759 h 1455524"/>
                      <a:gd name="connsiteX16" fmla="*/ 163047 w 381000"/>
                      <a:gd name="connsiteY16" fmla="*/ 934442 h 1455524"/>
                      <a:gd name="connsiteX17" fmla="*/ 76200 w 381000"/>
                      <a:gd name="connsiteY17" fmla="*/ 838200 h 1455524"/>
                      <a:gd name="connsiteX18" fmla="*/ 76200 w 381000"/>
                      <a:gd name="connsiteY18" fmla="*/ 609600 h 1455524"/>
                      <a:gd name="connsiteX19" fmla="*/ 0 w 381000"/>
                      <a:gd name="connsiteY19" fmla="*/ 762000 h 1455524"/>
                      <a:gd name="connsiteX20" fmla="*/ 0 w 381000"/>
                      <a:gd name="connsiteY20" fmla="*/ 685800 h 1455524"/>
                      <a:gd name="connsiteX21" fmla="*/ 0 w 381000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76201 w 381001"/>
                      <a:gd name="connsiteY18" fmla="*/ 609600 h 1455524"/>
                      <a:gd name="connsiteX19" fmla="*/ 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76201 w 381001"/>
                      <a:gd name="connsiteY18" fmla="*/ 609600 h 1455524"/>
                      <a:gd name="connsiteX19" fmla="*/ 7620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  <a:gd name="connsiteX0" fmla="*/ 1 w 381001"/>
                      <a:gd name="connsiteY0" fmla="*/ 1143000 h 1455524"/>
                      <a:gd name="connsiteX1" fmla="*/ 75366 w 381001"/>
                      <a:gd name="connsiteY1" fmla="*/ 1054692 h 1455524"/>
                      <a:gd name="connsiteX2" fmla="*/ 130480 w 381001"/>
                      <a:gd name="connsiteY2" fmla="*/ 1097280 h 1455524"/>
                      <a:gd name="connsiteX3" fmla="*/ 148017 w 381001"/>
                      <a:gd name="connsiteY3" fmla="*/ 1174941 h 1455524"/>
                      <a:gd name="connsiteX4" fmla="*/ 180585 w 381001"/>
                      <a:gd name="connsiteY4" fmla="*/ 1202499 h 1455524"/>
                      <a:gd name="connsiteX5" fmla="*/ 115449 w 381001"/>
                      <a:gd name="connsiteY5" fmla="*/ 1215025 h 1455524"/>
                      <a:gd name="connsiteX6" fmla="*/ 165553 w 381001"/>
                      <a:gd name="connsiteY6" fmla="*/ 1275150 h 1455524"/>
                      <a:gd name="connsiteX7" fmla="*/ 100418 w 381001"/>
                      <a:gd name="connsiteY7" fmla="*/ 1267634 h 1455524"/>
                      <a:gd name="connsiteX8" fmla="*/ 155533 w 381001"/>
                      <a:gd name="connsiteY8" fmla="*/ 1342790 h 1455524"/>
                      <a:gd name="connsiteX9" fmla="*/ 102923 w 381001"/>
                      <a:gd name="connsiteY9" fmla="*/ 1455524 h 1455524"/>
                      <a:gd name="connsiteX10" fmla="*/ 240709 w 381001"/>
                      <a:gd name="connsiteY10" fmla="*/ 1330264 h 1455524"/>
                      <a:gd name="connsiteX11" fmla="*/ 228601 w 381001"/>
                      <a:gd name="connsiteY11" fmla="*/ 1143000 h 1455524"/>
                      <a:gd name="connsiteX12" fmla="*/ 381001 w 381001"/>
                      <a:gd name="connsiteY12" fmla="*/ 838200 h 1455524"/>
                      <a:gd name="connsiteX13" fmla="*/ 304801 w 381001"/>
                      <a:gd name="connsiteY13" fmla="*/ 457200 h 1455524"/>
                      <a:gd name="connsiteX14" fmla="*/ 152401 w 381001"/>
                      <a:gd name="connsiteY14" fmla="*/ 0 h 1455524"/>
                      <a:gd name="connsiteX15" fmla="*/ 265762 w 381001"/>
                      <a:gd name="connsiteY15" fmla="*/ 846759 h 1455524"/>
                      <a:gd name="connsiteX16" fmla="*/ 163048 w 381001"/>
                      <a:gd name="connsiteY16" fmla="*/ 934442 h 1455524"/>
                      <a:gd name="connsiteX17" fmla="*/ 76201 w 381001"/>
                      <a:gd name="connsiteY17" fmla="*/ 838200 h 1455524"/>
                      <a:gd name="connsiteX18" fmla="*/ 152401 w 381001"/>
                      <a:gd name="connsiteY18" fmla="*/ 609600 h 1455524"/>
                      <a:gd name="connsiteX19" fmla="*/ 76201 w 381001"/>
                      <a:gd name="connsiteY19" fmla="*/ 762000 h 1455524"/>
                      <a:gd name="connsiteX20" fmla="*/ 0 w 381001"/>
                      <a:gd name="connsiteY20" fmla="*/ 685800 h 1455524"/>
                      <a:gd name="connsiteX21" fmla="*/ 1 w 381001"/>
                      <a:gd name="connsiteY21" fmla="*/ 1143000 h 14555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381001" h="1455524">
                        <a:moveTo>
                          <a:pt x="1" y="1143000"/>
                        </a:moveTo>
                        <a:lnTo>
                          <a:pt x="75366" y="1054692"/>
                        </a:lnTo>
                        <a:lnTo>
                          <a:pt x="130480" y="1097280"/>
                        </a:lnTo>
                        <a:lnTo>
                          <a:pt x="148017" y="1174941"/>
                        </a:lnTo>
                        <a:lnTo>
                          <a:pt x="180585" y="1202499"/>
                        </a:lnTo>
                        <a:lnTo>
                          <a:pt x="115449" y="1215025"/>
                        </a:lnTo>
                        <a:lnTo>
                          <a:pt x="165553" y="1275150"/>
                        </a:lnTo>
                        <a:lnTo>
                          <a:pt x="100418" y="1267634"/>
                        </a:lnTo>
                        <a:lnTo>
                          <a:pt x="155533" y="1342790"/>
                        </a:lnTo>
                        <a:lnTo>
                          <a:pt x="102923" y="1455524"/>
                        </a:lnTo>
                        <a:lnTo>
                          <a:pt x="240709" y="1330264"/>
                        </a:lnTo>
                        <a:lnTo>
                          <a:pt x="228601" y="1143000"/>
                        </a:lnTo>
                        <a:lnTo>
                          <a:pt x="381001" y="838200"/>
                        </a:lnTo>
                        <a:lnTo>
                          <a:pt x="304801" y="457200"/>
                        </a:lnTo>
                        <a:lnTo>
                          <a:pt x="152401" y="0"/>
                        </a:lnTo>
                        <a:lnTo>
                          <a:pt x="265762" y="846759"/>
                        </a:lnTo>
                        <a:lnTo>
                          <a:pt x="163048" y="934442"/>
                        </a:lnTo>
                        <a:lnTo>
                          <a:pt x="76201" y="838200"/>
                        </a:lnTo>
                        <a:lnTo>
                          <a:pt x="152401" y="609600"/>
                        </a:lnTo>
                        <a:lnTo>
                          <a:pt x="76201" y="762000"/>
                        </a:lnTo>
                        <a:cubicBezTo>
                          <a:pt x="76201" y="736600"/>
                          <a:pt x="0" y="711200"/>
                          <a:pt x="0" y="685800"/>
                        </a:cubicBezTo>
                        <a:cubicBezTo>
                          <a:pt x="0" y="838200"/>
                          <a:pt x="1" y="990600"/>
                          <a:pt x="1" y="114300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1" name="Diamond 240"/>
                  <p:cNvSpPr/>
                  <p:nvPr/>
                </p:nvSpPr>
                <p:spPr>
                  <a:xfrm>
                    <a:off x="7696200" y="1371600"/>
                    <a:ext cx="228600" cy="762000"/>
                  </a:xfrm>
                  <a:prstGeom prst="diamond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32" name="Regular Pentagon 21"/>
                <p:cNvSpPr/>
                <p:nvPr/>
              </p:nvSpPr>
              <p:spPr>
                <a:xfrm flipV="1">
                  <a:off x="7772400" y="5105400"/>
                  <a:ext cx="228600" cy="228600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2"/>
                <p:cNvSpPr/>
                <p:nvPr/>
              </p:nvSpPr>
              <p:spPr>
                <a:xfrm>
                  <a:off x="7882128" y="4191000"/>
                  <a:ext cx="331004" cy="2031541"/>
                </a:xfrm>
                <a:custGeom>
                  <a:avLst/>
                  <a:gdLst>
                    <a:gd name="connsiteX0" fmla="*/ 12412 w 331004"/>
                    <a:gd name="connsiteY0" fmla="*/ 0 h 2031541"/>
                    <a:gd name="connsiteX1" fmla="*/ 8275 w 331004"/>
                    <a:gd name="connsiteY1" fmla="*/ 835787 h 2031541"/>
                    <a:gd name="connsiteX2" fmla="*/ 136539 w 331004"/>
                    <a:gd name="connsiteY2" fmla="*/ 901988 h 2031541"/>
                    <a:gd name="connsiteX3" fmla="*/ 248253 w 331004"/>
                    <a:gd name="connsiteY3" fmla="*/ 1042665 h 2031541"/>
                    <a:gd name="connsiteX4" fmla="*/ 165502 w 331004"/>
                    <a:gd name="connsiteY4" fmla="*/ 1435733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31004" h="2031541">
                      <a:moveTo>
                        <a:pt x="12412" y="0"/>
                      </a:moveTo>
                      <a:lnTo>
                        <a:pt x="8275" y="835787"/>
                      </a:lnTo>
                      <a:lnTo>
                        <a:pt x="136539" y="901988"/>
                      </a:lnTo>
                      <a:lnTo>
                        <a:pt x="248253" y="1042665"/>
                      </a:lnTo>
                      <a:lnTo>
                        <a:pt x="165502" y="1435733"/>
                      </a:lnTo>
                      <a:lnTo>
                        <a:pt x="0" y="1820525"/>
                      </a:lnTo>
                      <a:lnTo>
                        <a:pt x="16550" y="2031541"/>
                      </a:lnTo>
                      <a:lnTo>
                        <a:pt x="153089" y="1853626"/>
                      </a:lnTo>
                      <a:lnTo>
                        <a:pt x="310316" y="1415045"/>
                      </a:lnTo>
                      <a:lnTo>
                        <a:pt x="331004" y="786136"/>
                      </a:lnTo>
                      <a:lnTo>
                        <a:pt x="157227" y="604084"/>
                      </a:lnTo>
                      <a:lnTo>
                        <a:pt x="12412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Freeform 233"/>
                <p:cNvSpPr/>
                <p:nvPr/>
              </p:nvSpPr>
              <p:spPr>
                <a:xfrm>
                  <a:off x="7894540" y="4187952"/>
                  <a:ext cx="318592" cy="2031541"/>
                </a:xfrm>
                <a:custGeom>
                  <a:avLst/>
                  <a:gdLst>
                    <a:gd name="connsiteX0" fmla="*/ 12412 w 331004"/>
                    <a:gd name="connsiteY0" fmla="*/ 0 h 2031541"/>
                    <a:gd name="connsiteX1" fmla="*/ 8275 w 331004"/>
                    <a:gd name="connsiteY1" fmla="*/ 835787 h 2031541"/>
                    <a:gd name="connsiteX2" fmla="*/ 136539 w 331004"/>
                    <a:gd name="connsiteY2" fmla="*/ 901988 h 2031541"/>
                    <a:gd name="connsiteX3" fmla="*/ 248253 w 331004"/>
                    <a:gd name="connsiteY3" fmla="*/ 1042665 h 2031541"/>
                    <a:gd name="connsiteX4" fmla="*/ 165502 w 331004"/>
                    <a:gd name="connsiteY4" fmla="*/ 1435733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  <a:gd name="connsiteX0" fmla="*/ 12412 w 331004"/>
                    <a:gd name="connsiteY0" fmla="*/ 0 h 2031541"/>
                    <a:gd name="connsiteX1" fmla="*/ 42672 w 331004"/>
                    <a:gd name="connsiteY1" fmla="*/ 688848 h 2031541"/>
                    <a:gd name="connsiteX2" fmla="*/ 136539 w 331004"/>
                    <a:gd name="connsiteY2" fmla="*/ 901988 h 2031541"/>
                    <a:gd name="connsiteX3" fmla="*/ 248253 w 331004"/>
                    <a:gd name="connsiteY3" fmla="*/ 1042665 h 2031541"/>
                    <a:gd name="connsiteX4" fmla="*/ 165502 w 331004"/>
                    <a:gd name="connsiteY4" fmla="*/ 1435733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  <a:gd name="connsiteX0" fmla="*/ 12412 w 331004"/>
                    <a:gd name="connsiteY0" fmla="*/ 0 h 2031541"/>
                    <a:gd name="connsiteX1" fmla="*/ 42672 w 331004"/>
                    <a:gd name="connsiteY1" fmla="*/ 688848 h 2031541"/>
                    <a:gd name="connsiteX2" fmla="*/ 271272 w 331004"/>
                    <a:gd name="connsiteY2" fmla="*/ 765048 h 2031541"/>
                    <a:gd name="connsiteX3" fmla="*/ 248253 w 331004"/>
                    <a:gd name="connsiteY3" fmla="*/ 1042665 h 2031541"/>
                    <a:gd name="connsiteX4" fmla="*/ 165502 w 331004"/>
                    <a:gd name="connsiteY4" fmla="*/ 1435733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  <a:gd name="connsiteX0" fmla="*/ 12412 w 331004"/>
                    <a:gd name="connsiteY0" fmla="*/ 0 h 2031541"/>
                    <a:gd name="connsiteX1" fmla="*/ 42672 w 331004"/>
                    <a:gd name="connsiteY1" fmla="*/ 688848 h 2031541"/>
                    <a:gd name="connsiteX2" fmla="*/ 271272 w 331004"/>
                    <a:gd name="connsiteY2" fmla="*/ 765048 h 2031541"/>
                    <a:gd name="connsiteX3" fmla="*/ 271272 w 331004"/>
                    <a:gd name="connsiteY3" fmla="*/ 1146048 h 2031541"/>
                    <a:gd name="connsiteX4" fmla="*/ 165502 w 331004"/>
                    <a:gd name="connsiteY4" fmla="*/ 1435733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  <a:gd name="connsiteX0" fmla="*/ 12412 w 331004"/>
                    <a:gd name="connsiteY0" fmla="*/ 0 h 2031541"/>
                    <a:gd name="connsiteX1" fmla="*/ 42672 w 331004"/>
                    <a:gd name="connsiteY1" fmla="*/ 688848 h 2031541"/>
                    <a:gd name="connsiteX2" fmla="*/ 271272 w 331004"/>
                    <a:gd name="connsiteY2" fmla="*/ 765048 h 2031541"/>
                    <a:gd name="connsiteX3" fmla="*/ 271272 w 331004"/>
                    <a:gd name="connsiteY3" fmla="*/ 1146048 h 2031541"/>
                    <a:gd name="connsiteX4" fmla="*/ 195072 w 331004"/>
                    <a:gd name="connsiteY4" fmla="*/ 1527048 h 2031541"/>
                    <a:gd name="connsiteX5" fmla="*/ 0 w 331004"/>
                    <a:gd name="connsiteY5" fmla="*/ 1820525 h 2031541"/>
                    <a:gd name="connsiteX6" fmla="*/ 16550 w 331004"/>
                    <a:gd name="connsiteY6" fmla="*/ 2031541 h 2031541"/>
                    <a:gd name="connsiteX7" fmla="*/ 153089 w 331004"/>
                    <a:gd name="connsiteY7" fmla="*/ 1853626 h 2031541"/>
                    <a:gd name="connsiteX8" fmla="*/ 310316 w 331004"/>
                    <a:gd name="connsiteY8" fmla="*/ 1415045 h 2031541"/>
                    <a:gd name="connsiteX9" fmla="*/ 331004 w 331004"/>
                    <a:gd name="connsiteY9" fmla="*/ 786136 h 2031541"/>
                    <a:gd name="connsiteX10" fmla="*/ 157227 w 331004"/>
                    <a:gd name="connsiteY10" fmla="*/ 604084 h 2031541"/>
                    <a:gd name="connsiteX11" fmla="*/ 12412 w 331004"/>
                    <a:gd name="connsiteY11" fmla="*/ 0 h 2031541"/>
                    <a:gd name="connsiteX0" fmla="*/ 0 w 318592"/>
                    <a:gd name="connsiteY0" fmla="*/ 0 h 2031541"/>
                    <a:gd name="connsiteX1" fmla="*/ 30260 w 318592"/>
                    <a:gd name="connsiteY1" fmla="*/ 688848 h 2031541"/>
                    <a:gd name="connsiteX2" fmla="*/ 258860 w 318592"/>
                    <a:gd name="connsiteY2" fmla="*/ 765048 h 2031541"/>
                    <a:gd name="connsiteX3" fmla="*/ 258860 w 318592"/>
                    <a:gd name="connsiteY3" fmla="*/ 1146048 h 2031541"/>
                    <a:gd name="connsiteX4" fmla="*/ 182660 w 318592"/>
                    <a:gd name="connsiteY4" fmla="*/ 1527048 h 2031541"/>
                    <a:gd name="connsiteX5" fmla="*/ 182660 w 318592"/>
                    <a:gd name="connsiteY5" fmla="*/ 1679448 h 2031541"/>
                    <a:gd name="connsiteX6" fmla="*/ 4138 w 318592"/>
                    <a:gd name="connsiteY6" fmla="*/ 2031541 h 2031541"/>
                    <a:gd name="connsiteX7" fmla="*/ 140677 w 318592"/>
                    <a:gd name="connsiteY7" fmla="*/ 1853626 h 2031541"/>
                    <a:gd name="connsiteX8" fmla="*/ 297904 w 318592"/>
                    <a:gd name="connsiteY8" fmla="*/ 1415045 h 2031541"/>
                    <a:gd name="connsiteX9" fmla="*/ 318592 w 318592"/>
                    <a:gd name="connsiteY9" fmla="*/ 786136 h 2031541"/>
                    <a:gd name="connsiteX10" fmla="*/ 144815 w 318592"/>
                    <a:gd name="connsiteY10" fmla="*/ 604084 h 2031541"/>
                    <a:gd name="connsiteX11" fmla="*/ 0 w 318592"/>
                    <a:gd name="connsiteY11" fmla="*/ 0 h 2031541"/>
                    <a:gd name="connsiteX0" fmla="*/ 0 w 318592"/>
                    <a:gd name="connsiteY0" fmla="*/ 0 h 2031541"/>
                    <a:gd name="connsiteX1" fmla="*/ 30260 w 318592"/>
                    <a:gd name="connsiteY1" fmla="*/ 688848 h 2031541"/>
                    <a:gd name="connsiteX2" fmla="*/ 258860 w 318592"/>
                    <a:gd name="connsiteY2" fmla="*/ 765048 h 2031541"/>
                    <a:gd name="connsiteX3" fmla="*/ 258860 w 318592"/>
                    <a:gd name="connsiteY3" fmla="*/ 1146048 h 2031541"/>
                    <a:gd name="connsiteX4" fmla="*/ 258860 w 318592"/>
                    <a:gd name="connsiteY4" fmla="*/ 1374648 h 2031541"/>
                    <a:gd name="connsiteX5" fmla="*/ 182660 w 318592"/>
                    <a:gd name="connsiteY5" fmla="*/ 1679448 h 2031541"/>
                    <a:gd name="connsiteX6" fmla="*/ 4138 w 318592"/>
                    <a:gd name="connsiteY6" fmla="*/ 2031541 h 2031541"/>
                    <a:gd name="connsiteX7" fmla="*/ 140677 w 318592"/>
                    <a:gd name="connsiteY7" fmla="*/ 1853626 h 2031541"/>
                    <a:gd name="connsiteX8" fmla="*/ 297904 w 318592"/>
                    <a:gd name="connsiteY8" fmla="*/ 1415045 h 2031541"/>
                    <a:gd name="connsiteX9" fmla="*/ 318592 w 318592"/>
                    <a:gd name="connsiteY9" fmla="*/ 786136 h 2031541"/>
                    <a:gd name="connsiteX10" fmla="*/ 144815 w 318592"/>
                    <a:gd name="connsiteY10" fmla="*/ 604084 h 2031541"/>
                    <a:gd name="connsiteX11" fmla="*/ 0 w 318592"/>
                    <a:gd name="connsiteY11" fmla="*/ 0 h 2031541"/>
                    <a:gd name="connsiteX0" fmla="*/ 0 w 318592"/>
                    <a:gd name="connsiteY0" fmla="*/ 0 h 2031541"/>
                    <a:gd name="connsiteX1" fmla="*/ 30260 w 318592"/>
                    <a:gd name="connsiteY1" fmla="*/ 536448 h 2031541"/>
                    <a:gd name="connsiteX2" fmla="*/ 258860 w 318592"/>
                    <a:gd name="connsiteY2" fmla="*/ 765048 h 2031541"/>
                    <a:gd name="connsiteX3" fmla="*/ 258860 w 318592"/>
                    <a:gd name="connsiteY3" fmla="*/ 1146048 h 2031541"/>
                    <a:gd name="connsiteX4" fmla="*/ 258860 w 318592"/>
                    <a:gd name="connsiteY4" fmla="*/ 1374648 h 2031541"/>
                    <a:gd name="connsiteX5" fmla="*/ 182660 w 318592"/>
                    <a:gd name="connsiteY5" fmla="*/ 1679448 h 2031541"/>
                    <a:gd name="connsiteX6" fmla="*/ 4138 w 318592"/>
                    <a:gd name="connsiteY6" fmla="*/ 2031541 h 2031541"/>
                    <a:gd name="connsiteX7" fmla="*/ 140677 w 318592"/>
                    <a:gd name="connsiteY7" fmla="*/ 1853626 h 2031541"/>
                    <a:gd name="connsiteX8" fmla="*/ 297904 w 318592"/>
                    <a:gd name="connsiteY8" fmla="*/ 1415045 h 2031541"/>
                    <a:gd name="connsiteX9" fmla="*/ 318592 w 318592"/>
                    <a:gd name="connsiteY9" fmla="*/ 786136 h 2031541"/>
                    <a:gd name="connsiteX10" fmla="*/ 144815 w 318592"/>
                    <a:gd name="connsiteY10" fmla="*/ 604084 h 2031541"/>
                    <a:gd name="connsiteX11" fmla="*/ 0 w 318592"/>
                    <a:gd name="connsiteY11" fmla="*/ 0 h 2031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18592" h="2031541">
                      <a:moveTo>
                        <a:pt x="0" y="0"/>
                      </a:moveTo>
                      <a:lnTo>
                        <a:pt x="30260" y="536448"/>
                      </a:lnTo>
                      <a:lnTo>
                        <a:pt x="258860" y="765048"/>
                      </a:lnTo>
                      <a:lnTo>
                        <a:pt x="258860" y="1146048"/>
                      </a:lnTo>
                      <a:lnTo>
                        <a:pt x="258860" y="1374648"/>
                      </a:lnTo>
                      <a:lnTo>
                        <a:pt x="182660" y="1679448"/>
                      </a:lnTo>
                      <a:lnTo>
                        <a:pt x="4138" y="2031541"/>
                      </a:lnTo>
                      <a:lnTo>
                        <a:pt x="140677" y="1853626"/>
                      </a:lnTo>
                      <a:lnTo>
                        <a:pt x="297904" y="1415045"/>
                      </a:lnTo>
                      <a:lnTo>
                        <a:pt x="318592" y="786136"/>
                      </a:lnTo>
                      <a:lnTo>
                        <a:pt x="144815" y="60408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Freeform 24"/>
                <p:cNvSpPr/>
                <p:nvPr/>
              </p:nvSpPr>
              <p:spPr>
                <a:xfrm>
                  <a:off x="8027724" y="228600"/>
                  <a:ext cx="278077" cy="1455524"/>
                </a:xfrm>
                <a:custGeom>
                  <a:avLst/>
                  <a:gdLst>
                    <a:gd name="connsiteX0" fmla="*/ 0 w 348224"/>
                    <a:gd name="connsiteY0" fmla="*/ 749056 h 1092269"/>
                    <a:gd name="connsiteX1" fmla="*/ 115240 w 348224"/>
                    <a:gd name="connsiteY1" fmla="*/ 691437 h 1092269"/>
                    <a:gd name="connsiteX2" fmla="*/ 170354 w 348224"/>
                    <a:gd name="connsiteY2" fmla="*/ 734025 h 1092269"/>
                    <a:gd name="connsiteX3" fmla="*/ 187891 w 348224"/>
                    <a:gd name="connsiteY3" fmla="*/ 811686 h 1092269"/>
                    <a:gd name="connsiteX4" fmla="*/ 220459 w 348224"/>
                    <a:gd name="connsiteY4" fmla="*/ 839244 h 1092269"/>
                    <a:gd name="connsiteX5" fmla="*/ 155323 w 348224"/>
                    <a:gd name="connsiteY5" fmla="*/ 851770 h 1092269"/>
                    <a:gd name="connsiteX6" fmla="*/ 205427 w 348224"/>
                    <a:gd name="connsiteY6" fmla="*/ 911895 h 1092269"/>
                    <a:gd name="connsiteX7" fmla="*/ 140292 w 348224"/>
                    <a:gd name="connsiteY7" fmla="*/ 904379 h 1092269"/>
                    <a:gd name="connsiteX8" fmla="*/ 195407 w 348224"/>
                    <a:gd name="connsiteY8" fmla="*/ 979535 h 1092269"/>
                    <a:gd name="connsiteX9" fmla="*/ 142797 w 348224"/>
                    <a:gd name="connsiteY9" fmla="*/ 1092269 h 1092269"/>
                    <a:gd name="connsiteX10" fmla="*/ 280583 w 348224"/>
                    <a:gd name="connsiteY10" fmla="*/ 967009 h 1092269"/>
                    <a:gd name="connsiteX11" fmla="*/ 348224 w 348224"/>
                    <a:gd name="connsiteY11" fmla="*/ 658869 h 1092269"/>
                    <a:gd name="connsiteX12" fmla="*/ 348224 w 348224"/>
                    <a:gd name="connsiteY12" fmla="*/ 360749 h 1092269"/>
                    <a:gd name="connsiteX13" fmla="*/ 255531 w 348224"/>
                    <a:gd name="connsiteY13" fmla="*/ 0 h 1092269"/>
                    <a:gd name="connsiteX14" fmla="*/ 305636 w 348224"/>
                    <a:gd name="connsiteY14" fmla="*/ 483504 h 1092269"/>
                    <a:gd name="connsiteX15" fmla="*/ 202922 w 348224"/>
                    <a:gd name="connsiteY15" fmla="*/ 571187 h 1092269"/>
                    <a:gd name="connsiteX16" fmla="*/ 92693 w 348224"/>
                    <a:gd name="connsiteY16" fmla="*/ 373275 h 1092269"/>
                    <a:gd name="connsiteX17" fmla="*/ 7516 w 348224"/>
                    <a:gd name="connsiteY17" fmla="*/ 330687 h 1092269"/>
                    <a:gd name="connsiteX18" fmla="*/ 0 w 348224"/>
                    <a:gd name="connsiteY18" fmla="*/ 749056 h 1092269"/>
                    <a:gd name="connsiteX0" fmla="*/ 0 w 348224"/>
                    <a:gd name="connsiteY0" fmla="*/ 1112311 h 1455524"/>
                    <a:gd name="connsiteX1" fmla="*/ 115240 w 348224"/>
                    <a:gd name="connsiteY1" fmla="*/ 1054692 h 1455524"/>
                    <a:gd name="connsiteX2" fmla="*/ 170354 w 348224"/>
                    <a:gd name="connsiteY2" fmla="*/ 1097280 h 1455524"/>
                    <a:gd name="connsiteX3" fmla="*/ 187891 w 348224"/>
                    <a:gd name="connsiteY3" fmla="*/ 1174941 h 1455524"/>
                    <a:gd name="connsiteX4" fmla="*/ 220459 w 348224"/>
                    <a:gd name="connsiteY4" fmla="*/ 1202499 h 1455524"/>
                    <a:gd name="connsiteX5" fmla="*/ 155323 w 348224"/>
                    <a:gd name="connsiteY5" fmla="*/ 1215025 h 1455524"/>
                    <a:gd name="connsiteX6" fmla="*/ 205427 w 348224"/>
                    <a:gd name="connsiteY6" fmla="*/ 1275150 h 1455524"/>
                    <a:gd name="connsiteX7" fmla="*/ 140292 w 348224"/>
                    <a:gd name="connsiteY7" fmla="*/ 1267634 h 1455524"/>
                    <a:gd name="connsiteX8" fmla="*/ 195407 w 348224"/>
                    <a:gd name="connsiteY8" fmla="*/ 1342790 h 1455524"/>
                    <a:gd name="connsiteX9" fmla="*/ 142797 w 348224"/>
                    <a:gd name="connsiteY9" fmla="*/ 1455524 h 1455524"/>
                    <a:gd name="connsiteX10" fmla="*/ 280583 w 348224"/>
                    <a:gd name="connsiteY10" fmla="*/ 1330264 h 1455524"/>
                    <a:gd name="connsiteX11" fmla="*/ 348224 w 348224"/>
                    <a:gd name="connsiteY11" fmla="*/ 1022124 h 1455524"/>
                    <a:gd name="connsiteX12" fmla="*/ 348224 w 348224"/>
                    <a:gd name="connsiteY12" fmla="*/ 724004 h 1455524"/>
                    <a:gd name="connsiteX13" fmla="*/ 192275 w 348224"/>
                    <a:gd name="connsiteY13" fmla="*/ 0 h 1455524"/>
                    <a:gd name="connsiteX14" fmla="*/ 305636 w 348224"/>
                    <a:gd name="connsiteY14" fmla="*/ 846759 h 1455524"/>
                    <a:gd name="connsiteX15" fmla="*/ 202922 w 348224"/>
                    <a:gd name="connsiteY15" fmla="*/ 934442 h 1455524"/>
                    <a:gd name="connsiteX16" fmla="*/ 92693 w 348224"/>
                    <a:gd name="connsiteY16" fmla="*/ 736530 h 1455524"/>
                    <a:gd name="connsiteX17" fmla="*/ 7516 w 348224"/>
                    <a:gd name="connsiteY17" fmla="*/ 693942 h 1455524"/>
                    <a:gd name="connsiteX18" fmla="*/ 0 w 348224"/>
                    <a:gd name="connsiteY18" fmla="*/ 1112311 h 1455524"/>
                    <a:gd name="connsiteX0" fmla="*/ 0 w 348224"/>
                    <a:gd name="connsiteY0" fmla="*/ 1112311 h 1455524"/>
                    <a:gd name="connsiteX1" fmla="*/ 115240 w 348224"/>
                    <a:gd name="connsiteY1" fmla="*/ 1054692 h 1455524"/>
                    <a:gd name="connsiteX2" fmla="*/ 170354 w 348224"/>
                    <a:gd name="connsiteY2" fmla="*/ 1097280 h 1455524"/>
                    <a:gd name="connsiteX3" fmla="*/ 187891 w 348224"/>
                    <a:gd name="connsiteY3" fmla="*/ 1174941 h 1455524"/>
                    <a:gd name="connsiteX4" fmla="*/ 220459 w 348224"/>
                    <a:gd name="connsiteY4" fmla="*/ 1202499 h 1455524"/>
                    <a:gd name="connsiteX5" fmla="*/ 155323 w 348224"/>
                    <a:gd name="connsiteY5" fmla="*/ 1215025 h 1455524"/>
                    <a:gd name="connsiteX6" fmla="*/ 205427 w 348224"/>
                    <a:gd name="connsiteY6" fmla="*/ 1275150 h 1455524"/>
                    <a:gd name="connsiteX7" fmla="*/ 140292 w 348224"/>
                    <a:gd name="connsiteY7" fmla="*/ 1267634 h 1455524"/>
                    <a:gd name="connsiteX8" fmla="*/ 195407 w 348224"/>
                    <a:gd name="connsiteY8" fmla="*/ 1342790 h 1455524"/>
                    <a:gd name="connsiteX9" fmla="*/ 142797 w 348224"/>
                    <a:gd name="connsiteY9" fmla="*/ 1455524 h 1455524"/>
                    <a:gd name="connsiteX10" fmla="*/ 280583 w 348224"/>
                    <a:gd name="connsiteY10" fmla="*/ 1330264 h 1455524"/>
                    <a:gd name="connsiteX11" fmla="*/ 348224 w 348224"/>
                    <a:gd name="connsiteY11" fmla="*/ 1022124 h 1455524"/>
                    <a:gd name="connsiteX12" fmla="*/ 348224 w 348224"/>
                    <a:gd name="connsiteY12" fmla="*/ 724004 h 1455524"/>
                    <a:gd name="connsiteX13" fmla="*/ 344675 w 348224"/>
                    <a:gd name="connsiteY13" fmla="*/ 457200 h 1455524"/>
                    <a:gd name="connsiteX14" fmla="*/ 192275 w 348224"/>
                    <a:gd name="connsiteY14" fmla="*/ 0 h 1455524"/>
                    <a:gd name="connsiteX15" fmla="*/ 305636 w 348224"/>
                    <a:gd name="connsiteY15" fmla="*/ 846759 h 1455524"/>
                    <a:gd name="connsiteX16" fmla="*/ 202922 w 348224"/>
                    <a:gd name="connsiteY16" fmla="*/ 934442 h 1455524"/>
                    <a:gd name="connsiteX17" fmla="*/ 92693 w 348224"/>
                    <a:gd name="connsiteY17" fmla="*/ 736530 h 1455524"/>
                    <a:gd name="connsiteX18" fmla="*/ 7516 w 348224"/>
                    <a:gd name="connsiteY18" fmla="*/ 693942 h 1455524"/>
                    <a:gd name="connsiteX19" fmla="*/ 0 w 348224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348224 w 420875"/>
                    <a:gd name="connsiteY11" fmla="*/ 1022124 h 1455524"/>
                    <a:gd name="connsiteX12" fmla="*/ 420875 w 420875"/>
                    <a:gd name="connsiteY12" fmla="*/ 6858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348224 w 420875"/>
                    <a:gd name="connsiteY11" fmla="*/ 1022124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60960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838200 h 1455524"/>
                    <a:gd name="connsiteX18" fmla="*/ 116075 w 420875"/>
                    <a:gd name="connsiteY18" fmla="*/ 609600 h 1455524"/>
                    <a:gd name="connsiteX19" fmla="*/ 7516 w 420875"/>
                    <a:gd name="connsiteY19" fmla="*/ 693942 h 1455524"/>
                    <a:gd name="connsiteX20" fmla="*/ 0 w 420875"/>
                    <a:gd name="connsiteY20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838200 h 1455524"/>
                    <a:gd name="connsiteX18" fmla="*/ 116075 w 420875"/>
                    <a:gd name="connsiteY18" fmla="*/ 609600 h 1455524"/>
                    <a:gd name="connsiteX19" fmla="*/ 39875 w 420875"/>
                    <a:gd name="connsiteY19" fmla="*/ 762000 h 1455524"/>
                    <a:gd name="connsiteX20" fmla="*/ 7516 w 420875"/>
                    <a:gd name="connsiteY20" fmla="*/ 693942 h 1455524"/>
                    <a:gd name="connsiteX21" fmla="*/ 0 w 420875"/>
                    <a:gd name="connsiteY21" fmla="*/ 1112311 h 1455524"/>
                    <a:gd name="connsiteX0" fmla="*/ 32359 w 413359"/>
                    <a:gd name="connsiteY0" fmla="*/ 1143000 h 1455524"/>
                    <a:gd name="connsiteX1" fmla="*/ 107724 w 413359"/>
                    <a:gd name="connsiteY1" fmla="*/ 1054692 h 1455524"/>
                    <a:gd name="connsiteX2" fmla="*/ 162838 w 413359"/>
                    <a:gd name="connsiteY2" fmla="*/ 1097280 h 1455524"/>
                    <a:gd name="connsiteX3" fmla="*/ 180375 w 413359"/>
                    <a:gd name="connsiteY3" fmla="*/ 1174941 h 1455524"/>
                    <a:gd name="connsiteX4" fmla="*/ 212943 w 413359"/>
                    <a:gd name="connsiteY4" fmla="*/ 1202499 h 1455524"/>
                    <a:gd name="connsiteX5" fmla="*/ 147807 w 413359"/>
                    <a:gd name="connsiteY5" fmla="*/ 1215025 h 1455524"/>
                    <a:gd name="connsiteX6" fmla="*/ 197911 w 413359"/>
                    <a:gd name="connsiteY6" fmla="*/ 1275150 h 1455524"/>
                    <a:gd name="connsiteX7" fmla="*/ 132776 w 413359"/>
                    <a:gd name="connsiteY7" fmla="*/ 1267634 h 1455524"/>
                    <a:gd name="connsiteX8" fmla="*/ 187891 w 413359"/>
                    <a:gd name="connsiteY8" fmla="*/ 1342790 h 1455524"/>
                    <a:gd name="connsiteX9" fmla="*/ 135281 w 413359"/>
                    <a:gd name="connsiteY9" fmla="*/ 1455524 h 1455524"/>
                    <a:gd name="connsiteX10" fmla="*/ 273067 w 413359"/>
                    <a:gd name="connsiteY10" fmla="*/ 1330264 h 1455524"/>
                    <a:gd name="connsiteX11" fmla="*/ 260959 w 413359"/>
                    <a:gd name="connsiteY11" fmla="*/ 1143000 h 1455524"/>
                    <a:gd name="connsiteX12" fmla="*/ 413359 w 413359"/>
                    <a:gd name="connsiteY12" fmla="*/ 838200 h 1455524"/>
                    <a:gd name="connsiteX13" fmla="*/ 337159 w 413359"/>
                    <a:gd name="connsiteY13" fmla="*/ 457200 h 1455524"/>
                    <a:gd name="connsiteX14" fmla="*/ 184759 w 413359"/>
                    <a:gd name="connsiteY14" fmla="*/ 0 h 1455524"/>
                    <a:gd name="connsiteX15" fmla="*/ 298120 w 413359"/>
                    <a:gd name="connsiteY15" fmla="*/ 846759 h 1455524"/>
                    <a:gd name="connsiteX16" fmla="*/ 195406 w 413359"/>
                    <a:gd name="connsiteY16" fmla="*/ 934442 h 1455524"/>
                    <a:gd name="connsiteX17" fmla="*/ 108559 w 413359"/>
                    <a:gd name="connsiteY17" fmla="*/ 838200 h 1455524"/>
                    <a:gd name="connsiteX18" fmla="*/ 108559 w 413359"/>
                    <a:gd name="connsiteY18" fmla="*/ 609600 h 1455524"/>
                    <a:gd name="connsiteX19" fmla="*/ 32359 w 413359"/>
                    <a:gd name="connsiteY19" fmla="*/ 762000 h 1455524"/>
                    <a:gd name="connsiteX20" fmla="*/ 0 w 413359"/>
                    <a:gd name="connsiteY20" fmla="*/ 693942 h 1455524"/>
                    <a:gd name="connsiteX21" fmla="*/ 32359 w 413359"/>
                    <a:gd name="connsiteY21" fmla="*/ 1143000 h 1455524"/>
                    <a:gd name="connsiteX0" fmla="*/ 0 w 381000"/>
                    <a:gd name="connsiteY0" fmla="*/ 1143000 h 1455524"/>
                    <a:gd name="connsiteX1" fmla="*/ 75365 w 381000"/>
                    <a:gd name="connsiteY1" fmla="*/ 1054692 h 1455524"/>
                    <a:gd name="connsiteX2" fmla="*/ 130479 w 381000"/>
                    <a:gd name="connsiteY2" fmla="*/ 1097280 h 1455524"/>
                    <a:gd name="connsiteX3" fmla="*/ 148016 w 381000"/>
                    <a:gd name="connsiteY3" fmla="*/ 1174941 h 1455524"/>
                    <a:gd name="connsiteX4" fmla="*/ 180584 w 381000"/>
                    <a:gd name="connsiteY4" fmla="*/ 1202499 h 1455524"/>
                    <a:gd name="connsiteX5" fmla="*/ 115448 w 381000"/>
                    <a:gd name="connsiteY5" fmla="*/ 1215025 h 1455524"/>
                    <a:gd name="connsiteX6" fmla="*/ 165552 w 381000"/>
                    <a:gd name="connsiteY6" fmla="*/ 1275150 h 1455524"/>
                    <a:gd name="connsiteX7" fmla="*/ 100417 w 381000"/>
                    <a:gd name="connsiteY7" fmla="*/ 1267634 h 1455524"/>
                    <a:gd name="connsiteX8" fmla="*/ 155532 w 381000"/>
                    <a:gd name="connsiteY8" fmla="*/ 1342790 h 1455524"/>
                    <a:gd name="connsiteX9" fmla="*/ 102922 w 381000"/>
                    <a:gd name="connsiteY9" fmla="*/ 1455524 h 1455524"/>
                    <a:gd name="connsiteX10" fmla="*/ 240708 w 381000"/>
                    <a:gd name="connsiteY10" fmla="*/ 1330264 h 1455524"/>
                    <a:gd name="connsiteX11" fmla="*/ 228600 w 381000"/>
                    <a:gd name="connsiteY11" fmla="*/ 1143000 h 1455524"/>
                    <a:gd name="connsiteX12" fmla="*/ 381000 w 381000"/>
                    <a:gd name="connsiteY12" fmla="*/ 838200 h 1455524"/>
                    <a:gd name="connsiteX13" fmla="*/ 304800 w 381000"/>
                    <a:gd name="connsiteY13" fmla="*/ 457200 h 1455524"/>
                    <a:gd name="connsiteX14" fmla="*/ 152400 w 381000"/>
                    <a:gd name="connsiteY14" fmla="*/ 0 h 1455524"/>
                    <a:gd name="connsiteX15" fmla="*/ 265761 w 381000"/>
                    <a:gd name="connsiteY15" fmla="*/ 846759 h 1455524"/>
                    <a:gd name="connsiteX16" fmla="*/ 163047 w 381000"/>
                    <a:gd name="connsiteY16" fmla="*/ 934442 h 1455524"/>
                    <a:gd name="connsiteX17" fmla="*/ 76200 w 381000"/>
                    <a:gd name="connsiteY17" fmla="*/ 838200 h 1455524"/>
                    <a:gd name="connsiteX18" fmla="*/ 76200 w 381000"/>
                    <a:gd name="connsiteY18" fmla="*/ 609600 h 1455524"/>
                    <a:gd name="connsiteX19" fmla="*/ 0 w 381000"/>
                    <a:gd name="connsiteY19" fmla="*/ 762000 h 1455524"/>
                    <a:gd name="connsiteX20" fmla="*/ 0 w 381000"/>
                    <a:gd name="connsiteY20" fmla="*/ 685800 h 1455524"/>
                    <a:gd name="connsiteX21" fmla="*/ 0 w 381000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76201 w 381001"/>
                    <a:gd name="connsiteY18" fmla="*/ 609600 h 1455524"/>
                    <a:gd name="connsiteX19" fmla="*/ 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762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1524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228601 w 381001"/>
                    <a:gd name="connsiteY8" fmla="*/ 129540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1524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228601 w 381001"/>
                    <a:gd name="connsiteY7" fmla="*/ 1295400 h 1455524"/>
                    <a:gd name="connsiteX8" fmla="*/ 102923 w 381001"/>
                    <a:gd name="connsiteY8" fmla="*/ 1455524 h 1455524"/>
                    <a:gd name="connsiteX9" fmla="*/ 240709 w 381001"/>
                    <a:gd name="connsiteY9" fmla="*/ 1330264 h 1455524"/>
                    <a:gd name="connsiteX10" fmla="*/ 228601 w 381001"/>
                    <a:gd name="connsiteY10" fmla="*/ 1143000 h 1455524"/>
                    <a:gd name="connsiteX11" fmla="*/ 381001 w 381001"/>
                    <a:gd name="connsiteY11" fmla="*/ 838200 h 1455524"/>
                    <a:gd name="connsiteX12" fmla="*/ 304801 w 381001"/>
                    <a:gd name="connsiteY12" fmla="*/ 457200 h 1455524"/>
                    <a:gd name="connsiteX13" fmla="*/ 152401 w 381001"/>
                    <a:gd name="connsiteY13" fmla="*/ 0 h 1455524"/>
                    <a:gd name="connsiteX14" fmla="*/ 265762 w 381001"/>
                    <a:gd name="connsiteY14" fmla="*/ 846759 h 1455524"/>
                    <a:gd name="connsiteX15" fmla="*/ 163048 w 381001"/>
                    <a:gd name="connsiteY15" fmla="*/ 934442 h 1455524"/>
                    <a:gd name="connsiteX16" fmla="*/ 76201 w 381001"/>
                    <a:gd name="connsiteY16" fmla="*/ 838200 h 1455524"/>
                    <a:gd name="connsiteX17" fmla="*/ 152401 w 381001"/>
                    <a:gd name="connsiteY17" fmla="*/ 609600 h 1455524"/>
                    <a:gd name="connsiteX18" fmla="*/ 76201 w 381001"/>
                    <a:gd name="connsiteY18" fmla="*/ 762000 h 1455524"/>
                    <a:gd name="connsiteX19" fmla="*/ 0 w 381001"/>
                    <a:gd name="connsiteY19" fmla="*/ 685800 h 1455524"/>
                    <a:gd name="connsiteX20" fmla="*/ 1 w 381001"/>
                    <a:gd name="connsiteY20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65553 w 381001"/>
                    <a:gd name="connsiteY5" fmla="*/ 1275150 h 1455524"/>
                    <a:gd name="connsiteX6" fmla="*/ 228601 w 381001"/>
                    <a:gd name="connsiteY6" fmla="*/ 1295400 h 1455524"/>
                    <a:gd name="connsiteX7" fmla="*/ 102923 w 381001"/>
                    <a:gd name="connsiteY7" fmla="*/ 1455524 h 1455524"/>
                    <a:gd name="connsiteX8" fmla="*/ 240709 w 381001"/>
                    <a:gd name="connsiteY8" fmla="*/ 1330264 h 1455524"/>
                    <a:gd name="connsiteX9" fmla="*/ 228601 w 381001"/>
                    <a:gd name="connsiteY9" fmla="*/ 1143000 h 1455524"/>
                    <a:gd name="connsiteX10" fmla="*/ 381001 w 381001"/>
                    <a:gd name="connsiteY10" fmla="*/ 838200 h 1455524"/>
                    <a:gd name="connsiteX11" fmla="*/ 304801 w 381001"/>
                    <a:gd name="connsiteY11" fmla="*/ 457200 h 1455524"/>
                    <a:gd name="connsiteX12" fmla="*/ 152401 w 381001"/>
                    <a:gd name="connsiteY12" fmla="*/ 0 h 1455524"/>
                    <a:gd name="connsiteX13" fmla="*/ 265762 w 381001"/>
                    <a:gd name="connsiteY13" fmla="*/ 846759 h 1455524"/>
                    <a:gd name="connsiteX14" fmla="*/ 163048 w 381001"/>
                    <a:gd name="connsiteY14" fmla="*/ 934442 h 1455524"/>
                    <a:gd name="connsiteX15" fmla="*/ 76201 w 381001"/>
                    <a:gd name="connsiteY15" fmla="*/ 838200 h 1455524"/>
                    <a:gd name="connsiteX16" fmla="*/ 152401 w 381001"/>
                    <a:gd name="connsiteY16" fmla="*/ 609600 h 1455524"/>
                    <a:gd name="connsiteX17" fmla="*/ 76201 w 381001"/>
                    <a:gd name="connsiteY17" fmla="*/ 762000 h 1455524"/>
                    <a:gd name="connsiteX18" fmla="*/ 0 w 381001"/>
                    <a:gd name="connsiteY18" fmla="*/ 685800 h 1455524"/>
                    <a:gd name="connsiteX19" fmla="*/ 1 w 381001"/>
                    <a:gd name="connsiteY19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52400 w 381001"/>
                    <a:gd name="connsiteY4" fmla="*/ 990600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52400 w 381001"/>
                    <a:gd name="connsiteY3" fmla="*/ 990600 h 1455524"/>
                    <a:gd name="connsiteX4" fmla="*/ 228601 w 381001"/>
                    <a:gd name="connsiteY4" fmla="*/ 1295400 h 1455524"/>
                    <a:gd name="connsiteX5" fmla="*/ 102923 w 381001"/>
                    <a:gd name="connsiteY5" fmla="*/ 1455524 h 1455524"/>
                    <a:gd name="connsiteX6" fmla="*/ 240709 w 381001"/>
                    <a:gd name="connsiteY6" fmla="*/ 1330264 h 1455524"/>
                    <a:gd name="connsiteX7" fmla="*/ 228601 w 381001"/>
                    <a:gd name="connsiteY7" fmla="*/ 1143000 h 1455524"/>
                    <a:gd name="connsiteX8" fmla="*/ 381001 w 381001"/>
                    <a:gd name="connsiteY8" fmla="*/ 838200 h 1455524"/>
                    <a:gd name="connsiteX9" fmla="*/ 304801 w 381001"/>
                    <a:gd name="connsiteY9" fmla="*/ 457200 h 1455524"/>
                    <a:gd name="connsiteX10" fmla="*/ 152401 w 381001"/>
                    <a:gd name="connsiteY10" fmla="*/ 0 h 1455524"/>
                    <a:gd name="connsiteX11" fmla="*/ 265762 w 381001"/>
                    <a:gd name="connsiteY11" fmla="*/ 846759 h 1455524"/>
                    <a:gd name="connsiteX12" fmla="*/ 163048 w 381001"/>
                    <a:gd name="connsiteY12" fmla="*/ 934442 h 1455524"/>
                    <a:gd name="connsiteX13" fmla="*/ 76201 w 381001"/>
                    <a:gd name="connsiteY13" fmla="*/ 838200 h 1455524"/>
                    <a:gd name="connsiteX14" fmla="*/ 152401 w 381001"/>
                    <a:gd name="connsiteY14" fmla="*/ 609600 h 1455524"/>
                    <a:gd name="connsiteX15" fmla="*/ 76201 w 381001"/>
                    <a:gd name="connsiteY15" fmla="*/ 762000 h 1455524"/>
                    <a:gd name="connsiteX16" fmla="*/ 0 w 381001"/>
                    <a:gd name="connsiteY16" fmla="*/ 685800 h 1455524"/>
                    <a:gd name="connsiteX17" fmla="*/ 1 w 381001"/>
                    <a:gd name="connsiteY17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265762 w 381001"/>
                    <a:gd name="connsiteY10" fmla="*/ 846759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265762 w 381001"/>
                    <a:gd name="connsiteY10" fmla="*/ 846759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152401 w 381001"/>
                    <a:gd name="connsiteY12" fmla="*/ 609600 h 1455524"/>
                    <a:gd name="connsiteX13" fmla="*/ 76201 w 381001"/>
                    <a:gd name="connsiteY13" fmla="*/ 762000 h 1455524"/>
                    <a:gd name="connsiteX14" fmla="*/ 0 w 381001"/>
                    <a:gd name="connsiteY14" fmla="*/ 685800 h 1455524"/>
                    <a:gd name="connsiteX15" fmla="*/ 1 w 381001"/>
                    <a:gd name="connsiteY15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152401 w 381001"/>
                    <a:gd name="connsiteY12" fmla="*/ 609600 h 1455524"/>
                    <a:gd name="connsiteX13" fmla="*/ 0 w 381001"/>
                    <a:gd name="connsiteY13" fmla="*/ 685800 h 1455524"/>
                    <a:gd name="connsiteX14" fmla="*/ 1 w 381001"/>
                    <a:gd name="connsiteY14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0 w 381001"/>
                    <a:gd name="connsiteY12" fmla="*/ 685800 h 1455524"/>
                    <a:gd name="connsiteX13" fmla="*/ 1 w 381001"/>
                    <a:gd name="connsiteY13" fmla="*/ 1143000 h 1455524"/>
                    <a:gd name="connsiteX0" fmla="*/ 0 w 381000"/>
                    <a:gd name="connsiteY0" fmla="*/ 1143000 h 1455524"/>
                    <a:gd name="connsiteX1" fmla="*/ 76199 w 381000"/>
                    <a:gd name="connsiteY1" fmla="*/ 990600 h 1455524"/>
                    <a:gd name="connsiteX2" fmla="*/ 152399 w 381000"/>
                    <a:gd name="connsiteY2" fmla="*/ 990600 h 1455524"/>
                    <a:gd name="connsiteX3" fmla="*/ 228600 w 381000"/>
                    <a:gd name="connsiteY3" fmla="*/ 1295400 h 1455524"/>
                    <a:gd name="connsiteX4" fmla="*/ 102922 w 381000"/>
                    <a:gd name="connsiteY4" fmla="*/ 1455524 h 1455524"/>
                    <a:gd name="connsiteX5" fmla="*/ 240708 w 381000"/>
                    <a:gd name="connsiteY5" fmla="*/ 1330264 h 1455524"/>
                    <a:gd name="connsiteX6" fmla="*/ 228600 w 381000"/>
                    <a:gd name="connsiteY6" fmla="*/ 1143000 h 1455524"/>
                    <a:gd name="connsiteX7" fmla="*/ 381000 w 381000"/>
                    <a:gd name="connsiteY7" fmla="*/ 838200 h 1455524"/>
                    <a:gd name="connsiteX8" fmla="*/ 304800 w 381000"/>
                    <a:gd name="connsiteY8" fmla="*/ 457200 h 1455524"/>
                    <a:gd name="connsiteX9" fmla="*/ 152400 w 381000"/>
                    <a:gd name="connsiteY9" fmla="*/ 0 h 1455524"/>
                    <a:gd name="connsiteX10" fmla="*/ 304800 w 381000"/>
                    <a:gd name="connsiteY10" fmla="*/ 838200 h 1455524"/>
                    <a:gd name="connsiteX11" fmla="*/ 152399 w 381000"/>
                    <a:gd name="connsiteY11" fmla="*/ 990600 h 1455524"/>
                    <a:gd name="connsiteX12" fmla="*/ 0 w 381000"/>
                    <a:gd name="connsiteY12" fmla="*/ 1143000 h 1455524"/>
                    <a:gd name="connsiteX0" fmla="*/ 76200 w 304801"/>
                    <a:gd name="connsiteY0" fmla="*/ 990600 h 1455524"/>
                    <a:gd name="connsiteX1" fmla="*/ 0 w 304801"/>
                    <a:gd name="connsiteY1" fmla="*/ 990600 h 1455524"/>
                    <a:gd name="connsiteX2" fmla="*/ 76200 w 304801"/>
                    <a:gd name="connsiteY2" fmla="*/ 990600 h 1455524"/>
                    <a:gd name="connsiteX3" fmla="*/ 152401 w 304801"/>
                    <a:gd name="connsiteY3" fmla="*/ 1295400 h 1455524"/>
                    <a:gd name="connsiteX4" fmla="*/ 26723 w 304801"/>
                    <a:gd name="connsiteY4" fmla="*/ 1455524 h 1455524"/>
                    <a:gd name="connsiteX5" fmla="*/ 164509 w 304801"/>
                    <a:gd name="connsiteY5" fmla="*/ 1330264 h 1455524"/>
                    <a:gd name="connsiteX6" fmla="*/ 152401 w 304801"/>
                    <a:gd name="connsiteY6" fmla="*/ 1143000 h 1455524"/>
                    <a:gd name="connsiteX7" fmla="*/ 304801 w 304801"/>
                    <a:gd name="connsiteY7" fmla="*/ 838200 h 1455524"/>
                    <a:gd name="connsiteX8" fmla="*/ 228601 w 304801"/>
                    <a:gd name="connsiteY8" fmla="*/ 457200 h 1455524"/>
                    <a:gd name="connsiteX9" fmla="*/ 76201 w 304801"/>
                    <a:gd name="connsiteY9" fmla="*/ 0 h 1455524"/>
                    <a:gd name="connsiteX10" fmla="*/ 228601 w 304801"/>
                    <a:gd name="connsiteY10" fmla="*/ 838200 h 1455524"/>
                    <a:gd name="connsiteX11" fmla="*/ 76200 w 304801"/>
                    <a:gd name="connsiteY11" fmla="*/ 990600 h 1455524"/>
                    <a:gd name="connsiteX0" fmla="*/ 49477 w 278078"/>
                    <a:gd name="connsiteY0" fmla="*/ 990600 h 1455524"/>
                    <a:gd name="connsiteX1" fmla="*/ 49477 w 278078"/>
                    <a:gd name="connsiteY1" fmla="*/ 990600 h 1455524"/>
                    <a:gd name="connsiteX2" fmla="*/ 125678 w 278078"/>
                    <a:gd name="connsiteY2" fmla="*/ 1295400 h 1455524"/>
                    <a:gd name="connsiteX3" fmla="*/ 0 w 278078"/>
                    <a:gd name="connsiteY3" fmla="*/ 1455524 h 1455524"/>
                    <a:gd name="connsiteX4" fmla="*/ 137786 w 278078"/>
                    <a:gd name="connsiteY4" fmla="*/ 1330264 h 1455524"/>
                    <a:gd name="connsiteX5" fmla="*/ 125678 w 278078"/>
                    <a:gd name="connsiteY5" fmla="*/ 1143000 h 1455524"/>
                    <a:gd name="connsiteX6" fmla="*/ 278078 w 278078"/>
                    <a:gd name="connsiteY6" fmla="*/ 838200 h 1455524"/>
                    <a:gd name="connsiteX7" fmla="*/ 201878 w 278078"/>
                    <a:gd name="connsiteY7" fmla="*/ 457200 h 1455524"/>
                    <a:gd name="connsiteX8" fmla="*/ 49478 w 278078"/>
                    <a:gd name="connsiteY8" fmla="*/ 0 h 1455524"/>
                    <a:gd name="connsiteX9" fmla="*/ 201878 w 278078"/>
                    <a:gd name="connsiteY9" fmla="*/ 838200 h 1455524"/>
                    <a:gd name="connsiteX10" fmla="*/ 49477 w 278078"/>
                    <a:gd name="connsiteY10" fmla="*/ 990600 h 1455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78078" h="1455524">
                      <a:moveTo>
                        <a:pt x="49477" y="990600"/>
                      </a:moveTo>
                      <a:lnTo>
                        <a:pt x="49477" y="990600"/>
                      </a:lnTo>
                      <a:lnTo>
                        <a:pt x="125678" y="1295400"/>
                      </a:lnTo>
                      <a:lnTo>
                        <a:pt x="0" y="1455524"/>
                      </a:lnTo>
                      <a:lnTo>
                        <a:pt x="137786" y="1330264"/>
                      </a:lnTo>
                      <a:lnTo>
                        <a:pt x="125678" y="1143000"/>
                      </a:lnTo>
                      <a:lnTo>
                        <a:pt x="278078" y="838200"/>
                      </a:lnTo>
                      <a:lnTo>
                        <a:pt x="201878" y="457200"/>
                      </a:lnTo>
                      <a:lnTo>
                        <a:pt x="49478" y="0"/>
                      </a:lnTo>
                      <a:lnTo>
                        <a:pt x="201878" y="838200"/>
                      </a:lnTo>
                      <a:lnTo>
                        <a:pt x="49477" y="990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 235"/>
                <p:cNvSpPr/>
                <p:nvPr/>
              </p:nvSpPr>
              <p:spPr>
                <a:xfrm flipH="1">
                  <a:off x="7467600" y="228600"/>
                  <a:ext cx="278077" cy="1455524"/>
                </a:xfrm>
                <a:custGeom>
                  <a:avLst/>
                  <a:gdLst>
                    <a:gd name="connsiteX0" fmla="*/ 0 w 348224"/>
                    <a:gd name="connsiteY0" fmla="*/ 749056 h 1092269"/>
                    <a:gd name="connsiteX1" fmla="*/ 115240 w 348224"/>
                    <a:gd name="connsiteY1" fmla="*/ 691437 h 1092269"/>
                    <a:gd name="connsiteX2" fmla="*/ 170354 w 348224"/>
                    <a:gd name="connsiteY2" fmla="*/ 734025 h 1092269"/>
                    <a:gd name="connsiteX3" fmla="*/ 187891 w 348224"/>
                    <a:gd name="connsiteY3" fmla="*/ 811686 h 1092269"/>
                    <a:gd name="connsiteX4" fmla="*/ 220459 w 348224"/>
                    <a:gd name="connsiteY4" fmla="*/ 839244 h 1092269"/>
                    <a:gd name="connsiteX5" fmla="*/ 155323 w 348224"/>
                    <a:gd name="connsiteY5" fmla="*/ 851770 h 1092269"/>
                    <a:gd name="connsiteX6" fmla="*/ 205427 w 348224"/>
                    <a:gd name="connsiteY6" fmla="*/ 911895 h 1092269"/>
                    <a:gd name="connsiteX7" fmla="*/ 140292 w 348224"/>
                    <a:gd name="connsiteY7" fmla="*/ 904379 h 1092269"/>
                    <a:gd name="connsiteX8" fmla="*/ 195407 w 348224"/>
                    <a:gd name="connsiteY8" fmla="*/ 979535 h 1092269"/>
                    <a:gd name="connsiteX9" fmla="*/ 142797 w 348224"/>
                    <a:gd name="connsiteY9" fmla="*/ 1092269 h 1092269"/>
                    <a:gd name="connsiteX10" fmla="*/ 280583 w 348224"/>
                    <a:gd name="connsiteY10" fmla="*/ 967009 h 1092269"/>
                    <a:gd name="connsiteX11" fmla="*/ 348224 w 348224"/>
                    <a:gd name="connsiteY11" fmla="*/ 658869 h 1092269"/>
                    <a:gd name="connsiteX12" fmla="*/ 348224 w 348224"/>
                    <a:gd name="connsiteY12" fmla="*/ 360749 h 1092269"/>
                    <a:gd name="connsiteX13" fmla="*/ 255531 w 348224"/>
                    <a:gd name="connsiteY13" fmla="*/ 0 h 1092269"/>
                    <a:gd name="connsiteX14" fmla="*/ 305636 w 348224"/>
                    <a:gd name="connsiteY14" fmla="*/ 483504 h 1092269"/>
                    <a:gd name="connsiteX15" fmla="*/ 202922 w 348224"/>
                    <a:gd name="connsiteY15" fmla="*/ 571187 h 1092269"/>
                    <a:gd name="connsiteX16" fmla="*/ 92693 w 348224"/>
                    <a:gd name="connsiteY16" fmla="*/ 373275 h 1092269"/>
                    <a:gd name="connsiteX17" fmla="*/ 7516 w 348224"/>
                    <a:gd name="connsiteY17" fmla="*/ 330687 h 1092269"/>
                    <a:gd name="connsiteX18" fmla="*/ 0 w 348224"/>
                    <a:gd name="connsiteY18" fmla="*/ 749056 h 1092269"/>
                    <a:gd name="connsiteX0" fmla="*/ 0 w 348224"/>
                    <a:gd name="connsiteY0" fmla="*/ 1112311 h 1455524"/>
                    <a:gd name="connsiteX1" fmla="*/ 115240 w 348224"/>
                    <a:gd name="connsiteY1" fmla="*/ 1054692 h 1455524"/>
                    <a:gd name="connsiteX2" fmla="*/ 170354 w 348224"/>
                    <a:gd name="connsiteY2" fmla="*/ 1097280 h 1455524"/>
                    <a:gd name="connsiteX3" fmla="*/ 187891 w 348224"/>
                    <a:gd name="connsiteY3" fmla="*/ 1174941 h 1455524"/>
                    <a:gd name="connsiteX4" fmla="*/ 220459 w 348224"/>
                    <a:gd name="connsiteY4" fmla="*/ 1202499 h 1455524"/>
                    <a:gd name="connsiteX5" fmla="*/ 155323 w 348224"/>
                    <a:gd name="connsiteY5" fmla="*/ 1215025 h 1455524"/>
                    <a:gd name="connsiteX6" fmla="*/ 205427 w 348224"/>
                    <a:gd name="connsiteY6" fmla="*/ 1275150 h 1455524"/>
                    <a:gd name="connsiteX7" fmla="*/ 140292 w 348224"/>
                    <a:gd name="connsiteY7" fmla="*/ 1267634 h 1455524"/>
                    <a:gd name="connsiteX8" fmla="*/ 195407 w 348224"/>
                    <a:gd name="connsiteY8" fmla="*/ 1342790 h 1455524"/>
                    <a:gd name="connsiteX9" fmla="*/ 142797 w 348224"/>
                    <a:gd name="connsiteY9" fmla="*/ 1455524 h 1455524"/>
                    <a:gd name="connsiteX10" fmla="*/ 280583 w 348224"/>
                    <a:gd name="connsiteY10" fmla="*/ 1330264 h 1455524"/>
                    <a:gd name="connsiteX11" fmla="*/ 348224 w 348224"/>
                    <a:gd name="connsiteY11" fmla="*/ 1022124 h 1455524"/>
                    <a:gd name="connsiteX12" fmla="*/ 348224 w 348224"/>
                    <a:gd name="connsiteY12" fmla="*/ 724004 h 1455524"/>
                    <a:gd name="connsiteX13" fmla="*/ 192275 w 348224"/>
                    <a:gd name="connsiteY13" fmla="*/ 0 h 1455524"/>
                    <a:gd name="connsiteX14" fmla="*/ 305636 w 348224"/>
                    <a:gd name="connsiteY14" fmla="*/ 846759 h 1455524"/>
                    <a:gd name="connsiteX15" fmla="*/ 202922 w 348224"/>
                    <a:gd name="connsiteY15" fmla="*/ 934442 h 1455524"/>
                    <a:gd name="connsiteX16" fmla="*/ 92693 w 348224"/>
                    <a:gd name="connsiteY16" fmla="*/ 736530 h 1455524"/>
                    <a:gd name="connsiteX17" fmla="*/ 7516 w 348224"/>
                    <a:gd name="connsiteY17" fmla="*/ 693942 h 1455524"/>
                    <a:gd name="connsiteX18" fmla="*/ 0 w 348224"/>
                    <a:gd name="connsiteY18" fmla="*/ 1112311 h 1455524"/>
                    <a:gd name="connsiteX0" fmla="*/ 0 w 348224"/>
                    <a:gd name="connsiteY0" fmla="*/ 1112311 h 1455524"/>
                    <a:gd name="connsiteX1" fmla="*/ 115240 w 348224"/>
                    <a:gd name="connsiteY1" fmla="*/ 1054692 h 1455524"/>
                    <a:gd name="connsiteX2" fmla="*/ 170354 w 348224"/>
                    <a:gd name="connsiteY2" fmla="*/ 1097280 h 1455524"/>
                    <a:gd name="connsiteX3" fmla="*/ 187891 w 348224"/>
                    <a:gd name="connsiteY3" fmla="*/ 1174941 h 1455524"/>
                    <a:gd name="connsiteX4" fmla="*/ 220459 w 348224"/>
                    <a:gd name="connsiteY4" fmla="*/ 1202499 h 1455524"/>
                    <a:gd name="connsiteX5" fmla="*/ 155323 w 348224"/>
                    <a:gd name="connsiteY5" fmla="*/ 1215025 h 1455524"/>
                    <a:gd name="connsiteX6" fmla="*/ 205427 w 348224"/>
                    <a:gd name="connsiteY6" fmla="*/ 1275150 h 1455524"/>
                    <a:gd name="connsiteX7" fmla="*/ 140292 w 348224"/>
                    <a:gd name="connsiteY7" fmla="*/ 1267634 h 1455524"/>
                    <a:gd name="connsiteX8" fmla="*/ 195407 w 348224"/>
                    <a:gd name="connsiteY8" fmla="*/ 1342790 h 1455524"/>
                    <a:gd name="connsiteX9" fmla="*/ 142797 w 348224"/>
                    <a:gd name="connsiteY9" fmla="*/ 1455524 h 1455524"/>
                    <a:gd name="connsiteX10" fmla="*/ 280583 w 348224"/>
                    <a:gd name="connsiteY10" fmla="*/ 1330264 h 1455524"/>
                    <a:gd name="connsiteX11" fmla="*/ 348224 w 348224"/>
                    <a:gd name="connsiteY11" fmla="*/ 1022124 h 1455524"/>
                    <a:gd name="connsiteX12" fmla="*/ 348224 w 348224"/>
                    <a:gd name="connsiteY12" fmla="*/ 724004 h 1455524"/>
                    <a:gd name="connsiteX13" fmla="*/ 344675 w 348224"/>
                    <a:gd name="connsiteY13" fmla="*/ 457200 h 1455524"/>
                    <a:gd name="connsiteX14" fmla="*/ 192275 w 348224"/>
                    <a:gd name="connsiteY14" fmla="*/ 0 h 1455524"/>
                    <a:gd name="connsiteX15" fmla="*/ 305636 w 348224"/>
                    <a:gd name="connsiteY15" fmla="*/ 846759 h 1455524"/>
                    <a:gd name="connsiteX16" fmla="*/ 202922 w 348224"/>
                    <a:gd name="connsiteY16" fmla="*/ 934442 h 1455524"/>
                    <a:gd name="connsiteX17" fmla="*/ 92693 w 348224"/>
                    <a:gd name="connsiteY17" fmla="*/ 736530 h 1455524"/>
                    <a:gd name="connsiteX18" fmla="*/ 7516 w 348224"/>
                    <a:gd name="connsiteY18" fmla="*/ 693942 h 1455524"/>
                    <a:gd name="connsiteX19" fmla="*/ 0 w 348224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348224 w 420875"/>
                    <a:gd name="connsiteY11" fmla="*/ 1022124 h 1455524"/>
                    <a:gd name="connsiteX12" fmla="*/ 420875 w 420875"/>
                    <a:gd name="connsiteY12" fmla="*/ 6858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348224 w 420875"/>
                    <a:gd name="connsiteY11" fmla="*/ 1022124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92693 w 420875"/>
                    <a:gd name="connsiteY17" fmla="*/ 73653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609600 h 1455524"/>
                    <a:gd name="connsiteX18" fmla="*/ 7516 w 420875"/>
                    <a:gd name="connsiteY18" fmla="*/ 693942 h 1455524"/>
                    <a:gd name="connsiteX19" fmla="*/ 0 w 420875"/>
                    <a:gd name="connsiteY19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838200 h 1455524"/>
                    <a:gd name="connsiteX18" fmla="*/ 116075 w 420875"/>
                    <a:gd name="connsiteY18" fmla="*/ 609600 h 1455524"/>
                    <a:gd name="connsiteX19" fmla="*/ 7516 w 420875"/>
                    <a:gd name="connsiteY19" fmla="*/ 693942 h 1455524"/>
                    <a:gd name="connsiteX20" fmla="*/ 0 w 420875"/>
                    <a:gd name="connsiteY20" fmla="*/ 1112311 h 1455524"/>
                    <a:gd name="connsiteX0" fmla="*/ 0 w 420875"/>
                    <a:gd name="connsiteY0" fmla="*/ 1112311 h 1455524"/>
                    <a:gd name="connsiteX1" fmla="*/ 115240 w 420875"/>
                    <a:gd name="connsiteY1" fmla="*/ 1054692 h 1455524"/>
                    <a:gd name="connsiteX2" fmla="*/ 170354 w 420875"/>
                    <a:gd name="connsiteY2" fmla="*/ 1097280 h 1455524"/>
                    <a:gd name="connsiteX3" fmla="*/ 187891 w 420875"/>
                    <a:gd name="connsiteY3" fmla="*/ 1174941 h 1455524"/>
                    <a:gd name="connsiteX4" fmla="*/ 220459 w 420875"/>
                    <a:gd name="connsiteY4" fmla="*/ 1202499 h 1455524"/>
                    <a:gd name="connsiteX5" fmla="*/ 155323 w 420875"/>
                    <a:gd name="connsiteY5" fmla="*/ 1215025 h 1455524"/>
                    <a:gd name="connsiteX6" fmla="*/ 205427 w 420875"/>
                    <a:gd name="connsiteY6" fmla="*/ 1275150 h 1455524"/>
                    <a:gd name="connsiteX7" fmla="*/ 140292 w 420875"/>
                    <a:gd name="connsiteY7" fmla="*/ 1267634 h 1455524"/>
                    <a:gd name="connsiteX8" fmla="*/ 195407 w 420875"/>
                    <a:gd name="connsiteY8" fmla="*/ 1342790 h 1455524"/>
                    <a:gd name="connsiteX9" fmla="*/ 142797 w 420875"/>
                    <a:gd name="connsiteY9" fmla="*/ 1455524 h 1455524"/>
                    <a:gd name="connsiteX10" fmla="*/ 280583 w 420875"/>
                    <a:gd name="connsiteY10" fmla="*/ 1330264 h 1455524"/>
                    <a:gd name="connsiteX11" fmla="*/ 268475 w 420875"/>
                    <a:gd name="connsiteY11" fmla="*/ 1143000 h 1455524"/>
                    <a:gd name="connsiteX12" fmla="*/ 420875 w 420875"/>
                    <a:gd name="connsiteY12" fmla="*/ 838200 h 1455524"/>
                    <a:gd name="connsiteX13" fmla="*/ 344675 w 420875"/>
                    <a:gd name="connsiteY13" fmla="*/ 457200 h 1455524"/>
                    <a:gd name="connsiteX14" fmla="*/ 192275 w 420875"/>
                    <a:gd name="connsiteY14" fmla="*/ 0 h 1455524"/>
                    <a:gd name="connsiteX15" fmla="*/ 305636 w 420875"/>
                    <a:gd name="connsiteY15" fmla="*/ 846759 h 1455524"/>
                    <a:gd name="connsiteX16" fmla="*/ 202922 w 420875"/>
                    <a:gd name="connsiteY16" fmla="*/ 934442 h 1455524"/>
                    <a:gd name="connsiteX17" fmla="*/ 116075 w 420875"/>
                    <a:gd name="connsiteY17" fmla="*/ 838200 h 1455524"/>
                    <a:gd name="connsiteX18" fmla="*/ 116075 w 420875"/>
                    <a:gd name="connsiteY18" fmla="*/ 609600 h 1455524"/>
                    <a:gd name="connsiteX19" fmla="*/ 39875 w 420875"/>
                    <a:gd name="connsiteY19" fmla="*/ 762000 h 1455524"/>
                    <a:gd name="connsiteX20" fmla="*/ 7516 w 420875"/>
                    <a:gd name="connsiteY20" fmla="*/ 693942 h 1455524"/>
                    <a:gd name="connsiteX21" fmla="*/ 0 w 420875"/>
                    <a:gd name="connsiteY21" fmla="*/ 1112311 h 1455524"/>
                    <a:gd name="connsiteX0" fmla="*/ 32359 w 413359"/>
                    <a:gd name="connsiteY0" fmla="*/ 1143000 h 1455524"/>
                    <a:gd name="connsiteX1" fmla="*/ 107724 w 413359"/>
                    <a:gd name="connsiteY1" fmla="*/ 1054692 h 1455524"/>
                    <a:gd name="connsiteX2" fmla="*/ 162838 w 413359"/>
                    <a:gd name="connsiteY2" fmla="*/ 1097280 h 1455524"/>
                    <a:gd name="connsiteX3" fmla="*/ 180375 w 413359"/>
                    <a:gd name="connsiteY3" fmla="*/ 1174941 h 1455524"/>
                    <a:gd name="connsiteX4" fmla="*/ 212943 w 413359"/>
                    <a:gd name="connsiteY4" fmla="*/ 1202499 h 1455524"/>
                    <a:gd name="connsiteX5" fmla="*/ 147807 w 413359"/>
                    <a:gd name="connsiteY5" fmla="*/ 1215025 h 1455524"/>
                    <a:gd name="connsiteX6" fmla="*/ 197911 w 413359"/>
                    <a:gd name="connsiteY6" fmla="*/ 1275150 h 1455524"/>
                    <a:gd name="connsiteX7" fmla="*/ 132776 w 413359"/>
                    <a:gd name="connsiteY7" fmla="*/ 1267634 h 1455524"/>
                    <a:gd name="connsiteX8" fmla="*/ 187891 w 413359"/>
                    <a:gd name="connsiteY8" fmla="*/ 1342790 h 1455524"/>
                    <a:gd name="connsiteX9" fmla="*/ 135281 w 413359"/>
                    <a:gd name="connsiteY9" fmla="*/ 1455524 h 1455524"/>
                    <a:gd name="connsiteX10" fmla="*/ 273067 w 413359"/>
                    <a:gd name="connsiteY10" fmla="*/ 1330264 h 1455524"/>
                    <a:gd name="connsiteX11" fmla="*/ 260959 w 413359"/>
                    <a:gd name="connsiteY11" fmla="*/ 1143000 h 1455524"/>
                    <a:gd name="connsiteX12" fmla="*/ 413359 w 413359"/>
                    <a:gd name="connsiteY12" fmla="*/ 838200 h 1455524"/>
                    <a:gd name="connsiteX13" fmla="*/ 337159 w 413359"/>
                    <a:gd name="connsiteY13" fmla="*/ 457200 h 1455524"/>
                    <a:gd name="connsiteX14" fmla="*/ 184759 w 413359"/>
                    <a:gd name="connsiteY14" fmla="*/ 0 h 1455524"/>
                    <a:gd name="connsiteX15" fmla="*/ 298120 w 413359"/>
                    <a:gd name="connsiteY15" fmla="*/ 846759 h 1455524"/>
                    <a:gd name="connsiteX16" fmla="*/ 195406 w 413359"/>
                    <a:gd name="connsiteY16" fmla="*/ 934442 h 1455524"/>
                    <a:gd name="connsiteX17" fmla="*/ 108559 w 413359"/>
                    <a:gd name="connsiteY17" fmla="*/ 838200 h 1455524"/>
                    <a:gd name="connsiteX18" fmla="*/ 108559 w 413359"/>
                    <a:gd name="connsiteY18" fmla="*/ 609600 h 1455524"/>
                    <a:gd name="connsiteX19" fmla="*/ 32359 w 413359"/>
                    <a:gd name="connsiteY19" fmla="*/ 762000 h 1455524"/>
                    <a:gd name="connsiteX20" fmla="*/ 0 w 413359"/>
                    <a:gd name="connsiteY20" fmla="*/ 693942 h 1455524"/>
                    <a:gd name="connsiteX21" fmla="*/ 32359 w 413359"/>
                    <a:gd name="connsiteY21" fmla="*/ 1143000 h 1455524"/>
                    <a:gd name="connsiteX0" fmla="*/ 0 w 381000"/>
                    <a:gd name="connsiteY0" fmla="*/ 1143000 h 1455524"/>
                    <a:gd name="connsiteX1" fmla="*/ 75365 w 381000"/>
                    <a:gd name="connsiteY1" fmla="*/ 1054692 h 1455524"/>
                    <a:gd name="connsiteX2" fmla="*/ 130479 w 381000"/>
                    <a:gd name="connsiteY2" fmla="*/ 1097280 h 1455524"/>
                    <a:gd name="connsiteX3" fmla="*/ 148016 w 381000"/>
                    <a:gd name="connsiteY3" fmla="*/ 1174941 h 1455524"/>
                    <a:gd name="connsiteX4" fmla="*/ 180584 w 381000"/>
                    <a:gd name="connsiteY4" fmla="*/ 1202499 h 1455524"/>
                    <a:gd name="connsiteX5" fmla="*/ 115448 w 381000"/>
                    <a:gd name="connsiteY5" fmla="*/ 1215025 h 1455524"/>
                    <a:gd name="connsiteX6" fmla="*/ 165552 w 381000"/>
                    <a:gd name="connsiteY6" fmla="*/ 1275150 h 1455524"/>
                    <a:gd name="connsiteX7" fmla="*/ 100417 w 381000"/>
                    <a:gd name="connsiteY7" fmla="*/ 1267634 h 1455524"/>
                    <a:gd name="connsiteX8" fmla="*/ 155532 w 381000"/>
                    <a:gd name="connsiteY8" fmla="*/ 1342790 h 1455524"/>
                    <a:gd name="connsiteX9" fmla="*/ 102922 w 381000"/>
                    <a:gd name="connsiteY9" fmla="*/ 1455524 h 1455524"/>
                    <a:gd name="connsiteX10" fmla="*/ 240708 w 381000"/>
                    <a:gd name="connsiteY10" fmla="*/ 1330264 h 1455524"/>
                    <a:gd name="connsiteX11" fmla="*/ 228600 w 381000"/>
                    <a:gd name="connsiteY11" fmla="*/ 1143000 h 1455524"/>
                    <a:gd name="connsiteX12" fmla="*/ 381000 w 381000"/>
                    <a:gd name="connsiteY12" fmla="*/ 838200 h 1455524"/>
                    <a:gd name="connsiteX13" fmla="*/ 304800 w 381000"/>
                    <a:gd name="connsiteY13" fmla="*/ 457200 h 1455524"/>
                    <a:gd name="connsiteX14" fmla="*/ 152400 w 381000"/>
                    <a:gd name="connsiteY14" fmla="*/ 0 h 1455524"/>
                    <a:gd name="connsiteX15" fmla="*/ 265761 w 381000"/>
                    <a:gd name="connsiteY15" fmla="*/ 846759 h 1455524"/>
                    <a:gd name="connsiteX16" fmla="*/ 163047 w 381000"/>
                    <a:gd name="connsiteY16" fmla="*/ 934442 h 1455524"/>
                    <a:gd name="connsiteX17" fmla="*/ 76200 w 381000"/>
                    <a:gd name="connsiteY17" fmla="*/ 838200 h 1455524"/>
                    <a:gd name="connsiteX18" fmla="*/ 76200 w 381000"/>
                    <a:gd name="connsiteY18" fmla="*/ 609600 h 1455524"/>
                    <a:gd name="connsiteX19" fmla="*/ 0 w 381000"/>
                    <a:gd name="connsiteY19" fmla="*/ 762000 h 1455524"/>
                    <a:gd name="connsiteX20" fmla="*/ 0 w 381000"/>
                    <a:gd name="connsiteY20" fmla="*/ 685800 h 1455524"/>
                    <a:gd name="connsiteX21" fmla="*/ 0 w 381000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76201 w 381001"/>
                    <a:gd name="connsiteY18" fmla="*/ 609600 h 1455524"/>
                    <a:gd name="connsiteX19" fmla="*/ 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762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155533 w 381001"/>
                    <a:gd name="connsiteY8" fmla="*/ 134279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1524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100418 w 381001"/>
                    <a:gd name="connsiteY7" fmla="*/ 1267634 h 1455524"/>
                    <a:gd name="connsiteX8" fmla="*/ 228601 w 381001"/>
                    <a:gd name="connsiteY8" fmla="*/ 1295400 h 1455524"/>
                    <a:gd name="connsiteX9" fmla="*/ 102923 w 381001"/>
                    <a:gd name="connsiteY9" fmla="*/ 1455524 h 1455524"/>
                    <a:gd name="connsiteX10" fmla="*/ 240709 w 381001"/>
                    <a:gd name="connsiteY10" fmla="*/ 1330264 h 1455524"/>
                    <a:gd name="connsiteX11" fmla="*/ 228601 w 381001"/>
                    <a:gd name="connsiteY11" fmla="*/ 1143000 h 1455524"/>
                    <a:gd name="connsiteX12" fmla="*/ 381001 w 381001"/>
                    <a:gd name="connsiteY12" fmla="*/ 838200 h 1455524"/>
                    <a:gd name="connsiteX13" fmla="*/ 304801 w 381001"/>
                    <a:gd name="connsiteY13" fmla="*/ 457200 h 1455524"/>
                    <a:gd name="connsiteX14" fmla="*/ 152401 w 381001"/>
                    <a:gd name="connsiteY14" fmla="*/ 0 h 1455524"/>
                    <a:gd name="connsiteX15" fmla="*/ 265762 w 381001"/>
                    <a:gd name="connsiteY15" fmla="*/ 846759 h 1455524"/>
                    <a:gd name="connsiteX16" fmla="*/ 163048 w 381001"/>
                    <a:gd name="connsiteY16" fmla="*/ 934442 h 1455524"/>
                    <a:gd name="connsiteX17" fmla="*/ 76201 w 381001"/>
                    <a:gd name="connsiteY17" fmla="*/ 838200 h 1455524"/>
                    <a:gd name="connsiteX18" fmla="*/ 152401 w 381001"/>
                    <a:gd name="connsiteY18" fmla="*/ 609600 h 1455524"/>
                    <a:gd name="connsiteX19" fmla="*/ 76201 w 381001"/>
                    <a:gd name="connsiteY19" fmla="*/ 762000 h 1455524"/>
                    <a:gd name="connsiteX20" fmla="*/ 0 w 381001"/>
                    <a:gd name="connsiteY20" fmla="*/ 685800 h 1455524"/>
                    <a:gd name="connsiteX21" fmla="*/ 1 w 381001"/>
                    <a:gd name="connsiteY21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15449 w 381001"/>
                    <a:gd name="connsiteY5" fmla="*/ 1215025 h 1455524"/>
                    <a:gd name="connsiteX6" fmla="*/ 165553 w 381001"/>
                    <a:gd name="connsiteY6" fmla="*/ 1275150 h 1455524"/>
                    <a:gd name="connsiteX7" fmla="*/ 228601 w 381001"/>
                    <a:gd name="connsiteY7" fmla="*/ 1295400 h 1455524"/>
                    <a:gd name="connsiteX8" fmla="*/ 102923 w 381001"/>
                    <a:gd name="connsiteY8" fmla="*/ 1455524 h 1455524"/>
                    <a:gd name="connsiteX9" fmla="*/ 240709 w 381001"/>
                    <a:gd name="connsiteY9" fmla="*/ 1330264 h 1455524"/>
                    <a:gd name="connsiteX10" fmla="*/ 228601 w 381001"/>
                    <a:gd name="connsiteY10" fmla="*/ 1143000 h 1455524"/>
                    <a:gd name="connsiteX11" fmla="*/ 381001 w 381001"/>
                    <a:gd name="connsiteY11" fmla="*/ 838200 h 1455524"/>
                    <a:gd name="connsiteX12" fmla="*/ 304801 w 381001"/>
                    <a:gd name="connsiteY12" fmla="*/ 457200 h 1455524"/>
                    <a:gd name="connsiteX13" fmla="*/ 152401 w 381001"/>
                    <a:gd name="connsiteY13" fmla="*/ 0 h 1455524"/>
                    <a:gd name="connsiteX14" fmla="*/ 265762 w 381001"/>
                    <a:gd name="connsiteY14" fmla="*/ 846759 h 1455524"/>
                    <a:gd name="connsiteX15" fmla="*/ 163048 w 381001"/>
                    <a:gd name="connsiteY15" fmla="*/ 934442 h 1455524"/>
                    <a:gd name="connsiteX16" fmla="*/ 76201 w 381001"/>
                    <a:gd name="connsiteY16" fmla="*/ 838200 h 1455524"/>
                    <a:gd name="connsiteX17" fmla="*/ 152401 w 381001"/>
                    <a:gd name="connsiteY17" fmla="*/ 609600 h 1455524"/>
                    <a:gd name="connsiteX18" fmla="*/ 76201 w 381001"/>
                    <a:gd name="connsiteY18" fmla="*/ 762000 h 1455524"/>
                    <a:gd name="connsiteX19" fmla="*/ 0 w 381001"/>
                    <a:gd name="connsiteY19" fmla="*/ 685800 h 1455524"/>
                    <a:gd name="connsiteX20" fmla="*/ 1 w 381001"/>
                    <a:gd name="connsiteY20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165553 w 381001"/>
                    <a:gd name="connsiteY5" fmla="*/ 1275150 h 1455524"/>
                    <a:gd name="connsiteX6" fmla="*/ 228601 w 381001"/>
                    <a:gd name="connsiteY6" fmla="*/ 1295400 h 1455524"/>
                    <a:gd name="connsiteX7" fmla="*/ 102923 w 381001"/>
                    <a:gd name="connsiteY7" fmla="*/ 1455524 h 1455524"/>
                    <a:gd name="connsiteX8" fmla="*/ 240709 w 381001"/>
                    <a:gd name="connsiteY8" fmla="*/ 1330264 h 1455524"/>
                    <a:gd name="connsiteX9" fmla="*/ 228601 w 381001"/>
                    <a:gd name="connsiteY9" fmla="*/ 1143000 h 1455524"/>
                    <a:gd name="connsiteX10" fmla="*/ 381001 w 381001"/>
                    <a:gd name="connsiteY10" fmla="*/ 838200 h 1455524"/>
                    <a:gd name="connsiteX11" fmla="*/ 304801 w 381001"/>
                    <a:gd name="connsiteY11" fmla="*/ 457200 h 1455524"/>
                    <a:gd name="connsiteX12" fmla="*/ 152401 w 381001"/>
                    <a:gd name="connsiteY12" fmla="*/ 0 h 1455524"/>
                    <a:gd name="connsiteX13" fmla="*/ 265762 w 381001"/>
                    <a:gd name="connsiteY13" fmla="*/ 846759 h 1455524"/>
                    <a:gd name="connsiteX14" fmla="*/ 163048 w 381001"/>
                    <a:gd name="connsiteY14" fmla="*/ 934442 h 1455524"/>
                    <a:gd name="connsiteX15" fmla="*/ 76201 w 381001"/>
                    <a:gd name="connsiteY15" fmla="*/ 838200 h 1455524"/>
                    <a:gd name="connsiteX16" fmla="*/ 152401 w 381001"/>
                    <a:gd name="connsiteY16" fmla="*/ 609600 h 1455524"/>
                    <a:gd name="connsiteX17" fmla="*/ 76201 w 381001"/>
                    <a:gd name="connsiteY17" fmla="*/ 762000 h 1455524"/>
                    <a:gd name="connsiteX18" fmla="*/ 0 w 381001"/>
                    <a:gd name="connsiteY18" fmla="*/ 685800 h 1455524"/>
                    <a:gd name="connsiteX19" fmla="*/ 1 w 381001"/>
                    <a:gd name="connsiteY19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80585 w 381001"/>
                    <a:gd name="connsiteY4" fmla="*/ 1202499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48017 w 381001"/>
                    <a:gd name="connsiteY3" fmla="*/ 1174941 h 1455524"/>
                    <a:gd name="connsiteX4" fmla="*/ 152400 w 381001"/>
                    <a:gd name="connsiteY4" fmla="*/ 990600 h 1455524"/>
                    <a:gd name="connsiteX5" fmla="*/ 228601 w 381001"/>
                    <a:gd name="connsiteY5" fmla="*/ 1295400 h 1455524"/>
                    <a:gd name="connsiteX6" fmla="*/ 102923 w 381001"/>
                    <a:gd name="connsiteY6" fmla="*/ 1455524 h 1455524"/>
                    <a:gd name="connsiteX7" fmla="*/ 240709 w 381001"/>
                    <a:gd name="connsiteY7" fmla="*/ 1330264 h 1455524"/>
                    <a:gd name="connsiteX8" fmla="*/ 228601 w 381001"/>
                    <a:gd name="connsiteY8" fmla="*/ 1143000 h 1455524"/>
                    <a:gd name="connsiteX9" fmla="*/ 381001 w 381001"/>
                    <a:gd name="connsiteY9" fmla="*/ 838200 h 1455524"/>
                    <a:gd name="connsiteX10" fmla="*/ 304801 w 381001"/>
                    <a:gd name="connsiteY10" fmla="*/ 457200 h 1455524"/>
                    <a:gd name="connsiteX11" fmla="*/ 152401 w 381001"/>
                    <a:gd name="connsiteY11" fmla="*/ 0 h 1455524"/>
                    <a:gd name="connsiteX12" fmla="*/ 265762 w 381001"/>
                    <a:gd name="connsiteY12" fmla="*/ 846759 h 1455524"/>
                    <a:gd name="connsiteX13" fmla="*/ 163048 w 381001"/>
                    <a:gd name="connsiteY13" fmla="*/ 934442 h 1455524"/>
                    <a:gd name="connsiteX14" fmla="*/ 76201 w 381001"/>
                    <a:gd name="connsiteY14" fmla="*/ 838200 h 1455524"/>
                    <a:gd name="connsiteX15" fmla="*/ 152401 w 381001"/>
                    <a:gd name="connsiteY15" fmla="*/ 609600 h 1455524"/>
                    <a:gd name="connsiteX16" fmla="*/ 76201 w 381001"/>
                    <a:gd name="connsiteY16" fmla="*/ 762000 h 1455524"/>
                    <a:gd name="connsiteX17" fmla="*/ 0 w 381001"/>
                    <a:gd name="connsiteY17" fmla="*/ 685800 h 1455524"/>
                    <a:gd name="connsiteX18" fmla="*/ 1 w 381001"/>
                    <a:gd name="connsiteY18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30480 w 381001"/>
                    <a:gd name="connsiteY2" fmla="*/ 1097280 h 1455524"/>
                    <a:gd name="connsiteX3" fmla="*/ 152400 w 381001"/>
                    <a:gd name="connsiteY3" fmla="*/ 990600 h 1455524"/>
                    <a:gd name="connsiteX4" fmla="*/ 228601 w 381001"/>
                    <a:gd name="connsiteY4" fmla="*/ 1295400 h 1455524"/>
                    <a:gd name="connsiteX5" fmla="*/ 102923 w 381001"/>
                    <a:gd name="connsiteY5" fmla="*/ 1455524 h 1455524"/>
                    <a:gd name="connsiteX6" fmla="*/ 240709 w 381001"/>
                    <a:gd name="connsiteY6" fmla="*/ 1330264 h 1455524"/>
                    <a:gd name="connsiteX7" fmla="*/ 228601 w 381001"/>
                    <a:gd name="connsiteY7" fmla="*/ 1143000 h 1455524"/>
                    <a:gd name="connsiteX8" fmla="*/ 381001 w 381001"/>
                    <a:gd name="connsiteY8" fmla="*/ 838200 h 1455524"/>
                    <a:gd name="connsiteX9" fmla="*/ 304801 w 381001"/>
                    <a:gd name="connsiteY9" fmla="*/ 457200 h 1455524"/>
                    <a:gd name="connsiteX10" fmla="*/ 152401 w 381001"/>
                    <a:gd name="connsiteY10" fmla="*/ 0 h 1455524"/>
                    <a:gd name="connsiteX11" fmla="*/ 265762 w 381001"/>
                    <a:gd name="connsiteY11" fmla="*/ 846759 h 1455524"/>
                    <a:gd name="connsiteX12" fmla="*/ 163048 w 381001"/>
                    <a:gd name="connsiteY12" fmla="*/ 934442 h 1455524"/>
                    <a:gd name="connsiteX13" fmla="*/ 76201 w 381001"/>
                    <a:gd name="connsiteY13" fmla="*/ 838200 h 1455524"/>
                    <a:gd name="connsiteX14" fmla="*/ 152401 w 381001"/>
                    <a:gd name="connsiteY14" fmla="*/ 609600 h 1455524"/>
                    <a:gd name="connsiteX15" fmla="*/ 76201 w 381001"/>
                    <a:gd name="connsiteY15" fmla="*/ 762000 h 1455524"/>
                    <a:gd name="connsiteX16" fmla="*/ 0 w 381001"/>
                    <a:gd name="connsiteY16" fmla="*/ 685800 h 1455524"/>
                    <a:gd name="connsiteX17" fmla="*/ 1 w 381001"/>
                    <a:gd name="connsiteY17" fmla="*/ 1143000 h 1455524"/>
                    <a:gd name="connsiteX0" fmla="*/ 1 w 381001"/>
                    <a:gd name="connsiteY0" fmla="*/ 1143000 h 1455524"/>
                    <a:gd name="connsiteX1" fmla="*/ 75366 w 381001"/>
                    <a:gd name="connsiteY1" fmla="*/ 1054692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265762 w 381001"/>
                    <a:gd name="connsiteY10" fmla="*/ 846759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265762 w 381001"/>
                    <a:gd name="connsiteY10" fmla="*/ 846759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63048 w 381001"/>
                    <a:gd name="connsiteY11" fmla="*/ 934442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76201 w 381001"/>
                    <a:gd name="connsiteY12" fmla="*/ 838200 h 1455524"/>
                    <a:gd name="connsiteX13" fmla="*/ 152401 w 381001"/>
                    <a:gd name="connsiteY13" fmla="*/ 609600 h 1455524"/>
                    <a:gd name="connsiteX14" fmla="*/ 76201 w 381001"/>
                    <a:gd name="connsiteY14" fmla="*/ 762000 h 1455524"/>
                    <a:gd name="connsiteX15" fmla="*/ 0 w 381001"/>
                    <a:gd name="connsiteY15" fmla="*/ 685800 h 1455524"/>
                    <a:gd name="connsiteX16" fmla="*/ 1 w 381001"/>
                    <a:gd name="connsiteY16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152401 w 381001"/>
                    <a:gd name="connsiteY12" fmla="*/ 609600 h 1455524"/>
                    <a:gd name="connsiteX13" fmla="*/ 76201 w 381001"/>
                    <a:gd name="connsiteY13" fmla="*/ 762000 h 1455524"/>
                    <a:gd name="connsiteX14" fmla="*/ 0 w 381001"/>
                    <a:gd name="connsiteY14" fmla="*/ 685800 h 1455524"/>
                    <a:gd name="connsiteX15" fmla="*/ 1 w 381001"/>
                    <a:gd name="connsiteY15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152401 w 381001"/>
                    <a:gd name="connsiteY12" fmla="*/ 609600 h 1455524"/>
                    <a:gd name="connsiteX13" fmla="*/ 0 w 381001"/>
                    <a:gd name="connsiteY13" fmla="*/ 685800 h 1455524"/>
                    <a:gd name="connsiteX14" fmla="*/ 1 w 381001"/>
                    <a:gd name="connsiteY14" fmla="*/ 1143000 h 1455524"/>
                    <a:gd name="connsiteX0" fmla="*/ 1 w 381001"/>
                    <a:gd name="connsiteY0" fmla="*/ 1143000 h 1455524"/>
                    <a:gd name="connsiteX1" fmla="*/ 76200 w 381001"/>
                    <a:gd name="connsiteY1" fmla="*/ 990600 h 1455524"/>
                    <a:gd name="connsiteX2" fmla="*/ 152400 w 381001"/>
                    <a:gd name="connsiteY2" fmla="*/ 990600 h 1455524"/>
                    <a:gd name="connsiteX3" fmla="*/ 228601 w 381001"/>
                    <a:gd name="connsiteY3" fmla="*/ 1295400 h 1455524"/>
                    <a:gd name="connsiteX4" fmla="*/ 102923 w 381001"/>
                    <a:gd name="connsiteY4" fmla="*/ 1455524 h 1455524"/>
                    <a:gd name="connsiteX5" fmla="*/ 240709 w 381001"/>
                    <a:gd name="connsiteY5" fmla="*/ 1330264 h 1455524"/>
                    <a:gd name="connsiteX6" fmla="*/ 228601 w 381001"/>
                    <a:gd name="connsiteY6" fmla="*/ 1143000 h 1455524"/>
                    <a:gd name="connsiteX7" fmla="*/ 381001 w 381001"/>
                    <a:gd name="connsiteY7" fmla="*/ 838200 h 1455524"/>
                    <a:gd name="connsiteX8" fmla="*/ 304801 w 381001"/>
                    <a:gd name="connsiteY8" fmla="*/ 457200 h 1455524"/>
                    <a:gd name="connsiteX9" fmla="*/ 152401 w 381001"/>
                    <a:gd name="connsiteY9" fmla="*/ 0 h 1455524"/>
                    <a:gd name="connsiteX10" fmla="*/ 304801 w 381001"/>
                    <a:gd name="connsiteY10" fmla="*/ 838200 h 1455524"/>
                    <a:gd name="connsiteX11" fmla="*/ 152400 w 381001"/>
                    <a:gd name="connsiteY11" fmla="*/ 990600 h 1455524"/>
                    <a:gd name="connsiteX12" fmla="*/ 0 w 381001"/>
                    <a:gd name="connsiteY12" fmla="*/ 685800 h 1455524"/>
                    <a:gd name="connsiteX13" fmla="*/ 1 w 381001"/>
                    <a:gd name="connsiteY13" fmla="*/ 1143000 h 1455524"/>
                    <a:gd name="connsiteX0" fmla="*/ 0 w 381000"/>
                    <a:gd name="connsiteY0" fmla="*/ 1143000 h 1455524"/>
                    <a:gd name="connsiteX1" fmla="*/ 76199 w 381000"/>
                    <a:gd name="connsiteY1" fmla="*/ 990600 h 1455524"/>
                    <a:gd name="connsiteX2" fmla="*/ 152399 w 381000"/>
                    <a:gd name="connsiteY2" fmla="*/ 990600 h 1455524"/>
                    <a:gd name="connsiteX3" fmla="*/ 228600 w 381000"/>
                    <a:gd name="connsiteY3" fmla="*/ 1295400 h 1455524"/>
                    <a:gd name="connsiteX4" fmla="*/ 102922 w 381000"/>
                    <a:gd name="connsiteY4" fmla="*/ 1455524 h 1455524"/>
                    <a:gd name="connsiteX5" fmla="*/ 240708 w 381000"/>
                    <a:gd name="connsiteY5" fmla="*/ 1330264 h 1455524"/>
                    <a:gd name="connsiteX6" fmla="*/ 228600 w 381000"/>
                    <a:gd name="connsiteY6" fmla="*/ 1143000 h 1455524"/>
                    <a:gd name="connsiteX7" fmla="*/ 381000 w 381000"/>
                    <a:gd name="connsiteY7" fmla="*/ 838200 h 1455524"/>
                    <a:gd name="connsiteX8" fmla="*/ 304800 w 381000"/>
                    <a:gd name="connsiteY8" fmla="*/ 457200 h 1455524"/>
                    <a:gd name="connsiteX9" fmla="*/ 152400 w 381000"/>
                    <a:gd name="connsiteY9" fmla="*/ 0 h 1455524"/>
                    <a:gd name="connsiteX10" fmla="*/ 304800 w 381000"/>
                    <a:gd name="connsiteY10" fmla="*/ 838200 h 1455524"/>
                    <a:gd name="connsiteX11" fmla="*/ 152399 w 381000"/>
                    <a:gd name="connsiteY11" fmla="*/ 990600 h 1455524"/>
                    <a:gd name="connsiteX12" fmla="*/ 0 w 381000"/>
                    <a:gd name="connsiteY12" fmla="*/ 1143000 h 1455524"/>
                    <a:gd name="connsiteX0" fmla="*/ 76200 w 304801"/>
                    <a:gd name="connsiteY0" fmla="*/ 990600 h 1455524"/>
                    <a:gd name="connsiteX1" fmla="*/ 0 w 304801"/>
                    <a:gd name="connsiteY1" fmla="*/ 990600 h 1455524"/>
                    <a:gd name="connsiteX2" fmla="*/ 76200 w 304801"/>
                    <a:gd name="connsiteY2" fmla="*/ 990600 h 1455524"/>
                    <a:gd name="connsiteX3" fmla="*/ 152401 w 304801"/>
                    <a:gd name="connsiteY3" fmla="*/ 1295400 h 1455524"/>
                    <a:gd name="connsiteX4" fmla="*/ 26723 w 304801"/>
                    <a:gd name="connsiteY4" fmla="*/ 1455524 h 1455524"/>
                    <a:gd name="connsiteX5" fmla="*/ 164509 w 304801"/>
                    <a:gd name="connsiteY5" fmla="*/ 1330264 h 1455524"/>
                    <a:gd name="connsiteX6" fmla="*/ 152401 w 304801"/>
                    <a:gd name="connsiteY6" fmla="*/ 1143000 h 1455524"/>
                    <a:gd name="connsiteX7" fmla="*/ 304801 w 304801"/>
                    <a:gd name="connsiteY7" fmla="*/ 838200 h 1455524"/>
                    <a:gd name="connsiteX8" fmla="*/ 228601 w 304801"/>
                    <a:gd name="connsiteY8" fmla="*/ 457200 h 1455524"/>
                    <a:gd name="connsiteX9" fmla="*/ 76201 w 304801"/>
                    <a:gd name="connsiteY9" fmla="*/ 0 h 1455524"/>
                    <a:gd name="connsiteX10" fmla="*/ 228601 w 304801"/>
                    <a:gd name="connsiteY10" fmla="*/ 838200 h 1455524"/>
                    <a:gd name="connsiteX11" fmla="*/ 76200 w 304801"/>
                    <a:gd name="connsiteY11" fmla="*/ 990600 h 1455524"/>
                    <a:gd name="connsiteX0" fmla="*/ 49477 w 278078"/>
                    <a:gd name="connsiteY0" fmla="*/ 990600 h 1455524"/>
                    <a:gd name="connsiteX1" fmla="*/ 49477 w 278078"/>
                    <a:gd name="connsiteY1" fmla="*/ 990600 h 1455524"/>
                    <a:gd name="connsiteX2" fmla="*/ 125678 w 278078"/>
                    <a:gd name="connsiteY2" fmla="*/ 1295400 h 1455524"/>
                    <a:gd name="connsiteX3" fmla="*/ 0 w 278078"/>
                    <a:gd name="connsiteY3" fmla="*/ 1455524 h 1455524"/>
                    <a:gd name="connsiteX4" fmla="*/ 137786 w 278078"/>
                    <a:gd name="connsiteY4" fmla="*/ 1330264 h 1455524"/>
                    <a:gd name="connsiteX5" fmla="*/ 125678 w 278078"/>
                    <a:gd name="connsiteY5" fmla="*/ 1143000 h 1455524"/>
                    <a:gd name="connsiteX6" fmla="*/ 278078 w 278078"/>
                    <a:gd name="connsiteY6" fmla="*/ 838200 h 1455524"/>
                    <a:gd name="connsiteX7" fmla="*/ 201878 w 278078"/>
                    <a:gd name="connsiteY7" fmla="*/ 457200 h 1455524"/>
                    <a:gd name="connsiteX8" fmla="*/ 49478 w 278078"/>
                    <a:gd name="connsiteY8" fmla="*/ 0 h 1455524"/>
                    <a:gd name="connsiteX9" fmla="*/ 201878 w 278078"/>
                    <a:gd name="connsiteY9" fmla="*/ 838200 h 1455524"/>
                    <a:gd name="connsiteX10" fmla="*/ 49477 w 278078"/>
                    <a:gd name="connsiteY10" fmla="*/ 990600 h 1455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78078" h="1455524">
                      <a:moveTo>
                        <a:pt x="49477" y="990600"/>
                      </a:moveTo>
                      <a:lnTo>
                        <a:pt x="49477" y="990600"/>
                      </a:lnTo>
                      <a:lnTo>
                        <a:pt x="125678" y="1295400"/>
                      </a:lnTo>
                      <a:lnTo>
                        <a:pt x="0" y="1455524"/>
                      </a:lnTo>
                      <a:lnTo>
                        <a:pt x="137786" y="1330264"/>
                      </a:lnTo>
                      <a:lnTo>
                        <a:pt x="125678" y="1143000"/>
                      </a:lnTo>
                      <a:lnTo>
                        <a:pt x="278078" y="838200"/>
                      </a:lnTo>
                      <a:lnTo>
                        <a:pt x="201878" y="457200"/>
                      </a:lnTo>
                      <a:lnTo>
                        <a:pt x="49478" y="0"/>
                      </a:lnTo>
                      <a:lnTo>
                        <a:pt x="201878" y="838200"/>
                      </a:lnTo>
                      <a:lnTo>
                        <a:pt x="49477" y="990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5" name="Trapezoid 214"/>
              <p:cNvSpPr/>
              <p:nvPr/>
            </p:nvSpPr>
            <p:spPr>
              <a:xfrm rot="6061546">
                <a:off x="3931920" y="3901705"/>
                <a:ext cx="106087" cy="315154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Trapezoid 215"/>
              <p:cNvSpPr/>
              <p:nvPr/>
            </p:nvSpPr>
            <p:spPr>
              <a:xfrm rot="6061546">
                <a:off x="3914432" y="3991458"/>
                <a:ext cx="106087" cy="315154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Trapezoid 216"/>
              <p:cNvSpPr/>
              <p:nvPr/>
            </p:nvSpPr>
            <p:spPr>
              <a:xfrm rot="6061546">
                <a:off x="3896944" y="4081210"/>
                <a:ext cx="106087" cy="315154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Trapezoid 217"/>
              <p:cNvSpPr/>
              <p:nvPr/>
            </p:nvSpPr>
            <p:spPr>
              <a:xfrm rot="6061546">
                <a:off x="3879456" y="4170962"/>
                <a:ext cx="106087" cy="315154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9" name="Group 196"/>
              <p:cNvGrpSpPr/>
              <p:nvPr/>
            </p:nvGrpSpPr>
            <p:grpSpPr>
              <a:xfrm rot="441247">
                <a:off x="2075916" y="2399824"/>
                <a:ext cx="685800" cy="1524000"/>
                <a:chOff x="4800600" y="1295400"/>
                <a:chExt cx="685800" cy="1524000"/>
              </a:xfrm>
            </p:grpSpPr>
            <p:sp>
              <p:nvSpPr>
                <p:cNvPr id="226" name="Parallelogram 225"/>
                <p:cNvSpPr/>
                <p:nvPr/>
              </p:nvSpPr>
              <p:spPr>
                <a:xfrm rot="5400000">
                  <a:off x="4419600" y="1981200"/>
                  <a:ext cx="1447800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27" name="Group 122"/>
                <p:cNvGrpSpPr/>
                <p:nvPr/>
              </p:nvGrpSpPr>
              <p:grpSpPr>
                <a:xfrm>
                  <a:off x="4800600" y="1295400"/>
                  <a:ext cx="685800" cy="1219200"/>
                  <a:chOff x="4800600" y="1295400"/>
                  <a:chExt cx="685800" cy="1219200"/>
                </a:xfr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p:grpSpPr>
              <p:sp>
                <p:nvSpPr>
                  <p:cNvPr id="229" name="Oval 228"/>
                  <p:cNvSpPr/>
                  <p:nvPr/>
                </p:nvSpPr>
                <p:spPr>
                  <a:xfrm>
                    <a:off x="4800600" y="1295400"/>
                    <a:ext cx="685800" cy="609600"/>
                  </a:xfrm>
                  <a:prstGeom prst="ellips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Trapezoid 229"/>
                  <p:cNvSpPr/>
                  <p:nvPr/>
                </p:nvSpPr>
                <p:spPr>
                  <a:xfrm>
                    <a:off x="4953000" y="1752600"/>
                    <a:ext cx="381000" cy="762000"/>
                  </a:xfrm>
                  <a:prstGeom prst="trapezoid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28" name="Isosceles Triangle 227"/>
                <p:cNvSpPr/>
                <p:nvPr/>
              </p:nvSpPr>
              <p:spPr>
                <a:xfrm>
                  <a:off x="5029200" y="1600200"/>
                  <a:ext cx="228600" cy="8382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0" name="Group 202"/>
              <p:cNvGrpSpPr/>
              <p:nvPr/>
            </p:nvGrpSpPr>
            <p:grpSpPr>
              <a:xfrm rot="16971693">
                <a:off x="2876963" y="3082121"/>
                <a:ext cx="381001" cy="1828801"/>
                <a:chOff x="3276599" y="1981201"/>
                <a:chExt cx="381001" cy="1828801"/>
              </a:xfrm>
            </p:grpSpPr>
            <p:grpSp>
              <p:nvGrpSpPr>
                <p:cNvPr id="221" name="Group 81"/>
                <p:cNvGrpSpPr/>
                <p:nvPr/>
              </p:nvGrpSpPr>
              <p:grpSpPr>
                <a:xfrm>
                  <a:off x="3276600" y="1981201"/>
                  <a:ext cx="381000" cy="1828801"/>
                  <a:chOff x="4953000" y="1905000"/>
                  <a:chExt cx="381000" cy="2209800"/>
                </a:xfr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p:grpSpPr>
              <p:sp>
                <p:nvSpPr>
                  <p:cNvPr id="224" name="Trapezoid 223"/>
                  <p:cNvSpPr/>
                  <p:nvPr/>
                </p:nvSpPr>
                <p:spPr>
                  <a:xfrm>
                    <a:off x="4953000" y="1905000"/>
                    <a:ext cx="381000" cy="1676400"/>
                  </a:xfrm>
                  <a:prstGeom prst="trapezoid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Isosceles Triangle 224"/>
                  <p:cNvSpPr/>
                  <p:nvPr/>
                </p:nvSpPr>
                <p:spPr>
                  <a:xfrm flipV="1">
                    <a:off x="4953000" y="3581400"/>
                    <a:ext cx="381000" cy="533400"/>
                  </a:xfrm>
                  <a:prstGeom prst="triangle">
                    <a:avLst>
                      <a:gd name="adj" fmla="val 0"/>
                    </a:avLst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22" name="Isosceles Triangle 221"/>
                <p:cNvSpPr/>
                <p:nvPr/>
              </p:nvSpPr>
              <p:spPr>
                <a:xfrm rot="5700018">
                  <a:off x="3324082" y="2946548"/>
                  <a:ext cx="228600" cy="3048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Isosceles Triangle 222"/>
                <p:cNvSpPr/>
                <p:nvPr/>
              </p:nvSpPr>
              <p:spPr>
                <a:xfrm rot="5400000">
                  <a:off x="3263787" y="3289413"/>
                  <a:ext cx="164236" cy="138611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5" name="Group 274"/>
            <p:cNvGrpSpPr/>
            <p:nvPr/>
          </p:nvGrpSpPr>
          <p:grpSpPr>
            <a:xfrm>
              <a:off x="-654176" y="2491194"/>
              <a:ext cx="2355978" cy="4506047"/>
              <a:chOff x="5886322" y="1869353"/>
              <a:chExt cx="2355978" cy="4506047"/>
            </a:xfrm>
          </p:grpSpPr>
          <p:sp>
            <p:nvSpPr>
              <p:cNvPr id="276" name="Freeform 275"/>
              <p:cNvSpPr/>
              <p:nvPr/>
            </p:nvSpPr>
            <p:spPr>
              <a:xfrm rot="12720002">
                <a:off x="5886322" y="1869353"/>
                <a:ext cx="1435100" cy="960708"/>
              </a:xfrm>
              <a:custGeom>
                <a:avLst/>
                <a:gdLst>
                  <a:gd name="connsiteX0" fmla="*/ 736600 w 1435100"/>
                  <a:gd name="connsiteY0" fmla="*/ 1422400 h 1943100"/>
                  <a:gd name="connsiteX1" fmla="*/ 571500 w 1435100"/>
                  <a:gd name="connsiteY1" fmla="*/ 927100 h 1943100"/>
                  <a:gd name="connsiteX2" fmla="*/ 812800 w 1435100"/>
                  <a:gd name="connsiteY2" fmla="*/ 393700 h 1943100"/>
                  <a:gd name="connsiteX3" fmla="*/ 1435100 w 1435100"/>
                  <a:gd name="connsiteY3" fmla="*/ 584200 h 1943100"/>
                  <a:gd name="connsiteX4" fmla="*/ 1384300 w 1435100"/>
                  <a:gd name="connsiteY4" fmla="*/ 355600 h 1943100"/>
                  <a:gd name="connsiteX5" fmla="*/ 635000 w 1435100"/>
                  <a:gd name="connsiteY5" fmla="*/ 0 h 1943100"/>
                  <a:gd name="connsiteX6" fmla="*/ 0 w 1435100"/>
                  <a:gd name="connsiteY6" fmla="*/ 1143000 h 1943100"/>
                  <a:gd name="connsiteX7" fmla="*/ 139700 w 1435100"/>
                  <a:gd name="connsiteY7" fmla="*/ 1943100 h 1943100"/>
                  <a:gd name="connsiteX8" fmla="*/ 736600 w 1435100"/>
                  <a:gd name="connsiteY8" fmla="*/ 1422400 h 1943100"/>
                  <a:gd name="connsiteX0" fmla="*/ 736600 w 1435100"/>
                  <a:gd name="connsiteY0" fmla="*/ 1422400 h 1943100"/>
                  <a:gd name="connsiteX1" fmla="*/ 571500 w 1435100"/>
                  <a:gd name="connsiteY1" fmla="*/ 927100 h 1943100"/>
                  <a:gd name="connsiteX2" fmla="*/ 609600 w 1435100"/>
                  <a:gd name="connsiteY2" fmla="*/ 622300 h 1943100"/>
                  <a:gd name="connsiteX3" fmla="*/ 1435100 w 1435100"/>
                  <a:gd name="connsiteY3" fmla="*/ 584200 h 1943100"/>
                  <a:gd name="connsiteX4" fmla="*/ 1384300 w 1435100"/>
                  <a:gd name="connsiteY4" fmla="*/ 355600 h 1943100"/>
                  <a:gd name="connsiteX5" fmla="*/ 635000 w 1435100"/>
                  <a:gd name="connsiteY5" fmla="*/ 0 h 1943100"/>
                  <a:gd name="connsiteX6" fmla="*/ 0 w 1435100"/>
                  <a:gd name="connsiteY6" fmla="*/ 1143000 h 1943100"/>
                  <a:gd name="connsiteX7" fmla="*/ 139700 w 1435100"/>
                  <a:gd name="connsiteY7" fmla="*/ 1943100 h 1943100"/>
                  <a:gd name="connsiteX8" fmla="*/ 736600 w 1435100"/>
                  <a:gd name="connsiteY8" fmla="*/ 1422400 h 1943100"/>
                  <a:gd name="connsiteX0" fmla="*/ 736600 w 1435100"/>
                  <a:gd name="connsiteY0" fmla="*/ 1422400 h 1943100"/>
                  <a:gd name="connsiteX1" fmla="*/ 609600 w 1435100"/>
                  <a:gd name="connsiteY1" fmla="*/ 1231900 h 1943100"/>
                  <a:gd name="connsiteX2" fmla="*/ 609600 w 1435100"/>
                  <a:gd name="connsiteY2" fmla="*/ 622300 h 1943100"/>
                  <a:gd name="connsiteX3" fmla="*/ 1435100 w 1435100"/>
                  <a:gd name="connsiteY3" fmla="*/ 584200 h 1943100"/>
                  <a:gd name="connsiteX4" fmla="*/ 1384300 w 1435100"/>
                  <a:gd name="connsiteY4" fmla="*/ 355600 h 1943100"/>
                  <a:gd name="connsiteX5" fmla="*/ 635000 w 1435100"/>
                  <a:gd name="connsiteY5" fmla="*/ 0 h 1943100"/>
                  <a:gd name="connsiteX6" fmla="*/ 0 w 1435100"/>
                  <a:gd name="connsiteY6" fmla="*/ 1143000 h 1943100"/>
                  <a:gd name="connsiteX7" fmla="*/ 139700 w 1435100"/>
                  <a:gd name="connsiteY7" fmla="*/ 1943100 h 1943100"/>
                  <a:gd name="connsiteX8" fmla="*/ 736600 w 1435100"/>
                  <a:gd name="connsiteY8" fmla="*/ 1422400 h 1943100"/>
                  <a:gd name="connsiteX0" fmla="*/ 838200 w 1435100"/>
                  <a:gd name="connsiteY0" fmla="*/ 1841500 h 1943100"/>
                  <a:gd name="connsiteX1" fmla="*/ 609600 w 1435100"/>
                  <a:gd name="connsiteY1" fmla="*/ 1231900 h 1943100"/>
                  <a:gd name="connsiteX2" fmla="*/ 609600 w 1435100"/>
                  <a:gd name="connsiteY2" fmla="*/ 622300 h 1943100"/>
                  <a:gd name="connsiteX3" fmla="*/ 1435100 w 1435100"/>
                  <a:gd name="connsiteY3" fmla="*/ 584200 h 1943100"/>
                  <a:gd name="connsiteX4" fmla="*/ 1384300 w 1435100"/>
                  <a:gd name="connsiteY4" fmla="*/ 355600 h 1943100"/>
                  <a:gd name="connsiteX5" fmla="*/ 635000 w 1435100"/>
                  <a:gd name="connsiteY5" fmla="*/ 0 h 1943100"/>
                  <a:gd name="connsiteX6" fmla="*/ 0 w 1435100"/>
                  <a:gd name="connsiteY6" fmla="*/ 1143000 h 1943100"/>
                  <a:gd name="connsiteX7" fmla="*/ 139700 w 1435100"/>
                  <a:gd name="connsiteY7" fmla="*/ 1943100 h 1943100"/>
                  <a:gd name="connsiteX8" fmla="*/ 838200 w 1435100"/>
                  <a:gd name="connsiteY8" fmla="*/ 1841500 h 1943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35100" h="1943100">
                    <a:moveTo>
                      <a:pt x="838200" y="1841500"/>
                    </a:moveTo>
                    <a:lnTo>
                      <a:pt x="609600" y="1231900"/>
                    </a:lnTo>
                    <a:lnTo>
                      <a:pt x="609600" y="622300"/>
                    </a:lnTo>
                    <a:lnTo>
                      <a:pt x="1435100" y="584200"/>
                    </a:lnTo>
                    <a:lnTo>
                      <a:pt x="1384300" y="355600"/>
                    </a:lnTo>
                    <a:lnTo>
                      <a:pt x="635000" y="0"/>
                    </a:lnTo>
                    <a:lnTo>
                      <a:pt x="0" y="1143000"/>
                    </a:lnTo>
                    <a:lnTo>
                      <a:pt x="139700" y="1943100"/>
                    </a:lnTo>
                    <a:lnTo>
                      <a:pt x="838200" y="1841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Freeform 276"/>
              <p:cNvSpPr/>
              <p:nvPr/>
            </p:nvSpPr>
            <p:spPr>
              <a:xfrm>
                <a:off x="5930900" y="1879600"/>
                <a:ext cx="1625600" cy="4495800"/>
              </a:xfrm>
              <a:custGeom>
                <a:avLst/>
                <a:gdLst>
                  <a:gd name="connsiteX0" fmla="*/ 914400 w 1625600"/>
                  <a:gd name="connsiteY0" fmla="*/ 0 h 4495800"/>
                  <a:gd name="connsiteX1" fmla="*/ 1562100 w 1625600"/>
                  <a:gd name="connsiteY1" fmla="*/ 342900 h 4495800"/>
                  <a:gd name="connsiteX2" fmla="*/ 1422400 w 1625600"/>
                  <a:gd name="connsiteY2" fmla="*/ 1257300 h 4495800"/>
                  <a:gd name="connsiteX3" fmla="*/ 1346200 w 1625600"/>
                  <a:gd name="connsiteY3" fmla="*/ 2527300 h 4495800"/>
                  <a:gd name="connsiteX4" fmla="*/ 1625600 w 1625600"/>
                  <a:gd name="connsiteY4" fmla="*/ 4076700 h 4495800"/>
                  <a:gd name="connsiteX5" fmla="*/ 0 w 1625600"/>
                  <a:gd name="connsiteY5" fmla="*/ 4495800 h 4495800"/>
                  <a:gd name="connsiteX6" fmla="*/ 609600 w 1625600"/>
                  <a:gd name="connsiteY6" fmla="*/ 2540000 h 4495800"/>
                  <a:gd name="connsiteX7" fmla="*/ 482600 w 1625600"/>
                  <a:gd name="connsiteY7" fmla="*/ 546100 h 4495800"/>
                  <a:gd name="connsiteX8" fmla="*/ 914400 w 1625600"/>
                  <a:gd name="connsiteY8" fmla="*/ 0 h 449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5600" h="4495800">
                    <a:moveTo>
                      <a:pt x="914400" y="0"/>
                    </a:moveTo>
                    <a:lnTo>
                      <a:pt x="1562100" y="342900"/>
                    </a:lnTo>
                    <a:lnTo>
                      <a:pt x="1422400" y="1257300"/>
                    </a:lnTo>
                    <a:lnTo>
                      <a:pt x="1346200" y="2527300"/>
                    </a:lnTo>
                    <a:lnTo>
                      <a:pt x="1625600" y="4076700"/>
                    </a:lnTo>
                    <a:lnTo>
                      <a:pt x="0" y="4495800"/>
                    </a:lnTo>
                    <a:lnTo>
                      <a:pt x="609600" y="2540000"/>
                    </a:lnTo>
                    <a:lnTo>
                      <a:pt x="482600" y="546100"/>
                    </a:lnTo>
                    <a:lnTo>
                      <a:pt x="9144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6426200" y="2006600"/>
                <a:ext cx="1117600" cy="1752600"/>
              </a:xfrm>
              <a:custGeom>
                <a:avLst/>
                <a:gdLst>
                  <a:gd name="connsiteX0" fmla="*/ 419100 w 1117600"/>
                  <a:gd name="connsiteY0" fmla="*/ 0 h 1752600"/>
                  <a:gd name="connsiteX1" fmla="*/ 25400 w 1117600"/>
                  <a:gd name="connsiteY1" fmla="*/ 876300 h 1752600"/>
                  <a:gd name="connsiteX2" fmla="*/ 0 w 1117600"/>
                  <a:gd name="connsiteY2" fmla="*/ 1752600 h 1752600"/>
                  <a:gd name="connsiteX3" fmla="*/ 825500 w 1117600"/>
                  <a:gd name="connsiteY3" fmla="*/ 1358900 h 1752600"/>
                  <a:gd name="connsiteX4" fmla="*/ 1079500 w 1117600"/>
                  <a:gd name="connsiteY4" fmla="*/ 927100 h 1752600"/>
                  <a:gd name="connsiteX5" fmla="*/ 1117600 w 1117600"/>
                  <a:gd name="connsiteY5" fmla="*/ 203200 h 1752600"/>
                  <a:gd name="connsiteX6" fmla="*/ 419100 w 1117600"/>
                  <a:gd name="connsiteY6" fmla="*/ 0 h 1752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17600" h="1752600">
                    <a:moveTo>
                      <a:pt x="419100" y="0"/>
                    </a:moveTo>
                    <a:lnTo>
                      <a:pt x="25400" y="876300"/>
                    </a:lnTo>
                    <a:lnTo>
                      <a:pt x="0" y="1752600"/>
                    </a:lnTo>
                    <a:lnTo>
                      <a:pt x="825500" y="1358900"/>
                    </a:lnTo>
                    <a:lnTo>
                      <a:pt x="1079500" y="927100"/>
                    </a:lnTo>
                    <a:lnTo>
                      <a:pt x="1117600" y="203200"/>
                    </a:lnTo>
                    <a:lnTo>
                      <a:pt x="4191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reeform 278"/>
              <p:cNvSpPr/>
              <p:nvPr/>
            </p:nvSpPr>
            <p:spPr>
              <a:xfrm>
                <a:off x="6705600" y="3200400"/>
                <a:ext cx="1536700" cy="1435100"/>
              </a:xfrm>
              <a:custGeom>
                <a:avLst/>
                <a:gdLst>
                  <a:gd name="connsiteX0" fmla="*/ 495300 w 1536700"/>
                  <a:gd name="connsiteY0" fmla="*/ 0 h 1435100"/>
                  <a:gd name="connsiteX1" fmla="*/ 1435100 w 1536700"/>
                  <a:gd name="connsiteY1" fmla="*/ 317500 h 1435100"/>
                  <a:gd name="connsiteX2" fmla="*/ 1536700 w 1536700"/>
                  <a:gd name="connsiteY2" fmla="*/ 1028700 h 1435100"/>
                  <a:gd name="connsiteX3" fmla="*/ 1346200 w 1536700"/>
                  <a:gd name="connsiteY3" fmla="*/ 1435100 h 1435100"/>
                  <a:gd name="connsiteX4" fmla="*/ 1168400 w 1536700"/>
                  <a:gd name="connsiteY4" fmla="*/ 965200 h 1435100"/>
                  <a:gd name="connsiteX5" fmla="*/ 647700 w 1536700"/>
                  <a:gd name="connsiteY5" fmla="*/ 660400 h 1435100"/>
                  <a:gd name="connsiteX6" fmla="*/ 0 w 1536700"/>
                  <a:gd name="connsiteY6" fmla="*/ 355600 h 1435100"/>
                  <a:gd name="connsiteX7" fmla="*/ 495300 w 1536700"/>
                  <a:gd name="connsiteY7" fmla="*/ 0 h 1435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6700" h="1435100">
                    <a:moveTo>
                      <a:pt x="495300" y="0"/>
                    </a:moveTo>
                    <a:lnTo>
                      <a:pt x="1435100" y="317500"/>
                    </a:lnTo>
                    <a:lnTo>
                      <a:pt x="1536700" y="1028700"/>
                    </a:lnTo>
                    <a:lnTo>
                      <a:pt x="1346200" y="1435100"/>
                    </a:lnTo>
                    <a:lnTo>
                      <a:pt x="1168400" y="965200"/>
                    </a:lnTo>
                    <a:lnTo>
                      <a:pt x="647700" y="660400"/>
                    </a:lnTo>
                    <a:lnTo>
                      <a:pt x="0" y="355600"/>
                    </a:lnTo>
                    <a:lnTo>
                      <a:pt x="4953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3425921" y="1905000"/>
            <a:ext cx="1069848" cy="1188720"/>
            <a:chOff x="2139696" y="911225"/>
            <a:chExt cx="3194305" cy="3572508"/>
          </a:xfrm>
        </p:grpSpPr>
        <p:sp>
          <p:nvSpPr>
            <p:cNvPr id="74" name="Freeform 73"/>
            <p:cNvSpPr/>
            <p:nvPr/>
          </p:nvSpPr>
          <p:spPr>
            <a:xfrm>
              <a:off x="3732298" y="914399"/>
              <a:ext cx="1601703" cy="3566158"/>
            </a:xfrm>
            <a:custGeom>
              <a:avLst/>
              <a:gdLst>
                <a:gd name="connsiteX0" fmla="*/ 3175 w 771525"/>
                <a:gd name="connsiteY0" fmla="*/ 1263650 h 1349375"/>
                <a:gd name="connsiteX1" fmla="*/ 171450 w 771525"/>
                <a:gd name="connsiteY1" fmla="*/ 1260475 h 1349375"/>
                <a:gd name="connsiteX2" fmla="*/ 473075 w 771525"/>
                <a:gd name="connsiteY2" fmla="*/ 1349375 h 1349375"/>
                <a:gd name="connsiteX3" fmla="*/ 692150 w 771525"/>
                <a:gd name="connsiteY3" fmla="*/ 1235075 h 1349375"/>
                <a:gd name="connsiteX4" fmla="*/ 771525 w 771525"/>
                <a:gd name="connsiteY4" fmla="*/ 898525 h 1349375"/>
                <a:gd name="connsiteX5" fmla="*/ 704850 w 771525"/>
                <a:gd name="connsiteY5" fmla="*/ 812800 h 1349375"/>
                <a:gd name="connsiteX6" fmla="*/ 676275 w 771525"/>
                <a:gd name="connsiteY6" fmla="*/ 1006475 h 1349375"/>
                <a:gd name="connsiteX7" fmla="*/ 546100 w 771525"/>
                <a:gd name="connsiteY7" fmla="*/ 1212850 h 1349375"/>
                <a:gd name="connsiteX8" fmla="*/ 488950 w 771525"/>
                <a:gd name="connsiteY8" fmla="*/ 1123950 h 1349375"/>
                <a:gd name="connsiteX9" fmla="*/ 520700 w 771525"/>
                <a:gd name="connsiteY9" fmla="*/ 809625 h 1349375"/>
                <a:gd name="connsiteX10" fmla="*/ 660400 w 771525"/>
                <a:gd name="connsiteY10" fmla="*/ 628650 h 1349375"/>
                <a:gd name="connsiteX11" fmla="*/ 762000 w 771525"/>
                <a:gd name="connsiteY11" fmla="*/ 609600 h 1349375"/>
                <a:gd name="connsiteX12" fmla="*/ 708025 w 771525"/>
                <a:gd name="connsiteY12" fmla="*/ 485775 h 1349375"/>
                <a:gd name="connsiteX13" fmla="*/ 587375 w 771525"/>
                <a:gd name="connsiteY13" fmla="*/ 511175 h 1349375"/>
                <a:gd name="connsiteX14" fmla="*/ 434975 w 771525"/>
                <a:gd name="connsiteY14" fmla="*/ 663575 h 1349375"/>
                <a:gd name="connsiteX15" fmla="*/ 469900 w 771525"/>
                <a:gd name="connsiteY15" fmla="*/ 352425 h 1349375"/>
                <a:gd name="connsiteX16" fmla="*/ 584200 w 771525"/>
                <a:gd name="connsiteY16" fmla="*/ 266700 h 1349375"/>
                <a:gd name="connsiteX17" fmla="*/ 650875 w 771525"/>
                <a:gd name="connsiteY17" fmla="*/ 295275 h 1349375"/>
                <a:gd name="connsiteX18" fmla="*/ 600075 w 771525"/>
                <a:gd name="connsiteY18" fmla="*/ 184150 h 1349375"/>
                <a:gd name="connsiteX19" fmla="*/ 466725 w 771525"/>
                <a:gd name="connsiteY19" fmla="*/ 174625 h 1349375"/>
                <a:gd name="connsiteX20" fmla="*/ 276225 w 771525"/>
                <a:gd name="connsiteY20" fmla="*/ 295275 h 1349375"/>
                <a:gd name="connsiteX21" fmla="*/ 196850 w 771525"/>
                <a:gd name="connsiteY21" fmla="*/ 225425 h 1349375"/>
                <a:gd name="connsiteX22" fmla="*/ 139700 w 771525"/>
                <a:gd name="connsiteY22" fmla="*/ 0 h 1349375"/>
                <a:gd name="connsiteX23" fmla="*/ 0 w 771525"/>
                <a:gd name="connsiteY23" fmla="*/ 0 h 134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71525" h="1349375">
                  <a:moveTo>
                    <a:pt x="3175" y="1263650"/>
                  </a:moveTo>
                  <a:lnTo>
                    <a:pt x="171450" y="1260475"/>
                  </a:lnTo>
                  <a:lnTo>
                    <a:pt x="473075" y="1349375"/>
                  </a:lnTo>
                  <a:lnTo>
                    <a:pt x="692150" y="1235075"/>
                  </a:lnTo>
                  <a:lnTo>
                    <a:pt x="771525" y="898525"/>
                  </a:lnTo>
                  <a:lnTo>
                    <a:pt x="704850" y="812800"/>
                  </a:lnTo>
                  <a:lnTo>
                    <a:pt x="676275" y="1006475"/>
                  </a:lnTo>
                  <a:lnTo>
                    <a:pt x="546100" y="1212850"/>
                  </a:lnTo>
                  <a:lnTo>
                    <a:pt x="488950" y="1123950"/>
                  </a:lnTo>
                  <a:lnTo>
                    <a:pt x="520700" y="809625"/>
                  </a:lnTo>
                  <a:lnTo>
                    <a:pt x="660400" y="628650"/>
                  </a:lnTo>
                  <a:lnTo>
                    <a:pt x="762000" y="609600"/>
                  </a:lnTo>
                  <a:lnTo>
                    <a:pt x="708025" y="485775"/>
                  </a:lnTo>
                  <a:lnTo>
                    <a:pt x="587375" y="511175"/>
                  </a:lnTo>
                  <a:lnTo>
                    <a:pt x="434975" y="663575"/>
                  </a:lnTo>
                  <a:lnTo>
                    <a:pt x="469900" y="352425"/>
                  </a:lnTo>
                  <a:lnTo>
                    <a:pt x="584200" y="266700"/>
                  </a:lnTo>
                  <a:lnTo>
                    <a:pt x="650875" y="295275"/>
                  </a:lnTo>
                  <a:lnTo>
                    <a:pt x="600075" y="184150"/>
                  </a:lnTo>
                  <a:lnTo>
                    <a:pt x="466725" y="174625"/>
                  </a:lnTo>
                  <a:lnTo>
                    <a:pt x="276225" y="295275"/>
                  </a:lnTo>
                  <a:lnTo>
                    <a:pt x="196850" y="225425"/>
                  </a:lnTo>
                  <a:lnTo>
                    <a:pt x="139700" y="0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Parallelogram 74"/>
            <p:cNvSpPr/>
            <p:nvPr/>
          </p:nvSpPr>
          <p:spPr>
            <a:xfrm rot="19874887" flipH="1">
              <a:off x="3870962" y="2222534"/>
              <a:ext cx="769788" cy="324606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>
              <a:stCxn id="75" idx="0"/>
              <a:endCxn id="75" idx="4"/>
            </p:cNvCxnSpPr>
            <p:nvPr/>
          </p:nvCxnSpPr>
          <p:spPr>
            <a:xfrm rot="16200000" flipH="1">
              <a:off x="4113563" y="2306765"/>
              <a:ext cx="284586" cy="156144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4" idx="9"/>
            </p:cNvCxnSpPr>
            <p:nvPr/>
          </p:nvCxnSpPr>
          <p:spPr>
            <a:xfrm flipH="1">
              <a:off x="4191003" y="3054093"/>
              <a:ext cx="622279" cy="146306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endCxn id="74" idx="2"/>
            </p:cNvCxnSpPr>
            <p:nvPr/>
          </p:nvCxnSpPr>
          <p:spPr>
            <a:xfrm rot="16200000" flipH="1">
              <a:off x="3812624" y="3578769"/>
              <a:ext cx="1280161" cy="523415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9" name="Group 55"/>
            <p:cNvGrpSpPr/>
            <p:nvPr/>
          </p:nvGrpSpPr>
          <p:grpSpPr>
            <a:xfrm>
              <a:off x="3733800" y="911225"/>
              <a:ext cx="1600200" cy="2962275"/>
              <a:chOff x="3733800" y="911225"/>
              <a:chExt cx="1600200" cy="2962275"/>
            </a:xfrm>
          </p:grpSpPr>
          <p:sp>
            <p:nvSpPr>
              <p:cNvPr id="94" name="Freeform 93"/>
              <p:cNvSpPr/>
              <p:nvPr/>
            </p:nvSpPr>
            <p:spPr>
              <a:xfrm>
                <a:off x="3733800" y="911225"/>
                <a:ext cx="307975" cy="971550"/>
              </a:xfrm>
              <a:custGeom>
                <a:avLst/>
                <a:gdLst>
                  <a:gd name="connsiteX0" fmla="*/ 0 w 307975"/>
                  <a:gd name="connsiteY0" fmla="*/ 0 h 971550"/>
                  <a:gd name="connsiteX1" fmla="*/ 282575 w 307975"/>
                  <a:gd name="connsiteY1" fmla="*/ 6350 h 971550"/>
                  <a:gd name="connsiteX2" fmla="*/ 307975 w 307975"/>
                  <a:gd name="connsiteY2" fmla="*/ 971550 h 971550"/>
                  <a:gd name="connsiteX3" fmla="*/ 149225 w 307975"/>
                  <a:gd name="connsiteY3" fmla="*/ 244475 h 971550"/>
                  <a:gd name="connsiteX4" fmla="*/ 82550 w 307975"/>
                  <a:gd name="connsiteY4" fmla="*/ 184150 h 971550"/>
                  <a:gd name="connsiteX5" fmla="*/ 0 w 307975"/>
                  <a:gd name="connsiteY5" fmla="*/ 155575 h 971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975" h="971550">
                    <a:moveTo>
                      <a:pt x="0" y="0"/>
                    </a:moveTo>
                    <a:lnTo>
                      <a:pt x="282575" y="6350"/>
                    </a:lnTo>
                    <a:lnTo>
                      <a:pt x="307975" y="971550"/>
                    </a:lnTo>
                    <a:lnTo>
                      <a:pt x="149225" y="244475"/>
                    </a:lnTo>
                    <a:lnTo>
                      <a:pt x="82550" y="184150"/>
                    </a:lnTo>
                    <a:lnTo>
                      <a:pt x="0" y="1555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4343400" y="1400175"/>
                <a:ext cx="736600" cy="488950"/>
              </a:xfrm>
              <a:custGeom>
                <a:avLst/>
                <a:gdLst>
                  <a:gd name="connsiteX0" fmla="*/ 615950 w 736600"/>
                  <a:gd name="connsiteY0" fmla="*/ 0 h 488950"/>
                  <a:gd name="connsiteX1" fmla="*/ 342900 w 736600"/>
                  <a:gd name="connsiteY1" fmla="*/ 92075 h 488950"/>
                  <a:gd name="connsiteX2" fmla="*/ 0 w 736600"/>
                  <a:gd name="connsiteY2" fmla="*/ 488950 h 488950"/>
                  <a:gd name="connsiteX3" fmla="*/ 530225 w 736600"/>
                  <a:gd name="connsiteY3" fmla="*/ 139700 h 488950"/>
                  <a:gd name="connsiteX4" fmla="*/ 666750 w 736600"/>
                  <a:gd name="connsiteY4" fmla="*/ 187325 h 488950"/>
                  <a:gd name="connsiteX5" fmla="*/ 736600 w 736600"/>
                  <a:gd name="connsiteY5" fmla="*/ 292100 h 488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6600" h="488950">
                    <a:moveTo>
                      <a:pt x="615950" y="0"/>
                    </a:moveTo>
                    <a:lnTo>
                      <a:pt x="342900" y="92075"/>
                    </a:lnTo>
                    <a:lnTo>
                      <a:pt x="0" y="488950"/>
                    </a:lnTo>
                    <a:lnTo>
                      <a:pt x="530225" y="139700"/>
                    </a:lnTo>
                    <a:lnTo>
                      <a:pt x="666750" y="187325"/>
                    </a:lnTo>
                    <a:lnTo>
                      <a:pt x="736600" y="29210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4772025" y="2200275"/>
                <a:ext cx="539750" cy="698500"/>
              </a:xfrm>
              <a:custGeom>
                <a:avLst/>
                <a:gdLst>
                  <a:gd name="connsiteX0" fmla="*/ 425450 w 539750"/>
                  <a:gd name="connsiteY0" fmla="*/ 0 h 698500"/>
                  <a:gd name="connsiteX1" fmla="*/ 165100 w 539750"/>
                  <a:gd name="connsiteY1" fmla="*/ 215900 h 698500"/>
                  <a:gd name="connsiteX2" fmla="*/ 0 w 539750"/>
                  <a:gd name="connsiteY2" fmla="*/ 698500 h 698500"/>
                  <a:gd name="connsiteX3" fmla="*/ 298450 w 539750"/>
                  <a:gd name="connsiteY3" fmla="*/ 206375 h 698500"/>
                  <a:gd name="connsiteX4" fmla="*/ 539750 w 539750"/>
                  <a:gd name="connsiteY4" fmla="*/ 327025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9750" h="698500">
                    <a:moveTo>
                      <a:pt x="425450" y="0"/>
                    </a:moveTo>
                    <a:lnTo>
                      <a:pt x="165100" y="215900"/>
                    </a:lnTo>
                    <a:lnTo>
                      <a:pt x="0" y="698500"/>
                    </a:lnTo>
                    <a:lnTo>
                      <a:pt x="298450" y="206375"/>
                    </a:lnTo>
                    <a:lnTo>
                      <a:pt x="539750" y="32702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5080000" y="3048000"/>
                <a:ext cx="254000" cy="825500"/>
              </a:xfrm>
              <a:custGeom>
                <a:avLst/>
                <a:gdLst>
                  <a:gd name="connsiteX0" fmla="*/ 82550 w 254000"/>
                  <a:gd name="connsiteY0" fmla="*/ 34925 h 581025"/>
                  <a:gd name="connsiteX1" fmla="*/ 146050 w 254000"/>
                  <a:gd name="connsiteY1" fmla="*/ 3143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77800 w 254000"/>
                  <a:gd name="connsiteY1" fmla="*/ 3651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01600 w 254000"/>
                  <a:gd name="connsiteY1" fmla="*/ 288925 h 581025"/>
                  <a:gd name="connsiteX2" fmla="*/ 0 w 254000"/>
                  <a:gd name="connsiteY2" fmla="*/ 581025 h 581025"/>
                  <a:gd name="connsiteX3" fmla="*/ 180975 w 254000"/>
                  <a:gd name="connsiteY3" fmla="*/ 241300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101600 w 254000"/>
                  <a:gd name="connsiteY1" fmla="*/ 288925 h 581025"/>
                  <a:gd name="connsiteX2" fmla="*/ 0 w 254000"/>
                  <a:gd name="connsiteY2" fmla="*/ 581025 h 581025"/>
                  <a:gd name="connsiteX3" fmla="*/ 177800 w 254000"/>
                  <a:gd name="connsiteY3" fmla="*/ 441325 h 581025"/>
                  <a:gd name="connsiteX4" fmla="*/ 254000 w 254000"/>
                  <a:gd name="connsiteY4" fmla="*/ 0 h 581025"/>
                  <a:gd name="connsiteX0" fmla="*/ 82550 w 254000"/>
                  <a:gd name="connsiteY0" fmla="*/ 34925 h 581025"/>
                  <a:gd name="connsiteX1" fmla="*/ 82550 w 254000"/>
                  <a:gd name="connsiteY1" fmla="*/ 28575 h 581025"/>
                  <a:gd name="connsiteX2" fmla="*/ 101600 w 254000"/>
                  <a:gd name="connsiteY2" fmla="*/ 288925 h 581025"/>
                  <a:gd name="connsiteX3" fmla="*/ 0 w 254000"/>
                  <a:gd name="connsiteY3" fmla="*/ 581025 h 581025"/>
                  <a:gd name="connsiteX4" fmla="*/ 177800 w 254000"/>
                  <a:gd name="connsiteY4" fmla="*/ 441325 h 581025"/>
                  <a:gd name="connsiteX5" fmla="*/ 254000 w 254000"/>
                  <a:gd name="connsiteY5" fmla="*/ 0 h 581025"/>
                  <a:gd name="connsiteX0" fmla="*/ 133350 w 304800"/>
                  <a:gd name="connsiteY0" fmla="*/ 34925 h 581025"/>
                  <a:gd name="connsiteX1" fmla="*/ 0 w 304800"/>
                  <a:gd name="connsiteY1" fmla="*/ 60325 h 581025"/>
                  <a:gd name="connsiteX2" fmla="*/ 152400 w 304800"/>
                  <a:gd name="connsiteY2" fmla="*/ 288925 h 581025"/>
                  <a:gd name="connsiteX3" fmla="*/ 50800 w 304800"/>
                  <a:gd name="connsiteY3" fmla="*/ 581025 h 581025"/>
                  <a:gd name="connsiteX4" fmla="*/ 228600 w 304800"/>
                  <a:gd name="connsiteY4" fmla="*/ 441325 h 581025"/>
                  <a:gd name="connsiteX5" fmla="*/ 304800 w 304800"/>
                  <a:gd name="connsiteY5" fmla="*/ 0 h 581025"/>
                  <a:gd name="connsiteX0" fmla="*/ 152400 w 304800"/>
                  <a:gd name="connsiteY0" fmla="*/ 0 h 825500"/>
                  <a:gd name="connsiteX1" fmla="*/ 0 w 304800"/>
                  <a:gd name="connsiteY1" fmla="*/ 304800 h 825500"/>
                  <a:gd name="connsiteX2" fmla="*/ 152400 w 304800"/>
                  <a:gd name="connsiteY2" fmla="*/ 533400 h 825500"/>
                  <a:gd name="connsiteX3" fmla="*/ 50800 w 304800"/>
                  <a:gd name="connsiteY3" fmla="*/ 825500 h 825500"/>
                  <a:gd name="connsiteX4" fmla="*/ 228600 w 304800"/>
                  <a:gd name="connsiteY4" fmla="*/ 685800 h 825500"/>
                  <a:gd name="connsiteX5" fmla="*/ 304800 w 304800"/>
                  <a:gd name="connsiteY5" fmla="*/ 244475 h 825500"/>
                  <a:gd name="connsiteX0" fmla="*/ 101600 w 254000"/>
                  <a:gd name="connsiteY0" fmla="*/ 0 h 825500"/>
                  <a:gd name="connsiteX1" fmla="*/ 101600 w 254000"/>
                  <a:gd name="connsiteY1" fmla="*/ 304800 h 825500"/>
                  <a:gd name="connsiteX2" fmla="*/ 101600 w 254000"/>
                  <a:gd name="connsiteY2" fmla="*/ 533400 h 825500"/>
                  <a:gd name="connsiteX3" fmla="*/ 0 w 254000"/>
                  <a:gd name="connsiteY3" fmla="*/ 825500 h 825500"/>
                  <a:gd name="connsiteX4" fmla="*/ 177800 w 254000"/>
                  <a:gd name="connsiteY4" fmla="*/ 685800 h 825500"/>
                  <a:gd name="connsiteX5" fmla="*/ 254000 w 254000"/>
                  <a:gd name="connsiteY5" fmla="*/ 244475 h 825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4000" h="825500">
                    <a:moveTo>
                      <a:pt x="101600" y="0"/>
                    </a:moveTo>
                    <a:lnTo>
                      <a:pt x="101600" y="304800"/>
                    </a:lnTo>
                    <a:lnTo>
                      <a:pt x="101600" y="533400"/>
                    </a:lnTo>
                    <a:lnTo>
                      <a:pt x="0" y="825500"/>
                    </a:lnTo>
                    <a:lnTo>
                      <a:pt x="177800" y="685800"/>
                    </a:lnTo>
                    <a:lnTo>
                      <a:pt x="254000" y="2444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57"/>
            <p:cNvGrpSpPr/>
            <p:nvPr/>
          </p:nvGrpSpPr>
          <p:grpSpPr>
            <a:xfrm flipH="1">
              <a:off x="2139696" y="914400"/>
              <a:ext cx="1600211" cy="3569333"/>
              <a:chOff x="3733789" y="911225"/>
              <a:chExt cx="1600211" cy="3569333"/>
            </a:xfrm>
          </p:grpSpPr>
          <p:grpSp>
            <p:nvGrpSpPr>
              <p:cNvPr id="82" name="Group 37"/>
              <p:cNvGrpSpPr/>
              <p:nvPr/>
            </p:nvGrpSpPr>
            <p:grpSpPr>
              <a:xfrm>
                <a:off x="3733789" y="914400"/>
                <a:ext cx="1600198" cy="3566158"/>
                <a:chOff x="6324601" y="1524000"/>
                <a:chExt cx="533400" cy="1188720"/>
              </a:xfrm>
            </p:grpSpPr>
            <p:grpSp>
              <p:nvGrpSpPr>
                <p:cNvPr id="88" name="Group 368"/>
                <p:cNvGrpSpPr/>
                <p:nvPr/>
              </p:nvGrpSpPr>
              <p:grpSpPr>
                <a:xfrm>
                  <a:off x="6324601" y="1524000"/>
                  <a:ext cx="533400" cy="1188720"/>
                  <a:chOff x="7543800" y="1828799"/>
                  <a:chExt cx="533400" cy="1188720"/>
                </a:xfrm>
              </p:grpSpPr>
              <p:sp>
                <p:nvSpPr>
                  <p:cNvPr id="91" name="Freeform 90"/>
                  <p:cNvSpPr/>
                  <p:nvPr/>
                </p:nvSpPr>
                <p:spPr>
                  <a:xfrm>
                    <a:off x="7543800" y="1828799"/>
                    <a:ext cx="533400" cy="1188720"/>
                  </a:xfrm>
                  <a:custGeom>
                    <a:avLst/>
                    <a:gdLst>
                      <a:gd name="connsiteX0" fmla="*/ 3175 w 771525"/>
                      <a:gd name="connsiteY0" fmla="*/ 1263650 h 1349375"/>
                      <a:gd name="connsiteX1" fmla="*/ 171450 w 771525"/>
                      <a:gd name="connsiteY1" fmla="*/ 1260475 h 1349375"/>
                      <a:gd name="connsiteX2" fmla="*/ 473075 w 771525"/>
                      <a:gd name="connsiteY2" fmla="*/ 1349375 h 1349375"/>
                      <a:gd name="connsiteX3" fmla="*/ 692150 w 771525"/>
                      <a:gd name="connsiteY3" fmla="*/ 1235075 h 1349375"/>
                      <a:gd name="connsiteX4" fmla="*/ 771525 w 771525"/>
                      <a:gd name="connsiteY4" fmla="*/ 898525 h 1349375"/>
                      <a:gd name="connsiteX5" fmla="*/ 704850 w 771525"/>
                      <a:gd name="connsiteY5" fmla="*/ 812800 h 1349375"/>
                      <a:gd name="connsiteX6" fmla="*/ 676275 w 771525"/>
                      <a:gd name="connsiteY6" fmla="*/ 1006475 h 1349375"/>
                      <a:gd name="connsiteX7" fmla="*/ 546100 w 771525"/>
                      <a:gd name="connsiteY7" fmla="*/ 1212850 h 1349375"/>
                      <a:gd name="connsiteX8" fmla="*/ 488950 w 771525"/>
                      <a:gd name="connsiteY8" fmla="*/ 1123950 h 1349375"/>
                      <a:gd name="connsiteX9" fmla="*/ 520700 w 771525"/>
                      <a:gd name="connsiteY9" fmla="*/ 809625 h 1349375"/>
                      <a:gd name="connsiteX10" fmla="*/ 660400 w 771525"/>
                      <a:gd name="connsiteY10" fmla="*/ 628650 h 1349375"/>
                      <a:gd name="connsiteX11" fmla="*/ 762000 w 771525"/>
                      <a:gd name="connsiteY11" fmla="*/ 609600 h 1349375"/>
                      <a:gd name="connsiteX12" fmla="*/ 708025 w 771525"/>
                      <a:gd name="connsiteY12" fmla="*/ 485775 h 1349375"/>
                      <a:gd name="connsiteX13" fmla="*/ 587375 w 771525"/>
                      <a:gd name="connsiteY13" fmla="*/ 511175 h 1349375"/>
                      <a:gd name="connsiteX14" fmla="*/ 434975 w 771525"/>
                      <a:gd name="connsiteY14" fmla="*/ 663575 h 1349375"/>
                      <a:gd name="connsiteX15" fmla="*/ 469900 w 771525"/>
                      <a:gd name="connsiteY15" fmla="*/ 352425 h 1349375"/>
                      <a:gd name="connsiteX16" fmla="*/ 584200 w 771525"/>
                      <a:gd name="connsiteY16" fmla="*/ 266700 h 1349375"/>
                      <a:gd name="connsiteX17" fmla="*/ 650875 w 771525"/>
                      <a:gd name="connsiteY17" fmla="*/ 295275 h 1349375"/>
                      <a:gd name="connsiteX18" fmla="*/ 600075 w 771525"/>
                      <a:gd name="connsiteY18" fmla="*/ 184150 h 1349375"/>
                      <a:gd name="connsiteX19" fmla="*/ 466725 w 771525"/>
                      <a:gd name="connsiteY19" fmla="*/ 174625 h 1349375"/>
                      <a:gd name="connsiteX20" fmla="*/ 276225 w 771525"/>
                      <a:gd name="connsiteY20" fmla="*/ 295275 h 1349375"/>
                      <a:gd name="connsiteX21" fmla="*/ 196850 w 771525"/>
                      <a:gd name="connsiteY21" fmla="*/ 225425 h 1349375"/>
                      <a:gd name="connsiteX22" fmla="*/ 139700 w 771525"/>
                      <a:gd name="connsiteY22" fmla="*/ 0 h 1349375"/>
                      <a:gd name="connsiteX23" fmla="*/ 0 w 771525"/>
                      <a:gd name="connsiteY23" fmla="*/ 0 h 1349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</a:cxnLst>
                    <a:rect l="l" t="t" r="r" b="b"/>
                    <a:pathLst>
                      <a:path w="771525" h="1349375">
                        <a:moveTo>
                          <a:pt x="3175" y="1263650"/>
                        </a:moveTo>
                        <a:lnTo>
                          <a:pt x="171450" y="1260475"/>
                        </a:lnTo>
                        <a:lnTo>
                          <a:pt x="473075" y="1349375"/>
                        </a:lnTo>
                        <a:lnTo>
                          <a:pt x="692150" y="1235075"/>
                        </a:lnTo>
                        <a:lnTo>
                          <a:pt x="771525" y="898525"/>
                        </a:lnTo>
                        <a:lnTo>
                          <a:pt x="704850" y="812800"/>
                        </a:lnTo>
                        <a:lnTo>
                          <a:pt x="676275" y="1006475"/>
                        </a:lnTo>
                        <a:lnTo>
                          <a:pt x="546100" y="1212850"/>
                        </a:lnTo>
                        <a:lnTo>
                          <a:pt x="488950" y="1123950"/>
                        </a:lnTo>
                        <a:lnTo>
                          <a:pt x="520700" y="809625"/>
                        </a:lnTo>
                        <a:lnTo>
                          <a:pt x="660400" y="628650"/>
                        </a:lnTo>
                        <a:lnTo>
                          <a:pt x="762000" y="609600"/>
                        </a:lnTo>
                        <a:lnTo>
                          <a:pt x="708025" y="485775"/>
                        </a:lnTo>
                        <a:lnTo>
                          <a:pt x="587375" y="511175"/>
                        </a:lnTo>
                        <a:lnTo>
                          <a:pt x="434975" y="663575"/>
                        </a:lnTo>
                        <a:lnTo>
                          <a:pt x="469900" y="352425"/>
                        </a:lnTo>
                        <a:lnTo>
                          <a:pt x="584200" y="266700"/>
                        </a:lnTo>
                        <a:lnTo>
                          <a:pt x="650875" y="295275"/>
                        </a:lnTo>
                        <a:lnTo>
                          <a:pt x="600075" y="184150"/>
                        </a:lnTo>
                        <a:lnTo>
                          <a:pt x="466725" y="174625"/>
                        </a:lnTo>
                        <a:lnTo>
                          <a:pt x="276225" y="295275"/>
                        </a:lnTo>
                        <a:lnTo>
                          <a:pt x="196850" y="225425"/>
                        </a:lnTo>
                        <a:lnTo>
                          <a:pt x="139700" y="0"/>
                        </a:lnTo>
                        <a:lnTo>
                          <a:pt x="0" y="0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81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Parallelogram 91"/>
                  <p:cNvSpPr/>
                  <p:nvPr/>
                </p:nvSpPr>
                <p:spPr>
                  <a:xfrm rot="19874887" flipH="1">
                    <a:off x="7589520" y="2264844"/>
                    <a:ext cx="256596" cy="108202"/>
                  </a:xfrm>
                  <a:prstGeom prst="parallelogram">
                    <a:avLst/>
                  </a:prstGeom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270000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3" name="Straight Connector 92"/>
                  <p:cNvCxnSpPr>
                    <a:stCxn id="92" idx="0"/>
                    <a:endCxn id="92" idx="4"/>
                  </p:cNvCxnSpPr>
                  <p:nvPr/>
                </p:nvCxnSpPr>
                <p:spPr>
                  <a:xfrm rot="16200000" flipH="1">
                    <a:off x="7670387" y="2292921"/>
                    <a:ext cx="94862" cy="52048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9" name="Straight Connector 88"/>
                <p:cNvCxnSpPr>
                  <a:stCxn id="91" idx="9"/>
                </p:cNvCxnSpPr>
                <p:nvPr/>
              </p:nvCxnSpPr>
              <p:spPr>
                <a:xfrm flipH="1">
                  <a:off x="6477000" y="2237232"/>
                  <a:ext cx="207591" cy="48768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>
                  <a:endCxn id="91" idx="2"/>
                </p:cNvCxnSpPr>
                <p:nvPr/>
              </p:nvCxnSpPr>
              <p:spPr>
                <a:xfrm rot="16200000" flipH="1">
                  <a:off x="6350972" y="2412027"/>
                  <a:ext cx="426720" cy="17466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55"/>
              <p:cNvGrpSpPr/>
              <p:nvPr/>
            </p:nvGrpSpPr>
            <p:grpSpPr>
              <a:xfrm>
                <a:off x="3733800" y="911225"/>
                <a:ext cx="1600200" cy="2962275"/>
                <a:chOff x="3733800" y="911225"/>
                <a:chExt cx="1600200" cy="2962275"/>
              </a:xfrm>
            </p:grpSpPr>
            <p:sp>
              <p:nvSpPr>
                <p:cNvPr id="84" name="Freeform 83"/>
                <p:cNvSpPr/>
                <p:nvPr/>
              </p:nvSpPr>
              <p:spPr>
                <a:xfrm>
                  <a:off x="3733800" y="911225"/>
                  <a:ext cx="307975" cy="971550"/>
                </a:xfrm>
                <a:custGeom>
                  <a:avLst/>
                  <a:gdLst>
                    <a:gd name="connsiteX0" fmla="*/ 0 w 307975"/>
                    <a:gd name="connsiteY0" fmla="*/ 0 h 971550"/>
                    <a:gd name="connsiteX1" fmla="*/ 282575 w 307975"/>
                    <a:gd name="connsiteY1" fmla="*/ 6350 h 971550"/>
                    <a:gd name="connsiteX2" fmla="*/ 307975 w 307975"/>
                    <a:gd name="connsiteY2" fmla="*/ 971550 h 971550"/>
                    <a:gd name="connsiteX3" fmla="*/ 149225 w 307975"/>
                    <a:gd name="connsiteY3" fmla="*/ 244475 h 971550"/>
                    <a:gd name="connsiteX4" fmla="*/ 82550 w 307975"/>
                    <a:gd name="connsiteY4" fmla="*/ 184150 h 971550"/>
                    <a:gd name="connsiteX5" fmla="*/ 0 w 307975"/>
                    <a:gd name="connsiteY5" fmla="*/ 155575 h 971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7975" h="971550">
                      <a:moveTo>
                        <a:pt x="0" y="0"/>
                      </a:moveTo>
                      <a:lnTo>
                        <a:pt x="282575" y="6350"/>
                      </a:lnTo>
                      <a:lnTo>
                        <a:pt x="307975" y="971550"/>
                      </a:lnTo>
                      <a:lnTo>
                        <a:pt x="149225" y="244475"/>
                      </a:lnTo>
                      <a:lnTo>
                        <a:pt x="82550" y="184150"/>
                      </a:lnTo>
                      <a:lnTo>
                        <a:pt x="0" y="1555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Freeform 84"/>
                <p:cNvSpPr/>
                <p:nvPr/>
              </p:nvSpPr>
              <p:spPr>
                <a:xfrm>
                  <a:off x="4343400" y="1400175"/>
                  <a:ext cx="736600" cy="488950"/>
                </a:xfrm>
                <a:custGeom>
                  <a:avLst/>
                  <a:gdLst>
                    <a:gd name="connsiteX0" fmla="*/ 615950 w 736600"/>
                    <a:gd name="connsiteY0" fmla="*/ 0 h 488950"/>
                    <a:gd name="connsiteX1" fmla="*/ 342900 w 736600"/>
                    <a:gd name="connsiteY1" fmla="*/ 92075 h 488950"/>
                    <a:gd name="connsiteX2" fmla="*/ 0 w 736600"/>
                    <a:gd name="connsiteY2" fmla="*/ 488950 h 488950"/>
                    <a:gd name="connsiteX3" fmla="*/ 530225 w 736600"/>
                    <a:gd name="connsiteY3" fmla="*/ 139700 h 488950"/>
                    <a:gd name="connsiteX4" fmla="*/ 666750 w 736600"/>
                    <a:gd name="connsiteY4" fmla="*/ 187325 h 488950"/>
                    <a:gd name="connsiteX5" fmla="*/ 736600 w 736600"/>
                    <a:gd name="connsiteY5" fmla="*/ 292100 h 488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36600" h="488950">
                      <a:moveTo>
                        <a:pt x="615950" y="0"/>
                      </a:moveTo>
                      <a:lnTo>
                        <a:pt x="342900" y="92075"/>
                      </a:lnTo>
                      <a:lnTo>
                        <a:pt x="0" y="488950"/>
                      </a:lnTo>
                      <a:lnTo>
                        <a:pt x="530225" y="139700"/>
                      </a:lnTo>
                      <a:lnTo>
                        <a:pt x="666750" y="187325"/>
                      </a:lnTo>
                      <a:lnTo>
                        <a:pt x="736600" y="29210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Freeform 85"/>
                <p:cNvSpPr/>
                <p:nvPr/>
              </p:nvSpPr>
              <p:spPr>
                <a:xfrm>
                  <a:off x="4772025" y="2200275"/>
                  <a:ext cx="539750" cy="698500"/>
                </a:xfrm>
                <a:custGeom>
                  <a:avLst/>
                  <a:gdLst>
                    <a:gd name="connsiteX0" fmla="*/ 425450 w 539750"/>
                    <a:gd name="connsiteY0" fmla="*/ 0 h 698500"/>
                    <a:gd name="connsiteX1" fmla="*/ 165100 w 539750"/>
                    <a:gd name="connsiteY1" fmla="*/ 215900 h 698500"/>
                    <a:gd name="connsiteX2" fmla="*/ 0 w 539750"/>
                    <a:gd name="connsiteY2" fmla="*/ 698500 h 698500"/>
                    <a:gd name="connsiteX3" fmla="*/ 298450 w 539750"/>
                    <a:gd name="connsiteY3" fmla="*/ 206375 h 698500"/>
                    <a:gd name="connsiteX4" fmla="*/ 539750 w 539750"/>
                    <a:gd name="connsiteY4" fmla="*/ 327025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39750" h="698500">
                      <a:moveTo>
                        <a:pt x="425450" y="0"/>
                      </a:moveTo>
                      <a:lnTo>
                        <a:pt x="165100" y="215900"/>
                      </a:lnTo>
                      <a:lnTo>
                        <a:pt x="0" y="698500"/>
                      </a:lnTo>
                      <a:lnTo>
                        <a:pt x="298450" y="206375"/>
                      </a:lnTo>
                      <a:lnTo>
                        <a:pt x="539750" y="32702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Freeform 86"/>
                <p:cNvSpPr/>
                <p:nvPr/>
              </p:nvSpPr>
              <p:spPr>
                <a:xfrm>
                  <a:off x="5080000" y="3048000"/>
                  <a:ext cx="254000" cy="825500"/>
                </a:xfrm>
                <a:custGeom>
                  <a:avLst/>
                  <a:gdLst>
                    <a:gd name="connsiteX0" fmla="*/ 82550 w 254000"/>
                    <a:gd name="connsiteY0" fmla="*/ 34925 h 581025"/>
                    <a:gd name="connsiteX1" fmla="*/ 146050 w 254000"/>
                    <a:gd name="connsiteY1" fmla="*/ 3143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77800 w 254000"/>
                    <a:gd name="connsiteY1" fmla="*/ 3651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80975 w 254000"/>
                    <a:gd name="connsiteY3" fmla="*/ 241300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101600 w 254000"/>
                    <a:gd name="connsiteY1" fmla="*/ 288925 h 581025"/>
                    <a:gd name="connsiteX2" fmla="*/ 0 w 254000"/>
                    <a:gd name="connsiteY2" fmla="*/ 581025 h 581025"/>
                    <a:gd name="connsiteX3" fmla="*/ 177800 w 254000"/>
                    <a:gd name="connsiteY3" fmla="*/ 441325 h 581025"/>
                    <a:gd name="connsiteX4" fmla="*/ 254000 w 254000"/>
                    <a:gd name="connsiteY4" fmla="*/ 0 h 581025"/>
                    <a:gd name="connsiteX0" fmla="*/ 82550 w 254000"/>
                    <a:gd name="connsiteY0" fmla="*/ 34925 h 581025"/>
                    <a:gd name="connsiteX1" fmla="*/ 82550 w 254000"/>
                    <a:gd name="connsiteY1" fmla="*/ 28575 h 581025"/>
                    <a:gd name="connsiteX2" fmla="*/ 101600 w 254000"/>
                    <a:gd name="connsiteY2" fmla="*/ 288925 h 581025"/>
                    <a:gd name="connsiteX3" fmla="*/ 0 w 254000"/>
                    <a:gd name="connsiteY3" fmla="*/ 581025 h 581025"/>
                    <a:gd name="connsiteX4" fmla="*/ 177800 w 254000"/>
                    <a:gd name="connsiteY4" fmla="*/ 441325 h 581025"/>
                    <a:gd name="connsiteX5" fmla="*/ 254000 w 254000"/>
                    <a:gd name="connsiteY5" fmla="*/ 0 h 581025"/>
                    <a:gd name="connsiteX0" fmla="*/ 133350 w 304800"/>
                    <a:gd name="connsiteY0" fmla="*/ 34925 h 581025"/>
                    <a:gd name="connsiteX1" fmla="*/ 0 w 304800"/>
                    <a:gd name="connsiteY1" fmla="*/ 60325 h 581025"/>
                    <a:gd name="connsiteX2" fmla="*/ 152400 w 304800"/>
                    <a:gd name="connsiteY2" fmla="*/ 288925 h 581025"/>
                    <a:gd name="connsiteX3" fmla="*/ 50800 w 304800"/>
                    <a:gd name="connsiteY3" fmla="*/ 581025 h 581025"/>
                    <a:gd name="connsiteX4" fmla="*/ 228600 w 304800"/>
                    <a:gd name="connsiteY4" fmla="*/ 441325 h 581025"/>
                    <a:gd name="connsiteX5" fmla="*/ 304800 w 304800"/>
                    <a:gd name="connsiteY5" fmla="*/ 0 h 581025"/>
                    <a:gd name="connsiteX0" fmla="*/ 152400 w 304800"/>
                    <a:gd name="connsiteY0" fmla="*/ 0 h 825500"/>
                    <a:gd name="connsiteX1" fmla="*/ 0 w 304800"/>
                    <a:gd name="connsiteY1" fmla="*/ 304800 h 825500"/>
                    <a:gd name="connsiteX2" fmla="*/ 152400 w 304800"/>
                    <a:gd name="connsiteY2" fmla="*/ 533400 h 825500"/>
                    <a:gd name="connsiteX3" fmla="*/ 50800 w 304800"/>
                    <a:gd name="connsiteY3" fmla="*/ 825500 h 825500"/>
                    <a:gd name="connsiteX4" fmla="*/ 228600 w 304800"/>
                    <a:gd name="connsiteY4" fmla="*/ 685800 h 825500"/>
                    <a:gd name="connsiteX5" fmla="*/ 304800 w 304800"/>
                    <a:gd name="connsiteY5" fmla="*/ 244475 h 825500"/>
                    <a:gd name="connsiteX0" fmla="*/ 101600 w 254000"/>
                    <a:gd name="connsiteY0" fmla="*/ 0 h 825500"/>
                    <a:gd name="connsiteX1" fmla="*/ 101600 w 254000"/>
                    <a:gd name="connsiteY1" fmla="*/ 304800 h 825500"/>
                    <a:gd name="connsiteX2" fmla="*/ 101600 w 254000"/>
                    <a:gd name="connsiteY2" fmla="*/ 533400 h 825500"/>
                    <a:gd name="connsiteX3" fmla="*/ 0 w 254000"/>
                    <a:gd name="connsiteY3" fmla="*/ 825500 h 825500"/>
                    <a:gd name="connsiteX4" fmla="*/ 177800 w 254000"/>
                    <a:gd name="connsiteY4" fmla="*/ 685800 h 825500"/>
                    <a:gd name="connsiteX5" fmla="*/ 254000 w 254000"/>
                    <a:gd name="connsiteY5" fmla="*/ 244475 h 825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4000" h="825500">
                      <a:moveTo>
                        <a:pt x="101600" y="0"/>
                      </a:moveTo>
                      <a:lnTo>
                        <a:pt x="101600" y="304800"/>
                      </a:lnTo>
                      <a:lnTo>
                        <a:pt x="101600" y="533400"/>
                      </a:lnTo>
                      <a:lnTo>
                        <a:pt x="0" y="825500"/>
                      </a:lnTo>
                      <a:lnTo>
                        <a:pt x="177800" y="685800"/>
                      </a:lnTo>
                      <a:lnTo>
                        <a:pt x="254000" y="244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81" name="Trapezoid 80"/>
            <p:cNvSpPr/>
            <p:nvPr/>
          </p:nvSpPr>
          <p:spPr>
            <a:xfrm>
              <a:off x="3276602" y="3200402"/>
              <a:ext cx="914399" cy="1097279"/>
            </a:xfrm>
            <a:prstGeom prst="trapezoid">
              <a:avLst>
                <a:gd name="adj" fmla="val 33393"/>
              </a:avLst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645121" y="1752600"/>
            <a:ext cx="1517904" cy="1755648"/>
            <a:chOff x="2276856" y="627888"/>
            <a:chExt cx="2975458" cy="3435239"/>
          </a:xfrm>
        </p:grpSpPr>
        <p:sp>
          <p:nvSpPr>
            <p:cNvPr id="99" name="Freeform 98"/>
            <p:cNvSpPr/>
            <p:nvPr/>
          </p:nvSpPr>
          <p:spPr>
            <a:xfrm>
              <a:off x="3762375" y="640080"/>
              <a:ext cx="1488279" cy="3423047"/>
            </a:xfrm>
            <a:custGeom>
              <a:avLst/>
              <a:gdLst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338137 w 638175"/>
                <a:gd name="connsiteY2" fmla="*/ 319088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9525 h 1814513"/>
                <a:gd name="connsiteX1" fmla="*/ 309562 w 638175"/>
                <a:gd name="connsiteY1" fmla="*/ 0 h 1814513"/>
                <a:gd name="connsiteX2" fmla="*/ 461962 w 638175"/>
                <a:gd name="connsiteY2" fmla="*/ 304800 h 1814513"/>
                <a:gd name="connsiteX3" fmla="*/ 347662 w 638175"/>
                <a:gd name="connsiteY3" fmla="*/ 685800 h 1814513"/>
                <a:gd name="connsiteX4" fmla="*/ 638175 w 638175"/>
                <a:gd name="connsiteY4" fmla="*/ 1533525 h 1814513"/>
                <a:gd name="connsiteX5" fmla="*/ 461962 w 638175"/>
                <a:gd name="connsiteY5" fmla="*/ 1814513 h 1814513"/>
                <a:gd name="connsiteX6" fmla="*/ 223837 w 638175"/>
                <a:gd name="connsiteY6" fmla="*/ 1104900 h 1814513"/>
                <a:gd name="connsiteX7" fmla="*/ 0 w 638175"/>
                <a:gd name="connsiteY7" fmla="*/ 1181100 h 1814513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3857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762000"/>
                <a:gd name="connsiteY0" fmla="*/ 0 h 1804988"/>
                <a:gd name="connsiteX1" fmla="*/ 233362 w 762000"/>
                <a:gd name="connsiteY1" fmla="*/ 66676 h 1804988"/>
                <a:gd name="connsiteX2" fmla="*/ 385762 w 762000"/>
                <a:gd name="connsiteY2" fmla="*/ 295275 h 1804988"/>
                <a:gd name="connsiteX3" fmla="*/ 347662 w 762000"/>
                <a:gd name="connsiteY3" fmla="*/ 676275 h 1804988"/>
                <a:gd name="connsiteX4" fmla="*/ 762000 w 762000"/>
                <a:gd name="connsiteY4" fmla="*/ 1524000 h 1804988"/>
                <a:gd name="connsiteX5" fmla="*/ 461962 w 762000"/>
                <a:gd name="connsiteY5" fmla="*/ 1804988 h 1804988"/>
                <a:gd name="connsiteX6" fmla="*/ 223837 w 762000"/>
                <a:gd name="connsiteY6" fmla="*/ 1095375 h 1804988"/>
                <a:gd name="connsiteX7" fmla="*/ 0 w 762000"/>
                <a:gd name="connsiteY7" fmla="*/ 1171575 h 1804988"/>
                <a:gd name="connsiteX0" fmla="*/ 0 w 762000"/>
                <a:gd name="connsiteY0" fmla="*/ 0 h 1752600"/>
                <a:gd name="connsiteX1" fmla="*/ 233362 w 762000"/>
                <a:gd name="connsiteY1" fmla="*/ 66676 h 1752600"/>
                <a:gd name="connsiteX2" fmla="*/ 385762 w 762000"/>
                <a:gd name="connsiteY2" fmla="*/ 295275 h 1752600"/>
                <a:gd name="connsiteX3" fmla="*/ 347662 w 762000"/>
                <a:gd name="connsiteY3" fmla="*/ 676275 h 1752600"/>
                <a:gd name="connsiteX4" fmla="*/ 762000 w 762000"/>
                <a:gd name="connsiteY4" fmla="*/ 1524000 h 1752600"/>
                <a:gd name="connsiteX5" fmla="*/ 685799 w 762000"/>
                <a:gd name="connsiteY5" fmla="*/ 1752600 h 1752600"/>
                <a:gd name="connsiteX6" fmla="*/ 223837 w 762000"/>
                <a:gd name="connsiteY6" fmla="*/ 1095375 h 1752600"/>
                <a:gd name="connsiteX7" fmla="*/ 0 w 762000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47662 w 761999"/>
                <a:gd name="connsiteY3" fmla="*/ 676275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457200 w 761999"/>
                <a:gd name="connsiteY3" fmla="*/ 8382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1999" h="1752600">
                  <a:moveTo>
                    <a:pt x="0" y="0"/>
                  </a:moveTo>
                  <a:lnTo>
                    <a:pt x="233362" y="66676"/>
                  </a:lnTo>
                  <a:lnTo>
                    <a:pt x="457200" y="304800"/>
                  </a:lnTo>
                  <a:cubicBezTo>
                    <a:pt x="455613" y="460375"/>
                    <a:pt x="458787" y="682625"/>
                    <a:pt x="457200" y="838200"/>
                  </a:cubicBezTo>
                  <a:lnTo>
                    <a:pt x="761999" y="1447800"/>
                  </a:lnTo>
                  <a:lnTo>
                    <a:pt x="685799" y="1752600"/>
                  </a:lnTo>
                  <a:lnTo>
                    <a:pt x="223837" y="1095375"/>
                  </a:lnTo>
                  <a:lnTo>
                    <a:pt x="0" y="1171575"/>
                  </a:ln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273"/>
            <p:cNvGrpSpPr/>
            <p:nvPr/>
          </p:nvGrpSpPr>
          <p:grpSpPr>
            <a:xfrm flipH="1">
              <a:off x="3923109" y="1413986"/>
              <a:ext cx="421680" cy="533301"/>
              <a:chOff x="7108540" y="2302580"/>
              <a:chExt cx="215900" cy="273050"/>
            </a:xfrm>
          </p:grpSpPr>
          <p:sp>
            <p:nvSpPr>
              <p:cNvPr id="118" name="Freeform 15"/>
              <p:cNvSpPr/>
              <p:nvPr/>
            </p:nvSpPr>
            <p:spPr>
              <a:xfrm rot="21003792">
                <a:off x="7108540" y="2302580"/>
                <a:ext cx="215900" cy="273050"/>
              </a:xfrm>
              <a:custGeom>
                <a:avLst/>
                <a:gdLst>
                  <a:gd name="connsiteX0" fmla="*/ 69850 w 215900"/>
                  <a:gd name="connsiteY0" fmla="*/ 0 h 273050"/>
                  <a:gd name="connsiteX1" fmla="*/ 0 w 215900"/>
                  <a:gd name="connsiteY1" fmla="*/ 63500 h 273050"/>
                  <a:gd name="connsiteX2" fmla="*/ 63500 w 215900"/>
                  <a:gd name="connsiteY2" fmla="*/ 266700 h 273050"/>
                  <a:gd name="connsiteX3" fmla="*/ 215900 w 215900"/>
                  <a:gd name="connsiteY3" fmla="*/ 273050 h 273050"/>
                  <a:gd name="connsiteX4" fmla="*/ 209550 w 215900"/>
                  <a:gd name="connsiteY4" fmla="*/ 50800 h 273050"/>
                  <a:gd name="connsiteX5" fmla="*/ 69850 w 215900"/>
                  <a:gd name="connsiteY5" fmla="*/ 0 h 273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900" h="273050">
                    <a:moveTo>
                      <a:pt x="69850" y="0"/>
                    </a:moveTo>
                    <a:lnTo>
                      <a:pt x="0" y="63500"/>
                    </a:lnTo>
                    <a:lnTo>
                      <a:pt x="63500" y="266700"/>
                    </a:lnTo>
                    <a:lnTo>
                      <a:pt x="215900" y="273050"/>
                    </a:lnTo>
                    <a:lnTo>
                      <a:pt x="209550" y="50800"/>
                    </a:lnTo>
                    <a:lnTo>
                      <a:pt x="6985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9" name="Straight Connector 118"/>
              <p:cNvCxnSpPr/>
              <p:nvPr/>
            </p:nvCxnSpPr>
            <p:spPr>
              <a:xfrm rot="21003792" flipH="1">
                <a:off x="7175446" y="2348116"/>
                <a:ext cx="146050" cy="21590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Straight Connector 100"/>
            <p:cNvCxnSpPr>
              <a:stCxn id="99" idx="6"/>
              <a:endCxn id="99" idx="3"/>
            </p:cNvCxnSpPr>
            <p:nvPr/>
          </p:nvCxnSpPr>
          <p:spPr>
            <a:xfrm flipV="1">
              <a:off x="4199556" y="2277189"/>
              <a:ext cx="455787" cy="502295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0800000" flipH="1">
              <a:off x="4253260" y="1235394"/>
              <a:ext cx="101887" cy="1954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0800000" flipH="1">
              <a:off x="4253260" y="1384223"/>
              <a:ext cx="250715" cy="466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Freeform 103"/>
            <p:cNvSpPr/>
            <p:nvPr/>
          </p:nvSpPr>
          <p:spPr>
            <a:xfrm>
              <a:off x="4696358" y="2678582"/>
              <a:ext cx="555956" cy="1148487"/>
            </a:xfrm>
            <a:custGeom>
              <a:avLst/>
              <a:gdLst>
                <a:gd name="connsiteX0" fmla="*/ 160935 w 555956"/>
                <a:gd name="connsiteY0" fmla="*/ 0 h 1148487"/>
                <a:gd name="connsiteX1" fmla="*/ 0 w 555956"/>
                <a:gd name="connsiteY1" fmla="*/ 351130 h 1148487"/>
                <a:gd name="connsiteX2" fmla="*/ 468173 w 555956"/>
                <a:gd name="connsiteY2" fmla="*/ 1148487 h 1148487"/>
                <a:gd name="connsiteX3" fmla="*/ 555956 w 555956"/>
                <a:gd name="connsiteY3" fmla="*/ 790042 h 1148487"/>
                <a:gd name="connsiteX4" fmla="*/ 160935 w 555956"/>
                <a:gd name="connsiteY4" fmla="*/ 0 h 114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956" h="1148487">
                  <a:moveTo>
                    <a:pt x="160935" y="0"/>
                  </a:moveTo>
                  <a:lnTo>
                    <a:pt x="0" y="351130"/>
                  </a:lnTo>
                  <a:lnTo>
                    <a:pt x="468173" y="1148487"/>
                  </a:lnTo>
                  <a:lnTo>
                    <a:pt x="555956" y="790042"/>
                  </a:lnTo>
                  <a:lnTo>
                    <a:pt x="16093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 flipH="1">
              <a:off x="2278516" y="640080"/>
              <a:ext cx="1488279" cy="3423047"/>
            </a:xfrm>
            <a:custGeom>
              <a:avLst/>
              <a:gdLst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338137 w 638175"/>
                <a:gd name="connsiteY2" fmla="*/ 319088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385762 w 638175"/>
                <a:gd name="connsiteY1" fmla="*/ 57150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9525 h 1814513"/>
                <a:gd name="connsiteX1" fmla="*/ 309562 w 638175"/>
                <a:gd name="connsiteY1" fmla="*/ 0 h 1814513"/>
                <a:gd name="connsiteX2" fmla="*/ 461962 w 638175"/>
                <a:gd name="connsiteY2" fmla="*/ 304800 h 1814513"/>
                <a:gd name="connsiteX3" fmla="*/ 347662 w 638175"/>
                <a:gd name="connsiteY3" fmla="*/ 685800 h 1814513"/>
                <a:gd name="connsiteX4" fmla="*/ 638175 w 638175"/>
                <a:gd name="connsiteY4" fmla="*/ 1533525 h 1814513"/>
                <a:gd name="connsiteX5" fmla="*/ 461962 w 638175"/>
                <a:gd name="connsiteY5" fmla="*/ 1814513 h 1814513"/>
                <a:gd name="connsiteX6" fmla="*/ 223837 w 638175"/>
                <a:gd name="connsiteY6" fmla="*/ 1104900 h 1814513"/>
                <a:gd name="connsiteX7" fmla="*/ 0 w 638175"/>
                <a:gd name="connsiteY7" fmla="*/ 1181100 h 1814513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4619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638175"/>
                <a:gd name="connsiteY0" fmla="*/ 0 h 1804988"/>
                <a:gd name="connsiteX1" fmla="*/ 233362 w 638175"/>
                <a:gd name="connsiteY1" fmla="*/ 66676 h 1804988"/>
                <a:gd name="connsiteX2" fmla="*/ 385762 w 638175"/>
                <a:gd name="connsiteY2" fmla="*/ 295275 h 1804988"/>
                <a:gd name="connsiteX3" fmla="*/ 347662 w 638175"/>
                <a:gd name="connsiteY3" fmla="*/ 676275 h 1804988"/>
                <a:gd name="connsiteX4" fmla="*/ 638175 w 638175"/>
                <a:gd name="connsiteY4" fmla="*/ 1524000 h 1804988"/>
                <a:gd name="connsiteX5" fmla="*/ 461962 w 638175"/>
                <a:gd name="connsiteY5" fmla="*/ 1804988 h 1804988"/>
                <a:gd name="connsiteX6" fmla="*/ 223837 w 638175"/>
                <a:gd name="connsiteY6" fmla="*/ 1095375 h 1804988"/>
                <a:gd name="connsiteX7" fmla="*/ 0 w 638175"/>
                <a:gd name="connsiteY7" fmla="*/ 1171575 h 1804988"/>
                <a:gd name="connsiteX0" fmla="*/ 0 w 762000"/>
                <a:gd name="connsiteY0" fmla="*/ 0 h 1804988"/>
                <a:gd name="connsiteX1" fmla="*/ 233362 w 762000"/>
                <a:gd name="connsiteY1" fmla="*/ 66676 h 1804988"/>
                <a:gd name="connsiteX2" fmla="*/ 385762 w 762000"/>
                <a:gd name="connsiteY2" fmla="*/ 295275 h 1804988"/>
                <a:gd name="connsiteX3" fmla="*/ 347662 w 762000"/>
                <a:gd name="connsiteY3" fmla="*/ 676275 h 1804988"/>
                <a:gd name="connsiteX4" fmla="*/ 762000 w 762000"/>
                <a:gd name="connsiteY4" fmla="*/ 1524000 h 1804988"/>
                <a:gd name="connsiteX5" fmla="*/ 461962 w 762000"/>
                <a:gd name="connsiteY5" fmla="*/ 1804988 h 1804988"/>
                <a:gd name="connsiteX6" fmla="*/ 223837 w 762000"/>
                <a:gd name="connsiteY6" fmla="*/ 1095375 h 1804988"/>
                <a:gd name="connsiteX7" fmla="*/ 0 w 762000"/>
                <a:gd name="connsiteY7" fmla="*/ 1171575 h 1804988"/>
                <a:gd name="connsiteX0" fmla="*/ 0 w 762000"/>
                <a:gd name="connsiteY0" fmla="*/ 0 h 1752600"/>
                <a:gd name="connsiteX1" fmla="*/ 233362 w 762000"/>
                <a:gd name="connsiteY1" fmla="*/ 66676 h 1752600"/>
                <a:gd name="connsiteX2" fmla="*/ 385762 w 762000"/>
                <a:gd name="connsiteY2" fmla="*/ 295275 h 1752600"/>
                <a:gd name="connsiteX3" fmla="*/ 347662 w 762000"/>
                <a:gd name="connsiteY3" fmla="*/ 676275 h 1752600"/>
                <a:gd name="connsiteX4" fmla="*/ 762000 w 762000"/>
                <a:gd name="connsiteY4" fmla="*/ 1524000 h 1752600"/>
                <a:gd name="connsiteX5" fmla="*/ 685799 w 762000"/>
                <a:gd name="connsiteY5" fmla="*/ 1752600 h 1752600"/>
                <a:gd name="connsiteX6" fmla="*/ 223837 w 762000"/>
                <a:gd name="connsiteY6" fmla="*/ 1095375 h 1752600"/>
                <a:gd name="connsiteX7" fmla="*/ 0 w 762000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47662 w 761999"/>
                <a:gd name="connsiteY3" fmla="*/ 676275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385762 w 761999"/>
                <a:gd name="connsiteY2" fmla="*/ 295275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381000 w 761999"/>
                <a:gd name="connsiteY3" fmla="*/ 7620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  <a:gd name="connsiteX0" fmla="*/ 0 w 761999"/>
                <a:gd name="connsiteY0" fmla="*/ 0 h 1752600"/>
                <a:gd name="connsiteX1" fmla="*/ 233362 w 761999"/>
                <a:gd name="connsiteY1" fmla="*/ 66676 h 1752600"/>
                <a:gd name="connsiteX2" fmla="*/ 457200 w 761999"/>
                <a:gd name="connsiteY2" fmla="*/ 304800 h 1752600"/>
                <a:gd name="connsiteX3" fmla="*/ 457200 w 761999"/>
                <a:gd name="connsiteY3" fmla="*/ 838200 h 1752600"/>
                <a:gd name="connsiteX4" fmla="*/ 761999 w 761999"/>
                <a:gd name="connsiteY4" fmla="*/ 1447800 h 1752600"/>
                <a:gd name="connsiteX5" fmla="*/ 685799 w 761999"/>
                <a:gd name="connsiteY5" fmla="*/ 1752600 h 1752600"/>
                <a:gd name="connsiteX6" fmla="*/ 223837 w 761999"/>
                <a:gd name="connsiteY6" fmla="*/ 1095375 h 1752600"/>
                <a:gd name="connsiteX7" fmla="*/ 0 w 761999"/>
                <a:gd name="connsiteY7" fmla="*/ 1171575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1999" h="1752600">
                  <a:moveTo>
                    <a:pt x="0" y="0"/>
                  </a:moveTo>
                  <a:lnTo>
                    <a:pt x="233362" y="66676"/>
                  </a:lnTo>
                  <a:lnTo>
                    <a:pt x="457200" y="304800"/>
                  </a:lnTo>
                  <a:cubicBezTo>
                    <a:pt x="455613" y="460375"/>
                    <a:pt x="458787" y="682625"/>
                    <a:pt x="457200" y="838200"/>
                  </a:cubicBezTo>
                  <a:lnTo>
                    <a:pt x="761999" y="1447800"/>
                  </a:lnTo>
                  <a:lnTo>
                    <a:pt x="685799" y="1752600"/>
                  </a:lnTo>
                  <a:lnTo>
                    <a:pt x="223837" y="1095375"/>
                  </a:lnTo>
                  <a:lnTo>
                    <a:pt x="0" y="1171575"/>
                  </a:lnTo>
                </a:path>
              </a:pathLst>
            </a:cu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" name="Group 273"/>
            <p:cNvGrpSpPr/>
            <p:nvPr/>
          </p:nvGrpSpPr>
          <p:grpSpPr>
            <a:xfrm>
              <a:off x="3184381" y="1413986"/>
              <a:ext cx="421680" cy="533301"/>
              <a:chOff x="7108540" y="2302580"/>
              <a:chExt cx="215900" cy="273050"/>
            </a:xfrm>
          </p:grpSpPr>
          <p:sp>
            <p:nvSpPr>
              <p:cNvPr id="116" name="Freeform 115"/>
              <p:cNvSpPr/>
              <p:nvPr/>
            </p:nvSpPr>
            <p:spPr>
              <a:xfrm rot="21003792">
                <a:off x="7108540" y="2302580"/>
                <a:ext cx="215900" cy="273050"/>
              </a:xfrm>
              <a:custGeom>
                <a:avLst/>
                <a:gdLst>
                  <a:gd name="connsiteX0" fmla="*/ 69850 w 215900"/>
                  <a:gd name="connsiteY0" fmla="*/ 0 h 273050"/>
                  <a:gd name="connsiteX1" fmla="*/ 0 w 215900"/>
                  <a:gd name="connsiteY1" fmla="*/ 63500 h 273050"/>
                  <a:gd name="connsiteX2" fmla="*/ 63500 w 215900"/>
                  <a:gd name="connsiteY2" fmla="*/ 266700 h 273050"/>
                  <a:gd name="connsiteX3" fmla="*/ 215900 w 215900"/>
                  <a:gd name="connsiteY3" fmla="*/ 273050 h 273050"/>
                  <a:gd name="connsiteX4" fmla="*/ 209550 w 215900"/>
                  <a:gd name="connsiteY4" fmla="*/ 50800 h 273050"/>
                  <a:gd name="connsiteX5" fmla="*/ 69850 w 215900"/>
                  <a:gd name="connsiteY5" fmla="*/ 0 h 273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900" h="273050">
                    <a:moveTo>
                      <a:pt x="69850" y="0"/>
                    </a:moveTo>
                    <a:lnTo>
                      <a:pt x="0" y="63500"/>
                    </a:lnTo>
                    <a:lnTo>
                      <a:pt x="63500" y="266700"/>
                    </a:lnTo>
                    <a:lnTo>
                      <a:pt x="215900" y="273050"/>
                    </a:lnTo>
                    <a:lnTo>
                      <a:pt x="209550" y="50800"/>
                    </a:lnTo>
                    <a:lnTo>
                      <a:pt x="6985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7" name="Straight Connector 116"/>
              <p:cNvCxnSpPr>
                <a:stCxn id="116" idx="4"/>
                <a:endCxn id="116" idx="2"/>
              </p:cNvCxnSpPr>
              <p:nvPr/>
            </p:nvCxnSpPr>
            <p:spPr>
              <a:xfrm rot="21003792" flipH="1">
                <a:off x="7175446" y="2348116"/>
                <a:ext cx="146050" cy="21590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Straight Connector 106"/>
            <p:cNvCxnSpPr>
              <a:stCxn id="105" idx="6"/>
              <a:endCxn id="105" idx="3"/>
            </p:cNvCxnSpPr>
            <p:nvPr/>
          </p:nvCxnSpPr>
          <p:spPr>
            <a:xfrm flipH="1" flipV="1">
              <a:off x="2873827" y="2277189"/>
              <a:ext cx="455787" cy="502295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116" idx="0"/>
            </p:cNvCxnSpPr>
            <p:nvPr/>
          </p:nvCxnSpPr>
          <p:spPr>
            <a:xfrm rot="10800000">
              <a:off x="3174023" y="1235394"/>
              <a:ext cx="101887" cy="1954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16" idx="0"/>
            </p:cNvCxnSpPr>
            <p:nvPr/>
          </p:nvCxnSpPr>
          <p:spPr>
            <a:xfrm rot="10800000">
              <a:off x="3025195" y="1384223"/>
              <a:ext cx="250715" cy="466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Freeform 109"/>
            <p:cNvSpPr/>
            <p:nvPr/>
          </p:nvSpPr>
          <p:spPr>
            <a:xfrm flipH="1">
              <a:off x="2276856" y="2678582"/>
              <a:ext cx="555956" cy="1148487"/>
            </a:xfrm>
            <a:custGeom>
              <a:avLst/>
              <a:gdLst>
                <a:gd name="connsiteX0" fmla="*/ 160935 w 555956"/>
                <a:gd name="connsiteY0" fmla="*/ 0 h 1148487"/>
                <a:gd name="connsiteX1" fmla="*/ 0 w 555956"/>
                <a:gd name="connsiteY1" fmla="*/ 351130 h 1148487"/>
                <a:gd name="connsiteX2" fmla="*/ 468173 w 555956"/>
                <a:gd name="connsiteY2" fmla="*/ 1148487 h 1148487"/>
                <a:gd name="connsiteX3" fmla="*/ 555956 w 555956"/>
                <a:gd name="connsiteY3" fmla="*/ 790042 h 1148487"/>
                <a:gd name="connsiteX4" fmla="*/ 160935 w 555956"/>
                <a:gd name="connsiteY4" fmla="*/ 0 h 114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956" h="1148487">
                  <a:moveTo>
                    <a:pt x="160935" y="0"/>
                  </a:moveTo>
                  <a:lnTo>
                    <a:pt x="0" y="351130"/>
                  </a:lnTo>
                  <a:lnTo>
                    <a:pt x="468173" y="1148487"/>
                  </a:lnTo>
                  <a:lnTo>
                    <a:pt x="555956" y="790042"/>
                  </a:lnTo>
                  <a:lnTo>
                    <a:pt x="16093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rapezoid 110"/>
            <p:cNvSpPr/>
            <p:nvPr/>
          </p:nvSpPr>
          <p:spPr>
            <a:xfrm>
              <a:off x="3465576" y="2097881"/>
              <a:ext cx="595312" cy="892969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15000">
                  <a:schemeClr val="tx1">
                    <a:lumMod val="75000"/>
                    <a:lumOff val="25000"/>
                  </a:schemeClr>
                </a:gs>
                <a:gs pos="34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95000">
                  <a:schemeClr val="tx1">
                    <a:lumMod val="65000"/>
                    <a:lumOff val="3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" name="Group 35"/>
            <p:cNvGrpSpPr/>
            <p:nvPr/>
          </p:nvGrpSpPr>
          <p:grpSpPr>
            <a:xfrm>
              <a:off x="3380843" y="627888"/>
              <a:ext cx="767484" cy="621792"/>
              <a:chOff x="3380843" y="627888"/>
              <a:chExt cx="767484" cy="621792"/>
            </a:xfr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p:grpSpPr>
          <p:sp>
            <p:nvSpPr>
              <p:cNvPr id="113" name="Freeform 112"/>
              <p:cNvSpPr/>
              <p:nvPr/>
            </p:nvSpPr>
            <p:spPr>
              <a:xfrm>
                <a:off x="3767328" y="640080"/>
                <a:ext cx="380999" cy="609600"/>
              </a:xfrm>
              <a:custGeom>
                <a:avLst/>
                <a:gdLst>
                  <a:gd name="connsiteX0" fmla="*/ 212141 w 212141"/>
                  <a:gd name="connsiteY0" fmla="*/ 0 h 541325"/>
                  <a:gd name="connsiteX1" fmla="*/ 182880 w 212141"/>
                  <a:gd name="connsiteY1" fmla="*/ 497434 h 541325"/>
                  <a:gd name="connsiteX2" fmla="*/ 0 w 212141"/>
                  <a:gd name="connsiteY2" fmla="*/ 541325 h 541325"/>
                  <a:gd name="connsiteX0" fmla="*/ 212141 w 219456"/>
                  <a:gd name="connsiteY0" fmla="*/ 7315 h 548640"/>
                  <a:gd name="connsiteX1" fmla="*/ 219456 w 219456"/>
                  <a:gd name="connsiteY1" fmla="*/ 0 h 548640"/>
                  <a:gd name="connsiteX2" fmla="*/ 182880 w 219456"/>
                  <a:gd name="connsiteY2" fmla="*/ 504749 h 548640"/>
                  <a:gd name="connsiteX3" fmla="*/ 0 w 219456"/>
                  <a:gd name="connsiteY3" fmla="*/ 548640 h 548640"/>
                  <a:gd name="connsiteX0" fmla="*/ 212141 w 430986"/>
                  <a:gd name="connsiteY0" fmla="*/ 0 h 541325"/>
                  <a:gd name="connsiteX1" fmla="*/ 430986 w 430986"/>
                  <a:gd name="connsiteY1" fmla="*/ 89002 h 541325"/>
                  <a:gd name="connsiteX2" fmla="*/ 182880 w 430986"/>
                  <a:gd name="connsiteY2" fmla="*/ 497434 h 541325"/>
                  <a:gd name="connsiteX3" fmla="*/ 0 w 430986"/>
                  <a:gd name="connsiteY3" fmla="*/ 541325 h 541325"/>
                  <a:gd name="connsiteX0" fmla="*/ 238355 w 457200"/>
                  <a:gd name="connsiteY0" fmla="*/ 63398 h 604723"/>
                  <a:gd name="connsiteX1" fmla="*/ 0 w 457200"/>
                  <a:gd name="connsiteY1" fmla="*/ 0 h 604723"/>
                  <a:gd name="connsiteX2" fmla="*/ 457200 w 457200"/>
                  <a:gd name="connsiteY2" fmla="*/ 152400 h 604723"/>
                  <a:gd name="connsiteX3" fmla="*/ 209094 w 457200"/>
                  <a:gd name="connsiteY3" fmla="*/ 560832 h 604723"/>
                  <a:gd name="connsiteX4" fmla="*/ 26214 w 457200"/>
                  <a:gd name="connsiteY4" fmla="*/ 604723 h 604723"/>
                  <a:gd name="connsiteX0" fmla="*/ 238355 w 238355"/>
                  <a:gd name="connsiteY0" fmla="*/ 63398 h 604723"/>
                  <a:gd name="connsiteX1" fmla="*/ 0 w 238355"/>
                  <a:gd name="connsiteY1" fmla="*/ 0 h 604723"/>
                  <a:gd name="connsiteX2" fmla="*/ 228600 w 238355"/>
                  <a:gd name="connsiteY2" fmla="*/ 76200 h 604723"/>
                  <a:gd name="connsiteX3" fmla="*/ 209094 w 238355"/>
                  <a:gd name="connsiteY3" fmla="*/ 560832 h 604723"/>
                  <a:gd name="connsiteX4" fmla="*/ 26214 w 238355"/>
                  <a:gd name="connsiteY4" fmla="*/ 604723 h 604723"/>
                  <a:gd name="connsiteX0" fmla="*/ 238354 w 238354"/>
                  <a:gd name="connsiteY0" fmla="*/ 63398 h 604723"/>
                  <a:gd name="connsiteX1" fmla="*/ 0 w 238354"/>
                  <a:gd name="connsiteY1" fmla="*/ 0 h 604723"/>
                  <a:gd name="connsiteX2" fmla="*/ 228599 w 238354"/>
                  <a:gd name="connsiteY2" fmla="*/ 76200 h 604723"/>
                  <a:gd name="connsiteX3" fmla="*/ 209093 w 238354"/>
                  <a:gd name="connsiteY3" fmla="*/ 560832 h 604723"/>
                  <a:gd name="connsiteX4" fmla="*/ 26213 w 238354"/>
                  <a:gd name="connsiteY4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543155 w 685800"/>
                  <a:gd name="connsiteY0" fmla="*/ 63398 h 604723"/>
                  <a:gd name="connsiteX1" fmla="*/ 0 w 685800"/>
                  <a:gd name="connsiteY1" fmla="*/ 381000 h 604723"/>
                  <a:gd name="connsiteX2" fmla="*/ 304801 w 685800"/>
                  <a:gd name="connsiteY2" fmla="*/ 0 h 604723"/>
                  <a:gd name="connsiteX3" fmla="*/ 685800 w 685800"/>
                  <a:gd name="connsiteY3" fmla="*/ 76200 h 604723"/>
                  <a:gd name="connsiteX4" fmla="*/ 513894 w 685800"/>
                  <a:gd name="connsiteY4" fmla="*/ 560832 h 604723"/>
                  <a:gd name="connsiteX5" fmla="*/ 331014 w 685800"/>
                  <a:gd name="connsiteY5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76200 h 604723"/>
                  <a:gd name="connsiteX2" fmla="*/ 209093 w 380999"/>
                  <a:gd name="connsiteY2" fmla="*/ 560832 h 604723"/>
                  <a:gd name="connsiteX3" fmla="*/ 26213 w 380999"/>
                  <a:gd name="connsiteY3" fmla="*/ 604723 h 604723"/>
                  <a:gd name="connsiteX0" fmla="*/ 0 w 457199"/>
                  <a:gd name="connsiteY0" fmla="*/ 0 h 604723"/>
                  <a:gd name="connsiteX1" fmla="*/ 457199 w 457199"/>
                  <a:gd name="connsiteY1" fmla="*/ 152400 h 604723"/>
                  <a:gd name="connsiteX2" fmla="*/ 209093 w 457199"/>
                  <a:gd name="connsiteY2" fmla="*/ 560832 h 604723"/>
                  <a:gd name="connsiteX3" fmla="*/ 26213 w 457199"/>
                  <a:gd name="connsiteY3" fmla="*/ 604723 h 604723"/>
                  <a:gd name="connsiteX0" fmla="*/ 49986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354785"/>
                  <a:gd name="connsiteY0" fmla="*/ 0 h 604723"/>
                  <a:gd name="connsiteX1" fmla="*/ 354785 w 354785"/>
                  <a:gd name="connsiteY1" fmla="*/ 152400 h 604723"/>
                  <a:gd name="connsiteX2" fmla="*/ 182880 w 354785"/>
                  <a:gd name="connsiteY2" fmla="*/ 560832 h 604723"/>
                  <a:gd name="connsiteX3" fmla="*/ 0 w 354785"/>
                  <a:gd name="connsiteY3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152400 h 604723"/>
                  <a:gd name="connsiteX2" fmla="*/ 209094 w 380999"/>
                  <a:gd name="connsiteY2" fmla="*/ 560832 h 604723"/>
                  <a:gd name="connsiteX3" fmla="*/ 26214 w 380999"/>
                  <a:gd name="connsiteY3" fmla="*/ 604723 h 604723"/>
                  <a:gd name="connsiteX0" fmla="*/ 0 w 380999"/>
                  <a:gd name="connsiteY0" fmla="*/ 0 h 609600"/>
                  <a:gd name="connsiteX1" fmla="*/ 380999 w 380999"/>
                  <a:gd name="connsiteY1" fmla="*/ 152400 h 609600"/>
                  <a:gd name="connsiteX2" fmla="*/ 209094 w 380999"/>
                  <a:gd name="connsiteY2" fmla="*/ 560832 h 609600"/>
                  <a:gd name="connsiteX3" fmla="*/ 0 w 380999"/>
                  <a:gd name="connsiteY3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999" h="609600">
                    <a:moveTo>
                      <a:pt x="0" y="0"/>
                    </a:moveTo>
                    <a:lnTo>
                      <a:pt x="380999" y="152400"/>
                    </a:lnTo>
                    <a:lnTo>
                      <a:pt x="209094" y="560832"/>
                    </a:lnTo>
                    <a:lnTo>
                      <a:pt x="0" y="609600"/>
                    </a:ln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 flipH="1">
                <a:off x="3380843" y="640080"/>
                <a:ext cx="380999" cy="609600"/>
              </a:xfrm>
              <a:custGeom>
                <a:avLst/>
                <a:gdLst>
                  <a:gd name="connsiteX0" fmla="*/ 212141 w 212141"/>
                  <a:gd name="connsiteY0" fmla="*/ 0 h 541325"/>
                  <a:gd name="connsiteX1" fmla="*/ 182880 w 212141"/>
                  <a:gd name="connsiteY1" fmla="*/ 497434 h 541325"/>
                  <a:gd name="connsiteX2" fmla="*/ 0 w 212141"/>
                  <a:gd name="connsiteY2" fmla="*/ 541325 h 541325"/>
                  <a:gd name="connsiteX0" fmla="*/ 212141 w 219456"/>
                  <a:gd name="connsiteY0" fmla="*/ 7315 h 548640"/>
                  <a:gd name="connsiteX1" fmla="*/ 219456 w 219456"/>
                  <a:gd name="connsiteY1" fmla="*/ 0 h 548640"/>
                  <a:gd name="connsiteX2" fmla="*/ 182880 w 219456"/>
                  <a:gd name="connsiteY2" fmla="*/ 504749 h 548640"/>
                  <a:gd name="connsiteX3" fmla="*/ 0 w 219456"/>
                  <a:gd name="connsiteY3" fmla="*/ 548640 h 548640"/>
                  <a:gd name="connsiteX0" fmla="*/ 212141 w 430986"/>
                  <a:gd name="connsiteY0" fmla="*/ 0 h 541325"/>
                  <a:gd name="connsiteX1" fmla="*/ 430986 w 430986"/>
                  <a:gd name="connsiteY1" fmla="*/ 89002 h 541325"/>
                  <a:gd name="connsiteX2" fmla="*/ 182880 w 430986"/>
                  <a:gd name="connsiteY2" fmla="*/ 497434 h 541325"/>
                  <a:gd name="connsiteX3" fmla="*/ 0 w 430986"/>
                  <a:gd name="connsiteY3" fmla="*/ 541325 h 541325"/>
                  <a:gd name="connsiteX0" fmla="*/ 238355 w 457200"/>
                  <a:gd name="connsiteY0" fmla="*/ 63398 h 604723"/>
                  <a:gd name="connsiteX1" fmla="*/ 0 w 457200"/>
                  <a:gd name="connsiteY1" fmla="*/ 0 h 604723"/>
                  <a:gd name="connsiteX2" fmla="*/ 457200 w 457200"/>
                  <a:gd name="connsiteY2" fmla="*/ 152400 h 604723"/>
                  <a:gd name="connsiteX3" fmla="*/ 209094 w 457200"/>
                  <a:gd name="connsiteY3" fmla="*/ 560832 h 604723"/>
                  <a:gd name="connsiteX4" fmla="*/ 26214 w 457200"/>
                  <a:gd name="connsiteY4" fmla="*/ 604723 h 604723"/>
                  <a:gd name="connsiteX0" fmla="*/ 238355 w 238355"/>
                  <a:gd name="connsiteY0" fmla="*/ 63398 h 604723"/>
                  <a:gd name="connsiteX1" fmla="*/ 0 w 238355"/>
                  <a:gd name="connsiteY1" fmla="*/ 0 h 604723"/>
                  <a:gd name="connsiteX2" fmla="*/ 228600 w 238355"/>
                  <a:gd name="connsiteY2" fmla="*/ 76200 h 604723"/>
                  <a:gd name="connsiteX3" fmla="*/ 209094 w 238355"/>
                  <a:gd name="connsiteY3" fmla="*/ 560832 h 604723"/>
                  <a:gd name="connsiteX4" fmla="*/ 26214 w 238355"/>
                  <a:gd name="connsiteY4" fmla="*/ 604723 h 604723"/>
                  <a:gd name="connsiteX0" fmla="*/ 238354 w 238354"/>
                  <a:gd name="connsiteY0" fmla="*/ 63398 h 604723"/>
                  <a:gd name="connsiteX1" fmla="*/ 0 w 238354"/>
                  <a:gd name="connsiteY1" fmla="*/ 0 h 604723"/>
                  <a:gd name="connsiteX2" fmla="*/ 228599 w 238354"/>
                  <a:gd name="connsiteY2" fmla="*/ 76200 h 604723"/>
                  <a:gd name="connsiteX3" fmla="*/ 209093 w 238354"/>
                  <a:gd name="connsiteY3" fmla="*/ 560832 h 604723"/>
                  <a:gd name="connsiteX4" fmla="*/ 26213 w 238354"/>
                  <a:gd name="connsiteY4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543155 w 685800"/>
                  <a:gd name="connsiteY0" fmla="*/ 63398 h 604723"/>
                  <a:gd name="connsiteX1" fmla="*/ 0 w 685800"/>
                  <a:gd name="connsiteY1" fmla="*/ 381000 h 604723"/>
                  <a:gd name="connsiteX2" fmla="*/ 304801 w 685800"/>
                  <a:gd name="connsiteY2" fmla="*/ 0 h 604723"/>
                  <a:gd name="connsiteX3" fmla="*/ 685800 w 685800"/>
                  <a:gd name="connsiteY3" fmla="*/ 76200 h 604723"/>
                  <a:gd name="connsiteX4" fmla="*/ 513894 w 685800"/>
                  <a:gd name="connsiteY4" fmla="*/ 560832 h 604723"/>
                  <a:gd name="connsiteX5" fmla="*/ 331014 w 685800"/>
                  <a:gd name="connsiteY5" fmla="*/ 604723 h 604723"/>
                  <a:gd name="connsiteX0" fmla="*/ 238354 w 380999"/>
                  <a:gd name="connsiteY0" fmla="*/ 63398 h 604723"/>
                  <a:gd name="connsiteX1" fmla="*/ 0 w 380999"/>
                  <a:gd name="connsiteY1" fmla="*/ 0 h 604723"/>
                  <a:gd name="connsiteX2" fmla="*/ 380999 w 380999"/>
                  <a:gd name="connsiteY2" fmla="*/ 76200 h 604723"/>
                  <a:gd name="connsiteX3" fmla="*/ 209093 w 380999"/>
                  <a:gd name="connsiteY3" fmla="*/ 560832 h 604723"/>
                  <a:gd name="connsiteX4" fmla="*/ 26213 w 380999"/>
                  <a:gd name="connsiteY4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76200 h 604723"/>
                  <a:gd name="connsiteX2" fmla="*/ 209093 w 380999"/>
                  <a:gd name="connsiteY2" fmla="*/ 560832 h 604723"/>
                  <a:gd name="connsiteX3" fmla="*/ 26213 w 380999"/>
                  <a:gd name="connsiteY3" fmla="*/ 604723 h 604723"/>
                  <a:gd name="connsiteX0" fmla="*/ 0 w 457199"/>
                  <a:gd name="connsiteY0" fmla="*/ 0 h 604723"/>
                  <a:gd name="connsiteX1" fmla="*/ 457199 w 457199"/>
                  <a:gd name="connsiteY1" fmla="*/ 152400 h 604723"/>
                  <a:gd name="connsiteX2" fmla="*/ 209093 w 457199"/>
                  <a:gd name="connsiteY2" fmla="*/ 560832 h 604723"/>
                  <a:gd name="connsiteX3" fmla="*/ 26213 w 457199"/>
                  <a:gd name="connsiteY3" fmla="*/ 604723 h 604723"/>
                  <a:gd name="connsiteX0" fmla="*/ 49986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430986"/>
                  <a:gd name="connsiteY0" fmla="*/ 0 h 604723"/>
                  <a:gd name="connsiteX1" fmla="*/ 430986 w 430986"/>
                  <a:gd name="connsiteY1" fmla="*/ 152400 h 604723"/>
                  <a:gd name="connsiteX2" fmla="*/ 182880 w 430986"/>
                  <a:gd name="connsiteY2" fmla="*/ 560832 h 604723"/>
                  <a:gd name="connsiteX3" fmla="*/ 0 w 430986"/>
                  <a:gd name="connsiteY3" fmla="*/ 604723 h 604723"/>
                  <a:gd name="connsiteX0" fmla="*/ 49985 w 354785"/>
                  <a:gd name="connsiteY0" fmla="*/ 0 h 604723"/>
                  <a:gd name="connsiteX1" fmla="*/ 354785 w 354785"/>
                  <a:gd name="connsiteY1" fmla="*/ 152400 h 604723"/>
                  <a:gd name="connsiteX2" fmla="*/ 182880 w 354785"/>
                  <a:gd name="connsiteY2" fmla="*/ 560832 h 604723"/>
                  <a:gd name="connsiteX3" fmla="*/ 0 w 354785"/>
                  <a:gd name="connsiteY3" fmla="*/ 604723 h 604723"/>
                  <a:gd name="connsiteX0" fmla="*/ 0 w 380999"/>
                  <a:gd name="connsiteY0" fmla="*/ 0 h 604723"/>
                  <a:gd name="connsiteX1" fmla="*/ 380999 w 380999"/>
                  <a:gd name="connsiteY1" fmla="*/ 152400 h 604723"/>
                  <a:gd name="connsiteX2" fmla="*/ 209094 w 380999"/>
                  <a:gd name="connsiteY2" fmla="*/ 560832 h 604723"/>
                  <a:gd name="connsiteX3" fmla="*/ 26214 w 380999"/>
                  <a:gd name="connsiteY3" fmla="*/ 604723 h 604723"/>
                  <a:gd name="connsiteX0" fmla="*/ 0 w 380999"/>
                  <a:gd name="connsiteY0" fmla="*/ 0 h 609600"/>
                  <a:gd name="connsiteX1" fmla="*/ 380999 w 380999"/>
                  <a:gd name="connsiteY1" fmla="*/ 152400 h 609600"/>
                  <a:gd name="connsiteX2" fmla="*/ 209094 w 380999"/>
                  <a:gd name="connsiteY2" fmla="*/ 560832 h 609600"/>
                  <a:gd name="connsiteX3" fmla="*/ 0 w 380999"/>
                  <a:gd name="connsiteY3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999" h="609600">
                    <a:moveTo>
                      <a:pt x="0" y="0"/>
                    </a:moveTo>
                    <a:lnTo>
                      <a:pt x="380999" y="152400"/>
                    </a:lnTo>
                    <a:lnTo>
                      <a:pt x="209094" y="560832"/>
                    </a:lnTo>
                    <a:lnTo>
                      <a:pt x="0" y="609600"/>
                    </a:ln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Diamond 114"/>
              <p:cNvSpPr/>
              <p:nvPr/>
            </p:nvSpPr>
            <p:spPr>
              <a:xfrm rot="10800000">
                <a:off x="3684990" y="627888"/>
                <a:ext cx="164592" cy="621792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3" name="Group 242"/>
          <p:cNvGrpSpPr/>
          <p:nvPr/>
        </p:nvGrpSpPr>
        <p:grpSpPr>
          <a:xfrm>
            <a:off x="149321" y="1981200"/>
            <a:ext cx="1447800" cy="1219200"/>
            <a:chOff x="3733800" y="5181600"/>
            <a:chExt cx="1447800" cy="1219200"/>
          </a:xfrm>
        </p:grpSpPr>
        <p:grpSp>
          <p:nvGrpSpPr>
            <p:cNvPr id="244" name="Group 197"/>
            <p:cNvGrpSpPr/>
            <p:nvPr/>
          </p:nvGrpSpPr>
          <p:grpSpPr>
            <a:xfrm>
              <a:off x="3733800" y="5181600"/>
              <a:ext cx="1447800" cy="1219200"/>
              <a:chOff x="228600" y="2590800"/>
              <a:chExt cx="1447800" cy="1219200"/>
            </a:xfrm>
          </p:grpSpPr>
          <p:grpSp>
            <p:nvGrpSpPr>
              <p:cNvPr id="246" name="Group 125"/>
              <p:cNvGrpSpPr/>
              <p:nvPr/>
            </p:nvGrpSpPr>
            <p:grpSpPr>
              <a:xfrm>
                <a:off x="228600" y="2590800"/>
                <a:ext cx="1447800" cy="1219200"/>
                <a:chOff x="5791200" y="4267200"/>
                <a:chExt cx="1447800" cy="1037650"/>
              </a:xfrm>
            </p:grpSpPr>
            <p:sp>
              <p:nvSpPr>
                <p:cNvPr id="251" name="Snip Same Side Corner Rectangle 250"/>
                <p:cNvSpPr/>
                <p:nvPr/>
              </p:nvSpPr>
              <p:spPr>
                <a:xfrm>
                  <a:off x="6096000" y="4267200"/>
                  <a:ext cx="838200" cy="838200"/>
                </a:xfrm>
                <a:prstGeom prst="snip2SameRect">
                  <a:avLst>
                    <a:gd name="adj1" fmla="val 31982"/>
                    <a:gd name="adj2" fmla="val 21507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52" name="Group 147"/>
                <p:cNvGrpSpPr/>
                <p:nvPr/>
              </p:nvGrpSpPr>
              <p:grpSpPr>
                <a:xfrm>
                  <a:off x="5791200" y="4800600"/>
                  <a:ext cx="648412" cy="387934"/>
                  <a:chOff x="7585966" y="4891056"/>
                  <a:chExt cx="800812" cy="387934"/>
                </a:xfrm>
              </p:grpSpPr>
              <p:sp>
                <p:nvSpPr>
                  <p:cNvPr id="261" name="Trapezoid 260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62" name="Straight Connector 261"/>
                  <p:cNvCxnSpPr>
                    <a:stCxn id="261" idx="3"/>
                    <a:endCxn id="261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Straight Connector 87"/>
                  <p:cNvCxnSpPr>
                    <a:stCxn id="261" idx="3"/>
                    <a:endCxn id="261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" name="Shape 263"/>
                  <p:cNvCxnSpPr>
                    <a:stCxn id="261" idx="0"/>
                    <a:endCxn id="261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3" name="Group 152"/>
                <p:cNvGrpSpPr/>
                <p:nvPr/>
              </p:nvGrpSpPr>
              <p:grpSpPr>
                <a:xfrm flipH="1">
                  <a:off x="6592824" y="4797552"/>
                  <a:ext cx="646176" cy="387934"/>
                  <a:chOff x="7585966" y="4891056"/>
                  <a:chExt cx="800812" cy="387934"/>
                </a:xfrm>
              </p:grpSpPr>
              <p:sp>
                <p:nvSpPr>
                  <p:cNvPr id="257" name="Trapezoid 256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8" name="Straight Connector 257"/>
                  <p:cNvCxnSpPr>
                    <a:stCxn id="257" idx="3"/>
                    <a:endCxn id="257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Straight Connector 87"/>
                  <p:cNvCxnSpPr>
                    <a:stCxn id="257" idx="3"/>
                    <a:endCxn id="257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hape 259"/>
                  <p:cNvCxnSpPr>
                    <a:stCxn id="257" idx="0"/>
                    <a:endCxn id="257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4" name="Freeform 253"/>
                <p:cNvSpPr/>
                <p:nvPr/>
              </p:nvSpPr>
              <p:spPr>
                <a:xfrm rot="20558637" flipH="1">
                  <a:off x="6578623" y="4570548"/>
                  <a:ext cx="381000" cy="194559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0"/>
                  <a:endCxn id="254" idx="3"/>
                </p:cNvCxnSpPr>
                <p:nvPr/>
              </p:nvCxnSpPr>
              <p:spPr>
                <a:xfrm rot="10800000" flipH="1" flipV="1">
                  <a:off x="6644890" y="4665514"/>
                  <a:ext cx="69069" cy="118908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Trapezoid 255"/>
                <p:cNvSpPr/>
                <p:nvPr/>
              </p:nvSpPr>
              <p:spPr>
                <a:xfrm>
                  <a:off x="6328090" y="4773703"/>
                  <a:ext cx="381000" cy="531147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7" name="Group 156"/>
              <p:cNvGrpSpPr/>
              <p:nvPr/>
            </p:nvGrpSpPr>
            <p:grpSpPr>
              <a:xfrm>
                <a:off x="457200" y="2819400"/>
                <a:ext cx="381000" cy="457200"/>
                <a:chOff x="457200" y="2819400"/>
                <a:chExt cx="381000" cy="457200"/>
              </a:xfrm>
            </p:grpSpPr>
            <p:sp>
              <p:nvSpPr>
                <p:cNvPr id="248" name="Oval 247"/>
                <p:cNvSpPr/>
                <p:nvPr/>
              </p:nvSpPr>
              <p:spPr>
                <a:xfrm>
                  <a:off x="457200" y="2819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Oval 248"/>
                <p:cNvSpPr/>
                <p:nvPr/>
              </p:nvSpPr>
              <p:spPr>
                <a:xfrm>
                  <a:off x="609600" y="29718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Oval 249"/>
                <p:cNvSpPr/>
                <p:nvPr/>
              </p:nvSpPr>
              <p:spPr>
                <a:xfrm>
                  <a:off x="457200" y="30480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45" name="Trapezoid 244"/>
            <p:cNvSpPr/>
            <p:nvPr/>
          </p:nvSpPr>
          <p:spPr>
            <a:xfrm flipV="1">
              <a:off x="4267200" y="5181600"/>
              <a:ext cx="36576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1825721" y="1981200"/>
            <a:ext cx="1447800" cy="1219200"/>
            <a:chOff x="2286000" y="228600"/>
            <a:chExt cx="1447800" cy="1219200"/>
          </a:xfrm>
        </p:grpSpPr>
        <p:grpSp>
          <p:nvGrpSpPr>
            <p:cNvPr id="266" name="Group 283"/>
            <p:cNvGrpSpPr/>
            <p:nvPr/>
          </p:nvGrpSpPr>
          <p:grpSpPr>
            <a:xfrm>
              <a:off x="2286000" y="228600"/>
              <a:ext cx="1447800" cy="1219200"/>
              <a:chOff x="5791200" y="4267200"/>
              <a:chExt cx="1447800" cy="1037650"/>
            </a:xfrm>
          </p:grpSpPr>
          <p:sp>
            <p:nvSpPr>
              <p:cNvPr id="268" name="Snip Same Side Corner Rectangle 267"/>
              <p:cNvSpPr/>
              <p:nvPr/>
            </p:nvSpPr>
            <p:spPr>
              <a:xfrm>
                <a:off x="6096000" y="4267200"/>
                <a:ext cx="838200" cy="838200"/>
              </a:xfrm>
              <a:prstGeom prst="snip2SameRect">
                <a:avLst>
                  <a:gd name="adj1" fmla="val 31982"/>
                  <a:gd name="adj2" fmla="val 21507"/>
                </a:avLst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9" name="Group 147"/>
              <p:cNvGrpSpPr/>
              <p:nvPr/>
            </p:nvGrpSpPr>
            <p:grpSpPr>
              <a:xfrm>
                <a:off x="5791200" y="4800600"/>
                <a:ext cx="648412" cy="387934"/>
                <a:chOff x="7585966" y="4891056"/>
                <a:chExt cx="800812" cy="387934"/>
              </a:xfrm>
            </p:grpSpPr>
            <p:sp>
              <p:nvSpPr>
                <p:cNvPr id="280" name="Trapezoid 279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1" name="Straight Connector 280"/>
                <p:cNvCxnSpPr>
                  <a:stCxn id="280" idx="3"/>
                  <a:endCxn id="280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87"/>
                <p:cNvCxnSpPr>
                  <a:stCxn id="280" idx="3"/>
                  <a:endCxn id="280" idx="2"/>
                </p:cNvCxnSpPr>
                <p:nvPr/>
              </p:nvCxnSpPr>
              <p:spPr>
                <a:xfrm rot="5400000" flipH="1">
                  <a:off x="7617142" y="4909998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hape 282"/>
                <p:cNvCxnSpPr>
                  <a:stCxn id="280" idx="0"/>
                  <a:endCxn id="280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0" name="Group 152"/>
              <p:cNvGrpSpPr/>
              <p:nvPr/>
            </p:nvGrpSpPr>
            <p:grpSpPr>
              <a:xfrm flipH="1">
                <a:off x="6592824" y="4797552"/>
                <a:ext cx="646176" cy="387934"/>
                <a:chOff x="7585966" y="4891056"/>
                <a:chExt cx="800812" cy="387934"/>
              </a:xfrm>
            </p:grpSpPr>
            <p:sp>
              <p:nvSpPr>
                <p:cNvPr id="276" name="Trapezoid 275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7" name="Straight Connector 276"/>
                <p:cNvCxnSpPr>
                  <a:stCxn id="276" idx="3"/>
                  <a:endCxn id="276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87"/>
                <p:cNvCxnSpPr>
                  <a:stCxn id="276" idx="3"/>
                  <a:endCxn id="276" idx="2"/>
                </p:cNvCxnSpPr>
                <p:nvPr/>
              </p:nvCxnSpPr>
              <p:spPr>
                <a:xfrm rot="5400000" flipH="1">
                  <a:off x="7617142" y="4909998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hape 278"/>
                <p:cNvCxnSpPr>
                  <a:stCxn id="276" idx="0"/>
                  <a:endCxn id="276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1" name="Freeform 270"/>
              <p:cNvSpPr/>
              <p:nvPr/>
            </p:nvSpPr>
            <p:spPr>
              <a:xfrm>
                <a:off x="6096000" y="4495800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2" name="Straight Connector 271"/>
              <p:cNvCxnSpPr>
                <a:stCxn id="271" idx="0"/>
                <a:endCxn id="271" idx="3"/>
              </p:cNvCxnSpPr>
              <p:nvPr/>
            </p:nvCxnSpPr>
            <p:spPr>
              <a:xfrm flipH="1">
                <a:off x="6356350" y="4597400"/>
                <a:ext cx="22225" cy="20955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3" name="Freeform 272"/>
              <p:cNvSpPr/>
              <p:nvPr/>
            </p:nvSpPr>
            <p:spPr>
              <a:xfrm flipH="1">
                <a:off x="6584950" y="4495800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4" name="Straight Connector 273"/>
              <p:cNvCxnSpPr>
                <a:stCxn id="273" idx="0"/>
                <a:endCxn id="273" idx="3"/>
              </p:cNvCxnSpPr>
              <p:nvPr/>
            </p:nvCxnSpPr>
            <p:spPr>
              <a:xfrm rot="10800000" flipH="1" flipV="1">
                <a:off x="6651624" y="4597400"/>
                <a:ext cx="22225" cy="20955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5" name="Trapezoid 274"/>
              <p:cNvSpPr/>
              <p:nvPr/>
            </p:nvSpPr>
            <p:spPr>
              <a:xfrm>
                <a:off x="6328090" y="4773703"/>
                <a:ext cx="381000" cy="53114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7" name="Trapezoid 266"/>
            <p:cNvSpPr/>
            <p:nvPr/>
          </p:nvSpPr>
          <p:spPr>
            <a:xfrm flipV="1">
              <a:off x="2849880" y="228600"/>
              <a:ext cx="32004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2" name="Group 311"/>
          <p:cNvGrpSpPr/>
          <p:nvPr/>
        </p:nvGrpSpPr>
        <p:grpSpPr>
          <a:xfrm>
            <a:off x="301721" y="3429000"/>
            <a:ext cx="1084338" cy="1295400"/>
            <a:chOff x="1905000" y="3505200"/>
            <a:chExt cx="1084338" cy="1295400"/>
          </a:xfrm>
        </p:grpSpPr>
        <p:grpSp>
          <p:nvGrpSpPr>
            <p:cNvPr id="313" name="Group 302"/>
            <p:cNvGrpSpPr/>
            <p:nvPr/>
          </p:nvGrpSpPr>
          <p:grpSpPr>
            <a:xfrm flipH="1">
              <a:off x="1905000" y="3505200"/>
              <a:ext cx="539121" cy="1274064"/>
              <a:chOff x="2438400" y="3505200"/>
              <a:chExt cx="539121" cy="1274064"/>
            </a:xfrm>
          </p:grpSpPr>
          <p:sp>
            <p:nvSpPr>
              <p:cNvPr id="334" name="Freeform 333"/>
              <p:cNvSpPr/>
              <p:nvPr/>
            </p:nvSpPr>
            <p:spPr>
              <a:xfrm>
                <a:off x="2438401" y="3505200"/>
                <a:ext cx="539120" cy="1274064"/>
              </a:xfrm>
              <a:custGeom>
                <a:avLst/>
                <a:gdLst>
                  <a:gd name="connsiteX0" fmla="*/ 9525 w 461962"/>
                  <a:gd name="connsiteY0" fmla="*/ 0 h 1371600"/>
                  <a:gd name="connsiteX1" fmla="*/ 47625 w 461962"/>
                  <a:gd name="connsiteY1" fmla="*/ 223837 h 1371600"/>
                  <a:gd name="connsiteX2" fmla="*/ 157162 w 461962"/>
                  <a:gd name="connsiteY2" fmla="*/ 14287 h 1371600"/>
                  <a:gd name="connsiteX3" fmla="*/ 290512 w 461962"/>
                  <a:gd name="connsiteY3" fmla="*/ 438150 h 1371600"/>
                  <a:gd name="connsiteX4" fmla="*/ 342900 w 461962"/>
                  <a:gd name="connsiteY4" fmla="*/ 276225 h 1371600"/>
                  <a:gd name="connsiteX5" fmla="*/ 461962 w 461962"/>
                  <a:gd name="connsiteY5" fmla="*/ 695325 h 1371600"/>
                  <a:gd name="connsiteX6" fmla="*/ 300037 w 461962"/>
                  <a:gd name="connsiteY6" fmla="*/ 923925 h 1371600"/>
                  <a:gd name="connsiteX7" fmla="*/ 400050 w 461962"/>
                  <a:gd name="connsiteY7" fmla="*/ 1371600 h 1371600"/>
                  <a:gd name="connsiteX8" fmla="*/ 0 w 461962"/>
                  <a:gd name="connsiteY8" fmla="*/ 1271587 h 1371600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157162 w 461962"/>
                  <a:gd name="connsiteY2" fmla="*/ 69151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72022 w 461962"/>
                  <a:gd name="connsiteY6" fmla="*/ 8763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265730 w 461962"/>
                  <a:gd name="connsiteY6" fmla="*/ 838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19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64587 w 461962"/>
                  <a:gd name="connsiteY1" fmla="*/ 0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0 w 462785"/>
                  <a:gd name="connsiteY0" fmla="*/ 76200 h 1426464"/>
                  <a:gd name="connsiteX1" fmla="*/ 65410 w 462785"/>
                  <a:gd name="connsiteY1" fmla="*/ 0 h 1426464"/>
                  <a:gd name="connsiteX2" fmla="*/ 201143 w 462785"/>
                  <a:gd name="connsiteY2" fmla="*/ 228600 h 1426464"/>
                  <a:gd name="connsiteX3" fmla="*/ 291335 w 462785"/>
                  <a:gd name="connsiteY3" fmla="*/ 493014 h 1426464"/>
                  <a:gd name="connsiteX4" fmla="*/ 343723 w 462785"/>
                  <a:gd name="connsiteY4" fmla="*/ 331089 h 1426464"/>
                  <a:gd name="connsiteX5" fmla="*/ 462785 w 462785"/>
                  <a:gd name="connsiteY5" fmla="*/ 750189 h 1426464"/>
                  <a:gd name="connsiteX6" fmla="*/ 462785 w 462785"/>
                  <a:gd name="connsiteY6" fmla="*/ 1295400 h 1426464"/>
                  <a:gd name="connsiteX7" fmla="*/ 300860 w 462785"/>
                  <a:gd name="connsiteY7" fmla="*/ 978789 h 1426464"/>
                  <a:gd name="connsiteX8" fmla="*/ 400873 w 462785"/>
                  <a:gd name="connsiteY8" fmla="*/ 1426464 h 1426464"/>
                  <a:gd name="connsiteX9" fmla="*/ 823 w 462785"/>
                  <a:gd name="connsiteY9" fmla="*/ 1326451 h 1426464"/>
                  <a:gd name="connsiteX0" fmla="*/ 0 w 462784"/>
                  <a:gd name="connsiteY0" fmla="*/ 0 h 1426464"/>
                  <a:gd name="connsiteX1" fmla="*/ 65409 w 462784"/>
                  <a:gd name="connsiteY1" fmla="*/ 0 h 1426464"/>
                  <a:gd name="connsiteX2" fmla="*/ 201142 w 462784"/>
                  <a:gd name="connsiteY2" fmla="*/ 228600 h 1426464"/>
                  <a:gd name="connsiteX3" fmla="*/ 291334 w 462784"/>
                  <a:gd name="connsiteY3" fmla="*/ 493014 h 1426464"/>
                  <a:gd name="connsiteX4" fmla="*/ 343722 w 462784"/>
                  <a:gd name="connsiteY4" fmla="*/ 331089 h 1426464"/>
                  <a:gd name="connsiteX5" fmla="*/ 462784 w 462784"/>
                  <a:gd name="connsiteY5" fmla="*/ 750189 h 1426464"/>
                  <a:gd name="connsiteX6" fmla="*/ 462784 w 462784"/>
                  <a:gd name="connsiteY6" fmla="*/ 1295400 h 1426464"/>
                  <a:gd name="connsiteX7" fmla="*/ 300859 w 462784"/>
                  <a:gd name="connsiteY7" fmla="*/ 978789 h 1426464"/>
                  <a:gd name="connsiteX8" fmla="*/ 400872 w 462784"/>
                  <a:gd name="connsiteY8" fmla="*/ 1426464 h 1426464"/>
                  <a:gd name="connsiteX9" fmla="*/ 822 w 462784"/>
                  <a:gd name="connsiteY9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0 w 462785"/>
                  <a:gd name="connsiteY2" fmla="*/ 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1 w 462785"/>
                  <a:gd name="connsiteY2" fmla="*/ 7620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43723 w 462785"/>
                  <a:gd name="connsiteY4" fmla="*/ 254889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7620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91334 w 462784"/>
                  <a:gd name="connsiteY3" fmla="*/ 340614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61641 w 462784"/>
                  <a:gd name="connsiteY3" fmla="*/ 381000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2784" h="1274064">
                    <a:moveTo>
                      <a:pt x="0" y="0"/>
                    </a:moveTo>
                    <a:lnTo>
                      <a:pt x="65410" y="0"/>
                    </a:lnTo>
                    <a:lnTo>
                      <a:pt x="201142" y="76200"/>
                    </a:lnTo>
                    <a:lnTo>
                      <a:pt x="261641" y="381000"/>
                    </a:lnTo>
                    <a:lnTo>
                      <a:pt x="392463" y="304800"/>
                    </a:lnTo>
                    <a:lnTo>
                      <a:pt x="462784" y="597789"/>
                    </a:lnTo>
                    <a:lnTo>
                      <a:pt x="462784" y="1143000"/>
                    </a:lnTo>
                    <a:lnTo>
                      <a:pt x="300859" y="826389"/>
                    </a:lnTo>
                    <a:lnTo>
                      <a:pt x="400872" y="1274064"/>
                    </a:lnTo>
                    <a:lnTo>
                      <a:pt x="822" y="1174051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5" name="Group 119"/>
              <p:cNvGrpSpPr/>
              <p:nvPr/>
            </p:nvGrpSpPr>
            <p:grpSpPr>
              <a:xfrm>
                <a:off x="2476873" y="3741375"/>
                <a:ext cx="272048" cy="481057"/>
                <a:chOff x="887574" y="2308815"/>
                <a:chExt cx="272048" cy="481057"/>
              </a:xfrm>
            </p:grpSpPr>
            <p:sp>
              <p:nvSpPr>
                <p:cNvPr id="339" name="Isosceles Triangle 338"/>
                <p:cNvSpPr/>
                <p:nvPr/>
              </p:nvSpPr>
              <p:spPr>
                <a:xfrm rot="18703148" flipH="1">
                  <a:off x="783069" y="2413320"/>
                  <a:ext cx="481057" cy="272048"/>
                </a:xfrm>
                <a:prstGeom prst="triangle">
                  <a:avLst>
                    <a:gd name="adj" fmla="val 70972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endCxn id="339" idx="3"/>
                </p:cNvCxnSpPr>
                <p:nvPr/>
              </p:nvCxnSpPr>
              <p:spPr>
                <a:xfrm rot="5400000">
                  <a:off x="954122" y="2601097"/>
                  <a:ext cx="217940" cy="1020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6" name="Group 292"/>
              <p:cNvGrpSpPr/>
              <p:nvPr/>
            </p:nvGrpSpPr>
            <p:grpSpPr>
              <a:xfrm>
                <a:off x="2438400" y="3505200"/>
                <a:ext cx="516731" cy="854869"/>
                <a:chOff x="2438400" y="3505200"/>
                <a:chExt cx="516731" cy="854869"/>
              </a:xfrm>
            </p:grpSpPr>
            <p:sp>
              <p:nvSpPr>
                <p:cNvPr id="337" name="Freeform 336"/>
                <p:cNvSpPr/>
                <p:nvPr/>
              </p:nvSpPr>
              <p:spPr>
                <a:xfrm>
                  <a:off x="2495550" y="4045744"/>
                  <a:ext cx="459581" cy="314325"/>
                </a:xfrm>
                <a:custGeom>
                  <a:avLst/>
                  <a:gdLst>
                    <a:gd name="connsiteX0" fmla="*/ 0 w 459581"/>
                    <a:gd name="connsiteY0" fmla="*/ 159544 h 314325"/>
                    <a:gd name="connsiteX1" fmla="*/ 104775 w 459581"/>
                    <a:gd name="connsiteY1" fmla="*/ 257175 h 314325"/>
                    <a:gd name="connsiteX2" fmla="*/ 302419 w 459581"/>
                    <a:gd name="connsiteY2" fmla="*/ 0 h 314325"/>
                    <a:gd name="connsiteX3" fmla="*/ 459581 w 459581"/>
                    <a:gd name="connsiteY3" fmla="*/ 47625 h 314325"/>
                    <a:gd name="connsiteX4" fmla="*/ 304800 w 459581"/>
                    <a:gd name="connsiteY4" fmla="*/ 102394 h 314325"/>
                    <a:gd name="connsiteX5" fmla="*/ 240506 w 459581"/>
                    <a:gd name="connsiteY5" fmla="*/ 226219 h 314325"/>
                    <a:gd name="connsiteX6" fmla="*/ 80963 w 459581"/>
                    <a:gd name="connsiteY6" fmla="*/ 314325 h 314325"/>
                    <a:gd name="connsiteX7" fmla="*/ 0 w 459581"/>
                    <a:gd name="connsiteY7" fmla="*/ 159544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59581" h="314325">
                      <a:moveTo>
                        <a:pt x="0" y="159544"/>
                      </a:moveTo>
                      <a:lnTo>
                        <a:pt x="104775" y="257175"/>
                      </a:lnTo>
                      <a:lnTo>
                        <a:pt x="302419" y="0"/>
                      </a:lnTo>
                      <a:lnTo>
                        <a:pt x="459581" y="47625"/>
                      </a:lnTo>
                      <a:lnTo>
                        <a:pt x="304800" y="102394"/>
                      </a:lnTo>
                      <a:lnTo>
                        <a:pt x="240506" y="226219"/>
                      </a:lnTo>
                      <a:lnTo>
                        <a:pt x="80963" y="314325"/>
                      </a:lnTo>
                      <a:lnTo>
                        <a:pt x="0" y="15954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Freeform 337"/>
                <p:cNvSpPr/>
                <p:nvPr/>
              </p:nvSpPr>
              <p:spPr>
                <a:xfrm>
                  <a:off x="2438400" y="3505200"/>
                  <a:ext cx="304800" cy="438150"/>
                </a:xfrm>
                <a:custGeom>
                  <a:avLst/>
                  <a:gdLst>
                    <a:gd name="connsiteX0" fmla="*/ 0 w 304800"/>
                    <a:gd name="connsiteY0" fmla="*/ 0 h 438150"/>
                    <a:gd name="connsiteX1" fmla="*/ 78581 w 304800"/>
                    <a:gd name="connsiteY1" fmla="*/ 0 h 438150"/>
                    <a:gd name="connsiteX2" fmla="*/ 223838 w 304800"/>
                    <a:gd name="connsiteY2" fmla="*/ 73819 h 438150"/>
                    <a:gd name="connsiteX3" fmla="*/ 183356 w 304800"/>
                    <a:gd name="connsiteY3" fmla="*/ 321469 h 438150"/>
                    <a:gd name="connsiteX4" fmla="*/ 304800 w 304800"/>
                    <a:gd name="connsiteY4" fmla="*/ 390525 h 438150"/>
                    <a:gd name="connsiteX5" fmla="*/ 121444 w 304800"/>
                    <a:gd name="connsiteY5" fmla="*/ 311944 h 438150"/>
                    <a:gd name="connsiteX6" fmla="*/ 0 w 304800"/>
                    <a:gd name="connsiteY6" fmla="*/ 438150 h 438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0" h="438150">
                      <a:moveTo>
                        <a:pt x="0" y="0"/>
                      </a:moveTo>
                      <a:lnTo>
                        <a:pt x="78581" y="0"/>
                      </a:lnTo>
                      <a:lnTo>
                        <a:pt x="223838" y="73819"/>
                      </a:lnTo>
                      <a:lnTo>
                        <a:pt x="183356" y="321469"/>
                      </a:lnTo>
                      <a:lnTo>
                        <a:pt x="304800" y="390525"/>
                      </a:lnTo>
                      <a:lnTo>
                        <a:pt x="121444" y="311944"/>
                      </a:lnTo>
                      <a:lnTo>
                        <a:pt x="0" y="4381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4" name="Group 294"/>
            <p:cNvGrpSpPr/>
            <p:nvPr/>
          </p:nvGrpSpPr>
          <p:grpSpPr>
            <a:xfrm>
              <a:off x="2438400" y="3505200"/>
              <a:ext cx="539121" cy="1274064"/>
              <a:chOff x="2438400" y="3505200"/>
              <a:chExt cx="539121" cy="1274064"/>
            </a:xfrm>
          </p:grpSpPr>
          <p:sp>
            <p:nvSpPr>
              <p:cNvPr id="327" name="Freeform 326"/>
              <p:cNvSpPr/>
              <p:nvPr/>
            </p:nvSpPr>
            <p:spPr>
              <a:xfrm>
                <a:off x="2438401" y="3505200"/>
                <a:ext cx="539120" cy="1274064"/>
              </a:xfrm>
              <a:custGeom>
                <a:avLst/>
                <a:gdLst>
                  <a:gd name="connsiteX0" fmla="*/ 9525 w 461962"/>
                  <a:gd name="connsiteY0" fmla="*/ 0 h 1371600"/>
                  <a:gd name="connsiteX1" fmla="*/ 47625 w 461962"/>
                  <a:gd name="connsiteY1" fmla="*/ 223837 h 1371600"/>
                  <a:gd name="connsiteX2" fmla="*/ 157162 w 461962"/>
                  <a:gd name="connsiteY2" fmla="*/ 14287 h 1371600"/>
                  <a:gd name="connsiteX3" fmla="*/ 290512 w 461962"/>
                  <a:gd name="connsiteY3" fmla="*/ 438150 h 1371600"/>
                  <a:gd name="connsiteX4" fmla="*/ 342900 w 461962"/>
                  <a:gd name="connsiteY4" fmla="*/ 276225 h 1371600"/>
                  <a:gd name="connsiteX5" fmla="*/ 461962 w 461962"/>
                  <a:gd name="connsiteY5" fmla="*/ 695325 h 1371600"/>
                  <a:gd name="connsiteX6" fmla="*/ 300037 w 461962"/>
                  <a:gd name="connsiteY6" fmla="*/ 923925 h 1371600"/>
                  <a:gd name="connsiteX7" fmla="*/ 400050 w 461962"/>
                  <a:gd name="connsiteY7" fmla="*/ 1371600 h 1371600"/>
                  <a:gd name="connsiteX8" fmla="*/ 0 w 461962"/>
                  <a:gd name="connsiteY8" fmla="*/ 1271587 h 1371600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157162 w 461962"/>
                  <a:gd name="connsiteY2" fmla="*/ 69151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72022 w 461962"/>
                  <a:gd name="connsiteY6" fmla="*/ 8763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265730 w 461962"/>
                  <a:gd name="connsiteY6" fmla="*/ 838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19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64587 w 461962"/>
                  <a:gd name="connsiteY1" fmla="*/ 0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0 w 462785"/>
                  <a:gd name="connsiteY0" fmla="*/ 76200 h 1426464"/>
                  <a:gd name="connsiteX1" fmla="*/ 65410 w 462785"/>
                  <a:gd name="connsiteY1" fmla="*/ 0 h 1426464"/>
                  <a:gd name="connsiteX2" fmla="*/ 201143 w 462785"/>
                  <a:gd name="connsiteY2" fmla="*/ 228600 h 1426464"/>
                  <a:gd name="connsiteX3" fmla="*/ 291335 w 462785"/>
                  <a:gd name="connsiteY3" fmla="*/ 493014 h 1426464"/>
                  <a:gd name="connsiteX4" fmla="*/ 343723 w 462785"/>
                  <a:gd name="connsiteY4" fmla="*/ 331089 h 1426464"/>
                  <a:gd name="connsiteX5" fmla="*/ 462785 w 462785"/>
                  <a:gd name="connsiteY5" fmla="*/ 750189 h 1426464"/>
                  <a:gd name="connsiteX6" fmla="*/ 462785 w 462785"/>
                  <a:gd name="connsiteY6" fmla="*/ 1295400 h 1426464"/>
                  <a:gd name="connsiteX7" fmla="*/ 300860 w 462785"/>
                  <a:gd name="connsiteY7" fmla="*/ 978789 h 1426464"/>
                  <a:gd name="connsiteX8" fmla="*/ 400873 w 462785"/>
                  <a:gd name="connsiteY8" fmla="*/ 1426464 h 1426464"/>
                  <a:gd name="connsiteX9" fmla="*/ 823 w 462785"/>
                  <a:gd name="connsiteY9" fmla="*/ 1326451 h 1426464"/>
                  <a:gd name="connsiteX0" fmla="*/ 0 w 462784"/>
                  <a:gd name="connsiteY0" fmla="*/ 0 h 1426464"/>
                  <a:gd name="connsiteX1" fmla="*/ 65409 w 462784"/>
                  <a:gd name="connsiteY1" fmla="*/ 0 h 1426464"/>
                  <a:gd name="connsiteX2" fmla="*/ 201142 w 462784"/>
                  <a:gd name="connsiteY2" fmla="*/ 228600 h 1426464"/>
                  <a:gd name="connsiteX3" fmla="*/ 291334 w 462784"/>
                  <a:gd name="connsiteY3" fmla="*/ 493014 h 1426464"/>
                  <a:gd name="connsiteX4" fmla="*/ 343722 w 462784"/>
                  <a:gd name="connsiteY4" fmla="*/ 331089 h 1426464"/>
                  <a:gd name="connsiteX5" fmla="*/ 462784 w 462784"/>
                  <a:gd name="connsiteY5" fmla="*/ 750189 h 1426464"/>
                  <a:gd name="connsiteX6" fmla="*/ 462784 w 462784"/>
                  <a:gd name="connsiteY6" fmla="*/ 1295400 h 1426464"/>
                  <a:gd name="connsiteX7" fmla="*/ 300859 w 462784"/>
                  <a:gd name="connsiteY7" fmla="*/ 978789 h 1426464"/>
                  <a:gd name="connsiteX8" fmla="*/ 400872 w 462784"/>
                  <a:gd name="connsiteY8" fmla="*/ 1426464 h 1426464"/>
                  <a:gd name="connsiteX9" fmla="*/ 822 w 462784"/>
                  <a:gd name="connsiteY9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0 w 462785"/>
                  <a:gd name="connsiteY2" fmla="*/ 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1 w 462785"/>
                  <a:gd name="connsiteY2" fmla="*/ 7620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43723 w 462785"/>
                  <a:gd name="connsiteY4" fmla="*/ 254889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7620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91334 w 462784"/>
                  <a:gd name="connsiteY3" fmla="*/ 340614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61641 w 462784"/>
                  <a:gd name="connsiteY3" fmla="*/ 381000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2784" h="1274064">
                    <a:moveTo>
                      <a:pt x="0" y="0"/>
                    </a:moveTo>
                    <a:lnTo>
                      <a:pt x="65410" y="0"/>
                    </a:lnTo>
                    <a:lnTo>
                      <a:pt x="201142" y="76200"/>
                    </a:lnTo>
                    <a:lnTo>
                      <a:pt x="261641" y="381000"/>
                    </a:lnTo>
                    <a:lnTo>
                      <a:pt x="392463" y="304800"/>
                    </a:lnTo>
                    <a:lnTo>
                      <a:pt x="462784" y="597789"/>
                    </a:lnTo>
                    <a:lnTo>
                      <a:pt x="462784" y="1143000"/>
                    </a:lnTo>
                    <a:lnTo>
                      <a:pt x="300859" y="826389"/>
                    </a:lnTo>
                    <a:lnTo>
                      <a:pt x="400872" y="1274064"/>
                    </a:lnTo>
                    <a:lnTo>
                      <a:pt x="822" y="1174051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8" name="Group 119"/>
              <p:cNvGrpSpPr/>
              <p:nvPr/>
            </p:nvGrpSpPr>
            <p:grpSpPr>
              <a:xfrm>
                <a:off x="2476873" y="3741375"/>
                <a:ext cx="272048" cy="481057"/>
                <a:chOff x="887574" y="2308815"/>
                <a:chExt cx="272048" cy="481057"/>
              </a:xfrm>
            </p:grpSpPr>
            <p:sp>
              <p:nvSpPr>
                <p:cNvPr id="332" name="Isosceles Triangle 331"/>
                <p:cNvSpPr/>
                <p:nvPr/>
              </p:nvSpPr>
              <p:spPr>
                <a:xfrm rot="18703148" flipH="1">
                  <a:off x="783069" y="2413320"/>
                  <a:ext cx="481057" cy="272048"/>
                </a:xfrm>
                <a:prstGeom prst="triangle">
                  <a:avLst>
                    <a:gd name="adj" fmla="val 70972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3" name="Straight Connector 332"/>
                <p:cNvCxnSpPr>
                  <a:endCxn id="332" idx="3"/>
                </p:cNvCxnSpPr>
                <p:nvPr/>
              </p:nvCxnSpPr>
              <p:spPr>
                <a:xfrm rot="5400000">
                  <a:off x="954122" y="2601097"/>
                  <a:ext cx="217940" cy="1020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9" name="Group 292"/>
              <p:cNvGrpSpPr/>
              <p:nvPr/>
            </p:nvGrpSpPr>
            <p:grpSpPr>
              <a:xfrm>
                <a:off x="2438400" y="3505200"/>
                <a:ext cx="516731" cy="854869"/>
                <a:chOff x="2438400" y="3505200"/>
                <a:chExt cx="516731" cy="854869"/>
              </a:xfrm>
            </p:grpSpPr>
            <p:sp>
              <p:nvSpPr>
                <p:cNvPr id="330" name="Freeform 329"/>
                <p:cNvSpPr/>
                <p:nvPr/>
              </p:nvSpPr>
              <p:spPr>
                <a:xfrm>
                  <a:off x="2495550" y="4045744"/>
                  <a:ext cx="459581" cy="314325"/>
                </a:xfrm>
                <a:custGeom>
                  <a:avLst/>
                  <a:gdLst>
                    <a:gd name="connsiteX0" fmla="*/ 0 w 459581"/>
                    <a:gd name="connsiteY0" fmla="*/ 159544 h 314325"/>
                    <a:gd name="connsiteX1" fmla="*/ 104775 w 459581"/>
                    <a:gd name="connsiteY1" fmla="*/ 257175 h 314325"/>
                    <a:gd name="connsiteX2" fmla="*/ 302419 w 459581"/>
                    <a:gd name="connsiteY2" fmla="*/ 0 h 314325"/>
                    <a:gd name="connsiteX3" fmla="*/ 459581 w 459581"/>
                    <a:gd name="connsiteY3" fmla="*/ 47625 h 314325"/>
                    <a:gd name="connsiteX4" fmla="*/ 304800 w 459581"/>
                    <a:gd name="connsiteY4" fmla="*/ 102394 h 314325"/>
                    <a:gd name="connsiteX5" fmla="*/ 240506 w 459581"/>
                    <a:gd name="connsiteY5" fmla="*/ 226219 h 314325"/>
                    <a:gd name="connsiteX6" fmla="*/ 80963 w 459581"/>
                    <a:gd name="connsiteY6" fmla="*/ 314325 h 314325"/>
                    <a:gd name="connsiteX7" fmla="*/ 0 w 459581"/>
                    <a:gd name="connsiteY7" fmla="*/ 159544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59581" h="314325">
                      <a:moveTo>
                        <a:pt x="0" y="159544"/>
                      </a:moveTo>
                      <a:lnTo>
                        <a:pt x="104775" y="257175"/>
                      </a:lnTo>
                      <a:lnTo>
                        <a:pt x="302419" y="0"/>
                      </a:lnTo>
                      <a:lnTo>
                        <a:pt x="459581" y="47625"/>
                      </a:lnTo>
                      <a:lnTo>
                        <a:pt x="304800" y="102394"/>
                      </a:lnTo>
                      <a:lnTo>
                        <a:pt x="240506" y="226219"/>
                      </a:lnTo>
                      <a:lnTo>
                        <a:pt x="80963" y="314325"/>
                      </a:lnTo>
                      <a:lnTo>
                        <a:pt x="0" y="15954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Freeform 330"/>
                <p:cNvSpPr/>
                <p:nvPr/>
              </p:nvSpPr>
              <p:spPr>
                <a:xfrm>
                  <a:off x="2438400" y="3505200"/>
                  <a:ext cx="304800" cy="438150"/>
                </a:xfrm>
                <a:custGeom>
                  <a:avLst/>
                  <a:gdLst>
                    <a:gd name="connsiteX0" fmla="*/ 0 w 304800"/>
                    <a:gd name="connsiteY0" fmla="*/ 0 h 438150"/>
                    <a:gd name="connsiteX1" fmla="*/ 78581 w 304800"/>
                    <a:gd name="connsiteY1" fmla="*/ 0 h 438150"/>
                    <a:gd name="connsiteX2" fmla="*/ 223838 w 304800"/>
                    <a:gd name="connsiteY2" fmla="*/ 73819 h 438150"/>
                    <a:gd name="connsiteX3" fmla="*/ 183356 w 304800"/>
                    <a:gd name="connsiteY3" fmla="*/ 321469 h 438150"/>
                    <a:gd name="connsiteX4" fmla="*/ 304800 w 304800"/>
                    <a:gd name="connsiteY4" fmla="*/ 390525 h 438150"/>
                    <a:gd name="connsiteX5" fmla="*/ 121444 w 304800"/>
                    <a:gd name="connsiteY5" fmla="*/ 311944 h 438150"/>
                    <a:gd name="connsiteX6" fmla="*/ 0 w 304800"/>
                    <a:gd name="connsiteY6" fmla="*/ 438150 h 438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0" h="438150">
                      <a:moveTo>
                        <a:pt x="0" y="0"/>
                      </a:moveTo>
                      <a:lnTo>
                        <a:pt x="78581" y="0"/>
                      </a:lnTo>
                      <a:lnTo>
                        <a:pt x="223838" y="73819"/>
                      </a:lnTo>
                      <a:lnTo>
                        <a:pt x="183356" y="321469"/>
                      </a:lnTo>
                      <a:lnTo>
                        <a:pt x="304800" y="390525"/>
                      </a:lnTo>
                      <a:lnTo>
                        <a:pt x="121444" y="311944"/>
                      </a:lnTo>
                      <a:lnTo>
                        <a:pt x="0" y="4381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5" name="Group 251"/>
            <p:cNvGrpSpPr/>
            <p:nvPr/>
          </p:nvGrpSpPr>
          <p:grpSpPr>
            <a:xfrm flipH="1">
              <a:off x="2532138" y="4269678"/>
              <a:ext cx="457200" cy="439480"/>
              <a:chOff x="7862309" y="3461950"/>
              <a:chExt cx="683009" cy="538778"/>
            </a:xfrm>
          </p:grpSpPr>
          <p:sp>
            <p:nvSpPr>
              <p:cNvPr id="322" name="Rectangle 321"/>
              <p:cNvSpPr/>
              <p:nvPr/>
            </p:nvSpPr>
            <p:spPr>
              <a:xfrm rot="1179229">
                <a:off x="7862309" y="3532470"/>
                <a:ext cx="683009" cy="390947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cxnSp>
            <p:nvCxnSpPr>
              <p:cNvPr id="323" name="Straight Connector 322"/>
              <p:cNvCxnSpPr>
                <a:stCxn id="322" idx="2"/>
                <a:endCxn id="322" idx="0"/>
              </p:cNvCxnSpPr>
              <p:nvPr/>
            </p:nvCxnSpPr>
            <p:spPr>
              <a:xfrm rot="16200000">
                <a:off x="8019728" y="3647823"/>
                <a:ext cx="368171" cy="160229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rot="16200000" flipV="1">
                <a:off x="8220848" y="3772439"/>
                <a:ext cx="412373" cy="44206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>
                <a:stCxn id="322" idx="3"/>
                <a:endCxn id="322" idx="1"/>
              </p:cNvCxnSpPr>
              <p:nvPr/>
            </p:nvCxnSpPr>
            <p:spPr>
              <a:xfrm rot="10800000">
                <a:off x="7882205" y="3633680"/>
                <a:ext cx="643218" cy="188516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>
                <a:endCxn id="322" idx="2"/>
              </p:cNvCxnSpPr>
              <p:nvPr/>
            </p:nvCxnSpPr>
            <p:spPr>
              <a:xfrm rot="16200000" flipH="1">
                <a:off x="7852845" y="3641172"/>
                <a:ext cx="450076" cy="91631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6" name="Rectangle 315"/>
            <p:cNvSpPr/>
            <p:nvPr/>
          </p:nvSpPr>
          <p:spPr>
            <a:xfrm rot="1179229">
              <a:off x="1905000" y="4327197"/>
              <a:ext cx="457200" cy="31889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317" name="Straight Connector 316"/>
            <p:cNvCxnSpPr>
              <a:stCxn id="316" idx="2"/>
              <a:endCxn id="316" idx="0"/>
            </p:cNvCxnSpPr>
            <p:nvPr/>
          </p:nvCxnSpPr>
          <p:spPr>
            <a:xfrm rot="5400000" flipH="1" flipV="1">
              <a:off x="1983442" y="4433016"/>
              <a:ext cx="300316" cy="107256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8" name="Straight Connector 317"/>
            <p:cNvCxnSpPr/>
            <p:nvPr/>
          </p:nvCxnSpPr>
          <p:spPr>
            <a:xfrm rot="16200000" flipV="1">
              <a:off x="2111790" y="4529226"/>
              <a:ext cx="336371" cy="23497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>
              <a:stCxn id="316" idx="3"/>
              <a:endCxn id="316" idx="1"/>
            </p:cNvCxnSpPr>
            <p:nvPr/>
          </p:nvCxnSpPr>
          <p:spPr>
            <a:xfrm flipH="1" flipV="1">
              <a:off x="1918318" y="4409758"/>
              <a:ext cx="430564" cy="153772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>
              <a:endCxn id="316" idx="2"/>
            </p:cNvCxnSpPr>
            <p:nvPr/>
          </p:nvCxnSpPr>
          <p:spPr>
            <a:xfrm rot="16200000" flipH="1">
              <a:off x="1865742" y="4422571"/>
              <a:ext cx="367125" cy="61336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1" name="Isosceles Triangle 320"/>
            <p:cNvSpPr/>
            <p:nvPr/>
          </p:nvSpPr>
          <p:spPr>
            <a:xfrm>
              <a:off x="2255145" y="4251960"/>
              <a:ext cx="381000" cy="54864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749521" y="3276600"/>
            <a:ext cx="1514857" cy="1419225"/>
            <a:chOff x="2295144" y="257175"/>
            <a:chExt cx="1514857" cy="1419225"/>
          </a:xfrm>
        </p:grpSpPr>
        <p:grpSp>
          <p:nvGrpSpPr>
            <p:cNvPr id="121" name="Group 130"/>
            <p:cNvGrpSpPr/>
            <p:nvPr/>
          </p:nvGrpSpPr>
          <p:grpSpPr>
            <a:xfrm>
              <a:off x="3048001" y="257175"/>
              <a:ext cx="762000" cy="1419225"/>
              <a:chOff x="3048000" y="257175"/>
              <a:chExt cx="838199" cy="1419225"/>
            </a:xfrm>
          </p:grpSpPr>
          <p:sp>
            <p:nvSpPr>
              <p:cNvPr id="129" name="Freeform 128"/>
              <p:cNvSpPr/>
              <p:nvPr/>
            </p:nvSpPr>
            <p:spPr>
              <a:xfrm>
                <a:off x="3048000" y="257175"/>
                <a:ext cx="838199" cy="1419225"/>
              </a:xfrm>
              <a:custGeom>
                <a:avLst/>
                <a:gdLst>
                  <a:gd name="connsiteX0" fmla="*/ 3175 w 365125"/>
                  <a:gd name="connsiteY0" fmla="*/ 0 h 1266825"/>
                  <a:gd name="connsiteX1" fmla="*/ 85725 w 365125"/>
                  <a:gd name="connsiteY1" fmla="*/ 444500 h 1266825"/>
                  <a:gd name="connsiteX2" fmla="*/ 234950 w 365125"/>
                  <a:gd name="connsiteY2" fmla="*/ 571500 h 1266825"/>
                  <a:gd name="connsiteX3" fmla="*/ 365125 w 365125"/>
                  <a:gd name="connsiteY3" fmla="*/ 987425 h 1266825"/>
                  <a:gd name="connsiteX4" fmla="*/ 304800 w 365125"/>
                  <a:gd name="connsiteY4" fmla="*/ 1216025 h 1266825"/>
                  <a:gd name="connsiteX5" fmla="*/ 0 w 365125"/>
                  <a:gd name="connsiteY5" fmla="*/ 1266825 h 12668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65125 w 1143000"/>
                  <a:gd name="connsiteY3" fmla="*/ 987425 h 1495425"/>
                  <a:gd name="connsiteX4" fmla="*/ 1143000 w 1143000"/>
                  <a:gd name="connsiteY4" fmla="*/ 1495425 h 1495425"/>
                  <a:gd name="connsiteX5" fmla="*/ 304800 w 1143000"/>
                  <a:gd name="connsiteY5" fmla="*/ 1216025 h 1495425"/>
                  <a:gd name="connsiteX6" fmla="*/ 0 w 1143000"/>
                  <a:gd name="connsiteY6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04799 w 1143000"/>
                  <a:gd name="connsiteY3" fmla="*/ 809625 h 1495425"/>
                  <a:gd name="connsiteX4" fmla="*/ 365125 w 1143000"/>
                  <a:gd name="connsiteY4" fmla="*/ 987425 h 1495425"/>
                  <a:gd name="connsiteX5" fmla="*/ 1143000 w 1143000"/>
                  <a:gd name="connsiteY5" fmla="*/ 1495425 h 1495425"/>
                  <a:gd name="connsiteX6" fmla="*/ 304800 w 1143000"/>
                  <a:gd name="connsiteY6" fmla="*/ 1216025 h 1495425"/>
                  <a:gd name="connsiteX7" fmla="*/ 0 w 1143000"/>
                  <a:gd name="connsiteY7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685799 w 1143000"/>
                  <a:gd name="connsiteY3" fmla="*/ 352425 h 1495425"/>
                  <a:gd name="connsiteX4" fmla="*/ 304799 w 1143000"/>
                  <a:gd name="connsiteY4" fmla="*/ 809625 h 1495425"/>
                  <a:gd name="connsiteX5" fmla="*/ 365125 w 1143000"/>
                  <a:gd name="connsiteY5" fmla="*/ 987425 h 1495425"/>
                  <a:gd name="connsiteX6" fmla="*/ 1143000 w 1143000"/>
                  <a:gd name="connsiteY6" fmla="*/ 1495425 h 1495425"/>
                  <a:gd name="connsiteX7" fmla="*/ 304800 w 1143000"/>
                  <a:gd name="connsiteY7" fmla="*/ 1216025 h 1495425"/>
                  <a:gd name="connsiteX8" fmla="*/ 0 w 1143000"/>
                  <a:gd name="connsiteY8" fmla="*/ 1266825 h 1495425"/>
                  <a:gd name="connsiteX0" fmla="*/ 3175 w 838199"/>
                  <a:gd name="connsiteY0" fmla="*/ 0 h 1419225"/>
                  <a:gd name="connsiteX1" fmla="*/ 85725 w 838199"/>
                  <a:gd name="connsiteY1" fmla="*/ 444500 h 1419225"/>
                  <a:gd name="connsiteX2" fmla="*/ 234950 w 838199"/>
                  <a:gd name="connsiteY2" fmla="*/ 571500 h 1419225"/>
                  <a:gd name="connsiteX3" fmla="*/ 685799 w 838199"/>
                  <a:gd name="connsiteY3" fmla="*/ 352425 h 1419225"/>
                  <a:gd name="connsiteX4" fmla="*/ 304799 w 838199"/>
                  <a:gd name="connsiteY4" fmla="*/ 809625 h 1419225"/>
                  <a:gd name="connsiteX5" fmla="*/ 365125 w 838199"/>
                  <a:gd name="connsiteY5" fmla="*/ 987425 h 1419225"/>
                  <a:gd name="connsiteX6" fmla="*/ 838199 w 838199"/>
                  <a:gd name="connsiteY6" fmla="*/ 1419225 h 1419225"/>
                  <a:gd name="connsiteX7" fmla="*/ 304800 w 838199"/>
                  <a:gd name="connsiteY7" fmla="*/ 1216025 h 1419225"/>
                  <a:gd name="connsiteX8" fmla="*/ 0 w 838199"/>
                  <a:gd name="connsiteY8" fmla="*/ 1266825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8199" h="1419225">
                    <a:moveTo>
                      <a:pt x="3175" y="0"/>
                    </a:moveTo>
                    <a:lnTo>
                      <a:pt x="85725" y="444500"/>
                    </a:lnTo>
                    <a:lnTo>
                      <a:pt x="234950" y="571500"/>
                    </a:lnTo>
                    <a:lnTo>
                      <a:pt x="685799" y="352425"/>
                    </a:lnTo>
                    <a:lnTo>
                      <a:pt x="304799" y="809625"/>
                    </a:lnTo>
                    <a:lnTo>
                      <a:pt x="365125" y="987425"/>
                    </a:lnTo>
                    <a:lnTo>
                      <a:pt x="838199" y="1419225"/>
                    </a:lnTo>
                    <a:lnTo>
                      <a:pt x="304800" y="1216025"/>
                    </a:lnTo>
                    <a:lnTo>
                      <a:pt x="0" y="126682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Freeform 129"/>
              <p:cNvSpPr/>
              <p:nvPr/>
            </p:nvSpPr>
            <p:spPr>
              <a:xfrm>
                <a:off x="3063875" y="304800"/>
                <a:ext cx="638175" cy="523875"/>
              </a:xfrm>
              <a:custGeom>
                <a:avLst/>
                <a:gdLst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0 w 638175"/>
                  <a:gd name="connsiteY4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8175" h="523875">
                    <a:moveTo>
                      <a:pt x="0" y="0"/>
                    </a:moveTo>
                    <a:lnTo>
                      <a:pt x="69850" y="396875"/>
                    </a:lnTo>
                    <a:lnTo>
                      <a:pt x="219075" y="523875"/>
                    </a:lnTo>
                    <a:lnTo>
                      <a:pt x="638175" y="323850"/>
                    </a:lnTo>
                    <a:cubicBezTo>
                      <a:pt x="521758" y="292100"/>
                      <a:pt x="497417" y="301625"/>
                      <a:pt x="288925" y="228600"/>
                    </a:cubicBezTo>
                    <a:cubicBezTo>
                      <a:pt x="103717" y="130175"/>
                      <a:pt x="96308" y="7620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Freeform 130"/>
              <p:cNvSpPr/>
              <p:nvPr/>
            </p:nvSpPr>
            <p:spPr>
              <a:xfrm>
                <a:off x="3355975" y="663575"/>
                <a:ext cx="488950" cy="974725"/>
              </a:xfrm>
              <a:custGeom>
                <a:avLst/>
                <a:gdLst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36550 w 488950"/>
                  <a:gd name="connsiteY4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950" h="974725">
                    <a:moveTo>
                      <a:pt x="336550" y="0"/>
                    </a:moveTo>
                    <a:lnTo>
                      <a:pt x="0" y="406400"/>
                    </a:lnTo>
                    <a:lnTo>
                      <a:pt x="60325" y="587375"/>
                    </a:lnTo>
                    <a:lnTo>
                      <a:pt x="488950" y="974725"/>
                    </a:lnTo>
                    <a:cubicBezTo>
                      <a:pt x="426508" y="809625"/>
                      <a:pt x="300567" y="669925"/>
                      <a:pt x="225425" y="479425"/>
                    </a:cubicBezTo>
                    <a:cubicBezTo>
                      <a:pt x="233892" y="252942"/>
                      <a:pt x="324908" y="159808"/>
                      <a:pt x="33655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 131"/>
              <p:cNvSpPr/>
              <p:nvPr/>
            </p:nvSpPr>
            <p:spPr>
              <a:xfrm>
                <a:off x="3079750" y="838200"/>
                <a:ext cx="238125" cy="225425"/>
              </a:xfrm>
              <a:custGeom>
                <a:avLst/>
                <a:gdLst>
                  <a:gd name="connsiteX0" fmla="*/ 0 w 238125"/>
                  <a:gd name="connsiteY0" fmla="*/ 127000 h 225425"/>
                  <a:gd name="connsiteX1" fmla="*/ 73025 w 238125"/>
                  <a:gd name="connsiteY1" fmla="*/ 38100 h 225425"/>
                  <a:gd name="connsiteX2" fmla="*/ 238125 w 238125"/>
                  <a:gd name="connsiteY2" fmla="*/ 0 h 225425"/>
                  <a:gd name="connsiteX3" fmla="*/ 215900 w 238125"/>
                  <a:gd name="connsiteY3" fmla="*/ 127000 h 225425"/>
                  <a:gd name="connsiteX4" fmla="*/ 85725 w 238125"/>
                  <a:gd name="connsiteY4" fmla="*/ 225425 h 225425"/>
                  <a:gd name="connsiteX5" fmla="*/ 0 w 238125"/>
                  <a:gd name="connsiteY5" fmla="*/ 127000 h 22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8125" h="225425">
                    <a:moveTo>
                      <a:pt x="0" y="127000"/>
                    </a:moveTo>
                    <a:lnTo>
                      <a:pt x="73025" y="38100"/>
                    </a:lnTo>
                    <a:lnTo>
                      <a:pt x="238125" y="0"/>
                    </a:lnTo>
                    <a:lnTo>
                      <a:pt x="215900" y="127000"/>
                    </a:lnTo>
                    <a:lnTo>
                      <a:pt x="85725" y="225425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3" name="Straight Connector 132"/>
              <p:cNvCxnSpPr>
                <a:stCxn id="132" idx="1"/>
                <a:endCxn id="132" idx="4"/>
              </p:cNvCxnSpPr>
              <p:nvPr/>
            </p:nvCxnSpPr>
            <p:spPr>
              <a:xfrm>
                <a:off x="3152775" y="876300"/>
                <a:ext cx="12700" cy="1873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56"/>
            <p:cNvGrpSpPr/>
            <p:nvPr/>
          </p:nvGrpSpPr>
          <p:grpSpPr>
            <a:xfrm flipH="1">
              <a:off x="2295144" y="257175"/>
              <a:ext cx="762000" cy="1419225"/>
              <a:chOff x="3048000" y="257175"/>
              <a:chExt cx="838199" cy="1419225"/>
            </a:xfrm>
          </p:grpSpPr>
          <p:sp>
            <p:nvSpPr>
              <p:cNvPr id="124" name="Freeform 123"/>
              <p:cNvSpPr/>
              <p:nvPr/>
            </p:nvSpPr>
            <p:spPr>
              <a:xfrm>
                <a:off x="3048000" y="257175"/>
                <a:ext cx="838199" cy="1419225"/>
              </a:xfrm>
              <a:custGeom>
                <a:avLst/>
                <a:gdLst>
                  <a:gd name="connsiteX0" fmla="*/ 3175 w 365125"/>
                  <a:gd name="connsiteY0" fmla="*/ 0 h 1266825"/>
                  <a:gd name="connsiteX1" fmla="*/ 85725 w 365125"/>
                  <a:gd name="connsiteY1" fmla="*/ 444500 h 1266825"/>
                  <a:gd name="connsiteX2" fmla="*/ 234950 w 365125"/>
                  <a:gd name="connsiteY2" fmla="*/ 571500 h 1266825"/>
                  <a:gd name="connsiteX3" fmla="*/ 365125 w 365125"/>
                  <a:gd name="connsiteY3" fmla="*/ 987425 h 1266825"/>
                  <a:gd name="connsiteX4" fmla="*/ 304800 w 365125"/>
                  <a:gd name="connsiteY4" fmla="*/ 1216025 h 1266825"/>
                  <a:gd name="connsiteX5" fmla="*/ 0 w 365125"/>
                  <a:gd name="connsiteY5" fmla="*/ 1266825 h 12668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65125 w 1143000"/>
                  <a:gd name="connsiteY3" fmla="*/ 987425 h 1495425"/>
                  <a:gd name="connsiteX4" fmla="*/ 1143000 w 1143000"/>
                  <a:gd name="connsiteY4" fmla="*/ 1495425 h 1495425"/>
                  <a:gd name="connsiteX5" fmla="*/ 304800 w 1143000"/>
                  <a:gd name="connsiteY5" fmla="*/ 1216025 h 1495425"/>
                  <a:gd name="connsiteX6" fmla="*/ 0 w 1143000"/>
                  <a:gd name="connsiteY6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04799 w 1143000"/>
                  <a:gd name="connsiteY3" fmla="*/ 809625 h 1495425"/>
                  <a:gd name="connsiteX4" fmla="*/ 365125 w 1143000"/>
                  <a:gd name="connsiteY4" fmla="*/ 987425 h 1495425"/>
                  <a:gd name="connsiteX5" fmla="*/ 1143000 w 1143000"/>
                  <a:gd name="connsiteY5" fmla="*/ 1495425 h 1495425"/>
                  <a:gd name="connsiteX6" fmla="*/ 304800 w 1143000"/>
                  <a:gd name="connsiteY6" fmla="*/ 1216025 h 1495425"/>
                  <a:gd name="connsiteX7" fmla="*/ 0 w 1143000"/>
                  <a:gd name="connsiteY7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685799 w 1143000"/>
                  <a:gd name="connsiteY3" fmla="*/ 352425 h 1495425"/>
                  <a:gd name="connsiteX4" fmla="*/ 304799 w 1143000"/>
                  <a:gd name="connsiteY4" fmla="*/ 809625 h 1495425"/>
                  <a:gd name="connsiteX5" fmla="*/ 365125 w 1143000"/>
                  <a:gd name="connsiteY5" fmla="*/ 987425 h 1495425"/>
                  <a:gd name="connsiteX6" fmla="*/ 1143000 w 1143000"/>
                  <a:gd name="connsiteY6" fmla="*/ 1495425 h 1495425"/>
                  <a:gd name="connsiteX7" fmla="*/ 304800 w 1143000"/>
                  <a:gd name="connsiteY7" fmla="*/ 1216025 h 1495425"/>
                  <a:gd name="connsiteX8" fmla="*/ 0 w 1143000"/>
                  <a:gd name="connsiteY8" fmla="*/ 1266825 h 1495425"/>
                  <a:gd name="connsiteX0" fmla="*/ 3175 w 838199"/>
                  <a:gd name="connsiteY0" fmla="*/ 0 h 1419225"/>
                  <a:gd name="connsiteX1" fmla="*/ 85725 w 838199"/>
                  <a:gd name="connsiteY1" fmla="*/ 444500 h 1419225"/>
                  <a:gd name="connsiteX2" fmla="*/ 234950 w 838199"/>
                  <a:gd name="connsiteY2" fmla="*/ 571500 h 1419225"/>
                  <a:gd name="connsiteX3" fmla="*/ 685799 w 838199"/>
                  <a:gd name="connsiteY3" fmla="*/ 352425 h 1419225"/>
                  <a:gd name="connsiteX4" fmla="*/ 304799 w 838199"/>
                  <a:gd name="connsiteY4" fmla="*/ 809625 h 1419225"/>
                  <a:gd name="connsiteX5" fmla="*/ 365125 w 838199"/>
                  <a:gd name="connsiteY5" fmla="*/ 987425 h 1419225"/>
                  <a:gd name="connsiteX6" fmla="*/ 838199 w 838199"/>
                  <a:gd name="connsiteY6" fmla="*/ 1419225 h 1419225"/>
                  <a:gd name="connsiteX7" fmla="*/ 304800 w 838199"/>
                  <a:gd name="connsiteY7" fmla="*/ 1216025 h 1419225"/>
                  <a:gd name="connsiteX8" fmla="*/ 0 w 838199"/>
                  <a:gd name="connsiteY8" fmla="*/ 1266825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8199" h="1419225">
                    <a:moveTo>
                      <a:pt x="3175" y="0"/>
                    </a:moveTo>
                    <a:lnTo>
                      <a:pt x="85725" y="444500"/>
                    </a:lnTo>
                    <a:lnTo>
                      <a:pt x="234950" y="571500"/>
                    </a:lnTo>
                    <a:lnTo>
                      <a:pt x="685799" y="352425"/>
                    </a:lnTo>
                    <a:lnTo>
                      <a:pt x="304799" y="809625"/>
                    </a:lnTo>
                    <a:lnTo>
                      <a:pt x="365125" y="987425"/>
                    </a:lnTo>
                    <a:lnTo>
                      <a:pt x="838199" y="1419225"/>
                    </a:lnTo>
                    <a:lnTo>
                      <a:pt x="304800" y="1216025"/>
                    </a:lnTo>
                    <a:lnTo>
                      <a:pt x="0" y="126682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>
              <a:xfrm>
                <a:off x="3063875" y="304800"/>
                <a:ext cx="638175" cy="523875"/>
              </a:xfrm>
              <a:custGeom>
                <a:avLst/>
                <a:gdLst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0 w 638175"/>
                  <a:gd name="connsiteY4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8175" h="523875">
                    <a:moveTo>
                      <a:pt x="0" y="0"/>
                    </a:moveTo>
                    <a:lnTo>
                      <a:pt x="69850" y="396875"/>
                    </a:lnTo>
                    <a:lnTo>
                      <a:pt x="219075" y="523875"/>
                    </a:lnTo>
                    <a:lnTo>
                      <a:pt x="638175" y="323850"/>
                    </a:lnTo>
                    <a:cubicBezTo>
                      <a:pt x="521758" y="292100"/>
                      <a:pt x="497417" y="301625"/>
                      <a:pt x="288925" y="228600"/>
                    </a:cubicBezTo>
                    <a:cubicBezTo>
                      <a:pt x="103717" y="130175"/>
                      <a:pt x="96308" y="7620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Freeform 125"/>
              <p:cNvSpPr/>
              <p:nvPr/>
            </p:nvSpPr>
            <p:spPr>
              <a:xfrm>
                <a:off x="3355975" y="663575"/>
                <a:ext cx="488950" cy="974725"/>
              </a:xfrm>
              <a:custGeom>
                <a:avLst/>
                <a:gdLst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36550 w 488950"/>
                  <a:gd name="connsiteY4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950" h="974725">
                    <a:moveTo>
                      <a:pt x="336550" y="0"/>
                    </a:moveTo>
                    <a:lnTo>
                      <a:pt x="0" y="406400"/>
                    </a:lnTo>
                    <a:lnTo>
                      <a:pt x="60325" y="587375"/>
                    </a:lnTo>
                    <a:lnTo>
                      <a:pt x="488950" y="974725"/>
                    </a:lnTo>
                    <a:cubicBezTo>
                      <a:pt x="426508" y="809625"/>
                      <a:pt x="300567" y="669925"/>
                      <a:pt x="225425" y="479425"/>
                    </a:cubicBezTo>
                    <a:cubicBezTo>
                      <a:pt x="233892" y="252942"/>
                      <a:pt x="324908" y="159808"/>
                      <a:pt x="33655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3079750" y="838200"/>
                <a:ext cx="238125" cy="225425"/>
              </a:xfrm>
              <a:custGeom>
                <a:avLst/>
                <a:gdLst>
                  <a:gd name="connsiteX0" fmla="*/ 0 w 238125"/>
                  <a:gd name="connsiteY0" fmla="*/ 127000 h 225425"/>
                  <a:gd name="connsiteX1" fmla="*/ 73025 w 238125"/>
                  <a:gd name="connsiteY1" fmla="*/ 38100 h 225425"/>
                  <a:gd name="connsiteX2" fmla="*/ 238125 w 238125"/>
                  <a:gd name="connsiteY2" fmla="*/ 0 h 225425"/>
                  <a:gd name="connsiteX3" fmla="*/ 215900 w 238125"/>
                  <a:gd name="connsiteY3" fmla="*/ 127000 h 225425"/>
                  <a:gd name="connsiteX4" fmla="*/ 85725 w 238125"/>
                  <a:gd name="connsiteY4" fmla="*/ 225425 h 225425"/>
                  <a:gd name="connsiteX5" fmla="*/ 0 w 238125"/>
                  <a:gd name="connsiteY5" fmla="*/ 127000 h 22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8125" h="225425">
                    <a:moveTo>
                      <a:pt x="0" y="127000"/>
                    </a:moveTo>
                    <a:lnTo>
                      <a:pt x="73025" y="38100"/>
                    </a:lnTo>
                    <a:lnTo>
                      <a:pt x="238125" y="0"/>
                    </a:lnTo>
                    <a:lnTo>
                      <a:pt x="215900" y="127000"/>
                    </a:lnTo>
                    <a:lnTo>
                      <a:pt x="85725" y="225425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8" name="Straight Connector 127"/>
              <p:cNvCxnSpPr>
                <a:stCxn id="127" idx="1"/>
                <a:endCxn id="127" idx="4"/>
              </p:cNvCxnSpPr>
              <p:nvPr/>
            </p:nvCxnSpPr>
            <p:spPr>
              <a:xfrm>
                <a:off x="3152775" y="876300"/>
                <a:ext cx="12700" cy="1873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Isosceles Triangle 122"/>
            <p:cNvSpPr/>
            <p:nvPr/>
          </p:nvSpPr>
          <p:spPr>
            <a:xfrm>
              <a:off x="2895600" y="1143000"/>
              <a:ext cx="304800" cy="381000"/>
            </a:xfrm>
            <a:prstGeom prst="triangle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3425921" y="3352800"/>
            <a:ext cx="1373314" cy="1262061"/>
            <a:chOff x="2212848" y="838200"/>
            <a:chExt cx="1373314" cy="1262061"/>
          </a:xfrm>
        </p:grpSpPr>
        <p:grpSp>
          <p:nvGrpSpPr>
            <p:cNvPr id="145" name="Group 147"/>
            <p:cNvGrpSpPr/>
            <p:nvPr/>
          </p:nvGrpSpPr>
          <p:grpSpPr>
            <a:xfrm flipH="1">
              <a:off x="2212848" y="838200"/>
              <a:ext cx="690562" cy="1262061"/>
              <a:chOff x="2895600" y="838200"/>
              <a:chExt cx="690562" cy="1262061"/>
            </a:xfrm>
          </p:grpSpPr>
          <p:grpSp>
            <p:nvGrpSpPr>
              <p:cNvPr id="155" name="Group 140"/>
              <p:cNvGrpSpPr/>
              <p:nvPr/>
            </p:nvGrpSpPr>
            <p:grpSpPr>
              <a:xfrm>
                <a:off x="2895600" y="838200"/>
                <a:ext cx="690562" cy="1262061"/>
                <a:chOff x="2895600" y="838200"/>
                <a:chExt cx="690562" cy="1262061"/>
              </a:xfrm>
            </p:grpSpPr>
            <p:sp>
              <p:nvSpPr>
                <p:cNvPr id="159" name="Freeform 158"/>
                <p:cNvSpPr/>
                <p:nvPr/>
              </p:nvSpPr>
              <p:spPr>
                <a:xfrm>
                  <a:off x="2895600" y="838200"/>
                  <a:ext cx="690562" cy="1262061"/>
                </a:xfrm>
                <a:custGeom>
                  <a:avLst/>
                  <a:gdLst>
                    <a:gd name="connsiteX0" fmla="*/ 0 w 695325"/>
                    <a:gd name="connsiteY0" fmla="*/ 14287 h 1209675"/>
                    <a:gd name="connsiteX1" fmla="*/ 209550 w 695325"/>
                    <a:gd name="connsiteY1" fmla="*/ 0 h 1209675"/>
                    <a:gd name="connsiteX2" fmla="*/ 214312 w 695325"/>
                    <a:gd name="connsiteY2" fmla="*/ 123825 h 1209675"/>
                    <a:gd name="connsiteX3" fmla="*/ 490537 w 695325"/>
                    <a:gd name="connsiteY3" fmla="*/ 85725 h 1209675"/>
                    <a:gd name="connsiteX4" fmla="*/ 557212 w 695325"/>
                    <a:gd name="connsiteY4" fmla="*/ 166687 h 1209675"/>
                    <a:gd name="connsiteX5" fmla="*/ 304800 w 695325"/>
                    <a:gd name="connsiteY5" fmla="*/ 233362 h 1209675"/>
                    <a:gd name="connsiteX6" fmla="*/ 385762 w 695325"/>
                    <a:gd name="connsiteY6" fmla="*/ 471487 h 1209675"/>
                    <a:gd name="connsiteX7" fmla="*/ 690562 w 695325"/>
                    <a:gd name="connsiteY7" fmla="*/ 400050 h 1209675"/>
                    <a:gd name="connsiteX8" fmla="*/ 695325 w 695325"/>
                    <a:gd name="connsiteY8" fmla="*/ 581025 h 1209675"/>
                    <a:gd name="connsiteX9" fmla="*/ 409575 w 695325"/>
                    <a:gd name="connsiteY9" fmla="*/ 747712 h 1209675"/>
                    <a:gd name="connsiteX10" fmla="*/ 366712 w 695325"/>
                    <a:gd name="connsiteY10" fmla="*/ 1047750 h 1209675"/>
                    <a:gd name="connsiteX11" fmla="*/ 4762 w 695325"/>
                    <a:gd name="connsiteY11" fmla="*/ 1209675 h 1209675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85762 w 695325"/>
                    <a:gd name="connsiteY11" fmla="*/ 1262062 h 1262062"/>
                    <a:gd name="connsiteX12" fmla="*/ 4762 w 695325"/>
                    <a:gd name="connsiteY12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09562 w 695325"/>
                    <a:gd name="connsiteY11" fmla="*/ 1185861 h 1262062"/>
                    <a:gd name="connsiteX12" fmla="*/ 385762 w 695325"/>
                    <a:gd name="connsiteY12" fmla="*/ 1262062 h 1262062"/>
                    <a:gd name="connsiteX13" fmla="*/ 4762 w 695325"/>
                    <a:gd name="connsiteY13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095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857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614362 w 695325"/>
                    <a:gd name="connsiteY10" fmla="*/ 957261 h 1262062"/>
                    <a:gd name="connsiteX11" fmla="*/ 366712 w 695325"/>
                    <a:gd name="connsiteY11" fmla="*/ 1047750 h 1262062"/>
                    <a:gd name="connsiteX12" fmla="*/ 157162 w 695325"/>
                    <a:gd name="connsiteY12" fmla="*/ 1109661 h 1262062"/>
                    <a:gd name="connsiteX13" fmla="*/ 385762 w 695325"/>
                    <a:gd name="connsiteY13" fmla="*/ 1185861 h 1262062"/>
                    <a:gd name="connsiteX14" fmla="*/ 385762 w 695325"/>
                    <a:gd name="connsiteY14" fmla="*/ 1262062 h 1262062"/>
                    <a:gd name="connsiteX15" fmla="*/ 4762 w 695325"/>
                    <a:gd name="connsiteY15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957261 h 1262062"/>
                    <a:gd name="connsiteX12" fmla="*/ 366712 w 695325"/>
                    <a:gd name="connsiteY12" fmla="*/ 1047750 h 1262062"/>
                    <a:gd name="connsiteX13" fmla="*/ 157162 w 695325"/>
                    <a:gd name="connsiteY13" fmla="*/ 1109661 h 1262062"/>
                    <a:gd name="connsiteX14" fmla="*/ 385762 w 695325"/>
                    <a:gd name="connsiteY14" fmla="*/ 1185861 h 1262062"/>
                    <a:gd name="connsiteX15" fmla="*/ 385762 w 695325"/>
                    <a:gd name="connsiteY15" fmla="*/ 1262062 h 1262062"/>
                    <a:gd name="connsiteX16" fmla="*/ 4762 w 695325"/>
                    <a:gd name="connsiteY16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9572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0562"/>
                    <a:gd name="connsiteY0" fmla="*/ 14287 h 1262062"/>
                    <a:gd name="connsiteX1" fmla="*/ 209550 w 690562"/>
                    <a:gd name="connsiteY1" fmla="*/ 0 h 1262062"/>
                    <a:gd name="connsiteX2" fmla="*/ 214312 w 690562"/>
                    <a:gd name="connsiteY2" fmla="*/ 123825 h 1262062"/>
                    <a:gd name="connsiteX3" fmla="*/ 490537 w 690562"/>
                    <a:gd name="connsiteY3" fmla="*/ 85725 h 1262062"/>
                    <a:gd name="connsiteX4" fmla="*/ 557212 w 690562"/>
                    <a:gd name="connsiteY4" fmla="*/ 166687 h 1262062"/>
                    <a:gd name="connsiteX5" fmla="*/ 304800 w 690562"/>
                    <a:gd name="connsiteY5" fmla="*/ 233362 h 1262062"/>
                    <a:gd name="connsiteX6" fmla="*/ 385762 w 690562"/>
                    <a:gd name="connsiteY6" fmla="*/ 471487 h 1262062"/>
                    <a:gd name="connsiteX7" fmla="*/ 690562 w 690562"/>
                    <a:gd name="connsiteY7" fmla="*/ 400050 h 1262062"/>
                    <a:gd name="connsiteX8" fmla="*/ 614362 w 690562"/>
                    <a:gd name="connsiteY8" fmla="*/ 652461 h 1262062"/>
                    <a:gd name="connsiteX9" fmla="*/ 409575 w 690562"/>
                    <a:gd name="connsiteY9" fmla="*/ 747712 h 1262062"/>
                    <a:gd name="connsiteX10" fmla="*/ 385762 w 690562"/>
                    <a:gd name="connsiteY10" fmla="*/ 957261 h 1262062"/>
                    <a:gd name="connsiteX11" fmla="*/ 614362 w 690562"/>
                    <a:gd name="connsiteY11" fmla="*/ 881061 h 1262062"/>
                    <a:gd name="connsiteX12" fmla="*/ 614362 w 690562"/>
                    <a:gd name="connsiteY12" fmla="*/ 957261 h 1262062"/>
                    <a:gd name="connsiteX13" fmla="*/ 366712 w 690562"/>
                    <a:gd name="connsiteY13" fmla="*/ 1047750 h 1262062"/>
                    <a:gd name="connsiteX14" fmla="*/ 157162 w 690562"/>
                    <a:gd name="connsiteY14" fmla="*/ 1109661 h 1262062"/>
                    <a:gd name="connsiteX15" fmla="*/ 385762 w 690562"/>
                    <a:gd name="connsiteY15" fmla="*/ 1185861 h 1262062"/>
                    <a:gd name="connsiteX16" fmla="*/ 385762 w 690562"/>
                    <a:gd name="connsiteY16" fmla="*/ 1262062 h 1262062"/>
                    <a:gd name="connsiteX17" fmla="*/ 4762 w 6905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6524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096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09675"/>
                    <a:gd name="connsiteX1" fmla="*/ 209550 w 614362"/>
                    <a:gd name="connsiteY1" fmla="*/ 0 h 1209675"/>
                    <a:gd name="connsiteX2" fmla="*/ 214312 w 614362"/>
                    <a:gd name="connsiteY2" fmla="*/ 123825 h 1209675"/>
                    <a:gd name="connsiteX3" fmla="*/ 490537 w 614362"/>
                    <a:gd name="connsiteY3" fmla="*/ 85725 h 1209675"/>
                    <a:gd name="connsiteX4" fmla="*/ 557212 w 614362"/>
                    <a:gd name="connsiteY4" fmla="*/ 166687 h 1209675"/>
                    <a:gd name="connsiteX5" fmla="*/ 304800 w 614362"/>
                    <a:gd name="connsiteY5" fmla="*/ 233362 h 1209675"/>
                    <a:gd name="connsiteX6" fmla="*/ 385762 w 614362"/>
                    <a:gd name="connsiteY6" fmla="*/ 500061 h 1209675"/>
                    <a:gd name="connsiteX7" fmla="*/ 614362 w 614362"/>
                    <a:gd name="connsiteY7" fmla="*/ 423861 h 1209675"/>
                    <a:gd name="connsiteX8" fmla="*/ 614362 w 614362"/>
                    <a:gd name="connsiteY8" fmla="*/ 576261 h 1209675"/>
                    <a:gd name="connsiteX9" fmla="*/ 385762 w 614362"/>
                    <a:gd name="connsiteY9" fmla="*/ 652461 h 1209675"/>
                    <a:gd name="connsiteX10" fmla="*/ 385762 w 614362"/>
                    <a:gd name="connsiteY10" fmla="*/ 881061 h 1209675"/>
                    <a:gd name="connsiteX11" fmla="*/ 614362 w 614362"/>
                    <a:gd name="connsiteY11" fmla="*/ 804861 h 1209675"/>
                    <a:gd name="connsiteX12" fmla="*/ 614362 w 614362"/>
                    <a:gd name="connsiteY12" fmla="*/ 881061 h 1209675"/>
                    <a:gd name="connsiteX13" fmla="*/ 385762 w 614362"/>
                    <a:gd name="connsiteY13" fmla="*/ 957261 h 1209675"/>
                    <a:gd name="connsiteX14" fmla="*/ 157162 w 614362"/>
                    <a:gd name="connsiteY14" fmla="*/ 1033461 h 1209675"/>
                    <a:gd name="connsiteX15" fmla="*/ 385762 w 614362"/>
                    <a:gd name="connsiteY15" fmla="*/ 1109661 h 1209675"/>
                    <a:gd name="connsiteX16" fmla="*/ 385762 w 614362"/>
                    <a:gd name="connsiteY16" fmla="*/ 1185861 h 1209675"/>
                    <a:gd name="connsiteX17" fmla="*/ 4762 w 614362"/>
                    <a:gd name="connsiteY17" fmla="*/ 1209675 h 1209675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4762 w 614362"/>
                    <a:gd name="connsiteY17" fmla="*/ 1109662 h 1185861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233362 w 614362"/>
                    <a:gd name="connsiteY17" fmla="*/ 1109662 h 1185861"/>
                    <a:gd name="connsiteX18" fmla="*/ 4762 w 614362"/>
                    <a:gd name="connsiteY18" fmla="*/ 1109662 h 1185861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233362 w 614362"/>
                    <a:gd name="connsiteY17" fmla="*/ 1109662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157162 w 614362"/>
                    <a:gd name="connsiteY17" fmla="*/ 1109661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096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0 w 614362"/>
                    <a:gd name="connsiteY18" fmla="*/ 1219200 h 1262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4362" h="1262061">
                      <a:moveTo>
                        <a:pt x="0" y="14287"/>
                      </a:moveTo>
                      <a:lnTo>
                        <a:pt x="209550" y="0"/>
                      </a:lnTo>
                      <a:lnTo>
                        <a:pt x="214312" y="123825"/>
                      </a:lnTo>
                      <a:lnTo>
                        <a:pt x="490537" y="85725"/>
                      </a:lnTo>
                      <a:lnTo>
                        <a:pt x="557212" y="166687"/>
                      </a:lnTo>
                      <a:lnTo>
                        <a:pt x="304800" y="233362"/>
                      </a:lnTo>
                      <a:lnTo>
                        <a:pt x="385762" y="500061"/>
                      </a:lnTo>
                      <a:lnTo>
                        <a:pt x="614362" y="423861"/>
                      </a:lnTo>
                      <a:lnTo>
                        <a:pt x="614362" y="576261"/>
                      </a:lnTo>
                      <a:lnTo>
                        <a:pt x="385762" y="652461"/>
                      </a:lnTo>
                      <a:lnTo>
                        <a:pt x="385762" y="881061"/>
                      </a:lnTo>
                      <a:lnTo>
                        <a:pt x="614362" y="804861"/>
                      </a:lnTo>
                      <a:lnTo>
                        <a:pt x="614362" y="881061"/>
                      </a:lnTo>
                      <a:lnTo>
                        <a:pt x="385762" y="1033461"/>
                      </a:lnTo>
                      <a:lnTo>
                        <a:pt x="157162" y="1033461"/>
                      </a:lnTo>
                      <a:lnTo>
                        <a:pt x="385762" y="1109661"/>
                      </a:lnTo>
                      <a:lnTo>
                        <a:pt x="385762" y="1262061"/>
                      </a:lnTo>
                      <a:lnTo>
                        <a:pt x="157162" y="1185861"/>
                      </a:lnTo>
                      <a:lnTo>
                        <a:pt x="0" y="1219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Freeform 159"/>
                <p:cNvSpPr/>
                <p:nvPr/>
              </p:nvSpPr>
              <p:spPr>
                <a:xfrm flipH="1">
                  <a:off x="2944368" y="1271016"/>
                  <a:ext cx="332232" cy="22860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1" name="Straight Connector 160"/>
                <p:cNvCxnSpPr>
                  <a:stCxn id="160" idx="0"/>
                  <a:endCxn id="160" idx="3"/>
                </p:cNvCxnSpPr>
                <p:nvPr/>
              </p:nvCxnSpPr>
              <p:spPr>
                <a:xfrm rot="10800000" flipH="1" flipV="1">
                  <a:off x="3007794" y="1345660"/>
                  <a:ext cx="21142" cy="15395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6" name="Freeform 155"/>
              <p:cNvSpPr/>
              <p:nvPr/>
            </p:nvSpPr>
            <p:spPr>
              <a:xfrm>
                <a:off x="2969419" y="878681"/>
                <a:ext cx="414337" cy="385763"/>
              </a:xfrm>
              <a:custGeom>
                <a:avLst/>
                <a:gdLst>
                  <a:gd name="connsiteX0" fmla="*/ 97631 w 414337"/>
                  <a:gd name="connsiteY0" fmla="*/ 0 h 385763"/>
                  <a:gd name="connsiteX1" fmla="*/ 123825 w 414337"/>
                  <a:gd name="connsiteY1" fmla="*/ 133350 h 385763"/>
                  <a:gd name="connsiteX2" fmla="*/ 414337 w 414337"/>
                  <a:gd name="connsiteY2" fmla="*/ 95250 h 385763"/>
                  <a:gd name="connsiteX3" fmla="*/ 202406 w 414337"/>
                  <a:gd name="connsiteY3" fmla="*/ 180975 h 385763"/>
                  <a:gd name="connsiteX4" fmla="*/ 302419 w 414337"/>
                  <a:gd name="connsiteY4" fmla="*/ 385763 h 385763"/>
                  <a:gd name="connsiteX5" fmla="*/ 111919 w 414337"/>
                  <a:gd name="connsiteY5" fmla="*/ 269082 h 385763"/>
                  <a:gd name="connsiteX6" fmla="*/ 0 w 414337"/>
                  <a:gd name="connsiteY6" fmla="*/ 19050 h 385763"/>
                  <a:gd name="connsiteX7" fmla="*/ 76200 w 414337"/>
                  <a:gd name="connsiteY7" fmla="*/ 83344 h 385763"/>
                  <a:gd name="connsiteX8" fmla="*/ 97631 w 414337"/>
                  <a:gd name="connsiteY8" fmla="*/ 0 h 385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4337" h="385763">
                    <a:moveTo>
                      <a:pt x="97631" y="0"/>
                    </a:moveTo>
                    <a:lnTo>
                      <a:pt x="123825" y="133350"/>
                    </a:lnTo>
                    <a:lnTo>
                      <a:pt x="414337" y="95250"/>
                    </a:lnTo>
                    <a:lnTo>
                      <a:pt x="202406" y="180975"/>
                    </a:lnTo>
                    <a:lnTo>
                      <a:pt x="302419" y="385763"/>
                    </a:lnTo>
                    <a:lnTo>
                      <a:pt x="111919" y="269082"/>
                    </a:lnTo>
                    <a:lnTo>
                      <a:pt x="0" y="19050"/>
                    </a:lnTo>
                    <a:lnTo>
                      <a:pt x="76200" y="83344"/>
                    </a:lnTo>
                    <a:lnTo>
                      <a:pt x="9763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Freeform 156"/>
              <p:cNvSpPr/>
              <p:nvPr/>
            </p:nvSpPr>
            <p:spPr>
              <a:xfrm>
                <a:off x="3245644" y="1326356"/>
                <a:ext cx="307181" cy="507207"/>
              </a:xfrm>
              <a:custGeom>
                <a:avLst/>
                <a:gdLst>
                  <a:gd name="connsiteX0" fmla="*/ 269081 w 307181"/>
                  <a:gd name="connsiteY0" fmla="*/ 0 h 507207"/>
                  <a:gd name="connsiteX1" fmla="*/ 66675 w 307181"/>
                  <a:gd name="connsiteY1" fmla="*/ 52388 h 507207"/>
                  <a:gd name="connsiteX2" fmla="*/ 11906 w 307181"/>
                  <a:gd name="connsiteY2" fmla="*/ 192882 h 507207"/>
                  <a:gd name="connsiteX3" fmla="*/ 0 w 307181"/>
                  <a:gd name="connsiteY3" fmla="*/ 447675 h 507207"/>
                  <a:gd name="connsiteX4" fmla="*/ 57150 w 307181"/>
                  <a:gd name="connsiteY4" fmla="*/ 507207 h 507207"/>
                  <a:gd name="connsiteX5" fmla="*/ 288131 w 307181"/>
                  <a:gd name="connsiteY5" fmla="*/ 373857 h 507207"/>
                  <a:gd name="connsiteX6" fmla="*/ 90487 w 307181"/>
                  <a:gd name="connsiteY6" fmla="*/ 431007 h 507207"/>
                  <a:gd name="connsiteX7" fmla="*/ 52387 w 307181"/>
                  <a:gd name="connsiteY7" fmla="*/ 392907 h 507207"/>
                  <a:gd name="connsiteX8" fmla="*/ 59531 w 307181"/>
                  <a:gd name="connsiteY8" fmla="*/ 145257 h 507207"/>
                  <a:gd name="connsiteX9" fmla="*/ 307181 w 307181"/>
                  <a:gd name="connsiteY9" fmla="*/ 61913 h 507207"/>
                  <a:gd name="connsiteX10" fmla="*/ 269081 w 307181"/>
                  <a:gd name="connsiteY10" fmla="*/ 0 h 507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07181" h="507207">
                    <a:moveTo>
                      <a:pt x="269081" y="0"/>
                    </a:moveTo>
                    <a:lnTo>
                      <a:pt x="66675" y="52388"/>
                    </a:lnTo>
                    <a:lnTo>
                      <a:pt x="11906" y="192882"/>
                    </a:lnTo>
                    <a:lnTo>
                      <a:pt x="0" y="447675"/>
                    </a:lnTo>
                    <a:lnTo>
                      <a:pt x="57150" y="507207"/>
                    </a:lnTo>
                    <a:lnTo>
                      <a:pt x="288131" y="373857"/>
                    </a:lnTo>
                    <a:lnTo>
                      <a:pt x="90487" y="431007"/>
                    </a:lnTo>
                    <a:lnTo>
                      <a:pt x="52387" y="392907"/>
                    </a:lnTo>
                    <a:lnTo>
                      <a:pt x="59531" y="145257"/>
                    </a:lnTo>
                    <a:lnTo>
                      <a:pt x="307181" y="61913"/>
                    </a:lnTo>
                    <a:lnTo>
                      <a:pt x="26908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Freeform 157"/>
              <p:cNvSpPr/>
              <p:nvPr/>
            </p:nvSpPr>
            <p:spPr>
              <a:xfrm>
                <a:off x="3026569" y="1676400"/>
                <a:ext cx="275431" cy="397669"/>
              </a:xfrm>
              <a:custGeom>
                <a:avLst/>
                <a:gdLst>
                  <a:gd name="connsiteX0" fmla="*/ 273844 w 275431"/>
                  <a:gd name="connsiteY0" fmla="*/ 397669 h 397669"/>
                  <a:gd name="connsiteX1" fmla="*/ 38100 w 275431"/>
                  <a:gd name="connsiteY1" fmla="*/ 309563 h 397669"/>
                  <a:gd name="connsiteX2" fmla="*/ 0 w 275431"/>
                  <a:gd name="connsiteY2" fmla="*/ 66675 h 397669"/>
                  <a:gd name="connsiteX3" fmla="*/ 145256 w 275431"/>
                  <a:gd name="connsiteY3" fmla="*/ 0 h 397669"/>
                  <a:gd name="connsiteX4" fmla="*/ 40481 w 275431"/>
                  <a:gd name="connsiteY4" fmla="*/ 83344 h 397669"/>
                  <a:gd name="connsiteX5" fmla="*/ 30956 w 275431"/>
                  <a:gd name="connsiteY5" fmla="*/ 200025 h 397669"/>
                  <a:gd name="connsiteX6" fmla="*/ 161925 w 275431"/>
                  <a:gd name="connsiteY6" fmla="*/ 328613 h 397669"/>
                  <a:gd name="connsiteX7" fmla="*/ 273844 w 275431"/>
                  <a:gd name="connsiteY7" fmla="*/ 302419 h 397669"/>
                  <a:gd name="connsiteX8" fmla="*/ 273844 w 275431"/>
                  <a:gd name="connsiteY8" fmla="*/ 397669 h 397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5431" h="397669">
                    <a:moveTo>
                      <a:pt x="273844" y="397669"/>
                    </a:moveTo>
                    <a:lnTo>
                      <a:pt x="38100" y="309563"/>
                    </a:lnTo>
                    <a:lnTo>
                      <a:pt x="0" y="66675"/>
                    </a:lnTo>
                    <a:lnTo>
                      <a:pt x="145256" y="0"/>
                    </a:lnTo>
                    <a:lnTo>
                      <a:pt x="40481" y="83344"/>
                    </a:lnTo>
                    <a:lnTo>
                      <a:pt x="30956" y="200025"/>
                    </a:lnTo>
                    <a:lnTo>
                      <a:pt x="161925" y="328613"/>
                    </a:lnTo>
                    <a:lnTo>
                      <a:pt x="273844" y="302419"/>
                    </a:lnTo>
                    <a:cubicBezTo>
                      <a:pt x="274638" y="334963"/>
                      <a:pt x="275431" y="367506"/>
                      <a:pt x="273844" y="397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6"/>
            <p:cNvGrpSpPr/>
            <p:nvPr/>
          </p:nvGrpSpPr>
          <p:grpSpPr>
            <a:xfrm>
              <a:off x="2747962" y="838200"/>
              <a:ext cx="838200" cy="1262061"/>
              <a:chOff x="2747962" y="838200"/>
              <a:chExt cx="838200" cy="1262061"/>
            </a:xfrm>
          </p:grpSpPr>
          <p:grpSp>
            <p:nvGrpSpPr>
              <p:cNvPr id="147" name="Group 140"/>
              <p:cNvGrpSpPr/>
              <p:nvPr/>
            </p:nvGrpSpPr>
            <p:grpSpPr>
              <a:xfrm>
                <a:off x="2747962" y="838200"/>
                <a:ext cx="838200" cy="1262061"/>
                <a:chOff x="2747962" y="838200"/>
                <a:chExt cx="838200" cy="1262061"/>
              </a:xfrm>
            </p:grpSpPr>
            <p:sp>
              <p:nvSpPr>
                <p:cNvPr id="151" name="Freeform 150"/>
                <p:cNvSpPr/>
                <p:nvPr/>
              </p:nvSpPr>
              <p:spPr>
                <a:xfrm>
                  <a:off x="2895600" y="838200"/>
                  <a:ext cx="690562" cy="1262061"/>
                </a:xfrm>
                <a:custGeom>
                  <a:avLst/>
                  <a:gdLst>
                    <a:gd name="connsiteX0" fmla="*/ 0 w 695325"/>
                    <a:gd name="connsiteY0" fmla="*/ 14287 h 1209675"/>
                    <a:gd name="connsiteX1" fmla="*/ 209550 w 695325"/>
                    <a:gd name="connsiteY1" fmla="*/ 0 h 1209675"/>
                    <a:gd name="connsiteX2" fmla="*/ 214312 w 695325"/>
                    <a:gd name="connsiteY2" fmla="*/ 123825 h 1209675"/>
                    <a:gd name="connsiteX3" fmla="*/ 490537 w 695325"/>
                    <a:gd name="connsiteY3" fmla="*/ 85725 h 1209675"/>
                    <a:gd name="connsiteX4" fmla="*/ 557212 w 695325"/>
                    <a:gd name="connsiteY4" fmla="*/ 166687 h 1209675"/>
                    <a:gd name="connsiteX5" fmla="*/ 304800 w 695325"/>
                    <a:gd name="connsiteY5" fmla="*/ 233362 h 1209675"/>
                    <a:gd name="connsiteX6" fmla="*/ 385762 w 695325"/>
                    <a:gd name="connsiteY6" fmla="*/ 471487 h 1209675"/>
                    <a:gd name="connsiteX7" fmla="*/ 690562 w 695325"/>
                    <a:gd name="connsiteY7" fmla="*/ 400050 h 1209675"/>
                    <a:gd name="connsiteX8" fmla="*/ 695325 w 695325"/>
                    <a:gd name="connsiteY8" fmla="*/ 581025 h 1209675"/>
                    <a:gd name="connsiteX9" fmla="*/ 409575 w 695325"/>
                    <a:gd name="connsiteY9" fmla="*/ 747712 h 1209675"/>
                    <a:gd name="connsiteX10" fmla="*/ 366712 w 695325"/>
                    <a:gd name="connsiteY10" fmla="*/ 1047750 h 1209675"/>
                    <a:gd name="connsiteX11" fmla="*/ 4762 w 695325"/>
                    <a:gd name="connsiteY11" fmla="*/ 1209675 h 1209675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85762 w 695325"/>
                    <a:gd name="connsiteY11" fmla="*/ 1262062 h 1262062"/>
                    <a:gd name="connsiteX12" fmla="*/ 4762 w 695325"/>
                    <a:gd name="connsiteY12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09562 w 695325"/>
                    <a:gd name="connsiteY11" fmla="*/ 1185861 h 1262062"/>
                    <a:gd name="connsiteX12" fmla="*/ 385762 w 695325"/>
                    <a:gd name="connsiteY12" fmla="*/ 1262062 h 1262062"/>
                    <a:gd name="connsiteX13" fmla="*/ 4762 w 695325"/>
                    <a:gd name="connsiteY13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095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857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614362 w 695325"/>
                    <a:gd name="connsiteY10" fmla="*/ 957261 h 1262062"/>
                    <a:gd name="connsiteX11" fmla="*/ 366712 w 695325"/>
                    <a:gd name="connsiteY11" fmla="*/ 1047750 h 1262062"/>
                    <a:gd name="connsiteX12" fmla="*/ 157162 w 695325"/>
                    <a:gd name="connsiteY12" fmla="*/ 1109661 h 1262062"/>
                    <a:gd name="connsiteX13" fmla="*/ 385762 w 695325"/>
                    <a:gd name="connsiteY13" fmla="*/ 1185861 h 1262062"/>
                    <a:gd name="connsiteX14" fmla="*/ 385762 w 695325"/>
                    <a:gd name="connsiteY14" fmla="*/ 1262062 h 1262062"/>
                    <a:gd name="connsiteX15" fmla="*/ 4762 w 695325"/>
                    <a:gd name="connsiteY15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957261 h 1262062"/>
                    <a:gd name="connsiteX12" fmla="*/ 366712 w 695325"/>
                    <a:gd name="connsiteY12" fmla="*/ 1047750 h 1262062"/>
                    <a:gd name="connsiteX13" fmla="*/ 157162 w 695325"/>
                    <a:gd name="connsiteY13" fmla="*/ 1109661 h 1262062"/>
                    <a:gd name="connsiteX14" fmla="*/ 385762 w 695325"/>
                    <a:gd name="connsiteY14" fmla="*/ 1185861 h 1262062"/>
                    <a:gd name="connsiteX15" fmla="*/ 385762 w 695325"/>
                    <a:gd name="connsiteY15" fmla="*/ 1262062 h 1262062"/>
                    <a:gd name="connsiteX16" fmla="*/ 4762 w 695325"/>
                    <a:gd name="connsiteY16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9572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0562"/>
                    <a:gd name="connsiteY0" fmla="*/ 14287 h 1262062"/>
                    <a:gd name="connsiteX1" fmla="*/ 209550 w 690562"/>
                    <a:gd name="connsiteY1" fmla="*/ 0 h 1262062"/>
                    <a:gd name="connsiteX2" fmla="*/ 214312 w 690562"/>
                    <a:gd name="connsiteY2" fmla="*/ 123825 h 1262062"/>
                    <a:gd name="connsiteX3" fmla="*/ 490537 w 690562"/>
                    <a:gd name="connsiteY3" fmla="*/ 85725 h 1262062"/>
                    <a:gd name="connsiteX4" fmla="*/ 557212 w 690562"/>
                    <a:gd name="connsiteY4" fmla="*/ 166687 h 1262062"/>
                    <a:gd name="connsiteX5" fmla="*/ 304800 w 690562"/>
                    <a:gd name="connsiteY5" fmla="*/ 233362 h 1262062"/>
                    <a:gd name="connsiteX6" fmla="*/ 385762 w 690562"/>
                    <a:gd name="connsiteY6" fmla="*/ 471487 h 1262062"/>
                    <a:gd name="connsiteX7" fmla="*/ 690562 w 690562"/>
                    <a:gd name="connsiteY7" fmla="*/ 400050 h 1262062"/>
                    <a:gd name="connsiteX8" fmla="*/ 614362 w 690562"/>
                    <a:gd name="connsiteY8" fmla="*/ 652461 h 1262062"/>
                    <a:gd name="connsiteX9" fmla="*/ 409575 w 690562"/>
                    <a:gd name="connsiteY9" fmla="*/ 747712 h 1262062"/>
                    <a:gd name="connsiteX10" fmla="*/ 385762 w 690562"/>
                    <a:gd name="connsiteY10" fmla="*/ 957261 h 1262062"/>
                    <a:gd name="connsiteX11" fmla="*/ 614362 w 690562"/>
                    <a:gd name="connsiteY11" fmla="*/ 881061 h 1262062"/>
                    <a:gd name="connsiteX12" fmla="*/ 614362 w 690562"/>
                    <a:gd name="connsiteY12" fmla="*/ 957261 h 1262062"/>
                    <a:gd name="connsiteX13" fmla="*/ 366712 w 690562"/>
                    <a:gd name="connsiteY13" fmla="*/ 1047750 h 1262062"/>
                    <a:gd name="connsiteX14" fmla="*/ 157162 w 690562"/>
                    <a:gd name="connsiteY14" fmla="*/ 1109661 h 1262062"/>
                    <a:gd name="connsiteX15" fmla="*/ 385762 w 690562"/>
                    <a:gd name="connsiteY15" fmla="*/ 1185861 h 1262062"/>
                    <a:gd name="connsiteX16" fmla="*/ 385762 w 690562"/>
                    <a:gd name="connsiteY16" fmla="*/ 1262062 h 1262062"/>
                    <a:gd name="connsiteX17" fmla="*/ 4762 w 6905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6524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096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09675"/>
                    <a:gd name="connsiteX1" fmla="*/ 209550 w 614362"/>
                    <a:gd name="connsiteY1" fmla="*/ 0 h 1209675"/>
                    <a:gd name="connsiteX2" fmla="*/ 214312 w 614362"/>
                    <a:gd name="connsiteY2" fmla="*/ 123825 h 1209675"/>
                    <a:gd name="connsiteX3" fmla="*/ 490537 w 614362"/>
                    <a:gd name="connsiteY3" fmla="*/ 85725 h 1209675"/>
                    <a:gd name="connsiteX4" fmla="*/ 557212 w 614362"/>
                    <a:gd name="connsiteY4" fmla="*/ 166687 h 1209675"/>
                    <a:gd name="connsiteX5" fmla="*/ 304800 w 614362"/>
                    <a:gd name="connsiteY5" fmla="*/ 233362 h 1209675"/>
                    <a:gd name="connsiteX6" fmla="*/ 385762 w 614362"/>
                    <a:gd name="connsiteY6" fmla="*/ 500061 h 1209675"/>
                    <a:gd name="connsiteX7" fmla="*/ 614362 w 614362"/>
                    <a:gd name="connsiteY7" fmla="*/ 423861 h 1209675"/>
                    <a:gd name="connsiteX8" fmla="*/ 614362 w 614362"/>
                    <a:gd name="connsiteY8" fmla="*/ 576261 h 1209675"/>
                    <a:gd name="connsiteX9" fmla="*/ 385762 w 614362"/>
                    <a:gd name="connsiteY9" fmla="*/ 652461 h 1209675"/>
                    <a:gd name="connsiteX10" fmla="*/ 385762 w 614362"/>
                    <a:gd name="connsiteY10" fmla="*/ 881061 h 1209675"/>
                    <a:gd name="connsiteX11" fmla="*/ 614362 w 614362"/>
                    <a:gd name="connsiteY11" fmla="*/ 804861 h 1209675"/>
                    <a:gd name="connsiteX12" fmla="*/ 614362 w 614362"/>
                    <a:gd name="connsiteY12" fmla="*/ 881061 h 1209675"/>
                    <a:gd name="connsiteX13" fmla="*/ 385762 w 614362"/>
                    <a:gd name="connsiteY13" fmla="*/ 957261 h 1209675"/>
                    <a:gd name="connsiteX14" fmla="*/ 157162 w 614362"/>
                    <a:gd name="connsiteY14" fmla="*/ 1033461 h 1209675"/>
                    <a:gd name="connsiteX15" fmla="*/ 385762 w 614362"/>
                    <a:gd name="connsiteY15" fmla="*/ 1109661 h 1209675"/>
                    <a:gd name="connsiteX16" fmla="*/ 385762 w 614362"/>
                    <a:gd name="connsiteY16" fmla="*/ 1185861 h 1209675"/>
                    <a:gd name="connsiteX17" fmla="*/ 4762 w 614362"/>
                    <a:gd name="connsiteY17" fmla="*/ 1209675 h 1209675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4762 w 614362"/>
                    <a:gd name="connsiteY17" fmla="*/ 1109662 h 1185861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233362 w 614362"/>
                    <a:gd name="connsiteY17" fmla="*/ 1109662 h 1185861"/>
                    <a:gd name="connsiteX18" fmla="*/ 4762 w 614362"/>
                    <a:gd name="connsiteY18" fmla="*/ 1109662 h 1185861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233362 w 614362"/>
                    <a:gd name="connsiteY17" fmla="*/ 1109662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157162 w 614362"/>
                    <a:gd name="connsiteY17" fmla="*/ 1109661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096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0 w 614362"/>
                    <a:gd name="connsiteY18" fmla="*/ 1219200 h 1262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4362" h="1262061">
                      <a:moveTo>
                        <a:pt x="0" y="14287"/>
                      </a:moveTo>
                      <a:lnTo>
                        <a:pt x="209550" y="0"/>
                      </a:lnTo>
                      <a:lnTo>
                        <a:pt x="214312" y="123825"/>
                      </a:lnTo>
                      <a:lnTo>
                        <a:pt x="490537" y="85725"/>
                      </a:lnTo>
                      <a:lnTo>
                        <a:pt x="557212" y="166687"/>
                      </a:lnTo>
                      <a:lnTo>
                        <a:pt x="304800" y="233362"/>
                      </a:lnTo>
                      <a:lnTo>
                        <a:pt x="385762" y="500061"/>
                      </a:lnTo>
                      <a:lnTo>
                        <a:pt x="614362" y="423861"/>
                      </a:lnTo>
                      <a:lnTo>
                        <a:pt x="614362" y="576261"/>
                      </a:lnTo>
                      <a:lnTo>
                        <a:pt x="385762" y="652461"/>
                      </a:lnTo>
                      <a:lnTo>
                        <a:pt x="385762" y="881061"/>
                      </a:lnTo>
                      <a:lnTo>
                        <a:pt x="614362" y="804861"/>
                      </a:lnTo>
                      <a:lnTo>
                        <a:pt x="614362" y="881061"/>
                      </a:lnTo>
                      <a:lnTo>
                        <a:pt x="385762" y="1033461"/>
                      </a:lnTo>
                      <a:lnTo>
                        <a:pt x="157162" y="1033461"/>
                      </a:lnTo>
                      <a:lnTo>
                        <a:pt x="385762" y="1109661"/>
                      </a:lnTo>
                      <a:lnTo>
                        <a:pt x="385762" y="1262061"/>
                      </a:lnTo>
                      <a:lnTo>
                        <a:pt x="157162" y="1185861"/>
                      </a:lnTo>
                      <a:lnTo>
                        <a:pt x="0" y="1219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Trapezoid 151"/>
                <p:cNvSpPr/>
                <p:nvPr/>
              </p:nvSpPr>
              <p:spPr>
                <a:xfrm>
                  <a:off x="2747962" y="1643061"/>
                  <a:ext cx="304800" cy="443862"/>
                </a:xfrm>
                <a:prstGeom prst="trapezoid">
                  <a:avLst>
                    <a:gd name="adj" fmla="val 17569"/>
                  </a:avLst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50000"/>
                        <a:lumOff val="50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flipH="1">
                  <a:off x="2944368" y="1271016"/>
                  <a:ext cx="332232" cy="22860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4" name="Straight Connector 153"/>
                <p:cNvCxnSpPr>
                  <a:stCxn id="153" idx="0"/>
                  <a:endCxn id="153" idx="3"/>
                </p:cNvCxnSpPr>
                <p:nvPr/>
              </p:nvCxnSpPr>
              <p:spPr>
                <a:xfrm rot="10800000" flipH="1" flipV="1">
                  <a:off x="3007794" y="1345660"/>
                  <a:ext cx="21142" cy="15395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8" name="Freeform 147"/>
              <p:cNvSpPr/>
              <p:nvPr/>
            </p:nvSpPr>
            <p:spPr>
              <a:xfrm>
                <a:off x="2969419" y="878681"/>
                <a:ext cx="414337" cy="385763"/>
              </a:xfrm>
              <a:custGeom>
                <a:avLst/>
                <a:gdLst>
                  <a:gd name="connsiteX0" fmla="*/ 97631 w 414337"/>
                  <a:gd name="connsiteY0" fmla="*/ 0 h 385763"/>
                  <a:gd name="connsiteX1" fmla="*/ 123825 w 414337"/>
                  <a:gd name="connsiteY1" fmla="*/ 133350 h 385763"/>
                  <a:gd name="connsiteX2" fmla="*/ 414337 w 414337"/>
                  <a:gd name="connsiteY2" fmla="*/ 95250 h 385763"/>
                  <a:gd name="connsiteX3" fmla="*/ 202406 w 414337"/>
                  <a:gd name="connsiteY3" fmla="*/ 180975 h 385763"/>
                  <a:gd name="connsiteX4" fmla="*/ 302419 w 414337"/>
                  <a:gd name="connsiteY4" fmla="*/ 385763 h 385763"/>
                  <a:gd name="connsiteX5" fmla="*/ 111919 w 414337"/>
                  <a:gd name="connsiteY5" fmla="*/ 269082 h 385763"/>
                  <a:gd name="connsiteX6" fmla="*/ 0 w 414337"/>
                  <a:gd name="connsiteY6" fmla="*/ 19050 h 385763"/>
                  <a:gd name="connsiteX7" fmla="*/ 76200 w 414337"/>
                  <a:gd name="connsiteY7" fmla="*/ 83344 h 385763"/>
                  <a:gd name="connsiteX8" fmla="*/ 97631 w 414337"/>
                  <a:gd name="connsiteY8" fmla="*/ 0 h 385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4337" h="385763">
                    <a:moveTo>
                      <a:pt x="97631" y="0"/>
                    </a:moveTo>
                    <a:lnTo>
                      <a:pt x="123825" y="133350"/>
                    </a:lnTo>
                    <a:lnTo>
                      <a:pt x="414337" y="95250"/>
                    </a:lnTo>
                    <a:lnTo>
                      <a:pt x="202406" y="180975"/>
                    </a:lnTo>
                    <a:lnTo>
                      <a:pt x="302419" y="385763"/>
                    </a:lnTo>
                    <a:lnTo>
                      <a:pt x="111919" y="269082"/>
                    </a:lnTo>
                    <a:lnTo>
                      <a:pt x="0" y="19050"/>
                    </a:lnTo>
                    <a:lnTo>
                      <a:pt x="76200" y="83344"/>
                    </a:lnTo>
                    <a:lnTo>
                      <a:pt x="9763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Freeform 148"/>
              <p:cNvSpPr/>
              <p:nvPr/>
            </p:nvSpPr>
            <p:spPr>
              <a:xfrm>
                <a:off x="3245644" y="1326356"/>
                <a:ext cx="307181" cy="507207"/>
              </a:xfrm>
              <a:custGeom>
                <a:avLst/>
                <a:gdLst>
                  <a:gd name="connsiteX0" fmla="*/ 269081 w 307181"/>
                  <a:gd name="connsiteY0" fmla="*/ 0 h 507207"/>
                  <a:gd name="connsiteX1" fmla="*/ 66675 w 307181"/>
                  <a:gd name="connsiteY1" fmla="*/ 52388 h 507207"/>
                  <a:gd name="connsiteX2" fmla="*/ 11906 w 307181"/>
                  <a:gd name="connsiteY2" fmla="*/ 192882 h 507207"/>
                  <a:gd name="connsiteX3" fmla="*/ 0 w 307181"/>
                  <a:gd name="connsiteY3" fmla="*/ 447675 h 507207"/>
                  <a:gd name="connsiteX4" fmla="*/ 57150 w 307181"/>
                  <a:gd name="connsiteY4" fmla="*/ 507207 h 507207"/>
                  <a:gd name="connsiteX5" fmla="*/ 288131 w 307181"/>
                  <a:gd name="connsiteY5" fmla="*/ 373857 h 507207"/>
                  <a:gd name="connsiteX6" fmla="*/ 90487 w 307181"/>
                  <a:gd name="connsiteY6" fmla="*/ 431007 h 507207"/>
                  <a:gd name="connsiteX7" fmla="*/ 52387 w 307181"/>
                  <a:gd name="connsiteY7" fmla="*/ 392907 h 507207"/>
                  <a:gd name="connsiteX8" fmla="*/ 59531 w 307181"/>
                  <a:gd name="connsiteY8" fmla="*/ 145257 h 507207"/>
                  <a:gd name="connsiteX9" fmla="*/ 307181 w 307181"/>
                  <a:gd name="connsiteY9" fmla="*/ 61913 h 507207"/>
                  <a:gd name="connsiteX10" fmla="*/ 269081 w 307181"/>
                  <a:gd name="connsiteY10" fmla="*/ 0 h 507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07181" h="507207">
                    <a:moveTo>
                      <a:pt x="269081" y="0"/>
                    </a:moveTo>
                    <a:lnTo>
                      <a:pt x="66675" y="52388"/>
                    </a:lnTo>
                    <a:lnTo>
                      <a:pt x="11906" y="192882"/>
                    </a:lnTo>
                    <a:lnTo>
                      <a:pt x="0" y="447675"/>
                    </a:lnTo>
                    <a:lnTo>
                      <a:pt x="57150" y="507207"/>
                    </a:lnTo>
                    <a:lnTo>
                      <a:pt x="288131" y="373857"/>
                    </a:lnTo>
                    <a:lnTo>
                      <a:pt x="90487" y="431007"/>
                    </a:lnTo>
                    <a:lnTo>
                      <a:pt x="52387" y="392907"/>
                    </a:lnTo>
                    <a:lnTo>
                      <a:pt x="59531" y="145257"/>
                    </a:lnTo>
                    <a:lnTo>
                      <a:pt x="307181" y="61913"/>
                    </a:lnTo>
                    <a:lnTo>
                      <a:pt x="26908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Freeform 149"/>
              <p:cNvSpPr/>
              <p:nvPr/>
            </p:nvSpPr>
            <p:spPr>
              <a:xfrm>
                <a:off x="3026569" y="1676400"/>
                <a:ext cx="275431" cy="397669"/>
              </a:xfrm>
              <a:custGeom>
                <a:avLst/>
                <a:gdLst>
                  <a:gd name="connsiteX0" fmla="*/ 273844 w 275431"/>
                  <a:gd name="connsiteY0" fmla="*/ 397669 h 397669"/>
                  <a:gd name="connsiteX1" fmla="*/ 38100 w 275431"/>
                  <a:gd name="connsiteY1" fmla="*/ 309563 h 397669"/>
                  <a:gd name="connsiteX2" fmla="*/ 0 w 275431"/>
                  <a:gd name="connsiteY2" fmla="*/ 66675 h 397669"/>
                  <a:gd name="connsiteX3" fmla="*/ 145256 w 275431"/>
                  <a:gd name="connsiteY3" fmla="*/ 0 h 397669"/>
                  <a:gd name="connsiteX4" fmla="*/ 40481 w 275431"/>
                  <a:gd name="connsiteY4" fmla="*/ 83344 h 397669"/>
                  <a:gd name="connsiteX5" fmla="*/ 30956 w 275431"/>
                  <a:gd name="connsiteY5" fmla="*/ 200025 h 397669"/>
                  <a:gd name="connsiteX6" fmla="*/ 161925 w 275431"/>
                  <a:gd name="connsiteY6" fmla="*/ 328613 h 397669"/>
                  <a:gd name="connsiteX7" fmla="*/ 273844 w 275431"/>
                  <a:gd name="connsiteY7" fmla="*/ 302419 h 397669"/>
                  <a:gd name="connsiteX8" fmla="*/ 273844 w 275431"/>
                  <a:gd name="connsiteY8" fmla="*/ 397669 h 397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5431" h="397669">
                    <a:moveTo>
                      <a:pt x="273844" y="397669"/>
                    </a:moveTo>
                    <a:lnTo>
                      <a:pt x="38100" y="309563"/>
                    </a:lnTo>
                    <a:lnTo>
                      <a:pt x="0" y="66675"/>
                    </a:lnTo>
                    <a:lnTo>
                      <a:pt x="145256" y="0"/>
                    </a:lnTo>
                    <a:lnTo>
                      <a:pt x="40481" y="83344"/>
                    </a:lnTo>
                    <a:lnTo>
                      <a:pt x="30956" y="200025"/>
                    </a:lnTo>
                    <a:lnTo>
                      <a:pt x="161925" y="328613"/>
                    </a:lnTo>
                    <a:lnTo>
                      <a:pt x="273844" y="302419"/>
                    </a:lnTo>
                    <a:cubicBezTo>
                      <a:pt x="274638" y="334963"/>
                      <a:pt x="275431" y="367506"/>
                      <a:pt x="273844" y="397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4" name="Group 183"/>
          <p:cNvGrpSpPr/>
          <p:nvPr/>
        </p:nvGrpSpPr>
        <p:grpSpPr>
          <a:xfrm>
            <a:off x="6245321" y="3276600"/>
            <a:ext cx="1094232" cy="1319213"/>
            <a:chOff x="2487168" y="533400"/>
            <a:chExt cx="979932" cy="1166813"/>
          </a:xfrm>
        </p:grpSpPr>
        <p:grpSp>
          <p:nvGrpSpPr>
            <p:cNvPr id="185" name="Group 162"/>
            <p:cNvGrpSpPr/>
            <p:nvPr/>
          </p:nvGrpSpPr>
          <p:grpSpPr>
            <a:xfrm>
              <a:off x="2971800" y="533400"/>
              <a:ext cx="495300" cy="1166813"/>
              <a:chOff x="2971800" y="533400"/>
              <a:chExt cx="495300" cy="1166813"/>
            </a:xfrm>
          </p:grpSpPr>
          <p:sp>
            <p:nvSpPr>
              <p:cNvPr id="205" name="Freeform 204"/>
              <p:cNvSpPr/>
              <p:nvPr/>
            </p:nvSpPr>
            <p:spPr>
              <a:xfrm>
                <a:off x="3338513" y="1066800"/>
                <a:ext cx="128587" cy="500063"/>
              </a:xfrm>
              <a:custGeom>
                <a:avLst/>
                <a:gdLst>
                  <a:gd name="connsiteX0" fmla="*/ 71437 w 128587"/>
                  <a:gd name="connsiteY0" fmla="*/ 0 h 442913"/>
                  <a:gd name="connsiteX1" fmla="*/ 128587 w 128587"/>
                  <a:gd name="connsiteY1" fmla="*/ 442913 h 442913"/>
                  <a:gd name="connsiteX2" fmla="*/ 52387 w 128587"/>
                  <a:gd name="connsiteY2" fmla="*/ 80963 h 442913"/>
                  <a:gd name="connsiteX3" fmla="*/ 0 w 128587"/>
                  <a:gd name="connsiteY3" fmla="*/ 4763 h 442913"/>
                  <a:gd name="connsiteX0" fmla="*/ 71437 w 128587"/>
                  <a:gd name="connsiteY0" fmla="*/ 0 h 442913"/>
                  <a:gd name="connsiteX1" fmla="*/ 90487 w 128587"/>
                  <a:gd name="connsiteY1" fmla="*/ 19050 h 442913"/>
                  <a:gd name="connsiteX2" fmla="*/ 128587 w 128587"/>
                  <a:gd name="connsiteY2" fmla="*/ 442913 h 442913"/>
                  <a:gd name="connsiteX3" fmla="*/ 52387 w 128587"/>
                  <a:gd name="connsiteY3" fmla="*/ 80963 h 442913"/>
                  <a:gd name="connsiteX4" fmla="*/ 0 w 128587"/>
                  <a:gd name="connsiteY4" fmla="*/ 4763 h 442913"/>
                  <a:gd name="connsiteX0" fmla="*/ 71437 w 242887"/>
                  <a:gd name="connsiteY0" fmla="*/ 5715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242887"/>
                  <a:gd name="connsiteY0" fmla="*/ 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128587"/>
                  <a:gd name="connsiteY0" fmla="*/ 0 h 500063"/>
                  <a:gd name="connsiteX1" fmla="*/ 90487 w 128587"/>
                  <a:gd name="connsiteY1" fmla="*/ 152400 h 500063"/>
                  <a:gd name="connsiteX2" fmla="*/ 128587 w 128587"/>
                  <a:gd name="connsiteY2" fmla="*/ 500063 h 500063"/>
                  <a:gd name="connsiteX3" fmla="*/ 52387 w 128587"/>
                  <a:gd name="connsiteY3" fmla="*/ 138113 h 500063"/>
                  <a:gd name="connsiteX4" fmla="*/ 0 w 128587"/>
                  <a:gd name="connsiteY4" fmla="*/ 61913 h 5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87" h="500063">
                    <a:moveTo>
                      <a:pt x="14287" y="0"/>
                    </a:moveTo>
                    <a:lnTo>
                      <a:pt x="90487" y="152400"/>
                    </a:lnTo>
                    <a:lnTo>
                      <a:pt x="128587" y="500063"/>
                    </a:lnTo>
                    <a:lnTo>
                      <a:pt x="52387" y="138113"/>
                    </a:lnTo>
                    <a:lnTo>
                      <a:pt x="0" y="61913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Freeform 205"/>
              <p:cNvSpPr/>
              <p:nvPr/>
            </p:nvSpPr>
            <p:spPr>
              <a:xfrm>
                <a:off x="2971800" y="533400"/>
                <a:ext cx="457200" cy="1014413"/>
              </a:xfrm>
              <a:custGeom>
                <a:avLst/>
                <a:gdLst>
                  <a:gd name="connsiteX0" fmla="*/ 0 w 371475"/>
                  <a:gd name="connsiteY0" fmla="*/ 0 h 962025"/>
                  <a:gd name="connsiteX1" fmla="*/ 233362 w 371475"/>
                  <a:gd name="connsiteY1" fmla="*/ 61912 h 962025"/>
                  <a:gd name="connsiteX2" fmla="*/ 371475 w 371475"/>
                  <a:gd name="connsiteY2" fmla="*/ 304800 h 962025"/>
                  <a:gd name="connsiteX3" fmla="*/ 352425 w 371475"/>
                  <a:gd name="connsiteY3" fmla="*/ 557212 h 962025"/>
                  <a:gd name="connsiteX4" fmla="*/ 133350 w 371475"/>
                  <a:gd name="connsiteY4" fmla="*/ 723900 h 962025"/>
                  <a:gd name="connsiteX5" fmla="*/ 119062 w 371475"/>
                  <a:gd name="connsiteY5" fmla="*/ 942975 h 962025"/>
                  <a:gd name="connsiteX6" fmla="*/ 4762 w 371475"/>
                  <a:gd name="connsiteY6" fmla="*/ 962025 h 962025"/>
                  <a:gd name="connsiteX0" fmla="*/ 0 w 366713"/>
                  <a:gd name="connsiteY0" fmla="*/ 0 h 1090613"/>
                  <a:gd name="connsiteX1" fmla="*/ 228600 w 366713"/>
                  <a:gd name="connsiteY1" fmla="*/ 190500 h 1090613"/>
                  <a:gd name="connsiteX2" fmla="*/ 366713 w 366713"/>
                  <a:gd name="connsiteY2" fmla="*/ 433388 h 1090613"/>
                  <a:gd name="connsiteX3" fmla="*/ 347663 w 366713"/>
                  <a:gd name="connsiteY3" fmla="*/ 685800 h 1090613"/>
                  <a:gd name="connsiteX4" fmla="*/ 128588 w 366713"/>
                  <a:gd name="connsiteY4" fmla="*/ 852488 h 1090613"/>
                  <a:gd name="connsiteX5" fmla="*/ 114300 w 366713"/>
                  <a:gd name="connsiteY5" fmla="*/ 1071563 h 1090613"/>
                  <a:gd name="connsiteX6" fmla="*/ 0 w 366713"/>
                  <a:gd name="connsiteY6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1905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52400 w 366713"/>
                  <a:gd name="connsiteY5" fmla="*/ 914400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66713 w 457200"/>
                  <a:gd name="connsiteY3" fmla="*/ 433388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04799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380999"/>
                  <a:gd name="connsiteY0" fmla="*/ 0 h 1090613"/>
                  <a:gd name="connsiteX1" fmla="*/ 76200 w 380999"/>
                  <a:gd name="connsiteY1" fmla="*/ 152400 h 1090613"/>
                  <a:gd name="connsiteX2" fmla="*/ 228600 w 380999"/>
                  <a:gd name="connsiteY2" fmla="*/ 228600 h 1090613"/>
                  <a:gd name="connsiteX3" fmla="*/ 304799 w 380999"/>
                  <a:gd name="connsiteY3" fmla="*/ 457200 h 1090613"/>
                  <a:gd name="connsiteX4" fmla="*/ 380999 w 380999"/>
                  <a:gd name="connsiteY4" fmla="*/ 609600 h 1090613"/>
                  <a:gd name="connsiteX5" fmla="*/ 304799 w 380999"/>
                  <a:gd name="connsiteY5" fmla="*/ 685800 h 1090613"/>
                  <a:gd name="connsiteX6" fmla="*/ 152400 w 380999"/>
                  <a:gd name="connsiteY6" fmla="*/ 914400 h 1090613"/>
                  <a:gd name="connsiteX7" fmla="*/ 114300 w 380999"/>
                  <a:gd name="connsiteY7" fmla="*/ 1071563 h 1090613"/>
                  <a:gd name="connsiteX8" fmla="*/ 0 w 380999"/>
                  <a:gd name="connsiteY8" fmla="*/ 1090613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0999" h="1090613">
                    <a:moveTo>
                      <a:pt x="0" y="0"/>
                    </a:moveTo>
                    <a:lnTo>
                      <a:pt x="76200" y="152400"/>
                    </a:lnTo>
                    <a:lnTo>
                      <a:pt x="228600" y="228600"/>
                    </a:lnTo>
                    <a:lnTo>
                      <a:pt x="304799" y="457200"/>
                    </a:lnTo>
                    <a:lnTo>
                      <a:pt x="380999" y="609600"/>
                    </a:lnTo>
                    <a:lnTo>
                      <a:pt x="304799" y="685800"/>
                    </a:lnTo>
                    <a:lnTo>
                      <a:pt x="152400" y="914400"/>
                    </a:lnTo>
                    <a:lnTo>
                      <a:pt x="114300" y="1071563"/>
                    </a:lnTo>
                    <a:lnTo>
                      <a:pt x="0" y="10906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Freeform 206"/>
              <p:cNvSpPr/>
              <p:nvPr/>
            </p:nvSpPr>
            <p:spPr>
              <a:xfrm>
                <a:off x="3114675" y="1085850"/>
                <a:ext cx="233363" cy="614363"/>
              </a:xfrm>
              <a:custGeom>
                <a:avLst/>
                <a:gdLst>
                  <a:gd name="connsiteX0" fmla="*/ 128588 w 233363"/>
                  <a:gd name="connsiteY0" fmla="*/ 38100 h 614363"/>
                  <a:gd name="connsiteX1" fmla="*/ 0 w 233363"/>
                  <a:gd name="connsiteY1" fmla="*/ 142875 h 614363"/>
                  <a:gd name="connsiteX2" fmla="*/ 109538 w 233363"/>
                  <a:gd name="connsiteY2" fmla="*/ 309563 h 614363"/>
                  <a:gd name="connsiteX3" fmla="*/ 119063 w 233363"/>
                  <a:gd name="connsiteY3" fmla="*/ 614363 h 614363"/>
                  <a:gd name="connsiteX4" fmla="*/ 157163 w 233363"/>
                  <a:gd name="connsiteY4" fmla="*/ 261938 h 614363"/>
                  <a:gd name="connsiteX5" fmla="*/ 100013 w 233363"/>
                  <a:gd name="connsiteY5" fmla="*/ 157163 h 614363"/>
                  <a:gd name="connsiteX6" fmla="*/ 233363 w 233363"/>
                  <a:gd name="connsiteY6" fmla="*/ 0 h 61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3363" h="614363">
                    <a:moveTo>
                      <a:pt x="128588" y="38100"/>
                    </a:moveTo>
                    <a:lnTo>
                      <a:pt x="0" y="142875"/>
                    </a:lnTo>
                    <a:lnTo>
                      <a:pt x="109538" y="309563"/>
                    </a:lnTo>
                    <a:lnTo>
                      <a:pt x="119063" y="614363"/>
                    </a:lnTo>
                    <a:lnTo>
                      <a:pt x="157163" y="261938"/>
                    </a:lnTo>
                    <a:lnTo>
                      <a:pt x="100013" y="157163"/>
                    </a:lnTo>
                    <a:lnTo>
                      <a:pt x="233363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Freeform 207"/>
              <p:cNvSpPr/>
              <p:nvPr/>
            </p:nvSpPr>
            <p:spPr>
              <a:xfrm>
                <a:off x="2971800" y="633413"/>
                <a:ext cx="57150" cy="352425"/>
              </a:xfrm>
              <a:custGeom>
                <a:avLst/>
                <a:gdLst>
                  <a:gd name="connsiteX0" fmla="*/ 0 w 57150"/>
                  <a:gd name="connsiteY0" fmla="*/ 352425 h 352425"/>
                  <a:gd name="connsiteX1" fmla="*/ 57150 w 57150"/>
                  <a:gd name="connsiteY1" fmla="*/ 80962 h 352425"/>
                  <a:gd name="connsiteX2" fmla="*/ 0 w 57150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150" h="352425">
                    <a:moveTo>
                      <a:pt x="0" y="352425"/>
                    </a:moveTo>
                    <a:lnTo>
                      <a:pt x="57150" y="8096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Freeform 208"/>
              <p:cNvSpPr/>
              <p:nvPr/>
            </p:nvSpPr>
            <p:spPr>
              <a:xfrm>
                <a:off x="3028951" y="676275"/>
                <a:ext cx="247650" cy="304800"/>
              </a:xfrm>
              <a:custGeom>
                <a:avLst/>
                <a:gdLst>
                  <a:gd name="connsiteX0" fmla="*/ 23813 w 104775"/>
                  <a:gd name="connsiteY0" fmla="*/ 242888 h 304800"/>
                  <a:gd name="connsiteX1" fmla="*/ 104775 w 104775"/>
                  <a:gd name="connsiteY1" fmla="*/ 138113 h 304800"/>
                  <a:gd name="connsiteX2" fmla="*/ 90488 w 104775"/>
                  <a:gd name="connsiteY2" fmla="*/ 0 h 304800"/>
                  <a:gd name="connsiteX3" fmla="*/ 47625 w 104775"/>
                  <a:gd name="connsiteY3" fmla="*/ 61913 h 304800"/>
                  <a:gd name="connsiteX4" fmla="*/ 0 w 104775"/>
                  <a:gd name="connsiteY4" fmla="*/ 304800 h 304800"/>
                  <a:gd name="connsiteX5" fmla="*/ 23813 w 104775"/>
                  <a:gd name="connsiteY5" fmla="*/ 242888 h 304800"/>
                  <a:gd name="connsiteX0" fmla="*/ 23813 w 247650"/>
                  <a:gd name="connsiteY0" fmla="*/ 242888 h 304800"/>
                  <a:gd name="connsiteX1" fmla="*/ 104775 w 247650"/>
                  <a:gd name="connsiteY1" fmla="*/ 138113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  <a:gd name="connsiteX0" fmla="*/ 23813 w 247650"/>
                  <a:gd name="connsiteY0" fmla="*/ 242888 h 304800"/>
                  <a:gd name="connsiteX1" fmla="*/ 95249 w 247650"/>
                  <a:gd name="connsiteY1" fmla="*/ 85725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304800">
                    <a:moveTo>
                      <a:pt x="23813" y="242888"/>
                    </a:moveTo>
                    <a:lnTo>
                      <a:pt x="95249" y="85725"/>
                    </a:lnTo>
                    <a:lnTo>
                      <a:pt x="247650" y="85725"/>
                    </a:lnTo>
                    <a:lnTo>
                      <a:pt x="90488" y="0"/>
                    </a:lnTo>
                    <a:lnTo>
                      <a:pt x="47625" y="61913"/>
                    </a:lnTo>
                    <a:lnTo>
                      <a:pt x="0" y="304800"/>
                    </a:lnTo>
                    <a:lnTo>
                      <a:pt x="23813" y="242888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Freeform 209"/>
              <p:cNvSpPr/>
              <p:nvPr/>
            </p:nvSpPr>
            <p:spPr>
              <a:xfrm>
                <a:off x="3238500" y="895350"/>
                <a:ext cx="171450" cy="147638"/>
              </a:xfrm>
              <a:custGeom>
                <a:avLst/>
                <a:gdLst>
                  <a:gd name="connsiteX0" fmla="*/ 42863 w 171450"/>
                  <a:gd name="connsiteY0" fmla="*/ 142875 h 147638"/>
                  <a:gd name="connsiteX1" fmla="*/ 119063 w 171450"/>
                  <a:gd name="connsiteY1" fmla="*/ 28575 h 147638"/>
                  <a:gd name="connsiteX2" fmla="*/ 171450 w 171450"/>
                  <a:gd name="connsiteY2" fmla="*/ 147638 h 147638"/>
                  <a:gd name="connsiteX3" fmla="*/ 157163 w 171450"/>
                  <a:gd name="connsiteY3" fmla="*/ 14288 h 147638"/>
                  <a:gd name="connsiteX4" fmla="*/ 109538 w 171450"/>
                  <a:gd name="connsiteY4" fmla="*/ 0 h 147638"/>
                  <a:gd name="connsiteX5" fmla="*/ 0 w 171450"/>
                  <a:gd name="connsiteY5" fmla="*/ 76200 h 14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450" h="147638">
                    <a:moveTo>
                      <a:pt x="42863" y="142875"/>
                    </a:moveTo>
                    <a:lnTo>
                      <a:pt x="119063" y="28575"/>
                    </a:lnTo>
                    <a:lnTo>
                      <a:pt x="171450" y="147638"/>
                    </a:lnTo>
                    <a:lnTo>
                      <a:pt x="157163" y="14288"/>
                    </a:lnTo>
                    <a:lnTo>
                      <a:pt x="109538" y="0"/>
                    </a:lnTo>
                    <a:lnTo>
                      <a:pt x="0" y="7620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Freeform 210"/>
              <p:cNvSpPr/>
              <p:nvPr/>
            </p:nvSpPr>
            <p:spPr>
              <a:xfrm>
                <a:off x="3276600" y="1143000"/>
                <a:ext cx="104775" cy="409575"/>
              </a:xfrm>
              <a:custGeom>
                <a:avLst/>
                <a:gdLst>
                  <a:gd name="connsiteX0" fmla="*/ 0 w 104775"/>
                  <a:gd name="connsiteY0" fmla="*/ 61912 h 409575"/>
                  <a:gd name="connsiteX1" fmla="*/ 76200 w 104775"/>
                  <a:gd name="connsiteY1" fmla="*/ 171450 h 409575"/>
                  <a:gd name="connsiteX2" fmla="*/ 66675 w 104775"/>
                  <a:gd name="connsiteY2" fmla="*/ 409575 h 409575"/>
                  <a:gd name="connsiteX3" fmla="*/ 104775 w 104775"/>
                  <a:gd name="connsiteY3" fmla="*/ 128587 h 409575"/>
                  <a:gd name="connsiteX4" fmla="*/ 52387 w 104775"/>
                  <a:gd name="connsiteY4" fmla="*/ 0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409575">
                    <a:moveTo>
                      <a:pt x="0" y="61912"/>
                    </a:moveTo>
                    <a:lnTo>
                      <a:pt x="76200" y="171450"/>
                    </a:lnTo>
                    <a:lnTo>
                      <a:pt x="66675" y="409575"/>
                    </a:lnTo>
                    <a:lnTo>
                      <a:pt x="104775" y="128587"/>
                    </a:lnTo>
                    <a:lnTo>
                      <a:pt x="52387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6" name="Group 163"/>
            <p:cNvGrpSpPr/>
            <p:nvPr/>
          </p:nvGrpSpPr>
          <p:grpSpPr>
            <a:xfrm flipH="1">
              <a:off x="2487168" y="533400"/>
              <a:ext cx="495301" cy="1166813"/>
              <a:chOff x="2971799" y="533400"/>
              <a:chExt cx="495301" cy="1166813"/>
            </a:xfrm>
          </p:grpSpPr>
          <p:sp>
            <p:nvSpPr>
              <p:cNvPr id="198" name="Freeform 197"/>
              <p:cNvSpPr/>
              <p:nvPr/>
            </p:nvSpPr>
            <p:spPr>
              <a:xfrm>
                <a:off x="3338513" y="1066800"/>
                <a:ext cx="128587" cy="500063"/>
              </a:xfrm>
              <a:custGeom>
                <a:avLst/>
                <a:gdLst>
                  <a:gd name="connsiteX0" fmla="*/ 71437 w 128587"/>
                  <a:gd name="connsiteY0" fmla="*/ 0 h 442913"/>
                  <a:gd name="connsiteX1" fmla="*/ 128587 w 128587"/>
                  <a:gd name="connsiteY1" fmla="*/ 442913 h 442913"/>
                  <a:gd name="connsiteX2" fmla="*/ 52387 w 128587"/>
                  <a:gd name="connsiteY2" fmla="*/ 80963 h 442913"/>
                  <a:gd name="connsiteX3" fmla="*/ 0 w 128587"/>
                  <a:gd name="connsiteY3" fmla="*/ 4763 h 442913"/>
                  <a:gd name="connsiteX0" fmla="*/ 71437 w 128587"/>
                  <a:gd name="connsiteY0" fmla="*/ 0 h 442913"/>
                  <a:gd name="connsiteX1" fmla="*/ 90487 w 128587"/>
                  <a:gd name="connsiteY1" fmla="*/ 19050 h 442913"/>
                  <a:gd name="connsiteX2" fmla="*/ 128587 w 128587"/>
                  <a:gd name="connsiteY2" fmla="*/ 442913 h 442913"/>
                  <a:gd name="connsiteX3" fmla="*/ 52387 w 128587"/>
                  <a:gd name="connsiteY3" fmla="*/ 80963 h 442913"/>
                  <a:gd name="connsiteX4" fmla="*/ 0 w 128587"/>
                  <a:gd name="connsiteY4" fmla="*/ 4763 h 442913"/>
                  <a:gd name="connsiteX0" fmla="*/ 71437 w 242887"/>
                  <a:gd name="connsiteY0" fmla="*/ 5715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242887"/>
                  <a:gd name="connsiteY0" fmla="*/ 0 h 500063"/>
                  <a:gd name="connsiteX1" fmla="*/ 242887 w 242887"/>
                  <a:gd name="connsiteY1" fmla="*/ 0 h 500063"/>
                  <a:gd name="connsiteX2" fmla="*/ 128587 w 242887"/>
                  <a:gd name="connsiteY2" fmla="*/ 500063 h 500063"/>
                  <a:gd name="connsiteX3" fmla="*/ 52387 w 242887"/>
                  <a:gd name="connsiteY3" fmla="*/ 138113 h 500063"/>
                  <a:gd name="connsiteX4" fmla="*/ 0 w 242887"/>
                  <a:gd name="connsiteY4" fmla="*/ 61913 h 500063"/>
                  <a:gd name="connsiteX0" fmla="*/ 14287 w 128587"/>
                  <a:gd name="connsiteY0" fmla="*/ 0 h 500063"/>
                  <a:gd name="connsiteX1" fmla="*/ 90487 w 128587"/>
                  <a:gd name="connsiteY1" fmla="*/ 152400 h 500063"/>
                  <a:gd name="connsiteX2" fmla="*/ 128587 w 128587"/>
                  <a:gd name="connsiteY2" fmla="*/ 500063 h 500063"/>
                  <a:gd name="connsiteX3" fmla="*/ 52387 w 128587"/>
                  <a:gd name="connsiteY3" fmla="*/ 138113 h 500063"/>
                  <a:gd name="connsiteX4" fmla="*/ 0 w 128587"/>
                  <a:gd name="connsiteY4" fmla="*/ 61913 h 5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87" h="500063">
                    <a:moveTo>
                      <a:pt x="14287" y="0"/>
                    </a:moveTo>
                    <a:lnTo>
                      <a:pt x="90487" y="152400"/>
                    </a:lnTo>
                    <a:lnTo>
                      <a:pt x="128587" y="500063"/>
                    </a:lnTo>
                    <a:lnTo>
                      <a:pt x="52387" y="138113"/>
                    </a:lnTo>
                    <a:lnTo>
                      <a:pt x="0" y="61913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2971799" y="533400"/>
                <a:ext cx="457200" cy="1014413"/>
              </a:xfrm>
              <a:custGeom>
                <a:avLst/>
                <a:gdLst>
                  <a:gd name="connsiteX0" fmla="*/ 0 w 371475"/>
                  <a:gd name="connsiteY0" fmla="*/ 0 h 962025"/>
                  <a:gd name="connsiteX1" fmla="*/ 233362 w 371475"/>
                  <a:gd name="connsiteY1" fmla="*/ 61912 h 962025"/>
                  <a:gd name="connsiteX2" fmla="*/ 371475 w 371475"/>
                  <a:gd name="connsiteY2" fmla="*/ 304800 h 962025"/>
                  <a:gd name="connsiteX3" fmla="*/ 352425 w 371475"/>
                  <a:gd name="connsiteY3" fmla="*/ 557212 h 962025"/>
                  <a:gd name="connsiteX4" fmla="*/ 133350 w 371475"/>
                  <a:gd name="connsiteY4" fmla="*/ 723900 h 962025"/>
                  <a:gd name="connsiteX5" fmla="*/ 119062 w 371475"/>
                  <a:gd name="connsiteY5" fmla="*/ 942975 h 962025"/>
                  <a:gd name="connsiteX6" fmla="*/ 4762 w 371475"/>
                  <a:gd name="connsiteY6" fmla="*/ 962025 h 962025"/>
                  <a:gd name="connsiteX0" fmla="*/ 0 w 366713"/>
                  <a:gd name="connsiteY0" fmla="*/ 0 h 1090613"/>
                  <a:gd name="connsiteX1" fmla="*/ 228600 w 366713"/>
                  <a:gd name="connsiteY1" fmla="*/ 190500 h 1090613"/>
                  <a:gd name="connsiteX2" fmla="*/ 366713 w 366713"/>
                  <a:gd name="connsiteY2" fmla="*/ 433388 h 1090613"/>
                  <a:gd name="connsiteX3" fmla="*/ 347663 w 366713"/>
                  <a:gd name="connsiteY3" fmla="*/ 685800 h 1090613"/>
                  <a:gd name="connsiteX4" fmla="*/ 128588 w 366713"/>
                  <a:gd name="connsiteY4" fmla="*/ 852488 h 1090613"/>
                  <a:gd name="connsiteX5" fmla="*/ 114300 w 366713"/>
                  <a:gd name="connsiteY5" fmla="*/ 1071563 h 1090613"/>
                  <a:gd name="connsiteX6" fmla="*/ 0 w 366713"/>
                  <a:gd name="connsiteY6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1905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2286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28588 w 366713"/>
                  <a:gd name="connsiteY5" fmla="*/ 852488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366713"/>
                  <a:gd name="connsiteY0" fmla="*/ 0 h 1090613"/>
                  <a:gd name="connsiteX1" fmla="*/ 76200 w 366713"/>
                  <a:gd name="connsiteY1" fmla="*/ 152400 h 1090613"/>
                  <a:gd name="connsiteX2" fmla="*/ 228600 w 366713"/>
                  <a:gd name="connsiteY2" fmla="*/ 228600 h 1090613"/>
                  <a:gd name="connsiteX3" fmla="*/ 366713 w 366713"/>
                  <a:gd name="connsiteY3" fmla="*/ 433388 h 1090613"/>
                  <a:gd name="connsiteX4" fmla="*/ 347663 w 366713"/>
                  <a:gd name="connsiteY4" fmla="*/ 685800 h 1090613"/>
                  <a:gd name="connsiteX5" fmla="*/ 152400 w 366713"/>
                  <a:gd name="connsiteY5" fmla="*/ 914400 h 1090613"/>
                  <a:gd name="connsiteX6" fmla="*/ 114300 w 366713"/>
                  <a:gd name="connsiteY6" fmla="*/ 1071563 h 1090613"/>
                  <a:gd name="connsiteX7" fmla="*/ 0 w 366713"/>
                  <a:gd name="connsiteY7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66713 w 457200"/>
                  <a:gd name="connsiteY3" fmla="*/ 433388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47663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457200"/>
                  <a:gd name="connsiteY0" fmla="*/ 0 h 1090613"/>
                  <a:gd name="connsiteX1" fmla="*/ 76200 w 457200"/>
                  <a:gd name="connsiteY1" fmla="*/ 152400 h 1090613"/>
                  <a:gd name="connsiteX2" fmla="*/ 228600 w 457200"/>
                  <a:gd name="connsiteY2" fmla="*/ 228600 h 1090613"/>
                  <a:gd name="connsiteX3" fmla="*/ 304799 w 457200"/>
                  <a:gd name="connsiteY3" fmla="*/ 457200 h 1090613"/>
                  <a:gd name="connsiteX4" fmla="*/ 457200 w 457200"/>
                  <a:gd name="connsiteY4" fmla="*/ 609600 h 1090613"/>
                  <a:gd name="connsiteX5" fmla="*/ 304799 w 457200"/>
                  <a:gd name="connsiteY5" fmla="*/ 685800 h 1090613"/>
                  <a:gd name="connsiteX6" fmla="*/ 152400 w 457200"/>
                  <a:gd name="connsiteY6" fmla="*/ 914400 h 1090613"/>
                  <a:gd name="connsiteX7" fmla="*/ 114300 w 457200"/>
                  <a:gd name="connsiteY7" fmla="*/ 1071563 h 1090613"/>
                  <a:gd name="connsiteX8" fmla="*/ 0 w 457200"/>
                  <a:gd name="connsiteY8" fmla="*/ 1090613 h 1090613"/>
                  <a:gd name="connsiteX0" fmla="*/ 0 w 380999"/>
                  <a:gd name="connsiteY0" fmla="*/ 0 h 1090613"/>
                  <a:gd name="connsiteX1" fmla="*/ 76200 w 380999"/>
                  <a:gd name="connsiteY1" fmla="*/ 152400 h 1090613"/>
                  <a:gd name="connsiteX2" fmla="*/ 228600 w 380999"/>
                  <a:gd name="connsiteY2" fmla="*/ 228600 h 1090613"/>
                  <a:gd name="connsiteX3" fmla="*/ 304799 w 380999"/>
                  <a:gd name="connsiteY3" fmla="*/ 457200 h 1090613"/>
                  <a:gd name="connsiteX4" fmla="*/ 380999 w 380999"/>
                  <a:gd name="connsiteY4" fmla="*/ 609600 h 1090613"/>
                  <a:gd name="connsiteX5" fmla="*/ 304799 w 380999"/>
                  <a:gd name="connsiteY5" fmla="*/ 685800 h 1090613"/>
                  <a:gd name="connsiteX6" fmla="*/ 152400 w 380999"/>
                  <a:gd name="connsiteY6" fmla="*/ 914400 h 1090613"/>
                  <a:gd name="connsiteX7" fmla="*/ 114300 w 380999"/>
                  <a:gd name="connsiteY7" fmla="*/ 1071563 h 1090613"/>
                  <a:gd name="connsiteX8" fmla="*/ 0 w 380999"/>
                  <a:gd name="connsiteY8" fmla="*/ 1090613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0999" h="1090613">
                    <a:moveTo>
                      <a:pt x="0" y="0"/>
                    </a:moveTo>
                    <a:lnTo>
                      <a:pt x="76200" y="152400"/>
                    </a:lnTo>
                    <a:lnTo>
                      <a:pt x="228600" y="228600"/>
                    </a:lnTo>
                    <a:lnTo>
                      <a:pt x="304799" y="457200"/>
                    </a:lnTo>
                    <a:lnTo>
                      <a:pt x="380999" y="609600"/>
                    </a:lnTo>
                    <a:lnTo>
                      <a:pt x="304799" y="685800"/>
                    </a:lnTo>
                    <a:lnTo>
                      <a:pt x="152400" y="914400"/>
                    </a:lnTo>
                    <a:lnTo>
                      <a:pt x="114300" y="1071563"/>
                    </a:lnTo>
                    <a:lnTo>
                      <a:pt x="0" y="10906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Freeform 199"/>
              <p:cNvSpPr/>
              <p:nvPr/>
            </p:nvSpPr>
            <p:spPr>
              <a:xfrm>
                <a:off x="3114675" y="1085850"/>
                <a:ext cx="233363" cy="614363"/>
              </a:xfrm>
              <a:custGeom>
                <a:avLst/>
                <a:gdLst>
                  <a:gd name="connsiteX0" fmla="*/ 128588 w 233363"/>
                  <a:gd name="connsiteY0" fmla="*/ 38100 h 614363"/>
                  <a:gd name="connsiteX1" fmla="*/ 0 w 233363"/>
                  <a:gd name="connsiteY1" fmla="*/ 142875 h 614363"/>
                  <a:gd name="connsiteX2" fmla="*/ 109538 w 233363"/>
                  <a:gd name="connsiteY2" fmla="*/ 309563 h 614363"/>
                  <a:gd name="connsiteX3" fmla="*/ 119063 w 233363"/>
                  <a:gd name="connsiteY3" fmla="*/ 614363 h 614363"/>
                  <a:gd name="connsiteX4" fmla="*/ 157163 w 233363"/>
                  <a:gd name="connsiteY4" fmla="*/ 261938 h 614363"/>
                  <a:gd name="connsiteX5" fmla="*/ 100013 w 233363"/>
                  <a:gd name="connsiteY5" fmla="*/ 157163 h 614363"/>
                  <a:gd name="connsiteX6" fmla="*/ 233363 w 233363"/>
                  <a:gd name="connsiteY6" fmla="*/ 0 h 61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3363" h="614363">
                    <a:moveTo>
                      <a:pt x="128588" y="38100"/>
                    </a:moveTo>
                    <a:lnTo>
                      <a:pt x="0" y="142875"/>
                    </a:lnTo>
                    <a:lnTo>
                      <a:pt x="109538" y="309563"/>
                    </a:lnTo>
                    <a:lnTo>
                      <a:pt x="119063" y="614363"/>
                    </a:lnTo>
                    <a:lnTo>
                      <a:pt x="157163" y="261938"/>
                    </a:lnTo>
                    <a:lnTo>
                      <a:pt x="100013" y="157163"/>
                    </a:lnTo>
                    <a:lnTo>
                      <a:pt x="233363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Freeform 200"/>
              <p:cNvSpPr/>
              <p:nvPr/>
            </p:nvSpPr>
            <p:spPr>
              <a:xfrm>
                <a:off x="2971800" y="633413"/>
                <a:ext cx="57150" cy="352425"/>
              </a:xfrm>
              <a:custGeom>
                <a:avLst/>
                <a:gdLst>
                  <a:gd name="connsiteX0" fmla="*/ 0 w 57150"/>
                  <a:gd name="connsiteY0" fmla="*/ 352425 h 352425"/>
                  <a:gd name="connsiteX1" fmla="*/ 57150 w 57150"/>
                  <a:gd name="connsiteY1" fmla="*/ 80962 h 352425"/>
                  <a:gd name="connsiteX2" fmla="*/ 0 w 57150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150" h="352425">
                    <a:moveTo>
                      <a:pt x="0" y="352425"/>
                    </a:moveTo>
                    <a:lnTo>
                      <a:pt x="57150" y="8096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Freeform 201"/>
              <p:cNvSpPr/>
              <p:nvPr/>
            </p:nvSpPr>
            <p:spPr>
              <a:xfrm>
                <a:off x="3028951" y="676275"/>
                <a:ext cx="247650" cy="304800"/>
              </a:xfrm>
              <a:custGeom>
                <a:avLst/>
                <a:gdLst>
                  <a:gd name="connsiteX0" fmla="*/ 23813 w 104775"/>
                  <a:gd name="connsiteY0" fmla="*/ 242888 h 304800"/>
                  <a:gd name="connsiteX1" fmla="*/ 104775 w 104775"/>
                  <a:gd name="connsiteY1" fmla="*/ 138113 h 304800"/>
                  <a:gd name="connsiteX2" fmla="*/ 90488 w 104775"/>
                  <a:gd name="connsiteY2" fmla="*/ 0 h 304800"/>
                  <a:gd name="connsiteX3" fmla="*/ 47625 w 104775"/>
                  <a:gd name="connsiteY3" fmla="*/ 61913 h 304800"/>
                  <a:gd name="connsiteX4" fmla="*/ 0 w 104775"/>
                  <a:gd name="connsiteY4" fmla="*/ 304800 h 304800"/>
                  <a:gd name="connsiteX5" fmla="*/ 23813 w 104775"/>
                  <a:gd name="connsiteY5" fmla="*/ 242888 h 304800"/>
                  <a:gd name="connsiteX0" fmla="*/ 23813 w 247650"/>
                  <a:gd name="connsiteY0" fmla="*/ 242888 h 304800"/>
                  <a:gd name="connsiteX1" fmla="*/ 104775 w 247650"/>
                  <a:gd name="connsiteY1" fmla="*/ 138113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  <a:gd name="connsiteX0" fmla="*/ 23813 w 247650"/>
                  <a:gd name="connsiteY0" fmla="*/ 242888 h 304800"/>
                  <a:gd name="connsiteX1" fmla="*/ 95249 w 247650"/>
                  <a:gd name="connsiteY1" fmla="*/ 85725 h 304800"/>
                  <a:gd name="connsiteX2" fmla="*/ 247650 w 247650"/>
                  <a:gd name="connsiteY2" fmla="*/ 85725 h 304800"/>
                  <a:gd name="connsiteX3" fmla="*/ 90488 w 247650"/>
                  <a:gd name="connsiteY3" fmla="*/ 0 h 304800"/>
                  <a:gd name="connsiteX4" fmla="*/ 47625 w 247650"/>
                  <a:gd name="connsiteY4" fmla="*/ 61913 h 304800"/>
                  <a:gd name="connsiteX5" fmla="*/ 0 w 247650"/>
                  <a:gd name="connsiteY5" fmla="*/ 304800 h 304800"/>
                  <a:gd name="connsiteX6" fmla="*/ 23813 w 247650"/>
                  <a:gd name="connsiteY6" fmla="*/ 242888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304800">
                    <a:moveTo>
                      <a:pt x="23813" y="242888"/>
                    </a:moveTo>
                    <a:lnTo>
                      <a:pt x="95249" y="85725"/>
                    </a:lnTo>
                    <a:lnTo>
                      <a:pt x="247650" y="85725"/>
                    </a:lnTo>
                    <a:lnTo>
                      <a:pt x="90488" y="0"/>
                    </a:lnTo>
                    <a:lnTo>
                      <a:pt x="47625" y="61913"/>
                    </a:lnTo>
                    <a:lnTo>
                      <a:pt x="0" y="304800"/>
                    </a:lnTo>
                    <a:lnTo>
                      <a:pt x="23813" y="242888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3238500" y="895350"/>
                <a:ext cx="171450" cy="147638"/>
              </a:xfrm>
              <a:custGeom>
                <a:avLst/>
                <a:gdLst>
                  <a:gd name="connsiteX0" fmla="*/ 42863 w 171450"/>
                  <a:gd name="connsiteY0" fmla="*/ 142875 h 147638"/>
                  <a:gd name="connsiteX1" fmla="*/ 119063 w 171450"/>
                  <a:gd name="connsiteY1" fmla="*/ 28575 h 147638"/>
                  <a:gd name="connsiteX2" fmla="*/ 171450 w 171450"/>
                  <a:gd name="connsiteY2" fmla="*/ 147638 h 147638"/>
                  <a:gd name="connsiteX3" fmla="*/ 157163 w 171450"/>
                  <a:gd name="connsiteY3" fmla="*/ 14288 h 147638"/>
                  <a:gd name="connsiteX4" fmla="*/ 109538 w 171450"/>
                  <a:gd name="connsiteY4" fmla="*/ 0 h 147638"/>
                  <a:gd name="connsiteX5" fmla="*/ 0 w 171450"/>
                  <a:gd name="connsiteY5" fmla="*/ 76200 h 14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450" h="147638">
                    <a:moveTo>
                      <a:pt x="42863" y="142875"/>
                    </a:moveTo>
                    <a:lnTo>
                      <a:pt x="119063" y="28575"/>
                    </a:lnTo>
                    <a:lnTo>
                      <a:pt x="171450" y="147638"/>
                    </a:lnTo>
                    <a:lnTo>
                      <a:pt x="157163" y="14288"/>
                    </a:lnTo>
                    <a:lnTo>
                      <a:pt x="109538" y="0"/>
                    </a:lnTo>
                    <a:lnTo>
                      <a:pt x="0" y="7620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3276600" y="1143000"/>
                <a:ext cx="104775" cy="409575"/>
              </a:xfrm>
              <a:custGeom>
                <a:avLst/>
                <a:gdLst>
                  <a:gd name="connsiteX0" fmla="*/ 0 w 104775"/>
                  <a:gd name="connsiteY0" fmla="*/ 61912 h 409575"/>
                  <a:gd name="connsiteX1" fmla="*/ 76200 w 104775"/>
                  <a:gd name="connsiteY1" fmla="*/ 171450 h 409575"/>
                  <a:gd name="connsiteX2" fmla="*/ 66675 w 104775"/>
                  <a:gd name="connsiteY2" fmla="*/ 409575 h 409575"/>
                  <a:gd name="connsiteX3" fmla="*/ 104775 w 104775"/>
                  <a:gd name="connsiteY3" fmla="*/ 128587 h 409575"/>
                  <a:gd name="connsiteX4" fmla="*/ 52387 w 104775"/>
                  <a:gd name="connsiteY4" fmla="*/ 0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409575">
                    <a:moveTo>
                      <a:pt x="0" y="61912"/>
                    </a:moveTo>
                    <a:lnTo>
                      <a:pt x="76200" y="171450"/>
                    </a:lnTo>
                    <a:lnTo>
                      <a:pt x="66675" y="409575"/>
                    </a:lnTo>
                    <a:lnTo>
                      <a:pt x="104775" y="128587"/>
                    </a:lnTo>
                    <a:lnTo>
                      <a:pt x="52387" y="0"/>
                    </a:lnTo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7" name="Trapezoid 186"/>
            <p:cNvSpPr/>
            <p:nvPr/>
          </p:nvSpPr>
          <p:spPr>
            <a:xfrm>
              <a:off x="2830616" y="1303844"/>
              <a:ext cx="293583" cy="304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8" name="Group 184"/>
            <p:cNvGrpSpPr/>
            <p:nvPr/>
          </p:nvGrpSpPr>
          <p:grpSpPr>
            <a:xfrm flipH="1">
              <a:off x="2590800" y="762000"/>
              <a:ext cx="313811" cy="410236"/>
              <a:chOff x="2865470" y="776472"/>
              <a:chExt cx="313811" cy="410236"/>
            </a:xfrm>
          </p:grpSpPr>
          <p:sp>
            <p:nvSpPr>
              <p:cNvPr id="194" name="Freeform 193"/>
              <p:cNvSpPr/>
              <p:nvPr/>
            </p:nvSpPr>
            <p:spPr>
              <a:xfrm rot="1392876" flipH="1">
                <a:off x="2865470" y="907308"/>
                <a:ext cx="222250" cy="279400"/>
              </a:xfrm>
              <a:custGeom>
                <a:avLst/>
                <a:gdLst>
                  <a:gd name="connsiteX0" fmla="*/ 196850 w 222250"/>
                  <a:gd name="connsiteY0" fmla="*/ 114300 h 279400"/>
                  <a:gd name="connsiteX1" fmla="*/ 88900 w 222250"/>
                  <a:gd name="connsiteY1" fmla="*/ 0 h 279400"/>
                  <a:gd name="connsiteX2" fmla="*/ 0 w 222250"/>
                  <a:gd name="connsiteY2" fmla="*/ 133350 h 279400"/>
                  <a:gd name="connsiteX3" fmla="*/ 133350 w 222250"/>
                  <a:gd name="connsiteY3" fmla="*/ 279400 h 279400"/>
                  <a:gd name="connsiteX4" fmla="*/ 222250 w 222250"/>
                  <a:gd name="connsiteY4" fmla="*/ 279400 h 279400"/>
                  <a:gd name="connsiteX5" fmla="*/ 196850 w 222250"/>
                  <a:gd name="connsiteY5" fmla="*/ 114300 h 279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50" h="279400">
                    <a:moveTo>
                      <a:pt x="196850" y="114300"/>
                    </a:moveTo>
                    <a:lnTo>
                      <a:pt x="88900" y="0"/>
                    </a:lnTo>
                    <a:lnTo>
                      <a:pt x="0" y="133350"/>
                    </a:lnTo>
                    <a:lnTo>
                      <a:pt x="133350" y="279400"/>
                    </a:lnTo>
                    <a:lnTo>
                      <a:pt x="222250" y="279400"/>
                    </a:lnTo>
                    <a:lnTo>
                      <a:pt x="196850" y="1143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5" name="Straight Connector 194"/>
              <p:cNvCxnSpPr>
                <a:stCxn id="194" idx="3"/>
                <a:endCxn id="194" idx="0"/>
              </p:cNvCxnSpPr>
              <p:nvPr/>
            </p:nvCxnSpPr>
            <p:spPr>
              <a:xfrm rot="12192876">
                <a:off x="2872713" y="995705"/>
                <a:ext cx="635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>
                <a:stCxn id="194" idx="1"/>
              </p:cNvCxnSpPr>
              <p:nvPr/>
            </p:nvCxnSpPr>
            <p:spPr>
              <a:xfrm rot="12192876" flipH="1">
                <a:off x="3064981" y="864606"/>
                <a:ext cx="114300" cy="88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>
                <a:stCxn id="194" idx="1"/>
              </p:cNvCxnSpPr>
              <p:nvPr/>
            </p:nvCxnSpPr>
            <p:spPr>
              <a:xfrm rot="1392876" flipV="1">
                <a:off x="3083084" y="776472"/>
                <a:ext cx="381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9" name="Group 185"/>
            <p:cNvGrpSpPr/>
            <p:nvPr/>
          </p:nvGrpSpPr>
          <p:grpSpPr>
            <a:xfrm>
              <a:off x="3063240" y="762000"/>
              <a:ext cx="313811" cy="410236"/>
              <a:chOff x="2865470" y="776472"/>
              <a:chExt cx="313811" cy="410236"/>
            </a:xfrm>
          </p:grpSpPr>
          <p:sp>
            <p:nvSpPr>
              <p:cNvPr id="190" name="Freeform 189"/>
              <p:cNvSpPr/>
              <p:nvPr/>
            </p:nvSpPr>
            <p:spPr>
              <a:xfrm rot="1392876" flipH="1">
                <a:off x="2865470" y="907308"/>
                <a:ext cx="222250" cy="279400"/>
              </a:xfrm>
              <a:custGeom>
                <a:avLst/>
                <a:gdLst>
                  <a:gd name="connsiteX0" fmla="*/ 196850 w 222250"/>
                  <a:gd name="connsiteY0" fmla="*/ 114300 h 279400"/>
                  <a:gd name="connsiteX1" fmla="*/ 88900 w 222250"/>
                  <a:gd name="connsiteY1" fmla="*/ 0 h 279400"/>
                  <a:gd name="connsiteX2" fmla="*/ 0 w 222250"/>
                  <a:gd name="connsiteY2" fmla="*/ 133350 h 279400"/>
                  <a:gd name="connsiteX3" fmla="*/ 133350 w 222250"/>
                  <a:gd name="connsiteY3" fmla="*/ 279400 h 279400"/>
                  <a:gd name="connsiteX4" fmla="*/ 222250 w 222250"/>
                  <a:gd name="connsiteY4" fmla="*/ 279400 h 279400"/>
                  <a:gd name="connsiteX5" fmla="*/ 196850 w 222250"/>
                  <a:gd name="connsiteY5" fmla="*/ 114300 h 279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50" h="279400">
                    <a:moveTo>
                      <a:pt x="196850" y="114300"/>
                    </a:moveTo>
                    <a:lnTo>
                      <a:pt x="88900" y="0"/>
                    </a:lnTo>
                    <a:lnTo>
                      <a:pt x="0" y="133350"/>
                    </a:lnTo>
                    <a:lnTo>
                      <a:pt x="133350" y="279400"/>
                    </a:lnTo>
                    <a:lnTo>
                      <a:pt x="222250" y="279400"/>
                    </a:lnTo>
                    <a:lnTo>
                      <a:pt x="196850" y="1143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1" name="Straight Connector 190"/>
              <p:cNvCxnSpPr>
                <a:stCxn id="190" idx="3"/>
                <a:endCxn id="190" idx="0"/>
              </p:cNvCxnSpPr>
              <p:nvPr/>
            </p:nvCxnSpPr>
            <p:spPr>
              <a:xfrm rot="12192876">
                <a:off x="2872713" y="995705"/>
                <a:ext cx="635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>
                <a:stCxn id="190" idx="1"/>
              </p:cNvCxnSpPr>
              <p:nvPr/>
            </p:nvCxnSpPr>
            <p:spPr>
              <a:xfrm rot="12192876" flipH="1">
                <a:off x="3064981" y="864606"/>
                <a:ext cx="114300" cy="88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stCxn id="190" idx="1"/>
              </p:cNvCxnSpPr>
              <p:nvPr/>
            </p:nvCxnSpPr>
            <p:spPr>
              <a:xfrm rot="1392876" flipV="1">
                <a:off x="3083084" y="776472"/>
                <a:ext cx="38100" cy="165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/>
          <p:cNvGrpSpPr/>
          <p:nvPr/>
        </p:nvGrpSpPr>
        <p:grpSpPr>
          <a:xfrm>
            <a:off x="6397721" y="1981200"/>
            <a:ext cx="993679" cy="933984"/>
            <a:chOff x="2590800" y="594360"/>
            <a:chExt cx="917479" cy="862362"/>
          </a:xfrm>
        </p:grpSpPr>
        <p:grpSp>
          <p:nvGrpSpPr>
            <p:cNvPr id="213" name="Group 156"/>
            <p:cNvGrpSpPr/>
            <p:nvPr/>
          </p:nvGrpSpPr>
          <p:grpSpPr>
            <a:xfrm>
              <a:off x="3044952" y="595313"/>
              <a:ext cx="463327" cy="828675"/>
              <a:chOff x="3044952" y="595313"/>
              <a:chExt cx="463327" cy="828675"/>
            </a:xfrm>
          </p:grpSpPr>
          <p:sp>
            <p:nvSpPr>
              <p:cNvPr id="224" name="Freeform 223"/>
              <p:cNvSpPr/>
              <p:nvPr/>
            </p:nvSpPr>
            <p:spPr>
              <a:xfrm>
                <a:off x="3048000" y="595313"/>
                <a:ext cx="409575" cy="828675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9575" h="828675">
                    <a:moveTo>
                      <a:pt x="4763" y="0"/>
                    </a:moveTo>
                    <a:lnTo>
                      <a:pt x="190500" y="19050"/>
                    </a:lnTo>
                    <a:lnTo>
                      <a:pt x="385763" y="161925"/>
                    </a:lnTo>
                    <a:lnTo>
                      <a:pt x="409575" y="461962"/>
                    </a:lnTo>
                    <a:lnTo>
                      <a:pt x="328613" y="719137"/>
                    </a:lnTo>
                    <a:lnTo>
                      <a:pt x="0" y="8286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Freeform 224"/>
              <p:cNvSpPr/>
              <p:nvPr/>
            </p:nvSpPr>
            <p:spPr>
              <a:xfrm>
                <a:off x="3048000" y="609600"/>
                <a:ext cx="381000" cy="762000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3048 w 409575"/>
                  <a:gd name="connsiteY0" fmla="*/ 0 h 813435"/>
                  <a:gd name="connsiteX1" fmla="*/ 190500 w 409575"/>
                  <a:gd name="connsiteY1" fmla="*/ 381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07848 w 409575"/>
                  <a:gd name="connsiteY2" fmla="*/ 152400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28613 w 384048"/>
                  <a:gd name="connsiteY4" fmla="*/ 703897 h 813435"/>
                  <a:gd name="connsiteX5" fmla="*/ 0 w 384048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07848 w 384048"/>
                  <a:gd name="connsiteY4" fmla="*/ 685800 h 813435"/>
                  <a:gd name="connsiteX5" fmla="*/ 0 w 384048"/>
                  <a:gd name="connsiteY5" fmla="*/ 813435 h 813435"/>
                  <a:gd name="connsiteX0" fmla="*/ 0 w 381000"/>
                  <a:gd name="connsiteY0" fmla="*/ 0 h 762000"/>
                  <a:gd name="connsiteX1" fmla="*/ 228600 w 381000"/>
                  <a:gd name="connsiteY1" fmla="*/ 76200 h 762000"/>
                  <a:gd name="connsiteX2" fmla="*/ 304800 w 381000"/>
                  <a:gd name="connsiteY2" fmla="*/ 152400 h 762000"/>
                  <a:gd name="connsiteX3" fmla="*/ 381000 w 381000"/>
                  <a:gd name="connsiteY3" fmla="*/ 457200 h 762000"/>
                  <a:gd name="connsiteX4" fmla="*/ 304800 w 381000"/>
                  <a:gd name="connsiteY4" fmla="*/ 685800 h 762000"/>
                  <a:gd name="connsiteX5" fmla="*/ 0 w 381000"/>
                  <a:gd name="connsiteY5" fmla="*/ 762000 h 76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1000" h="762000">
                    <a:moveTo>
                      <a:pt x="0" y="0"/>
                    </a:moveTo>
                    <a:lnTo>
                      <a:pt x="228600" y="76200"/>
                    </a:lnTo>
                    <a:lnTo>
                      <a:pt x="304800" y="152400"/>
                    </a:lnTo>
                    <a:lnTo>
                      <a:pt x="381000" y="457200"/>
                    </a:lnTo>
                    <a:lnTo>
                      <a:pt x="304800" y="685800"/>
                    </a:lnTo>
                    <a:lnTo>
                      <a:pt x="0" y="762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6" name="Group 147"/>
              <p:cNvGrpSpPr/>
              <p:nvPr/>
            </p:nvGrpSpPr>
            <p:grpSpPr>
              <a:xfrm>
                <a:off x="3157865" y="639458"/>
                <a:ext cx="350414" cy="463818"/>
                <a:chOff x="3157865" y="639458"/>
                <a:chExt cx="350414" cy="463818"/>
              </a:xfrm>
            </p:grpSpPr>
            <p:sp>
              <p:nvSpPr>
                <p:cNvPr id="228" name="Freeform 227"/>
                <p:cNvSpPr/>
                <p:nvPr/>
              </p:nvSpPr>
              <p:spPr>
                <a:xfrm rot="1392876" flipH="1">
                  <a:off x="3157865" y="787383"/>
                  <a:ext cx="248173" cy="315893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9" name="Straight Connector 228"/>
                <p:cNvCxnSpPr>
                  <a:stCxn id="228" idx="3"/>
                  <a:endCxn id="228" idx="0"/>
                </p:cNvCxnSpPr>
                <p:nvPr/>
              </p:nvCxnSpPr>
              <p:spPr>
                <a:xfrm rot="12192876">
                  <a:off x="3165953" y="887326"/>
                  <a:ext cx="70907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/>
                <p:cNvCxnSpPr>
                  <a:stCxn id="228" idx="1"/>
                </p:cNvCxnSpPr>
                <p:nvPr/>
              </p:nvCxnSpPr>
              <p:spPr>
                <a:xfrm rot="12192876" flipH="1">
                  <a:off x="3380647" y="739103"/>
                  <a:ext cx="127632" cy="10051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/>
                <p:cNvCxnSpPr>
                  <a:stCxn id="228" idx="1"/>
                </p:cNvCxnSpPr>
                <p:nvPr/>
              </p:nvCxnSpPr>
              <p:spPr>
                <a:xfrm rot="1392876" flipV="1">
                  <a:off x="3400862" y="639458"/>
                  <a:ext cx="42544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Freeform 226"/>
              <p:cNvSpPr/>
              <p:nvPr/>
            </p:nvSpPr>
            <p:spPr>
              <a:xfrm>
                <a:off x="3044952" y="1056323"/>
                <a:ext cx="409575" cy="366713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4763 w 409575"/>
                  <a:gd name="connsiteY0" fmla="*/ 0 h 828675"/>
                  <a:gd name="connsiteX1" fmla="*/ 385763 w 409575"/>
                  <a:gd name="connsiteY1" fmla="*/ 161925 h 828675"/>
                  <a:gd name="connsiteX2" fmla="*/ 409575 w 409575"/>
                  <a:gd name="connsiteY2" fmla="*/ 461962 h 828675"/>
                  <a:gd name="connsiteX3" fmla="*/ 328613 w 409575"/>
                  <a:gd name="connsiteY3" fmla="*/ 719137 h 828675"/>
                  <a:gd name="connsiteX4" fmla="*/ 0 w 409575"/>
                  <a:gd name="connsiteY4" fmla="*/ 828675 h 828675"/>
                  <a:gd name="connsiteX0" fmla="*/ 3048 w 409575"/>
                  <a:gd name="connsiteY0" fmla="*/ 462915 h 666750"/>
                  <a:gd name="connsiteX1" fmla="*/ 385763 w 409575"/>
                  <a:gd name="connsiteY1" fmla="*/ 0 h 666750"/>
                  <a:gd name="connsiteX2" fmla="*/ 409575 w 409575"/>
                  <a:gd name="connsiteY2" fmla="*/ 300037 h 666750"/>
                  <a:gd name="connsiteX3" fmla="*/ 328613 w 409575"/>
                  <a:gd name="connsiteY3" fmla="*/ 557212 h 666750"/>
                  <a:gd name="connsiteX4" fmla="*/ 0 w 409575"/>
                  <a:gd name="connsiteY4" fmla="*/ 666750 h 666750"/>
                  <a:gd name="connsiteX0" fmla="*/ 3048 w 409575"/>
                  <a:gd name="connsiteY0" fmla="*/ 162878 h 366713"/>
                  <a:gd name="connsiteX1" fmla="*/ 307848 w 409575"/>
                  <a:gd name="connsiteY1" fmla="*/ 10477 h 366713"/>
                  <a:gd name="connsiteX2" fmla="*/ 409575 w 409575"/>
                  <a:gd name="connsiteY2" fmla="*/ 0 h 366713"/>
                  <a:gd name="connsiteX3" fmla="*/ 328613 w 409575"/>
                  <a:gd name="connsiteY3" fmla="*/ 257175 h 366713"/>
                  <a:gd name="connsiteX4" fmla="*/ 0 w 409575"/>
                  <a:gd name="connsiteY4" fmla="*/ 366713 h 366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9575" h="366713">
                    <a:moveTo>
                      <a:pt x="3048" y="162878"/>
                    </a:moveTo>
                    <a:lnTo>
                      <a:pt x="307848" y="10477"/>
                    </a:lnTo>
                    <a:lnTo>
                      <a:pt x="409575" y="0"/>
                    </a:lnTo>
                    <a:lnTo>
                      <a:pt x="328613" y="257175"/>
                    </a:lnTo>
                    <a:lnTo>
                      <a:pt x="0" y="3667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3000">
                    <a:schemeClr val="bg1">
                      <a:lumMod val="65000"/>
                    </a:schemeClr>
                  </a:gs>
                  <a:gs pos="28000">
                    <a:schemeClr val="tx1">
                      <a:lumMod val="50000"/>
                      <a:lumOff val="50000"/>
                    </a:schemeClr>
                  </a:gs>
                  <a:gs pos="42999">
                    <a:schemeClr val="bg1">
                      <a:lumMod val="65000"/>
                    </a:schemeClr>
                  </a:gs>
                  <a:gs pos="58000">
                    <a:schemeClr val="tx1">
                      <a:lumMod val="50000"/>
                      <a:lumOff val="50000"/>
                    </a:schemeClr>
                  </a:gs>
                  <a:gs pos="72000">
                    <a:schemeClr val="bg1">
                      <a:lumMod val="65000"/>
                    </a:schemeClr>
                  </a:gs>
                  <a:gs pos="87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600000" scaled="0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4" name="Group 166"/>
            <p:cNvGrpSpPr/>
            <p:nvPr/>
          </p:nvGrpSpPr>
          <p:grpSpPr>
            <a:xfrm flipH="1">
              <a:off x="2590800" y="594360"/>
              <a:ext cx="463327" cy="828675"/>
              <a:chOff x="3044952" y="595313"/>
              <a:chExt cx="463327" cy="828675"/>
            </a:xfrm>
          </p:grpSpPr>
          <p:sp>
            <p:nvSpPr>
              <p:cNvPr id="216" name="Freeform 215"/>
              <p:cNvSpPr/>
              <p:nvPr/>
            </p:nvSpPr>
            <p:spPr>
              <a:xfrm>
                <a:off x="3048000" y="595313"/>
                <a:ext cx="409575" cy="828675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9575" h="828675">
                    <a:moveTo>
                      <a:pt x="4763" y="0"/>
                    </a:moveTo>
                    <a:lnTo>
                      <a:pt x="190500" y="19050"/>
                    </a:lnTo>
                    <a:lnTo>
                      <a:pt x="385763" y="161925"/>
                    </a:lnTo>
                    <a:lnTo>
                      <a:pt x="409575" y="461962"/>
                    </a:lnTo>
                    <a:lnTo>
                      <a:pt x="328613" y="719137"/>
                    </a:lnTo>
                    <a:lnTo>
                      <a:pt x="0" y="8286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Freeform 216"/>
              <p:cNvSpPr/>
              <p:nvPr/>
            </p:nvSpPr>
            <p:spPr>
              <a:xfrm>
                <a:off x="3048000" y="609600"/>
                <a:ext cx="381000" cy="762000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3048 w 409575"/>
                  <a:gd name="connsiteY0" fmla="*/ 0 h 813435"/>
                  <a:gd name="connsiteX1" fmla="*/ 190500 w 409575"/>
                  <a:gd name="connsiteY1" fmla="*/ 381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85763 w 409575"/>
                  <a:gd name="connsiteY2" fmla="*/ 146685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409575"/>
                  <a:gd name="connsiteY0" fmla="*/ 0 h 813435"/>
                  <a:gd name="connsiteX1" fmla="*/ 231648 w 409575"/>
                  <a:gd name="connsiteY1" fmla="*/ 76200 h 813435"/>
                  <a:gd name="connsiteX2" fmla="*/ 307848 w 409575"/>
                  <a:gd name="connsiteY2" fmla="*/ 152400 h 813435"/>
                  <a:gd name="connsiteX3" fmla="*/ 409575 w 409575"/>
                  <a:gd name="connsiteY3" fmla="*/ 446722 h 813435"/>
                  <a:gd name="connsiteX4" fmla="*/ 328613 w 409575"/>
                  <a:gd name="connsiteY4" fmla="*/ 703897 h 813435"/>
                  <a:gd name="connsiteX5" fmla="*/ 0 w 409575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28613 w 384048"/>
                  <a:gd name="connsiteY4" fmla="*/ 703897 h 813435"/>
                  <a:gd name="connsiteX5" fmla="*/ 0 w 384048"/>
                  <a:gd name="connsiteY5" fmla="*/ 813435 h 813435"/>
                  <a:gd name="connsiteX0" fmla="*/ 3048 w 384048"/>
                  <a:gd name="connsiteY0" fmla="*/ 0 h 813435"/>
                  <a:gd name="connsiteX1" fmla="*/ 231648 w 384048"/>
                  <a:gd name="connsiteY1" fmla="*/ 76200 h 813435"/>
                  <a:gd name="connsiteX2" fmla="*/ 307848 w 384048"/>
                  <a:gd name="connsiteY2" fmla="*/ 152400 h 813435"/>
                  <a:gd name="connsiteX3" fmla="*/ 384048 w 384048"/>
                  <a:gd name="connsiteY3" fmla="*/ 457200 h 813435"/>
                  <a:gd name="connsiteX4" fmla="*/ 307848 w 384048"/>
                  <a:gd name="connsiteY4" fmla="*/ 685800 h 813435"/>
                  <a:gd name="connsiteX5" fmla="*/ 0 w 384048"/>
                  <a:gd name="connsiteY5" fmla="*/ 813435 h 813435"/>
                  <a:gd name="connsiteX0" fmla="*/ 0 w 381000"/>
                  <a:gd name="connsiteY0" fmla="*/ 0 h 762000"/>
                  <a:gd name="connsiteX1" fmla="*/ 228600 w 381000"/>
                  <a:gd name="connsiteY1" fmla="*/ 76200 h 762000"/>
                  <a:gd name="connsiteX2" fmla="*/ 304800 w 381000"/>
                  <a:gd name="connsiteY2" fmla="*/ 152400 h 762000"/>
                  <a:gd name="connsiteX3" fmla="*/ 381000 w 381000"/>
                  <a:gd name="connsiteY3" fmla="*/ 457200 h 762000"/>
                  <a:gd name="connsiteX4" fmla="*/ 304800 w 381000"/>
                  <a:gd name="connsiteY4" fmla="*/ 685800 h 762000"/>
                  <a:gd name="connsiteX5" fmla="*/ 0 w 381000"/>
                  <a:gd name="connsiteY5" fmla="*/ 762000 h 76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1000" h="762000">
                    <a:moveTo>
                      <a:pt x="0" y="0"/>
                    </a:moveTo>
                    <a:lnTo>
                      <a:pt x="228600" y="76200"/>
                    </a:lnTo>
                    <a:lnTo>
                      <a:pt x="304800" y="152400"/>
                    </a:lnTo>
                    <a:lnTo>
                      <a:pt x="381000" y="457200"/>
                    </a:lnTo>
                    <a:lnTo>
                      <a:pt x="304800" y="685800"/>
                    </a:lnTo>
                    <a:lnTo>
                      <a:pt x="0" y="762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8" name="Group 147"/>
              <p:cNvGrpSpPr/>
              <p:nvPr/>
            </p:nvGrpSpPr>
            <p:grpSpPr>
              <a:xfrm>
                <a:off x="3157865" y="639458"/>
                <a:ext cx="350414" cy="463818"/>
                <a:chOff x="3157865" y="639458"/>
                <a:chExt cx="350414" cy="463818"/>
              </a:xfrm>
            </p:grpSpPr>
            <p:sp>
              <p:nvSpPr>
                <p:cNvPr id="220" name="Freeform 219"/>
                <p:cNvSpPr/>
                <p:nvPr/>
              </p:nvSpPr>
              <p:spPr>
                <a:xfrm rot="1392876" flipH="1">
                  <a:off x="3157865" y="787383"/>
                  <a:ext cx="248173" cy="315893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1" name="Straight Connector 220"/>
                <p:cNvCxnSpPr>
                  <a:stCxn id="220" idx="3"/>
                  <a:endCxn id="220" idx="0"/>
                </p:cNvCxnSpPr>
                <p:nvPr/>
              </p:nvCxnSpPr>
              <p:spPr>
                <a:xfrm rot="12192876">
                  <a:off x="3165953" y="887326"/>
                  <a:ext cx="70907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/>
                <p:cNvCxnSpPr>
                  <a:stCxn id="220" idx="1"/>
                </p:cNvCxnSpPr>
                <p:nvPr/>
              </p:nvCxnSpPr>
              <p:spPr>
                <a:xfrm rot="12192876" flipH="1">
                  <a:off x="3380647" y="739103"/>
                  <a:ext cx="127632" cy="10051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/>
                <p:cNvCxnSpPr>
                  <a:stCxn id="220" idx="1"/>
                </p:cNvCxnSpPr>
                <p:nvPr/>
              </p:nvCxnSpPr>
              <p:spPr>
                <a:xfrm rot="1392876" flipV="1">
                  <a:off x="3400862" y="639458"/>
                  <a:ext cx="42544" cy="1866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9" name="Freeform 218"/>
              <p:cNvSpPr/>
              <p:nvPr/>
            </p:nvSpPr>
            <p:spPr>
              <a:xfrm>
                <a:off x="3044952" y="1056323"/>
                <a:ext cx="409575" cy="366713"/>
              </a:xfrm>
              <a:custGeom>
                <a:avLst/>
                <a:gdLst>
                  <a:gd name="connsiteX0" fmla="*/ 4763 w 409575"/>
                  <a:gd name="connsiteY0" fmla="*/ 0 h 828675"/>
                  <a:gd name="connsiteX1" fmla="*/ 190500 w 409575"/>
                  <a:gd name="connsiteY1" fmla="*/ 19050 h 828675"/>
                  <a:gd name="connsiteX2" fmla="*/ 385763 w 409575"/>
                  <a:gd name="connsiteY2" fmla="*/ 161925 h 828675"/>
                  <a:gd name="connsiteX3" fmla="*/ 409575 w 409575"/>
                  <a:gd name="connsiteY3" fmla="*/ 461962 h 828675"/>
                  <a:gd name="connsiteX4" fmla="*/ 328613 w 409575"/>
                  <a:gd name="connsiteY4" fmla="*/ 719137 h 828675"/>
                  <a:gd name="connsiteX5" fmla="*/ 0 w 409575"/>
                  <a:gd name="connsiteY5" fmla="*/ 828675 h 828675"/>
                  <a:gd name="connsiteX0" fmla="*/ 4763 w 409575"/>
                  <a:gd name="connsiteY0" fmla="*/ 0 h 828675"/>
                  <a:gd name="connsiteX1" fmla="*/ 385763 w 409575"/>
                  <a:gd name="connsiteY1" fmla="*/ 161925 h 828675"/>
                  <a:gd name="connsiteX2" fmla="*/ 409575 w 409575"/>
                  <a:gd name="connsiteY2" fmla="*/ 461962 h 828675"/>
                  <a:gd name="connsiteX3" fmla="*/ 328613 w 409575"/>
                  <a:gd name="connsiteY3" fmla="*/ 719137 h 828675"/>
                  <a:gd name="connsiteX4" fmla="*/ 0 w 409575"/>
                  <a:gd name="connsiteY4" fmla="*/ 828675 h 828675"/>
                  <a:gd name="connsiteX0" fmla="*/ 3048 w 409575"/>
                  <a:gd name="connsiteY0" fmla="*/ 462915 h 666750"/>
                  <a:gd name="connsiteX1" fmla="*/ 385763 w 409575"/>
                  <a:gd name="connsiteY1" fmla="*/ 0 h 666750"/>
                  <a:gd name="connsiteX2" fmla="*/ 409575 w 409575"/>
                  <a:gd name="connsiteY2" fmla="*/ 300037 h 666750"/>
                  <a:gd name="connsiteX3" fmla="*/ 328613 w 409575"/>
                  <a:gd name="connsiteY3" fmla="*/ 557212 h 666750"/>
                  <a:gd name="connsiteX4" fmla="*/ 0 w 409575"/>
                  <a:gd name="connsiteY4" fmla="*/ 666750 h 666750"/>
                  <a:gd name="connsiteX0" fmla="*/ 3048 w 409575"/>
                  <a:gd name="connsiteY0" fmla="*/ 162878 h 366713"/>
                  <a:gd name="connsiteX1" fmla="*/ 307848 w 409575"/>
                  <a:gd name="connsiteY1" fmla="*/ 10477 h 366713"/>
                  <a:gd name="connsiteX2" fmla="*/ 409575 w 409575"/>
                  <a:gd name="connsiteY2" fmla="*/ 0 h 366713"/>
                  <a:gd name="connsiteX3" fmla="*/ 328613 w 409575"/>
                  <a:gd name="connsiteY3" fmla="*/ 257175 h 366713"/>
                  <a:gd name="connsiteX4" fmla="*/ 0 w 409575"/>
                  <a:gd name="connsiteY4" fmla="*/ 366713 h 366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9575" h="366713">
                    <a:moveTo>
                      <a:pt x="3048" y="162878"/>
                    </a:moveTo>
                    <a:lnTo>
                      <a:pt x="307848" y="10477"/>
                    </a:lnTo>
                    <a:lnTo>
                      <a:pt x="409575" y="0"/>
                    </a:lnTo>
                    <a:lnTo>
                      <a:pt x="328613" y="257175"/>
                    </a:lnTo>
                    <a:lnTo>
                      <a:pt x="0" y="366713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3000">
                    <a:schemeClr val="bg1">
                      <a:lumMod val="65000"/>
                    </a:schemeClr>
                  </a:gs>
                  <a:gs pos="28000">
                    <a:schemeClr val="tx1">
                      <a:lumMod val="50000"/>
                      <a:lumOff val="50000"/>
                    </a:schemeClr>
                  </a:gs>
                  <a:gs pos="42999">
                    <a:schemeClr val="bg1">
                      <a:lumMod val="65000"/>
                    </a:schemeClr>
                  </a:gs>
                  <a:gs pos="58000">
                    <a:schemeClr val="tx1">
                      <a:lumMod val="50000"/>
                      <a:lumOff val="50000"/>
                    </a:schemeClr>
                  </a:gs>
                  <a:gs pos="72000">
                    <a:schemeClr val="bg1">
                      <a:lumMod val="65000"/>
                    </a:schemeClr>
                  </a:gs>
                  <a:gs pos="87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600000" scaled="0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5" name="Trapezoid 214"/>
            <p:cNvSpPr/>
            <p:nvPr/>
          </p:nvSpPr>
          <p:spPr>
            <a:xfrm>
              <a:off x="2926080" y="1143000"/>
              <a:ext cx="228600" cy="31372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5026121" y="3429000"/>
            <a:ext cx="825500" cy="990600"/>
            <a:chOff x="1676400" y="685800"/>
            <a:chExt cx="762000" cy="914400"/>
          </a:xfrm>
        </p:grpSpPr>
        <p:grpSp>
          <p:nvGrpSpPr>
            <p:cNvPr id="233" name="Group 186"/>
            <p:cNvGrpSpPr/>
            <p:nvPr/>
          </p:nvGrpSpPr>
          <p:grpSpPr>
            <a:xfrm>
              <a:off x="2052638" y="685800"/>
              <a:ext cx="385762" cy="914400"/>
              <a:chOff x="2052638" y="685800"/>
              <a:chExt cx="385762" cy="914400"/>
            </a:xfrm>
          </p:grpSpPr>
          <p:grpSp>
            <p:nvGrpSpPr>
              <p:cNvPr id="286" name="Group 177"/>
              <p:cNvGrpSpPr/>
              <p:nvPr/>
            </p:nvGrpSpPr>
            <p:grpSpPr>
              <a:xfrm flipH="1">
                <a:off x="2057400" y="685800"/>
                <a:ext cx="381000" cy="914400"/>
                <a:chOff x="1676400" y="685799"/>
                <a:chExt cx="385763" cy="838201"/>
              </a:xfrm>
            </p:grpSpPr>
            <p:sp>
              <p:nvSpPr>
                <p:cNvPr id="289" name="Freeform 288"/>
                <p:cNvSpPr/>
                <p:nvPr/>
              </p:nvSpPr>
              <p:spPr>
                <a:xfrm>
                  <a:off x="1676400" y="685799"/>
                  <a:ext cx="385763" cy="838201"/>
                </a:xfrm>
                <a:custGeom>
                  <a:avLst/>
                  <a:gdLst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0 w 333375"/>
                    <a:gd name="connsiteY4" fmla="*/ 323850 h 1123950"/>
                    <a:gd name="connsiteX5" fmla="*/ 19050 w 333375"/>
                    <a:gd name="connsiteY5" fmla="*/ 171450 h 1123950"/>
                    <a:gd name="connsiteX6" fmla="*/ 90487 w 333375"/>
                    <a:gd name="connsiteY6" fmla="*/ 90488 h 1123950"/>
                    <a:gd name="connsiteX7" fmla="*/ 242887 w 333375"/>
                    <a:gd name="connsiteY7" fmla="*/ 14288 h 1123950"/>
                    <a:gd name="connsiteX8" fmla="*/ 333375 w 333375"/>
                    <a:gd name="connsiteY8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19050 w 333375"/>
                    <a:gd name="connsiteY4" fmla="*/ 171450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1000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420169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242887 w 333375"/>
                    <a:gd name="connsiteY5" fmla="*/ 14288 h 1123950"/>
                    <a:gd name="connsiteX6" fmla="*/ 333375 w 333375"/>
                    <a:gd name="connsiteY6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  <a:gd name="connsiteX0" fmla="*/ 328612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3375" h="1123950">
                      <a:moveTo>
                        <a:pt x="328612" y="1123950"/>
                      </a:moveTo>
                      <a:lnTo>
                        <a:pt x="71437" y="1052513"/>
                      </a:lnTo>
                      <a:lnTo>
                        <a:pt x="14287" y="1009650"/>
                      </a:lnTo>
                      <a:lnTo>
                        <a:pt x="0" y="652463"/>
                      </a:lnTo>
                      <a:lnTo>
                        <a:pt x="23812" y="168068"/>
                      </a:lnTo>
                      <a:lnTo>
                        <a:pt x="176212" y="1"/>
                      </a:lnTo>
                      <a:lnTo>
                        <a:pt x="333375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0" name="Parallelogram 289"/>
                <p:cNvSpPr/>
                <p:nvPr/>
              </p:nvSpPr>
              <p:spPr>
                <a:xfrm rot="1049741" flipH="1">
                  <a:off x="1704490" y="1178485"/>
                  <a:ext cx="271238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 290"/>
                <p:cNvSpPr/>
                <p:nvPr/>
              </p:nvSpPr>
              <p:spPr>
                <a:xfrm>
                  <a:off x="1795463" y="842963"/>
                  <a:ext cx="238125" cy="252412"/>
                </a:xfrm>
                <a:custGeom>
                  <a:avLst/>
                  <a:gdLst>
                    <a:gd name="connsiteX0" fmla="*/ 23812 w 238125"/>
                    <a:gd name="connsiteY0" fmla="*/ 152400 h 252412"/>
                    <a:gd name="connsiteX1" fmla="*/ 119062 w 238125"/>
                    <a:gd name="connsiteY1" fmla="*/ 233362 h 252412"/>
                    <a:gd name="connsiteX2" fmla="*/ 200025 w 238125"/>
                    <a:gd name="connsiteY2" fmla="*/ 252412 h 252412"/>
                    <a:gd name="connsiteX3" fmla="*/ 238125 w 238125"/>
                    <a:gd name="connsiteY3" fmla="*/ 166687 h 252412"/>
                    <a:gd name="connsiteX4" fmla="*/ 204787 w 238125"/>
                    <a:gd name="connsiteY4" fmla="*/ 52387 h 252412"/>
                    <a:gd name="connsiteX5" fmla="*/ 0 w 238125"/>
                    <a:gd name="connsiteY5" fmla="*/ 0 h 252412"/>
                    <a:gd name="connsiteX6" fmla="*/ 23812 w 238125"/>
                    <a:gd name="connsiteY6" fmla="*/ 152400 h 2524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125" h="252412">
                      <a:moveTo>
                        <a:pt x="23812" y="152400"/>
                      </a:moveTo>
                      <a:lnTo>
                        <a:pt x="119062" y="233362"/>
                      </a:lnTo>
                      <a:lnTo>
                        <a:pt x="200025" y="252412"/>
                      </a:lnTo>
                      <a:lnTo>
                        <a:pt x="238125" y="166687"/>
                      </a:lnTo>
                      <a:lnTo>
                        <a:pt x="204787" y="52387"/>
                      </a:lnTo>
                      <a:lnTo>
                        <a:pt x="0" y="0"/>
                      </a:lnTo>
                      <a:lnTo>
                        <a:pt x="23812" y="1524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2" name="Straight Connector 291"/>
                <p:cNvCxnSpPr>
                  <a:stCxn id="289" idx="4"/>
                  <a:endCxn id="291" idx="5"/>
                </p:cNvCxnSpPr>
                <p:nvPr/>
              </p:nvCxnSpPr>
              <p:spPr>
                <a:xfrm>
                  <a:off x="1703954" y="811138"/>
                  <a:ext cx="91509" cy="318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/>
                <p:cNvCxnSpPr>
                  <a:endCxn id="291" idx="5"/>
                </p:cNvCxnSpPr>
                <p:nvPr/>
              </p:nvCxnSpPr>
              <p:spPr>
                <a:xfrm rot="16200000" flipH="1">
                  <a:off x="1733550" y="781049"/>
                  <a:ext cx="80963" cy="428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/>
                <p:cNvCxnSpPr>
                  <a:stCxn id="291" idx="1"/>
                  <a:endCxn id="291" idx="4"/>
                </p:cNvCxnSpPr>
                <p:nvPr/>
              </p:nvCxnSpPr>
              <p:spPr>
                <a:xfrm flipV="1">
                  <a:off x="1914525" y="895350"/>
                  <a:ext cx="85725" cy="18097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7" name="Freeform 286"/>
              <p:cNvSpPr/>
              <p:nvPr/>
            </p:nvSpPr>
            <p:spPr>
              <a:xfrm>
                <a:off x="2052638" y="685800"/>
                <a:ext cx="223837" cy="531019"/>
              </a:xfrm>
              <a:custGeom>
                <a:avLst/>
                <a:gdLst>
                  <a:gd name="connsiteX0" fmla="*/ 2381 w 223837"/>
                  <a:gd name="connsiteY0" fmla="*/ 0 h 531019"/>
                  <a:gd name="connsiteX1" fmla="*/ 145256 w 223837"/>
                  <a:gd name="connsiteY1" fmla="*/ 2381 h 531019"/>
                  <a:gd name="connsiteX2" fmla="*/ 223837 w 223837"/>
                  <a:gd name="connsiteY2" fmla="*/ 59531 h 531019"/>
                  <a:gd name="connsiteX3" fmla="*/ 111918 w 223837"/>
                  <a:gd name="connsiteY3" fmla="*/ 135731 h 531019"/>
                  <a:gd name="connsiteX4" fmla="*/ 40481 w 223837"/>
                  <a:gd name="connsiteY4" fmla="*/ 240506 h 531019"/>
                  <a:gd name="connsiteX5" fmla="*/ 0 w 223837"/>
                  <a:gd name="connsiteY5" fmla="*/ 531019 h 531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3837" h="531019">
                    <a:moveTo>
                      <a:pt x="2381" y="0"/>
                    </a:moveTo>
                    <a:lnTo>
                      <a:pt x="145256" y="2381"/>
                    </a:lnTo>
                    <a:lnTo>
                      <a:pt x="223837" y="59531"/>
                    </a:lnTo>
                    <a:lnTo>
                      <a:pt x="111918" y="135731"/>
                    </a:lnTo>
                    <a:lnTo>
                      <a:pt x="40481" y="240506"/>
                    </a:lnTo>
                    <a:lnTo>
                      <a:pt x="0" y="531019"/>
                    </a:lnTo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Freeform 287"/>
              <p:cNvSpPr/>
              <p:nvPr/>
            </p:nvSpPr>
            <p:spPr>
              <a:xfrm>
                <a:off x="2131219" y="1014413"/>
                <a:ext cx="245269" cy="435768"/>
              </a:xfrm>
              <a:custGeom>
                <a:avLst/>
                <a:gdLst>
                  <a:gd name="connsiteX0" fmla="*/ 245269 w 245269"/>
                  <a:gd name="connsiteY0" fmla="*/ 0 h 435768"/>
                  <a:gd name="connsiteX1" fmla="*/ 111919 w 245269"/>
                  <a:gd name="connsiteY1" fmla="*/ 128587 h 435768"/>
                  <a:gd name="connsiteX2" fmla="*/ 0 w 245269"/>
                  <a:gd name="connsiteY2" fmla="*/ 190500 h 435768"/>
                  <a:gd name="connsiteX3" fmla="*/ 9525 w 245269"/>
                  <a:gd name="connsiteY3" fmla="*/ 435768 h 435768"/>
                  <a:gd name="connsiteX4" fmla="*/ 28575 w 245269"/>
                  <a:gd name="connsiteY4" fmla="*/ 209550 h 435768"/>
                  <a:gd name="connsiteX5" fmla="*/ 195262 w 245269"/>
                  <a:gd name="connsiteY5" fmla="*/ 140493 h 435768"/>
                  <a:gd name="connsiteX6" fmla="*/ 245269 w 245269"/>
                  <a:gd name="connsiteY6" fmla="*/ 0 h 435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269" h="435768">
                    <a:moveTo>
                      <a:pt x="245269" y="0"/>
                    </a:moveTo>
                    <a:lnTo>
                      <a:pt x="111919" y="128587"/>
                    </a:lnTo>
                    <a:lnTo>
                      <a:pt x="0" y="190500"/>
                    </a:lnTo>
                    <a:lnTo>
                      <a:pt x="9525" y="435768"/>
                    </a:lnTo>
                    <a:lnTo>
                      <a:pt x="28575" y="209550"/>
                    </a:lnTo>
                    <a:lnTo>
                      <a:pt x="195262" y="140493"/>
                    </a:lnTo>
                    <a:lnTo>
                      <a:pt x="24526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4" name="Group 189"/>
            <p:cNvGrpSpPr/>
            <p:nvPr/>
          </p:nvGrpSpPr>
          <p:grpSpPr>
            <a:xfrm flipH="1">
              <a:off x="1676400" y="685800"/>
              <a:ext cx="385762" cy="914400"/>
              <a:chOff x="2052638" y="685800"/>
              <a:chExt cx="385762" cy="914400"/>
            </a:xfrm>
          </p:grpSpPr>
          <p:grpSp>
            <p:nvGrpSpPr>
              <p:cNvPr id="236" name="Group 177"/>
              <p:cNvGrpSpPr/>
              <p:nvPr/>
            </p:nvGrpSpPr>
            <p:grpSpPr>
              <a:xfrm flipH="1">
                <a:off x="2057400" y="685800"/>
                <a:ext cx="381000" cy="914400"/>
                <a:chOff x="1676400" y="685799"/>
                <a:chExt cx="385763" cy="838201"/>
              </a:xfrm>
            </p:grpSpPr>
            <p:sp>
              <p:nvSpPr>
                <p:cNvPr id="239" name="Freeform 238"/>
                <p:cNvSpPr/>
                <p:nvPr/>
              </p:nvSpPr>
              <p:spPr>
                <a:xfrm>
                  <a:off x="1676400" y="685799"/>
                  <a:ext cx="385763" cy="838201"/>
                </a:xfrm>
                <a:custGeom>
                  <a:avLst/>
                  <a:gdLst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0 w 333375"/>
                    <a:gd name="connsiteY4" fmla="*/ 323850 h 1123950"/>
                    <a:gd name="connsiteX5" fmla="*/ 19050 w 333375"/>
                    <a:gd name="connsiteY5" fmla="*/ 171450 h 1123950"/>
                    <a:gd name="connsiteX6" fmla="*/ 90487 w 333375"/>
                    <a:gd name="connsiteY6" fmla="*/ 90488 h 1123950"/>
                    <a:gd name="connsiteX7" fmla="*/ 242887 w 333375"/>
                    <a:gd name="connsiteY7" fmla="*/ 14288 h 1123950"/>
                    <a:gd name="connsiteX8" fmla="*/ 333375 w 333375"/>
                    <a:gd name="connsiteY8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19050 w 333375"/>
                    <a:gd name="connsiteY4" fmla="*/ 171450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1000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420169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242887 w 333375"/>
                    <a:gd name="connsiteY5" fmla="*/ 14288 h 1123950"/>
                    <a:gd name="connsiteX6" fmla="*/ 333375 w 333375"/>
                    <a:gd name="connsiteY6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  <a:gd name="connsiteX0" fmla="*/ 328612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3375" h="1123950">
                      <a:moveTo>
                        <a:pt x="328612" y="1123950"/>
                      </a:moveTo>
                      <a:lnTo>
                        <a:pt x="71437" y="1052513"/>
                      </a:lnTo>
                      <a:lnTo>
                        <a:pt x="14287" y="1009650"/>
                      </a:lnTo>
                      <a:lnTo>
                        <a:pt x="0" y="652463"/>
                      </a:lnTo>
                      <a:lnTo>
                        <a:pt x="23812" y="168068"/>
                      </a:lnTo>
                      <a:lnTo>
                        <a:pt x="176212" y="1"/>
                      </a:lnTo>
                      <a:lnTo>
                        <a:pt x="333375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Parallelogram 239"/>
                <p:cNvSpPr/>
                <p:nvPr/>
              </p:nvSpPr>
              <p:spPr>
                <a:xfrm rot="1049741" flipH="1">
                  <a:off x="1704490" y="1178485"/>
                  <a:ext cx="271238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Freeform 240"/>
                <p:cNvSpPr/>
                <p:nvPr/>
              </p:nvSpPr>
              <p:spPr>
                <a:xfrm>
                  <a:off x="1795463" y="842963"/>
                  <a:ext cx="238125" cy="252412"/>
                </a:xfrm>
                <a:custGeom>
                  <a:avLst/>
                  <a:gdLst>
                    <a:gd name="connsiteX0" fmla="*/ 23812 w 238125"/>
                    <a:gd name="connsiteY0" fmla="*/ 152400 h 252412"/>
                    <a:gd name="connsiteX1" fmla="*/ 119062 w 238125"/>
                    <a:gd name="connsiteY1" fmla="*/ 233362 h 252412"/>
                    <a:gd name="connsiteX2" fmla="*/ 200025 w 238125"/>
                    <a:gd name="connsiteY2" fmla="*/ 252412 h 252412"/>
                    <a:gd name="connsiteX3" fmla="*/ 238125 w 238125"/>
                    <a:gd name="connsiteY3" fmla="*/ 166687 h 252412"/>
                    <a:gd name="connsiteX4" fmla="*/ 204787 w 238125"/>
                    <a:gd name="connsiteY4" fmla="*/ 52387 h 252412"/>
                    <a:gd name="connsiteX5" fmla="*/ 0 w 238125"/>
                    <a:gd name="connsiteY5" fmla="*/ 0 h 252412"/>
                    <a:gd name="connsiteX6" fmla="*/ 23812 w 238125"/>
                    <a:gd name="connsiteY6" fmla="*/ 152400 h 2524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125" h="252412">
                      <a:moveTo>
                        <a:pt x="23812" y="152400"/>
                      </a:moveTo>
                      <a:lnTo>
                        <a:pt x="119062" y="233362"/>
                      </a:lnTo>
                      <a:lnTo>
                        <a:pt x="200025" y="252412"/>
                      </a:lnTo>
                      <a:lnTo>
                        <a:pt x="238125" y="166687"/>
                      </a:lnTo>
                      <a:lnTo>
                        <a:pt x="204787" y="52387"/>
                      </a:lnTo>
                      <a:lnTo>
                        <a:pt x="0" y="0"/>
                      </a:lnTo>
                      <a:lnTo>
                        <a:pt x="23812" y="1524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2" name="Straight Connector 241"/>
                <p:cNvCxnSpPr>
                  <a:stCxn id="239" idx="4"/>
                  <a:endCxn id="241" idx="5"/>
                </p:cNvCxnSpPr>
                <p:nvPr/>
              </p:nvCxnSpPr>
              <p:spPr>
                <a:xfrm>
                  <a:off x="1703954" y="811138"/>
                  <a:ext cx="91509" cy="318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/>
                <p:cNvCxnSpPr>
                  <a:endCxn id="241" idx="5"/>
                </p:cNvCxnSpPr>
                <p:nvPr/>
              </p:nvCxnSpPr>
              <p:spPr>
                <a:xfrm rot="16200000" flipH="1">
                  <a:off x="1733550" y="781049"/>
                  <a:ext cx="80963" cy="428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/>
                <p:cNvCxnSpPr>
                  <a:stCxn id="241" idx="1"/>
                  <a:endCxn id="241" idx="4"/>
                </p:cNvCxnSpPr>
                <p:nvPr/>
              </p:nvCxnSpPr>
              <p:spPr>
                <a:xfrm flipV="1">
                  <a:off x="1914525" y="895350"/>
                  <a:ext cx="85725" cy="18097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7" name="Freeform 236"/>
              <p:cNvSpPr/>
              <p:nvPr/>
            </p:nvSpPr>
            <p:spPr>
              <a:xfrm>
                <a:off x="2052638" y="685800"/>
                <a:ext cx="223837" cy="531019"/>
              </a:xfrm>
              <a:custGeom>
                <a:avLst/>
                <a:gdLst>
                  <a:gd name="connsiteX0" fmla="*/ 2381 w 223837"/>
                  <a:gd name="connsiteY0" fmla="*/ 0 h 531019"/>
                  <a:gd name="connsiteX1" fmla="*/ 145256 w 223837"/>
                  <a:gd name="connsiteY1" fmla="*/ 2381 h 531019"/>
                  <a:gd name="connsiteX2" fmla="*/ 223837 w 223837"/>
                  <a:gd name="connsiteY2" fmla="*/ 59531 h 531019"/>
                  <a:gd name="connsiteX3" fmla="*/ 111918 w 223837"/>
                  <a:gd name="connsiteY3" fmla="*/ 135731 h 531019"/>
                  <a:gd name="connsiteX4" fmla="*/ 40481 w 223837"/>
                  <a:gd name="connsiteY4" fmla="*/ 240506 h 531019"/>
                  <a:gd name="connsiteX5" fmla="*/ 0 w 223837"/>
                  <a:gd name="connsiteY5" fmla="*/ 531019 h 531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3837" h="531019">
                    <a:moveTo>
                      <a:pt x="2381" y="0"/>
                    </a:moveTo>
                    <a:lnTo>
                      <a:pt x="145256" y="2381"/>
                    </a:lnTo>
                    <a:lnTo>
                      <a:pt x="223837" y="59531"/>
                    </a:lnTo>
                    <a:lnTo>
                      <a:pt x="111918" y="135731"/>
                    </a:lnTo>
                    <a:lnTo>
                      <a:pt x="40481" y="240506"/>
                    </a:lnTo>
                    <a:lnTo>
                      <a:pt x="0" y="531019"/>
                    </a:lnTo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237"/>
              <p:cNvSpPr/>
              <p:nvPr/>
            </p:nvSpPr>
            <p:spPr>
              <a:xfrm>
                <a:off x="2131219" y="1014413"/>
                <a:ext cx="245269" cy="435768"/>
              </a:xfrm>
              <a:custGeom>
                <a:avLst/>
                <a:gdLst>
                  <a:gd name="connsiteX0" fmla="*/ 245269 w 245269"/>
                  <a:gd name="connsiteY0" fmla="*/ 0 h 435768"/>
                  <a:gd name="connsiteX1" fmla="*/ 111919 w 245269"/>
                  <a:gd name="connsiteY1" fmla="*/ 128587 h 435768"/>
                  <a:gd name="connsiteX2" fmla="*/ 0 w 245269"/>
                  <a:gd name="connsiteY2" fmla="*/ 190500 h 435768"/>
                  <a:gd name="connsiteX3" fmla="*/ 9525 w 245269"/>
                  <a:gd name="connsiteY3" fmla="*/ 435768 h 435768"/>
                  <a:gd name="connsiteX4" fmla="*/ 28575 w 245269"/>
                  <a:gd name="connsiteY4" fmla="*/ 209550 h 435768"/>
                  <a:gd name="connsiteX5" fmla="*/ 195262 w 245269"/>
                  <a:gd name="connsiteY5" fmla="*/ 140493 h 435768"/>
                  <a:gd name="connsiteX6" fmla="*/ 245269 w 245269"/>
                  <a:gd name="connsiteY6" fmla="*/ 0 h 435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269" h="435768">
                    <a:moveTo>
                      <a:pt x="245269" y="0"/>
                    </a:moveTo>
                    <a:lnTo>
                      <a:pt x="111919" y="128587"/>
                    </a:lnTo>
                    <a:lnTo>
                      <a:pt x="0" y="190500"/>
                    </a:lnTo>
                    <a:lnTo>
                      <a:pt x="9525" y="435768"/>
                    </a:lnTo>
                    <a:lnTo>
                      <a:pt x="28575" y="209550"/>
                    </a:lnTo>
                    <a:lnTo>
                      <a:pt x="195262" y="140493"/>
                    </a:lnTo>
                    <a:lnTo>
                      <a:pt x="24526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5" name="Trapezoid 234"/>
            <p:cNvSpPr/>
            <p:nvPr/>
          </p:nvSpPr>
          <p:spPr>
            <a:xfrm>
              <a:off x="1981200" y="1188720"/>
              <a:ext cx="152400" cy="41148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7772400" y="1905000"/>
            <a:ext cx="914400" cy="1094423"/>
            <a:chOff x="2743200" y="361950"/>
            <a:chExt cx="914400" cy="1094423"/>
          </a:xfrm>
        </p:grpSpPr>
        <p:grpSp>
          <p:nvGrpSpPr>
            <p:cNvPr id="296" name="Group 185"/>
            <p:cNvGrpSpPr/>
            <p:nvPr/>
          </p:nvGrpSpPr>
          <p:grpSpPr>
            <a:xfrm>
              <a:off x="3190876" y="361950"/>
              <a:ext cx="466724" cy="1090613"/>
              <a:chOff x="3190876" y="361950"/>
              <a:chExt cx="528638" cy="1090613"/>
            </a:xfrm>
          </p:grpSpPr>
          <p:sp>
            <p:nvSpPr>
              <p:cNvPr id="307" name="Freeform 306"/>
              <p:cNvSpPr/>
              <p:nvPr/>
            </p:nvSpPr>
            <p:spPr>
              <a:xfrm>
                <a:off x="3190876" y="361950"/>
                <a:ext cx="528638" cy="1090613"/>
              </a:xfrm>
              <a:custGeom>
                <a:avLst/>
                <a:gdLst>
                  <a:gd name="connsiteX0" fmla="*/ 357187 w 876300"/>
                  <a:gd name="connsiteY0" fmla="*/ 0 h 1090613"/>
                  <a:gd name="connsiteX1" fmla="*/ 571500 w 876300"/>
                  <a:gd name="connsiteY1" fmla="*/ 9525 h 1090613"/>
                  <a:gd name="connsiteX2" fmla="*/ 714375 w 876300"/>
                  <a:gd name="connsiteY2" fmla="*/ 80963 h 1090613"/>
                  <a:gd name="connsiteX3" fmla="*/ 804862 w 876300"/>
                  <a:gd name="connsiteY3" fmla="*/ 161925 h 1090613"/>
                  <a:gd name="connsiteX4" fmla="*/ 828675 w 876300"/>
                  <a:gd name="connsiteY4" fmla="*/ 295275 h 1090613"/>
                  <a:gd name="connsiteX5" fmla="*/ 866775 w 876300"/>
                  <a:gd name="connsiteY5" fmla="*/ 604838 h 1090613"/>
                  <a:gd name="connsiteX6" fmla="*/ 876300 w 876300"/>
                  <a:gd name="connsiteY6" fmla="*/ 1090613 h 1090613"/>
                  <a:gd name="connsiteX7" fmla="*/ 561975 w 876300"/>
                  <a:gd name="connsiteY7" fmla="*/ 1062038 h 1090613"/>
                  <a:gd name="connsiteX8" fmla="*/ 347662 w 876300"/>
                  <a:gd name="connsiteY8" fmla="*/ 1057275 h 1090613"/>
                  <a:gd name="connsiteX9" fmla="*/ 0 w 876300"/>
                  <a:gd name="connsiteY9" fmla="*/ 87630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914400 w 1433513"/>
                  <a:gd name="connsiteY0" fmla="*/ 0 h 1090613"/>
                  <a:gd name="connsiteX1" fmla="*/ 1128713 w 1433513"/>
                  <a:gd name="connsiteY1" fmla="*/ 9525 h 1090613"/>
                  <a:gd name="connsiteX2" fmla="*/ 1271588 w 1433513"/>
                  <a:gd name="connsiteY2" fmla="*/ 80963 h 1090613"/>
                  <a:gd name="connsiteX3" fmla="*/ 1362075 w 1433513"/>
                  <a:gd name="connsiteY3" fmla="*/ 161925 h 1090613"/>
                  <a:gd name="connsiteX4" fmla="*/ 1385888 w 1433513"/>
                  <a:gd name="connsiteY4" fmla="*/ 295275 h 1090613"/>
                  <a:gd name="connsiteX5" fmla="*/ 1423988 w 1433513"/>
                  <a:gd name="connsiteY5" fmla="*/ 604838 h 1090613"/>
                  <a:gd name="connsiteX6" fmla="*/ 1433513 w 1433513"/>
                  <a:gd name="connsiteY6" fmla="*/ 1090613 h 1090613"/>
                  <a:gd name="connsiteX7" fmla="*/ 1119188 w 1433513"/>
                  <a:gd name="connsiteY7" fmla="*/ 1062038 h 1090613"/>
                  <a:gd name="connsiteX8" fmla="*/ 904875 w 1433513"/>
                  <a:gd name="connsiteY8" fmla="*/ 1057275 h 1090613"/>
                  <a:gd name="connsiteX9" fmla="*/ 0 w 1433513"/>
                  <a:gd name="connsiteY9" fmla="*/ 857250 h 1090613"/>
                  <a:gd name="connsiteX0" fmla="*/ 9525 w 528638"/>
                  <a:gd name="connsiteY0" fmla="*/ 0 h 1090613"/>
                  <a:gd name="connsiteX1" fmla="*/ 223838 w 528638"/>
                  <a:gd name="connsiteY1" fmla="*/ 9525 h 1090613"/>
                  <a:gd name="connsiteX2" fmla="*/ 366713 w 528638"/>
                  <a:gd name="connsiteY2" fmla="*/ 80963 h 1090613"/>
                  <a:gd name="connsiteX3" fmla="*/ 457200 w 528638"/>
                  <a:gd name="connsiteY3" fmla="*/ 161925 h 1090613"/>
                  <a:gd name="connsiteX4" fmla="*/ 481013 w 528638"/>
                  <a:gd name="connsiteY4" fmla="*/ 295275 h 1090613"/>
                  <a:gd name="connsiteX5" fmla="*/ 519113 w 528638"/>
                  <a:gd name="connsiteY5" fmla="*/ 604838 h 1090613"/>
                  <a:gd name="connsiteX6" fmla="*/ 528638 w 528638"/>
                  <a:gd name="connsiteY6" fmla="*/ 1090613 h 1090613"/>
                  <a:gd name="connsiteX7" fmla="*/ 214313 w 528638"/>
                  <a:gd name="connsiteY7" fmla="*/ 1062038 h 1090613"/>
                  <a:gd name="connsiteX8" fmla="*/ 0 w 528638"/>
                  <a:gd name="connsiteY8" fmla="*/ 1057275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8638" h="1090613">
                    <a:moveTo>
                      <a:pt x="9525" y="0"/>
                    </a:moveTo>
                    <a:lnTo>
                      <a:pt x="223838" y="9525"/>
                    </a:lnTo>
                    <a:lnTo>
                      <a:pt x="366713" y="80963"/>
                    </a:lnTo>
                    <a:lnTo>
                      <a:pt x="457200" y="161925"/>
                    </a:lnTo>
                    <a:lnTo>
                      <a:pt x="481013" y="295275"/>
                    </a:lnTo>
                    <a:lnTo>
                      <a:pt x="519113" y="604838"/>
                    </a:lnTo>
                    <a:lnTo>
                      <a:pt x="528638" y="1090613"/>
                    </a:lnTo>
                    <a:lnTo>
                      <a:pt x="214313" y="1062038"/>
                    </a:lnTo>
                    <a:lnTo>
                      <a:pt x="0" y="10572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8" name="Group 155"/>
              <p:cNvGrpSpPr/>
              <p:nvPr/>
            </p:nvGrpSpPr>
            <p:grpSpPr>
              <a:xfrm flipH="1">
                <a:off x="3200400" y="640080"/>
                <a:ext cx="381000" cy="228600"/>
                <a:chOff x="2698638" y="692767"/>
                <a:chExt cx="381000" cy="228600"/>
              </a:xfrm>
            </p:grpSpPr>
            <p:sp>
              <p:nvSpPr>
                <p:cNvPr id="342" name="Isosceles Triangle 341"/>
                <p:cNvSpPr/>
                <p:nvPr/>
              </p:nvSpPr>
              <p:spPr>
                <a:xfrm rot="7305974">
                  <a:off x="2774838" y="616567"/>
                  <a:ext cx="228600" cy="3810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3" name="Straight Connector 342"/>
                <p:cNvCxnSpPr>
                  <a:stCxn id="342" idx="1"/>
                  <a:endCxn id="342" idx="5"/>
                </p:cNvCxnSpPr>
                <p:nvPr/>
              </p:nvCxnSpPr>
              <p:spPr>
                <a:xfrm rot="16200000" flipH="1" flipV="1">
                  <a:off x="2840549" y="776980"/>
                  <a:ext cx="97178" cy="60174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9" name="Trapezoid 308"/>
              <p:cNvSpPr/>
              <p:nvPr/>
            </p:nvSpPr>
            <p:spPr>
              <a:xfrm rot="14822795" flipH="1">
                <a:off x="3511008" y="8797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Trapezoid 309"/>
              <p:cNvSpPr/>
              <p:nvPr/>
            </p:nvSpPr>
            <p:spPr>
              <a:xfrm rot="14822795" flipH="1">
                <a:off x="3511009" y="11845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Trapezoid 310"/>
              <p:cNvSpPr/>
              <p:nvPr/>
            </p:nvSpPr>
            <p:spPr>
              <a:xfrm rot="14822795" flipH="1">
                <a:off x="3511008" y="10321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Freeform 340"/>
              <p:cNvSpPr/>
              <p:nvPr/>
            </p:nvSpPr>
            <p:spPr>
              <a:xfrm>
                <a:off x="3195638" y="361950"/>
                <a:ext cx="209550" cy="419100"/>
              </a:xfrm>
              <a:custGeom>
                <a:avLst/>
                <a:gdLst>
                  <a:gd name="connsiteX0" fmla="*/ 0 w 209550"/>
                  <a:gd name="connsiteY0" fmla="*/ 419100 h 419100"/>
                  <a:gd name="connsiteX1" fmla="*/ 57150 w 209550"/>
                  <a:gd name="connsiteY1" fmla="*/ 171450 h 419100"/>
                  <a:gd name="connsiteX2" fmla="*/ 171450 w 209550"/>
                  <a:gd name="connsiteY2" fmla="*/ 47625 h 419100"/>
                  <a:gd name="connsiteX3" fmla="*/ 209550 w 209550"/>
                  <a:gd name="connsiteY3" fmla="*/ 9525 h 419100"/>
                  <a:gd name="connsiteX4" fmla="*/ 0 w 209550"/>
                  <a:gd name="connsiteY4" fmla="*/ 0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9550" h="419100">
                    <a:moveTo>
                      <a:pt x="0" y="419100"/>
                    </a:moveTo>
                    <a:lnTo>
                      <a:pt x="57150" y="171450"/>
                    </a:lnTo>
                    <a:lnTo>
                      <a:pt x="171450" y="47625"/>
                    </a:lnTo>
                    <a:lnTo>
                      <a:pt x="209550" y="9525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oup 186"/>
            <p:cNvGrpSpPr/>
            <p:nvPr/>
          </p:nvGrpSpPr>
          <p:grpSpPr>
            <a:xfrm flipH="1">
              <a:off x="2743200" y="365760"/>
              <a:ext cx="464630" cy="1090613"/>
              <a:chOff x="3190876" y="361950"/>
              <a:chExt cx="528638" cy="1090613"/>
            </a:xfrm>
          </p:grpSpPr>
          <p:sp>
            <p:nvSpPr>
              <p:cNvPr id="299" name="Freeform 298"/>
              <p:cNvSpPr/>
              <p:nvPr/>
            </p:nvSpPr>
            <p:spPr>
              <a:xfrm>
                <a:off x="3190876" y="361950"/>
                <a:ext cx="528638" cy="1090613"/>
              </a:xfrm>
              <a:custGeom>
                <a:avLst/>
                <a:gdLst>
                  <a:gd name="connsiteX0" fmla="*/ 357187 w 876300"/>
                  <a:gd name="connsiteY0" fmla="*/ 0 h 1090613"/>
                  <a:gd name="connsiteX1" fmla="*/ 571500 w 876300"/>
                  <a:gd name="connsiteY1" fmla="*/ 9525 h 1090613"/>
                  <a:gd name="connsiteX2" fmla="*/ 714375 w 876300"/>
                  <a:gd name="connsiteY2" fmla="*/ 80963 h 1090613"/>
                  <a:gd name="connsiteX3" fmla="*/ 804862 w 876300"/>
                  <a:gd name="connsiteY3" fmla="*/ 161925 h 1090613"/>
                  <a:gd name="connsiteX4" fmla="*/ 828675 w 876300"/>
                  <a:gd name="connsiteY4" fmla="*/ 295275 h 1090613"/>
                  <a:gd name="connsiteX5" fmla="*/ 866775 w 876300"/>
                  <a:gd name="connsiteY5" fmla="*/ 604838 h 1090613"/>
                  <a:gd name="connsiteX6" fmla="*/ 876300 w 876300"/>
                  <a:gd name="connsiteY6" fmla="*/ 1090613 h 1090613"/>
                  <a:gd name="connsiteX7" fmla="*/ 561975 w 876300"/>
                  <a:gd name="connsiteY7" fmla="*/ 1062038 h 1090613"/>
                  <a:gd name="connsiteX8" fmla="*/ 347662 w 876300"/>
                  <a:gd name="connsiteY8" fmla="*/ 1057275 h 1090613"/>
                  <a:gd name="connsiteX9" fmla="*/ 0 w 876300"/>
                  <a:gd name="connsiteY9" fmla="*/ 87630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914400 w 1433513"/>
                  <a:gd name="connsiteY0" fmla="*/ 0 h 1090613"/>
                  <a:gd name="connsiteX1" fmla="*/ 1128713 w 1433513"/>
                  <a:gd name="connsiteY1" fmla="*/ 9525 h 1090613"/>
                  <a:gd name="connsiteX2" fmla="*/ 1271588 w 1433513"/>
                  <a:gd name="connsiteY2" fmla="*/ 80963 h 1090613"/>
                  <a:gd name="connsiteX3" fmla="*/ 1362075 w 1433513"/>
                  <a:gd name="connsiteY3" fmla="*/ 161925 h 1090613"/>
                  <a:gd name="connsiteX4" fmla="*/ 1385888 w 1433513"/>
                  <a:gd name="connsiteY4" fmla="*/ 295275 h 1090613"/>
                  <a:gd name="connsiteX5" fmla="*/ 1423988 w 1433513"/>
                  <a:gd name="connsiteY5" fmla="*/ 604838 h 1090613"/>
                  <a:gd name="connsiteX6" fmla="*/ 1433513 w 1433513"/>
                  <a:gd name="connsiteY6" fmla="*/ 1090613 h 1090613"/>
                  <a:gd name="connsiteX7" fmla="*/ 1119188 w 1433513"/>
                  <a:gd name="connsiteY7" fmla="*/ 1062038 h 1090613"/>
                  <a:gd name="connsiteX8" fmla="*/ 904875 w 1433513"/>
                  <a:gd name="connsiteY8" fmla="*/ 1057275 h 1090613"/>
                  <a:gd name="connsiteX9" fmla="*/ 0 w 1433513"/>
                  <a:gd name="connsiteY9" fmla="*/ 857250 h 1090613"/>
                  <a:gd name="connsiteX0" fmla="*/ 9525 w 528638"/>
                  <a:gd name="connsiteY0" fmla="*/ 0 h 1090613"/>
                  <a:gd name="connsiteX1" fmla="*/ 223838 w 528638"/>
                  <a:gd name="connsiteY1" fmla="*/ 9525 h 1090613"/>
                  <a:gd name="connsiteX2" fmla="*/ 366713 w 528638"/>
                  <a:gd name="connsiteY2" fmla="*/ 80963 h 1090613"/>
                  <a:gd name="connsiteX3" fmla="*/ 457200 w 528638"/>
                  <a:gd name="connsiteY3" fmla="*/ 161925 h 1090613"/>
                  <a:gd name="connsiteX4" fmla="*/ 481013 w 528638"/>
                  <a:gd name="connsiteY4" fmla="*/ 295275 h 1090613"/>
                  <a:gd name="connsiteX5" fmla="*/ 519113 w 528638"/>
                  <a:gd name="connsiteY5" fmla="*/ 604838 h 1090613"/>
                  <a:gd name="connsiteX6" fmla="*/ 528638 w 528638"/>
                  <a:gd name="connsiteY6" fmla="*/ 1090613 h 1090613"/>
                  <a:gd name="connsiteX7" fmla="*/ 214313 w 528638"/>
                  <a:gd name="connsiteY7" fmla="*/ 1062038 h 1090613"/>
                  <a:gd name="connsiteX8" fmla="*/ 0 w 528638"/>
                  <a:gd name="connsiteY8" fmla="*/ 1057275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8638" h="1090613">
                    <a:moveTo>
                      <a:pt x="9525" y="0"/>
                    </a:moveTo>
                    <a:lnTo>
                      <a:pt x="223838" y="9525"/>
                    </a:lnTo>
                    <a:lnTo>
                      <a:pt x="366713" y="80963"/>
                    </a:lnTo>
                    <a:lnTo>
                      <a:pt x="457200" y="161925"/>
                    </a:lnTo>
                    <a:lnTo>
                      <a:pt x="481013" y="295275"/>
                    </a:lnTo>
                    <a:lnTo>
                      <a:pt x="519113" y="604838"/>
                    </a:lnTo>
                    <a:lnTo>
                      <a:pt x="528638" y="1090613"/>
                    </a:lnTo>
                    <a:lnTo>
                      <a:pt x="214313" y="1062038"/>
                    </a:lnTo>
                    <a:lnTo>
                      <a:pt x="0" y="10572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0" name="Group 155"/>
              <p:cNvGrpSpPr/>
              <p:nvPr/>
            </p:nvGrpSpPr>
            <p:grpSpPr>
              <a:xfrm flipH="1">
                <a:off x="3200400" y="640080"/>
                <a:ext cx="381000" cy="228600"/>
                <a:chOff x="2698638" y="692767"/>
                <a:chExt cx="381000" cy="228600"/>
              </a:xfrm>
            </p:grpSpPr>
            <p:sp>
              <p:nvSpPr>
                <p:cNvPr id="305" name="Isosceles Triangle 304"/>
                <p:cNvSpPr/>
                <p:nvPr/>
              </p:nvSpPr>
              <p:spPr>
                <a:xfrm rot="7305974">
                  <a:off x="2774838" y="616567"/>
                  <a:ext cx="228600" cy="3810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1"/>
                  <a:endCxn id="305" idx="5"/>
                </p:cNvCxnSpPr>
                <p:nvPr/>
              </p:nvCxnSpPr>
              <p:spPr>
                <a:xfrm rot="16200000" flipH="1" flipV="1">
                  <a:off x="2840549" y="776980"/>
                  <a:ext cx="97178" cy="60174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1" name="Trapezoid 300"/>
              <p:cNvSpPr/>
              <p:nvPr/>
            </p:nvSpPr>
            <p:spPr>
              <a:xfrm rot="14822795" flipH="1">
                <a:off x="3511008" y="8797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Trapezoid 301"/>
              <p:cNvSpPr/>
              <p:nvPr/>
            </p:nvSpPr>
            <p:spPr>
              <a:xfrm rot="14822795" flipH="1">
                <a:off x="3511009" y="11845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Trapezoid 302"/>
              <p:cNvSpPr/>
              <p:nvPr/>
            </p:nvSpPr>
            <p:spPr>
              <a:xfrm rot="14822795" flipH="1">
                <a:off x="3511008" y="10321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Freeform 303"/>
              <p:cNvSpPr/>
              <p:nvPr/>
            </p:nvSpPr>
            <p:spPr>
              <a:xfrm>
                <a:off x="3195638" y="361950"/>
                <a:ext cx="209550" cy="419100"/>
              </a:xfrm>
              <a:custGeom>
                <a:avLst/>
                <a:gdLst>
                  <a:gd name="connsiteX0" fmla="*/ 0 w 209550"/>
                  <a:gd name="connsiteY0" fmla="*/ 419100 h 419100"/>
                  <a:gd name="connsiteX1" fmla="*/ 57150 w 209550"/>
                  <a:gd name="connsiteY1" fmla="*/ 171450 h 419100"/>
                  <a:gd name="connsiteX2" fmla="*/ 171450 w 209550"/>
                  <a:gd name="connsiteY2" fmla="*/ 47625 h 419100"/>
                  <a:gd name="connsiteX3" fmla="*/ 209550 w 209550"/>
                  <a:gd name="connsiteY3" fmla="*/ 9525 h 419100"/>
                  <a:gd name="connsiteX4" fmla="*/ 0 w 209550"/>
                  <a:gd name="connsiteY4" fmla="*/ 0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9550" h="419100">
                    <a:moveTo>
                      <a:pt x="0" y="419100"/>
                    </a:moveTo>
                    <a:lnTo>
                      <a:pt x="57150" y="171450"/>
                    </a:lnTo>
                    <a:lnTo>
                      <a:pt x="171450" y="47625"/>
                    </a:lnTo>
                    <a:lnTo>
                      <a:pt x="209550" y="9525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8" name="Trapezoid 297"/>
            <p:cNvSpPr/>
            <p:nvPr/>
          </p:nvSpPr>
          <p:spPr>
            <a:xfrm>
              <a:off x="3048000" y="990600"/>
              <a:ext cx="304800" cy="457200"/>
            </a:xfrm>
            <a:prstGeom prst="trapezoid">
              <a:avLst>
                <a:gd name="adj" fmla="val 21373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4" name="Group 343"/>
          <p:cNvGrpSpPr/>
          <p:nvPr/>
        </p:nvGrpSpPr>
        <p:grpSpPr>
          <a:xfrm>
            <a:off x="7391400" y="3200400"/>
            <a:ext cx="1524000" cy="1447800"/>
            <a:chOff x="2252472" y="304800"/>
            <a:chExt cx="1524000" cy="1447800"/>
          </a:xfrm>
        </p:grpSpPr>
        <p:grpSp>
          <p:nvGrpSpPr>
            <p:cNvPr id="345" name="Group 118"/>
            <p:cNvGrpSpPr/>
            <p:nvPr/>
          </p:nvGrpSpPr>
          <p:grpSpPr>
            <a:xfrm flipH="1">
              <a:off x="2252472" y="381000"/>
              <a:ext cx="771526" cy="1231346"/>
              <a:chOff x="3169920" y="533400"/>
              <a:chExt cx="771526" cy="1231346"/>
            </a:xfrm>
          </p:grpSpPr>
          <p:sp>
            <p:nvSpPr>
              <p:cNvPr id="357" name="Freeform 356"/>
              <p:cNvSpPr/>
              <p:nvPr/>
            </p:nvSpPr>
            <p:spPr>
              <a:xfrm>
                <a:off x="3169920" y="533400"/>
                <a:ext cx="771526" cy="1143000"/>
              </a:xfrm>
              <a:custGeom>
                <a:avLst/>
                <a:gdLst>
                  <a:gd name="connsiteX0" fmla="*/ 0 w 809625"/>
                  <a:gd name="connsiteY0" fmla="*/ 187325 h 1085850"/>
                  <a:gd name="connsiteX1" fmla="*/ 257175 w 809625"/>
                  <a:gd name="connsiteY1" fmla="*/ 187325 h 1085850"/>
                  <a:gd name="connsiteX2" fmla="*/ 396875 w 809625"/>
                  <a:gd name="connsiteY2" fmla="*/ 0 h 1085850"/>
                  <a:gd name="connsiteX3" fmla="*/ 422275 w 809625"/>
                  <a:gd name="connsiteY3" fmla="*/ 327025 h 1085850"/>
                  <a:gd name="connsiteX4" fmla="*/ 809625 w 809625"/>
                  <a:gd name="connsiteY4" fmla="*/ 196850 h 1085850"/>
                  <a:gd name="connsiteX5" fmla="*/ 530225 w 809625"/>
                  <a:gd name="connsiteY5" fmla="*/ 517525 h 1085850"/>
                  <a:gd name="connsiteX6" fmla="*/ 711200 w 809625"/>
                  <a:gd name="connsiteY6" fmla="*/ 606425 h 1085850"/>
                  <a:gd name="connsiteX7" fmla="*/ 641350 w 809625"/>
                  <a:gd name="connsiteY7" fmla="*/ 755650 h 1085850"/>
                  <a:gd name="connsiteX8" fmla="*/ 279400 w 809625"/>
                  <a:gd name="connsiteY8" fmla="*/ 1063625 h 1085850"/>
                  <a:gd name="connsiteX9" fmla="*/ 3175 w 809625"/>
                  <a:gd name="connsiteY9" fmla="*/ 1085850 h 1085850"/>
                  <a:gd name="connsiteX0" fmla="*/ 0 w 809625"/>
                  <a:gd name="connsiteY0" fmla="*/ 288925 h 1187450"/>
                  <a:gd name="connsiteX1" fmla="*/ 190500 w 809625"/>
                  <a:gd name="connsiteY1" fmla="*/ 0 h 1187450"/>
                  <a:gd name="connsiteX2" fmla="*/ 257175 w 809625"/>
                  <a:gd name="connsiteY2" fmla="*/ 288925 h 1187450"/>
                  <a:gd name="connsiteX3" fmla="*/ 396875 w 809625"/>
                  <a:gd name="connsiteY3" fmla="*/ 101600 h 1187450"/>
                  <a:gd name="connsiteX4" fmla="*/ 422275 w 809625"/>
                  <a:gd name="connsiteY4" fmla="*/ 428625 h 1187450"/>
                  <a:gd name="connsiteX5" fmla="*/ 809625 w 809625"/>
                  <a:gd name="connsiteY5" fmla="*/ 298450 h 1187450"/>
                  <a:gd name="connsiteX6" fmla="*/ 530225 w 809625"/>
                  <a:gd name="connsiteY6" fmla="*/ 619125 h 1187450"/>
                  <a:gd name="connsiteX7" fmla="*/ 711200 w 809625"/>
                  <a:gd name="connsiteY7" fmla="*/ 708025 h 1187450"/>
                  <a:gd name="connsiteX8" fmla="*/ 641350 w 809625"/>
                  <a:gd name="connsiteY8" fmla="*/ 857250 h 1187450"/>
                  <a:gd name="connsiteX9" fmla="*/ 279400 w 809625"/>
                  <a:gd name="connsiteY9" fmla="*/ 1165225 h 1187450"/>
                  <a:gd name="connsiteX10" fmla="*/ 3175 w 809625"/>
                  <a:gd name="connsiteY10" fmla="*/ 1187450 h 11874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396875 w 809625"/>
                  <a:gd name="connsiteY3" fmla="*/ 25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66700 w 809625"/>
                  <a:gd name="connsiteY2" fmla="*/ 152400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38100 w 809625"/>
                  <a:gd name="connsiteY1" fmla="*/ 76200 h 1111250"/>
                  <a:gd name="connsiteX2" fmla="*/ 190500 w 809625"/>
                  <a:gd name="connsiteY2" fmla="*/ 0 h 1111250"/>
                  <a:gd name="connsiteX3" fmla="*/ 266700 w 809625"/>
                  <a:gd name="connsiteY3" fmla="*/ 152400 h 1111250"/>
                  <a:gd name="connsiteX4" fmla="*/ 419100 w 809625"/>
                  <a:gd name="connsiteY4" fmla="*/ 152400 h 1111250"/>
                  <a:gd name="connsiteX5" fmla="*/ 422275 w 809625"/>
                  <a:gd name="connsiteY5" fmla="*/ 352425 h 1111250"/>
                  <a:gd name="connsiteX6" fmla="*/ 809625 w 809625"/>
                  <a:gd name="connsiteY6" fmla="*/ 222250 h 1111250"/>
                  <a:gd name="connsiteX7" fmla="*/ 530225 w 809625"/>
                  <a:gd name="connsiteY7" fmla="*/ 542925 h 1111250"/>
                  <a:gd name="connsiteX8" fmla="*/ 711200 w 809625"/>
                  <a:gd name="connsiteY8" fmla="*/ 631825 h 1111250"/>
                  <a:gd name="connsiteX9" fmla="*/ 641350 w 809625"/>
                  <a:gd name="connsiteY9" fmla="*/ 781050 h 1111250"/>
                  <a:gd name="connsiteX10" fmla="*/ 279400 w 809625"/>
                  <a:gd name="connsiteY10" fmla="*/ 1089025 h 1111250"/>
                  <a:gd name="connsiteX11" fmla="*/ 3175 w 809625"/>
                  <a:gd name="connsiteY11" fmla="*/ 1111250 h 1111250"/>
                  <a:gd name="connsiteX0" fmla="*/ 34925 w 806450"/>
                  <a:gd name="connsiteY0" fmla="*/ 76200 h 1111250"/>
                  <a:gd name="connsiteX1" fmla="*/ 34925 w 806450"/>
                  <a:gd name="connsiteY1" fmla="*/ 762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263524 w 806450"/>
                  <a:gd name="connsiteY1" fmla="*/ 3048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34924 w 806450"/>
                  <a:gd name="connsiteY0" fmla="*/ 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0 w 771526"/>
                  <a:gd name="connsiteY0" fmla="*/ 0 h 1143000"/>
                  <a:gd name="connsiteX1" fmla="*/ 76200 w 771526"/>
                  <a:gd name="connsiteY1" fmla="*/ 457200 h 1143000"/>
                  <a:gd name="connsiteX2" fmla="*/ 228600 w 771526"/>
                  <a:gd name="connsiteY2" fmla="*/ 304800 h 1143000"/>
                  <a:gd name="connsiteX3" fmla="*/ 152401 w 771526"/>
                  <a:gd name="connsiteY3" fmla="*/ 0 h 1143000"/>
                  <a:gd name="connsiteX4" fmla="*/ 228601 w 771526"/>
                  <a:gd name="connsiteY4" fmla="*/ 152400 h 1143000"/>
                  <a:gd name="connsiteX5" fmla="*/ 381001 w 771526"/>
                  <a:gd name="connsiteY5" fmla="*/ 152400 h 1143000"/>
                  <a:gd name="connsiteX6" fmla="*/ 384176 w 771526"/>
                  <a:gd name="connsiteY6" fmla="*/ 352425 h 1143000"/>
                  <a:gd name="connsiteX7" fmla="*/ 771526 w 771526"/>
                  <a:gd name="connsiteY7" fmla="*/ 222250 h 1143000"/>
                  <a:gd name="connsiteX8" fmla="*/ 492126 w 771526"/>
                  <a:gd name="connsiteY8" fmla="*/ 542925 h 1143000"/>
                  <a:gd name="connsiteX9" fmla="*/ 673101 w 771526"/>
                  <a:gd name="connsiteY9" fmla="*/ 631825 h 1143000"/>
                  <a:gd name="connsiteX10" fmla="*/ 603251 w 771526"/>
                  <a:gd name="connsiteY10" fmla="*/ 781050 h 1143000"/>
                  <a:gd name="connsiteX11" fmla="*/ 241301 w 771526"/>
                  <a:gd name="connsiteY11" fmla="*/ 1089025 h 1143000"/>
                  <a:gd name="connsiteX12" fmla="*/ 0 w 771526"/>
                  <a:gd name="connsiteY12" fmla="*/ 1143000 h 1143000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228600 w 771526"/>
                  <a:gd name="connsiteY2" fmla="*/ 305858 h 1144058"/>
                  <a:gd name="connsiteX3" fmla="*/ 152401 w 771526"/>
                  <a:gd name="connsiteY3" fmla="*/ 1058 h 1144058"/>
                  <a:gd name="connsiteX4" fmla="*/ 228601 w 771526"/>
                  <a:gd name="connsiteY4" fmla="*/ 153458 h 1144058"/>
                  <a:gd name="connsiteX5" fmla="*/ 381001 w 771526"/>
                  <a:gd name="connsiteY5" fmla="*/ 153458 h 1144058"/>
                  <a:gd name="connsiteX6" fmla="*/ 384176 w 771526"/>
                  <a:gd name="connsiteY6" fmla="*/ 353483 h 1144058"/>
                  <a:gd name="connsiteX7" fmla="*/ 771526 w 771526"/>
                  <a:gd name="connsiteY7" fmla="*/ 223308 h 1144058"/>
                  <a:gd name="connsiteX8" fmla="*/ 492126 w 771526"/>
                  <a:gd name="connsiteY8" fmla="*/ 543983 h 1144058"/>
                  <a:gd name="connsiteX9" fmla="*/ 673101 w 771526"/>
                  <a:gd name="connsiteY9" fmla="*/ 632883 h 1144058"/>
                  <a:gd name="connsiteX10" fmla="*/ 603251 w 771526"/>
                  <a:gd name="connsiteY10" fmla="*/ 782108 h 1144058"/>
                  <a:gd name="connsiteX11" fmla="*/ 241301 w 771526"/>
                  <a:gd name="connsiteY11" fmla="*/ 1090083 h 1144058"/>
                  <a:gd name="connsiteX12" fmla="*/ 0 w 771526"/>
                  <a:gd name="connsiteY12" fmla="*/ 1144058 h 1144058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152401 w 771526"/>
                  <a:gd name="connsiteY2" fmla="*/ 1058 h 1144058"/>
                  <a:gd name="connsiteX3" fmla="*/ 228601 w 771526"/>
                  <a:gd name="connsiteY3" fmla="*/ 153458 h 1144058"/>
                  <a:gd name="connsiteX4" fmla="*/ 381001 w 771526"/>
                  <a:gd name="connsiteY4" fmla="*/ 153458 h 1144058"/>
                  <a:gd name="connsiteX5" fmla="*/ 384176 w 771526"/>
                  <a:gd name="connsiteY5" fmla="*/ 353483 h 1144058"/>
                  <a:gd name="connsiteX6" fmla="*/ 771526 w 771526"/>
                  <a:gd name="connsiteY6" fmla="*/ 223308 h 1144058"/>
                  <a:gd name="connsiteX7" fmla="*/ 492126 w 771526"/>
                  <a:gd name="connsiteY7" fmla="*/ 543983 h 1144058"/>
                  <a:gd name="connsiteX8" fmla="*/ 673101 w 771526"/>
                  <a:gd name="connsiteY8" fmla="*/ 632883 h 1144058"/>
                  <a:gd name="connsiteX9" fmla="*/ 603251 w 771526"/>
                  <a:gd name="connsiteY9" fmla="*/ 782108 h 1144058"/>
                  <a:gd name="connsiteX10" fmla="*/ 241301 w 771526"/>
                  <a:gd name="connsiteY10" fmla="*/ 1090083 h 1144058"/>
                  <a:gd name="connsiteX11" fmla="*/ 0 w 771526"/>
                  <a:gd name="connsiteY11" fmla="*/ 1144058 h 1144058"/>
                  <a:gd name="connsiteX0" fmla="*/ 0 w 771526"/>
                  <a:gd name="connsiteY0" fmla="*/ 25400 h 1168400"/>
                  <a:gd name="connsiteX1" fmla="*/ 152401 w 771526"/>
                  <a:gd name="connsiteY1" fmla="*/ 25400 h 1168400"/>
                  <a:gd name="connsiteX2" fmla="*/ 228601 w 771526"/>
                  <a:gd name="connsiteY2" fmla="*/ 177800 h 1168400"/>
                  <a:gd name="connsiteX3" fmla="*/ 381001 w 771526"/>
                  <a:gd name="connsiteY3" fmla="*/ 177800 h 1168400"/>
                  <a:gd name="connsiteX4" fmla="*/ 384176 w 771526"/>
                  <a:gd name="connsiteY4" fmla="*/ 377825 h 1168400"/>
                  <a:gd name="connsiteX5" fmla="*/ 771526 w 771526"/>
                  <a:gd name="connsiteY5" fmla="*/ 247650 h 1168400"/>
                  <a:gd name="connsiteX6" fmla="*/ 492126 w 771526"/>
                  <a:gd name="connsiteY6" fmla="*/ 568325 h 1168400"/>
                  <a:gd name="connsiteX7" fmla="*/ 673101 w 771526"/>
                  <a:gd name="connsiteY7" fmla="*/ 657225 h 1168400"/>
                  <a:gd name="connsiteX8" fmla="*/ 603251 w 771526"/>
                  <a:gd name="connsiteY8" fmla="*/ 806450 h 1168400"/>
                  <a:gd name="connsiteX9" fmla="*/ 241301 w 771526"/>
                  <a:gd name="connsiteY9" fmla="*/ 1114425 h 1168400"/>
                  <a:gd name="connsiteX10" fmla="*/ 0 w 771526"/>
                  <a:gd name="connsiteY10" fmla="*/ 1168400 h 1168400"/>
                  <a:gd name="connsiteX0" fmla="*/ 0 w 771526"/>
                  <a:gd name="connsiteY0" fmla="*/ 0 h 1143000"/>
                  <a:gd name="connsiteX1" fmla="*/ 228601 w 771526"/>
                  <a:gd name="connsiteY1" fmla="*/ 152400 h 1143000"/>
                  <a:gd name="connsiteX2" fmla="*/ 381001 w 771526"/>
                  <a:gd name="connsiteY2" fmla="*/ 152400 h 1143000"/>
                  <a:gd name="connsiteX3" fmla="*/ 384176 w 771526"/>
                  <a:gd name="connsiteY3" fmla="*/ 352425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0 h 1143000"/>
                  <a:gd name="connsiteX1" fmla="*/ 381001 w 771526"/>
                  <a:gd name="connsiteY1" fmla="*/ 152400 h 1143000"/>
                  <a:gd name="connsiteX2" fmla="*/ 384176 w 771526"/>
                  <a:gd name="connsiteY2" fmla="*/ 352425 h 1143000"/>
                  <a:gd name="connsiteX3" fmla="*/ 771526 w 771526"/>
                  <a:gd name="connsiteY3" fmla="*/ 222250 h 1143000"/>
                  <a:gd name="connsiteX4" fmla="*/ 492126 w 771526"/>
                  <a:gd name="connsiteY4" fmla="*/ 542925 h 1143000"/>
                  <a:gd name="connsiteX5" fmla="*/ 673101 w 771526"/>
                  <a:gd name="connsiteY5" fmla="*/ 631825 h 1143000"/>
                  <a:gd name="connsiteX6" fmla="*/ 603251 w 771526"/>
                  <a:gd name="connsiteY6" fmla="*/ 781050 h 1143000"/>
                  <a:gd name="connsiteX7" fmla="*/ 241301 w 771526"/>
                  <a:gd name="connsiteY7" fmla="*/ 1089025 h 1143000"/>
                  <a:gd name="connsiteX8" fmla="*/ 0 w 771526"/>
                  <a:gd name="connsiteY8" fmla="*/ 1143000 h 1143000"/>
                  <a:gd name="connsiteX0" fmla="*/ 381001 w 771526"/>
                  <a:gd name="connsiteY0" fmla="*/ 0 h 990600"/>
                  <a:gd name="connsiteX1" fmla="*/ 384176 w 771526"/>
                  <a:gd name="connsiteY1" fmla="*/ 200025 h 990600"/>
                  <a:gd name="connsiteX2" fmla="*/ 771526 w 771526"/>
                  <a:gd name="connsiteY2" fmla="*/ 69850 h 990600"/>
                  <a:gd name="connsiteX3" fmla="*/ 492126 w 771526"/>
                  <a:gd name="connsiteY3" fmla="*/ 390525 h 990600"/>
                  <a:gd name="connsiteX4" fmla="*/ 673101 w 771526"/>
                  <a:gd name="connsiteY4" fmla="*/ 479425 h 990600"/>
                  <a:gd name="connsiteX5" fmla="*/ 603251 w 771526"/>
                  <a:gd name="connsiteY5" fmla="*/ 628650 h 990600"/>
                  <a:gd name="connsiteX6" fmla="*/ 241301 w 771526"/>
                  <a:gd name="connsiteY6" fmla="*/ 936625 h 990600"/>
                  <a:gd name="connsiteX7" fmla="*/ 0 w 771526"/>
                  <a:gd name="connsiteY7" fmla="*/ 990600 h 990600"/>
                  <a:gd name="connsiteX0" fmla="*/ 384176 w 771526"/>
                  <a:gd name="connsiteY0" fmla="*/ 130175 h 920750"/>
                  <a:gd name="connsiteX1" fmla="*/ 771526 w 771526"/>
                  <a:gd name="connsiteY1" fmla="*/ 0 h 920750"/>
                  <a:gd name="connsiteX2" fmla="*/ 492126 w 771526"/>
                  <a:gd name="connsiteY2" fmla="*/ 320675 h 920750"/>
                  <a:gd name="connsiteX3" fmla="*/ 673101 w 771526"/>
                  <a:gd name="connsiteY3" fmla="*/ 409575 h 920750"/>
                  <a:gd name="connsiteX4" fmla="*/ 603251 w 771526"/>
                  <a:gd name="connsiteY4" fmla="*/ 558800 h 920750"/>
                  <a:gd name="connsiteX5" fmla="*/ 241301 w 771526"/>
                  <a:gd name="connsiteY5" fmla="*/ 866775 h 920750"/>
                  <a:gd name="connsiteX6" fmla="*/ 0 w 771526"/>
                  <a:gd name="connsiteY6" fmla="*/ 920750 h 920750"/>
                  <a:gd name="connsiteX0" fmla="*/ 384176 w 771526"/>
                  <a:gd name="connsiteY0" fmla="*/ 276225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381000 w 771526"/>
                  <a:gd name="connsiteY2" fmla="*/ 152400 h 1066800"/>
                  <a:gd name="connsiteX3" fmla="*/ 771526 w 771526"/>
                  <a:gd name="connsiteY3" fmla="*/ 146050 h 1066800"/>
                  <a:gd name="connsiteX4" fmla="*/ 492126 w 771526"/>
                  <a:gd name="connsiteY4" fmla="*/ 466725 h 1066800"/>
                  <a:gd name="connsiteX5" fmla="*/ 673101 w 771526"/>
                  <a:gd name="connsiteY5" fmla="*/ 555625 h 1066800"/>
                  <a:gd name="connsiteX6" fmla="*/ 603251 w 771526"/>
                  <a:gd name="connsiteY6" fmla="*/ 704850 h 1066800"/>
                  <a:gd name="connsiteX7" fmla="*/ 241301 w 771526"/>
                  <a:gd name="connsiteY7" fmla="*/ 1012825 h 1066800"/>
                  <a:gd name="connsiteX8" fmla="*/ 0 w 771526"/>
                  <a:gd name="connsiteY8" fmla="*/ 1066800 h 10668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048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3048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71526" h="1143000">
                    <a:moveTo>
                      <a:pt x="0" y="76200"/>
                    </a:moveTo>
                    <a:lnTo>
                      <a:pt x="152400" y="0"/>
                    </a:lnTo>
                    <a:lnTo>
                      <a:pt x="381000" y="76200"/>
                    </a:lnTo>
                    <a:lnTo>
                      <a:pt x="381000" y="304800"/>
                    </a:lnTo>
                    <a:lnTo>
                      <a:pt x="771526" y="222250"/>
                    </a:lnTo>
                    <a:lnTo>
                      <a:pt x="492126" y="542925"/>
                    </a:lnTo>
                    <a:lnTo>
                      <a:pt x="673101" y="631825"/>
                    </a:lnTo>
                    <a:lnTo>
                      <a:pt x="603251" y="781050"/>
                    </a:lnTo>
                    <a:lnTo>
                      <a:pt x="241301" y="1089025"/>
                    </a:lnTo>
                    <a:lnTo>
                      <a:pt x="0" y="1143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8" name="Group 152"/>
              <p:cNvGrpSpPr/>
              <p:nvPr/>
            </p:nvGrpSpPr>
            <p:grpSpPr>
              <a:xfrm flipH="1">
                <a:off x="3240024" y="1313012"/>
                <a:ext cx="646176" cy="451734"/>
                <a:chOff x="7585966" y="4894523"/>
                <a:chExt cx="800812" cy="384467"/>
              </a:xfrm>
            </p:grpSpPr>
            <p:sp>
              <p:nvSpPr>
                <p:cNvPr id="361" name="Trapezoid 360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2" name="Straight Connector 361"/>
                <p:cNvCxnSpPr>
                  <a:stCxn id="361" idx="3"/>
                  <a:endCxn id="361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Connector 87"/>
                <p:cNvCxnSpPr>
                  <a:stCxn id="361" idx="3"/>
                  <a:endCxn id="361" idx="2"/>
                </p:cNvCxnSpPr>
                <p:nvPr/>
              </p:nvCxnSpPr>
              <p:spPr>
                <a:xfrm rot="16200000" flipV="1">
                  <a:off x="7631738" y="4956167"/>
                  <a:ext cx="258197" cy="249506"/>
                </a:xfrm>
                <a:prstGeom prst="bentConnector4">
                  <a:avLst>
                    <a:gd name="adj1" fmla="val 29822"/>
                    <a:gd name="adj2" fmla="val 83401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Shape 363"/>
                <p:cNvCxnSpPr>
                  <a:stCxn id="361" idx="0"/>
                  <a:endCxn id="361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9" name="Freeform 358"/>
              <p:cNvSpPr/>
              <p:nvPr/>
            </p:nvSpPr>
            <p:spPr>
              <a:xfrm flipH="1">
                <a:off x="3232150" y="954396"/>
                <a:ext cx="349250" cy="341004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  <a:gd name="connsiteX0" fmla="*/ 304800 w 349250"/>
                  <a:gd name="connsiteY0" fmla="*/ 160519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304800 w 349250"/>
                  <a:gd name="connsiteY5" fmla="*/ 160519 h 311150"/>
                  <a:gd name="connsiteX0" fmla="*/ 304800 w 349250"/>
                  <a:gd name="connsiteY0" fmla="*/ 160519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304800 w 349250"/>
                  <a:gd name="connsiteY5" fmla="*/ 160519 h 290225"/>
                  <a:gd name="connsiteX0" fmla="*/ 228600 w 349250"/>
                  <a:gd name="connsiteY0" fmla="*/ 95666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228600 w 349250"/>
                  <a:gd name="connsiteY5" fmla="*/ 95666 h 290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290225">
                    <a:moveTo>
                      <a:pt x="228600" y="95666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28600" y="290225"/>
                    </a:lnTo>
                    <a:lnTo>
                      <a:pt x="349250" y="225425"/>
                    </a:lnTo>
                    <a:lnTo>
                      <a:pt x="228600" y="9566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0" name="Straight Connector 359"/>
              <p:cNvCxnSpPr>
                <a:stCxn id="359" idx="0"/>
                <a:endCxn id="359" idx="3"/>
              </p:cNvCxnSpPr>
              <p:nvPr/>
            </p:nvCxnSpPr>
            <p:spPr>
              <a:xfrm rot="10800000" flipV="1">
                <a:off x="3352800" y="1066800"/>
                <a:ext cx="0" cy="2286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6" name="Group 119"/>
            <p:cNvGrpSpPr/>
            <p:nvPr/>
          </p:nvGrpSpPr>
          <p:grpSpPr>
            <a:xfrm>
              <a:off x="3017520" y="381000"/>
              <a:ext cx="758952" cy="1231346"/>
              <a:chOff x="3017520" y="381000"/>
              <a:chExt cx="758952" cy="1231346"/>
            </a:xfrm>
          </p:grpSpPr>
          <p:sp>
            <p:nvSpPr>
              <p:cNvPr id="349" name="Freeform 348"/>
              <p:cNvSpPr/>
              <p:nvPr/>
            </p:nvSpPr>
            <p:spPr>
              <a:xfrm>
                <a:off x="3017520" y="381000"/>
                <a:ext cx="758952" cy="1143000"/>
              </a:xfrm>
              <a:custGeom>
                <a:avLst/>
                <a:gdLst>
                  <a:gd name="connsiteX0" fmla="*/ 0 w 809625"/>
                  <a:gd name="connsiteY0" fmla="*/ 187325 h 1085850"/>
                  <a:gd name="connsiteX1" fmla="*/ 257175 w 809625"/>
                  <a:gd name="connsiteY1" fmla="*/ 187325 h 1085850"/>
                  <a:gd name="connsiteX2" fmla="*/ 396875 w 809625"/>
                  <a:gd name="connsiteY2" fmla="*/ 0 h 1085850"/>
                  <a:gd name="connsiteX3" fmla="*/ 422275 w 809625"/>
                  <a:gd name="connsiteY3" fmla="*/ 327025 h 1085850"/>
                  <a:gd name="connsiteX4" fmla="*/ 809625 w 809625"/>
                  <a:gd name="connsiteY4" fmla="*/ 196850 h 1085850"/>
                  <a:gd name="connsiteX5" fmla="*/ 530225 w 809625"/>
                  <a:gd name="connsiteY5" fmla="*/ 517525 h 1085850"/>
                  <a:gd name="connsiteX6" fmla="*/ 711200 w 809625"/>
                  <a:gd name="connsiteY6" fmla="*/ 606425 h 1085850"/>
                  <a:gd name="connsiteX7" fmla="*/ 641350 w 809625"/>
                  <a:gd name="connsiteY7" fmla="*/ 755650 h 1085850"/>
                  <a:gd name="connsiteX8" fmla="*/ 279400 w 809625"/>
                  <a:gd name="connsiteY8" fmla="*/ 1063625 h 1085850"/>
                  <a:gd name="connsiteX9" fmla="*/ 3175 w 809625"/>
                  <a:gd name="connsiteY9" fmla="*/ 1085850 h 1085850"/>
                  <a:gd name="connsiteX0" fmla="*/ 0 w 809625"/>
                  <a:gd name="connsiteY0" fmla="*/ 288925 h 1187450"/>
                  <a:gd name="connsiteX1" fmla="*/ 190500 w 809625"/>
                  <a:gd name="connsiteY1" fmla="*/ 0 h 1187450"/>
                  <a:gd name="connsiteX2" fmla="*/ 257175 w 809625"/>
                  <a:gd name="connsiteY2" fmla="*/ 288925 h 1187450"/>
                  <a:gd name="connsiteX3" fmla="*/ 396875 w 809625"/>
                  <a:gd name="connsiteY3" fmla="*/ 101600 h 1187450"/>
                  <a:gd name="connsiteX4" fmla="*/ 422275 w 809625"/>
                  <a:gd name="connsiteY4" fmla="*/ 428625 h 1187450"/>
                  <a:gd name="connsiteX5" fmla="*/ 809625 w 809625"/>
                  <a:gd name="connsiteY5" fmla="*/ 298450 h 1187450"/>
                  <a:gd name="connsiteX6" fmla="*/ 530225 w 809625"/>
                  <a:gd name="connsiteY6" fmla="*/ 619125 h 1187450"/>
                  <a:gd name="connsiteX7" fmla="*/ 711200 w 809625"/>
                  <a:gd name="connsiteY7" fmla="*/ 708025 h 1187450"/>
                  <a:gd name="connsiteX8" fmla="*/ 641350 w 809625"/>
                  <a:gd name="connsiteY8" fmla="*/ 857250 h 1187450"/>
                  <a:gd name="connsiteX9" fmla="*/ 279400 w 809625"/>
                  <a:gd name="connsiteY9" fmla="*/ 1165225 h 1187450"/>
                  <a:gd name="connsiteX10" fmla="*/ 3175 w 809625"/>
                  <a:gd name="connsiteY10" fmla="*/ 1187450 h 11874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396875 w 809625"/>
                  <a:gd name="connsiteY3" fmla="*/ 25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143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57175 w 809625"/>
                  <a:gd name="connsiteY2" fmla="*/ 212725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190500 w 809625"/>
                  <a:gd name="connsiteY1" fmla="*/ 0 h 1111250"/>
                  <a:gd name="connsiteX2" fmla="*/ 266700 w 809625"/>
                  <a:gd name="connsiteY2" fmla="*/ 152400 h 1111250"/>
                  <a:gd name="connsiteX3" fmla="*/ 419100 w 809625"/>
                  <a:gd name="connsiteY3" fmla="*/ 152400 h 1111250"/>
                  <a:gd name="connsiteX4" fmla="*/ 422275 w 809625"/>
                  <a:gd name="connsiteY4" fmla="*/ 352425 h 1111250"/>
                  <a:gd name="connsiteX5" fmla="*/ 809625 w 809625"/>
                  <a:gd name="connsiteY5" fmla="*/ 222250 h 1111250"/>
                  <a:gd name="connsiteX6" fmla="*/ 530225 w 809625"/>
                  <a:gd name="connsiteY6" fmla="*/ 542925 h 1111250"/>
                  <a:gd name="connsiteX7" fmla="*/ 711200 w 809625"/>
                  <a:gd name="connsiteY7" fmla="*/ 631825 h 1111250"/>
                  <a:gd name="connsiteX8" fmla="*/ 641350 w 809625"/>
                  <a:gd name="connsiteY8" fmla="*/ 781050 h 1111250"/>
                  <a:gd name="connsiteX9" fmla="*/ 279400 w 809625"/>
                  <a:gd name="connsiteY9" fmla="*/ 1089025 h 1111250"/>
                  <a:gd name="connsiteX10" fmla="*/ 3175 w 809625"/>
                  <a:gd name="connsiteY10" fmla="*/ 1111250 h 1111250"/>
                  <a:gd name="connsiteX0" fmla="*/ 0 w 809625"/>
                  <a:gd name="connsiteY0" fmla="*/ 212725 h 1111250"/>
                  <a:gd name="connsiteX1" fmla="*/ 38100 w 809625"/>
                  <a:gd name="connsiteY1" fmla="*/ 76200 h 1111250"/>
                  <a:gd name="connsiteX2" fmla="*/ 190500 w 809625"/>
                  <a:gd name="connsiteY2" fmla="*/ 0 h 1111250"/>
                  <a:gd name="connsiteX3" fmla="*/ 266700 w 809625"/>
                  <a:gd name="connsiteY3" fmla="*/ 152400 h 1111250"/>
                  <a:gd name="connsiteX4" fmla="*/ 419100 w 809625"/>
                  <a:gd name="connsiteY4" fmla="*/ 152400 h 1111250"/>
                  <a:gd name="connsiteX5" fmla="*/ 422275 w 809625"/>
                  <a:gd name="connsiteY5" fmla="*/ 352425 h 1111250"/>
                  <a:gd name="connsiteX6" fmla="*/ 809625 w 809625"/>
                  <a:gd name="connsiteY6" fmla="*/ 222250 h 1111250"/>
                  <a:gd name="connsiteX7" fmla="*/ 530225 w 809625"/>
                  <a:gd name="connsiteY7" fmla="*/ 542925 h 1111250"/>
                  <a:gd name="connsiteX8" fmla="*/ 711200 w 809625"/>
                  <a:gd name="connsiteY8" fmla="*/ 631825 h 1111250"/>
                  <a:gd name="connsiteX9" fmla="*/ 641350 w 809625"/>
                  <a:gd name="connsiteY9" fmla="*/ 781050 h 1111250"/>
                  <a:gd name="connsiteX10" fmla="*/ 279400 w 809625"/>
                  <a:gd name="connsiteY10" fmla="*/ 1089025 h 1111250"/>
                  <a:gd name="connsiteX11" fmla="*/ 3175 w 809625"/>
                  <a:gd name="connsiteY11" fmla="*/ 1111250 h 1111250"/>
                  <a:gd name="connsiteX0" fmla="*/ 34925 w 806450"/>
                  <a:gd name="connsiteY0" fmla="*/ 76200 h 1111250"/>
                  <a:gd name="connsiteX1" fmla="*/ 34925 w 806450"/>
                  <a:gd name="connsiteY1" fmla="*/ 762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263524 w 806450"/>
                  <a:gd name="connsiteY1" fmla="*/ 304800 h 1111250"/>
                  <a:gd name="connsiteX2" fmla="*/ 187325 w 806450"/>
                  <a:gd name="connsiteY2" fmla="*/ 0 h 1111250"/>
                  <a:gd name="connsiteX3" fmla="*/ 263525 w 806450"/>
                  <a:gd name="connsiteY3" fmla="*/ 152400 h 1111250"/>
                  <a:gd name="connsiteX4" fmla="*/ 415925 w 806450"/>
                  <a:gd name="connsiteY4" fmla="*/ 152400 h 1111250"/>
                  <a:gd name="connsiteX5" fmla="*/ 419100 w 806450"/>
                  <a:gd name="connsiteY5" fmla="*/ 352425 h 1111250"/>
                  <a:gd name="connsiteX6" fmla="*/ 806450 w 806450"/>
                  <a:gd name="connsiteY6" fmla="*/ 222250 h 1111250"/>
                  <a:gd name="connsiteX7" fmla="*/ 527050 w 806450"/>
                  <a:gd name="connsiteY7" fmla="*/ 542925 h 1111250"/>
                  <a:gd name="connsiteX8" fmla="*/ 708025 w 806450"/>
                  <a:gd name="connsiteY8" fmla="*/ 631825 h 1111250"/>
                  <a:gd name="connsiteX9" fmla="*/ 638175 w 806450"/>
                  <a:gd name="connsiteY9" fmla="*/ 781050 h 1111250"/>
                  <a:gd name="connsiteX10" fmla="*/ 276225 w 806450"/>
                  <a:gd name="connsiteY10" fmla="*/ 1089025 h 1111250"/>
                  <a:gd name="connsiteX11" fmla="*/ 0 w 806450"/>
                  <a:gd name="connsiteY11" fmla="*/ 1111250 h 1111250"/>
                  <a:gd name="connsiteX0" fmla="*/ 34925 w 806450"/>
                  <a:gd name="connsiteY0" fmla="*/ 7620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34924 w 806450"/>
                  <a:gd name="connsiteY0" fmla="*/ 0 h 1111250"/>
                  <a:gd name="connsiteX1" fmla="*/ 111124 w 806450"/>
                  <a:gd name="connsiteY1" fmla="*/ 457200 h 1111250"/>
                  <a:gd name="connsiteX2" fmla="*/ 263524 w 806450"/>
                  <a:gd name="connsiteY2" fmla="*/ 304800 h 1111250"/>
                  <a:gd name="connsiteX3" fmla="*/ 187325 w 806450"/>
                  <a:gd name="connsiteY3" fmla="*/ 0 h 1111250"/>
                  <a:gd name="connsiteX4" fmla="*/ 263525 w 806450"/>
                  <a:gd name="connsiteY4" fmla="*/ 152400 h 1111250"/>
                  <a:gd name="connsiteX5" fmla="*/ 415925 w 806450"/>
                  <a:gd name="connsiteY5" fmla="*/ 152400 h 1111250"/>
                  <a:gd name="connsiteX6" fmla="*/ 419100 w 806450"/>
                  <a:gd name="connsiteY6" fmla="*/ 352425 h 1111250"/>
                  <a:gd name="connsiteX7" fmla="*/ 806450 w 806450"/>
                  <a:gd name="connsiteY7" fmla="*/ 222250 h 1111250"/>
                  <a:gd name="connsiteX8" fmla="*/ 527050 w 806450"/>
                  <a:gd name="connsiteY8" fmla="*/ 542925 h 1111250"/>
                  <a:gd name="connsiteX9" fmla="*/ 708025 w 806450"/>
                  <a:gd name="connsiteY9" fmla="*/ 631825 h 1111250"/>
                  <a:gd name="connsiteX10" fmla="*/ 638175 w 806450"/>
                  <a:gd name="connsiteY10" fmla="*/ 781050 h 1111250"/>
                  <a:gd name="connsiteX11" fmla="*/ 276225 w 806450"/>
                  <a:gd name="connsiteY11" fmla="*/ 1089025 h 1111250"/>
                  <a:gd name="connsiteX12" fmla="*/ 0 w 806450"/>
                  <a:gd name="connsiteY12" fmla="*/ 1111250 h 1111250"/>
                  <a:gd name="connsiteX0" fmla="*/ 0 w 771526"/>
                  <a:gd name="connsiteY0" fmla="*/ 0 h 1143000"/>
                  <a:gd name="connsiteX1" fmla="*/ 76200 w 771526"/>
                  <a:gd name="connsiteY1" fmla="*/ 457200 h 1143000"/>
                  <a:gd name="connsiteX2" fmla="*/ 228600 w 771526"/>
                  <a:gd name="connsiteY2" fmla="*/ 304800 h 1143000"/>
                  <a:gd name="connsiteX3" fmla="*/ 152401 w 771526"/>
                  <a:gd name="connsiteY3" fmla="*/ 0 h 1143000"/>
                  <a:gd name="connsiteX4" fmla="*/ 228601 w 771526"/>
                  <a:gd name="connsiteY4" fmla="*/ 152400 h 1143000"/>
                  <a:gd name="connsiteX5" fmla="*/ 381001 w 771526"/>
                  <a:gd name="connsiteY5" fmla="*/ 152400 h 1143000"/>
                  <a:gd name="connsiteX6" fmla="*/ 384176 w 771526"/>
                  <a:gd name="connsiteY6" fmla="*/ 352425 h 1143000"/>
                  <a:gd name="connsiteX7" fmla="*/ 771526 w 771526"/>
                  <a:gd name="connsiteY7" fmla="*/ 222250 h 1143000"/>
                  <a:gd name="connsiteX8" fmla="*/ 492126 w 771526"/>
                  <a:gd name="connsiteY8" fmla="*/ 542925 h 1143000"/>
                  <a:gd name="connsiteX9" fmla="*/ 673101 w 771526"/>
                  <a:gd name="connsiteY9" fmla="*/ 631825 h 1143000"/>
                  <a:gd name="connsiteX10" fmla="*/ 603251 w 771526"/>
                  <a:gd name="connsiteY10" fmla="*/ 781050 h 1143000"/>
                  <a:gd name="connsiteX11" fmla="*/ 241301 w 771526"/>
                  <a:gd name="connsiteY11" fmla="*/ 1089025 h 1143000"/>
                  <a:gd name="connsiteX12" fmla="*/ 0 w 771526"/>
                  <a:gd name="connsiteY12" fmla="*/ 1143000 h 1143000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228600 w 771526"/>
                  <a:gd name="connsiteY2" fmla="*/ 305858 h 1144058"/>
                  <a:gd name="connsiteX3" fmla="*/ 152401 w 771526"/>
                  <a:gd name="connsiteY3" fmla="*/ 1058 h 1144058"/>
                  <a:gd name="connsiteX4" fmla="*/ 228601 w 771526"/>
                  <a:gd name="connsiteY4" fmla="*/ 153458 h 1144058"/>
                  <a:gd name="connsiteX5" fmla="*/ 381001 w 771526"/>
                  <a:gd name="connsiteY5" fmla="*/ 153458 h 1144058"/>
                  <a:gd name="connsiteX6" fmla="*/ 384176 w 771526"/>
                  <a:gd name="connsiteY6" fmla="*/ 353483 h 1144058"/>
                  <a:gd name="connsiteX7" fmla="*/ 771526 w 771526"/>
                  <a:gd name="connsiteY7" fmla="*/ 223308 h 1144058"/>
                  <a:gd name="connsiteX8" fmla="*/ 492126 w 771526"/>
                  <a:gd name="connsiteY8" fmla="*/ 543983 h 1144058"/>
                  <a:gd name="connsiteX9" fmla="*/ 673101 w 771526"/>
                  <a:gd name="connsiteY9" fmla="*/ 632883 h 1144058"/>
                  <a:gd name="connsiteX10" fmla="*/ 603251 w 771526"/>
                  <a:gd name="connsiteY10" fmla="*/ 782108 h 1144058"/>
                  <a:gd name="connsiteX11" fmla="*/ 241301 w 771526"/>
                  <a:gd name="connsiteY11" fmla="*/ 1090083 h 1144058"/>
                  <a:gd name="connsiteX12" fmla="*/ 0 w 771526"/>
                  <a:gd name="connsiteY12" fmla="*/ 1144058 h 1144058"/>
                  <a:gd name="connsiteX0" fmla="*/ 0 w 771526"/>
                  <a:gd name="connsiteY0" fmla="*/ 1058 h 1144058"/>
                  <a:gd name="connsiteX1" fmla="*/ 76200 w 771526"/>
                  <a:gd name="connsiteY1" fmla="*/ 1058 h 1144058"/>
                  <a:gd name="connsiteX2" fmla="*/ 152401 w 771526"/>
                  <a:gd name="connsiteY2" fmla="*/ 1058 h 1144058"/>
                  <a:gd name="connsiteX3" fmla="*/ 228601 w 771526"/>
                  <a:gd name="connsiteY3" fmla="*/ 153458 h 1144058"/>
                  <a:gd name="connsiteX4" fmla="*/ 381001 w 771526"/>
                  <a:gd name="connsiteY4" fmla="*/ 153458 h 1144058"/>
                  <a:gd name="connsiteX5" fmla="*/ 384176 w 771526"/>
                  <a:gd name="connsiteY5" fmla="*/ 353483 h 1144058"/>
                  <a:gd name="connsiteX6" fmla="*/ 771526 w 771526"/>
                  <a:gd name="connsiteY6" fmla="*/ 223308 h 1144058"/>
                  <a:gd name="connsiteX7" fmla="*/ 492126 w 771526"/>
                  <a:gd name="connsiteY7" fmla="*/ 543983 h 1144058"/>
                  <a:gd name="connsiteX8" fmla="*/ 673101 w 771526"/>
                  <a:gd name="connsiteY8" fmla="*/ 632883 h 1144058"/>
                  <a:gd name="connsiteX9" fmla="*/ 603251 w 771526"/>
                  <a:gd name="connsiteY9" fmla="*/ 782108 h 1144058"/>
                  <a:gd name="connsiteX10" fmla="*/ 241301 w 771526"/>
                  <a:gd name="connsiteY10" fmla="*/ 1090083 h 1144058"/>
                  <a:gd name="connsiteX11" fmla="*/ 0 w 771526"/>
                  <a:gd name="connsiteY11" fmla="*/ 1144058 h 1144058"/>
                  <a:gd name="connsiteX0" fmla="*/ 0 w 771526"/>
                  <a:gd name="connsiteY0" fmla="*/ 25400 h 1168400"/>
                  <a:gd name="connsiteX1" fmla="*/ 152401 w 771526"/>
                  <a:gd name="connsiteY1" fmla="*/ 25400 h 1168400"/>
                  <a:gd name="connsiteX2" fmla="*/ 228601 w 771526"/>
                  <a:gd name="connsiteY2" fmla="*/ 177800 h 1168400"/>
                  <a:gd name="connsiteX3" fmla="*/ 381001 w 771526"/>
                  <a:gd name="connsiteY3" fmla="*/ 177800 h 1168400"/>
                  <a:gd name="connsiteX4" fmla="*/ 384176 w 771526"/>
                  <a:gd name="connsiteY4" fmla="*/ 377825 h 1168400"/>
                  <a:gd name="connsiteX5" fmla="*/ 771526 w 771526"/>
                  <a:gd name="connsiteY5" fmla="*/ 247650 h 1168400"/>
                  <a:gd name="connsiteX6" fmla="*/ 492126 w 771526"/>
                  <a:gd name="connsiteY6" fmla="*/ 568325 h 1168400"/>
                  <a:gd name="connsiteX7" fmla="*/ 673101 w 771526"/>
                  <a:gd name="connsiteY7" fmla="*/ 657225 h 1168400"/>
                  <a:gd name="connsiteX8" fmla="*/ 603251 w 771526"/>
                  <a:gd name="connsiteY8" fmla="*/ 806450 h 1168400"/>
                  <a:gd name="connsiteX9" fmla="*/ 241301 w 771526"/>
                  <a:gd name="connsiteY9" fmla="*/ 1114425 h 1168400"/>
                  <a:gd name="connsiteX10" fmla="*/ 0 w 771526"/>
                  <a:gd name="connsiteY10" fmla="*/ 1168400 h 1168400"/>
                  <a:gd name="connsiteX0" fmla="*/ 0 w 771526"/>
                  <a:gd name="connsiteY0" fmla="*/ 0 h 1143000"/>
                  <a:gd name="connsiteX1" fmla="*/ 228601 w 771526"/>
                  <a:gd name="connsiteY1" fmla="*/ 152400 h 1143000"/>
                  <a:gd name="connsiteX2" fmla="*/ 381001 w 771526"/>
                  <a:gd name="connsiteY2" fmla="*/ 152400 h 1143000"/>
                  <a:gd name="connsiteX3" fmla="*/ 384176 w 771526"/>
                  <a:gd name="connsiteY3" fmla="*/ 352425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0 h 1143000"/>
                  <a:gd name="connsiteX1" fmla="*/ 381001 w 771526"/>
                  <a:gd name="connsiteY1" fmla="*/ 152400 h 1143000"/>
                  <a:gd name="connsiteX2" fmla="*/ 384176 w 771526"/>
                  <a:gd name="connsiteY2" fmla="*/ 352425 h 1143000"/>
                  <a:gd name="connsiteX3" fmla="*/ 771526 w 771526"/>
                  <a:gd name="connsiteY3" fmla="*/ 222250 h 1143000"/>
                  <a:gd name="connsiteX4" fmla="*/ 492126 w 771526"/>
                  <a:gd name="connsiteY4" fmla="*/ 542925 h 1143000"/>
                  <a:gd name="connsiteX5" fmla="*/ 673101 w 771526"/>
                  <a:gd name="connsiteY5" fmla="*/ 631825 h 1143000"/>
                  <a:gd name="connsiteX6" fmla="*/ 603251 w 771526"/>
                  <a:gd name="connsiteY6" fmla="*/ 781050 h 1143000"/>
                  <a:gd name="connsiteX7" fmla="*/ 241301 w 771526"/>
                  <a:gd name="connsiteY7" fmla="*/ 1089025 h 1143000"/>
                  <a:gd name="connsiteX8" fmla="*/ 0 w 771526"/>
                  <a:gd name="connsiteY8" fmla="*/ 1143000 h 1143000"/>
                  <a:gd name="connsiteX0" fmla="*/ 381001 w 771526"/>
                  <a:gd name="connsiteY0" fmla="*/ 0 h 990600"/>
                  <a:gd name="connsiteX1" fmla="*/ 384176 w 771526"/>
                  <a:gd name="connsiteY1" fmla="*/ 200025 h 990600"/>
                  <a:gd name="connsiteX2" fmla="*/ 771526 w 771526"/>
                  <a:gd name="connsiteY2" fmla="*/ 69850 h 990600"/>
                  <a:gd name="connsiteX3" fmla="*/ 492126 w 771526"/>
                  <a:gd name="connsiteY3" fmla="*/ 390525 h 990600"/>
                  <a:gd name="connsiteX4" fmla="*/ 673101 w 771526"/>
                  <a:gd name="connsiteY4" fmla="*/ 479425 h 990600"/>
                  <a:gd name="connsiteX5" fmla="*/ 603251 w 771526"/>
                  <a:gd name="connsiteY5" fmla="*/ 628650 h 990600"/>
                  <a:gd name="connsiteX6" fmla="*/ 241301 w 771526"/>
                  <a:gd name="connsiteY6" fmla="*/ 936625 h 990600"/>
                  <a:gd name="connsiteX7" fmla="*/ 0 w 771526"/>
                  <a:gd name="connsiteY7" fmla="*/ 990600 h 990600"/>
                  <a:gd name="connsiteX0" fmla="*/ 384176 w 771526"/>
                  <a:gd name="connsiteY0" fmla="*/ 130175 h 920750"/>
                  <a:gd name="connsiteX1" fmla="*/ 771526 w 771526"/>
                  <a:gd name="connsiteY1" fmla="*/ 0 h 920750"/>
                  <a:gd name="connsiteX2" fmla="*/ 492126 w 771526"/>
                  <a:gd name="connsiteY2" fmla="*/ 320675 h 920750"/>
                  <a:gd name="connsiteX3" fmla="*/ 673101 w 771526"/>
                  <a:gd name="connsiteY3" fmla="*/ 409575 h 920750"/>
                  <a:gd name="connsiteX4" fmla="*/ 603251 w 771526"/>
                  <a:gd name="connsiteY4" fmla="*/ 558800 h 920750"/>
                  <a:gd name="connsiteX5" fmla="*/ 241301 w 771526"/>
                  <a:gd name="connsiteY5" fmla="*/ 866775 h 920750"/>
                  <a:gd name="connsiteX6" fmla="*/ 0 w 771526"/>
                  <a:gd name="connsiteY6" fmla="*/ 920750 h 920750"/>
                  <a:gd name="connsiteX0" fmla="*/ 384176 w 771526"/>
                  <a:gd name="connsiteY0" fmla="*/ 276225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762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771526 w 771526"/>
                  <a:gd name="connsiteY2" fmla="*/ 146050 h 1066800"/>
                  <a:gd name="connsiteX3" fmla="*/ 492126 w 771526"/>
                  <a:gd name="connsiteY3" fmla="*/ 466725 h 1066800"/>
                  <a:gd name="connsiteX4" fmla="*/ 673101 w 771526"/>
                  <a:gd name="connsiteY4" fmla="*/ 555625 h 1066800"/>
                  <a:gd name="connsiteX5" fmla="*/ 603251 w 771526"/>
                  <a:gd name="connsiteY5" fmla="*/ 704850 h 1066800"/>
                  <a:gd name="connsiteX6" fmla="*/ 241301 w 771526"/>
                  <a:gd name="connsiteY6" fmla="*/ 1012825 h 1066800"/>
                  <a:gd name="connsiteX7" fmla="*/ 0 w 771526"/>
                  <a:gd name="connsiteY7" fmla="*/ 1066800 h 1066800"/>
                  <a:gd name="connsiteX0" fmla="*/ 0 w 771526"/>
                  <a:gd name="connsiteY0" fmla="*/ 0 h 1066800"/>
                  <a:gd name="connsiteX1" fmla="*/ 304800 w 771526"/>
                  <a:gd name="connsiteY1" fmla="*/ 0 h 1066800"/>
                  <a:gd name="connsiteX2" fmla="*/ 381000 w 771526"/>
                  <a:gd name="connsiteY2" fmla="*/ 152400 h 1066800"/>
                  <a:gd name="connsiteX3" fmla="*/ 771526 w 771526"/>
                  <a:gd name="connsiteY3" fmla="*/ 146050 h 1066800"/>
                  <a:gd name="connsiteX4" fmla="*/ 492126 w 771526"/>
                  <a:gd name="connsiteY4" fmla="*/ 466725 h 1066800"/>
                  <a:gd name="connsiteX5" fmla="*/ 673101 w 771526"/>
                  <a:gd name="connsiteY5" fmla="*/ 555625 h 1066800"/>
                  <a:gd name="connsiteX6" fmla="*/ 603251 w 771526"/>
                  <a:gd name="connsiteY6" fmla="*/ 704850 h 1066800"/>
                  <a:gd name="connsiteX7" fmla="*/ 241301 w 771526"/>
                  <a:gd name="connsiteY7" fmla="*/ 1012825 h 1066800"/>
                  <a:gd name="connsiteX8" fmla="*/ 0 w 771526"/>
                  <a:gd name="connsiteY8" fmla="*/ 1066800 h 10668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048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2286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  <a:gd name="connsiteX0" fmla="*/ 0 w 771526"/>
                  <a:gd name="connsiteY0" fmla="*/ 76200 h 1143000"/>
                  <a:gd name="connsiteX1" fmla="*/ 152400 w 771526"/>
                  <a:gd name="connsiteY1" fmla="*/ 0 h 1143000"/>
                  <a:gd name="connsiteX2" fmla="*/ 381000 w 771526"/>
                  <a:gd name="connsiteY2" fmla="*/ 76200 h 1143000"/>
                  <a:gd name="connsiteX3" fmla="*/ 381000 w 771526"/>
                  <a:gd name="connsiteY3" fmla="*/ 304800 h 1143000"/>
                  <a:gd name="connsiteX4" fmla="*/ 771526 w 771526"/>
                  <a:gd name="connsiteY4" fmla="*/ 222250 h 1143000"/>
                  <a:gd name="connsiteX5" fmla="*/ 492126 w 771526"/>
                  <a:gd name="connsiteY5" fmla="*/ 542925 h 1143000"/>
                  <a:gd name="connsiteX6" fmla="*/ 673101 w 771526"/>
                  <a:gd name="connsiteY6" fmla="*/ 631825 h 1143000"/>
                  <a:gd name="connsiteX7" fmla="*/ 603251 w 771526"/>
                  <a:gd name="connsiteY7" fmla="*/ 781050 h 1143000"/>
                  <a:gd name="connsiteX8" fmla="*/ 241301 w 771526"/>
                  <a:gd name="connsiteY8" fmla="*/ 1089025 h 1143000"/>
                  <a:gd name="connsiteX9" fmla="*/ 0 w 771526"/>
                  <a:gd name="connsiteY9" fmla="*/ 1143000 h 114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71526" h="1143000">
                    <a:moveTo>
                      <a:pt x="0" y="76200"/>
                    </a:moveTo>
                    <a:lnTo>
                      <a:pt x="152400" y="0"/>
                    </a:lnTo>
                    <a:lnTo>
                      <a:pt x="381000" y="76200"/>
                    </a:lnTo>
                    <a:lnTo>
                      <a:pt x="381000" y="304800"/>
                    </a:lnTo>
                    <a:lnTo>
                      <a:pt x="771526" y="222250"/>
                    </a:lnTo>
                    <a:lnTo>
                      <a:pt x="492126" y="542925"/>
                    </a:lnTo>
                    <a:lnTo>
                      <a:pt x="673101" y="631825"/>
                    </a:lnTo>
                    <a:lnTo>
                      <a:pt x="603251" y="781050"/>
                    </a:lnTo>
                    <a:lnTo>
                      <a:pt x="241301" y="1089025"/>
                    </a:lnTo>
                    <a:lnTo>
                      <a:pt x="0" y="1143000"/>
                    </a:ln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0" name="Group 152"/>
              <p:cNvGrpSpPr/>
              <p:nvPr/>
            </p:nvGrpSpPr>
            <p:grpSpPr>
              <a:xfrm flipH="1">
                <a:off x="3087624" y="1160612"/>
                <a:ext cx="646176" cy="451734"/>
                <a:chOff x="7585966" y="4894523"/>
                <a:chExt cx="800812" cy="384467"/>
              </a:xfrm>
            </p:grpSpPr>
            <p:sp>
              <p:nvSpPr>
                <p:cNvPr id="353" name="Trapezoid 352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54" name="Straight Connector 353"/>
                <p:cNvCxnSpPr>
                  <a:stCxn id="353" idx="3"/>
                  <a:endCxn id="353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87"/>
                <p:cNvCxnSpPr>
                  <a:stCxn id="353" idx="3"/>
                  <a:endCxn id="353" idx="2"/>
                </p:cNvCxnSpPr>
                <p:nvPr/>
              </p:nvCxnSpPr>
              <p:spPr>
                <a:xfrm rot="16200000" flipV="1">
                  <a:off x="7631738" y="4956167"/>
                  <a:ext cx="258197" cy="249506"/>
                </a:xfrm>
                <a:prstGeom prst="bentConnector4">
                  <a:avLst>
                    <a:gd name="adj1" fmla="val 29822"/>
                    <a:gd name="adj2" fmla="val 83401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Shape 355"/>
                <p:cNvCxnSpPr>
                  <a:stCxn id="353" idx="0"/>
                  <a:endCxn id="353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1" name="Freeform 350"/>
              <p:cNvSpPr/>
              <p:nvPr/>
            </p:nvSpPr>
            <p:spPr>
              <a:xfrm flipH="1">
                <a:off x="3079750" y="801996"/>
                <a:ext cx="349250" cy="341004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  <a:gd name="connsiteX0" fmla="*/ 304800 w 349250"/>
                  <a:gd name="connsiteY0" fmla="*/ 160519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304800 w 349250"/>
                  <a:gd name="connsiteY5" fmla="*/ 160519 h 311150"/>
                  <a:gd name="connsiteX0" fmla="*/ 304800 w 349250"/>
                  <a:gd name="connsiteY0" fmla="*/ 160519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304800 w 349250"/>
                  <a:gd name="connsiteY5" fmla="*/ 160519 h 290225"/>
                  <a:gd name="connsiteX0" fmla="*/ 228600 w 349250"/>
                  <a:gd name="connsiteY0" fmla="*/ 95666 h 290225"/>
                  <a:gd name="connsiteX1" fmla="*/ 19050 w 349250"/>
                  <a:gd name="connsiteY1" fmla="*/ 0 h 290225"/>
                  <a:gd name="connsiteX2" fmla="*/ 0 w 349250"/>
                  <a:gd name="connsiteY2" fmla="*/ 133350 h 290225"/>
                  <a:gd name="connsiteX3" fmla="*/ 228600 w 349250"/>
                  <a:gd name="connsiteY3" fmla="*/ 290225 h 290225"/>
                  <a:gd name="connsiteX4" fmla="*/ 349250 w 349250"/>
                  <a:gd name="connsiteY4" fmla="*/ 225425 h 290225"/>
                  <a:gd name="connsiteX5" fmla="*/ 228600 w 349250"/>
                  <a:gd name="connsiteY5" fmla="*/ 95666 h 290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290225">
                    <a:moveTo>
                      <a:pt x="228600" y="95666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28600" y="290225"/>
                    </a:lnTo>
                    <a:lnTo>
                      <a:pt x="349250" y="225425"/>
                    </a:lnTo>
                    <a:lnTo>
                      <a:pt x="228600" y="9566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2" name="Straight Connector 351"/>
              <p:cNvCxnSpPr>
                <a:stCxn id="351" idx="0"/>
                <a:endCxn id="351" idx="3"/>
              </p:cNvCxnSpPr>
              <p:nvPr/>
            </p:nvCxnSpPr>
            <p:spPr>
              <a:xfrm rot="10800000" flipV="1">
                <a:off x="3200400" y="914400"/>
                <a:ext cx="0" cy="2286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47" name="Trapezoid 346"/>
            <p:cNvSpPr/>
            <p:nvPr/>
          </p:nvSpPr>
          <p:spPr>
            <a:xfrm>
              <a:off x="2822890" y="1128522"/>
              <a:ext cx="381000" cy="624078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Trapezoid 347"/>
            <p:cNvSpPr/>
            <p:nvPr/>
          </p:nvSpPr>
          <p:spPr>
            <a:xfrm flipV="1">
              <a:off x="2785872" y="304800"/>
              <a:ext cx="457200" cy="533400"/>
            </a:xfrm>
            <a:prstGeom prst="trapezoid">
              <a:avLst>
                <a:gd name="adj" fmla="val 33333"/>
              </a:avLst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5" name="Group 364"/>
          <p:cNvGrpSpPr/>
          <p:nvPr/>
        </p:nvGrpSpPr>
        <p:grpSpPr>
          <a:xfrm>
            <a:off x="228600" y="4953000"/>
            <a:ext cx="1219200" cy="914400"/>
            <a:chOff x="2971800" y="457200"/>
            <a:chExt cx="1219200" cy="914400"/>
          </a:xfrm>
        </p:grpSpPr>
        <p:grpSp>
          <p:nvGrpSpPr>
            <p:cNvPr id="366" name="Group 167"/>
            <p:cNvGrpSpPr/>
            <p:nvPr/>
          </p:nvGrpSpPr>
          <p:grpSpPr>
            <a:xfrm>
              <a:off x="3566160" y="457200"/>
              <a:ext cx="624840" cy="863072"/>
              <a:chOff x="3576638" y="471488"/>
              <a:chExt cx="686692" cy="863072"/>
            </a:xfrm>
          </p:grpSpPr>
          <p:sp>
            <p:nvSpPr>
              <p:cNvPr id="374" name="Freeform 373"/>
              <p:cNvSpPr/>
              <p:nvPr/>
            </p:nvSpPr>
            <p:spPr>
              <a:xfrm>
                <a:off x="3576638" y="471488"/>
                <a:ext cx="461962" cy="771525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1962" h="771525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61962" y="628650"/>
                    </a:lnTo>
                    <a:lnTo>
                      <a:pt x="0" y="77152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5" name="Freeform 374"/>
              <p:cNvSpPr/>
              <p:nvPr/>
            </p:nvSpPr>
            <p:spPr>
              <a:xfrm flipH="1">
                <a:off x="3581400" y="685800"/>
                <a:ext cx="30480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6" name="Straight Connector 375"/>
              <p:cNvCxnSpPr>
                <a:stCxn id="375" idx="0"/>
                <a:endCxn id="375" idx="3"/>
              </p:cNvCxnSpPr>
              <p:nvPr/>
            </p:nvCxnSpPr>
            <p:spPr>
              <a:xfrm rot="10800000" flipH="1" flipV="1">
                <a:off x="3639589" y="787400"/>
                <a:ext cx="19396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7" name="Freeform 376"/>
              <p:cNvSpPr/>
              <p:nvPr/>
            </p:nvSpPr>
            <p:spPr>
              <a:xfrm>
                <a:off x="3581400" y="475488"/>
                <a:ext cx="457200" cy="591312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  <a:gd name="connsiteX0" fmla="*/ 4762 w 381000"/>
                  <a:gd name="connsiteY0" fmla="*/ 0 h 771525"/>
                  <a:gd name="connsiteX1" fmla="*/ 381000 w 381000"/>
                  <a:gd name="connsiteY1" fmla="*/ 109537 h 771525"/>
                  <a:gd name="connsiteX2" fmla="*/ 381000 w 381000"/>
                  <a:gd name="connsiteY2" fmla="*/ 286512 h 771525"/>
                  <a:gd name="connsiteX3" fmla="*/ 0 w 381000"/>
                  <a:gd name="connsiteY3" fmla="*/ 771525 h 771525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0 w 381000"/>
                  <a:gd name="connsiteY3" fmla="*/ 134112 h 286512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304800 w 381000"/>
                  <a:gd name="connsiteY3" fmla="*/ 134112 h 286512"/>
                  <a:gd name="connsiteX4" fmla="*/ 0 w 381000"/>
                  <a:gd name="connsiteY4" fmla="*/ 134112 h 286512"/>
                  <a:gd name="connsiteX0" fmla="*/ 4762 w 457200"/>
                  <a:gd name="connsiteY0" fmla="*/ 0 h 667512"/>
                  <a:gd name="connsiteX1" fmla="*/ 381000 w 457200"/>
                  <a:gd name="connsiteY1" fmla="*/ 109537 h 667512"/>
                  <a:gd name="connsiteX2" fmla="*/ 457200 w 457200"/>
                  <a:gd name="connsiteY2" fmla="*/ 667512 h 667512"/>
                  <a:gd name="connsiteX3" fmla="*/ 304800 w 457200"/>
                  <a:gd name="connsiteY3" fmla="*/ 134112 h 667512"/>
                  <a:gd name="connsiteX4" fmla="*/ 0 w 457200"/>
                  <a:gd name="connsiteY4" fmla="*/ 134112 h 6675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0 w 457200"/>
                  <a:gd name="connsiteY4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2865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134112 h 591312"/>
                  <a:gd name="connsiteX5" fmla="*/ 0 w 457200"/>
                  <a:gd name="connsiteY5" fmla="*/ 286512 h 59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591312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57200" y="591312"/>
                    </a:lnTo>
                    <a:lnTo>
                      <a:pt x="304800" y="134112"/>
                    </a:lnTo>
                    <a:lnTo>
                      <a:pt x="152400" y="134112"/>
                    </a:lnTo>
                    <a:lnTo>
                      <a:pt x="0" y="286512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8" name="Freeform 377"/>
              <p:cNvSpPr/>
              <p:nvPr/>
            </p:nvSpPr>
            <p:spPr>
              <a:xfrm rot="20447809" flipH="1">
                <a:off x="3661467" y="745886"/>
                <a:ext cx="601863" cy="588674"/>
              </a:xfrm>
              <a:custGeom>
                <a:avLst/>
                <a:gdLst>
                  <a:gd name="connsiteX0" fmla="*/ 238125 w 1562100"/>
                  <a:gd name="connsiteY0" fmla="*/ 152400 h 457200"/>
                  <a:gd name="connsiteX1" fmla="*/ 1133475 w 1562100"/>
                  <a:gd name="connsiteY1" fmla="*/ 457200 h 457200"/>
                  <a:gd name="connsiteX2" fmla="*/ 1562100 w 1562100"/>
                  <a:gd name="connsiteY2" fmla="*/ 285750 h 457200"/>
                  <a:gd name="connsiteX3" fmla="*/ 1057275 w 1562100"/>
                  <a:gd name="connsiteY3" fmla="*/ 180975 h 457200"/>
                  <a:gd name="connsiteX4" fmla="*/ 0 w 1562100"/>
                  <a:gd name="connsiteY4" fmla="*/ 0 h 457200"/>
                  <a:gd name="connsiteX5" fmla="*/ 238125 w 1562100"/>
                  <a:gd name="connsiteY5" fmla="*/ 152400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62100" h="457200">
                    <a:moveTo>
                      <a:pt x="238125" y="152400"/>
                    </a:moveTo>
                    <a:lnTo>
                      <a:pt x="1133475" y="457200"/>
                    </a:lnTo>
                    <a:lnTo>
                      <a:pt x="1562100" y="285750"/>
                    </a:lnTo>
                    <a:lnTo>
                      <a:pt x="1057275" y="180975"/>
                    </a:lnTo>
                    <a:lnTo>
                      <a:pt x="0" y="0"/>
                    </a:lnTo>
                    <a:lnTo>
                      <a:pt x="238125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7" name="Group 168"/>
            <p:cNvGrpSpPr/>
            <p:nvPr/>
          </p:nvGrpSpPr>
          <p:grpSpPr>
            <a:xfrm flipH="1">
              <a:off x="2971794" y="457200"/>
              <a:ext cx="610493" cy="863072"/>
              <a:chOff x="3576638" y="471488"/>
              <a:chExt cx="686692" cy="863072"/>
            </a:xfrm>
          </p:grpSpPr>
          <p:sp>
            <p:nvSpPr>
              <p:cNvPr id="369" name="Freeform 368"/>
              <p:cNvSpPr/>
              <p:nvPr/>
            </p:nvSpPr>
            <p:spPr>
              <a:xfrm>
                <a:off x="3576638" y="471488"/>
                <a:ext cx="461962" cy="771525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1962" h="771525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61962" y="628650"/>
                    </a:lnTo>
                    <a:lnTo>
                      <a:pt x="0" y="77152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0" name="Freeform 369"/>
              <p:cNvSpPr/>
              <p:nvPr/>
            </p:nvSpPr>
            <p:spPr>
              <a:xfrm flipH="1">
                <a:off x="3581400" y="685800"/>
                <a:ext cx="30480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1" name="Straight Connector 370"/>
              <p:cNvCxnSpPr>
                <a:stCxn id="370" idx="0"/>
                <a:endCxn id="370" idx="3"/>
              </p:cNvCxnSpPr>
              <p:nvPr/>
            </p:nvCxnSpPr>
            <p:spPr>
              <a:xfrm rot="10800000" flipH="1" flipV="1">
                <a:off x="3639589" y="787400"/>
                <a:ext cx="19396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2" name="Freeform 371"/>
              <p:cNvSpPr/>
              <p:nvPr/>
            </p:nvSpPr>
            <p:spPr>
              <a:xfrm>
                <a:off x="3581400" y="475488"/>
                <a:ext cx="457200" cy="591312"/>
              </a:xfrm>
              <a:custGeom>
                <a:avLst/>
                <a:gdLst>
                  <a:gd name="connsiteX0" fmla="*/ 4762 w 461962"/>
                  <a:gd name="connsiteY0" fmla="*/ 0 h 771525"/>
                  <a:gd name="connsiteX1" fmla="*/ 381000 w 461962"/>
                  <a:gd name="connsiteY1" fmla="*/ 109537 h 771525"/>
                  <a:gd name="connsiteX2" fmla="*/ 461962 w 461962"/>
                  <a:gd name="connsiteY2" fmla="*/ 628650 h 771525"/>
                  <a:gd name="connsiteX3" fmla="*/ 0 w 461962"/>
                  <a:gd name="connsiteY3" fmla="*/ 771525 h 771525"/>
                  <a:gd name="connsiteX0" fmla="*/ 4762 w 381000"/>
                  <a:gd name="connsiteY0" fmla="*/ 0 h 771525"/>
                  <a:gd name="connsiteX1" fmla="*/ 381000 w 381000"/>
                  <a:gd name="connsiteY1" fmla="*/ 109537 h 771525"/>
                  <a:gd name="connsiteX2" fmla="*/ 381000 w 381000"/>
                  <a:gd name="connsiteY2" fmla="*/ 286512 h 771525"/>
                  <a:gd name="connsiteX3" fmla="*/ 0 w 381000"/>
                  <a:gd name="connsiteY3" fmla="*/ 771525 h 771525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0 w 381000"/>
                  <a:gd name="connsiteY3" fmla="*/ 134112 h 286512"/>
                  <a:gd name="connsiteX0" fmla="*/ 4762 w 381000"/>
                  <a:gd name="connsiteY0" fmla="*/ 0 h 286512"/>
                  <a:gd name="connsiteX1" fmla="*/ 381000 w 381000"/>
                  <a:gd name="connsiteY1" fmla="*/ 109537 h 286512"/>
                  <a:gd name="connsiteX2" fmla="*/ 381000 w 381000"/>
                  <a:gd name="connsiteY2" fmla="*/ 286512 h 286512"/>
                  <a:gd name="connsiteX3" fmla="*/ 304800 w 381000"/>
                  <a:gd name="connsiteY3" fmla="*/ 134112 h 286512"/>
                  <a:gd name="connsiteX4" fmla="*/ 0 w 381000"/>
                  <a:gd name="connsiteY4" fmla="*/ 134112 h 286512"/>
                  <a:gd name="connsiteX0" fmla="*/ 4762 w 457200"/>
                  <a:gd name="connsiteY0" fmla="*/ 0 h 667512"/>
                  <a:gd name="connsiteX1" fmla="*/ 381000 w 457200"/>
                  <a:gd name="connsiteY1" fmla="*/ 109537 h 667512"/>
                  <a:gd name="connsiteX2" fmla="*/ 457200 w 457200"/>
                  <a:gd name="connsiteY2" fmla="*/ 667512 h 667512"/>
                  <a:gd name="connsiteX3" fmla="*/ 304800 w 457200"/>
                  <a:gd name="connsiteY3" fmla="*/ 134112 h 667512"/>
                  <a:gd name="connsiteX4" fmla="*/ 0 w 457200"/>
                  <a:gd name="connsiteY4" fmla="*/ 134112 h 6675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0 w 457200"/>
                  <a:gd name="connsiteY4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1341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57912 h 591312"/>
                  <a:gd name="connsiteX5" fmla="*/ 0 w 457200"/>
                  <a:gd name="connsiteY5" fmla="*/ 286512 h 591312"/>
                  <a:gd name="connsiteX0" fmla="*/ 4762 w 457200"/>
                  <a:gd name="connsiteY0" fmla="*/ 0 h 591312"/>
                  <a:gd name="connsiteX1" fmla="*/ 381000 w 457200"/>
                  <a:gd name="connsiteY1" fmla="*/ 109537 h 591312"/>
                  <a:gd name="connsiteX2" fmla="*/ 457200 w 457200"/>
                  <a:gd name="connsiteY2" fmla="*/ 591312 h 591312"/>
                  <a:gd name="connsiteX3" fmla="*/ 304800 w 457200"/>
                  <a:gd name="connsiteY3" fmla="*/ 134112 h 591312"/>
                  <a:gd name="connsiteX4" fmla="*/ 152400 w 457200"/>
                  <a:gd name="connsiteY4" fmla="*/ 134112 h 591312"/>
                  <a:gd name="connsiteX5" fmla="*/ 0 w 457200"/>
                  <a:gd name="connsiteY5" fmla="*/ 286512 h 591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591312">
                    <a:moveTo>
                      <a:pt x="4762" y="0"/>
                    </a:moveTo>
                    <a:lnTo>
                      <a:pt x="381000" y="109537"/>
                    </a:lnTo>
                    <a:lnTo>
                      <a:pt x="457200" y="591312"/>
                    </a:lnTo>
                    <a:lnTo>
                      <a:pt x="304800" y="134112"/>
                    </a:lnTo>
                    <a:lnTo>
                      <a:pt x="152400" y="134112"/>
                    </a:lnTo>
                    <a:lnTo>
                      <a:pt x="0" y="286512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3" name="Freeform 372"/>
              <p:cNvSpPr/>
              <p:nvPr/>
            </p:nvSpPr>
            <p:spPr>
              <a:xfrm rot="20447809" flipH="1">
                <a:off x="3661467" y="745886"/>
                <a:ext cx="601863" cy="588674"/>
              </a:xfrm>
              <a:custGeom>
                <a:avLst/>
                <a:gdLst>
                  <a:gd name="connsiteX0" fmla="*/ 238125 w 1562100"/>
                  <a:gd name="connsiteY0" fmla="*/ 152400 h 457200"/>
                  <a:gd name="connsiteX1" fmla="*/ 1133475 w 1562100"/>
                  <a:gd name="connsiteY1" fmla="*/ 457200 h 457200"/>
                  <a:gd name="connsiteX2" fmla="*/ 1562100 w 1562100"/>
                  <a:gd name="connsiteY2" fmla="*/ 285750 h 457200"/>
                  <a:gd name="connsiteX3" fmla="*/ 1057275 w 1562100"/>
                  <a:gd name="connsiteY3" fmla="*/ 180975 h 457200"/>
                  <a:gd name="connsiteX4" fmla="*/ 0 w 1562100"/>
                  <a:gd name="connsiteY4" fmla="*/ 0 h 457200"/>
                  <a:gd name="connsiteX5" fmla="*/ 238125 w 1562100"/>
                  <a:gd name="connsiteY5" fmla="*/ 152400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62100" h="457200">
                    <a:moveTo>
                      <a:pt x="238125" y="152400"/>
                    </a:moveTo>
                    <a:lnTo>
                      <a:pt x="1133475" y="457200"/>
                    </a:lnTo>
                    <a:lnTo>
                      <a:pt x="1562100" y="285750"/>
                    </a:lnTo>
                    <a:lnTo>
                      <a:pt x="1057275" y="180975"/>
                    </a:lnTo>
                    <a:lnTo>
                      <a:pt x="0" y="0"/>
                    </a:lnTo>
                    <a:lnTo>
                      <a:pt x="238125" y="1524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8" name="Trapezoid 367"/>
            <p:cNvSpPr/>
            <p:nvPr/>
          </p:nvSpPr>
          <p:spPr>
            <a:xfrm>
              <a:off x="3456432" y="1031822"/>
              <a:ext cx="247586" cy="339778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9" name="Group 378"/>
          <p:cNvGrpSpPr/>
          <p:nvPr/>
        </p:nvGrpSpPr>
        <p:grpSpPr>
          <a:xfrm>
            <a:off x="1905000" y="4724400"/>
            <a:ext cx="1068514" cy="1266825"/>
            <a:chOff x="1600200" y="533400"/>
            <a:chExt cx="1068514" cy="1266825"/>
          </a:xfrm>
        </p:grpSpPr>
        <p:grpSp>
          <p:nvGrpSpPr>
            <p:cNvPr id="380" name="Group 120"/>
            <p:cNvGrpSpPr/>
            <p:nvPr/>
          </p:nvGrpSpPr>
          <p:grpSpPr>
            <a:xfrm>
              <a:off x="2128838" y="533400"/>
              <a:ext cx="539876" cy="1266825"/>
              <a:chOff x="2128838" y="502920"/>
              <a:chExt cx="539876" cy="1297305"/>
            </a:xfrm>
          </p:grpSpPr>
          <p:sp>
            <p:nvSpPr>
              <p:cNvPr id="389" name="Freeform 388"/>
              <p:cNvSpPr/>
              <p:nvPr/>
            </p:nvSpPr>
            <p:spPr>
              <a:xfrm>
                <a:off x="2130552" y="502920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0" y="1195388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0" name="Freeform 389"/>
              <p:cNvSpPr/>
              <p:nvPr/>
            </p:nvSpPr>
            <p:spPr>
              <a:xfrm>
                <a:off x="2128838" y="504825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762 w 538162"/>
                  <a:gd name="connsiteY9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157162 w 538162"/>
                  <a:gd name="connsiteY9" fmla="*/ 104775 h 1295400"/>
                  <a:gd name="connsiteX10" fmla="*/ 4762 w 538162"/>
                  <a:gd name="connsiteY10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2571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3333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333375 h 1295400"/>
                  <a:gd name="connsiteX11" fmla="*/ 157162 w 538162"/>
                  <a:gd name="connsiteY11" fmla="*/ 104775 h 1295400"/>
                  <a:gd name="connsiteX12" fmla="*/ 4762 w 538162"/>
                  <a:gd name="connsiteY12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485775 h 1295400"/>
                  <a:gd name="connsiteX11" fmla="*/ 385762 w 538162"/>
                  <a:gd name="connsiteY11" fmla="*/ 333375 h 1295400"/>
                  <a:gd name="connsiteX12" fmla="*/ 157162 w 538162"/>
                  <a:gd name="connsiteY12" fmla="*/ 104775 h 1295400"/>
                  <a:gd name="connsiteX13" fmla="*/ 4762 w 538162"/>
                  <a:gd name="connsiteY13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790575 h 1295400"/>
                  <a:gd name="connsiteX10" fmla="*/ 309562 w 538162"/>
                  <a:gd name="connsiteY10" fmla="*/ 638175 h 1295400"/>
                  <a:gd name="connsiteX11" fmla="*/ 385762 w 538162"/>
                  <a:gd name="connsiteY11" fmla="*/ 485775 h 1295400"/>
                  <a:gd name="connsiteX12" fmla="*/ 385762 w 538162"/>
                  <a:gd name="connsiteY12" fmla="*/ 333375 h 1295400"/>
                  <a:gd name="connsiteX13" fmla="*/ 157162 w 538162"/>
                  <a:gd name="connsiteY13" fmla="*/ 104775 h 1295400"/>
                  <a:gd name="connsiteX14" fmla="*/ 4762 w 538162"/>
                  <a:gd name="connsiteY14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866775 h 1295400"/>
                  <a:gd name="connsiteX10" fmla="*/ 461962 w 538162"/>
                  <a:gd name="connsiteY10" fmla="*/ 790575 h 1295400"/>
                  <a:gd name="connsiteX11" fmla="*/ 309562 w 538162"/>
                  <a:gd name="connsiteY11" fmla="*/ 638175 h 1295400"/>
                  <a:gd name="connsiteX12" fmla="*/ 385762 w 538162"/>
                  <a:gd name="connsiteY12" fmla="*/ 485775 h 1295400"/>
                  <a:gd name="connsiteX13" fmla="*/ 385762 w 538162"/>
                  <a:gd name="connsiteY13" fmla="*/ 333375 h 1295400"/>
                  <a:gd name="connsiteX14" fmla="*/ 157162 w 538162"/>
                  <a:gd name="connsiteY14" fmla="*/ 104775 h 1295400"/>
                  <a:gd name="connsiteX15" fmla="*/ 4762 w 538162"/>
                  <a:gd name="connsiteY15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1171575 h 1295400"/>
                  <a:gd name="connsiteX10" fmla="*/ 309562 w 538162"/>
                  <a:gd name="connsiteY10" fmla="*/ 866775 h 1295400"/>
                  <a:gd name="connsiteX11" fmla="*/ 461962 w 538162"/>
                  <a:gd name="connsiteY11" fmla="*/ 790575 h 1295400"/>
                  <a:gd name="connsiteX12" fmla="*/ 309562 w 538162"/>
                  <a:gd name="connsiteY12" fmla="*/ 638175 h 1295400"/>
                  <a:gd name="connsiteX13" fmla="*/ 385762 w 538162"/>
                  <a:gd name="connsiteY13" fmla="*/ 485775 h 1295400"/>
                  <a:gd name="connsiteX14" fmla="*/ 385762 w 538162"/>
                  <a:gd name="connsiteY14" fmla="*/ 333375 h 1295400"/>
                  <a:gd name="connsiteX15" fmla="*/ 157162 w 538162"/>
                  <a:gd name="connsiteY15" fmla="*/ 104775 h 1295400"/>
                  <a:gd name="connsiteX16" fmla="*/ 4762 w 538162"/>
                  <a:gd name="connsiteY16" fmla="*/ 180975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461962" y="1171575"/>
                    </a:lnTo>
                    <a:lnTo>
                      <a:pt x="309562" y="866775"/>
                    </a:lnTo>
                    <a:lnTo>
                      <a:pt x="461962" y="790575"/>
                    </a:lnTo>
                    <a:lnTo>
                      <a:pt x="309562" y="638175"/>
                    </a:lnTo>
                    <a:lnTo>
                      <a:pt x="385762" y="485775"/>
                    </a:lnTo>
                    <a:lnTo>
                      <a:pt x="385762" y="333375"/>
                    </a:lnTo>
                    <a:lnTo>
                      <a:pt x="157162" y="104775"/>
                    </a:lnTo>
                    <a:lnTo>
                      <a:pt x="4762" y="180975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1" name="Freeform 390"/>
              <p:cNvSpPr/>
              <p:nvPr/>
            </p:nvSpPr>
            <p:spPr>
              <a:xfrm flipH="1">
                <a:off x="2209800" y="914400"/>
                <a:ext cx="247650" cy="215900"/>
              </a:xfrm>
              <a:custGeom>
                <a:avLst/>
                <a:gdLst>
                  <a:gd name="connsiteX0" fmla="*/ 38100 w 247650"/>
                  <a:gd name="connsiteY0" fmla="*/ 6350 h 215900"/>
                  <a:gd name="connsiteX1" fmla="*/ 0 w 247650"/>
                  <a:gd name="connsiteY1" fmla="*/ 95250 h 215900"/>
                  <a:gd name="connsiteX2" fmla="*/ 95250 w 247650"/>
                  <a:gd name="connsiteY2" fmla="*/ 215900 h 215900"/>
                  <a:gd name="connsiteX3" fmla="*/ 241300 w 247650"/>
                  <a:gd name="connsiteY3" fmla="*/ 190500 h 215900"/>
                  <a:gd name="connsiteX4" fmla="*/ 247650 w 247650"/>
                  <a:gd name="connsiteY4" fmla="*/ 107950 h 215900"/>
                  <a:gd name="connsiteX5" fmla="*/ 171450 w 247650"/>
                  <a:gd name="connsiteY5" fmla="*/ 0 h 215900"/>
                  <a:gd name="connsiteX6" fmla="*/ 38100 w 247650"/>
                  <a:gd name="connsiteY6" fmla="*/ 6350 h 21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215900">
                    <a:moveTo>
                      <a:pt x="38100" y="6350"/>
                    </a:moveTo>
                    <a:lnTo>
                      <a:pt x="0" y="95250"/>
                    </a:lnTo>
                    <a:lnTo>
                      <a:pt x="95250" y="215900"/>
                    </a:lnTo>
                    <a:lnTo>
                      <a:pt x="241300" y="190500"/>
                    </a:lnTo>
                    <a:lnTo>
                      <a:pt x="247650" y="107950"/>
                    </a:lnTo>
                    <a:lnTo>
                      <a:pt x="171450" y="0"/>
                    </a:lnTo>
                    <a:lnTo>
                      <a:pt x="38100" y="63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2" name="Straight Connector 391"/>
              <p:cNvCxnSpPr>
                <a:stCxn id="391" idx="2"/>
                <a:endCxn id="391" idx="5"/>
              </p:cNvCxnSpPr>
              <p:nvPr/>
            </p:nvCxnSpPr>
            <p:spPr>
              <a:xfrm rot="10800000">
                <a:off x="2286000" y="914400"/>
                <a:ext cx="76200" cy="215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>
                <a:stCxn id="391" idx="0"/>
              </p:cNvCxnSpPr>
              <p:nvPr/>
            </p:nvCxnSpPr>
            <p:spPr>
              <a:xfrm rot="10800000" flipH="1">
                <a:off x="2419350" y="838200"/>
                <a:ext cx="1143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>
                <a:stCxn id="391" idx="0"/>
              </p:cNvCxnSpPr>
              <p:nvPr/>
            </p:nvCxnSpPr>
            <p:spPr>
              <a:xfrm rot="10800000" flipH="1">
                <a:off x="2419350" y="838200"/>
                <a:ext cx="381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1" name="Group 121"/>
            <p:cNvGrpSpPr/>
            <p:nvPr/>
          </p:nvGrpSpPr>
          <p:grpSpPr>
            <a:xfrm flipH="1">
              <a:off x="1600200" y="533400"/>
              <a:ext cx="539876" cy="1266825"/>
              <a:chOff x="2128838" y="502920"/>
              <a:chExt cx="539876" cy="1297305"/>
            </a:xfrm>
          </p:grpSpPr>
          <p:sp>
            <p:nvSpPr>
              <p:cNvPr id="383" name="Freeform 382"/>
              <p:cNvSpPr/>
              <p:nvPr/>
            </p:nvSpPr>
            <p:spPr>
              <a:xfrm>
                <a:off x="2130552" y="502920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0" y="1195388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4" name="Freeform 383"/>
              <p:cNvSpPr/>
              <p:nvPr/>
            </p:nvSpPr>
            <p:spPr>
              <a:xfrm>
                <a:off x="2128838" y="504825"/>
                <a:ext cx="538162" cy="1295400"/>
              </a:xfrm>
              <a:custGeom>
                <a:avLst/>
                <a:gdLst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538162 w 538162"/>
                  <a:gd name="connsiteY3" fmla="*/ 1138238 h 1295400"/>
                  <a:gd name="connsiteX4" fmla="*/ 495300 w 538162"/>
                  <a:gd name="connsiteY4" fmla="*/ 1295400 h 1295400"/>
                  <a:gd name="connsiteX5" fmla="*/ 338137 w 538162"/>
                  <a:gd name="connsiteY5" fmla="*/ 1147763 h 1295400"/>
                  <a:gd name="connsiteX6" fmla="*/ 0 w 538162"/>
                  <a:gd name="connsiteY6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1138238 h 1295400"/>
                  <a:gd name="connsiteX5" fmla="*/ 495300 w 538162"/>
                  <a:gd name="connsiteY5" fmla="*/ 1295400 h 1295400"/>
                  <a:gd name="connsiteX6" fmla="*/ 338137 w 538162"/>
                  <a:gd name="connsiteY6" fmla="*/ 1147763 h 1295400"/>
                  <a:gd name="connsiteX7" fmla="*/ 0 w 538162"/>
                  <a:gd name="connsiteY7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538162 w 538162"/>
                  <a:gd name="connsiteY5" fmla="*/ 1138238 h 1295400"/>
                  <a:gd name="connsiteX6" fmla="*/ 495300 w 538162"/>
                  <a:gd name="connsiteY6" fmla="*/ 1295400 h 1295400"/>
                  <a:gd name="connsiteX7" fmla="*/ 338137 w 538162"/>
                  <a:gd name="connsiteY7" fmla="*/ 1147763 h 1295400"/>
                  <a:gd name="connsiteX8" fmla="*/ 0 w 538162"/>
                  <a:gd name="connsiteY8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0 w 538162"/>
                  <a:gd name="connsiteY9" fmla="*/ 1195388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762 w 538162"/>
                  <a:gd name="connsiteY9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157162 w 538162"/>
                  <a:gd name="connsiteY9" fmla="*/ 104775 h 1295400"/>
                  <a:gd name="connsiteX10" fmla="*/ 4762 w 538162"/>
                  <a:gd name="connsiteY10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2571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85762 w 538162"/>
                  <a:gd name="connsiteY9" fmla="*/ 333375 h 1295400"/>
                  <a:gd name="connsiteX10" fmla="*/ 157162 w 538162"/>
                  <a:gd name="connsiteY10" fmla="*/ 104775 h 1295400"/>
                  <a:gd name="connsiteX11" fmla="*/ 4762 w 538162"/>
                  <a:gd name="connsiteY11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333375 h 1295400"/>
                  <a:gd name="connsiteX11" fmla="*/ 157162 w 538162"/>
                  <a:gd name="connsiteY11" fmla="*/ 104775 h 1295400"/>
                  <a:gd name="connsiteX12" fmla="*/ 4762 w 538162"/>
                  <a:gd name="connsiteY12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638175 h 1295400"/>
                  <a:gd name="connsiteX10" fmla="*/ 385762 w 538162"/>
                  <a:gd name="connsiteY10" fmla="*/ 485775 h 1295400"/>
                  <a:gd name="connsiteX11" fmla="*/ 385762 w 538162"/>
                  <a:gd name="connsiteY11" fmla="*/ 333375 h 1295400"/>
                  <a:gd name="connsiteX12" fmla="*/ 157162 w 538162"/>
                  <a:gd name="connsiteY12" fmla="*/ 104775 h 1295400"/>
                  <a:gd name="connsiteX13" fmla="*/ 4762 w 538162"/>
                  <a:gd name="connsiteY13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790575 h 1295400"/>
                  <a:gd name="connsiteX10" fmla="*/ 309562 w 538162"/>
                  <a:gd name="connsiteY10" fmla="*/ 638175 h 1295400"/>
                  <a:gd name="connsiteX11" fmla="*/ 385762 w 538162"/>
                  <a:gd name="connsiteY11" fmla="*/ 485775 h 1295400"/>
                  <a:gd name="connsiteX12" fmla="*/ 385762 w 538162"/>
                  <a:gd name="connsiteY12" fmla="*/ 333375 h 1295400"/>
                  <a:gd name="connsiteX13" fmla="*/ 157162 w 538162"/>
                  <a:gd name="connsiteY13" fmla="*/ 104775 h 1295400"/>
                  <a:gd name="connsiteX14" fmla="*/ 4762 w 538162"/>
                  <a:gd name="connsiteY14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309562 w 538162"/>
                  <a:gd name="connsiteY9" fmla="*/ 866775 h 1295400"/>
                  <a:gd name="connsiteX10" fmla="*/ 461962 w 538162"/>
                  <a:gd name="connsiteY10" fmla="*/ 790575 h 1295400"/>
                  <a:gd name="connsiteX11" fmla="*/ 309562 w 538162"/>
                  <a:gd name="connsiteY11" fmla="*/ 638175 h 1295400"/>
                  <a:gd name="connsiteX12" fmla="*/ 385762 w 538162"/>
                  <a:gd name="connsiteY12" fmla="*/ 485775 h 1295400"/>
                  <a:gd name="connsiteX13" fmla="*/ 385762 w 538162"/>
                  <a:gd name="connsiteY13" fmla="*/ 333375 h 1295400"/>
                  <a:gd name="connsiteX14" fmla="*/ 157162 w 538162"/>
                  <a:gd name="connsiteY14" fmla="*/ 104775 h 1295400"/>
                  <a:gd name="connsiteX15" fmla="*/ 4762 w 538162"/>
                  <a:gd name="connsiteY15" fmla="*/ 180975 h 1295400"/>
                  <a:gd name="connsiteX0" fmla="*/ 0 w 538162"/>
                  <a:gd name="connsiteY0" fmla="*/ 0 h 1295400"/>
                  <a:gd name="connsiteX1" fmla="*/ 257175 w 538162"/>
                  <a:gd name="connsiteY1" fmla="*/ 61913 h 1295400"/>
                  <a:gd name="connsiteX2" fmla="*/ 485775 w 538162"/>
                  <a:gd name="connsiteY2" fmla="*/ 409575 h 1295400"/>
                  <a:gd name="connsiteX3" fmla="*/ 385762 w 538162"/>
                  <a:gd name="connsiteY3" fmla="*/ 638175 h 1295400"/>
                  <a:gd name="connsiteX4" fmla="*/ 538162 w 538162"/>
                  <a:gd name="connsiteY4" fmla="*/ 790575 h 1295400"/>
                  <a:gd name="connsiteX5" fmla="*/ 385762 w 538162"/>
                  <a:gd name="connsiteY5" fmla="*/ 942975 h 1295400"/>
                  <a:gd name="connsiteX6" fmla="*/ 538162 w 538162"/>
                  <a:gd name="connsiteY6" fmla="*/ 1138238 h 1295400"/>
                  <a:gd name="connsiteX7" fmla="*/ 495300 w 538162"/>
                  <a:gd name="connsiteY7" fmla="*/ 1295400 h 1295400"/>
                  <a:gd name="connsiteX8" fmla="*/ 338137 w 538162"/>
                  <a:gd name="connsiteY8" fmla="*/ 1147763 h 1295400"/>
                  <a:gd name="connsiteX9" fmla="*/ 461962 w 538162"/>
                  <a:gd name="connsiteY9" fmla="*/ 1171575 h 1295400"/>
                  <a:gd name="connsiteX10" fmla="*/ 309562 w 538162"/>
                  <a:gd name="connsiteY10" fmla="*/ 866775 h 1295400"/>
                  <a:gd name="connsiteX11" fmla="*/ 461962 w 538162"/>
                  <a:gd name="connsiteY11" fmla="*/ 790575 h 1295400"/>
                  <a:gd name="connsiteX12" fmla="*/ 309562 w 538162"/>
                  <a:gd name="connsiteY12" fmla="*/ 638175 h 1295400"/>
                  <a:gd name="connsiteX13" fmla="*/ 385762 w 538162"/>
                  <a:gd name="connsiteY13" fmla="*/ 485775 h 1295400"/>
                  <a:gd name="connsiteX14" fmla="*/ 385762 w 538162"/>
                  <a:gd name="connsiteY14" fmla="*/ 333375 h 1295400"/>
                  <a:gd name="connsiteX15" fmla="*/ 157162 w 538162"/>
                  <a:gd name="connsiteY15" fmla="*/ 104775 h 1295400"/>
                  <a:gd name="connsiteX16" fmla="*/ 4762 w 538162"/>
                  <a:gd name="connsiteY16" fmla="*/ 180975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8162" h="1295400">
                    <a:moveTo>
                      <a:pt x="0" y="0"/>
                    </a:moveTo>
                    <a:lnTo>
                      <a:pt x="257175" y="61913"/>
                    </a:lnTo>
                    <a:lnTo>
                      <a:pt x="485775" y="409575"/>
                    </a:lnTo>
                    <a:lnTo>
                      <a:pt x="385762" y="638175"/>
                    </a:lnTo>
                    <a:lnTo>
                      <a:pt x="538162" y="790575"/>
                    </a:lnTo>
                    <a:lnTo>
                      <a:pt x="385762" y="942975"/>
                    </a:lnTo>
                    <a:lnTo>
                      <a:pt x="538162" y="1138238"/>
                    </a:lnTo>
                    <a:lnTo>
                      <a:pt x="495300" y="1295400"/>
                    </a:lnTo>
                    <a:lnTo>
                      <a:pt x="338137" y="1147763"/>
                    </a:lnTo>
                    <a:lnTo>
                      <a:pt x="461962" y="1171575"/>
                    </a:lnTo>
                    <a:lnTo>
                      <a:pt x="309562" y="866775"/>
                    </a:lnTo>
                    <a:lnTo>
                      <a:pt x="461962" y="790575"/>
                    </a:lnTo>
                    <a:lnTo>
                      <a:pt x="309562" y="638175"/>
                    </a:lnTo>
                    <a:lnTo>
                      <a:pt x="385762" y="485775"/>
                    </a:lnTo>
                    <a:lnTo>
                      <a:pt x="385762" y="333375"/>
                    </a:lnTo>
                    <a:lnTo>
                      <a:pt x="157162" y="104775"/>
                    </a:lnTo>
                    <a:lnTo>
                      <a:pt x="4762" y="180975"/>
                    </a:lnTo>
                  </a:path>
                </a:pathLst>
              </a:cu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5" name="Freeform 384"/>
              <p:cNvSpPr/>
              <p:nvPr/>
            </p:nvSpPr>
            <p:spPr>
              <a:xfrm flipH="1">
                <a:off x="2209800" y="914400"/>
                <a:ext cx="247650" cy="215900"/>
              </a:xfrm>
              <a:custGeom>
                <a:avLst/>
                <a:gdLst>
                  <a:gd name="connsiteX0" fmla="*/ 38100 w 247650"/>
                  <a:gd name="connsiteY0" fmla="*/ 6350 h 215900"/>
                  <a:gd name="connsiteX1" fmla="*/ 0 w 247650"/>
                  <a:gd name="connsiteY1" fmla="*/ 95250 h 215900"/>
                  <a:gd name="connsiteX2" fmla="*/ 95250 w 247650"/>
                  <a:gd name="connsiteY2" fmla="*/ 215900 h 215900"/>
                  <a:gd name="connsiteX3" fmla="*/ 241300 w 247650"/>
                  <a:gd name="connsiteY3" fmla="*/ 190500 h 215900"/>
                  <a:gd name="connsiteX4" fmla="*/ 247650 w 247650"/>
                  <a:gd name="connsiteY4" fmla="*/ 107950 h 215900"/>
                  <a:gd name="connsiteX5" fmla="*/ 171450 w 247650"/>
                  <a:gd name="connsiteY5" fmla="*/ 0 h 215900"/>
                  <a:gd name="connsiteX6" fmla="*/ 38100 w 247650"/>
                  <a:gd name="connsiteY6" fmla="*/ 6350 h 21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215900">
                    <a:moveTo>
                      <a:pt x="38100" y="6350"/>
                    </a:moveTo>
                    <a:lnTo>
                      <a:pt x="0" y="95250"/>
                    </a:lnTo>
                    <a:lnTo>
                      <a:pt x="95250" y="215900"/>
                    </a:lnTo>
                    <a:lnTo>
                      <a:pt x="241300" y="190500"/>
                    </a:lnTo>
                    <a:lnTo>
                      <a:pt x="247650" y="107950"/>
                    </a:lnTo>
                    <a:lnTo>
                      <a:pt x="171450" y="0"/>
                    </a:lnTo>
                    <a:lnTo>
                      <a:pt x="38100" y="63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6" name="Straight Connector 385"/>
              <p:cNvCxnSpPr>
                <a:stCxn id="385" idx="2"/>
                <a:endCxn id="385" idx="5"/>
              </p:cNvCxnSpPr>
              <p:nvPr/>
            </p:nvCxnSpPr>
            <p:spPr>
              <a:xfrm rot="10800000">
                <a:off x="2286000" y="914400"/>
                <a:ext cx="76200" cy="215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>
                <a:stCxn id="385" idx="0"/>
              </p:cNvCxnSpPr>
              <p:nvPr/>
            </p:nvCxnSpPr>
            <p:spPr>
              <a:xfrm rot="10800000" flipH="1">
                <a:off x="2419350" y="838200"/>
                <a:ext cx="1143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>
                <a:stCxn id="385" idx="0"/>
              </p:cNvCxnSpPr>
              <p:nvPr/>
            </p:nvCxnSpPr>
            <p:spPr>
              <a:xfrm rot="10800000" flipH="1">
                <a:off x="2419350" y="838200"/>
                <a:ext cx="38100" cy="825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2" name="Trapezoid 381"/>
            <p:cNvSpPr/>
            <p:nvPr/>
          </p:nvSpPr>
          <p:spPr>
            <a:xfrm>
              <a:off x="1981200" y="1371600"/>
              <a:ext cx="3048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5" name="Group 394"/>
          <p:cNvGrpSpPr/>
          <p:nvPr/>
        </p:nvGrpSpPr>
        <p:grpSpPr>
          <a:xfrm>
            <a:off x="3581400" y="4724400"/>
            <a:ext cx="1070356" cy="1341120"/>
            <a:chOff x="1524000" y="182880"/>
            <a:chExt cx="1070356" cy="1341120"/>
          </a:xfrm>
        </p:grpSpPr>
        <p:grpSp>
          <p:nvGrpSpPr>
            <p:cNvPr id="396" name="Group 143"/>
            <p:cNvGrpSpPr/>
            <p:nvPr/>
          </p:nvGrpSpPr>
          <p:grpSpPr>
            <a:xfrm flipH="1">
              <a:off x="1524000" y="182880"/>
              <a:ext cx="549656" cy="1295400"/>
              <a:chOff x="2044700" y="155448"/>
              <a:chExt cx="549656" cy="1295400"/>
            </a:xfrm>
          </p:grpSpPr>
          <p:sp>
            <p:nvSpPr>
              <p:cNvPr id="406" name="Freeform 405"/>
              <p:cNvSpPr/>
              <p:nvPr/>
            </p:nvSpPr>
            <p:spPr>
              <a:xfrm>
                <a:off x="2048256" y="155448"/>
                <a:ext cx="546100" cy="12954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9900" h="1295400">
                    <a:moveTo>
                      <a:pt x="12700" y="76200"/>
                    </a:moveTo>
                    <a:lnTo>
                      <a:pt x="88900" y="76200"/>
                    </a:lnTo>
                    <a:lnTo>
                      <a:pt x="165100" y="304800"/>
                    </a:lnTo>
                    <a:lnTo>
                      <a:pt x="393700" y="0"/>
                    </a:lnTo>
                    <a:lnTo>
                      <a:pt x="469900" y="533400"/>
                    </a:lnTo>
                    <a:lnTo>
                      <a:pt x="469900" y="1143000"/>
                    </a:lnTo>
                    <a:lnTo>
                      <a:pt x="0" y="12954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Freeform 406"/>
              <p:cNvSpPr/>
              <p:nvPr/>
            </p:nvSpPr>
            <p:spPr>
              <a:xfrm>
                <a:off x="2044700" y="228600"/>
                <a:ext cx="546100" cy="12192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76495 w 469900"/>
                  <a:gd name="connsiteY1" fmla="*/ 1524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69900 w 469900"/>
                  <a:gd name="connsiteY5" fmla="*/ 1066800 h 1219200"/>
                  <a:gd name="connsiteX6" fmla="*/ 0 w 469900"/>
                  <a:gd name="connsiteY6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69900 w 469900"/>
                  <a:gd name="connsiteY6" fmla="*/ 1066800 h 1219200"/>
                  <a:gd name="connsiteX7" fmla="*/ 0 w 469900"/>
                  <a:gd name="connsiteY7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04333 w 469900"/>
                  <a:gd name="connsiteY6" fmla="*/ 1066800 h 1219200"/>
                  <a:gd name="connsiteX7" fmla="*/ 0 w 469900"/>
                  <a:gd name="connsiteY7" fmla="*/ 1219200 h 121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900" h="1219200">
                    <a:moveTo>
                      <a:pt x="10928" y="0"/>
                    </a:moveTo>
                    <a:lnTo>
                      <a:pt x="76495" y="76200"/>
                    </a:lnTo>
                    <a:lnTo>
                      <a:pt x="142063" y="381000"/>
                    </a:lnTo>
                    <a:lnTo>
                      <a:pt x="338765" y="76200"/>
                    </a:lnTo>
                    <a:lnTo>
                      <a:pt x="469900" y="457200"/>
                    </a:lnTo>
                    <a:lnTo>
                      <a:pt x="404333" y="762000"/>
                    </a:lnTo>
                    <a:lnTo>
                      <a:pt x="404333" y="1066800"/>
                    </a:lnTo>
                    <a:lnTo>
                      <a:pt x="0" y="12192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8" name="Group 136"/>
              <p:cNvGrpSpPr/>
              <p:nvPr/>
            </p:nvGrpSpPr>
            <p:grpSpPr>
              <a:xfrm>
                <a:off x="2148840" y="676656"/>
                <a:ext cx="323850" cy="285236"/>
                <a:chOff x="2133600" y="535191"/>
                <a:chExt cx="323850" cy="285236"/>
              </a:xfrm>
            </p:grpSpPr>
            <p:sp>
              <p:nvSpPr>
                <p:cNvPr id="409" name="Freeform 408"/>
                <p:cNvSpPr/>
                <p:nvPr/>
              </p:nvSpPr>
              <p:spPr>
                <a:xfrm flipH="1">
                  <a:off x="2133600" y="609600"/>
                  <a:ext cx="247650" cy="210827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0" name="Straight Connector 409"/>
                <p:cNvCxnSpPr>
                  <a:stCxn id="409" idx="2"/>
                  <a:endCxn id="409" idx="5"/>
                </p:cNvCxnSpPr>
                <p:nvPr/>
              </p:nvCxnSpPr>
              <p:spPr>
                <a:xfrm rot="10800000">
                  <a:off x="2209800" y="609600"/>
                  <a:ext cx="76200" cy="2108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1" name="Straight Connector 410"/>
                <p:cNvCxnSpPr>
                  <a:stCxn id="409" idx="0"/>
                </p:cNvCxnSpPr>
                <p:nvPr/>
              </p:nvCxnSpPr>
              <p:spPr>
                <a:xfrm rot="10800000" flipH="1">
                  <a:off x="2343150" y="535191"/>
                  <a:ext cx="1143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2" name="Straight Connector 411"/>
                <p:cNvCxnSpPr>
                  <a:stCxn id="409" idx="0"/>
                </p:cNvCxnSpPr>
                <p:nvPr/>
              </p:nvCxnSpPr>
              <p:spPr>
                <a:xfrm rot="10800000" flipH="1">
                  <a:off x="2343150" y="535191"/>
                  <a:ext cx="381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7" name="Group 142"/>
            <p:cNvGrpSpPr/>
            <p:nvPr/>
          </p:nvGrpSpPr>
          <p:grpSpPr>
            <a:xfrm>
              <a:off x="2044700" y="182880"/>
              <a:ext cx="549656" cy="1295400"/>
              <a:chOff x="2044700" y="155448"/>
              <a:chExt cx="549656" cy="1295400"/>
            </a:xfrm>
          </p:grpSpPr>
          <p:sp>
            <p:nvSpPr>
              <p:cNvPr id="399" name="Freeform 398"/>
              <p:cNvSpPr/>
              <p:nvPr/>
            </p:nvSpPr>
            <p:spPr>
              <a:xfrm>
                <a:off x="2048256" y="155448"/>
                <a:ext cx="546100" cy="12954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9900" h="1295400">
                    <a:moveTo>
                      <a:pt x="12700" y="76200"/>
                    </a:moveTo>
                    <a:lnTo>
                      <a:pt x="88900" y="76200"/>
                    </a:lnTo>
                    <a:lnTo>
                      <a:pt x="165100" y="304800"/>
                    </a:lnTo>
                    <a:lnTo>
                      <a:pt x="393700" y="0"/>
                    </a:lnTo>
                    <a:lnTo>
                      <a:pt x="469900" y="533400"/>
                    </a:lnTo>
                    <a:lnTo>
                      <a:pt x="469900" y="1143000"/>
                    </a:lnTo>
                    <a:lnTo>
                      <a:pt x="0" y="12954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0" name="Freeform 399"/>
              <p:cNvSpPr/>
              <p:nvPr/>
            </p:nvSpPr>
            <p:spPr>
              <a:xfrm>
                <a:off x="2044700" y="228600"/>
                <a:ext cx="546100" cy="1219200"/>
              </a:xfrm>
              <a:custGeom>
                <a:avLst/>
                <a:gdLst>
                  <a:gd name="connsiteX0" fmla="*/ 6350 w 387350"/>
                  <a:gd name="connsiteY0" fmla="*/ 336550 h 1244600"/>
                  <a:gd name="connsiteX1" fmla="*/ 323850 w 387350"/>
                  <a:gd name="connsiteY1" fmla="*/ 0 h 1244600"/>
                  <a:gd name="connsiteX2" fmla="*/ 387350 w 387350"/>
                  <a:gd name="connsiteY2" fmla="*/ 444500 h 1244600"/>
                  <a:gd name="connsiteX3" fmla="*/ 387350 w 387350"/>
                  <a:gd name="connsiteY3" fmla="*/ 1111250 h 1244600"/>
                  <a:gd name="connsiteX4" fmla="*/ 0 w 38735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387350 w 469900"/>
                  <a:gd name="connsiteY3" fmla="*/ 111125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323850 w 469900"/>
                  <a:gd name="connsiteY1" fmla="*/ 0 h 1244600"/>
                  <a:gd name="connsiteX2" fmla="*/ 469900 w 469900"/>
                  <a:gd name="connsiteY2" fmla="*/ 482600 h 1244600"/>
                  <a:gd name="connsiteX3" fmla="*/ 469900 w 469900"/>
                  <a:gd name="connsiteY3" fmla="*/ 1092200 h 1244600"/>
                  <a:gd name="connsiteX4" fmla="*/ 0 w 469900"/>
                  <a:gd name="connsiteY4" fmla="*/ 1244600 h 1244600"/>
                  <a:gd name="connsiteX0" fmla="*/ 6350 w 469900"/>
                  <a:gd name="connsiteY0" fmla="*/ 336550 h 1244600"/>
                  <a:gd name="connsiteX1" fmla="*/ 165100 w 469900"/>
                  <a:gd name="connsiteY1" fmla="*/ 254000 h 1244600"/>
                  <a:gd name="connsiteX2" fmla="*/ 323850 w 469900"/>
                  <a:gd name="connsiteY2" fmla="*/ 0 h 1244600"/>
                  <a:gd name="connsiteX3" fmla="*/ 469900 w 469900"/>
                  <a:gd name="connsiteY3" fmla="*/ 482600 h 1244600"/>
                  <a:gd name="connsiteX4" fmla="*/ 469900 w 469900"/>
                  <a:gd name="connsiteY4" fmla="*/ 1092200 h 1244600"/>
                  <a:gd name="connsiteX5" fmla="*/ 0 w 469900"/>
                  <a:gd name="connsiteY5" fmla="*/ 1244600 h 1244600"/>
                  <a:gd name="connsiteX0" fmla="*/ 6350 w 469900"/>
                  <a:gd name="connsiteY0" fmla="*/ 387350 h 1295400"/>
                  <a:gd name="connsiteX1" fmla="*/ 165100 w 469900"/>
                  <a:gd name="connsiteY1" fmla="*/ 304800 h 1295400"/>
                  <a:gd name="connsiteX2" fmla="*/ 393700 w 469900"/>
                  <a:gd name="connsiteY2" fmla="*/ 0 h 1295400"/>
                  <a:gd name="connsiteX3" fmla="*/ 469900 w 469900"/>
                  <a:gd name="connsiteY3" fmla="*/ 533400 h 1295400"/>
                  <a:gd name="connsiteX4" fmla="*/ 469900 w 469900"/>
                  <a:gd name="connsiteY4" fmla="*/ 1143000 h 1295400"/>
                  <a:gd name="connsiteX5" fmla="*/ 0 w 469900"/>
                  <a:gd name="connsiteY5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6350 w 469900"/>
                  <a:gd name="connsiteY0" fmla="*/ 387350 h 1295400"/>
                  <a:gd name="connsiteX1" fmla="*/ 12700 w 469900"/>
                  <a:gd name="connsiteY1" fmla="*/ 76200 h 1295400"/>
                  <a:gd name="connsiteX2" fmla="*/ 88900 w 469900"/>
                  <a:gd name="connsiteY2" fmla="*/ 76200 h 1295400"/>
                  <a:gd name="connsiteX3" fmla="*/ 165100 w 469900"/>
                  <a:gd name="connsiteY3" fmla="*/ 304800 h 1295400"/>
                  <a:gd name="connsiteX4" fmla="*/ 393700 w 469900"/>
                  <a:gd name="connsiteY4" fmla="*/ 0 h 1295400"/>
                  <a:gd name="connsiteX5" fmla="*/ 469900 w 469900"/>
                  <a:gd name="connsiteY5" fmla="*/ 533400 h 1295400"/>
                  <a:gd name="connsiteX6" fmla="*/ 469900 w 469900"/>
                  <a:gd name="connsiteY6" fmla="*/ 1143000 h 1295400"/>
                  <a:gd name="connsiteX7" fmla="*/ 0 w 469900"/>
                  <a:gd name="connsiteY7" fmla="*/ 1295400 h 1295400"/>
                  <a:gd name="connsiteX0" fmla="*/ 374650 w 838200"/>
                  <a:gd name="connsiteY0" fmla="*/ 387350 h 1295400"/>
                  <a:gd name="connsiteX1" fmla="*/ 0 w 838200"/>
                  <a:gd name="connsiteY1" fmla="*/ 228600 h 1295400"/>
                  <a:gd name="connsiteX2" fmla="*/ 381000 w 838200"/>
                  <a:gd name="connsiteY2" fmla="*/ 76200 h 1295400"/>
                  <a:gd name="connsiteX3" fmla="*/ 457200 w 838200"/>
                  <a:gd name="connsiteY3" fmla="*/ 76200 h 1295400"/>
                  <a:gd name="connsiteX4" fmla="*/ 533400 w 838200"/>
                  <a:gd name="connsiteY4" fmla="*/ 304800 h 1295400"/>
                  <a:gd name="connsiteX5" fmla="*/ 762000 w 838200"/>
                  <a:gd name="connsiteY5" fmla="*/ 0 h 1295400"/>
                  <a:gd name="connsiteX6" fmla="*/ 838200 w 838200"/>
                  <a:gd name="connsiteY6" fmla="*/ 533400 h 1295400"/>
                  <a:gd name="connsiteX7" fmla="*/ 838200 w 838200"/>
                  <a:gd name="connsiteY7" fmla="*/ 1143000 h 1295400"/>
                  <a:gd name="connsiteX8" fmla="*/ 368300 w 838200"/>
                  <a:gd name="connsiteY8" fmla="*/ 1295400 h 1295400"/>
                  <a:gd name="connsiteX0" fmla="*/ 0 w 838200"/>
                  <a:gd name="connsiteY0" fmla="*/ 228600 h 1295400"/>
                  <a:gd name="connsiteX1" fmla="*/ 381000 w 838200"/>
                  <a:gd name="connsiteY1" fmla="*/ 76200 h 1295400"/>
                  <a:gd name="connsiteX2" fmla="*/ 457200 w 838200"/>
                  <a:gd name="connsiteY2" fmla="*/ 76200 h 1295400"/>
                  <a:gd name="connsiteX3" fmla="*/ 533400 w 838200"/>
                  <a:gd name="connsiteY3" fmla="*/ 304800 h 1295400"/>
                  <a:gd name="connsiteX4" fmla="*/ 762000 w 838200"/>
                  <a:gd name="connsiteY4" fmla="*/ 0 h 1295400"/>
                  <a:gd name="connsiteX5" fmla="*/ 838200 w 838200"/>
                  <a:gd name="connsiteY5" fmla="*/ 533400 h 1295400"/>
                  <a:gd name="connsiteX6" fmla="*/ 838200 w 838200"/>
                  <a:gd name="connsiteY6" fmla="*/ 1143000 h 1295400"/>
                  <a:gd name="connsiteX7" fmla="*/ 368300 w 838200"/>
                  <a:gd name="connsiteY7" fmla="*/ 1295400 h 1295400"/>
                  <a:gd name="connsiteX0" fmla="*/ 12700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65100 w 469900"/>
                  <a:gd name="connsiteY2" fmla="*/ 3048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88900 w 469900"/>
                  <a:gd name="connsiteY1" fmla="*/ 762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76200 h 1295400"/>
                  <a:gd name="connsiteX1" fmla="*/ 76495 w 469900"/>
                  <a:gd name="connsiteY1" fmla="*/ 152400 h 1295400"/>
                  <a:gd name="connsiteX2" fmla="*/ 142063 w 469900"/>
                  <a:gd name="connsiteY2" fmla="*/ 457200 h 1295400"/>
                  <a:gd name="connsiteX3" fmla="*/ 393700 w 469900"/>
                  <a:gd name="connsiteY3" fmla="*/ 0 h 1295400"/>
                  <a:gd name="connsiteX4" fmla="*/ 469900 w 469900"/>
                  <a:gd name="connsiteY4" fmla="*/ 533400 h 1295400"/>
                  <a:gd name="connsiteX5" fmla="*/ 469900 w 469900"/>
                  <a:gd name="connsiteY5" fmla="*/ 1143000 h 1295400"/>
                  <a:gd name="connsiteX6" fmla="*/ 0 w 469900"/>
                  <a:gd name="connsiteY6" fmla="*/ 1295400 h 12954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69900 w 469900"/>
                  <a:gd name="connsiteY5" fmla="*/ 1066800 h 1219200"/>
                  <a:gd name="connsiteX6" fmla="*/ 0 w 469900"/>
                  <a:gd name="connsiteY6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69900 w 469900"/>
                  <a:gd name="connsiteY6" fmla="*/ 1066800 h 1219200"/>
                  <a:gd name="connsiteX7" fmla="*/ 0 w 469900"/>
                  <a:gd name="connsiteY7" fmla="*/ 1219200 h 1219200"/>
                  <a:gd name="connsiteX0" fmla="*/ 10928 w 469900"/>
                  <a:gd name="connsiteY0" fmla="*/ 0 h 1219200"/>
                  <a:gd name="connsiteX1" fmla="*/ 76495 w 469900"/>
                  <a:gd name="connsiteY1" fmla="*/ 76200 h 1219200"/>
                  <a:gd name="connsiteX2" fmla="*/ 142063 w 469900"/>
                  <a:gd name="connsiteY2" fmla="*/ 381000 h 1219200"/>
                  <a:gd name="connsiteX3" fmla="*/ 338765 w 469900"/>
                  <a:gd name="connsiteY3" fmla="*/ 76200 h 1219200"/>
                  <a:gd name="connsiteX4" fmla="*/ 469900 w 469900"/>
                  <a:gd name="connsiteY4" fmla="*/ 457200 h 1219200"/>
                  <a:gd name="connsiteX5" fmla="*/ 404333 w 469900"/>
                  <a:gd name="connsiteY5" fmla="*/ 762000 h 1219200"/>
                  <a:gd name="connsiteX6" fmla="*/ 404333 w 469900"/>
                  <a:gd name="connsiteY6" fmla="*/ 1066800 h 1219200"/>
                  <a:gd name="connsiteX7" fmla="*/ 0 w 469900"/>
                  <a:gd name="connsiteY7" fmla="*/ 1219200 h 121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900" h="1219200">
                    <a:moveTo>
                      <a:pt x="10928" y="0"/>
                    </a:moveTo>
                    <a:lnTo>
                      <a:pt x="76495" y="76200"/>
                    </a:lnTo>
                    <a:lnTo>
                      <a:pt x="142063" y="381000"/>
                    </a:lnTo>
                    <a:lnTo>
                      <a:pt x="338765" y="76200"/>
                    </a:lnTo>
                    <a:lnTo>
                      <a:pt x="469900" y="457200"/>
                    </a:lnTo>
                    <a:lnTo>
                      <a:pt x="404333" y="762000"/>
                    </a:lnTo>
                    <a:lnTo>
                      <a:pt x="404333" y="1066800"/>
                    </a:lnTo>
                    <a:lnTo>
                      <a:pt x="0" y="1219200"/>
                    </a:lnTo>
                  </a:path>
                </a:pathLst>
              </a:custGeom>
              <a:gradFill flip="none" rotWithShape="1">
                <a:gsLst>
                  <a:gs pos="0">
                    <a:srgbClr val="FFCC00">
                      <a:shade val="30000"/>
                      <a:satMod val="115000"/>
                    </a:srgbClr>
                  </a:gs>
                  <a:gs pos="50000">
                    <a:srgbClr val="FFCC00">
                      <a:shade val="67500"/>
                      <a:satMod val="115000"/>
                    </a:srgbClr>
                  </a:gs>
                  <a:gs pos="100000">
                    <a:srgbClr val="FFCC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1" name="Group 136"/>
              <p:cNvGrpSpPr/>
              <p:nvPr/>
            </p:nvGrpSpPr>
            <p:grpSpPr>
              <a:xfrm>
                <a:off x="2148840" y="676656"/>
                <a:ext cx="323850" cy="285236"/>
                <a:chOff x="2133600" y="535191"/>
                <a:chExt cx="323850" cy="285236"/>
              </a:xfrm>
            </p:grpSpPr>
            <p:sp>
              <p:nvSpPr>
                <p:cNvPr id="402" name="Freeform 401"/>
                <p:cNvSpPr/>
                <p:nvPr/>
              </p:nvSpPr>
              <p:spPr>
                <a:xfrm flipH="1">
                  <a:off x="2133600" y="609600"/>
                  <a:ext cx="247650" cy="210827"/>
                </a:xfrm>
                <a:custGeom>
                  <a:avLst/>
                  <a:gdLst>
                    <a:gd name="connsiteX0" fmla="*/ 38100 w 247650"/>
                    <a:gd name="connsiteY0" fmla="*/ 6350 h 215900"/>
                    <a:gd name="connsiteX1" fmla="*/ 0 w 247650"/>
                    <a:gd name="connsiteY1" fmla="*/ 95250 h 215900"/>
                    <a:gd name="connsiteX2" fmla="*/ 95250 w 247650"/>
                    <a:gd name="connsiteY2" fmla="*/ 215900 h 215900"/>
                    <a:gd name="connsiteX3" fmla="*/ 241300 w 247650"/>
                    <a:gd name="connsiteY3" fmla="*/ 190500 h 215900"/>
                    <a:gd name="connsiteX4" fmla="*/ 247650 w 247650"/>
                    <a:gd name="connsiteY4" fmla="*/ 107950 h 215900"/>
                    <a:gd name="connsiteX5" fmla="*/ 171450 w 247650"/>
                    <a:gd name="connsiteY5" fmla="*/ 0 h 215900"/>
                    <a:gd name="connsiteX6" fmla="*/ 38100 w 247650"/>
                    <a:gd name="connsiteY6" fmla="*/ 6350 h 21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215900">
                      <a:moveTo>
                        <a:pt x="38100" y="6350"/>
                      </a:moveTo>
                      <a:lnTo>
                        <a:pt x="0" y="95250"/>
                      </a:lnTo>
                      <a:lnTo>
                        <a:pt x="95250" y="215900"/>
                      </a:lnTo>
                      <a:lnTo>
                        <a:pt x="241300" y="190500"/>
                      </a:lnTo>
                      <a:lnTo>
                        <a:pt x="247650" y="107950"/>
                      </a:lnTo>
                      <a:lnTo>
                        <a:pt x="171450" y="0"/>
                      </a:lnTo>
                      <a:lnTo>
                        <a:pt x="3810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  <a:endCxn id="402" idx="5"/>
                </p:cNvCxnSpPr>
                <p:nvPr/>
              </p:nvCxnSpPr>
              <p:spPr>
                <a:xfrm rot="10800000">
                  <a:off x="2209800" y="609600"/>
                  <a:ext cx="76200" cy="21082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4" name="Straight Connector 403"/>
                <p:cNvCxnSpPr>
                  <a:stCxn id="402" idx="0"/>
                </p:cNvCxnSpPr>
                <p:nvPr/>
              </p:nvCxnSpPr>
              <p:spPr>
                <a:xfrm rot="10800000" flipH="1">
                  <a:off x="2343150" y="535191"/>
                  <a:ext cx="1143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5" name="Straight Connector 404"/>
                <p:cNvCxnSpPr>
                  <a:stCxn id="402" idx="0"/>
                </p:cNvCxnSpPr>
                <p:nvPr/>
              </p:nvCxnSpPr>
              <p:spPr>
                <a:xfrm rot="10800000" flipH="1">
                  <a:off x="2343150" y="535191"/>
                  <a:ext cx="38100" cy="8061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98" name="Trapezoid 397"/>
            <p:cNvSpPr/>
            <p:nvPr/>
          </p:nvSpPr>
          <p:spPr>
            <a:xfrm>
              <a:off x="1905000" y="1143000"/>
              <a:ext cx="3048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113"/>
          <p:cNvGrpSpPr/>
          <p:nvPr/>
        </p:nvGrpSpPr>
        <p:grpSpPr>
          <a:xfrm>
            <a:off x="4197454" y="4648200"/>
            <a:ext cx="4946546" cy="2379059"/>
            <a:chOff x="1649240" y="3150443"/>
            <a:chExt cx="4946546" cy="2379059"/>
          </a:xfrm>
        </p:grpSpPr>
        <p:grpSp>
          <p:nvGrpSpPr>
            <p:cNvPr id="40" name="Group 39"/>
            <p:cNvGrpSpPr/>
            <p:nvPr/>
          </p:nvGrpSpPr>
          <p:grpSpPr>
            <a:xfrm rot="3346920" flipH="1">
              <a:off x="4899628" y="3912452"/>
              <a:ext cx="685800" cy="1524000"/>
              <a:chOff x="4800600" y="1295400"/>
              <a:chExt cx="685800" cy="1524000"/>
            </a:xfrm>
          </p:grpSpPr>
          <p:sp>
            <p:nvSpPr>
              <p:cNvPr id="41" name="Parallelogram 40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2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44" name="Oval 43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Trapezoid 44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Isosceles Triangle 42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 rot="5400000" flipH="1">
              <a:off x="3695700" y="4152900"/>
              <a:ext cx="381001" cy="1828801"/>
              <a:chOff x="3276599" y="1981201"/>
              <a:chExt cx="381001" cy="1828801"/>
            </a:xfrm>
          </p:grpSpPr>
          <p:grpSp>
            <p:nvGrpSpPr>
              <p:cNvPr id="47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50" name="Trapezoid 49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1" name="Isosceles Triangle 50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Isosceles Triangle 47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Isosceles Triangle 48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 flipH="1">
              <a:off x="2667000" y="4800600"/>
              <a:ext cx="762000" cy="4572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53" name="Trapezoid 52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rapezoid 53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rapezoid 54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rapezoid 55"/>
              <p:cNvSpPr/>
              <p:nvPr/>
            </p:nvSpPr>
            <p:spPr>
              <a:xfrm rot="5400000">
                <a:off x="4610100" y="56769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rapezoid 56"/>
              <p:cNvSpPr/>
              <p:nvPr/>
            </p:nvSpPr>
            <p:spPr>
              <a:xfrm rot="5400000">
                <a:off x="4610100" y="58293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rapezoid 57"/>
              <p:cNvSpPr/>
              <p:nvPr/>
            </p:nvSpPr>
            <p:spPr>
              <a:xfrm rot="5400000">
                <a:off x="4610100" y="59817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rapezoid 58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 rot="3297794">
              <a:off x="5744840" y="3944818"/>
              <a:ext cx="381000" cy="457200"/>
              <a:chOff x="4724400" y="3200400"/>
              <a:chExt cx="381000" cy="457200"/>
            </a:xfrm>
          </p:grpSpPr>
          <p:sp>
            <p:nvSpPr>
              <p:cNvPr id="109" name="Trapezoid 108"/>
              <p:cNvSpPr/>
              <p:nvPr/>
            </p:nvSpPr>
            <p:spPr>
              <a:xfrm>
                <a:off x="4724400" y="3200400"/>
                <a:ext cx="381000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" name="Straight Connector 109"/>
              <p:cNvCxnSpPr>
                <a:stCxn id="109" idx="3"/>
                <a:endCxn id="109" idx="1"/>
              </p:cNvCxnSpPr>
              <p:nvPr/>
            </p:nvCxnSpPr>
            <p:spPr>
              <a:xfrm flipH="1">
                <a:off x="4772025" y="3429000"/>
                <a:ext cx="2857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10800000">
                <a:off x="4724400" y="3581400"/>
                <a:ext cx="36195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0800000">
                <a:off x="4800600" y="3276600"/>
                <a:ext cx="228600" cy="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 rot="4872649" flipH="1">
              <a:off x="3900085" y="3990774"/>
              <a:ext cx="307983" cy="1371600"/>
              <a:chOff x="6601978" y="1709714"/>
              <a:chExt cx="307983" cy="1371600"/>
            </a:xfrm>
          </p:grpSpPr>
          <p:sp>
            <p:nvSpPr>
              <p:cNvPr id="26" name="Parallelogram 25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rapezoid 26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 rot="5188340" flipH="1">
              <a:off x="1344440" y="4259719"/>
              <a:ext cx="1219200" cy="609600"/>
              <a:chOff x="4572000" y="5638800"/>
              <a:chExt cx="1600200" cy="6096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Hexagon 30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rapezoid 32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 rot="4927952" flipH="1">
              <a:off x="2486915" y="3984554"/>
              <a:ext cx="685800" cy="1618593"/>
              <a:chOff x="5486400" y="3657600"/>
              <a:chExt cx="685800" cy="1618593"/>
            </a:xfrm>
          </p:grpSpPr>
          <p:grpSp>
            <p:nvGrpSpPr>
              <p:cNvPr id="36" name="Group 96"/>
              <p:cNvGrpSpPr/>
              <p:nvPr/>
            </p:nvGrpSpPr>
            <p:grpSpPr>
              <a:xfrm>
                <a:off x="5486400" y="3657600"/>
                <a:ext cx="685800" cy="1618593"/>
                <a:chOff x="6324600" y="3505200"/>
                <a:chExt cx="685800" cy="1618593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38" name="Trapezoid 37"/>
                <p:cNvSpPr/>
                <p:nvPr/>
              </p:nvSpPr>
              <p:spPr>
                <a:xfrm flipH="1">
                  <a:off x="6553200" y="3505200"/>
                  <a:ext cx="457200" cy="1618593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" name="Isosceles Triangle 38"/>
                <p:cNvSpPr/>
                <p:nvPr/>
              </p:nvSpPr>
              <p:spPr>
                <a:xfrm>
                  <a:off x="6324600" y="4648200"/>
                  <a:ext cx="533400" cy="457200"/>
                </a:xfrm>
                <a:prstGeom prst="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7" name="Trapezoid 36"/>
              <p:cNvSpPr/>
              <p:nvPr/>
            </p:nvSpPr>
            <p:spPr>
              <a:xfrm rot="15947588">
                <a:off x="5593737" y="4547829"/>
                <a:ext cx="909031" cy="208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 rot="4010349" flipH="1">
              <a:off x="4767139" y="3708404"/>
              <a:ext cx="779780" cy="1767840"/>
              <a:chOff x="1905000" y="2667000"/>
              <a:chExt cx="779780" cy="1767840"/>
            </a:xfrm>
          </p:grpSpPr>
          <p:sp>
            <p:nvSpPr>
              <p:cNvPr id="5" name="Freeform 4"/>
              <p:cNvSpPr/>
              <p:nvPr/>
            </p:nvSpPr>
            <p:spPr>
              <a:xfrm rot="21326852">
                <a:off x="2017821" y="3144785"/>
                <a:ext cx="556260" cy="944880"/>
              </a:xfrm>
              <a:custGeom>
                <a:avLst/>
                <a:gdLst>
                  <a:gd name="connsiteX0" fmla="*/ 0 w 533400"/>
                  <a:gd name="connsiteY0" fmla="*/ 0 h 960120"/>
                  <a:gd name="connsiteX1" fmla="*/ 533400 w 533400"/>
                  <a:gd name="connsiteY1" fmla="*/ 7620 h 960120"/>
                  <a:gd name="connsiteX2" fmla="*/ 449580 w 533400"/>
                  <a:gd name="connsiteY2" fmla="*/ 601980 h 960120"/>
                  <a:gd name="connsiteX3" fmla="*/ 510540 w 533400"/>
                  <a:gd name="connsiteY3" fmla="*/ 944880 h 960120"/>
                  <a:gd name="connsiteX4" fmla="*/ 0 w 533400"/>
                  <a:gd name="connsiteY4" fmla="*/ 960120 h 960120"/>
                  <a:gd name="connsiteX5" fmla="*/ 60960 w 533400"/>
                  <a:gd name="connsiteY5" fmla="*/ 358140 h 960120"/>
                  <a:gd name="connsiteX6" fmla="*/ 0 w 533400"/>
                  <a:gd name="connsiteY6" fmla="*/ 0 h 960120"/>
                  <a:gd name="connsiteX0" fmla="*/ 0 w 533400"/>
                  <a:gd name="connsiteY0" fmla="*/ 0 h 944880"/>
                  <a:gd name="connsiteX1" fmla="*/ 533400 w 533400"/>
                  <a:gd name="connsiteY1" fmla="*/ 7620 h 944880"/>
                  <a:gd name="connsiteX2" fmla="*/ 449580 w 533400"/>
                  <a:gd name="connsiteY2" fmla="*/ 601980 h 944880"/>
                  <a:gd name="connsiteX3" fmla="*/ 510540 w 533400"/>
                  <a:gd name="connsiteY3" fmla="*/ 944880 h 944880"/>
                  <a:gd name="connsiteX4" fmla="*/ 53340 w 533400"/>
                  <a:gd name="connsiteY4" fmla="*/ 929640 h 944880"/>
                  <a:gd name="connsiteX5" fmla="*/ 60960 w 533400"/>
                  <a:gd name="connsiteY5" fmla="*/ 358140 h 944880"/>
                  <a:gd name="connsiteX6" fmla="*/ 0 w 533400"/>
                  <a:gd name="connsiteY6" fmla="*/ 0 h 944880"/>
                  <a:gd name="connsiteX0" fmla="*/ 22860 w 556260"/>
                  <a:gd name="connsiteY0" fmla="*/ 0 h 944880"/>
                  <a:gd name="connsiteX1" fmla="*/ 556260 w 556260"/>
                  <a:gd name="connsiteY1" fmla="*/ 7620 h 944880"/>
                  <a:gd name="connsiteX2" fmla="*/ 472440 w 556260"/>
                  <a:gd name="connsiteY2" fmla="*/ 601980 h 944880"/>
                  <a:gd name="connsiteX3" fmla="*/ 533400 w 556260"/>
                  <a:gd name="connsiteY3" fmla="*/ 944880 h 944880"/>
                  <a:gd name="connsiteX4" fmla="*/ 0 w 556260"/>
                  <a:gd name="connsiteY4" fmla="*/ 853440 h 944880"/>
                  <a:gd name="connsiteX5" fmla="*/ 83820 w 556260"/>
                  <a:gd name="connsiteY5" fmla="*/ 358140 h 944880"/>
                  <a:gd name="connsiteX6" fmla="*/ 22860 w 556260"/>
                  <a:gd name="connsiteY6" fmla="*/ 0 h 944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6260" h="944880">
                    <a:moveTo>
                      <a:pt x="22860" y="0"/>
                    </a:moveTo>
                    <a:lnTo>
                      <a:pt x="556260" y="7620"/>
                    </a:lnTo>
                    <a:lnTo>
                      <a:pt x="472440" y="601980"/>
                    </a:lnTo>
                    <a:lnTo>
                      <a:pt x="533400" y="944880"/>
                    </a:lnTo>
                    <a:lnTo>
                      <a:pt x="0" y="853440"/>
                    </a:lnTo>
                    <a:lnTo>
                      <a:pt x="83820" y="358140"/>
                    </a:lnTo>
                    <a:lnTo>
                      <a:pt x="2286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905000" y="2667000"/>
                <a:ext cx="779780" cy="784860"/>
              </a:xfrm>
              <a:custGeom>
                <a:avLst/>
                <a:gdLst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47700 w 685800"/>
                  <a:gd name="connsiteY4" fmla="*/ 5943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781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01980 w 685800"/>
                  <a:gd name="connsiteY4" fmla="*/ 5562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525780 w 685800"/>
                  <a:gd name="connsiteY4" fmla="*/ 632460 h 807720"/>
                  <a:gd name="connsiteX5" fmla="*/ 685800 w 685800"/>
                  <a:gd name="connsiteY5" fmla="*/ 472440 h 807720"/>
                  <a:gd name="connsiteX6" fmla="*/ 632460 w 685800"/>
                  <a:gd name="connsiteY6" fmla="*/ 129540 h 807720"/>
                  <a:gd name="connsiteX0" fmla="*/ 632460 w 685800"/>
                  <a:gd name="connsiteY0" fmla="*/ 129540 h 807720"/>
                  <a:gd name="connsiteX1" fmla="*/ 137160 w 685800"/>
                  <a:gd name="connsiteY1" fmla="*/ 0 h 807720"/>
                  <a:gd name="connsiteX2" fmla="*/ 0 w 685800"/>
                  <a:gd name="connsiteY2" fmla="*/ 480060 h 807720"/>
                  <a:gd name="connsiteX3" fmla="*/ 304800 w 685800"/>
                  <a:gd name="connsiteY3" fmla="*/ 807720 h 807720"/>
                  <a:gd name="connsiteX4" fmla="*/ 685800 w 685800"/>
                  <a:gd name="connsiteY4" fmla="*/ 472440 h 807720"/>
                  <a:gd name="connsiteX5" fmla="*/ 632460 w 685800"/>
                  <a:gd name="connsiteY5" fmla="*/ 129540 h 807720"/>
                  <a:gd name="connsiteX0" fmla="*/ 632460 w 685800"/>
                  <a:gd name="connsiteY0" fmla="*/ 129540 h 784860"/>
                  <a:gd name="connsiteX1" fmla="*/ 137160 w 685800"/>
                  <a:gd name="connsiteY1" fmla="*/ 0 h 784860"/>
                  <a:gd name="connsiteX2" fmla="*/ 0 w 685800"/>
                  <a:gd name="connsiteY2" fmla="*/ 480060 h 784860"/>
                  <a:gd name="connsiteX3" fmla="*/ 297180 w 685800"/>
                  <a:gd name="connsiteY3" fmla="*/ 784860 h 784860"/>
                  <a:gd name="connsiteX4" fmla="*/ 685800 w 685800"/>
                  <a:gd name="connsiteY4" fmla="*/ 472440 h 784860"/>
                  <a:gd name="connsiteX5" fmla="*/ 632460 w 685800"/>
                  <a:gd name="connsiteY5" fmla="*/ 129540 h 784860"/>
                  <a:gd name="connsiteX0" fmla="*/ 632460 w 830580"/>
                  <a:gd name="connsiteY0" fmla="*/ 129540 h 784860"/>
                  <a:gd name="connsiteX1" fmla="*/ 137160 w 830580"/>
                  <a:gd name="connsiteY1" fmla="*/ 0 h 784860"/>
                  <a:gd name="connsiteX2" fmla="*/ 0 w 830580"/>
                  <a:gd name="connsiteY2" fmla="*/ 480060 h 784860"/>
                  <a:gd name="connsiteX3" fmla="*/ 297180 w 830580"/>
                  <a:gd name="connsiteY3" fmla="*/ 784860 h 784860"/>
                  <a:gd name="connsiteX4" fmla="*/ 830580 w 830580"/>
                  <a:gd name="connsiteY4" fmla="*/ 480060 h 784860"/>
                  <a:gd name="connsiteX5" fmla="*/ 632460 w 830580"/>
                  <a:gd name="connsiteY5" fmla="*/ 129540 h 784860"/>
                  <a:gd name="connsiteX0" fmla="*/ 632460 w 855980"/>
                  <a:gd name="connsiteY0" fmla="*/ 129540 h 784860"/>
                  <a:gd name="connsiteX1" fmla="*/ 137160 w 855980"/>
                  <a:gd name="connsiteY1" fmla="*/ 0 h 784860"/>
                  <a:gd name="connsiteX2" fmla="*/ 0 w 855980"/>
                  <a:gd name="connsiteY2" fmla="*/ 480060 h 784860"/>
                  <a:gd name="connsiteX3" fmla="*/ 297180 w 855980"/>
                  <a:gd name="connsiteY3" fmla="*/ 784860 h 784860"/>
                  <a:gd name="connsiteX4" fmla="*/ 830580 w 855980"/>
                  <a:gd name="connsiteY4" fmla="*/ 480060 h 784860"/>
                  <a:gd name="connsiteX5" fmla="*/ 632460 w 8559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  <a:gd name="connsiteX0" fmla="*/ 632460 w 779780"/>
                  <a:gd name="connsiteY0" fmla="*/ 129540 h 784860"/>
                  <a:gd name="connsiteX1" fmla="*/ 137160 w 779780"/>
                  <a:gd name="connsiteY1" fmla="*/ 0 h 784860"/>
                  <a:gd name="connsiteX2" fmla="*/ 0 w 779780"/>
                  <a:gd name="connsiteY2" fmla="*/ 480060 h 784860"/>
                  <a:gd name="connsiteX3" fmla="*/ 297180 w 779780"/>
                  <a:gd name="connsiteY3" fmla="*/ 784860 h 784860"/>
                  <a:gd name="connsiteX4" fmla="*/ 754380 w 779780"/>
                  <a:gd name="connsiteY4" fmla="*/ 556260 h 784860"/>
                  <a:gd name="connsiteX5" fmla="*/ 632460 w 779780"/>
                  <a:gd name="connsiteY5" fmla="*/ 129540 h 784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9780" h="784860">
                    <a:moveTo>
                      <a:pt x="632460" y="129540"/>
                    </a:moveTo>
                    <a:lnTo>
                      <a:pt x="137160" y="0"/>
                    </a:lnTo>
                    <a:lnTo>
                      <a:pt x="0" y="480060"/>
                    </a:lnTo>
                    <a:lnTo>
                      <a:pt x="297180" y="784860"/>
                    </a:lnTo>
                    <a:cubicBezTo>
                      <a:pt x="449580" y="708660"/>
                      <a:pt x="533400" y="739140"/>
                      <a:pt x="754380" y="556260"/>
                    </a:cubicBezTo>
                    <a:cubicBezTo>
                      <a:pt x="779780" y="386080"/>
                      <a:pt x="698500" y="246380"/>
                      <a:pt x="632460" y="12954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1981200" y="3779520"/>
                <a:ext cx="640080" cy="655320"/>
              </a:xfrm>
              <a:custGeom>
                <a:avLst/>
                <a:gdLst>
                  <a:gd name="connsiteX0" fmla="*/ 0 w 579120"/>
                  <a:gd name="connsiteY0" fmla="*/ 0 h 655320"/>
                  <a:gd name="connsiteX1" fmla="*/ 579120 w 579120"/>
                  <a:gd name="connsiteY1" fmla="*/ 99060 h 655320"/>
                  <a:gd name="connsiteX2" fmla="*/ 548640 w 579120"/>
                  <a:gd name="connsiteY2" fmla="*/ 381000 h 655320"/>
                  <a:gd name="connsiteX3" fmla="*/ 373380 w 579120"/>
                  <a:gd name="connsiteY3" fmla="*/ 655320 h 655320"/>
                  <a:gd name="connsiteX4" fmla="*/ 83820 w 579120"/>
                  <a:gd name="connsiteY4" fmla="*/ 502920 h 655320"/>
                  <a:gd name="connsiteX5" fmla="*/ 0 w 579120"/>
                  <a:gd name="connsiteY5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9120" h="655320">
                    <a:moveTo>
                      <a:pt x="0" y="0"/>
                    </a:moveTo>
                    <a:lnTo>
                      <a:pt x="579120" y="99060"/>
                    </a:lnTo>
                    <a:lnTo>
                      <a:pt x="548640" y="381000"/>
                    </a:lnTo>
                    <a:lnTo>
                      <a:pt x="373380" y="655320"/>
                    </a:lnTo>
                    <a:lnTo>
                      <a:pt x="83820" y="5029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2071688" y="3443288"/>
                <a:ext cx="440531" cy="91677"/>
              </a:xfrm>
              <a:custGeom>
                <a:avLst/>
                <a:gdLst>
                  <a:gd name="connsiteX0" fmla="*/ 0 w 440531"/>
                  <a:gd name="connsiteY0" fmla="*/ 0 h 91677"/>
                  <a:gd name="connsiteX1" fmla="*/ 233362 w 440531"/>
                  <a:gd name="connsiteY1" fmla="*/ 83343 h 91677"/>
                  <a:gd name="connsiteX2" fmla="*/ 440531 w 440531"/>
                  <a:gd name="connsiteY2" fmla="*/ 50006 h 91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40531" h="91677">
                    <a:moveTo>
                      <a:pt x="0" y="0"/>
                    </a:moveTo>
                    <a:cubicBezTo>
                      <a:pt x="79970" y="37504"/>
                      <a:pt x="159940" y="75009"/>
                      <a:pt x="233362" y="83343"/>
                    </a:cubicBezTo>
                    <a:cubicBezTo>
                      <a:pt x="306784" y="91677"/>
                      <a:pt x="373657" y="70841"/>
                      <a:pt x="440531" y="50006"/>
                    </a:cubicBez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2083594" y="3650456"/>
                <a:ext cx="414337" cy="72629"/>
              </a:xfrm>
              <a:custGeom>
                <a:avLst/>
                <a:gdLst>
                  <a:gd name="connsiteX0" fmla="*/ 0 w 414337"/>
                  <a:gd name="connsiteY0" fmla="*/ 0 h 72629"/>
                  <a:gd name="connsiteX1" fmla="*/ 242887 w 414337"/>
                  <a:gd name="connsiteY1" fmla="*/ 61913 h 72629"/>
                  <a:gd name="connsiteX2" fmla="*/ 414337 w 414337"/>
                  <a:gd name="connsiteY2" fmla="*/ 64294 h 72629"/>
                  <a:gd name="connsiteX3" fmla="*/ 414337 w 414337"/>
                  <a:gd name="connsiteY3" fmla="*/ 64294 h 72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4337" h="72629">
                    <a:moveTo>
                      <a:pt x="0" y="0"/>
                    </a:moveTo>
                    <a:cubicBezTo>
                      <a:pt x="86915" y="25598"/>
                      <a:pt x="173831" y="51197"/>
                      <a:pt x="242887" y="61913"/>
                    </a:cubicBezTo>
                    <a:cubicBezTo>
                      <a:pt x="311943" y="72629"/>
                      <a:pt x="414337" y="64294"/>
                      <a:pt x="414337" y="64294"/>
                    </a:cubicBezTo>
                    <a:lnTo>
                      <a:pt x="414337" y="64294"/>
                    </a:lnTo>
                  </a:path>
                </a:pathLst>
              </a:cu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7479059" flipH="1">
              <a:off x="4079124" y="3564607"/>
              <a:ext cx="307983" cy="1371600"/>
              <a:chOff x="6601978" y="1709714"/>
              <a:chExt cx="307983" cy="1371600"/>
            </a:xfrm>
          </p:grpSpPr>
          <p:sp>
            <p:nvSpPr>
              <p:cNvPr id="11" name="Parallelogram 10"/>
              <p:cNvSpPr/>
              <p:nvPr/>
            </p:nvSpPr>
            <p:spPr>
              <a:xfrm rot="4379028">
                <a:off x="6046308" y="2265384"/>
                <a:ext cx="1371600" cy="260260"/>
              </a:xfrm>
              <a:prstGeom prst="parallelogram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rapezoid 11"/>
              <p:cNvSpPr/>
              <p:nvPr/>
            </p:nvSpPr>
            <p:spPr>
              <a:xfrm rot="15198045">
                <a:off x="6376561" y="2288613"/>
                <a:ext cx="914400" cy="152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 rot="1650655" flipH="1">
              <a:off x="3306853" y="3724477"/>
              <a:ext cx="685800" cy="1618593"/>
              <a:chOff x="5486400" y="3657600"/>
              <a:chExt cx="685800" cy="1618593"/>
            </a:xfrm>
          </p:grpSpPr>
          <p:grpSp>
            <p:nvGrpSpPr>
              <p:cNvPr id="21" name="Group 96"/>
              <p:cNvGrpSpPr/>
              <p:nvPr/>
            </p:nvGrpSpPr>
            <p:grpSpPr>
              <a:xfrm>
                <a:off x="5486400" y="3657600"/>
                <a:ext cx="685800" cy="1618593"/>
                <a:chOff x="6324600" y="3505200"/>
                <a:chExt cx="685800" cy="1618593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3" name="Trapezoid 22"/>
                <p:cNvSpPr/>
                <p:nvPr/>
              </p:nvSpPr>
              <p:spPr>
                <a:xfrm flipH="1">
                  <a:off x="6553200" y="3505200"/>
                  <a:ext cx="457200" cy="1618593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4" name="Isosceles Triangle 23"/>
                <p:cNvSpPr/>
                <p:nvPr/>
              </p:nvSpPr>
              <p:spPr>
                <a:xfrm>
                  <a:off x="6324600" y="4648200"/>
                  <a:ext cx="533400" cy="457200"/>
                </a:xfrm>
                <a:prstGeom prst="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2" name="Trapezoid 21"/>
              <p:cNvSpPr/>
              <p:nvPr/>
            </p:nvSpPr>
            <p:spPr>
              <a:xfrm rot="15947588">
                <a:off x="5593737" y="4547829"/>
                <a:ext cx="909031" cy="208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flipH="1">
              <a:off x="2286000" y="4724400"/>
              <a:ext cx="1219200" cy="609600"/>
              <a:chOff x="4572000" y="5638800"/>
              <a:chExt cx="1600200" cy="6096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181600" y="5867400"/>
                <a:ext cx="685800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Hexagon 15"/>
              <p:cNvSpPr/>
              <p:nvPr/>
            </p:nvSpPr>
            <p:spPr>
              <a:xfrm>
                <a:off x="4800600" y="5715000"/>
                <a:ext cx="533400" cy="533400"/>
              </a:xfrm>
              <a:prstGeom prst="hexagon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Isosceles Triangle 16"/>
              <p:cNvSpPr/>
              <p:nvPr/>
            </p:nvSpPr>
            <p:spPr>
              <a:xfrm>
                <a:off x="4572000" y="5638800"/>
                <a:ext cx="533400" cy="609600"/>
              </a:xfrm>
              <a:prstGeom prst="triangl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rapezoid 17"/>
              <p:cNvSpPr/>
              <p:nvPr/>
            </p:nvSpPr>
            <p:spPr>
              <a:xfrm>
                <a:off x="4953000" y="6019800"/>
                <a:ext cx="914400" cy="2286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5715000" y="5791200"/>
                <a:ext cx="457200" cy="457200"/>
              </a:xfrm>
              <a:prstGeom prst="triangle">
                <a:avLst>
                  <a:gd name="adj" fmla="val 29167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 rot="2385286" flipH="1">
              <a:off x="4980018" y="4005502"/>
              <a:ext cx="685800" cy="1524000"/>
              <a:chOff x="4800600" y="1295400"/>
              <a:chExt cx="685800" cy="1524000"/>
            </a:xfrm>
          </p:grpSpPr>
          <p:sp>
            <p:nvSpPr>
              <p:cNvPr id="61" name="Parallelogram 60"/>
              <p:cNvSpPr/>
              <p:nvPr/>
            </p:nvSpPr>
            <p:spPr>
              <a:xfrm rot="5400000">
                <a:off x="4419600" y="1981200"/>
                <a:ext cx="1447800" cy="228600"/>
              </a:xfrm>
              <a:prstGeom prst="parallelogram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2" name="Group 122"/>
              <p:cNvGrpSpPr/>
              <p:nvPr/>
            </p:nvGrpSpPr>
            <p:grpSpPr>
              <a:xfrm>
                <a:off x="4800600" y="1295400"/>
                <a:ext cx="685800" cy="1219200"/>
                <a:chOff x="4800600" y="1295400"/>
                <a:chExt cx="685800" cy="12192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64" name="Oval 63"/>
                <p:cNvSpPr/>
                <p:nvPr/>
              </p:nvSpPr>
              <p:spPr>
                <a:xfrm>
                  <a:off x="4800600" y="1295400"/>
                  <a:ext cx="685800" cy="609600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Trapezoid 64"/>
                <p:cNvSpPr/>
                <p:nvPr/>
              </p:nvSpPr>
              <p:spPr>
                <a:xfrm>
                  <a:off x="4953000" y="1752600"/>
                  <a:ext cx="381000" cy="7620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3" name="Isosceles Triangle 62"/>
              <p:cNvSpPr/>
              <p:nvPr/>
            </p:nvSpPr>
            <p:spPr>
              <a:xfrm>
                <a:off x="5029200" y="1600200"/>
                <a:ext cx="228600" cy="838200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 rot="4342782" flipH="1">
              <a:off x="4067004" y="3327925"/>
              <a:ext cx="762000" cy="457202"/>
              <a:chOff x="3886200" y="5638800"/>
              <a:chExt cx="1143000" cy="762003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79" name="Trapezoid 78"/>
              <p:cNvSpPr/>
              <p:nvPr/>
            </p:nvSpPr>
            <p:spPr>
              <a:xfrm rot="6645824">
                <a:off x="4255712" y="5604140"/>
                <a:ext cx="152400" cy="306438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rapezoid 72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rapezoid 73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rapezoid 74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Trapezoid 75"/>
              <p:cNvSpPr/>
              <p:nvPr/>
            </p:nvSpPr>
            <p:spPr>
              <a:xfrm rot="5400000">
                <a:off x="4608835" y="5678167"/>
                <a:ext cx="152400" cy="683267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Trapezoid 76"/>
              <p:cNvSpPr/>
              <p:nvPr/>
            </p:nvSpPr>
            <p:spPr>
              <a:xfrm rot="5400000">
                <a:off x="4608834" y="5830569"/>
                <a:ext cx="152400" cy="683267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rapezoid 77"/>
              <p:cNvSpPr/>
              <p:nvPr/>
            </p:nvSpPr>
            <p:spPr>
              <a:xfrm rot="5400000">
                <a:off x="4608835" y="5982969"/>
                <a:ext cx="152400" cy="683267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 rot="9798116" flipH="1">
              <a:off x="4484534" y="3558461"/>
              <a:ext cx="381001" cy="1828801"/>
              <a:chOff x="3276599" y="1981201"/>
              <a:chExt cx="381001" cy="1828801"/>
            </a:xfrm>
          </p:grpSpPr>
          <p:grpSp>
            <p:nvGrpSpPr>
              <p:cNvPr id="67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70" name="Trapezoid 69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1" name="Isosceles Triangle 70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8" name="Isosceles Triangle 67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 rot="1660386">
              <a:off x="5501554" y="3150443"/>
              <a:ext cx="1094232" cy="1319213"/>
              <a:chOff x="2487168" y="533400"/>
              <a:chExt cx="979932" cy="1166813"/>
            </a:xfrm>
          </p:grpSpPr>
          <p:grpSp>
            <p:nvGrpSpPr>
              <p:cNvPr id="81" name="Group 162"/>
              <p:cNvGrpSpPr/>
              <p:nvPr/>
            </p:nvGrpSpPr>
            <p:grpSpPr>
              <a:xfrm>
                <a:off x="2971800" y="533400"/>
                <a:ext cx="495300" cy="1166813"/>
                <a:chOff x="2971800" y="533400"/>
                <a:chExt cx="495300" cy="1166813"/>
              </a:xfrm>
            </p:grpSpPr>
            <p:sp>
              <p:nvSpPr>
                <p:cNvPr id="101" name="Freeform 100"/>
                <p:cNvSpPr/>
                <p:nvPr/>
              </p:nvSpPr>
              <p:spPr>
                <a:xfrm>
                  <a:off x="3338513" y="1066800"/>
                  <a:ext cx="128587" cy="500063"/>
                </a:xfrm>
                <a:custGeom>
                  <a:avLst/>
                  <a:gdLst>
                    <a:gd name="connsiteX0" fmla="*/ 71437 w 128587"/>
                    <a:gd name="connsiteY0" fmla="*/ 0 h 442913"/>
                    <a:gd name="connsiteX1" fmla="*/ 128587 w 128587"/>
                    <a:gd name="connsiteY1" fmla="*/ 442913 h 442913"/>
                    <a:gd name="connsiteX2" fmla="*/ 52387 w 128587"/>
                    <a:gd name="connsiteY2" fmla="*/ 80963 h 442913"/>
                    <a:gd name="connsiteX3" fmla="*/ 0 w 128587"/>
                    <a:gd name="connsiteY3" fmla="*/ 4763 h 442913"/>
                    <a:gd name="connsiteX0" fmla="*/ 71437 w 128587"/>
                    <a:gd name="connsiteY0" fmla="*/ 0 h 442913"/>
                    <a:gd name="connsiteX1" fmla="*/ 90487 w 128587"/>
                    <a:gd name="connsiteY1" fmla="*/ 19050 h 442913"/>
                    <a:gd name="connsiteX2" fmla="*/ 128587 w 128587"/>
                    <a:gd name="connsiteY2" fmla="*/ 442913 h 442913"/>
                    <a:gd name="connsiteX3" fmla="*/ 52387 w 128587"/>
                    <a:gd name="connsiteY3" fmla="*/ 80963 h 442913"/>
                    <a:gd name="connsiteX4" fmla="*/ 0 w 128587"/>
                    <a:gd name="connsiteY4" fmla="*/ 4763 h 442913"/>
                    <a:gd name="connsiteX0" fmla="*/ 71437 w 242887"/>
                    <a:gd name="connsiteY0" fmla="*/ 57150 h 500063"/>
                    <a:gd name="connsiteX1" fmla="*/ 242887 w 242887"/>
                    <a:gd name="connsiteY1" fmla="*/ 0 h 500063"/>
                    <a:gd name="connsiteX2" fmla="*/ 128587 w 242887"/>
                    <a:gd name="connsiteY2" fmla="*/ 500063 h 500063"/>
                    <a:gd name="connsiteX3" fmla="*/ 52387 w 242887"/>
                    <a:gd name="connsiteY3" fmla="*/ 138113 h 500063"/>
                    <a:gd name="connsiteX4" fmla="*/ 0 w 242887"/>
                    <a:gd name="connsiteY4" fmla="*/ 61913 h 500063"/>
                    <a:gd name="connsiteX0" fmla="*/ 14287 w 242887"/>
                    <a:gd name="connsiteY0" fmla="*/ 0 h 500063"/>
                    <a:gd name="connsiteX1" fmla="*/ 242887 w 242887"/>
                    <a:gd name="connsiteY1" fmla="*/ 0 h 500063"/>
                    <a:gd name="connsiteX2" fmla="*/ 128587 w 242887"/>
                    <a:gd name="connsiteY2" fmla="*/ 500063 h 500063"/>
                    <a:gd name="connsiteX3" fmla="*/ 52387 w 242887"/>
                    <a:gd name="connsiteY3" fmla="*/ 138113 h 500063"/>
                    <a:gd name="connsiteX4" fmla="*/ 0 w 242887"/>
                    <a:gd name="connsiteY4" fmla="*/ 61913 h 500063"/>
                    <a:gd name="connsiteX0" fmla="*/ 14287 w 128587"/>
                    <a:gd name="connsiteY0" fmla="*/ 0 h 500063"/>
                    <a:gd name="connsiteX1" fmla="*/ 90487 w 128587"/>
                    <a:gd name="connsiteY1" fmla="*/ 152400 h 500063"/>
                    <a:gd name="connsiteX2" fmla="*/ 128587 w 128587"/>
                    <a:gd name="connsiteY2" fmla="*/ 500063 h 500063"/>
                    <a:gd name="connsiteX3" fmla="*/ 52387 w 128587"/>
                    <a:gd name="connsiteY3" fmla="*/ 138113 h 500063"/>
                    <a:gd name="connsiteX4" fmla="*/ 0 w 128587"/>
                    <a:gd name="connsiteY4" fmla="*/ 61913 h 5000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587" h="500063">
                      <a:moveTo>
                        <a:pt x="14287" y="0"/>
                      </a:moveTo>
                      <a:lnTo>
                        <a:pt x="90487" y="152400"/>
                      </a:lnTo>
                      <a:lnTo>
                        <a:pt x="128587" y="500063"/>
                      </a:lnTo>
                      <a:lnTo>
                        <a:pt x="52387" y="138113"/>
                      </a:lnTo>
                      <a:lnTo>
                        <a:pt x="0" y="61913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Freeform 101"/>
                <p:cNvSpPr/>
                <p:nvPr/>
              </p:nvSpPr>
              <p:spPr>
                <a:xfrm>
                  <a:off x="2971800" y="533400"/>
                  <a:ext cx="457200" cy="1014413"/>
                </a:xfrm>
                <a:custGeom>
                  <a:avLst/>
                  <a:gdLst>
                    <a:gd name="connsiteX0" fmla="*/ 0 w 371475"/>
                    <a:gd name="connsiteY0" fmla="*/ 0 h 962025"/>
                    <a:gd name="connsiteX1" fmla="*/ 233362 w 371475"/>
                    <a:gd name="connsiteY1" fmla="*/ 61912 h 962025"/>
                    <a:gd name="connsiteX2" fmla="*/ 371475 w 371475"/>
                    <a:gd name="connsiteY2" fmla="*/ 304800 h 962025"/>
                    <a:gd name="connsiteX3" fmla="*/ 352425 w 371475"/>
                    <a:gd name="connsiteY3" fmla="*/ 557212 h 962025"/>
                    <a:gd name="connsiteX4" fmla="*/ 133350 w 371475"/>
                    <a:gd name="connsiteY4" fmla="*/ 723900 h 962025"/>
                    <a:gd name="connsiteX5" fmla="*/ 119062 w 371475"/>
                    <a:gd name="connsiteY5" fmla="*/ 942975 h 962025"/>
                    <a:gd name="connsiteX6" fmla="*/ 4762 w 371475"/>
                    <a:gd name="connsiteY6" fmla="*/ 962025 h 962025"/>
                    <a:gd name="connsiteX0" fmla="*/ 0 w 366713"/>
                    <a:gd name="connsiteY0" fmla="*/ 0 h 1090613"/>
                    <a:gd name="connsiteX1" fmla="*/ 228600 w 366713"/>
                    <a:gd name="connsiteY1" fmla="*/ 190500 h 1090613"/>
                    <a:gd name="connsiteX2" fmla="*/ 366713 w 366713"/>
                    <a:gd name="connsiteY2" fmla="*/ 433388 h 1090613"/>
                    <a:gd name="connsiteX3" fmla="*/ 347663 w 366713"/>
                    <a:gd name="connsiteY3" fmla="*/ 685800 h 1090613"/>
                    <a:gd name="connsiteX4" fmla="*/ 128588 w 366713"/>
                    <a:gd name="connsiteY4" fmla="*/ 852488 h 1090613"/>
                    <a:gd name="connsiteX5" fmla="*/ 114300 w 366713"/>
                    <a:gd name="connsiteY5" fmla="*/ 1071563 h 1090613"/>
                    <a:gd name="connsiteX6" fmla="*/ 0 w 366713"/>
                    <a:gd name="connsiteY6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228600 h 1090613"/>
                    <a:gd name="connsiteX2" fmla="*/ 228600 w 366713"/>
                    <a:gd name="connsiteY2" fmla="*/ 1905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2286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1524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1524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52400 w 366713"/>
                    <a:gd name="connsiteY5" fmla="*/ 914400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66713 w 457200"/>
                    <a:gd name="connsiteY3" fmla="*/ 433388 h 1090613"/>
                    <a:gd name="connsiteX4" fmla="*/ 457200 w 457200"/>
                    <a:gd name="connsiteY4" fmla="*/ 609600 h 1090613"/>
                    <a:gd name="connsiteX5" fmla="*/ 347663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04799 w 457200"/>
                    <a:gd name="connsiteY3" fmla="*/ 457200 h 1090613"/>
                    <a:gd name="connsiteX4" fmla="*/ 457200 w 457200"/>
                    <a:gd name="connsiteY4" fmla="*/ 609600 h 1090613"/>
                    <a:gd name="connsiteX5" fmla="*/ 347663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04799 w 457200"/>
                    <a:gd name="connsiteY3" fmla="*/ 457200 h 1090613"/>
                    <a:gd name="connsiteX4" fmla="*/ 457200 w 457200"/>
                    <a:gd name="connsiteY4" fmla="*/ 609600 h 1090613"/>
                    <a:gd name="connsiteX5" fmla="*/ 304799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380999"/>
                    <a:gd name="connsiteY0" fmla="*/ 0 h 1090613"/>
                    <a:gd name="connsiteX1" fmla="*/ 76200 w 380999"/>
                    <a:gd name="connsiteY1" fmla="*/ 152400 h 1090613"/>
                    <a:gd name="connsiteX2" fmla="*/ 228600 w 380999"/>
                    <a:gd name="connsiteY2" fmla="*/ 228600 h 1090613"/>
                    <a:gd name="connsiteX3" fmla="*/ 304799 w 380999"/>
                    <a:gd name="connsiteY3" fmla="*/ 457200 h 1090613"/>
                    <a:gd name="connsiteX4" fmla="*/ 380999 w 380999"/>
                    <a:gd name="connsiteY4" fmla="*/ 609600 h 1090613"/>
                    <a:gd name="connsiteX5" fmla="*/ 304799 w 380999"/>
                    <a:gd name="connsiteY5" fmla="*/ 685800 h 1090613"/>
                    <a:gd name="connsiteX6" fmla="*/ 152400 w 380999"/>
                    <a:gd name="connsiteY6" fmla="*/ 914400 h 1090613"/>
                    <a:gd name="connsiteX7" fmla="*/ 114300 w 380999"/>
                    <a:gd name="connsiteY7" fmla="*/ 1071563 h 1090613"/>
                    <a:gd name="connsiteX8" fmla="*/ 0 w 380999"/>
                    <a:gd name="connsiteY8" fmla="*/ 1090613 h 1090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0999" h="1090613">
                      <a:moveTo>
                        <a:pt x="0" y="0"/>
                      </a:moveTo>
                      <a:lnTo>
                        <a:pt x="76200" y="152400"/>
                      </a:lnTo>
                      <a:lnTo>
                        <a:pt x="228600" y="228600"/>
                      </a:lnTo>
                      <a:lnTo>
                        <a:pt x="304799" y="457200"/>
                      </a:lnTo>
                      <a:lnTo>
                        <a:pt x="380999" y="609600"/>
                      </a:lnTo>
                      <a:lnTo>
                        <a:pt x="304799" y="685800"/>
                      </a:lnTo>
                      <a:lnTo>
                        <a:pt x="152400" y="914400"/>
                      </a:lnTo>
                      <a:lnTo>
                        <a:pt x="114300" y="1071563"/>
                      </a:lnTo>
                      <a:lnTo>
                        <a:pt x="0" y="1090613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Freeform 102"/>
                <p:cNvSpPr/>
                <p:nvPr/>
              </p:nvSpPr>
              <p:spPr>
                <a:xfrm>
                  <a:off x="3114675" y="1085850"/>
                  <a:ext cx="233363" cy="614363"/>
                </a:xfrm>
                <a:custGeom>
                  <a:avLst/>
                  <a:gdLst>
                    <a:gd name="connsiteX0" fmla="*/ 128588 w 233363"/>
                    <a:gd name="connsiteY0" fmla="*/ 38100 h 614363"/>
                    <a:gd name="connsiteX1" fmla="*/ 0 w 233363"/>
                    <a:gd name="connsiteY1" fmla="*/ 142875 h 614363"/>
                    <a:gd name="connsiteX2" fmla="*/ 109538 w 233363"/>
                    <a:gd name="connsiteY2" fmla="*/ 309563 h 614363"/>
                    <a:gd name="connsiteX3" fmla="*/ 119063 w 233363"/>
                    <a:gd name="connsiteY3" fmla="*/ 614363 h 614363"/>
                    <a:gd name="connsiteX4" fmla="*/ 157163 w 233363"/>
                    <a:gd name="connsiteY4" fmla="*/ 261938 h 614363"/>
                    <a:gd name="connsiteX5" fmla="*/ 100013 w 233363"/>
                    <a:gd name="connsiteY5" fmla="*/ 157163 h 614363"/>
                    <a:gd name="connsiteX6" fmla="*/ 233363 w 233363"/>
                    <a:gd name="connsiteY6" fmla="*/ 0 h 614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3363" h="614363">
                      <a:moveTo>
                        <a:pt x="128588" y="38100"/>
                      </a:moveTo>
                      <a:lnTo>
                        <a:pt x="0" y="142875"/>
                      </a:lnTo>
                      <a:lnTo>
                        <a:pt x="109538" y="309563"/>
                      </a:lnTo>
                      <a:lnTo>
                        <a:pt x="119063" y="614363"/>
                      </a:lnTo>
                      <a:lnTo>
                        <a:pt x="157163" y="261938"/>
                      </a:lnTo>
                      <a:lnTo>
                        <a:pt x="100013" y="157163"/>
                      </a:lnTo>
                      <a:lnTo>
                        <a:pt x="233363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Freeform 103"/>
                <p:cNvSpPr/>
                <p:nvPr/>
              </p:nvSpPr>
              <p:spPr>
                <a:xfrm>
                  <a:off x="2971800" y="633413"/>
                  <a:ext cx="57150" cy="352425"/>
                </a:xfrm>
                <a:custGeom>
                  <a:avLst/>
                  <a:gdLst>
                    <a:gd name="connsiteX0" fmla="*/ 0 w 57150"/>
                    <a:gd name="connsiteY0" fmla="*/ 352425 h 352425"/>
                    <a:gd name="connsiteX1" fmla="*/ 57150 w 57150"/>
                    <a:gd name="connsiteY1" fmla="*/ 80962 h 352425"/>
                    <a:gd name="connsiteX2" fmla="*/ 0 w 57150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7150" h="352425">
                      <a:moveTo>
                        <a:pt x="0" y="352425"/>
                      </a:moveTo>
                      <a:lnTo>
                        <a:pt x="57150" y="8096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Freeform 104"/>
                <p:cNvSpPr/>
                <p:nvPr/>
              </p:nvSpPr>
              <p:spPr>
                <a:xfrm>
                  <a:off x="3028951" y="676275"/>
                  <a:ext cx="247650" cy="304800"/>
                </a:xfrm>
                <a:custGeom>
                  <a:avLst/>
                  <a:gdLst>
                    <a:gd name="connsiteX0" fmla="*/ 23813 w 104775"/>
                    <a:gd name="connsiteY0" fmla="*/ 242888 h 304800"/>
                    <a:gd name="connsiteX1" fmla="*/ 104775 w 104775"/>
                    <a:gd name="connsiteY1" fmla="*/ 138113 h 304800"/>
                    <a:gd name="connsiteX2" fmla="*/ 90488 w 104775"/>
                    <a:gd name="connsiteY2" fmla="*/ 0 h 304800"/>
                    <a:gd name="connsiteX3" fmla="*/ 47625 w 104775"/>
                    <a:gd name="connsiteY3" fmla="*/ 61913 h 304800"/>
                    <a:gd name="connsiteX4" fmla="*/ 0 w 104775"/>
                    <a:gd name="connsiteY4" fmla="*/ 304800 h 304800"/>
                    <a:gd name="connsiteX5" fmla="*/ 23813 w 104775"/>
                    <a:gd name="connsiteY5" fmla="*/ 242888 h 304800"/>
                    <a:gd name="connsiteX0" fmla="*/ 23813 w 247650"/>
                    <a:gd name="connsiteY0" fmla="*/ 242888 h 304800"/>
                    <a:gd name="connsiteX1" fmla="*/ 104775 w 247650"/>
                    <a:gd name="connsiteY1" fmla="*/ 138113 h 304800"/>
                    <a:gd name="connsiteX2" fmla="*/ 247650 w 247650"/>
                    <a:gd name="connsiteY2" fmla="*/ 85725 h 304800"/>
                    <a:gd name="connsiteX3" fmla="*/ 90488 w 247650"/>
                    <a:gd name="connsiteY3" fmla="*/ 0 h 304800"/>
                    <a:gd name="connsiteX4" fmla="*/ 47625 w 247650"/>
                    <a:gd name="connsiteY4" fmla="*/ 61913 h 304800"/>
                    <a:gd name="connsiteX5" fmla="*/ 0 w 247650"/>
                    <a:gd name="connsiteY5" fmla="*/ 304800 h 304800"/>
                    <a:gd name="connsiteX6" fmla="*/ 23813 w 247650"/>
                    <a:gd name="connsiteY6" fmla="*/ 242888 h 304800"/>
                    <a:gd name="connsiteX0" fmla="*/ 23813 w 247650"/>
                    <a:gd name="connsiteY0" fmla="*/ 242888 h 304800"/>
                    <a:gd name="connsiteX1" fmla="*/ 95249 w 247650"/>
                    <a:gd name="connsiteY1" fmla="*/ 85725 h 304800"/>
                    <a:gd name="connsiteX2" fmla="*/ 247650 w 247650"/>
                    <a:gd name="connsiteY2" fmla="*/ 85725 h 304800"/>
                    <a:gd name="connsiteX3" fmla="*/ 90488 w 247650"/>
                    <a:gd name="connsiteY3" fmla="*/ 0 h 304800"/>
                    <a:gd name="connsiteX4" fmla="*/ 47625 w 247650"/>
                    <a:gd name="connsiteY4" fmla="*/ 61913 h 304800"/>
                    <a:gd name="connsiteX5" fmla="*/ 0 w 247650"/>
                    <a:gd name="connsiteY5" fmla="*/ 304800 h 304800"/>
                    <a:gd name="connsiteX6" fmla="*/ 23813 w 247650"/>
                    <a:gd name="connsiteY6" fmla="*/ 242888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304800">
                      <a:moveTo>
                        <a:pt x="23813" y="242888"/>
                      </a:moveTo>
                      <a:lnTo>
                        <a:pt x="95249" y="85725"/>
                      </a:lnTo>
                      <a:lnTo>
                        <a:pt x="247650" y="85725"/>
                      </a:lnTo>
                      <a:lnTo>
                        <a:pt x="90488" y="0"/>
                      </a:lnTo>
                      <a:lnTo>
                        <a:pt x="47625" y="61913"/>
                      </a:lnTo>
                      <a:lnTo>
                        <a:pt x="0" y="304800"/>
                      </a:lnTo>
                      <a:lnTo>
                        <a:pt x="23813" y="242888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Freeform 105"/>
                <p:cNvSpPr/>
                <p:nvPr/>
              </p:nvSpPr>
              <p:spPr>
                <a:xfrm>
                  <a:off x="3238500" y="895350"/>
                  <a:ext cx="171450" cy="147638"/>
                </a:xfrm>
                <a:custGeom>
                  <a:avLst/>
                  <a:gdLst>
                    <a:gd name="connsiteX0" fmla="*/ 42863 w 171450"/>
                    <a:gd name="connsiteY0" fmla="*/ 142875 h 147638"/>
                    <a:gd name="connsiteX1" fmla="*/ 119063 w 171450"/>
                    <a:gd name="connsiteY1" fmla="*/ 28575 h 147638"/>
                    <a:gd name="connsiteX2" fmla="*/ 171450 w 171450"/>
                    <a:gd name="connsiteY2" fmla="*/ 147638 h 147638"/>
                    <a:gd name="connsiteX3" fmla="*/ 157163 w 171450"/>
                    <a:gd name="connsiteY3" fmla="*/ 14288 h 147638"/>
                    <a:gd name="connsiteX4" fmla="*/ 109538 w 171450"/>
                    <a:gd name="connsiteY4" fmla="*/ 0 h 147638"/>
                    <a:gd name="connsiteX5" fmla="*/ 0 w 171450"/>
                    <a:gd name="connsiteY5" fmla="*/ 76200 h 1476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71450" h="147638">
                      <a:moveTo>
                        <a:pt x="42863" y="142875"/>
                      </a:moveTo>
                      <a:lnTo>
                        <a:pt x="119063" y="28575"/>
                      </a:lnTo>
                      <a:lnTo>
                        <a:pt x="171450" y="147638"/>
                      </a:lnTo>
                      <a:lnTo>
                        <a:pt x="157163" y="14288"/>
                      </a:lnTo>
                      <a:lnTo>
                        <a:pt x="109538" y="0"/>
                      </a:lnTo>
                      <a:lnTo>
                        <a:pt x="0" y="76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>
                  <a:off x="3276600" y="1143000"/>
                  <a:ext cx="104775" cy="409575"/>
                </a:xfrm>
                <a:custGeom>
                  <a:avLst/>
                  <a:gdLst>
                    <a:gd name="connsiteX0" fmla="*/ 0 w 104775"/>
                    <a:gd name="connsiteY0" fmla="*/ 61912 h 409575"/>
                    <a:gd name="connsiteX1" fmla="*/ 76200 w 104775"/>
                    <a:gd name="connsiteY1" fmla="*/ 171450 h 409575"/>
                    <a:gd name="connsiteX2" fmla="*/ 66675 w 104775"/>
                    <a:gd name="connsiteY2" fmla="*/ 409575 h 409575"/>
                    <a:gd name="connsiteX3" fmla="*/ 104775 w 104775"/>
                    <a:gd name="connsiteY3" fmla="*/ 128587 h 409575"/>
                    <a:gd name="connsiteX4" fmla="*/ 52387 w 104775"/>
                    <a:gd name="connsiteY4" fmla="*/ 0 h 409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775" h="409575">
                      <a:moveTo>
                        <a:pt x="0" y="61912"/>
                      </a:moveTo>
                      <a:lnTo>
                        <a:pt x="76200" y="171450"/>
                      </a:lnTo>
                      <a:lnTo>
                        <a:pt x="66675" y="409575"/>
                      </a:lnTo>
                      <a:lnTo>
                        <a:pt x="104775" y="128587"/>
                      </a:lnTo>
                      <a:lnTo>
                        <a:pt x="52387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" name="Group 163"/>
              <p:cNvGrpSpPr/>
              <p:nvPr/>
            </p:nvGrpSpPr>
            <p:grpSpPr>
              <a:xfrm flipH="1">
                <a:off x="2487168" y="533400"/>
                <a:ext cx="495300" cy="1166813"/>
                <a:chOff x="2971800" y="533400"/>
                <a:chExt cx="495300" cy="1166813"/>
              </a:xfrm>
            </p:grpSpPr>
            <p:sp>
              <p:nvSpPr>
                <p:cNvPr id="94" name="Freeform 93"/>
                <p:cNvSpPr/>
                <p:nvPr/>
              </p:nvSpPr>
              <p:spPr>
                <a:xfrm>
                  <a:off x="3338513" y="1066800"/>
                  <a:ext cx="128587" cy="500063"/>
                </a:xfrm>
                <a:custGeom>
                  <a:avLst/>
                  <a:gdLst>
                    <a:gd name="connsiteX0" fmla="*/ 71437 w 128587"/>
                    <a:gd name="connsiteY0" fmla="*/ 0 h 442913"/>
                    <a:gd name="connsiteX1" fmla="*/ 128587 w 128587"/>
                    <a:gd name="connsiteY1" fmla="*/ 442913 h 442913"/>
                    <a:gd name="connsiteX2" fmla="*/ 52387 w 128587"/>
                    <a:gd name="connsiteY2" fmla="*/ 80963 h 442913"/>
                    <a:gd name="connsiteX3" fmla="*/ 0 w 128587"/>
                    <a:gd name="connsiteY3" fmla="*/ 4763 h 442913"/>
                    <a:gd name="connsiteX0" fmla="*/ 71437 w 128587"/>
                    <a:gd name="connsiteY0" fmla="*/ 0 h 442913"/>
                    <a:gd name="connsiteX1" fmla="*/ 90487 w 128587"/>
                    <a:gd name="connsiteY1" fmla="*/ 19050 h 442913"/>
                    <a:gd name="connsiteX2" fmla="*/ 128587 w 128587"/>
                    <a:gd name="connsiteY2" fmla="*/ 442913 h 442913"/>
                    <a:gd name="connsiteX3" fmla="*/ 52387 w 128587"/>
                    <a:gd name="connsiteY3" fmla="*/ 80963 h 442913"/>
                    <a:gd name="connsiteX4" fmla="*/ 0 w 128587"/>
                    <a:gd name="connsiteY4" fmla="*/ 4763 h 442913"/>
                    <a:gd name="connsiteX0" fmla="*/ 71437 w 242887"/>
                    <a:gd name="connsiteY0" fmla="*/ 57150 h 500063"/>
                    <a:gd name="connsiteX1" fmla="*/ 242887 w 242887"/>
                    <a:gd name="connsiteY1" fmla="*/ 0 h 500063"/>
                    <a:gd name="connsiteX2" fmla="*/ 128587 w 242887"/>
                    <a:gd name="connsiteY2" fmla="*/ 500063 h 500063"/>
                    <a:gd name="connsiteX3" fmla="*/ 52387 w 242887"/>
                    <a:gd name="connsiteY3" fmla="*/ 138113 h 500063"/>
                    <a:gd name="connsiteX4" fmla="*/ 0 w 242887"/>
                    <a:gd name="connsiteY4" fmla="*/ 61913 h 500063"/>
                    <a:gd name="connsiteX0" fmla="*/ 14287 w 242887"/>
                    <a:gd name="connsiteY0" fmla="*/ 0 h 500063"/>
                    <a:gd name="connsiteX1" fmla="*/ 242887 w 242887"/>
                    <a:gd name="connsiteY1" fmla="*/ 0 h 500063"/>
                    <a:gd name="connsiteX2" fmla="*/ 128587 w 242887"/>
                    <a:gd name="connsiteY2" fmla="*/ 500063 h 500063"/>
                    <a:gd name="connsiteX3" fmla="*/ 52387 w 242887"/>
                    <a:gd name="connsiteY3" fmla="*/ 138113 h 500063"/>
                    <a:gd name="connsiteX4" fmla="*/ 0 w 242887"/>
                    <a:gd name="connsiteY4" fmla="*/ 61913 h 500063"/>
                    <a:gd name="connsiteX0" fmla="*/ 14287 w 128587"/>
                    <a:gd name="connsiteY0" fmla="*/ 0 h 500063"/>
                    <a:gd name="connsiteX1" fmla="*/ 90487 w 128587"/>
                    <a:gd name="connsiteY1" fmla="*/ 152400 h 500063"/>
                    <a:gd name="connsiteX2" fmla="*/ 128587 w 128587"/>
                    <a:gd name="connsiteY2" fmla="*/ 500063 h 500063"/>
                    <a:gd name="connsiteX3" fmla="*/ 52387 w 128587"/>
                    <a:gd name="connsiteY3" fmla="*/ 138113 h 500063"/>
                    <a:gd name="connsiteX4" fmla="*/ 0 w 128587"/>
                    <a:gd name="connsiteY4" fmla="*/ 61913 h 5000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587" h="500063">
                      <a:moveTo>
                        <a:pt x="14287" y="0"/>
                      </a:moveTo>
                      <a:lnTo>
                        <a:pt x="90487" y="152400"/>
                      </a:lnTo>
                      <a:lnTo>
                        <a:pt x="128587" y="500063"/>
                      </a:lnTo>
                      <a:lnTo>
                        <a:pt x="52387" y="138113"/>
                      </a:lnTo>
                      <a:lnTo>
                        <a:pt x="0" y="61913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Freeform 94"/>
                <p:cNvSpPr/>
                <p:nvPr/>
              </p:nvSpPr>
              <p:spPr>
                <a:xfrm>
                  <a:off x="2971800" y="533400"/>
                  <a:ext cx="457200" cy="1014413"/>
                </a:xfrm>
                <a:custGeom>
                  <a:avLst/>
                  <a:gdLst>
                    <a:gd name="connsiteX0" fmla="*/ 0 w 371475"/>
                    <a:gd name="connsiteY0" fmla="*/ 0 h 962025"/>
                    <a:gd name="connsiteX1" fmla="*/ 233362 w 371475"/>
                    <a:gd name="connsiteY1" fmla="*/ 61912 h 962025"/>
                    <a:gd name="connsiteX2" fmla="*/ 371475 w 371475"/>
                    <a:gd name="connsiteY2" fmla="*/ 304800 h 962025"/>
                    <a:gd name="connsiteX3" fmla="*/ 352425 w 371475"/>
                    <a:gd name="connsiteY3" fmla="*/ 557212 h 962025"/>
                    <a:gd name="connsiteX4" fmla="*/ 133350 w 371475"/>
                    <a:gd name="connsiteY4" fmla="*/ 723900 h 962025"/>
                    <a:gd name="connsiteX5" fmla="*/ 119062 w 371475"/>
                    <a:gd name="connsiteY5" fmla="*/ 942975 h 962025"/>
                    <a:gd name="connsiteX6" fmla="*/ 4762 w 371475"/>
                    <a:gd name="connsiteY6" fmla="*/ 962025 h 962025"/>
                    <a:gd name="connsiteX0" fmla="*/ 0 w 366713"/>
                    <a:gd name="connsiteY0" fmla="*/ 0 h 1090613"/>
                    <a:gd name="connsiteX1" fmla="*/ 228600 w 366713"/>
                    <a:gd name="connsiteY1" fmla="*/ 190500 h 1090613"/>
                    <a:gd name="connsiteX2" fmla="*/ 366713 w 366713"/>
                    <a:gd name="connsiteY2" fmla="*/ 433388 h 1090613"/>
                    <a:gd name="connsiteX3" fmla="*/ 347663 w 366713"/>
                    <a:gd name="connsiteY3" fmla="*/ 685800 h 1090613"/>
                    <a:gd name="connsiteX4" fmla="*/ 128588 w 366713"/>
                    <a:gd name="connsiteY4" fmla="*/ 852488 h 1090613"/>
                    <a:gd name="connsiteX5" fmla="*/ 114300 w 366713"/>
                    <a:gd name="connsiteY5" fmla="*/ 1071563 h 1090613"/>
                    <a:gd name="connsiteX6" fmla="*/ 0 w 366713"/>
                    <a:gd name="connsiteY6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228600 h 1090613"/>
                    <a:gd name="connsiteX2" fmla="*/ 228600 w 366713"/>
                    <a:gd name="connsiteY2" fmla="*/ 1905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2286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1524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28588 w 366713"/>
                    <a:gd name="connsiteY5" fmla="*/ 852488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366713"/>
                    <a:gd name="connsiteY0" fmla="*/ 0 h 1090613"/>
                    <a:gd name="connsiteX1" fmla="*/ 76200 w 366713"/>
                    <a:gd name="connsiteY1" fmla="*/ 152400 h 1090613"/>
                    <a:gd name="connsiteX2" fmla="*/ 228600 w 366713"/>
                    <a:gd name="connsiteY2" fmla="*/ 228600 h 1090613"/>
                    <a:gd name="connsiteX3" fmla="*/ 366713 w 366713"/>
                    <a:gd name="connsiteY3" fmla="*/ 433388 h 1090613"/>
                    <a:gd name="connsiteX4" fmla="*/ 347663 w 366713"/>
                    <a:gd name="connsiteY4" fmla="*/ 685800 h 1090613"/>
                    <a:gd name="connsiteX5" fmla="*/ 152400 w 366713"/>
                    <a:gd name="connsiteY5" fmla="*/ 914400 h 1090613"/>
                    <a:gd name="connsiteX6" fmla="*/ 114300 w 366713"/>
                    <a:gd name="connsiteY6" fmla="*/ 1071563 h 1090613"/>
                    <a:gd name="connsiteX7" fmla="*/ 0 w 366713"/>
                    <a:gd name="connsiteY7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66713 w 457200"/>
                    <a:gd name="connsiteY3" fmla="*/ 433388 h 1090613"/>
                    <a:gd name="connsiteX4" fmla="*/ 457200 w 457200"/>
                    <a:gd name="connsiteY4" fmla="*/ 609600 h 1090613"/>
                    <a:gd name="connsiteX5" fmla="*/ 347663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04799 w 457200"/>
                    <a:gd name="connsiteY3" fmla="*/ 457200 h 1090613"/>
                    <a:gd name="connsiteX4" fmla="*/ 457200 w 457200"/>
                    <a:gd name="connsiteY4" fmla="*/ 609600 h 1090613"/>
                    <a:gd name="connsiteX5" fmla="*/ 347663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457200"/>
                    <a:gd name="connsiteY0" fmla="*/ 0 h 1090613"/>
                    <a:gd name="connsiteX1" fmla="*/ 76200 w 457200"/>
                    <a:gd name="connsiteY1" fmla="*/ 152400 h 1090613"/>
                    <a:gd name="connsiteX2" fmla="*/ 228600 w 457200"/>
                    <a:gd name="connsiteY2" fmla="*/ 228600 h 1090613"/>
                    <a:gd name="connsiteX3" fmla="*/ 304799 w 457200"/>
                    <a:gd name="connsiteY3" fmla="*/ 457200 h 1090613"/>
                    <a:gd name="connsiteX4" fmla="*/ 457200 w 457200"/>
                    <a:gd name="connsiteY4" fmla="*/ 609600 h 1090613"/>
                    <a:gd name="connsiteX5" fmla="*/ 304799 w 457200"/>
                    <a:gd name="connsiteY5" fmla="*/ 685800 h 1090613"/>
                    <a:gd name="connsiteX6" fmla="*/ 152400 w 457200"/>
                    <a:gd name="connsiteY6" fmla="*/ 914400 h 1090613"/>
                    <a:gd name="connsiteX7" fmla="*/ 114300 w 457200"/>
                    <a:gd name="connsiteY7" fmla="*/ 1071563 h 1090613"/>
                    <a:gd name="connsiteX8" fmla="*/ 0 w 457200"/>
                    <a:gd name="connsiteY8" fmla="*/ 1090613 h 1090613"/>
                    <a:gd name="connsiteX0" fmla="*/ 0 w 380999"/>
                    <a:gd name="connsiteY0" fmla="*/ 0 h 1090613"/>
                    <a:gd name="connsiteX1" fmla="*/ 76200 w 380999"/>
                    <a:gd name="connsiteY1" fmla="*/ 152400 h 1090613"/>
                    <a:gd name="connsiteX2" fmla="*/ 228600 w 380999"/>
                    <a:gd name="connsiteY2" fmla="*/ 228600 h 1090613"/>
                    <a:gd name="connsiteX3" fmla="*/ 304799 w 380999"/>
                    <a:gd name="connsiteY3" fmla="*/ 457200 h 1090613"/>
                    <a:gd name="connsiteX4" fmla="*/ 380999 w 380999"/>
                    <a:gd name="connsiteY4" fmla="*/ 609600 h 1090613"/>
                    <a:gd name="connsiteX5" fmla="*/ 304799 w 380999"/>
                    <a:gd name="connsiteY5" fmla="*/ 685800 h 1090613"/>
                    <a:gd name="connsiteX6" fmla="*/ 152400 w 380999"/>
                    <a:gd name="connsiteY6" fmla="*/ 914400 h 1090613"/>
                    <a:gd name="connsiteX7" fmla="*/ 114300 w 380999"/>
                    <a:gd name="connsiteY7" fmla="*/ 1071563 h 1090613"/>
                    <a:gd name="connsiteX8" fmla="*/ 0 w 380999"/>
                    <a:gd name="connsiteY8" fmla="*/ 1090613 h 1090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0999" h="1090613">
                      <a:moveTo>
                        <a:pt x="0" y="0"/>
                      </a:moveTo>
                      <a:lnTo>
                        <a:pt x="76200" y="152400"/>
                      </a:lnTo>
                      <a:lnTo>
                        <a:pt x="228600" y="228600"/>
                      </a:lnTo>
                      <a:lnTo>
                        <a:pt x="304799" y="457200"/>
                      </a:lnTo>
                      <a:lnTo>
                        <a:pt x="380999" y="609600"/>
                      </a:lnTo>
                      <a:lnTo>
                        <a:pt x="304799" y="685800"/>
                      </a:lnTo>
                      <a:lnTo>
                        <a:pt x="152400" y="914400"/>
                      </a:lnTo>
                      <a:lnTo>
                        <a:pt x="114300" y="1071563"/>
                      </a:lnTo>
                      <a:lnTo>
                        <a:pt x="0" y="1090613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Freeform 95"/>
                <p:cNvSpPr/>
                <p:nvPr/>
              </p:nvSpPr>
              <p:spPr>
                <a:xfrm>
                  <a:off x="3114675" y="1085850"/>
                  <a:ext cx="233363" cy="614363"/>
                </a:xfrm>
                <a:custGeom>
                  <a:avLst/>
                  <a:gdLst>
                    <a:gd name="connsiteX0" fmla="*/ 128588 w 233363"/>
                    <a:gd name="connsiteY0" fmla="*/ 38100 h 614363"/>
                    <a:gd name="connsiteX1" fmla="*/ 0 w 233363"/>
                    <a:gd name="connsiteY1" fmla="*/ 142875 h 614363"/>
                    <a:gd name="connsiteX2" fmla="*/ 109538 w 233363"/>
                    <a:gd name="connsiteY2" fmla="*/ 309563 h 614363"/>
                    <a:gd name="connsiteX3" fmla="*/ 119063 w 233363"/>
                    <a:gd name="connsiteY3" fmla="*/ 614363 h 614363"/>
                    <a:gd name="connsiteX4" fmla="*/ 157163 w 233363"/>
                    <a:gd name="connsiteY4" fmla="*/ 261938 h 614363"/>
                    <a:gd name="connsiteX5" fmla="*/ 100013 w 233363"/>
                    <a:gd name="connsiteY5" fmla="*/ 157163 h 614363"/>
                    <a:gd name="connsiteX6" fmla="*/ 233363 w 233363"/>
                    <a:gd name="connsiteY6" fmla="*/ 0 h 614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3363" h="614363">
                      <a:moveTo>
                        <a:pt x="128588" y="38100"/>
                      </a:moveTo>
                      <a:lnTo>
                        <a:pt x="0" y="142875"/>
                      </a:lnTo>
                      <a:lnTo>
                        <a:pt x="109538" y="309563"/>
                      </a:lnTo>
                      <a:lnTo>
                        <a:pt x="119063" y="614363"/>
                      </a:lnTo>
                      <a:lnTo>
                        <a:pt x="157163" y="261938"/>
                      </a:lnTo>
                      <a:lnTo>
                        <a:pt x="100013" y="157163"/>
                      </a:lnTo>
                      <a:lnTo>
                        <a:pt x="233363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Freeform 96"/>
                <p:cNvSpPr/>
                <p:nvPr/>
              </p:nvSpPr>
              <p:spPr>
                <a:xfrm>
                  <a:off x="2971800" y="633413"/>
                  <a:ext cx="57150" cy="352425"/>
                </a:xfrm>
                <a:custGeom>
                  <a:avLst/>
                  <a:gdLst>
                    <a:gd name="connsiteX0" fmla="*/ 0 w 57150"/>
                    <a:gd name="connsiteY0" fmla="*/ 352425 h 352425"/>
                    <a:gd name="connsiteX1" fmla="*/ 57150 w 57150"/>
                    <a:gd name="connsiteY1" fmla="*/ 80962 h 352425"/>
                    <a:gd name="connsiteX2" fmla="*/ 0 w 57150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7150" h="352425">
                      <a:moveTo>
                        <a:pt x="0" y="352425"/>
                      </a:moveTo>
                      <a:lnTo>
                        <a:pt x="57150" y="8096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Freeform 97"/>
                <p:cNvSpPr/>
                <p:nvPr/>
              </p:nvSpPr>
              <p:spPr>
                <a:xfrm>
                  <a:off x="3028951" y="676275"/>
                  <a:ext cx="247650" cy="304800"/>
                </a:xfrm>
                <a:custGeom>
                  <a:avLst/>
                  <a:gdLst>
                    <a:gd name="connsiteX0" fmla="*/ 23813 w 104775"/>
                    <a:gd name="connsiteY0" fmla="*/ 242888 h 304800"/>
                    <a:gd name="connsiteX1" fmla="*/ 104775 w 104775"/>
                    <a:gd name="connsiteY1" fmla="*/ 138113 h 304800"/>
                    <a:gd name="connsiteX2" fmla="*/ 90488 w 104775"/>
                    <a:gd name="connsiteY2" fmla="*/ 0 h 304800"/>
                    <a:gd name="connsiteX3" fmla="*/ 47625 w 104775"/>
                    <a:gd name="connsiteY3" fmla="*/ 61913 h 304800"/>
                    <a:gd name="connsiteX4" fmla="*/ 0 w 104775"/>
                    <a:gd name="connsiteY4" fmla="*/ 304800 h 304800"/>
                    <a:gd name="connsiteX5" fmla="*/ 23813 w 104775"/>
                    <a:gd name="connsiteY5" fmla="*/ 242888 h 304800"/>
                    <a:gd name="connsiteX0" fmla="*/ 23813 w 247650"/>
                    <a:gd name="connsiteY0" fmla="*/ 242888 h 304800"/>
                    <a:gd name="connsiteX1" fmla="*/ 104775 w 247650"/>
                    <a:gd name="connsiteY1" fmla="*/ 138113 h 304800"/>
                    <a:gd name="connsiteX2" fmla="*/ 247650 w 247650"/>
                    <a:gd name="connsiteY2" fmla="*/ 85725 h 304800"/>
                    <a:gd name="connsiteX3" fmla="*/ 90488 w 247650"/>
                    <a:gd name="connsiteY3" fmla="*/ 0 h 304800"/>
                    <a:gd name="connsiteX4" fmla="*/ 47625 w 247650"/>
                    <a:gd name="connsiteY4" fmla="*/ 61913 h 304800"/>
                    <a:gd name="connsiteX5" fmla="*/ 0 w 247650"/>
                    <a:gd name="connsiteY5" fmla="*/ 304800 h 304800"/>
                    <a:gd name="connsiteX6" fmla="*/ 23813 w 247650"/>
                    <a:gd name="connsiteY6" fmla="*/ 242888 h 304800"/>
                    <a:gd name="connsiteX0" fmla="*/ 23813 w 247650"/>
                    <a:gd name="connsiteY0" fmla="*/ 242888 h 304800"/>
                    <a:gd name="connsiteX1" fmla="*/ 95249 w 247650"/>
                    <a:gd name="connsiteY1" fmla="*/ 85725 h 304800"/>
                    <a:gd name="connsiteX2" fmla="*/ 247650 w 247650"/>
                    <a:gd name="connsiteY2" fmla="*/ 85725 h 304800"/>
                    <a:gd name="connsiteX3" fmla="*/ 90488 w 247650"/>
                    <a:gd name="connsiteY3" fmla="*/ 0 h 304800"/>
                    <a:gd name="connsiteX4" fmla="*/ 47625 w 247650"/>
                    <a:gd name="connsiteY4" fmla="*/ 61913 h 304800"/>
                    <a:gd name="connsiteX5" fmla="*/ 0 w 247650"/>
                    <a:gd name="connsiteY5" fmla="*/ 304800 h 304800"/>
                    <a:gd name="connsiteX6" fmla="*/ 23813 w 247650"/>
                    <a:gd name="connsiteY6" fmla="*/ 242888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7650" h="304800">
                      <a:moveTo>
                        <a:pt x="23813" y="242888"/>
                      </a:moveTo>
                      <a:lnTo>
                        <a:pt x="95249" y="85725"/>
                      </a:lnTo>
                      <a:lnTo>
                        <a:pt x="247650" y="85725"/>
                      </a:lnTo>
                      <a:lnTo>
                        <a:pt x="90488" y="0"/>
                      </a:lnTo>
                      <a:lnTo>
                        <a:pt x="47625" y="61913"/>
                      </a:lnTo>
                      <a:lnTo>
                        <a:pt x="0" y="304800"/>
                      </a:lnTo>
                      <a:lnTo>
                        <a:pt x="23813" y="242888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Freeform 98"/>
                <p:cNvSpPr/>
                <p:nvPr/>
              </p:nvSpPr>
              <p:spPr>
                <a:xfrm>
                  <a:off x="3238500" y="895350"/>
                  <a:ext cx="171450" cy="147638"/>
                </a:xfrm>
                <a:custGeom>
                  <a:avLst/>
                  <a:gdLst>
                    <a:gd name="connsiteX0" fmla="*/ 42863 w 171450"/>
                    <a:gd name="connsiteY0" fmla="*/ 142875 h 147638"/>
                    <a:gd name="connsiteX1" fmla="*/ 119063 w 171450"/>
                    <a:gd name="connsiteY1" fmla="*/ 28575 h 147638"/>
                    <a:gd name="connsiteX2" fmla="*/ 171450 w 171450"/>
                    <a:gd name="connsiteY2" fmla="*/ 147638 h 147638"/>
                    <a:gd name="connsiteX3" fmla="*/ 157163 w 171450"/>
                    <a:gd name="connsiteY3" fmla="*/ 14288 h 147638"/>
                    <a:gd name="connsiteX4" fmla="*/ 109538 w 171450"/>
                    <a:gd name="connsiteY4" fmla="*/ 0 h 147638"/>
                    <a:gd name="connsiteX5" fmla="*/ 0 w 171450"/>
                    <a:gd name="connsiteY5" fmla="*/ 76200 h 1476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71450" h="147638">
                      <a:moveTo>
                        <a:pt x="42863" y="142875"/>
                      </a:moveTo>
                      <a:lnTo>
                        <a:pt x="119063" y="28575"/>
                      </a:lnTo>
                      <a:lnTo>
                        <a:pt x="171450" y="147638"/>
                      </a:lnTo>
                      <a:lnTo>
                        <a:pt x="157163" y="14288"/>
                      </a:lnTo>
                      <a:lnTo>
                        <a:pt x="109538" y="0"/>
                      </a:lnTo>
                      <a:lnTo>
                        <a:pt x="0" y="76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>
                  <a:off x="3276600" y="1143000"/>
                  <a:ext cx="104775" cy="409575"/>
                </a:xfrm>
                <a:custGeom>
                  <a:avLst/>
                  <a:gdLst>
                    <a:gd name="connsiteX0" fmla="*/ 0 w 104775"/>
                    <a:gd name="connsiteY0" fmla="*/ 61912 h 409575"/>
                    <a:gd name="connsiteX1" fmla="*/ 76200 w 104775"/>
                    <a:gd name="connsiteY1" fmla="*/ 171450 h 409575"/>
                    <a:gd name="connsiteX2" fmla="*/ 66675 w 104775"/>
                    <a:gd name="connsiteY2" fmla="*/ 409575 h 409575"/>
                    <a:gd name="connsiteX3" fmla="*/ 104775 w 104775"/>
                    <a:gd name="connsiteY3" fmla="*/ 128587 h 409575"/>
                    <a:gd name="connsiteX4" fmla="*/ 52387 w 104775"/>
                    <a:gd name="connsiteY4" fmla="*/ 0 h 409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775" h="409575">
                      <a:moveTo>
                        <a:pt x="0" y="61912"/>
                      </a:moveTo>
                      <a:lnTo>
                        <a:pt x="76200" y="171450"/>
                      </a:lnTo>
                      <a:lnTo>
                        <a:pt x="66675" y="409575"/>
                      </a:lnTo>
                      <a:lnTo>
                        <a:pt x="104775" y="128587"/>
                      </a:lnTo>
                      <a:lnTo>
                        <a:pt x="52387" y="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rapezoid 82"/>
              <p:cNvSpPr/>
              <p:nvPr/>
            </p:nvSpPr>
            <p:spPr>
              <a:xfrm>
                <a:off x="2830616" y="1303844"/>
                <a:ext cx="293583" cy="3048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184"/>
              <p:cNvGrpSpPr/>
              <p:nvPr/>
            </p:nvGrpSpPr>
            <p:grpSpPr>
              <a:xfrm flipH="1">
                <a:off x="2590800" y="762000"/>
                <a:ext cx="313811" cy="410236"/>
                <a:chOff x="2865470" y="776472"/>
                <a:chExt cx="313811" cy="410236"/>
              </a:xfrm>
            </p:grpSpPr>
            <p:sp>
              <p:nvSpPr>
                <p:cNvPr id="90" name="Freeform 89"/>
                <p:cNvSpPr/>
                <p:nvPr/>
              </p:nvSpPr>
              <p:spPr>
                <a:xfrm rot="1392876" flipH="1">
                  <a:off x="2865470" y="907308"/>
                  <a:ext cx="222250" cy="279400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Connector 90"/>
                <p:cNvCxnSpPr>
                  <a:stCxn id="90" idx="3"/>
                  <a:endCxn id="90" idx="0"/>
                </p:cNvCxnSpPr>
                <p:nvPr/>
              </p:nvCxnSpPr>
              <p:spPr>
                <a:xfrm rot="12192876">
                  <a:off x="2872713" y="995705"/>
                  <a:ext cx="635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>
                  <a:stCxn id="90" idx="1"/>
                </p:cNvCxnSpPr>
                <p:nvPr/>
              </p:nvCxnSpPr>
              <p:spPr>
                <a:xfrm rot="12192876" flipH="1">
                  <a:off x="3064981" y="864606"/>
                  <a:ext cx="114300" cy="889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>
                  <a:stCxn id="90" idx="1"/>
                </p:cNvCxnSpPr>
                <p:nvPr/>
              </p:nvCxnSpPr>
              <p:spPr>
                <a:xfrm rot="1392876" flipV="1">
                  <a:off x="3083084" y="776472"/>
                  <a:ext cx="381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5" name="Group 185"/>
              <p:cNvGrpSpPr/>
              <p:nvPr/>
            </p:nvGrpSpPr>
            <p:grpSpPr>
              <a:xfrm>
                <a:off x="3063240" y="762000"/>
                <a:ext cx="313811" cy="410236"/>
                <a:chOff x="2865470" y="776472"/>
                <a:chExt cx="313811" cy="410236"/>
              </a:xfrm>
            </p:grpSpPr>
            <p:sp>
              <p:nvSpPr>
                <p:cNvPr id="86" name="Freeform 85"/>
                <p:cNvSpPr/>
                <p:nvPr/>
              </p:nvSpPr>
              <p:spPr>
                <a:xfrm rot="1392876" flipH="1">
                  <a:off x="2865470" y="907308"/>
                  <a:ext cx="222250" cy="279400"/>
                </a:xfrm>
                <a:custGeom>
                  <a:avLst/>
                  <a:gdLst>
                    <a:gd name="connsiteX0" fmla="*/ 196850 w 222250"/>
                    <a:gd name="connsiteY0" fmla="*/ 114300 h 279400"/>
                    <a:gd name="connsiteX1" fmla="*/ 88900 w 222250"/>
                    <a:gd name="connsiteY1" fmla="*/ 0 h 279400"/>
                    <a:gd name="connsiteX2" fmla="*/ 0 w 222250"/>
                    <a:gd name="connsiteY2" fmla="*/ 133350 h 279400"/>
                    <a:gd name="connsiteX3" fmla="*/ 133350 w 222250"/>
                    <a:gd name="connsiteY3" fmla="*/ 279400 h 279400"/>
                    <a:gd name="connsiteX4" fmla="*/ 222250 w 222250"/>
                    <a:gd name="connsiteY4" fmla="*/ 279400 h 279400"/>
                    <a:gd name="connsiteX5" fmla="*/ 196850 w 222250"/>
                    <a:gd name="connsiteY5" fmla="*/ 114300 h 279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2250" h="279400">
                      <a:moveTo>
                        <a:pt x="196850" y="114300"/>
                      </a:moveTo>
                      <a:lnTo>
                        <a:pt x="88900" y="0"/>
                      </a:lnTo>
                      <a:lnTo>
                        <a:pt x="0" y="133350"/>
                      </a:lnTo>
                      <a:lnTo>
                        <a:pt x="133350" y="279400"/>
                      </a:lnTo>
                      <a:lnTo>
                        <a:pt x="222250" y="279400"/>
                      </a:lnTo>
                      <a:lnTo>
                        <a:pt x="196850" y="1143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7" name="Straight Connector 86"/>
                <p:cNvCxnSpPr>
                  <a:stCxn id="86" idx="3"/>
                  <a:endCxn id="86" idx="0"/>
                </p:cNvCxnSpPr>
                <p:nvPr/>
              </p:nvCxnSpPr>
              <p:spPr>
                <a:xfrm rot="12192876">
                  <a:off x="2872713" y="995705"/>
                  <a:ext cx="635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>
                  <a:stCxn id="86" idx="1"/>
                </p:cNvCxnSpPr>
                <p:nvPr/>
              </p:nvCxnSpPr>
              <p:spPr>
                <a:xfrm rot="12192876" flipH="1">
                  <a:off x="3064981" y="864606"/>
                  <a:ext cx="114300" cy="889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>
                  <a:stCxn id="86" idx="1"/>
                </p:cNvCxnSpPr>
                <p:nvPr/>
              </p:nvCxnSpPr>
              <p:spPr>
                <a:xfrm rot="1392876" flipV="1">
                  <a:off x="3083084" y="776472"/>
                  <a:ext cx="38100" cy="165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15" name="Oval Callout 114"/>
          <p:cNvSpPr/>
          <p:nvPr/>
        </p:nvSpPr>
        <p:spPr>
          <a:xfrm flipH="1">
            <a:off x="6248400" y="3733800"/>
            <a:ext cx="2209800" cy="838200"/>
          </a:xfrm>
          <a:prstGeom prst="wedgeEllipseCallout">
            <a:avLst>
              <a:gd name="adj1" fmla="val 21473"/>
              <a:gd name="adj2" fmla="val 2844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228600">
                    <a:schemeClr val="bg1">
                      <a:lumMod val="50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Hello. What are you looking at?</a:t>
            </a:r>
            <a:endParaRPr lang="en-US" b="1" dirty="0">
              <a:ln w="12700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glow rad="228600">
                  <a:schemeClr val="bg1">
                    <a:lumMod val="50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00200" y="2438400"/>
            <a:ext cx="903767" cy="2083981"/>
            <a:chOff x="5199321" y="3200400"/>
            <a:chExt cx="903767" cy="2083981"/>
          </a:xfrm>
        </p:grpSpPr>
        <p:sp>
          <p:nvSpPr>
            <p:cNvPr id="7" name="Rectangle 6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7696200" y="2438400"/>
            <a:ext cx="609600" cy="3581400"/>
            <a:chOff x="4191000" y="1981200"/>
            <a:chExt cx="609600" cy="3581400"/>
          </a:xfrm>
        </p:grpSpPr>
        <p:grpSp>
          <p:nvGrpSpPr>
            <p:cNvPr id="190" name="Group 189"/>
            <p:cNvGrpSpPr/>
            <p:nvPr/>
          </p:nvGrpSpPr>
          <p:grpSpPr>
            <a:xfrm>
              <a:off x="4419600" y="3657600"/>
              <a:ext cx="304800" cy="1905000"/>
              <a:chOff x="4419600" y="3657600"/>
              <a:chExt cx="304800" cy="1905000"/>
            </a:xfr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56" name="Rectangle 55"/>
              <p:cNvSpPr/>
              <p:nvPr/>
            </p:nvSpPr>
            <p:spPr>
              <a:xfrm>
                <a:off x="4419600" y="3657600"/>
                <a:ext cx="228600" cy="1219200"/>
              </a:xfrm>
              <a:prstGeom prst="rect">
                <a:avLst/>
              </a:pr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flipV="1">
                <a:off x="4419600" y="4876800"/>
                <a:ext cx="304800" cy="685800"/>
              </a:xfrm>
              <a:prstGeom prst="triangle">
                <a:avLst>
                  <a:gd name="adj" fmla="val 100000"/>
                </a:avLst>
              </a:pr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ight Triangle 187"/>
              <p:cNvSpPr/>
              <p:nvPr/>
            </p:nvSpPr>
            <p:spPr>
              <a:xfrm>
                <a:off x="4648200" y="3886200"/>
                <a:ext cx="76200" cy="990600"/>
              </a:xfrm>
              <a:prstGeom prst="rtTriangle">
                <a:avLst/>
              </a:prstGeom>
              <a:grpFill/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Isosceles Triangle 188"/>
              <p:cNvSpPr/>
              <p:nvPr/>
            </p:nvSpPr>
            <p:spPr>
              <a:xfrm>
                <a:off x="4495800" y="3886200"/>
                <a:ext cx="228600" cy="1066800"/>
              </a:xfrm>
              <a:prstGeom prst="triangle">
                <a:avLst>
                  <a:gd name="adj" fmla="val 50000"/>
                </a:avLst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4191000" y="1981200"/>
              <a:ext cx="609600" cy="1905000"/>
              <a:chOff x="6096000" y="1905000"/>
              <a:chExt cx="609600" cy="1905000"/>
            </a:xfr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55" name="Isosceles Triangle 54"/>
              <p:cNvSpPr/>
              <p:nvPr/>
            </p:nvSpPr>
            <p:spPr>
              <a:xfrm>
                <a:off x="6096000" y="1905000"/>
                <a:ext cx="609600" cy="1676400"/>
              </a:xfrm>
              <a:prstGeom prst="triangle">
                <a:avLst>
                  <a:gd name="adj" fmla="val 10000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rapezoid 58"/>
              <p:cNvSpPr/>
              <p:nvPr/>
            </p:nvSpPr>
            <p:spPr>
              <a:xfrm flipV="1">
                <a:off x="6324600" y="3581400"/>
                <a:ext cx="381000" cy="228600"/>
              </a:xfrm>
              <a:prstGeom prst="trapezoid">
                <a:avLst>
                  <a:gd name="adj" fmla="val 21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rapezoid 64"/>
              <p:cNvSpPr/>
              <p:nvPr/>
            </p:nvSpPr>
            <p:spPr>
              <a:xfrm flipV="1">
                <a:off x="6096000" y="3581400"/>
                <a:ext cx="533400" cy="228600"/>
              </a:xfrm>
              <a:prstGeom prst="trapezoid">
                <a:avLst>
                  <a:gd name="adj" fmla="val 10000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3581400" y="457200"/>
            <a:ext cx="253691" cy="1447800"/>
            <a:chOff x="6813424" y="1228157"/>
            <a:chExt cx="253691" cy="1447800"/>
          </a:xfrm>
        </p:grpSpPr>
        <p:sp>
          <p:nvSpPr>
            <p:cNvPr id="68" name="Parallelogram 67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rapezoid 68"/>
            <p:cNvSpPr/>
            <p:nvPr/>
          </p:nvSpPr>
          <p:spPr>
            <a:xfrm rot="16782311">
              <a:off x="6648015" y="1874837"/>
              <a:ext cx="685800" cy="1524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62000" y="4038600"/>
            <a:ext cx="533400" cy="1600200"/>
            <a:chOff x="6553200" y="3048000"/>
            <a:chExt cx="533400" cy="1600200"/>
          </a:xfrm>
        </p:grpSpPr>
        <p:sp>
          <p:nvSpPr>
            <p:cNvPr id="76" name="Rectangle 75"/>
            <p:cNvSpPr/>
            <p:nvPr/>
          </p:nvSpPr>
          <p:spPr>
            <a:xfrm>
              <a:off x="6629400" y="3581400"/>
              <a:ext cx="381000" cy="609600"/>
            </a:xfrm>
            <a:prstGeom prst="rect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rapezoid 73"/>
            <p:cNvSpPr/>
            <p:nvPr/>
          </p:nvSpPr>
          <p:spPr>
            <a:xfrm>
              <a:off x="6553200" y="3048000"/>
              <a:ext cx="533400" cy="6096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rapezoid 74"/>
            <p:cNvSpPr/>
            <p:nvPr/>
          </p:nvSpPr>
          <p:spPr>
            <a:xfrm flipV="1">
              <a:off x="6553200" y="3962400"/>
              <a:ext cx="533400" cy="6858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4876800" y="838200"/>
            <a:ext cx="307983" cy="1371600"/>
            <a:chOff x="6601978" y="1709714"/>
            <a:chExt cx="307983" cy="1371600"/>
          </a:xfrm>
        </p:grpSpPr>
        <p:sp>
          <p:nvSpPr>
            <p:cNvPr id="78" name="Parallelogram 77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rapezoid 78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 rot="4017969">
            <a:off x="2082783" y="4619748"/>
            <a:ext cx="838200" cy="609600"/>
            <a:chOff x="3886200" y="5638800"/>
            <a:chExt cx="1143000" cy="762000"/>
          </a:xfrm>
        </p:grpSpPr>
        <p:sp>
          <p:nvSpPr>
            <p:cNvPr id="82" name="Trapezoid 81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30000"/>
                    <a:satMod val="11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30000"/>
                    <a:satMod val="11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rapezoid 82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rapezoid 83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rapezoid 84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rapezoid 85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rapezoid 86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rapezoid 87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209800" y="5791200"/>
            <a:ext cx="1371600" cy="533400"/>
            <a:chOff x="2133600" y="5791200"/>
            <a:chExt cx="1524000" cy="533400"/>
          </a:xfr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2700000" scaled="1"/>
            <a:tileRect/>
          </a:gradFill>
        </p:grpSpPr>
        <p:sp>
          <p:nvSpPr>
            <p:cNvPr id="129" name="Isosceles Triangle 128"/>
            <p:cNvSpPr/>
            <p:nvPr/>
          </p:nvSpPr>
          <p:spPr>
            <a:xfrm>
              <a:off x="3124200" y="6019800"/>
              <a:ext cx="533400" cy="304800"/>
            </a:xfrm>
            <a:prstGeom prst="triangle">
              <a:avLst>
                <a:gd name="adj" fmla="val 27486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0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  <a:grpFill/>
          </p:grpSpPr>
          <p:cxnSp>
            <p:nvCxnSpPr>
              <p:cNvPr id="131" name="Straight Connector 130"/>
              <p:cNvCxnSpPr>
                <a:endCxn id="135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grpFill/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>
                <a:endCxn id="135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3" name="Isosceles Triangle 132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rapezoid 133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Isosceles Triangle 134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5" name="Group 164"/>
          <p:cNvGrpSpPr/>
          <p:nvPr/>
        </p:nvGrpSpPr>
        <p:grpSpPr>
          <a:xfrm>
            <a:off x="6324600" y="914400"/>
            <a:ext cx="457200" cy="1371600"/>
            <a:chOff x="5562600" y="762000"/>
            <a:chExt cx="304800" cy="1371600"/>
          </a:xfrm>
        </p:grpSpPr>
        <p:grpSp>
          <p:nvGrpSpPr>
            <p:cNvPr id="153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Hexagon 151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58" name="Straight Connector 157"/>
            <p:cNvCxnSpPr>
              <a:stCxn id="152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52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endCxn id="152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65"/>
          <p:cNvGrpSpPr/>
          <p:nvPr/>
        </p:nvGrpSpPr>
        <p:grpSpPr>
          <a:xfrm>
            <a:off x="5715000" y="914400"/>
            <a:ext cx="457200" cy="1371600"/>
            <a:chOff x="5562600" y="762000"/>
            <a:chExt cx="304800" cy="1371600"/>
          </a:xfrm>
        </p:grpSpPr>
        <p:grpSp>
          <p:nvGrpSpPr>
            <p:cNvPr id="167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172" name="Rectangle 171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Hexagon 172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8" name="Straight Connector 167"/>
            <p:cNvCxnSpPr>
              <a:stCxn id="173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73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>
              <a:endCxn id="173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>
            <a:off x="3124200" y="4343400"/>
            <a:ext cx="762000" cy="1524000"/>
            <a:chOff x="6553200" y="3048000"/>
            <a:chExt cx="533400" cy="1600200"/>
          </a:xfrm>
        </p:grpSpPr>
        <p:sp>
          <p:nvSpPr>
            <p:cNvPr id="176" name="Rectangle 175"/>
            <p:cNvSpPr/>
            <p:nvPr/>
          </p:nvSpPr>
          <p:spPr>
            <a:xfrm>
              <a:off x="6629400" y="3581400"/>
              <a:ext cx="381000" cy="609600"/>
            </a:xfrm>
            <a:prstGeom prst="rect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rapezoid 176"/>
            <p:cNvSpPr/>
            <p:nvPr/>
          </p:nvSpPr>
          <p:spPr>
            <a:xfrm>
              <a:off x="6553200" y="3048000"/>
              <a:ext cx="533400" cy="6096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Trapezoid 177"/>
            <p:cNvSpPr/>
            <p:nvPr/>
          </p:nvSpPr>
          <p:spPr>
            <a:xfrm flipV="1">
              <a:off x="6553200" y="3962400"/>
              <a:ext cx="533400" cy="6858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4800600" y="2590800"/>
            <a:ext cx="1631254" cy="2091881"/>
            <a:chOff x="6803135" y="2714625"/>
            <a:chExt cx="1631254" cy="2091881"/>
          </a:xfrm>
        </p:grpSpPr>
        <p:sp>
          <p:nvSpPr>
            <p:cNvPr id="193" name="Rectangle 192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rgbClr val="663300"/>
                </a:gs>
                <a:gs pos="30000">
                  <a:srgbClr val="663300"/>
                </a:gs>
                <a:gs pos="70000">
                  <a:schemeClr val="accent6">
                    <a:lumMod val="50000"/>
                  </a:schemeClr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Freeform 194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Freeform 195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8" name="Group 387"/>
            <p:cNvGrpSpPr/>
            <p:nvPr/>
          </p:nvGrpSpPr>
          <p:grpSpPr>
            <a:xfrm>
              <a:off x="7620000" y="2714625"/>
              <a:ext cx="814389" cy="2090738"/>
              <a:chOff x="7620000" y="2714625"/>
              <a:chExt cx="814389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02" name="Freeform 201"/>
              <p:cNvSpPr/>
              <p:nvPr/>
            </p:nvSpPr>
            <p:spPr>
              <a:xfrm>
                <a:off x="7620001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9" name="Group 388"/>
            <p:cNvGrpSpPr/>
            <p:nvPr/>
          </p:nvGrpSpPr>
          <p:grpSpPr>
            <a:xfrm flipH="1">
              <a:off x="6803135" y="2715768"/>
              <a:ext cx="825033" cy="2090738"/>
              <a:chOff x="7620000" y="2714625"/>
              <a:chExt cx="814389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00" name="Freeform 199"/>
              <p:cNvSpPr/>
              <p:nvPr/>
            </p:nvSpPr>
            <p:spPr>
              <a:xfrm>
                <a:off x="7620001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Freeform 200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3962400" y="5638800"/>
            <a:ext cx="716280" cy="762000"/>
            <a:chOff x="4846320" y="5562600"/>
            <a:chExt cx="716280" cy="762000"/>
          </a:xfr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2700000" scaled="1"/>
            <a:tileRect/>
          </a:gradFill>
        </p:grpSpPr>
        <p:sp>
          <p:nvSpPr>
            <p:cNvPr id="205" name="Isosceles Triangle 204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 206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8" name="Straight Connector 207"/>
            <p:cNvCxnSpPr>
              <a:stCxn id="205" idx="0"/>
              <a:endCxn id="211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9" name="Isosceles Triangle 208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Isosceles Triangle 209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Isosceles Triangle 210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81000" y="1981200"/>
            <a:ext cx="1084338" cy="1295400"/>
            <a:chOff x="1905000" y="3505200"/>
            <a:chExt cx="1084338" cy="1295400"/>
          </a:xfrm>
        </p:grpSpPr>
        <p:grpSp>
          <p:nvGrpSpPr>
            <p:cNvPr id="137" name="Group 302"/>
            <p:cNvGrpSpPr/>
            <p:nvPr/>
          </p:nvGrpSpPr>
          <p:grpSpPr>
            <a:xfrm flipH="1">
              <a:off x="1905000" y="3505200"/>
              <a:ext cx="539121" cy="1274064"/>
              <a:chOff x="2438400" y="3505200"/>
              <a:chExt cx="539121" cy="1274064"/>
            </a:xfrm>
          </p:grpSpPr>
          <p:sp>
            <p:nvSpPr>
              <p:cNvPr id="179" name="Freeform 178"/>
              <p:cNvSpPr/>
              <p:nvPr/>
            </p:nvSpPr>
            <p:spPr>
              <a:xfrm>
                <a:off x="2438401" y="3505200"/>
                <a:ext cx="539120" cy="1274064"/>
              </a:xfrm>
              <a:custGeom>
                <a:avLst/>
                <a:gdLst>
                  <a:gd name="connsiteX0" fmla="*/ 9525 w 461962"/>
                  <a:gd name="connsiteY0" fmla="*/ 0 h 1371600"/>
                  <a:gd name="connsiteX1" fmla="*/ 47625 w 461962"/>
                  <a:gd name="connsiteY1" fmla="*/ 223837 h 1371600"/>
                  <a:gd name="connsiteX2" fmla="*/ 157162 w 461962"/>
                  <a:gd name="connsiteY2" fmla="*/ 14287 h 1371600"/>
                  <a:gd name="connsiteX3" fmla="*/ 290512 w 461962"/>
                  <a:gd name="connsiteY3" fmla="*/ 438150 h 1371600"/>
                  <a:gd name="connsiteX4" fmla="*/ 342900 w 461962"/>
                  <a:gd name="connsiteY4" fmla="*/ 276225 h 1371600"/>
                  <a:gd name="connsiteX5" fmla="*/ 461962 w 461962"/>
                  <a:gd name="connsiteY5" fmla="*/ 695325 h 1371600"/>
                  <a:gd name="connsiteX6" fmla="*/ 300037 w 461962"/>
                  <a:gd name="connsiteY6" fmla="*/ 923925 h 1371600"/>
                  <a:gd name="connsiteX7" fmla="*/ 400050 w 461962"/>
                  <a:gd name="connsiteY7" fmla="*/ 1371600 h 1371600"/>
                  <a:gd name="connsiteX8" fmla="*/ 0 w 461962"/>
                  <a:gd name="connsiteY8" fmla="*/ 1271587 h 1371600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157162 w 461962"/>
                  <a:gd name="connsiteY2" fmla="*/ 69151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72022 w 461962"/>
                  <a:gd name="connsiteY6" fmla="*/ 8763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265730 w 461962"/>
                  <a:gd name="connsiteY6" fmla="*/ 838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19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64587 w 461962"/>
                  <a:gd name="connsiteY1" fmla="*/ 0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0 w 462785"/>
                  <a:gd name="connsiteY0" fmla="*/ 76200 h 1426464"/>
                  <a:gd name="connsiteX1" fmla="*/ 65410 w 462785"/>
                  <a:gd name="connsiteY1" fmla="*/ 0 h 1426464"/>
                  <a:gd name="connsiteX2" fmla="*/ 201143 w 462785"/>
                  <a:gd name="connsiteY2" fmla="*/ 228600 h 1426464"/>
                  <a:gd name="connsiteX3" fmla="*/ 291335 w 462785"/>
                  <a:gd name="connsiteY3" fmla="*/ 493014 h 1426464"/>
                  <a:gd name="connsiteX4" fmla="*/ 343723 w 462785"/>
                  <a:gd name="connsiteY4" fmla="*/ 331089 h 1426464"/>
                  <a:gd name="connsiteX5" fmla="*/ 462785 w 462785"/>
                  <a:gd name="connsiteY5" fmla="*/ 750189 h 1426464"/>
                  <a:gd name="connsiteX6" fmla="*/ 462785 w 462785"/>
                  <a:gd name="connsiteY6" fmla="*/ 1295400 h 1426464"/>
                  <a:gd name="connsiteX7" fmla="*/ 300860 w 462785"/>
                  <a:gd name="connsiteY7" fmla="*/ 978789 h 1426464"/>
                  <a:gd name="connsiteX8" fmla="*/ 400873 w 462785"/>
                  <a:gd name="connsiteY8" fmla="*/ 1426464 h 1426464"/>
                  <a:gd name="connsiteX9" fmla="*/ 823 w 462785"/>
                  <a:gd name="connsiteY9" fmla="*/ 1326451 h 1426464"/>
                  <a:gd name="connsiteX0" fmla="*/ 0 w 462784"/>
                  <a:gd name="connsiteY0" fmla="*/ 0 h 1426464"/>
                  <a:gd name="connsiteX1" fmla="*/ 65409 w 462784"/>
                  <a:gd name="connsiteY1" fmla="*/ 0 h 1426464"/>
                  <a:gd name="connsiteX2" fmla="*/ 201142 w 462784"/>
                  <a:gd name="connsiteY2" fmla="*/ 228600 h 1426464"/>
                  <a:gd name="connsiteX3" fmla="*/ 291334 w 462784"/>
                  <a:gd name="connsiteY3" fmla="*/ 493014 h 1426464"/>
                  <a:gd name="connsiteX4" fmla="*/ 343722 w 462784"/>
                  <a:gd name="connsiteY4" fmla="*/ 331089 h 1426464"/>
                  <a:gd name="connsiteX5" fmla="*/ 462784 w 462784"/>
                  <a:gd name="connsiteY5" fmla="*/ 750189 h 1426464"/>
                  <a:gd name="connsiteX6" fmla="*/ 462784 w 462784"/>
                  <a:gd name="connsiteY6" fmla="*/ 1295400 h 1426464"/>
                  <a:gd name="connsiteX7" fmla="*/ 300859 w 462784"/>
                  <a:gd name="connsiteY7" fmla="*/ 978789 h 1426464"/>
                  <a:gd name="connsiteX8" fmla="*/ 400872 w 462784"/>
                  <a:gd name="connsiteY8" fmla="*/ 1426464 h 1426464"/>
                  <a:gd name="connsiteX9" fmla="*/ 822 w 462784"/>
                  <a:gd name="connsiteY9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0 w 462785"/>
                  <a:gd name="connsiteY2" fmla="*/ 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1 w 462785"/>
                  <a:gd name="connsiteY2" fmla="*/ 7620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43723 w 462785"/>
                  <a:gd name="connsiteY4" fmla="*/ 254889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7620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91334 w 462784"/>
                  <a:gd name="connsiteY3" fmla="*/ 340614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61641 w 462784"/>
                  <a:gd name="connsiteY3" fmla="*/ 381000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2784" h="1274064">
                    <a:moveTo>
                      <a:pt x="0" y="0"/>
                    </a:moveTo>
                    <a:lnTo>
                      <a:pt x="65410" y="0"/>
                    </a:lnTo>
                    <a:lnTo>
                      <a:pt x="201142" y="76200"/>
                    </a:lnTo>
                    <a:lnTo>
                      <a:pt x="261641" y="381000"/>
                    </a:lnTo>
                    <a:lnTo>
                      <a:pt x="392463" y="304800"/>
                    </a:lnTo>
                    <a:lnTo>
                      <a:pt x="462784" y="597789"/>
                    </a:lnTo>
                    <a:lnTo>
                      <a:pt x="462784" y="1143000"/>
                    </a:lnTo>
                    <a:lnTo>
                      <a:pt x="300859" y="826389"/>
                    </a:lnTo>
                    <a:lnTo>
                      <a:pt x="400872" y="1274064"/>
                    </a:lnTo>
                    <a:lnTo>
                      <a:pt x="822" y="1174051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0" name="Group 119"/>
              <p:cNvGrpSpPr/>
              <p:nvPr/>
            </p:nvGrpSpPr>
            <p:grpSpPr>
              <a:xfrm>
                <a:off x="2476873" y="3741375"/>
                <a:ext cx="272048" cy="481057"/>
                <a:chOff x="887574" y="2308815"/>
                <a:chExt cx="272048" cy="481057"/>
              </a:xfrm>
            </p:grpSpPr>
            <p:sp>
              <p:nvSpPr>
                <p:cNvPr id="184" name="Isosceles Triangle 183"/>
                <p:cNvSpPr/>
                <p:nvPr/>
              </p:nvSpPr>
              <p:spPr>
                <a:xfrm rot="18703148" flipH="1">
                  <a:off x="783069" y="2413320"/>
                  <a:ext cx="481057" cy="272048"/>
                </a:xfrm>
                <a:prstGeom prst="triangle">
                  <a:avLst>
                    <a:gd name="adj" fmla="val 70972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5" name="Straight Connector 184"/>
                <p:cNvCxnSpPr>
                  <a:endCxn id="184" idx="3"/>
                </p:cNvCxnSpPr>
                <p:nvPr/>
              </p:nvCxnSpPr>
              <p:spPr>
                <a:xfrm rot="5400000">
                  <a:off x="954122" y="2601097"/>
                  <a:ext cx="217940" cy="1020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1" name="Group 292"/>
              <p:cNvGrpSpPr/>
              <p:nvPr/>
            </p:nvGrpSpPr>
            <p:grpSpPr>
              <a:xfrm>
                <a:off x="2438400" y="3505200"/>
                <a:ext cx="516731" cy="854869"/>
                <a:chOff x="2438400" y="3505200"/>
                <a:chExt cx="516731" cy="854869"/>
              </a:xfrm>
            </p:grpSpPr>
            <p:sp>
              <p:nvSpPr>
                <p:cNvPr id="182" name="Freeform 181"/>
                <p:cNvSpPr/>
                <p:nvPr/>
              </p:nvSpPr>
              <p:spPr>
                <a:xfrm>
                  <a:off x="2495550" y="4045744"/>
                  <a:ext cx="459581" cy="314325"/>
                </a:xfrm>
                <a:custGeom>
                  <a:avLst/>
                  <a:gdLst>
                    <a:gd name="connsiteX0" fmla="*/ 0 w 459581"/>
                    <a:gd name="connsiteY0" fmla="*/ 159544 h 314325"/>
                    <a:gd name="connsiteX1" fmla="*/ 104775 w 459581"/>
                    <a:gd name="connsiteY1" fmla="*/ 257175 h 314325"/>
                    <a:gd name="connsiteX2" fmla="*/ 302419 w 459581"/>
                    <a:gd name="connsiteY2" fmla="*/ 0 h 314325"/>
                    <a:gd name="connsiteX3" fmla="*/ 459581 w 459581"/>
                    <a:gd name="connsiteY3" fmla="*/ 47625 h 314325"/>
                    <a:gd name="connsiteX4" fmla="*/ 304800 w 459581"/>
                    <a:gd name="connsiteY4" fmla="*/ 102394 h 314325"/>
                    <a:gd name="connsiteX5" fmla="*/ 240506 w 459581"/>
                    <a:gd name="connsiteY5" fmla="*/ 226219 h 314325"/>
                    <a:gd name="connsiteX6" fmla="*/ 80963 w 459581"/>
                    <a:gd name="connsiteY6" fmla="*/ 314325 h 314325"/>
                    <a:gd name="connsiteX7" fmla="*/ 0 w 459581"/>
                    <a:gd name="connsiteY7" fmla="*/ 159544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59581" h="314325">
                      <a:moveTo>
                        <a:pt x="0" y="159544"/>
                      </a:moveTo>
                      <a:lnTo>
                        <a:pt x="104775" y="257175"/>
                      </a:lnTo>
                      <a:lnTo>
                        <a:pt x="302419" y="0"/>
                      </a:lnTo>
                      <a:lnTo>
                        <a:pt x="459581" y="47625"/>
                      </a:lnTo>
                      <a:lnTo>
                        <a:pt x="304800" y="102394"/>
                      </a:lnTo>
                      <a:lnTo>
                        <a:pt x="240506" y="226219"/>
                      </a:lnTo>
                      <a:lnTo>
                        <a:pt x="80963" y="314325"/>
                      </a:lnTo>
                      <a:lnTo>
                        <a:pt x="0" y="15954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Freeform 182"/>
                <p:cNvSpPr/>
                <p:nvPr/>
              </p:nvSpPr>
              <p:spPr>
                <a:xfrm>
                  <a:off x="2438400" y="3505200"/>
                  <a:ext cx="304800" cy="438150"/>
                </a:xfrm>
                <a:custGeom>
                  <a:avLst/>
                  <a:gdLst>
                    <a:gd name="connsiteX0" fmla="*/ 0 w 304800"/>
                    <a:gd name="connsiteY0" fmla="*/ 0 h 438150"/>
                    <a:gd name="connsiteX1" fmla="*/ 78581 w 304800"/>
                    <a:gd name="connsiteY1" fmla="*/ 0 h 438150"/>
                    <a:gd name="connsiteX2" fmla="*/ 223838 w 304800"/>
                    <a:gd name="connsiteY2" fmla="*/ 73819 h 438150"/>
                    <a:gd name="connsiteX3" fmla="*/ 183356 w 304800"/>
                    <a:gd name="connsiteY3" fmla="*/ 321469 h 438150"/>
                    <a:gd name="connsiteX4" fmla="*/ 304800 w 304800"/>
                    <a:gd name="connsiteY4" fmla="*/ 390525 h 438150"/>
                    <a:gd name="connsiteX5" fmla="*/ 121444 w 304800"/>
                    <a:gd name="connsiteY5" fmla="*/ 311944 h 438150"/>
                    <a:gd name="connsiteX6" fmla="*/ 0 w 304800"/>
                    <a:gd name="connsiteY6" fmla="*/ 438150 h 438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0" h="438150">
                      <a:moveTo>
                        <a:pt x="0" y="0"/>
                      </a:moveTo>
                      <a:lnTo>
                        <a:pt x="78581" y="0"/>
                      </a:lnTo>
                      <a:lnTo>
                        <a:pt x="223838" y="73819"/>
                      </a:lnTo>
                      <a:lnTo>
                        <a:pt x="183356" y="321469"/>
                      </a:lnTo>
                      <a:lnTo>
                        <a:pt x="304800" y="390525"/>
                      </a:lnTo>
                      <a:lnTo>
                        <a:pt x="121444" y="311944"/>
                      </a:lnTo>
                      <a:lnTo>
                        <a:pt x="0" y="4381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8" name="Group 294"/>
            <p:cNvGrpSpPr/>
            <p:nvPr/>
          </p:nvGrpSpPr>
          <p:grpSpPr>
            <a:xfrm>
              <a:off x="2438400" y="3505200"/>
              <a:ext cx="539121" cy="1274064"/>
              <a:chOff x="2438400" y="3505200"/>
              <a:chExt cx="539121" cy="1274064"/>
            </a:xfrm>
          </p:grpSpPr>
          <p:sp>
            <p:nvSpPr>
              <p:cNvPr id="155" name="Freeform 154"/>
              <p:cNvSpPr/>
              <p:nvPr/>
            </p:nvSpPr>
            <p:spPr>
              <a:xfrm>
                <a:off x="2438401" y="3505200"/>
                <a:ext cx="539120" cy="1274064"/>
              </a:xfrm>
              <a:custGeom>
                <a:avLst/>
                <a:gdLst>
                  <a:gd name="connsiteX0" fmla="*/ 9525 w 461962"/>
                  <a:gd name="connsiteY0" fmla="*/ 0 h 1371600"/>
                  <a:gd name="connsiteX1" fmla="*/ 47625 w 461962"/>
                  <a:gd name="connsiteY1" fmla="*/ 223837 h 1371600"/>
                  <a:gd name="connsiteX2" fmla="*/ 157162 w 461962"/>
                  <a:gd name="connsiteY2" fmla="*/ 14287 h 1371600"/>
                  <a:gd name="connsiteX3" fmla="*/ 290512 w 461962"/>
                  <a:gd name="connsiteY3" fmla="*/ 438150 h 1371600"/>
                  <a:gd name="connsiteX4" fmla="*/ 342900 w 461962"/>
                  <a:gd name="connsiteY4" fmla="*/ 276225 h 1371600"/>
                  <a:gd name="connsiteX5" fmla="*/ 461962 w 461962"/>
                  <a:gd name="connsiteY5" fmla="*/ 695325 h 1371600"/>
                  <a:gd name="connsiteX6" fmla="*/ 300037 w 461962"/>
                  <a:gd name="connsiteY6" fmla="*/ 923925 h 1371600"/>
                  <a:gd name="connsiteX7" fmla="*/ 400050 w 461962"/>
                  <a:gd name="connsiteY7" fmla="*/ 1371600 h 1371600"/>
                  <a:gd name="connsiteX8" fmla="*/ 0 w 461962"/>
                  <a:gd name="connsiteY8" fmla="*/ 1271587 h 1371600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157162 w 461962"/>
                  <a:gd name="connsiteY2" fmla="*/ 69151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00037 w 461962"/>
                  <a:gd name="connsiteY6" fmla="*/ 978789 h 1426464"/>
                  <a:gd name="connsiteX7" fmla="*/ 400050 w 461962"/>
                  <a:gd name="connsiteY7" fmla="*/ 1426464 h 1426464"/>
                  <a:gd name="connsiteX8" fmla="*/ 0 w 461962"/>
                  <a:gd name="connsiteY8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372022 w 461962"/>
                  <a:gd name="connsiteY6" fmla="*/ 8763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265730 w 461962"/>
                  <a:gd name="connsiteY6" fmla="*/ 838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192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47625 w 461962"/>
                  <a:gd name="connsiteY1" fmla="*/ 278701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4088 w 461962"/>
                  <a:gd name="connsiteY0" fmla="*/ 0 h 1426464"/>
                  <a:gd name="connsiteX1" fmla="*/ 64587 w 461962"/>
                  <a:gd name="connsiteY1" fmla="*/ 0 h 1426464"/>
                  <a:gd name="connsiteX2" fmla="*/ 200320 w 461962"/>
                  <a:gd name="connsiteY2" fmla="*/ 228600 h 1426464"/>
                  <a:gd name="connsiteX3" fmla="*/ 290512 w 461962"/>
                  <a:gd name="connsiteY3" fmla="*/ 493014 h 1426464"/>
                  <a:gd name="connsiteX4" fmla="*/ 342900 w 461962"/>
                  <a:gd name="connsiteY4" fmla="*/ 331089 h 1426464"/>
                  <a:gd name="connsiteX5" fmla="*/ 461962 w 461962"/>
                  <a:gd name="connsiteY5" fmla="*/ 750189 h 1426464"/>
                  <a:gd name="connsiteX6" fmla="*/ 461962 w 461962"/>
                  <a:gd name="connsiteY6" fmla="*/ 1295400 h 1426464"/>
                  <a:gd name="connsiteX7" fmla="*/ 300037 w 461962"/>
                  <a:gd name="connsiteY7" fmla="*/ 978789 h 1426464"/>
                  <a:gd name="connsiteX8" fmla="*/ 400050 w 461962"/>
                  <a:gd name="connsiteY8" fmla="*/ 1426464 h 1426464"/>
                  <a:gd name="connsiteX9" fmla="*/ 0 w 461962"/>
                  <a:gd name="connsiteY9" fmla="*/ 1326451 h 1426464"/>
                  <a:gd name="connsiteX0" fmla="*/ 0 w 462785"/>
                  <a:gd name="connsiteY0" fmla="*/ 76200 h 1426464"/>
                  <a:gd name="connsiteX1" fmla="*/ 65410 w 462785"/>
                  <a:gd name="connsiteY1" fmla="*/ 0 h 1426464"/>
                  <a:gd name="connsiteX2" fmla="*/ 201143 w 462785"/>
                  <a:gd name="connsiteY2" fmla="*/ 228600 h 1426464"/>
                  <a:gd name="connsiteX3" fmla="*/ 291335 w 462785"/>
                  <a:gd name="connsiteY3" fmla="*/ 493014 h 1426464"/>
                  <a:gd name="connsiteX4" fmla="*/ 343723 w 462785"/>
                  <a:gd name="connsiteY4" fmla="*/ 331089 h 1426464"/>
                  <a:gd name="connsiteX5" fmla="*/ 462785 w 462785"/>
                  <a:gd name="connsiteY5" fmla="*/ 750189 h 1426464"/>
                  <a:gd name="connsiteX6" fmla="*/ 462785 w 462785"/>
                  <a:gd name="connsiteY6" fmla="*/ 1295400 h 1426464"/>
                  <a:gd name="connsiteX7" fmla="*/ 300860 w 462785"/>
                  <a:gd name="connsiteY7" fmla="*/ 978789 h 1426464"/>
                  <a:gd name="connsiteX8" fmla="*/ 400873 w 462785"/>
                  <a:gd name="connsiteY8" fmla="*/ 1426464 h 1426464"/>
                  <a:gd name="connsiteX9" fmla="*/ 823 w 462785"/>
                  <a:gd name="connsiteY9" fmla="*/ 1326451 h 1426464"/>
                  <a:gd name="connsiteX0" fmla="*/ 0 w 462784"/>
                  <a:gd name="connsiteY0" fmla="*/ 0 h 1426464"/>
                  <a:gd name="connsiteX1" fmla="*/ 65409 w 462784"/>
                  <a:gd name="connsiteY1" fmla="*/ 0 h 1426464"/>
                  <a:gd name="connsiteX2" fmla="*/ 201142 w 462784"/>
                  <a:gd name="connsiteY2" fmla="*/ 228600 h 1426464"/>
                  <a:gd name="connsiteX3" fmla="*/ 291334 w 462784"/>
                  <a:gd name="connsiteY3" fmla="*/ 493014 h 1426464"/>
                  <a:gd name="connsiteX4" fmla="*/ 343722 w 462784"/>
                  <a:gd name="connsiteY4" fmla="*/ 331089 h 1426464"/>
                  <a:gd name="connsiteX5" fmla="*/ 462784 w 462784"/>
                  <a:gd name="connsiteY5" fmla="*/ 750189 h 1426464"/>
                  <a:gd name="connsiteX6" fmla="*/ 462784 w 462784"/>
                  <a:gd name="connsiteY6" fmla="*/ 1295400 h 1426464"/>
                  <a:gd name="connsiteX7" fmla="*/ 300859 w 462784"/>
                  <a:gd name="connsiteY7" fmla="*/ 978789 h 1426464"/>
                  <a:gd name="connsiteX8" fmla="*/ 400872 w 462784"/>
                  <a:gd name="connsiteY8" fmla="*/ 1426464 h 1426464"/>
                  <a:gd name="connsiteX9" fmla="*/ 822 w 462784"/>
                  <a:gd name="connsiteY9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0 w 462785"/>
                  <a:gd name="connsiteY2" fmla="*/ 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1 w 462785"/>
                  <a:gd name="connsiteY0" fmla="*/ 0 h 1426464"/>
                  <a:gd name="connsiteX1" fmla="*/ 0 w 462785"/>
                  <a:gd name="connsiteY1" fmla="*/ 76200 h 1426464"/>
                  <a:gd name="connsiteX2" fmla="*/ 65411 w 462785"/>
                  <a:gd name="connsiteY2" fmla="*/ 76200 h 1426464"/>
                  <a:gd name="connsiteX3" fmla="*/ 201143 w 462785"/>
                  <a:gd name="connsiteY3" fmla="*/ 228600 h 1426464"/>
                  <a:gd name="connsiteX4" fmla="*/ 291335 w 462785"/>
                  <a:gd name="connsiteY4" fmla="*/ 493014 h 1426464"/>
                  <a:gd name="connsiteX5" fmla="*/ 343723 w 462785"/>
                  <a:gd name="connsiteY5" fmla="*/ 331089 h 1426464"/>
                  <a:gd name="connsiteX6" fmla="*/ 462785 w 462785"/>
                  <a:gd name="connsiteY6" fmla="*/ 750189 h 1426464"/>
                  <a:gd name="connsiteX7" fmla="*/ 462785 w 462785"/>
                  <a:gd name="connsiteY7" fmla="*/ 1295400 h 1426464"/>
                  <a:gd name="connsiteX8" fmla="*/ 300860 w 462785"/>
                  <a:gd name="connsiteY8" fmla="*/ 978789 h 1426464"/>
                  <a:gd name="connsiteX9" fmla="*/ 400873 w 462785"/>
                  <a:gd name="connsiteY9" fmla="*/ 1426464 h 1426464"/>
                  <a:gd name="connsiteX10" fmla="*/ 823 w 462785"/>
                  <a:gd name="connsiteY10" fmla="*/ 1326451 h 14264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43723 w 462785"/>
                  <a:gd name="connsiteY4" fmla="*/ 254889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5"/>
                  <a:gd name="connsiteY0" fmla="*/ 0 h 1350264"/>
                  <a:gd name="connsiteX1" fmla="*/ 65411 w 462785"/>
                  <a:gd name="connsiteY1" fmla="*/ 76200 h 1350264"/>
                  <a:gd name="connsiteX2" fmla="*/ 201143 w 462785"/>
                  <a:gd name="connsiteY2" fmla="*/ 152400 h 1350264"/>
                  <a:gd name="connsiteX3" fmla="*/ 291335 w 462785"/>
                  <a:gd name="connsiteY3" fmla="*/ 416814 h 1350264"/>
                  <a:gd name="connsiteX4" fmla="*/ 392464 w 462785"/>
                  <a:gd name="connsiteY4" fmla="*/ 381000 h 1350264"/>
                  <a:gd name="connsiteX5" fmla="*/ 462785 w 462785"/>
                  <a:gd name="connsiteY5" fmla="*/ 673989 h 1350264"/>
                  <a:gd name="connsiteX6" fmla="*/ 462785 w 462785"/>
                  <a:gd name="connsiteY6" fmla="*/ 1219200 h 1350264"/>
                  <a:gd name="connsiteX7" fmla="*/ 300860 w 462785"/>
                  <a:gd name="connsiteY7" fmla="*/ 902589 h 1350264"/>
                  <a:gd name="connsiteX8" fmla="*/ 400873 w 462785"/>
                  <a:gd name="connsiteY8" fmla="*/ 1350264 h 1350264"/>
                  <a:gd name="connsiteX9" fmla="*/ 823 w 462785"/>
                  <a:gd name="connsiteY9" fmla="*/ 1250251 h 13502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91334 w 462784"/>
                  <a:gd name="connsiteY3" fmla="*/ 340614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  <a:gd name="connsiteX0" fmla="*/ 0 w 462784"/>
                  <a:gd name="connsiteY0" fmla="*/ 0 h 1274064"/>
                  <a:gd name="connsiteX1" fmla="*/ 65410 w 462784"/>
                  <a:gd name="connsiteY1" fmla="*/ 0 h 1274064"/>
                  <a:gd name="connsiteX2" fmla="*/ 201142 w 462784"/>
                  <a:gd name="connsiteY2" fmla="*/ 76200 h 1274064"/>
                  <a:gd name="connsiteX3" fmla="*/ 261641 w 462784"/>
                  <a:gd name="connsiteY3" fmla="*/ 381000 h 1274064"/>
                  <a:gd name="connsiteX4" fmla="*/ 392463 w 462784"/>
                  <a:gd name="connsiteY4" fmla="*/ 304800 h 1274064"/>
                  <a:gd name="connsiteX5" fmla="*/ 462784 w 462784"/>
                  <a:gd name="connsiteY5" fmla="*/ 597789 h 1274064"/>
                  <a:gd name="connsiteX6" fmla="*/ 462784 w 462784"/>
                  <a:gd name="connsiteY6" fmla="*/ 1143000 h 1274064"/>
                  <a:gd name="connsiteX7" fmla="*/ 300859 w 462784"/>
                  <a:gd name="connsiteY7" fmla="*/ 826389 h 1274064"/>
                  <a:gd name="connsiteX8" fmla="*/ 400872 w 462784"/>
                  <a:gd name="connsiteY8" fmla="*/ 1274064 h 1274064"/>
                  <a:gd name="connsiteX9" fmla="*/ 822 w 462784"/>
                  <a:gd name="connsiteY9" fmla="*/ 1174051 h 1274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2784" h="1274064">
                    <a:moveTo>
                      <a:pt x="0" y="0"/>
                    </a:moveTo>
                    <a:lnTo>
                      <a:pt x="65410" y="0"/>
                    </a:lnTo>
                    <a:lnTo>
                      <a:pt x="201142" y="76200"/>
                    </a:lnTo>
                    <a:lnTo>
                      <a:pt x="261641" y="381000"/>
                    </a:lnTo>
                    <a:lnTo>
                      <a:pt x="392463" y="304800"/>
                    </a:lnTo>
                    <a:lnTo>
                      <a:pt x="462784" y="597789"/>
                    </a:lnTo>
                    <a:lnTo>
                      <a:pt x="462784" y="1143000"/>
                    </a:lnTo>
                    <a:lnTo>
                      <a:pt x="300859" y="826389"/>
                    </a:lnTo>
                    <a:lnTo>
                      <a:pt x="400872" y="1274064"/>
                    </a:lnTo>
                    <a:lnTo>
                      <a:pt x="822" y="1174051"/>
                    </a:lnTo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6" name="Group 119"/>
              <p:cNvGrpSpPr/>
              <p:nvPr/>
            </p:nvGrpSpPr>
            <p:grpSpPr>
              <a:xfrm>
                <a:off x="2476873" y="3741375"/>
                <a:ext cx="272048" cy="481057"/>
                <a:chOff x="887574" y="2308815"/>
                <a:chExt cx="272048" cy="481057"/>
              </a:xfrm>
            </p:grpSpPr>
            <p:sp>
              <p:nvSpPr>
                <p:cNvPr id="163" name="Isosceles Triangle 162"/>
                <p:cNvSpPr/>
                <p:nvPr/>
              </p:nvSpPr>
              <p:spPr>
                <a:xfrm rot="18703148" flipH="1">
                  <a:off x="783069" y="2413320"/>
                  <a:ext cx="481057" cy="272048"/>
                </a:xfrm>
                <a:prstGeom prst="triangle">
                  <a:avLst>
                    <a:gd name="adj" fmla="val 70972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4" name="Straight Connector 173"/>
                <p:cNvCxnSpPr>
                  <a:endCxn id="163" idx="3"/>
                </p:cNvCxnSpPr>
                <p:nvPr/>
              </p:nvCxnSpPr>
              <p:spPr>
                <a:xfrm rot="5400000">
                  <a:off x="954122" y="2601097"/>
                  <a:ext cx="217940" cy="1020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292"/>
              <p:cNvGrpSpPr/>
              <p:nvPr/>
            </p:nvGrpSpPr>
            <p:grpSpPr>
              <a:xfrm>
                <a:off x="2438400" y="3505200"/>
                <a:ext cx="516731" cy="854869"/>
                <a:chOff x="2438400" y="3505200"/>
                <a:chExt cx="516731" cy="854869"/>
              </a:xfrm>
            </p:grpSpPr>
            <p:sp>
              <p:nvSpPr>
                <p:cNvPr id="159" name="Freeform 158"/>
                <p:cNvSpPr/>
                <p:nvPr/>
              </p:nvSpPr>
              <p:spPr>
                <a:xfrm>
                  <a:off x="2495550" y="4045744"/>
                  <a:ext cx="459581" cy="314325"/>
                </a:xfrm>
                <a:custGeom>
                  <a:avLst/>
                  <a:gdLst>
                    <a:gd name="connsiteX0" fmla="*/ 0 w 459581"/>
                    <a:gd name="connsiteY0" fmla="*/ 159544 h 314325"/>
                    <a:gd name="connsiteX1" fmla="*/ 104775 w 459581"/>
                    <a:gd name="connsiteY1" fmla="*/ 257175 h 314325"/>
                    <a:gd name="connsiteX2" fmla="*/ 302419 w 459581"/>
                    <a:gd name="connsiteY2" fmla="*/ 0 h 314325"/>
                    <a:gd name="connsiteX3" fmla="*/ 459581 w 459581"/>
                    <a:gd name="connsiteY3" fmla="*/ 47625 h 314325"/>
                    <a:gd name="connsiteX4" fmla="*/ 304800 w 459581"/>
                    <a:gd name="connsiteY4" fmla="*/ 102394 h 314325"/>
                    <a:gd name="connsiteX5" fmla="*/ 240506 w 459581"/>
                    <a:gd name="connsiteY5" fmla="*/ 226219 h 314325"/>
                    <a:gd name="connsiteX6" fmla="*/ 80963 w 459581"/>
                    <a:gd name="connsiteY6" fmla="*/ 314325 h 314325"/>
                    <a:gd name="connsiteX7" fmla="*/ 0 w 459581"/>
                    <a:gd name="connsiteY7" fmla="*/ 159544 h 314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59581" h="314325">
                      <a:moveTo>
                        <a:pt x="0" y="159544"/>
                      </a:moveTo>
                      <a:lnTo>
                        <a:pt x="104775" y="257175"/>
                      </a:lnTo>
                      <a:lnTo>
                        <a:pt x="302419" y="0"/>
                      </a:lnTo>
                      <a:lnTo>
                        <a:pt x="459581" y="47625"/>
                      </a:lnTo>
                      <a:lnTo>
                        <a:pt x="304800" y="102394"/>
                      </a:lnTo>
                      <a:lnTo>
                        <a:pt x="240506" y="226219"/>
                      </a:lnTo>
                      <a:lnTo>
                        <a:pt x="80963" y="314325"/>
                      </a:lnTo>
                      <a:lnTo>
                        <a:pt x="0" y="15954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Freeform 160"/>
                <p:cNvSpPr/>
                <p:nvPr/>
              </p:nvSpPr>
              <p:spPr>
                <a:xfrm>
                  <a:off x="2438400" y="3505200"/>
                  <a:ext cx="304800" cy="438150"/>
                </a:xfrm>
                <a:custGeom>
                  <a:avLst/>
                  <a:gdLst>
                    <a:gd name="connsiteX0" fmla="*/ 0 w 304800"/>
                    <a:gd name="connsiteY0" fmla="*/ 0 h 438150"/>
                    <a:gd name="connsiteX1" fmla="*/ 78581 w 304800"/>
                    <a:gd name="connsiteY1" fmla="*/ 0 h 438150"/>
                    <a:gd name="connsiteX2" fmla="*/ 223838 w 304800"/>
                    <a:gd name="connsiteY2" fmla="*/ 73819 h 438150"/>
                    <a:gd name="connsiteX3" fmla="*/ 183356 w 304800"/>
                    <a:gd name="connsiteY3" fmla="*/ 321469 h 438150"/>
                    <a:gd name="connsiteX4" fmla="*/ 304800 w 304800"/>
                    <a:gd name="connsiteY4" fmla="*/ 390525 h 438150"/>
                    <a:gd name="connsiteX5" fmla="*/ 121444 w 304800"/>
                    <a:gd name="connsiteY5" fmla="*/ 311944 h 438150"/>
                    <a:gd name="connsiteX6" fmla="*/ 0 w 304800"/>
                    <a:gd name="connsiteY6" fmla="*/ 438150 h 438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0" h="438150">
                      <a:moveTo>
                        <a:pt x="0" y="0"/>
                      </a:moveTo>
                      <a:lnTo>
                        <a:pt x="78581" y="0"/>
                      </a:lnTo>
                      <a:lnTo>
                        <a:pt x="223838" y="73819"/>
                      </a:lnTo>
                      <a:lnTo>
                        <a:pt x="183356" y="321469"/>
                      </a:lnTo>
                      <a:lnTo>
                        <a:pt x="304800" y="390525"/>
                      </a:lnTo>
                      <a:lnTo>
                        <a:pt x="121444" y="311944"/>
                      </a:lnTo>
                      <a:lnTo>
                        <a:pt x="0" y="43815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9" name="Group 251"/>
            <p:cNvGrpSpPr/>
            <p:nvPr/>
          </p:nvGrpSpPr>
          <p:grpSpPr>
            <a:xfrm flipH="1">
              <a:off x="2532138" y="4269678"/>
              <a:ext cx="457200" cy="439480"/>
              <a:chOff x="7862309" y="3461950"/>
              <a:chExt cx="683009" cy="538778"/>
            </a:xfrm>
          </p:grpSpPr>
          <p:sp>
            <p:nvSpPr>
              <p:cNvPr id="146" name="Rectangle 145"/>
              <p:cNvSpPr/>
              <p:nvPr/>
            </p:nvSpPr>
            <p:spPr>
              <a:xfrm rot="1179229">
                <a:off x="7862309" y="3532470"/>
                <a:ext cx="683009" cy="390947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cxnSp>
            <p:nvCxnSpPr>
              <p:cNvPr id="147" name="Straight Connector 146"/>
              <p:cNvCxnSpPr>
                <a:stCxn id="146" idx="2"/>
                <a:endCxn id="146" idx="0"/>
              </p:cNvCxnSpPr>
              <p:nvPr/>
            </p:nvCxnSpPr>
            <p:spPr>
              <a:xfrm rot="16200000">
                <a:off x="8019728" y="3647823"/>
                <a:ext cx="368171" cy="160229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V="1">
                <a:off x="8220848" y="3772439"/>
                <a:ext cx="412373" cy="44206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>
                <a:stCxn id="146" idx="3"/>
                <a:endCxn id="146" idx="1"/>
              </p:cNvCxnSpPr>
              <p:nvPr/>
            </p:nvCxnSpPr>
            <p:spPr>
              <a:xfrm rot="10800000">
                <a:off x="7882205" y="3633680"/>
                <a:ext cx="643218" cy="188516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endCxn id="146" idx="2"/>
              </p:cNvCxnSpPr>
              <p:nvPr/>
            </p:nvCxnSpPr>
            <p:spPr>
              <a:xfrm rot="16200000" flipH="1">
                <a:off x="7852845" y="3641172"/>
                <a:ext cx="450076" cy="91631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0" name="Rectangle 139"/>
            <p:cNvSpPr/>
            <p:nvPr/>
          </p:nvSpPr>
          <p:spPr>
            <a:xfrm rot="1179229">
              <a:off x="1905000" y="4327197"/>
              <a:ext cx="457200" cy="31889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  <a:shade val="30000"/>
                    <a:satMod val="115000"/>
                  </a:schemeClr>
                </a:gs>
                <a:gs pos="50000">
                  <a:schemeClr val="tx1">
                    <a:lumMod val="65000"/>
                    <a:lumOff val="35000"/>
                    <a:shade val="67500"/>
                    <a:satMod val="115000"/>
                  </a:schemeClr>
                </a:gs>
                <a:gs pos="100000">
                  <a:schemeClr val="tx1">
                    <a:lumMod val="65000"/>
                    <a:lumOff val="3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141" name="Straight Connector 140"/>
            <p:cNvCxnSpPr>
              <a:stCxn id="140" idx="2"/>
              <a:endCxn id="140" idx="0"/>
            </p:cNvCxnSpPr>
            <p:nvPr/>
          </p:nvCxnSpPr>
          <p:spPr>
            <a:xfrm rot="5400000" flipH="1" flipV="1">
              <a:off x="1983442" y="4433016"/>
              <a:ext cx="300316" cy="107256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16200000" flipV="1">
              <a:off x="2111790" y="4529226"/>
              <a:ext cx="336371" cy="23497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0" idx="3"/>
              <a:endCxn id="140" idx="1"/>
            </p:cNvCxnSpPr>
            <p:nvPr/>
          </p:nvCxnSpPr>
          <p:spPr>
            <a:xfrm flipH="1" flipV="1">
              <a:off x="1918318" y="4409758"/>
              <a:ext cx="430564" cy="153772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endCxn id="140" idx="2"/>
            </p:cNvCxnSpPr>
            <p:nvPr/>
          </p:nvCxnSpPr>
          <p:spPr>
            <a:xfrm rot="16200000" flipH="1">
              <a:off x="1865742" y="4422571"/>
              <a:ext cx="367125" cy="61336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5" name="Isosceles Triangle 144"/>
            <p:cNvSpPr/>
            <p:nvPr/>
          </p:nvSpPr>
          <p:spPr>
            <a:xfrm>
              <a:off x="2255145" y="4251960"/>
              <a:ext cx="381000" cy="54864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752600" y="533400"/>
            <a:ext cx="1167933" cy="1278272"/>
            <a:chOff x="1752600" y="533400"/>
            <a:chExt cx="1167933" cy="1278272"/>
          </a:xfrm>
        </p:grpSpPr>
        <p:grpSp>
          <p:nvGrpSpPr>
            <p:cNvPr id="187" name="Group 186"/>
            <p:cNvGrpSpPr/>
            <p:nvPr/>
          </p:nvGrpSpPr>
          <p:grpSpPr>
            <a:xfrm>
              <a:off x="1752600" y="533400"/>
              <a:ext cx="1167933" cy="1278272"/>
              <a:chOff x="1752600" y="533400"/>
              <a:chExt cx="1167933" cy="1278272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1752600" y="533400"/>
                <a:ext cx="1167933" cy="1278272"/>
                <a:chOff x="1447800" y="990600"/>
                <a:chExt cx="1167933" cy="1278272"/>
              </a:xfrm>
            </p:grpSpPr>
            <p:sp>
              <p:nvSpPr>
                <p:cNvPr id="4" name="Trapezoid 3"/>
                <p:cNvSpPr/>
                <p:nvPr/>
              </p:nvSpPr>
              <p:spPr>
                <a:xfrm rot="17045905">
                  <a:off x="1738956" y="1511025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Trapezoid 4"/>
                <p:cNvSpPr/>
                <p:nvPr/>
              </p:nvSpPr>
              <p:spPr>
                <a:xfrm rot="17045905">
                  <a:off x="1783248" y="1130057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1447800" y="990600"/>
                  <a:ext cx="1047750" cy="1238250"/>
                </a:xfrm>
                <a:custGeom>
                  <a:avLst/>
                  <a:gdLst>
                    <a:gd name="connsiteX0" fmla="*/ 447675 w 1047750"/>
                    <a:gd name="connsiteY0" fmla="*/ 0 h 1238250"/>
                    <a:gd name="connsiteX1" fmla="*/ 981075 w 1047750"/>
                    <a:gd name="connsiteY1" fmla="*/ 142875 h 1238250"/>
                    <a:gd name="connsiteX2" fmla="*/ 1047750 w 1047750"/>
                    <a:gd name="connsiteY2" fmla="*/ 742950 h 1238250"/>
                    <a:gd name="connsiteX3" fmla="*/ 885825 w 1047750"/>
                    <a:gd name="connsiteY3" fmla="*/ 1238250 h 1238250"/>
                    <a:gd name="connsiteX4" fmla="*/ 533400 w 1047750"/>
                    <a:gd name="connsiteY4" fmla="*/ 1162050 h 1238250"/>
                    <a:gd name="connsiteX5" fmla="*/ 800100 w 1047750"/>
                    <a:gd name="connsiteY5" fmla="*/ 657225 h 1238250"/>
                    <a:gd name="connsiteX6" fmla="*/ 609600 w 1047750"/>
                    <a:gd name="connsiteY6" fmla="*/ 266700 h 1238250"/>
                    <a:gd name="connsiteX7" fmla="*/ 0 w 1047750"/>
                    <a:gd name="connsiteY7" fmla="*/ 57150 h 1238250"/>
                    <a:gd name="connsiteX8" fmla="*/ 542925 w 1047750"/>
                    <a:gd name="connsiteY8" fmla="*/ 123825 h 1238250"/>
                    <a:gd name="connsiteX9" fmla="*/ 447675 w 1047750"/>
                    <a:gd name="connsiteY9" fmla="*/ 0 h 1238250"/>
                    <a:gd name="connsiteX0" fmla="*/ 447675 w 1047750"/>
                    <a:gd name="connsiteY0" fmla="*/ 0 h 1238250"/>
                    <a:gd name="connsiteX1" fmla="*/ 981075 w 1047750"/>
                    <a:gd name="connsiteY1" fmla="*/ 142875 h 1238250"/>
                    <a:gd name="connsiteX2" fmla="*/ 1047750 w 1047750"/>
                    <a:gd name="connsiteY2" fmla="*/ 742950 h 1238250"/>
                    <a:gd name="connsiteX3" fmla="*/ 885825 w 1047750"/>
                    <a:gd name="connsiteY3" fmla="*/ 1238250 h 1238250"/>
                    <a:gd name="connsiteX4" fmla="*/ 533400 w 1047750"/>
                    <a:gd name="connsiteY4" fmla="*/ 1162050 h 1238250"/>
                    <a:gd name="connsiteX5" fmla="*/ 762000 w 1047750"/>
                    <a:gd name="connsiteY5" fmla="*/ 704850 h 1238250"/>
                    <a:gd name="connsiteX6" fmla="*/ 609600 w 1047750"/>
                    <a:gd name="connsiteY6" fmla="*/ 266700 h 1238250"/>
                    <a:gd name="connsiteX7" fmla="*/ 0 w 1047750"/>
                    <a:gd name="connsiteY7" fmla="*/ 57150 h 1238250"/>
                    <a:gd name="connsiteX8" fmla="*/ 542925 w 1047750"/>
                    <a:gd name="connsiteY8" fmla="*/ 123825 h 1238250"/>
                    <a:gd name="connsiteX9" fmla="*/ 447675 w 1047750"/>
                    <a:gd name="connsiteY9" fmla="*/ 0 h 1238250"/>
                    <a:gd name="connsiteX0" fmla="*/ 447675 w 1047750"/>
                    <a:gd name="connsiteY0" fmla="*/ 0 h 1238250"/>
                    <a:gd name="connsiteX1" fmla="*/ 981075 w 1047750"/>
                    <a:gd name="connsiteY1" fmla="*/ 142875 h 1238250"/>
                    <a:gd name="connsiteX2" fmla="*/ 1047750 w 1047750"/>
                    <a:gd name="connsiteY2" fmla="*/ 742950 h 1238250"/>
                    <a:gd name="connsiteX3" fmla="*/ 885825 w 1047750"/>
                    <a:gd name="connsiteY3" fmla="*/ 1238250 h 1238250"/>
                    <a:gd name="connsiteX4" fmla="*/ 533400 w 1047750"/>
                    <a:gd name="connsiteY4" fmla="*/ 1162050 h 1238250"/>
                    <a:gd name="connsiteX5" fmla="*/ 762000 w 1047750"/>
                    <a:gd name="connsiteY5" fmla="*/ 704850 h 1238250"/>
                    <a:gd name="connsiteX6" fmla="*/ 647700 w 1047750"/>
                    <a:gd name="connsiteY6" fmla="*/ 400050 h 1238250"/>
                    <a:gd name="connsiteX7" fmla="*/ 609600 w 1047750"/>
                    <a:gd name="connsiteY7" fmla="*/ 266700 h 1238250"/>
                    <a:gd name="connsiteX8" fmla="*/ 0 w 1047750"/>
                    <a:gd name="connsiteY8" fmla="*/ 57150 h 1238250"/>
                    <a:gd name="connsiteX9" fmla="*/ 542925 w 1047750"/>
                    <a:gd name="connsiteY9" fmla="*/ 123825 h 1238250"/>
                    <a:gd name="connsiteX10" fmla="*/ 447675 w 1047750"/>
                    <a:gd name="connsiteY10" fmla="*/ 0 h 1238250"/>
                    <a:gd name="connsiteX0" fmla="*/ 447675 w 1047750"/>
                    <a:gd name="connsiteY0" fmla="*/ 0 h 1238250"/>
                    <a:gd name="connsiteX1" fmla="*/ 981075 w 1047750"/>
                    <a:gd name="connsiteY1" fmla="*/ 142875 h 1238250"/>
                    <a:gd name="connsiteX2" fmla="*/ 1047750 w 1047750"/>
                    <a:gd name="connsiteY2" fmla="*/ 742950 h 1238250"/>
                    <a:gd name="connsiteX3" fmla="*/ 885825 w 1047750"/>
                    <a:gd name="connsiteY3" fmla="*/ 1238250 h 1238250"/>
                    <a:gd name="connsiteX4" fmla="*/ 533400 w 1047750"/>
                    <a:gd name="connsiteY4" fmla="*/ 1162050 h 1238250"/>
                    <a:gd name="connsiteX5" fmla="*/ 762000 w 1047750"/>
                    <a:gd name="connsiteY5" fmla="*/ 704850 h 1238250"/>
                    <a:gd name="connsiteX6" fmla="*/ 228600 w 1047750"/>
                    <a:gd name="connsiteY6" fmla="*/ 400050 h 1238250"/>
                    <a:gd name="connsiteX7" fmla="*/ 609600 w 1047750"/>
                    <a:gd name="connsiteY7" fmla="*/ 266700 h 1238250"/>
                    <a:gd name="connsiteX8" fmla="*/ 0 w 1047750"/>
                    <a:gd name="connsiteY8" fmla="*/ 57150 h 1238250"/>
                    <a:gd name="connsiteX9" fmla="*/ 542925 w 1047750"/>
                    <a:gd name="connsiteY9" fmla="*/ 123825 h 1238250"/>
                    <a:gd name="connsiteX10" fmla="*/ 447675 w 1047750"/>
                    <a:gd name="connsiteY10" fmla="*/ 0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47750" h="1238250">
                      <a:moveTo>
                        <a:pt x="447675" y="0"/>
                      </a:moveTo>
                      <a:lnTo>
                        <a:pt x="981075" y="142875"/>
                      </a:lnTo>
                      <a:lnTo>
                        <a:pt x="1047750" y="742950"/>
                      </a:lnTo>
                      <a:lnTo>
                        <a:pt x="885825" y="1238250"/>
                      </a:lnTo>
                      <a:lnTo>
                        <a:pt x="533400" y="1162050"/>
                      </a:lnTo>
                      <a:lnTo>
                        <a:pt x="762000" y="704850"/>
                      </a:lnTo>
                      <a:lnTo>
                        <a:pt x="228600" y="400050"/>
                      </a:lnTo>
                      <a:lnTo>
                        <a:pt x="609600" y="266700"/>
                      </a:lnTo>
                      <a:lnTo>
                        <a:pt x="0" y="57150"/>
                      </a:lnTo>
                      <a:lnTo>
                        <a:pt x="542925" y="123825"/>
                      </a:lnTo>
                      <a:lnTo>
                        <a:pt x="447675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Isosceles Triangle 20"/>
                <p:cNvSpPr/>
                <p:nvPr/>
              </p:nvSpPr>
              <p:spPr>
                <a:xfrm rot="1970793">
                  <a:off x="2177691" y="1735472"/>
                  <a:ext cx="304800" cy="5334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 rot="1179229">
                  <a:off x="1634946" y="1775425"/>
                  <a:ext cx="683009" cy="30480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65000"/>
                        <a:lumOff val="3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65000"/>
                        <a:lumOff val="3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Isosceles Triangle 21"/>
                <p:cNvSpPr/>
                <p:nvPr/>
              </p:nvSpPr>
              <p:spPr>
                <a:xfrm rot="2586571">
                  <a:off x="2035011" y="1376935"/>
                  <a:ext cx="580722" cy="163867"/>
                </a:xfrm>
                <a:prstGeom prst="triangle">
                  <a:avLst>
                    <a:gd name="adj" fmla="val 70972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" name="Straight Connector 28"/>
                <p:cNvCxnSpPr>
                  <a:endCxn id="22" idx="3"/>
                </p:cNvCxnSpPr>
                <p:nvPr/>
              </p:nvCxnSpPr>
              <p:spPr>
                <a:xfrm rot="5400000">
                  <a:off x="2283190" y="1522904"/>
                  <a:ext cx="154112" cy="3909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>
                  <a:stCxn id="20" idx="2"/>
                  <a:endCxn id="20" idx="0"/>
                </p:cNvCxnSpPr>
                <p:nvPr/>
              </p:nvCxnSpPr>
              <p:spPr>
                <a:xfrm rot="5400000" flipH="1" flipV="1">
                  <a:off x="1832929" y="1876568"/>
                  <a:ext cx="287043" cy="102516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 rot="5400000" flipH="1" flipV="1">
                  <a:off x="1965137" y="1921064"/>
                  <a:ext cx="287043" cy="102516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>
                  <a:endCxn id="20" idx="1"/>
                </p:cNvCxnSpPr>
                <p:nvPr/>
              </p:nvCxnSpPr>
              <p:spPr>
                <a:xfrm rot="10800000">
                  <a:off x="1654842" y="1812966"/>
                  <a:ext cx="326359" cy="9203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>
                  <a:stCxn id="4" idx="0"/>
                </p:cNvCxnSpPr>
                <p:nvPr/>
              </p:nvCxnSpPr>
              <p:spPr>
                <a:xfrm rot="10800000" flipV="1">
                  <a:off x="1676401" y="1702392"/>
                  <a:ext cx="110649" cy="278807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Freeform 185"/>
              <p:cNvSpPr/>
              <p:nvPr/>
            </p:nvSpPr>
            <p:spPr>
              <a:xfrm>
                <a:off x="1754981" y="538163"/>
                <a:ext cx="1004888" cy="371475"/>
              </a:xfrm>
              <a:custGeom>
                <a:avLst/>
                <a:gdLst>
                  <a:gd name="connsiteX0" fmla="*/ 0 w 1004888"/>
                  <a:gd name="connsiteY0" fmla="*/ 54768 h 371475"/>
                  <a:gd name="connsiteX1" fmla="*/ 254794 w 1004888"/>
                  <a:gd name="connsiteY1" fmla="*/ 142875 h 371475"/>
                  <a:gd name="connsiteX2" fmla="*/ 573882 w 1004888"/>
                  <a:gd name="connsiteY2" fmla="*/ 183356 h 371475"/>
                  <a:gd name="connsiteX3" fmla="*/ 778669 w 1004888"/>
                  <a:gd name="connsiteY3" fmla="*/ 133350 h 371475"/>
                  <a:gd name="connsiteX4" fmla="*/ 950119 w 1004888"/>
                  <a:gd name="connsiteY4" fmla="*/ 259556 h 371475"/>
                  <a:gd name="connsiteX5" fmla="*/ 1004888 w 1004888"/>
                  <a:gd name="connsiteY5" fmla="*/ 371475 h 371475"/>
                  <a:gd name="connsiteX6" fmla="*/ 981075 w 1004888"/>
                  <a:gd name="connsiteY6" fmla="*/ 140493 h 371475"/>
                  <a:gd name="connsiteX7" fmla="*/ 450057 w 1004888"/>
                  <a:gd name="connsiteY7" fmla="*/ 0 h 371475"/>
                  <a:gd name="connsiteX8" fmla="*/ 609600 w 1004888"/>
                  <a:gd name="connsiteY8" fmla="*/ 109537 h 371475"/>
                  <a:gd name="connsiteX9" fmla="*/ 557213 w 1004888"/>
                  <a:gd name="connsiteY9" fmla="*/ 150018 h 371475"/>
                  <a:gd name="connsiteX10" fmla="*/ 242888 w 1004888"/>
                  <a:gd name="connsiteY10" fmla="*/ 114300 h 371475"/>
                  <a:gd name="connsiteX11" fmla="*/ 0 w 1004888"/>
                  <a:gd name="connsiteY11" fmla="*/ 54768 h 371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04888" h="371475">
                    <a:moveTo>
                      <a:pt x="0" y="54768"/>
                    </a:moveTo>
                    <a:lnTo>
                      <a:pt x="254794" y="142875"/>
                    </a:lnTo>
                    <a:lnTo>
                      <a:pt x="573882" y="183356"/>
                    </a:lnTo>
                    <a:lnTo>
                      <a:pt x="778669" y="133350"/>
                    </a:lnTo>
                    <a:lnTo>
                      <a:pt x="950119" y="259556"/>
                    </a:lnTo>
                    <a:lnTo>
                      <a:pt x="1004888" y="371475"/>
                    </a:lnTo>
                    <a:lnTo>
                      <a:pt x="981075" y="140493"/>
                    </a:lnTo>
                    <a:lnTo>
                      <a:pt x="450057" y="0"/>
                    </a:lnTo>
                    <a:lnTo>
                      <a:pt x="609600" y="109537"/>
                    </a:lnTo>
                    <a:lnTo>
                      <a:pt x="557213" y="150018"/>
                    </a:lnTo>
                    <a:lnTo>
                      <a:pt x="242888" y="114300"/>
                    </a:lnTo>
                    <a:lnTo>
                      <a:pt x="0" y="5476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2" name="Freeform 211"/>
            <p:cNvSpPr/>
            <p:nvPr/>
          </p:nvSpPr>
          <p:spPr>
            <a:xfrm>
              <a:off x="2336800" y="996950"/>
              <a:ext cx="400050" cy="387350"/>
            </a:xfrm>
            <a:custGeom>
              <a:avLst/>
              <a:gdLst>
                <a:gd name="connsiteX0" fmla="*/ 0 w 400050"/>
                <a:gd name="connsiteY0" fmla="*/ 0 h 387350"/>
                <a:gd name="connsiteX1" fmla="*/ 184150 w 400050"/>
                <a:gd name="connsiteY1" fmla="*/ 76200 h 387350"/>
                <a:gd name="connsiteX2" fmla="*/ 400050 w 400050"/>
                <a:gd name="connsiteY2" fmla="*/ 260350 h 387350"/>
                <a:gd name="connsiteX3" fmla="*/ 355600 w 400050"/>
                <a:gd name="connsiteY3" fmla="*/ 387350 h 387350"/>
                <a:gd name="connsiteX4" fmla="*/ 323850 w 400050"/>
                <a:gd name="connsiteY4" fmla="*/ 273050 h 387350"/>
                <a:gd name="connsiteX5" fmla="*/ 0 w 400050"/>
                <a:gd name="connsiteY5" fmla="*/ 0 h 38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387350">
                  <a:moveTo>
                    <a:pt x="0" y="0"/>
                  </a:moveTo>
                  <a:lnTo>
                    <a:pt x="184150" y="76200"/>
                  </a:lnTo>
                  <a:lnTo>
                    <a:pt x="400050" y="260350"/>
                  </a:lnTo>
                  <a:lnTo>
                    <a:pt x="355600" y="387350"/>
                  </a:lnTo>
                  <a:lnTo>
                    <a:pt x="323850" y="27305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2667000" y="2209800"/>
            <a:ext cx="381000" cy="457200"/>
            <a:chOff x="4724400" y="3200400"/>
            <a:chExt cx="381000" cy="457200"/>
          </a:xfrm>
        </p:grpSpPr>
        <p:sp>
          <p:nvSpPr>
            <p:cNvPr id="222" name="Trapezoid 221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Connector 222"/>
            <p:cNvCxnSpPr>
              <a:stCxn id="222" idx="3"/>
              <a:endCxn id="222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9" name="Group 298"/>
          <p:cNvGrpSpPr/>
          <p:nvPr/>
        </p:nvGrpSpPr>
        <p:grpSpPr>
          <a:xfrm>
            <a:off x="4114800" y="533400"/>
            <a:ext cx="307983" cy="1371600"/>
            <a:chOff x="6601978" y="1709714"/>
            <a:chExt cx="307983" cy="1371600"/>
          </a:xfrm>
        </p:grpSpPr>
        <p:sp>
          <p:nvSpPr>
            <p:cNvPr id="300" name="Parallelogram 299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Trapezoid 300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133600"/>
            <a:ext cx="903767" cy="2083981"/>
            <a:chOff x="5199321" y="3200400"/>
            <a:chExt cx="903767" cy="2083981"/>
          </a:xfrm>
        </p:grpSpPr>
        <p:sp>
          <p:nvSpPr>
            <p:cNvPr id="5" name="Rectangle 4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200400" y="3505200"/>
            <a:ext cx="533400" cy="1600200"/>
            <a:chOff x="6553200" y="3048000"/>
            <a:chExt cx="533400" cy="1600200"/>
          </a:xfr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grpSpPr>
        <p:sp>
          <p:nvSpPr>
            <p:cNvPr id="13" name="Rectangle 12"/>
            <p:cNvSpPr/>
            <p:nvPr/>
          </p:nvSpPr>
          <p:spPr>
            <a:xfrm>
              <a:off x="6629400" y="3581400"/>
              <a:ext cx="381000" cy="609600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/>
          </p:nvSpPr>
          <p:spPr>
            <a:xfrm>
              <a:off x="6553200" y="3048000"/>
              <a:ext cx="533400" cy="6096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rapezoid 14"/>
            <p:cNvSpPr/>
            <p:nvPr/>
          </p:nvSpPr>
          <p:spPr>
            <a:xfrm flipV="1">
              <a:off x="6553200" y="3962400"/>
              <a:ext cx="533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14600" y="1905000"/>
            <a:ext cx="946232" cy="1447800"/>
            <a:chOff x="6126564" y="1228157"/>
            <a:chExt cx="946232" cy="1447800"/>
          </a:xfrm>
        </p:grpSpPr>
        <p:sp>
          <p:nvSpPr>
            <p:cNvPr id="17" name="Parallelogram 16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rapezoid 17"/>
            <p:cNvSpPr/>
            <p:nvPr/>
          </p:nvSpPr>
          <p:spPr>
            <a:xfrm rot="16782311">
              <a:off x="6256780" y="1411010"/>
              <a:ext cx="685800" cy="94623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81400" y="1219200"/>
            <a:ext cx="715753" cy="1371600"/>
            <a:chOff x="6206087" y="1709714"/>
            <a:chExt cx="715753" cy="1371600"/>
          </a:xfr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</p:grpSpPr>
        <p:sp>
          <p:nvSpPr>
            <p:cNvPr id="20" name="Parallelogram 19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/>
            <p:cNvSpPr/>
            <p:nvPr/>
          </p:nvSpPr>
          <p:spPr>
            <a:xfrm rot="15198045">
              <a:off x="6106764" y="2087875"/>
              <a:ext cx="914400" cy="715753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743200" y="3581400"/>
            <a:ext cx="381001" cy="1828801"/>
            <a:chOff x="3276599" y="1981201"/>
            <a:chExt cx="381001" cy="1828801"/>
          </a:xfrm>
        </p:grpSpPr>
        <p:grpSp>
          <p:nvGrpSpPr>
            <p:cNvPr id="38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40" name="Trapezoid 39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Isosceles Triangle 41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066800" y="5867400"/>
            <a:ext cx="1371600" cy="533400"/>
            <a:chOff x="2133600" y="5791200"/>
            <a:chExt cx="1524000" cy="533400"/>
          </a:xfrm>
        </p:grpSpPr>
        <p:sp>
          <p:nvSpPr>
            <p:cNvPr id="51" name="Isosceles Triangle 50"/>
            <p:cNvSpPr/>
            <p:nvPr/>
          </p:nvSpPr>
          <p:spPr>
            <a:xfrm>
              <a:off x="3124200" y="6019800"/>
              <a:ext cx="533400" cy="304800"/>
            </a:xfrm>
            <a:prstGeom prst="triangle">
              <a:avLst>
                <a:gd name="adj" fmla="val 27486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</p:grpSpPr>
          <p:cxnSp>
            <p:nvCxnSpPr>
              <p:cNvPr id="53" name="Straight Connector 52"/>
              <p:cNvCxnSpPr>
                <a:endCxn id="57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endCxn id="57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5" name="Isosceles Triangle 54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rapezoid 55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0" name="Group 109"/>
          <p:cNvGrpSpPr/>
          <p:nvPr/>
        </p:nvGrpSpPr>
        <p:grpSpPr>
          <a:xfrm>
            <a:off x="838200" y="152400"/>
            <a:ext cx="1165540" cy="1350779"/>
            <a:chOff x="590550" y="223838"/>
            <a:chExt cx="1165540" cy="1350779"/>
          </a:xfrm>
        </p:grpSpPr>
        <p:sp>
          <p:nvSpPr>
            <p:cNvPr id="48" name="Trapezoid 47"/>
            <p:cNvSpPr/>
            <p:nvPr/>
          </p:nvSpPr>
          <p:spPr>
            <a:xfrm rot="16449697">
              <a:off x="937950" y="856735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rapezoid 48"/>
            <p:cNvSpPr/>
            <p:nvPr/>
          </p:nvSpPr>
          <p:spPr>
            <a:xfrm rot="16449697">
              <a:off x="917745" y="492488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590550" y="223838"/>
              <a:ext cx="1143000" cy="1323975"/>
            </a:xfrm>
            <a:custGeom>
              <a:avLst/>
              <a:gdLst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0 w 1143000"/>
                <a:gd name="connsiteY6" fmla="*/ 66675 h 1323975"/>
                <a:gd name="connsiteX7" fmla="*/ 471488 w 1143000"/>
                <a:gd name="connsiteY7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85813 w 1143000"/>
                <a:gd name="connsiteY6" fmla="*/ 547687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52450 w 1143000"/>
                <a:gd name="connsiteY5" fmla="*/ 614362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19113 w 1143000"/>
                <a:gd name="connsiteY5" fmla="*/ 719137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247650 w 1143000"/>
                <a:gd name="connsiteY6" fmla="*/ 4619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0" h="1323975">
                  <a:moveTo>
                    <a:pt x="471488" y="0"/>
                  </a:moveTo>
                  <a:lnTo>
                    <a:pt x="1033463" y="195262"/>
                  </a:lnTo>
                  <a:lnTo>
                    <a:pt x="1143000" y="738187"/>
                  </a:lnTo>
                  <a:lnTo>
                    <a:pt x="1042988" y="1323975"/>
                  </a:lnTo>
                  <a:lnTo>
                    <a:pt x="419100" y="1162050"/>
                  </a:lnTo>
                  <a:lnTo>
                    <a:pt x="704850" y="919162"/>
                  </a:lnTo>
                  <a:lnTo>
                    <a:pt x="247650" y="461962"/>
                  </a:lnTo>
                  <a:lnTo>
                    <a:pt x="704850" y="538162"/>
                  </a:lnTo>
                  <a:lnTo>
                    <a:pt x="0" y="66675"/>
                  </a:lnTo>
                  <a:lnTo>
                    <a:pt x="47148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rapezoid 68"/>
            <p:cNvSpPr/>
            <p:nvPr/>
          </p:nvSpPr>
          <p:spPr>
            <a:xfrm rot="1206481">
              <a:off x="1375090" y="1043470"/>
              <a:ext cx="381000" cy="531147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67"/>
            <p:cNvSpPr/>
            <p:nvPr/>
          </p:nvSpPr>
          <p:spPr>
            <a:xfrm rot="7138490">
              <a:off x="937870" y="874616"/>
              <a:ext cx="381000" cy="800812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1327150" y="571500"/>
              <a:ext cx="349250" cy="31115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>
              <a:stCxn id="68" idx="3"/>
              <a:endCxn id="68" idx="1"/>
            </p:cNvCxnSpPr>
            <p:nvPr/>
          </p:nvCxnSpPr>
          <p:spPr>
            <a:xfrm rot="5400000" flipH="1" flipV="1">
              <a:off x="1003378" y="1205810"/>
              <a:ext cx="249984" cy="138424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75" idx="0"/>
              <a:endCxn id="75" idx="3"/>
            </p:cNvCxnSpPr>
            <p:nvPr/>
          </p:nvCxnSpPr>
          <p:spPr>
            <a:xfrm flipH="1">
              <a:off x="1587500" y="673100"/>
              <a:ext cx="22225" cy="20955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68" idx="3"/>
              <a:endCxn id="68" idx="2"/>
            </p:cNvCxnSpPr>
            <p:nvPr/>
          </p:nvCxnSpPr>
          <p:spPr>
            <a:xfrm rot="5400000" flipH="1">
              <a:off x="759140" y="1099997"/>
              <a:ext cx="318959" cy="281076"/>
            </a:xfrm>
            <a:prstGeom prst="bentConnector4">
              <a:avLst>
                <a:gd name="adj1" fmla="val 58983"/>
                <a:gd name="adj2" fmla="val 72520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hape 96"/>
            <p:cNvCxnSpPr>
              <a:stCxn id="68" idx="0"/>
              <a:endCxn id="68" idx="1"/>
            </p:cNvCxnSpPr>
            <p:nvPr/>
          </p:nvCxnSpPr>
          <p:spPr>
            <a:xfrm flipH="1" flipV="1">
              <a:off x="1197582" y="1150030"/>
              <a:ext cx="281076" cy="318959"/>
            </a:xfrm>
            <a:prstGeom prst="bentConnector4">
              <a:avLst>
                <a:gd name="adj1" fmla="val 28609"/>
                <a:gd name="adj2" fmla="val 28075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6400800" y="228600"/>
            <a:ext cx="920334" cy="4495800"/>
            <a:chOff x="5646274" y="609600"/>
            <a:chExt cx="920334" cy="4495800"/>
          </a:xfrm>
        </p:grpSpPr>
        <p:sp>
          <p:nvSpPr>
            <p:cNvPr id="117" name="Isosceles Triangle 116"/>
            <p:cNvSpPr/>
            <p:nvPr/>
          </p:nvSpPr>
          <p:spPr>
            <a:xfrm rot="1800000">
              <a:off x="6027273" y="4295092"/>
              <a:ext cx="457200" cy="1524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Isosceles Triangle 118"/>
            <p:cNvSpPr/>
            <p:nvPr/>
          </p:nvSpPr>
          <p:spPr>
            <a:xfrm rot="19800000">
              <a:off x="5646274" y="4295093"/>
              <a:ext cx="457200" cy="1524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Isosceles Triangle 119"/>
            <p:cNvSpPr/>
            <p:nvPr/>
          </p:nvSpPr>
          <p:spPr>
            <a:xfrm rot="18900000">
              <a:off x="5888281" y="4031591"/>
              <a:ext cx="678327" cy="124509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Isosceles Triangle 120"/>
            <p:cNvSpPr/>
            <p:nvPr/>
          </p:nvSpPr>
          <p:spPr>
            <a:xfrm rot="2700000">
              <a:off x="5549191" y="4031591"/>
              <a:ext cx="678327" cy="124509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Isosceles Triangle 110"/>
            <p:cNvSpPr/>
            <p:nvPr/>
          </p:nvSpPr>
          <p:spPr>
            <a:xfrm>
              <a:off x="5943600" y="609600"/>
              <a:ext cx="228600" cy="35052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019800" y="4343400"/>
              <a:ext cx="76200" cy="762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Hexagon 114"/>
            <p:cNvSpPr/>
            <p:nvPr/>
          </p:nvSpPr>
          <p:spPr>
            <a:xfrm>
              <a:off x="5791200" y="4114800"/>
              <a:ext cx="533400" cy="304800"/>
            </a:xfrm>
            <a:prstGeom prst="hexagon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4876800" y="1447800"/>
            <a:ext cx="533400" cy="1371600"/>
            <a:chOff x="6019800" y="1447800"/>
            <a:chExt cx="533400" cy="1371600"/>
          </a:xfrm>
        </p:grpSpPr>
        <p:sp>
          <p:nvSpPr>
            <p:cNvPr id="207" name="Rectangle 206"/>
            <p:cNvSpPr/>
            <p:nvPr/>
          </p:nvSpPr>
          <p:spPr>
            <a:xfrm>
              <a:off x="6210300" y="14478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0" name="Group 209"/>
            <p:cNvGrpSpPr/>
            <p:nvPr/>
          </p:nvGrpSpPr>
          <p:grpSpPr>
            <a:xfrm>
              <a:off x="6019800" y="1676400"/>
              <a:ext cx="533400" cy="990600"/>
              <a:chOff x="6019800" y="1676400"/>
              <a:chExt cx="533400" cy="990600"/>
            </a:xfr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09" name="Trapezoid 208"/>
              <p:cNvSpPr/>
              <p:nvPr/>
            </p:nvSpPr>
            <p:spPr>
              <a:xfrm rot="16200000">
                <a:off x="5638800" y="2057400"/>
                <a:ext cx="9906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Hexagon 207"/>
              <p:cNvSpPr/>
              <p:nvPr/>
            </p:nvSpPr>
            <p:spPr>
              <a:xfrm>
                <a:off x="6096000" y="1676400"/>
                <a:ext cx="457200" cy="990600"/>
              </a:xfrm>
              <a:prstGeom prst="hexagon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3" name="Straight Connector 202"/>
            <p:cNvCxnSpPr>
              <a:stCxn id="208" idx="4"/>
            </p:cNvCxnSpPr>
            <p:nvPr/>
          </p:nvCxnSpPr>
          <p:spPr>
            <a:xfrm rot="16200000" flipH="1">
              <a:off x="6000750" y="1885950"/>
              <a:ext cx="5334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 rot="5400000" flipH="1" flipV="1">
              <a:off x="6038850" y="2381250"/>
              <a:ext cx="4572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>
              <a:stCxn id="208" idx="5"/>
            </p:cNvCxnSpPr>
            <p:nvPr/>
          </p:nvCxnSpPr>
          <p:spPr>
            <a:xfrm rot="16200000" flipH="1" flipV="1">
              <a:off x="6115050" y="1885950"/>
              <a:ext cx="5334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>
              <a:endCxn id="208" idx="1"/>
            </p:cNvCxnSpPr>
            <p:nvPr/>
          </p:nvCxnSpPr>
          <p:spPr>
            <a:xfrm rot="16200000" flipH="1">
              <a:off x="6153150" y="2381250"/>
              <a:ext cx="4572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2" name="Group 211"/>
          <p:cNvGrpSpPr/>
          <p:nvPr/>
        </p:nvGrpSpPr>
        <p:grpSpPr>
          <a:xfrm>
            <a:off x="2514600" y="5715000"/>
            <a:ext cx="716280" cy="762000"/>
            <a:chOff x="4846320" y="5562600"/>
            <a:chExt cx="716280" cy="762000"/>
          </a:xfr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5400000" scaled="1"/>
            <a:tileRect/>
          </a:gradFill>
        </p:grpSpPr>
        <p:sp>
          <p:nvSpPr>
            <p:cNvPr id="213" name="Isosceles Triangle 212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 214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6" name="Straight Connector 215"/>
            <p:cNvCxnSpPr>
              <a:stCxn id="213" idx="0"/>
              <a:endCxn id="219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7" name="Isosceles Triangle 216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Isosceles Triangle 217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Isosceles Triangle 218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/>
          <p:cNvGrpSpPr/>
          <p:nvPr/>
        </p:nvGrpSpPr>
        <p:grpSpPr>
          <a:xfrm flipH="1">
            <a:off x="5562600" y="1447800"/>
            <a:ext cx="533400" cy="1371600"/>
            <a:chOff x="6019800" y="1447800"/>
            <a:chExt cx="533400" cy="1371600"/>
          </a:xfrm>
        </p:grpSpPr>
        <p:sp>
          <p:nvSpPr>
            <p:cNvPr id="221" name="Rectangle 220"/>
            <p:cNvSpPr/>
            <p:nvPr/>
          </p:nvSpPr>
          <p:spPr>
            <a:xfrm>
              <a:off x="6210300" y="14478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2" name="Group 221"/>
            <p:cNvGrpSpPr/>
            <p:nvPr/>
          </p:nvGrpSpPr>
          <p:grpSpPr>
            <a:xfrm>
              <a:off x="6019800" y="1676400"/>
              <a:ext cx="533400" cy="990600"/>
              <a:chOff x="6019800" y="1676400"/>
              <a:chExt cx="533400" cy="990600"/>
            </a:xfr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27" name="Trapezoid 226"/>
              <p:cNvSpPr/>
              <p:nvPr/>
            </p:nvSpPr>
            <p:spPr>
              <a:xfrm rot="16200000">
                <a:off x="5638800" y="2057400"/>
                <a:ext cx="9906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Hexagon 227"/>
              <p:cNvSpPr/>
              <p:nvPr/>
            </p:nvSpPr>
            <p:spPr>
              <a:xfrm>
                <a:off x="6096000" y="1676400"/>
                <a:ext cx="457200" cy="990600"/>
              </a:xfrm>
              <a:prstGeom prst="hexagon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/>
            <p:cNvCxnSpPr>
              <a:stCxn id="228" idx="4"/>
            </p:cNvCxnSpPr>
            <p:nvPr/>
          </p:nvCxnSpPr>
          <p:spPr>
            <a:xfrm rot="16200000" flipH="1">
              <a:off x="6000750" y="1885950"/>
              <a:ext cx="5334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 flipH="1" flipV="1">
              <a:off x="6038850" y="2381250"/>
              <a:ext cx="4572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>
              <a:stCxn id="228" idx="5"/>
            </p:cNvCxnSpPr>
            <p:nvPr/>
          </p:nvCxnSpPr>
          <p:spPr>
            <a:xfrm rot="16200000" flipH="1" flipV="1">
              <a:off x="6115050" y="1885950"/>
              <a:ext cx="5334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>
              <a:endCxn id="228" idx="1"/>
            </p:cNvCxnSpPr>
            <p:nvPr/>
          </p:nvCxnSpPr>
          <p:spPr>
            <a:xfrm rot="16200000" flipH="1">
              <a:off x="6153150" y="2381250"/>
              <a:ext cx="457200" cy="1143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/>
          <p:cNvGrpSpPr/>
          <p:nvPr/>
        </p:nvGrpSpPr>
        <p:grpSpPr>
          <a:xfrm>
            <a:off x="3999198" y="3124200"/>
            <a:ext cx="1411002" cy="2091881"/>
            <a:chOff x="6916133" y="2714625"/>
            <a:chExt cx="1411002" cy="2091881"/>
          </a:xfrm>
        </p:grpSpPr>
        <p:sp>
          <p:nvSpPr>
            <p:cNvPr id="230" name="Rectangle 229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Freeform 230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Freeform 231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Freeform 232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 233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5" name="Group 387"/>
            <p:cNvGrpSpPr/>
            <p:nvPr/>
          </p:nvGrpSpPr>
          <p:grpSpPr>
            <a:xfrm>
              <a:off x="7613067" y="2714625"/>
              <a:ext cx="714068" cy="2090738"/>
              <a:chOff x="7613067" y="2714625"/>
              <a:chExt cx="714068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39" name="Freeform 238"/>
              <p:cNvSpPr/>
              <p:nvPr/>
            </p:nvSpPr>
            <p:spPr>
              <a:xfrm>
                <a:off x="7614866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Freeform 239"/>
              <p:cNvSpPr/>
              <p:nvPr/>
            </p:nvSpPr>
            <p:spPr>
              <a:xfrm>
                <a:off x="7613067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oup 388"/>
            <p:cNvGrpSpPr/>
            <p:nvPr/>
          </p:nvGrpSpPr>
          <p:grpSpPr>
            <a:xfrm flipH="1">
              <a:off x="6916133" y="2715768"/>
              <a:ext cx="725201" cy="2090738"/>
              <a:chOff x="7607005" y="2714625"/>
              <a:chExt cx="715845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237" name="Freeform 236"/>
              <p:cNvSpPr/>
              <p:nvPr/>
            </p:nvSpPr>
            <p:spPr>
              <a:xfrm>
                <a:off x="7610581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237"/>
              <p:cNvSpPr/>
              <p:nvPr/>
            </p:nvSpPr>
            <p:spPr>
              <a:xfrm>
                <a:off x="7607005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79" name="Group 278"/>
          <p:cNvGrpSpPr/>
          <p:nvPr/>
        </p:nvGrpSpPr>
        <p:grpSpPr>
          <a:xfrm>
            <a:off x="1447800" y="1600200"/>
            <a:ext cx="381000" cy="457200"/>
            <a:chOff x="4724400" y="3200400"/>
            <a:chExt cx="381000" cy="457200"/>
          </a:xfrm>
        </p:grpSpPr>
        <p:sp>
          <p:nvSpPr>
            <p:cNvPr id="280" name="Trapezoid 279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1" name="Straight Connector 280"/>
            <p:cNvCxnSpPr>
              <a:stCxn id="280" idx="3"/>
              <a:endCxn id="280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2" name="Group 321"/>
          <p:cNvGrpSpPr/>
          <p:nvPr/>
        </p:nvGrpSpPr>
        <p:grpSpPr>
          <a:xfrm rot="4017969">
            <a:off x="939782" y="4543548"/>
            <a:ext cx="838200" cy="609600"/>
            <a:chOff x="3886200" y="5638800"/>
            <a:chExt cx="1143000" cy="762000"/>
          </a:xfrm>
        </p:grpSpPr>
        <p:sp>
          <p:nvSpPr>
            <p:cNvPr id="323" name="Trapezoid 322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30000"/>
                    <a:satMod val="11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30000"/>
                    <a:satMod val="11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Trapezoid 323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Trapezoid 324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Trapezoid 325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Trapezoid 326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Trapezoid 327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Trapezoid 328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2286000" y="228600"/>
            <a:ext cx="1447800" cy="1219200"/>
            <a:chOff x="2286000" y="228600"/>
            <a:chExt cx="1447800" cy="1219200"/>
          </a:xfrm>
        </p:grpSpPr>
        <p:grpSp>
          <p:nvGrpSpPr>
            <p:cNvPr id="284" name="Group 283"/>
            <p:cNvGrpSpPr/>
            <p:nvPr/>
          </p:nvGrpSpPr>
          <p:grpSpPr>
            <a:xfrm>
              <a:off x="2286000" y="228600"/>
              <a:ext cx="1447800" cy="1219200"/>
              <a:chOff x="5791200" y="4267200"/>
              <a:chExt cx="1447800" cy="1037650"/>
            </a:xfrm>
          </p:grpSpPr>
          <p:sp>
            <p:nvSpPr>
              <p:cNvPr id="285" name="Snip Same Side Corner Rectangle 284"/>
              <p:cNvSpPr/>
              <p:nvPr/>
            </p:nvSpPr>
            <p:spPr>
              <a:xfrm>
                <a:off x="6096000" y="4267200"/>
                <a:ext cx="838200" cy="838200"/>
              </a:xfrm>
              <a:prstGeom prst="snip2SameRect">
                <a:avLst>
                  <a:gd name="adj1" fmla="val 31982"/>
                  <a:gd name="adj2" fmla="val 21507"/>
                </a:avLst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6" name="Group 147"/>
              <p:cNvGrpSpPr/>
              <p:nvPr/>
            </p:nvGrpSpPr>
            <p:grpSpPr>
              <a:xfrm>
                <a:off x="5791200" y="4800600"/>
                <a:ext cx="648412" cy="387934"/>
                <a:chOff x="7585966" y="4891056"/>
                <a:chExt cx="800812" cy="387934"/>
              </a:xfrm>
            </p:grpSpPr>
            <p:sp>
              <p:nvSpPr>
                <p:cNvPr id="297" name="Trapezoid 296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3"/>
                  <a:endCxn id="297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87"/>
                <p:cNvCxnSpPr>
                  <a:stCxn id="297" idx="3"/>
                  <a:endCxn id="297" idx="2"/>
                </p:cNvCxnSpPr>
                <p:nvPr/>
              </p:nvCxnSpPr>
              <p:spPr>
                <a:xfrm rot="5400000" flipH="1">
                  <a:off x="7617142" y="4909998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hape 299"/>
                <p:cNvCxnSpPr>
                  <a:stCxn id="297" idx="0"/>
                  <a:endCxn id="297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7" name="Group 152"/>
              <p:cNvGrpSpPr/>
              <p:nvPr/>
            </p:nvGrpSpPr>
            <p:grpSpPr>
              <a:xfrm flipH="1">
                <a:off x="6592824" y="4797552"/>
                <a:ext cx="646176" cy="387934"/>
                <a:chOff x="7585966" y="4891056"/>
                <a:chExt cx="800812" cy="387934"/>
              </a:xfrm>
            </p:grpSpPr>
            <p:sp>
              <p:nvSpPr>
                <p:cNvPr id="293" name="Trapezoid 292"/>
                <p:cNvSpPr/>
                <p:nvPr/>
              </p:nvSpPr>
              <p:spPr>
                <a:xfrm rot="7138490">
                  <a:off x="7795872" y="4684617"/>
                  <a:ext cx="381000" cy="800812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bg1">
                        <a:lumMod val="6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6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6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3"/>
                  <a:endCxn id="293" idx="1"/>
                </p:cNvCxnSpPr>
                <p:nvPr/>
              </p:nvCxnSpPr>
              <p:spPr>
                <a:xfrm rot="5400000" flipH="1" flipV="1">
                  <a:off x="7861380" y="5015811"/>
                  <a:ext cx="249984" cy="138424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87"/>
                <p:cNvCxnSpPr>
                  <a:stCxn id="293" idx="3"/>
                  <a:endCxn id="293" idx="2"/>
                </p:cNvCxnSpPr>
                <p:nvPr/>
              </p:nvCxnSpPr>
              <p:spPr>
                <a:xfrm rot="5400000" flipH="1">
                  <a:off x="7617142" y="4909998"/>
                  <a:ext cx="318959" cy="281076"/>
                </a:xfrm>
                <a:prstGeom prst="bentConnector4">
                  <a:avLst>
                    <a:gd name="adj1" fmla="val 58983"/>
                    <a:gd name="adj2" fmla="val 72520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hape 295"/>
                <p:cNvCxnSpPr>
                  <a:stCxn id="293" idx="0"/>
                  <a:endCxn id="293" idx="1"/>
                </p:cNvCxnSpPr>
                <p:nvPr/>
              </p:nvCxnSpPr>
              <p:spPr>
                <a:xfrm flipH="1" flipV="1">
                  <a:off x="8055584" y="4960031"/>
                  <a:ext cx="281076" cy="318959"/>
                </a:xfrm>
                <a:prstGeom prst="bentConnector4">
                  <a:avLst>
                    <a:gd name="adj1" fmla="val 28609"/>
                    <a:gd name="adj2" fmla="val 28075"/>
                  </a:avLst>
                </a:prstGeom>
                <a:ln w="31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8" name="Freeform 287"/>
              <p:cNvSpPr/>
              <p:nvPr/>
            </p:nvSpPr>
            <p:spPr>
              <a:xfrm>
                <a:off x="6096000" y="4495800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9" name="Straight Connector 288"/>
              <p:cNvCxnSpPr>
                <a:stCxn id="288" idx="0"/>
                <a:endCxn id="288" idx="3"/>
              </p:cNvCxnSpPr>
              <p:nvPr/>
            </p:nvCxnSpPr>
            <p:spPr>
              <a:xfrm flipH="1">
                <a:off x="6356350" y="4597400"/>
                <a:ext cx="22225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90" name="Freeform 289"/>
              <p:cNvSpPr/>
              <p:nvPr/>
            </p:nvSpPr>
            <p:spPr>
              <a:xfrm flipH="1">
                <a:off x="6584950" y="4495800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1" name="Straight Connector 290"/>
              <p:cNvCxnSpPr>
                <a:stCxn id="290" idx="0"/>
                <a:endCxn id="290" idx="3"/>
              </p:cNvCxnSpPr>
              <p:nvPr/>
            </p:nvCxnSpPr>
            <p:spPr>
              <a:xfrm rot="10800000" flipH="1" flipV="1">
                <a:off x="6651624" y="4597400"/>
                <a:ext cx="22225" cy="20955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92" name="Trapezoid 291"/>
              <p:cNvSpPr/>
              <p:nvPr/>
            </p:nvSpPr>
            <p:spPr>
              <a:xfrm>
                <a:off x="6328090" y="4773703"/>
                <a:ext cx="381000" cy="531147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6" name="Trapezoid 345"/>
            <p:cNvSpPr/>
            <p:nvPr/>
          </p:nvSpPr>
          <p:spPr>
            <a:xfrm flipV="1">
              <a:off x="2849880" y="228600"/>
              <a:ext cx="32004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733800" y="5105400"/>
            <a:ext cx="762000" cy="1524000"/>
            <a:chOff x="6553200" y="3048000"/>
            <a:chExt cx="533400" cy="1600200"/>
          </a:xfr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grpSpPr>
        <p:sp>
          <p:nvSpPr>
            <p:cNvPr id="125" name="Rectangle 124"/>
            <p:cNvSpPr/>
            <p:nvPr/>
          </p:nvSpPr>
          <p:spPr>
            <a:xfrm>
              <a:off x="6629400" y="3581400"/>
              <a:ext cx="381000" cy="609600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rapezoid 125"/>
            <p:cNvSpPr/>
            <p:nvPr/>
          </p:nvSpPr>
          <p:spPr>
            <a:xfrm>
              <a:off x="6553200" y="3048000"/>
              <a:ext cx="533400" cy="6096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rapezoid 126"/>
            <p:cNvSpPr/>
            <p:nvPr/>
          </p:nvSpPr>
          <p:spPr>
            <a:xfrm flipV="1">
              <a:off x="6553200" y="3962400"/>
              <a:ext cx="533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5285509" y="5105400"/>
            <a:ext cx="2105891" cy="1447800"/>
            <a:chOff x="4114800" y="3048000"/>
            <a:chExt cx="1219200" cy="838200"/>
          </a:xfrm>
        </p:grpSpPr>
        <p:sp>
          <p:nvSpPr>
            <p:cNvPr id="129" name="Rounded Rectangle 128"/>
            <p:cNvSpPr/>
            <p:nvPr/>
          </p:nvSpPr>
          <p:spPr>
            <a:xfrm>
              <a:off x="4114800" y="3048000"/>
              <a:ext cx="1219200" cy="838200"/>
            </a:xfrm>
            <a:prstGeom prst="roundRect">
              <a:avLst>
                <a:gd name="adj" fmla="val 1212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ounded Rectangle 129"/>
            <p:cNvSpPr/>
            <p:nvPr/>
          </p:nvSpPr>
          <p:spPr>
            <a:xfrm>
              <a:off x="4191000" y="3124200"/>
              <a:ext cx="533400" cy="342900"/>
            </a:xfrm>
            <a:prstGeom prst="roundRect">
              <a:avLst>
                <a:gd name="adj" fmla="val 12122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4724400" y="3467100"/>
              <a:ext cx="533400" cy="342900"/>
            </a:xfrm>
            <a:prstGeom prst="roundRect">
              <a:avLst>
                <a:gd name="adj" fmla="val 12122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4572000" y="3352800"/>
              <a:ext cx="304800" cy="304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743200" y="3581400"/>
            <a:ext cx="381001" cy="1828801"/>
            <a:chOff x="3276599" y="1981201"/>
            <a:chExt cx="381001" cy="1828801"/>
          </a:xfrm>
        </p:grpSpPr>
        <p:grpSp>
          <p:nvGrpSpPr>
            <p:cNvPr id="5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8" name="Trapezoid 7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Isosceles Triangle 5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 flipH="1">
            <a:off x="4419600" y="3962400"/>
            <a:ext cx="381000" cy="1828801"/>
            <a:chOff x="4495800" y="2971801"/>
            <a:chExt cx="381000" cy="1828801"/>
          </a:xfrm>
        </p:grpSpPr>
        <p:grpSp>
          <p:nvGrpSpPr>
            <p:cNvPr id="11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13" name="Trapezoid 12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rapezoid 11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76600" y="1752600"/>
            <a:ext cx="240359" cy="1447800"/>
            <a:chOff x="6813424" y="1228157"/>
            <a:chExt cx="240359" cy="1447800"/>
          </a:xfrm>
        </p:grpSpPr>
        <p:sp>
          <p:nvSpPr>
            <p:cNvPr id="19" name="Parallelogram 18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rapezoid 19"/>
            <p:cNvSpPr/>
            <p:nvPr/>
          </p:nvSpPr>
          <p:spPr>
            <a:xfrm rot="16757022">
              <a:off x="6410875" y="1901017"/>
              <a:ext cx="1077223" cy="20859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14800" y="1905000"/>
            <a:ext cx="307983" cy="1371600"/>
            <a:chOff x="6601978" y="1709714"/>
            <a:chExt cx="307983" cy="1371600"/>
          </a:xfrm>
        </p:grpSpPr>
        <p:sp>
          <p:nvSpPr>
            <p:cNvPr id="22" name="Parallelogram 21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752600" y="2209800"/>
            <a:ext cx="903767" cy="2083981"/>
            <a:chOff x="5199321" y="3200400"/>
            <a:chExt cx="903767" cy="2083981"/>
          </a:xfrm>
        </p:grpSpPr>
        <p:sp>
          <p:nvSpPr>
            <p:cNvPr id="25" name="Rectangle 24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215115" y="4816695"/>
            <a:ext cx="838200" cy="545561"/>
            <a:chOff x="3886200" y="5638800"/>
            <a:chExt cx="1143000" cy="762000"/>
          </a:xfr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35" name="Trapezoid 34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rapezoid 35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rapezoid 36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rapezoid 37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38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rapezoid 39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rapezoid 40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914400" y="1447800"/>
            <a:ext cx="381000" cy="457200"/>
            <a:chOff x="4724400" y="3200400"/>
            <a:chExt cx="381000" cy="457200"/>
          </a:xfrm>
        </p:grpSpPr>
        <p:sp>
          <p:nvSpPr>
            <p:cNvPr id="53" name="Trapezoid 52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>
              <a:stCxn id="53" idx="3"/>
              <a:endCxn id="53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2971800" y="5715000"/>
            <a:ext cx="1219200" cy="609600"/>
            <a:chOff x="3581400" y="5867400"/>
            <a:chExt cx="1752600" cy="609600"/>
          </a:xfrm>
        </p:grpSpPr>
        <p:cxnSp>
          <p:nvCxnSpPr>
            <p:cNvPr id="136" name="Straight Connector 135"/>
            <p:cNvCxnSpPr/>
            <p:nvPr/>
          </p:nvCxnSpPr>
          <p:spPr>
            <a:xfrm>
              <a:off x="4038600" y="6096000"/>
              <a:ext cx="1133476" cy="1524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endCxn id="141" idx="5"/>
            </p:cNvCxnSpPr>
            <p:nvPr/>
          </p:nvCxnSpPr>
          <p:spPr>
            <a:xfrm>
              <a:off x="4038600" y="6096000"/>
              <a:ext cx="1133476" cy="1524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8" name="Isosceles Triangle 137"/>
            <p:cNvSpPr/>
            <p:nvPr/>
          </p:nvSpPr>
          <p:spPr>
            <a:xfrm>
              <a:off x="3581400" y="6096000"/>
              <a:ext cx="457200" cy="381000"/>
            </a:xfrm>
            <a:prstGeom prst="triangle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Isosceles Triangle 138"/>
            <p:cNvSpPr/>
            <p:nvPr/>
          </p:nvSpPr>
          <p:spPr>
            <a:xfrm>
              <a:off x="3733800" y="58674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rapezoid 139"/>
            <p:cNvSpPr/>
            <p:nvPr/>
          </p:nvSpPr>
          <p:spPr>
            <a:xfrm>
              <a:off x="3962400" y="6248400"/>
              <a:ext cx="1143000" cy="228600"/>
            </a:xfrm>
            <a:prstGeom prst="trapezoid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Isosceles Triangle 140"/>
            <p:cNvSpPr/>
            <p:nvPr/>
          </p:nvSpPr>
          <p:spPr>
            <a:xfrm>
              <a:off x="4876800" y="60198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705600" y="685800"/>
            <a:ext cx="685800" cy="5334000"/>
            <a:chOff x="6705600" y="685800"/>
            <a:chExt cx="685800" cy="5334000"/>
          </a:xfrm>
        </p:grpSpPr>
        <p:sp>
          <p:nvSpPr>
            <p:cNvPr id="143" name="Rectangle 142"/>
            <p:cNvSpPr/>
            <p:nvPr/>
          </p:nvSpPr>
          <p:spPr>
            <a:xfrm>
              <a:off x="7010400" y="1066800"/>
              <a:ext cx="76200" cy="4572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24-Point Star 143"/>
            <p:cNvSpPr/>
            <p:nvPr/>
          </p:nvSpPr>
          <p:spPr>
            <a:xfrm>
              <a:off x="6705600" y="5334000"/>
              <a:ext cx="685800" cy="685800"/>
            </a:xfrm>
            <a:prstGeom prst="star24">
              <a:avLst>
                <a:gd name="adj" fmla="val 28611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24-Point Star 141"/>
            <p:cNvSpPr/>
            <p:nvPr/>
          </p:nvSpPr>
          <p:spPr>
            <a:xfrm>
              <a:off x="6705600" y="685800"/>
              <a:ext cx="685800" cy="685800"/>
            </a:xfrm>
            <a:prstGeom prst="star24">
              <a:avLst>
                <a:gd name="adj" fmla="val 28611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Isosceles Triangle 144"/>
            <p:cNvSpPr/>
            <p:nvPr/>
          </p:nvSpPr>
          <p:spPr>
            <a:xfrm>
              <a:off x="6705600" y="4876800"/>
              <a:ext cx="685800" cy="7620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Isosceles Triangle 146"/>
            <p:cNvSpPr/>
            <p:nvPr/>
          </p:nvSpPr>
          <p:spPr>
            <a:xfrm flipV="1">
              <a:off x="6705600" y="1066800"/>
              <a:ext cx="685800" cy="7620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5105400" y="3962400"/>
            <a:ext cx="457200" cy="1828800"/>
            <a:chOff x="8077200" y="3048000"/>
            <a:chExt cx="457200" cy="1828800"/>
          </a:xfrm>
        </p:grpSpPr>
        <p:sp>
          <p:nvSpPr>
            <p:cNvPr id="153" name="Trapezoid 152"/>
            <p:cNvSpPr/>
            <p:nvPr/>
          </p:nvSpPr>
          <p:spPr>
            <a:xfrm flipH="1">
              <a:off x="8077200" y="3048000"/>
              <a:ext cx="457200" cy="138999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Trapezoid 153"/>
            <p:cNvSpPr/>
            <p:nvPr/>
          </p:nvSpPr>
          <p:spPr>
            <a:xfrm rot="10800000">
              <a:off x="8153400" y="39624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rapezoid 154"/>
            <p:cNvSpPr/>
            <p:nvPr/>
          </p:nvSpPr>
          <p:spPr>
            <a:xfrm rot="10800000" flipV="1">
              <a:off x="8153401" y="35052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Isosceles Triangle 155"/>
            <p:cNvSpPr/>
            <p:nvPr/>
          </p:nvSpPr>
          <p:spPr>
            <a:xfrm flipV="1">
              <a:off x="8077200" y="4419600"/>
              <a:ext cx="457200" cy="4572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28600" y="2286000"/>
            <a:ext cx="1411002" cy="2091881"/>
            <a:chOff x="6916133" y="2714625"/>
            <a:chExt cx="1411002" cy="2091881"/>
          </a:xfrm>
        </p:grpSpPr>
        <p:sp>
          <p:nvSpPr>
            <p:cNvPr id="95" name="Rectangle 94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387"/>
            <p:cNvGrpSpPr/>
            <p:nvPr/>
          </p:nvGrpSpPr>
          <p:grpSpPr>
            <a:xfrm>
              <a:off x="7613067" y="2714625"/>
              <a:ext cx="714068" cy="2090738"/>
              <a:chOff x="7613067" y="2714625"/>
              <a:chExt cx="714068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04" name="Freeform 103"/>
              <p:cNvSpPr/>
              <p:nvPr/>
            </p:nvSpPr>
            <p:spPr>
              <a:xfrm>
                <a:off x="7614866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7613067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388"/>
            <p:cNvGrpSpPr/>
            <p:nvPr/>
          </p:nvGrpSpPr>
          <p:grpSpPr>
            <a:xfrm flipH="1">
              <a:off x="6916133" y="2715768"/>
              <a:ext cx="725201" cy="2090738"/>
              <a:chOff x="7607005" y="2714625"/>
              <a:chExt cx="715845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02" name="Freeform 101"/>
              <p:cNvSpPr/>
              <p:nvPr/>
            </p:nvSpPr>
            <p:spPr>
              <a:xfrm>
                <a:off x="7610581" y="2714625"/>
                <a:ext cx="712269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7607005" y="4024313"/>
                <a:ext cx="674781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6" name="Group 105"/>
          <p:cNvGrpSpPr/>
          <p:nvPr/>
        </p:nvGrpSpPr>
        <p:grpSpPr>
          <a:xfrm>
            <a:off x="2209800" y="5638800"/>
            <a:ext cx="593035" cy="762000"/>
            <a:chOff x="4084983" y="5715000"/>
            <a:chExt cx="440635" cy="762000"/>
          </a:xfr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07" name="Isosceles Triangle 106"/>
            <p:cNvSpPr/>
            <p:nvPr/>
          </p:nvSpPr>
          <p:spPr>
            <a:xfrm>
              <a:off x="4084983" y="5715000"/>
              <a:ext cx="4406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4343400" y="61579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 flipH="1">
              <a:off x="4087367" y="61539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Isosceles Triangle 109"/>
            <p:cNvSpPr/>
            <p:nvPr/>
          </p:nvSpPr>
          <p:spPr>
            <a:xfrm>
              <a:off x="4114800" y="6096000"/>
              <a:ext cx="377687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/>
            <p:cNvCxnSpPr>
              <a:stCxn id="107" idx="0"/>
              <a:endCxn id="110" idx="0"/>
            </p:cNvCxnSpPr>
            <p:nvPr/>
          </p:nvCxnSpPr>
          <p:spPr>
            <a:xfrm rot="16200000" flipH="1" flipV="1">
              <a:off x="4113920" y="5904618"/>
              <a:ext cx="381000" cy="1763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4" name="Group 163"/>
          <p:cNvGrpSpPr/>
          <p:nvPr/>
        </p:nvGrpSpPr>
        <p:grpSpPr>
          <a:xfrm>
            <a:off x="1828800" y="381000"/>
            <a:ext cx="998220" cy="1234440"/>
            <a:chOff x="1600200" y="304800"/>
            <a:chExt cx="998220" cy="1234440"/>
          </a:xfrm>
        </p:grpSpPr>
        <p:grpSp>
          <p:nvGrpSpPr>
            <p:cNvPr id="65" name="Group 64"/>
            <p:cNvGrpSpPr/>
            <p:nvPr/>
          </p:nvGrpSpPr>
          <p:grpSpPr>
            <a:xfrm>
              <a:off x="1600200" y="304800"/>
              <a:ext cx="998220" cy="1234440"/>
              <a:chOff x="1600200" y="304800"/>
              <a:chExt cx="998220" cy="1234440"/>
            </a:xfrm>
          </p:grpSpPr>
          <p:sp>
            <p:nvSpPr>
              <p:cNvPr id="49" name="Trapezoid 48"/>
              <p:cNvSpPr/>
              <p:nvPr/>
            </p:nvSpPr>
            <p:spPr>
              <a:xfrm rot="17045905">
                <a:off x="1913151" y="908600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Trapezoid 49"/>
              <p:cNvSpPr/>
              <p:nvPr/>
            </p:nvSpPr>
            <p:spPr>
              <a:xfrm rot="17045905">
                <a:off x="1957443" y="527632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600200" y="304800"/>
                <a:ext cx="998220" cy="1234440"/>
              </a:xfrm>
              <a:custGeom>
                <a:avLst/>
                <a:gdLst>
                  <a:gd name="connsiteX0" fmla="*/ 472440 w 998220"/>
                  <a:gd name="connsiteY0" fmla="*/ 22860 h 1234440"/>
                  <a:gd name="connsiteX1" fmla="*/ 960120 w 998220"/>
                  <a:gd name="connsiteY1" fmla="*/ 396240 h 1234440"/>
                  <a:gd name="connsiteX2" fmla="*/ 998220 w 998220"/>
                  <a:gd name="connsiteY2" fmla="*/ 670560 h 1234440"/>
                  <a:gd name="connsiteX3" fmla="*/ 845820 w 998220"/>
                  <a:gd name="connsiteY3" fmla="*/ 1234440 h 1234440"/>
                  <a:gd name="connsiteX4" fmla="*/ 624840 w 998220"/>
                  <a:gd name="connsiteY4" fmla="*/ 1181100 h 1234440"/>
                  <a:gd name="connsiteX5" fmla="*/ 548640 w 998220"/>
                  <a:gd name="connsiteY5" fmla="*/ 1082040 h 1234440"/>
                  <a:gd name="connsiteX6" fmla="*/ 0 w 998220"/>
                  <a:gd name="connsiteY6" fmla="*/ 1051560 h 1234440"/>
                  <a:gd name="connsiteX7" fmla="*/ 670560 w 998220"/>
                  <a:gd name="connsiteY7" fmla="*/ 922020 h 1234440"/>
                  <a:gd name="connsiteX8" fmla="*/ 594360 w 998220"/>
                  <a:gd name="connsiteY8" fmla="*/ 792480 h 1234440"/>
                  <a:gd name="connsiteX9" fmla="*/ 91440 w 998220"/>
                  <a:gd name="connsiteY9" fmla="*/ 358140 h 1234440"/>
                  <a:gd name="connsiteX10" fmla="*/ 624840 w 998220"/>
                  <a:gd name="connsiteY10" fmla="*/ 579120 h 1234440"/>
                  <a:gd name="connsiteX11" fmla="*/ 739140 w 998220"/>
                  <a:gd name="connsiteY11" fmla="*/ 541020 h 1234440"/>
                  <a:gd name="connsiteX12" fmla="*/ 411480 w 998220"/>
                  <a:gd name="connsiteY12" fmla="*/ 0 h 1234440"/>
                  <a:gd name="connsiteX13" fmla="*/ 472440 w 998220"/>
                  <a:gd name="connsiteY13" fmla="*/ 22860 h 12344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98220" h="1234440">
                    <a:moveTo>
                      <a:pt x="472440" y="22860"/>
                    </a:moveTo>
                    <a:lnTo>
                      <a:pt x="960120" y="396240"/>
                    </a:lnTo>
                    <a:lnTo>
                      <a:pt x="998220" y="670560"/>
                    </a:lnTo>
                    <a:lnTo>
                      <a:pt x="845820" y="1234440"/>
                    </a:lnTo>
                    <a:lnTo>
                      <a:pt x="624840" y="1181100"/>
                    </a:lnTo>
                    <a:lnTo>
                      <a:pt x="548640" y="1082040"/>
                    </a:lnTo>
                    <a:lnTo>
                      <a:pt x="0" y="1051560"/>
                    </a:lnTo>
                    <a:lnTo>
                      <a:pt x="670560" y="922020"/>
                    </a:lnTo>
                    <a:lnTo>
                      <a:pt x="594360" y="792480"/>
                    </a:lnTo>
                    <a:lnTo>
                      <a:pt x="91440" y="358140"/>
                    </a:lnTo>
                    <a:lnTo>
                      <a:pt x="624840" y="579120"/>
                    </a:lnTo>
                    <a:lnTo>
                      <a:pt x="739140" y="541020"/>
                    </a:lnTo>
                    <a:lnTo>
                      <a:pt x="411480" y="0"/>
                    </a:lnTo>
                    <a:lnTo>
                      <a:pt x="472440" y="2286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rot="1250627">
                <a:off x="2271982" y="1185092"/>
                <a:ext cx="240754" cy="338537"/>
              </a:xfrm>
              <a:prstGeom prst="triangle">
                <a:avLst>
                  <a:gd name="adj" fmla="val 82371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Freeform 57"/>
              <p:cNvSpPr/>
              <p:nvPr/>
            </p:nvSpPr>
            <p:spPr>
              <a:xfrm flipH="1" flipV="1">
                <a:off x="2317750" y="882650"/>
                <a:ext cx="215900" cy="238125"/>
              </a:xfrm>
              <a:custGeom>
                <a:avLst/>
                <a:gdLst>
                  <a:gd name="connsiteX0" fmla="*/ 123825 w 215900"/>
                  <a:gd name="connsiteY0" fmla="*/ 0 h 238125"/>
                  <a:gd name="connsiteX1" fmla="*/ 0 w 215900"/>
                  <a:gd name="connsiteY1" fmla="*/ 41275 h 238125"/>
                  <a:gd name="connsiteX2" fmla="*/ 3175 w 215900"/>
                  <a:gd name="connsiteY2" fmla="*/ 187325 h 238125"/>
                  <a:gd name="connsiteX3" fmla="*/ 215900 w 215900"/>
                  <a:gd name="connsiteY3" fmla="*/ 238125 h 238125"/>
                  <a:gd name="connsiteX4" fmla="*/ 123825 w 215900"/>
                  <a:gd name="connsiteY4" fmla="*/ 0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900" h="238125">
                    <a:moveTo>
                      <a:pt x="123825" y="0"/>
                    </a:moveTo>
                    <a:lnTo>
                      <a:pt x="0" y="41275"/>
                    </a:lnTo>
                    <a:cubicBezTo>
                      <a:pt x="1058" y="89958"/>
                      <a:pt x="2117" y="138642"/>
                      <a:pt x="3175" y="187325"/>
                    </a:cubicBezTo>
                    <a:lnTo>
                      <a:pt x="215900" y="238125"/>
                    </a:lnTo>
                    <a:lnTo>
                      <a:pt x="12382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/>
              <p:cNvCxnSpPr>
                <a:stCxn id="58" idx="2"/>
                <a:endCxn id="58" idx="0"/>
              </p:cNvCxnSpPr>
              <p:nvPr/>
            </p:nvCxnSpPr>
            <p:spPr>
              <a:xfrm rot="10800000" flipV="1">
                <a:off x="2409825" y="933449"/>
                <a:ext cx="120650" cy="187325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5" name="Freeform 114"/>
            <p:cNvSpPr/>
            <p:nvPr/>
          </p:nvSpPr>
          <p:spPr>
            <a:xfrm>
              <a:off x="1631950" y="669925"/>
              <a:ext cx="638175" cy="682625"/>
            </a:xfrm>
            <a:custGeom>
              <a:avLst/>
              <a:gdLst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63500 w 638175"/>
                <a:gd name="connsiteY4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196850 w 638175"/>
                <a:gd name="connsiteY4" fmla="*/ 396875 h 682625"/>
                <a:gd name="connsiteX5" fmla="*/ 63500 w 638175"/>
                <a:gd name="connsiteY5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196850 w 638175"/>
                <a:gd name="connsiteY4" fmla="*/ 396875 h 682625"/>
                <a:gd name="connsiteX5" fmla="*/ 63500 w 638175"/>
                <a:gd name="connsiteY5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196850 w 638175"/>
                <a:gd name="connsiteY4" fmla="*/ 396875 h 682625"/>
                <a:gd name="connsiteX5" fmla="*/ 63500 w 638175"/>
                <a:gd name="connsiteY5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349250 w 638175"/>
                <a:gd name="connsiteY4" fmla="*/ 396875 h 682625"/>
                <a:gd name="connsiteX5" fmla="*/ 63500 w 638175"/>
                <a:gd name="connsiteY5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349250 w 638175"/>
                <a:gd name="connsiteY4" fmla="*/ 396875 h 682625"/>
                <a:gd name="connsiteX5" fmla="*/ 63500 w 638175"/>
                <a:gd name="connsiteY5" fmla="*/ 0 h 682625"/>
                <a:gd name="connsiteX0" fmla="*/ 63500 w 638175"/>
                <a:gd name="connsiteY0" fmla="*/ 0 h 682625"/>
                <a:gd name="connsiteX1" fmla="*/ 555625 w 638175"/>
                <a:gd name="connsiteY1" fmla="*/ 419100 h 682625"/>
                <a:gd name="connsiteX2" fmla="*/ 638175 w 638175"/>
                <a:gd name="connsiteY2" fmla="*/ 558800 h 682625"/>
                <a:gd name="connsiteX3" fmla="*/ 0 w 638175"/>
                <a:gd name="connsiteY3" fmla="*/ 682625 h 682625"/>
                <a:gd name="connsiteX4" fmla="*/ 349250 w 638175"/>
                <a:gd name="connsiteY4" fmla="*/ 396875 h 682625"/>
                <a:gd name="connsiteX5" fmla="*/ 63500 w 638175"/>
                <a:gd name="connsiteY5" fmla="*/ 0 h 68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8175" h="682625">
                  <a:moveTo>
                    <a:pt x="63500" y="0"/>
                  </a:moveTo>
                  <a:lnTo>
                    <a:pt x="555625" y="419100"/>
                  </a:lnTo>
                  <a:lnTo>
                    <a:pt x="638175" y="558800"/>
                  </a:lnTo>
                  <a:lnTo>
                    <a:pt x="0" y="682625"/>
                  </a:lnTo>
                  <a:cubicBezTo>
                    <a:pt x="65617" y="587375"/>
                    <a:pt x="251883" y="622300"/>
                    <a:pt x="349250" y="396875"/>
                  </a:cubicBezTo>
                  <a:cubicBezTo>
                    <a:pt x="276225" y="191558"/>
                    <a:pt x="107950" y="132292"/>
                    <a:pt x="6350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1733550" y="352425"/>
              <a:ext cx="606425" cy="530225"/>
            </a:xfrm>
            <a:custGeom>
              <a:avLst/>
              <a:gdLst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0 w 606425"/>
                <a:gd name="connsiteY5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247650 w 606425"/>
                <a:gd name="connsiteY5" fmla="*/ 257175 h 530225"/>
                <a:gd name="connsiteX6" fmla="*/ 0 w 606425"/>
                <a:gd name="connsiteY6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247650 w 606425"/>
                <a:gd name="connsiteY5" fmla="*/ 257175 h 530225"/>
                <a:gd name="connsiteX6" fmla="*/ 0 w 606425"/>
                <a:gd name="connsiteY6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247650 w 606425"/>
                <a:gd name="connsiteY5" fmla="*/ 257175 h 530225"/>
                <a:gd name="connsiteX6" fmla="*/ 0 w 606425"/>
                <a:gd name="connsiteY6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323850 w 606425"/>
                <a:gd name="connsiteY5" fmla="*/ 257175 h 530225"/>
                <a:gd name="connsiteX6" fmla="*/ 0 w 606425"/>
                <a:gd name="connsiteY6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323850 w 606425"/>
                <a:gd name="connsiteY5" fmla="*/ 257175 h 530225"/>
                <a:gd name="connsiteX6" fmla="*/ 0 w 606425"/>
                <a:gd name="connsiteY6" fmla="*/ 323850 h 530225"/>
                <a:gd name="connsiteX0" fmla="*/ 0 w 606425"/>
                <a:gd name="connsiteY0" fmla="*/ 323850 h 530225"/>
                <a:gd name="connsiteX1" fmla="*/ 482600 w 606425"/>
                <a:gd name="connsiteY1" fmla="*/ 527050 h 530225"/>
                <a:gd name="connsiteX2" fmla="*/ 492125 w 606425"/>
                <a:gd name="connsiteY2" fmla="*/ 530225 h 530225"/>
                <a:gd name="connsiteX3" fmla="*/ 606425 w 606425"/>
                <a:gd name="connsiteY3" fmla="*/ 495300 h 530225"/>
                <a:gd name="connsiteX4" fmla="*/ 307975 w 606425"/>
                <a:gd name="connsiteY4" fmla="*/ 0 h 530225"/>
                <a:gd name="connsiteX5" fmla="*/ 323850 w 606425"/>
                <a:gd name="connsiteY5" fmla="*/ 257175 h 530225"/>
                <a:gd name="connsiteX6" fmla="*/ 0 w 606425"/>
                <a:gd name="connsiteY6" fmla="*/ 323850 h 530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6425" h="530225">
                  <a:moveTo>
                    <a:pt x="0" y="323850"/>
                  </a:moveTo>
                  <a:lnTo>
                    <a:pt x="482600" y="527050"/>
                  </a:lnTo>
                  <a:lnTo>
                    <a:pt x="492125" y="530225"/>
                  </a:lnTo>
                  <a:lnTo>
                    <a:pt x="606425" y="495300"/>
                  </a:lnTo>
                  <a:lnTo>
                    <a:pt x="307975" y="0"/>
                  </a:lnTo>
                  <a:cubicBezTo>
                    <a:pt x="287867" y="85725"/>
                    <a:pt x="372533" y="107950"/>
                    <a:pt x="323850" y="257175"/>
                  </a:cubicBezTo>
                  <a:cubicBezTo>
                    <a:pt x="200025" y="374650"/>
                    <a:pt x="82550" y="301625"/>
                    <a:pt x="0" y="32385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3124200" y="381000"/>
            <a:ext cx="1514857" cy="1343025"/>
            <a:chOff x="2295144" y="257175"/>
            <a:chExt cx="1514857" cy="1419225"/>
          </a:xfrm>
        </p:grpSpPr>
        <p:grpSp>
          <p:nvGrpSpPr>
            <p:cNvPr id="131" name="Group 130"/>
            <p:cNvGrpSpPr/>
            <p:nvPr/>
          </p:nvGrpSpPr>
          <p:grpSpPr>
            <a:xfrm>
              <a:off x="3048001" y="257175"/>
              <a:ext cx="762000" cy="1419225"/>
              <a:chOff x="3048000" y="257175"/>
              <a:chExt cx="838199" cy="1419225"/>
            </a:xfrm>
          </p:grpSpPr>
          <p:sp>
            <p:nvSpPr>
              <p:cNvPr id="114" name="Freeform 113"/>
              <p:cNvSpPr/>
              <p:nvPr/>
            </p:nvSpPr>
            <p:spPr>
              <a:xfrm>
                <a:off x="3048000" y="257175"/>
                <a:ext cx="838199" cy="1419225"/>
              </a:xfrm>
              <a:custGeom>
                <a:avLst/>
                <a:gdLst>
                  <a:gd name="connsiteX0" fmla="*/ 3175 w 365125"/>
                  <a:gd name="connsiteY0" fmla="*/ 0 h 1266825"/>
                  <a:gd name="connsiteX1" fmla="*/ 85725 w 365125"/>
                  <a:gd name="connsiteY1" fmla="*/ 444500 h 1266825"/>
                  <a:gd name="connsiteX2" fmla="*/ 234950 w 365125"/>
                  <a:gd name="connsiteY2" fmla="*/ 571500 h 1266825"/>
                  <a:gd name="connsiteX3" fmla="*/ 365125 w 365125"/>
                  <a:gd name="connsiteY3" fmla="*/ 987425 h 1266825"/>
                  <a:gd name="connsiteX4" fmla="*/ 304800 w 365125"/>
                  <a:gd name="connsiteY4" fmla="*/ 1216025 h 1266825"/>
                  <a:gd name="connsiteX5" fmla="*/ 0 w 365125"/>
                  <a:gd name="connsiteY5" fmla="*/ 1266825 h 12668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65125 w 1143000"/>
                  <a:gd name="connsiteY3" fmla="*/ 987425 h 1495425"/>
                  <a:gd name="connsiteX4" fmla="*/ 1143000 w 1143000"/>
                  <a:gd name="connsiteY4" fmla="*/ 1495425 h 1495425"/>
                  <a:gd name="connsiteX5" fmla="*/ 304800 w 1143000"/>
                  <a:gd name="connsiteY5" fmla="*/ 1216025 h 1495425"/>
                  <a:gd name="connsiteX6" fmla="*/ 0 w 1143000"/>
                  <a:gd name="connsiteY6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04799 w 1143000"/>
                  <a:gd name="connsiteY3" fmla="*/ 809625 h 1495425"/>
                  <a:gd name="connsiteX4" fmla="*/ 365125 w 1143000"/>
                  <a:gd name="connsiteY4" fmla="*/ 987425 h 1495425"/>
                  <a:gd name="connsiteX5" fmla="*/ 1143000 w 1143000"/>
                  <a:gd name="connsiteY5" fmla="*/ 1495425 h 1495425"/>
                  <a:gd name="connsiteX6" fmla="*/ 304800 w 1143000"/>
                  <a:gd name="connsiteY6" fmla="*/ 1216025 h 1495425"/>
                  <a:gd name="connsiteX7" fmla="*/ 0 w 1143000"/>
                  <a:gd name="connsiteY7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685799 w 1143000"/>
                  <a:gd name="connsiteY3" fmla="*/ 352425 h 1495425"/>
                  <a:gd name="connsiteX4" fmla="*/ 304799 w 1143000"/>
                  <a:gd name="connsiteY4" fmla="*/ 809625 h 1495425"/>
                  <a:gd name="connsiteX5" fmla="*/ 365125 w 1143000"/>
                  <a:gd name="connsiteY5" fmla="*/ 987425 h 1495425"/>
                  <a:gd name="connsiteX6" fmla="*/ 1143000 w 1143000"/>
                  <a:gd name="connsiteY6" fmla="*/ 1495425 h 1495425"/>
                  <a:gd name="connsiteX7" fmla="*/ 304800 w 1143000"/>
                  <a:gd name="connsiteY7" fmla="*/ 1216025 h 1495425"/>
                  <a:gd name="connsiteX8" fmla="*/ 0 w 1143000"/>
                  <a:gd name="connsiteY8" fmla="*/ 1266825 h 1495425"/>
                  <a:gd name="connsiteX0" fmla="*/ 3175 w 838199"/>
                  <a:gd name="connsiteY0" fmla="*/ 0 h 1419225"/>
                  <a:gd name="connsiteX1" fmla="*/ 85725 w 838199"/>
                  <a:gd name="connsiteY1" fmla="*/ 444500 h 1419225"/>
                  <a:gd name="connsiteX2" fmla="*/ 234950 w 838199"/>
                  <a:gd name="connsiteY2" fmla="*/ 571500 h 1419225"/>
                  <a:gd name="connsiteX3" fmla="*/ 685799 w 838199"/>
                  <a:gd name="connsiteY3" fmla="*/ 352425 h 1419225"/>
                  <a:gd name="connsiteX4" fmla="*/ 304799 w 838199"/>
                  <a:gd name="connsiteY4" fmla="*/ 809625 h 1419225"/>
                  <a:gd name="connsiteX5" fmla="*/ 365125 w 838199"/>
                  <a:gd name="connsiteY5" fmla="*/ 987425 h 1419225"/>
                  <a:gd name="connsiteX6" fmla="*/ 838199 w 838199"/>
                  <a:gd name="connsiteY6" fmla="*/ 1419225 h 1419225"/>
                  <a:gd name="connsiteX7" fmla="*/ 304800 w 838199"/>
                  <a:gd name="connsiteY7" fmla="*/ 1216025 h 1419225"/>
                  <a:gd name="connsiteX8" fmla="*/ 0 w 838199"/>
                  <a:gd name="connsiteY8" fmla="*/ 1266825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8199" h="1419225">
                    <a:moveTo>
                      <a:pt x="3175" y="0"/>
                    </a:moveTo>
                    <a:lnTo>
                      <a:pt x="85725" y="444500"/>
                    </a:lnTo>
                    <a:lnTo>
                      <a:pt x="234950" y="571500"/>
                    </a:lnTo>
                    <a:lnTo>
                      <a:pt x="685799" y="352425"/>
                    </a:lnTo>
                    <a:lnTo>
                      <a:pt x="304799" y="809625"/>
                    </a:lnTo>
                    <a:lnTo>
                      <a:pt x="365125" y="987425"/>
                    </a:lnTo>
                    <a:lnTo>
                      <a:pt x="838199" y="1419225"/>
                    </a:lnTo>
                    <a:lnTo>
                      <a:pt x="304800" y="1216025"/>
                    </a:lnTo>
                    <a:lnTo>
                      <a:pt x="0" y="126682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3063875" y="304800"/>
                <a:ext cx="638175" cy="523875"/>
              </a:xfrm>
              <a:custGeom>
                <a:avLst/>
                <a:gdLst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0 w 638175"/>
                  <a:gd name="connsiteY4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8175" h="523875">
                    <a:moveTo>
                      <a:pt x="0" y="0"/>
                    </a:moveTo>
                    <a:lnTo>
                      <a:pt x="69850" y="396875"/>
                    </a:lnTo>
                    <a:lnTo>
                      <a:pt x="219075" y="523875"/>
                    </a:lnTo>
                    <a:lnTo>
                      <a:pt x="638175" y="323850"/>
                    </a:lnTo>
                    <a:cubicBezTo>
                      <a:pt x="521758" y="292100"/>
                      <a:pt x="497417" y="301625"/>
                      <a:pt x="288925" y="228600"/>
                    </a:cubicBezTo>
                    <a:cubicBezTo>
                      <a:pt x="103717" y="130175"/>
                      <a:pt x="96308" y="7620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355975" y="663575"/>
                <a:ext cx="488950" cy="974725"/>
              </a:xfrm>
              <a:custGeom>
                <a:avLst/>
                <a:gdLst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36550 w 488950"/>
                  <a:gd name="connsiteY4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950" h="974725">
                    <a:moveTo>
                      <a:pt x="336550" y="0"/>
                    </a:moveTo>
                    <a:lnTo>
                      <a:pt x="0" y="406400"/>
                    </a:lnTo>
                    <a:lnTo>
                      <a:pt x="60325" y="587375"/>
                    </a:lnTo>
                    <a:lnTo>
                      <a:pt x="488950" y="974725"/>
                    </a:lnTo>
                    <a:cubicBezTo>
                      <a:pt x="426508" y="809625"/>
                      <a:pt x="300567" y="669925"/>
                      <a:pt x="225425" y="479425"/>
                    </a:cubicBezTo>
                    <a:cubicBezTo>
                      <a:pt x="233892" y="252942"/>
                      <a:pt x="324908" y="159808"/>
                      <a:pt x="33655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3079750" y="838200"/>
                <a:ext cx="238125" cy="225425"/>
              </a:xfrm>
              <a:custGeom>
                <a:avLst/>
                <a:gdLst>
                  <a:gd name="connsiteX0" fmla="*/ 0 w 238125"/>
                  <a:gd name="connsiteY0" fmla="*/ 127000 h 225425"/>
                  <a:gd name="connsiteX1" fmla="*/ 73025 w 238125"/>
                  <a:gd name="connsiteY1" fmla="*/ 38100 h 225425"/>
                  <a:gd name="connsiteX2" fmla="*/ 238125 w 238125"/>
                  <a:gd name="connsiteY2" fmla="*/ 0 h 225425"/>
                  <a:gd name="connsiteX3" fmla="*/ 215900 w 238125"/>
                  <a:gd name="connsiteY3" fmla="*/ 127000 h 225425"/>
                  <a:gd name="connsiteX4" fmla="*/ 85725 w 238125"/>
                  <a:gd name="connsiteY4" fmla="*/ 225425 h 225425"/>
                  <a:gd name="connsiteX5" fmla="*/ 0 w 238125"/>
                  <a:gd name="connsiteY5" fmla="*/ 127000 h 22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8125" h="225425">
                    <a:moveTo>
                      <a:pt x="0" y="127000"/>
                    </a:moveTo>
                    <a:lnTo>
                      <a:pt x="73025" y="38100"/>
                    </a:lnTo>
                    <a:lnTo>
                      <a:pt x="238125" y="0"/>
                    </a:lnTo>
                    <a:lnTo>
                      <a:pt x="215900" y="127000"/>
                    </a:lnTo>
                    <a:lnTo>
                      <a:pt x="85725" y="225425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9" name="Straight Connector 128"/>
              <p:cNvCxnSpPr>
                <a:stCxn id="127" idx="1"/>
                <a:endCxn id="127" idx="4"/>
              </p:cNvCxnSpPr>
              <p:nvPr/>
            </p:nvCxnSpPr>
            <p:spPr>
              <a:xfrm>
                <a:off x="3152775" y="876300"/>
                <a:ext cx="12700" cy="1873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/>
            <p:cNvGrpSpPr/>
            <p:nvPr/>
          </p:nvGrpSpPr>
          <p:grpSpPr>
            <a:xfrm flipH="1">
              <a:off x="2295144" y="257175"/>
              <a:ext cx="762000" cy="1419225"/>
              <a:chOff x="3048000" y="257175"/>
              <a:chExt cx="838199" cy="1419225"/>
            </a:xfrm>
          </p:grpSpPr>
          <p:sp>
            <p:nvSpPr>
              <p:cNvPr id="158" name="Freeform 157"/>
              <p:cNvSpPr/>
              <p:nvPr/>
            </p:nvSpPr>
            <p:spPr>
              <a:xfrm>
                <a:off x="3048000" y="257175"/>
                <a:ext cx="838199" cy="1419225"/>
              </a:xfrm>
              <a:custGeom>
                <a:avLst/>
                <a:gdLst>
                  <a:gd name="connsiteX0" fmla="*/ 3175 w 365125"/>
                  <a:gd name="connsiteY0" fmla="*/ 0 h 1266825"/>
                  <a:gd name="connsiteX1" fmla="*/ 85725 w 365125"/>
                  <a:gd name="connsiteY1" fmla="*/ 444500 h 1266825"/>
                  <a:gd name="connsiteX2" fmla="*/ 234950 w 365125"/>
                  <a:gd name="connsiteY2" fmla="*/ 571500 h 1266825"/>
                  <a:gd name="connsiteX3" fmla="*/ 365125 w 365125"/>
                  <a:gd name="connsiteY3" fmla="*/ 987425 h 1266825"/>
                  <a:gd name="connsiteX4" fmla="*/ 304800 w 365125"/>
                  <a:gd name="connsiteY4" fmla="*/ 1216025 h 1266825"/>
                  <a:gd name="connsiteX5" fmla="*/ 0 w 365125"/>
                  <a:gd name="connsiteY5" fmla="*/ 1266825 h 12668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65125 w 1143000"/>
                  <a:gd name="connsiteY3" fmla="*/ 987425 h 1495425"/>
                  <a:gd name="connsiteX4" fmla="*/ 1143000 w 1143000"/>
                  <a:gd name="connsiteY4" fmla="*/ 1495425 h 1495425"/>
                  <a:gd name="connsiteX5" fmla="*/ 304800 w 1143000"/>
                  <a:gd name="connsiteY5" fmla="*/ 1216025 h 1495425"/>
                  <a:gd name="connsiteX6" fmla="*/ 0 w 1143000"/>
                  <a:gd name="connsiteY6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304799 w 1143000"/>
                  <a:gd name="connsiteY3" fmla="*/ 809625 h 1495425"/>
                  <a:gd name="connsiteX4" fmla="*/ 365125 w 1143000"/>
                  <a:gd name="connsiteY4" fmla="*/ 987425 h 1495425"/>
                  <a:gd name="connsiteX5" fmla="*/ 1143000 w 1143000"/>
                  <a:gd name="connsiteY5" fmla="*/ 1495425 h 1495425"/>
                  <a:gd name="connsiteX6" fmla="*/ 304800 w 1143000"/>
                  <a:gd name="connsiteY6" fmla="*/ 1216025 h 1495425"/>
                  <a:gd name="connsiteX7" fmla="*/ 0 w 1143000"/>
                  <a:gd name="connsiteY7" fmla="*/ 1266825 h 1495425"/>
                  <a:gd name="connsiteX0" fmla="*/ 3175 w 1143000"/>
                  <a:gd name="connsiteY0" fmla="*/ 0 h 1495425"/>
                  <a:gd name="connsiteX1" fmla="*/ 85725 w 1143000"/>
                  <a:gd name="connsiteY1" fmla="*/ 444500 h 1495425"/>
                  <a:gd name="connsiteX2" fmla="*/ 234950 w 1143000"/>
                  <a:gd name="connsiteY2" fmla="*/ 571500 h 1495425"/>
                  <a:gd name="connsiteX3" fmla="*/ 685799 w 1143000"/>
                  <a:gd name="connsiteY3" fmla="*/ 352425 h 1495425"/>
                  <a:gd name="connsiteX4" fmla="*/ 304799 w 1143000"/>
                  <a:gd name="connsiteY4" fmla="*/ 809625 h 1495425"/>
                  <a:gd name="connsiteX5" fmla="*/ 365125 w 1143000"/>
                  <a:gd name="connsiteY5" fmla="*/ 987425 h 1495425"/>
                  <a:gd name="connsiteX6" fmla="*/ 1143000 w 1143000"/>
                  <a:gd name="connsiteY6" fmla="*/ 1495425 h 1495425"/>
                  <a:gd name="connsiteX7" fmla="*/ 304800 w 1143000"/>
                  <a:gd name="connsiteY7" fmla="*/ 1216025 h 1495425"/>
                  <a:gd name="connsiteX8" fmla="*/ 0 w 1143000"/>
                  <a:gd name="connsiteY8" fmla="*/ 1266825 h 1495425"/>
                  <a:gd name="connsiteX0" fmla="*/ 3175 w 838199"/>
                  <a:gd name="connsiteY0" fmla="*/ 0 h 1419225"/>
                  <a:gd name="connsiteX1" fmla="*/ 85725 w 838199"/>
                  <a:gd name="connsiteY1" fmla="*/ 444500 h 1419225"/>
                  <a:gd name="connsiteX2" fmla="*/ 234950 w 838199"/>
                  <a:gd name="connsiteY2" fmla="*/ 571500 h 1419225"/>
                  <a:gd name="connsiteX3" fmla="*/ 685799 w 838199"/>
                  <a:gd name="connsiteY3" fmla="*/ 352425 h 1419225"/>
                  <a:gd name="connsiteX4" fmla="*/ 304799 w 838199"/>
                  <a:gd name="connsiteY4" fmla="*/ 809625 h 1419225"/>
                  <a:gd name="connsiteX5" fmla="*/ 365125 w 838199"/>
                  <a:gd name="connsiteY5" fmla="*/ 987425 h 1419225"/>
                  <a:gd name="connsiteX6" fmla="*/ 838199 w 838199"/>
                  <a:gd name="connsiteY6" fmla="*/ 1419225 h 1419225"/>
                  <a:gd name="connsiteX7" fmla="*/ 304800 w 838199"/>
                  <a:gd name="connsiteY7" fmla="*/ 1216025 h 1419225"/>
                  <a:gd name="connsiteX8" fmla="*/ 0 w 838199"/>
                  <a:gd name="connsiteY8" fmla="*/ 1266825 h 141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8199" h="1419225">
                    <a:moveTo>
                      <a:pt x="3175" y="0"/>
                    </a:moveTo>
                    <a:lnTo>
                      <a:pt x="85725" y="444500"/>
                    </a:lnTo>
                    <a:lnTo>
                      <a:pt x="234950" y="571500"/>
                    </a:lnTo>
                    <a:lnTo>
                      <a:pt x="685799" y="352425"/>
                    </a:lnTo>
                    <a:lnTo>
                      <a:pt x="304799" y="809625"/>
                    </a:lnTo>
                    <a:lnTo>
                      <a:pt x="365125" y="987425"/>
                    </a:lnTo>
                    <a:lnTo>
                      <a:pt x="838199" y="1419225"/>
                    </a:lnTo>
                    <a:lnTo>
                      <a:pt x="304800" y="1216025"/>
                    </a:lnTo>
                    <a:lnTo>
                      <a:pt x="0" y="1266825"/>
                    </a:lnTo>
                  </a:path>
                </a:pathLst>
              </a:cu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158"/>
              <p:cNvSpPr/>
              <p:nvPr/>
            </p:nvSpPr>
            <p:spPr>
              <a:xfrm>
                <a:off x="3063875" y="304800"/>
                <a:ext cx="638175" cy="523875"/>
              </a:xfrm>
              <a:custGeom>
                <a:avLst/>
                <a:gdLst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0 w 638175"/>
                  <a:gd name="connsiteY4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  <a:gd name="connsiteX0" fmla="*/ 0 w 638175"/>
                  <a:gd name="connsiteY0" fmla="*/ 0 h 523875"/>
                  <a:gd name="connsiteX1" fmla="*/ 69850 w 638175"/>
                  <a:gd name="connsiteY1" fmla="*/ 396875 h 523875"/>
                  <a:gd name="connsiteX2" fmla="*/ 219075 w 638175"/>
                  <a:gd name="connsiteY2" fmla="*/ 523875 h 523875"/>
                  <a:gd name="connsiteX3" fmla="*/ 638175 w 638175"/>
                  <a:gd name="connsiteY3" fmla="*/ 323850 h 523875"/>
                  <a:gd name="connsiteX4" fmla="*/ 288925 w 638175"/>
                  <a:gd name="connsiteY4" fmla="*/ 228600 h 523875"/>
                  <a:gd name="connsiteX5" fmla="*/ 0 w 638175"/>
                  <a:gd name="connsiteY5" fmla="*/ 0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8175" h="523875">
                    <a:moveTo>
                      <a:pt x="0" y="0"/>
                    </a:moveTo>
                    <a:lnTo>
                      <a:pt x="69850" y="396875"/>
                    </a:lnTo>
                    <a:lnTo>
                      <a:pt x="219075" y="523875"/>
                    </a:lnTo>
                    <a:lnTo>
                      <a:pt x="638175" y="323850"/>
                    </a:lnTo>
                    <a:cubicBezTo>
                      <a:pt x="521758" y="292100"/>
                      <a:pt x="497417" y="301625"/>
                      <a:pt x="288925" y="228600"/>
                    </a:cubicBezTo>
                    <a:cubicBezTo>
                      <a:pt x="103717" y="130175"/>
                      <a:pt x="96308" y="7620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3355975" y="663575"/>
                <a:ext cx="488950" cy="974725"/>
              </a:xfrm>
              <a:custGeom>
                <a:avLst/>
                <a:gdLst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36550 w 488950"/>
                  <a:gd name="connsiteY4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3016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  <a:gd name="connsiteX0" fmla="*/ 336550 w 488950"/>
                  <a:gd name="connsiteY0" fmla="*/ 0 h 974725"/>
                  <a:gd name="connsiteX1" fmla="*/ 0 w 488950"/>
                  <a:gd name="connsiteY1" fmla="*/ 406400 h 974725"/>
                  <a:gd name="connsiteX2" fmla="*/ 60325 w 488950"/>
                  <a:gd name="connsiteY2" fmla="*/ 587375 h 974725"/>
                  <a:gd name="connsiteX3" fmla="*/ 488950 w 488950"/>
                  <a:gd name="connsiteY3" fmla="*/ 974725 h 974725"/>
                  <a:gd name="connsiteX4" fmla="*/ 225425 w 488950"/>
                  <a:gd name="connsiteY4" fmla="*/ 479425 h 974725"/>
                  <a:gd name="connsiteX5" fmla="*/ 336550 w 488950"/>
                  <a:gd name="connsiteY5" fmla="*/ 0 h 974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950" h="974725">
                    <a:moveTo>
                      <a:pt x="336550" y="0"/>
                    </a:moveTo>
                    <a:lnTo>
                      <a:pt x="0" y="406400"/>
                    </a:lnTo>
                    <a:lnTo>
                      <a:pt x="60325" y="587375"/>
                    </a:lnTo>
                    <a:lnTo>
                      <a:pt x="488950" y="974725"/>
                    </a:lnTo>
                    <a:cubicBezTo>
                      <a:pt x="426508" y="809625"/>
                      <a:pt x="300567" y="669925"/>
                      <a:pt x="225425" y="479425"/>
                    </a:cubicBezTo>
                    <a:cubicBezTo>
                      <a:pt x="233892" y="252942"/>
                      <a:pt x="324908" y="159808"/>
                      <a:pt x="33655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3079750" y="838200"/>
                <a:ext cx="238125" cy="225425"/>
              </a:xfrm>
              <a:custGeom>
                <a:avLst/>
                <a:gdLst>
                  <a:gd name="connsiteX0" fmla="*/ 0 w 238125"/>
                  <a:gd name="connsiteY0" fmla="*/ 127000 h 225425"/>
                  <a:gd name="connsiteX1" fmla="*/ 73025 w 238125"/>
                  <a:gd name="connsiteY1" fmla="*/ 38100 h 225425"/>
                  <a:gd name="connsiteX2" fmla="*/ 238125 w 238125"/>
                  <a:gd name="connsiteY2" fmla="*/ 0 h 225425"/>
                  <a:gd name="connsiteX3" fmla="*/ 215900 w 238125"/>
                  <a:gd name="connsiteY3" fmla="*/ 127000 h 225425"/>
                  <a:gd name="connsiteX4" fmla="*/ 85725 w 238125"/>
                  <a:gd name="connsiteY4" fmla="*/ 225425 h 225425"/>
                  <a:gd name="connsiteX5" fmla="*/ 0 w 238125"/>
                  <a:gd name="connsiteY5" fmla="*/ 127000 h 22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8125" h="225425">
                    <a:moveTo>
                      <a:pt x="0" y="127000"/>
                    </a:moveTo>
                    <a:lnTo>
                      <a:pt x="73025" y="38100"/>
                    </a:lnTo>
                    <a:lnTo>
                      <a:pt x="238125" y="0"/>
                    </a:lnTo>
                    <a:lnTo>
                      <a:pt x="215900" y="127000"/>
                    </a:lnTo>
                    <a:lnTo>
                      <a:pt x="85725" y="225425"/>
                    </a:lnTo>
                    <a:lnTo>
                      <a:pt x="0" y="1270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2" name="Straight Connector 161"/>
              <p:cNvCxnSpPr>
                <a:stCxn id="161" idx="1"/>
                <a:endCxn id="161" idx="4"/>
              </p:cNvCxnSpPr>
              <p:nvPr/>
            </p:nvCxnSpPr>
            <p:spPr>
              <a:xfrm>
                <a:off x="3152775" y="876300"/>
                <a:ext cx="12700" cy="1873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Isosceles Triangle 129"/>
            <p:cNvSpPr/>
            <p:nvPr/>
          </p:nvSpPr>
          <p:spPr>
            <a:xfrm>
              <a:off x="2895600" y="1143000"/>
              <a:ext cx="304800" cy="381000"/>
            </a:xfrm>
            <a:prstGeom prst="triangle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5257800" y="685800"/>
            <a:ext cx="457200" cy="1219200"/>
            <a:chOff x="5562600" y="762000"/>
            <a:chExt cx="304800" cy="1371600"/>
          </a:xfrm>
        </p:grpSpPr>
        <p:grpSp>
          <p:nvGrpSpPr>
            <p:cNvPr id="120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Hexagon 125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1" name="Straight Connector 120"/>
            <p:cNvCxnSpPr>
              <a:stCxn id="126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6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endCxn id="126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762000" y="3352800"/>
            <a:ext cx="1631256" cy="2091881"/>
            <a:chOff x="6803133" y="2714625"/>
            <a:chExt cx="1631256" cy="209188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Rectangle 32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grpFill/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87"/>
            <p:cNvGrpSpPr/>
            <p:nvPr/>
          </p:nvGrpSpPr>
          <p:grpSpPr>
            <a:xfrm>
              <a:off x="7620000" y="2714625"/>
              <a:ext cx="814389" cy="2090738"/>
              <a:chOff x="7620000" y="2714625"/>
              <a:chExt cx="814389" cy="2090738"/>
            </a:xfrm>
            <a:grpFill/>
          </p:grpSpPr>
          <p:sp>
            <p:nvSpPr>
              <p:cNvPr id="42" name="Freeform 41"/>
              <p:cNvSpPr/>
              <p:nvPr/>
            </p:nvSpPr>
            <p:spPr>
              <a:xfrm>
                <a:off x="7620001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8"/>
            <p:cNvGrpSpPr/>
            <p:nvPr/>
          </p:nvGrpSpPr>
          <p:grpSpPr>
            <a:xfrm flipH="1">
              <a:off x="6803133" y="2715768"/>
              <a:ext cx="825035" cy="2090738"/>
              <a:chOff x="7620000" y="2714625"/>
              <a:chExt cx="814391" cy="2090738"/>
            </a:xfrm>
            <a:grpFill/>
          </p:grpSpPr>
          <p:sp>
            <p:nvSpPr>
              <p:cNvPr id="40" name="Freeform 39"/>
              <p:cNvSpPr/>
              <p:nvPr/>
            </p:nvSpPr>
            <p:spPr>
              <a:xfrm>
                <a:off x="7620003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 flipH="1">
            <a:off x="4495800" y="3581400"/>
            <a:ext cx="381000" cy="1828801"/>
            <a:chOff x="4495800" y="2971801"/>
            <a:chExt cx="381000" cy="1828801"/>
          </a:xfrm>
        </p:grpSpPr>
        <p:grpSp>
          <p:nvGrpSpPr>
            <p:cNvPr id="51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53" name="Trapezoid 52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rapezoid 51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562600" y="3886200"/>
            <a:ext cx="457200" cy="1828800"/>
            <a:chOff x="8077200" y="3048000"/>
            <a:chExt cx="457200" cy="1828800"/>
          </a:xfrm>
        </p:grpSpPr>
        <p:sp>
          <p:nvSpPr>
            <p:cNvPr id="62" name="Trapezoid 61"/>
            <p:cNvSpPr/>
            <p:nvPr/>
          </p:nvSpPr>
          <p:spPr>
            <a:xfrm flipH="1">
              <a:off x="8077200" y="3048000"/>
              <a:ext cx="457200" cy="1389993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rapezoid 62"/>
            <p:cNvSpPr/>
            <p:nvPr/>
          </p:nvSpPr>
          <p:spPr>
            <a:xfrm rot="10800000">
              <a:off x="8153400" y="39624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rapezoid 63"/>
            <p:cNvSpPr/>
            <p:nvPr/>
          </p:nvSpPr>
          <p:spPr>
            <a:xfrm rot="10800000" flipV="1">
              <a:off x="8153401" y="35052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/>
            <p:cNvSpPr/>
            <p:nvPr/>
          </p:nvSpPr>
          <p:spPr>
            <a:xfrm flipV="1">
              <a:off x="8077200" y="4419600"/>
              <a:ext cx="457200" cy="457200"/>
            </a:xfrm>
            <a:prstGeom prst="triangle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191000" y="1371600"/>
            <a:ext cx="240359" cy="1447800"/>
            <a:chOff x="6813424" y="1228157"/>
            <a:chExt cx="240359" cy="1447800"/>
          </a:xfrm>
        </p:grpSpPr>
        <p:sp>
          <p:nvSpPr>
            <p:cNvPr id="56" name="Parallelogram 55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rapezoid 56"/>
            <p:cNvSpPr/>
            <p:nvPr/>
          </p:nvSpPr>
          <p:spPr>
            <a:xfrm rot="16757022">
              <a:off x="6410875" y="1901017"/>
              <a:ext cx="1077223" cy="208593"/>
            </a:xfrm>
            <a:prstGeom prst="trapezoid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876800" y="1676400"/>
            <a:ext cx="307983" cy="1371600"/>
            <a:chOff x="6601978" y="1709714"/>
            <a:chExt cx="307983" cy="1371600"/>
          </a:xfrm>
        </p:grpSpPr>
        <p:sp>
          <p:nvSpPr>
            <p:cNvPr id="59" name="Parallelogram 58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rapezoid 59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638800" y="457200"/>
            <a:ext cx="381000" cy="1219200"/>
            <a:chOff x="5562600" y="762000"/>
            <a:chExt cx="304800" cy="1371600"/>
          </a:xfrm>
        </p:grpSpPr>
        <p:grpSp>
          <p:nvGrpSpPr>
            <p:cNvPr id="67" name="Group 152"/>
            <p:cNvGrpSpPr/>
            <p:nvPr/>
          </p:nvGrpSpPr>
          <p:grpSpPr>
            <a:xfrm>
              <a:off x="5562600" y="762000"/>
              <a:ext cx="304800" cy="1371600"/>
              <a:chOff x="6096000" y="762000"/>
              <a:chExt cx="304800" cy="137160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6172200" y="762000"/>
                <a:ext cx="152400" cy="137160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Hexagon 72"/>
              <p:cNvSpPr/>
              <p:nvPr/>
            </p:nvSpPr>
            <p:spPr>
              <a:xfrm>
                <a:off x="6096000" y="990600"/>
                <a:ext cx="304800" cy="990600"/>
              </a:xfrm>
              <a:prstGeom prst="hexagon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8" name="Straight Connector 67"/>
            <p:cNvCxnSpPr>
              <a:stCxn id="73" idx="4"/>
            </p:cNvCxnSpPr>
            <p:nvPr/>
          </p:nvCxnSpPr>
          <p:spPr>
            <a:xfrm rot="16200000" flipH="1">
              <a:off x="5410200" y="1219200"/>
              <a:ext cx="533400" cy="7620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54483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73" idx="5"/>
            </p:cNvCxnSpPr>
            <p:nvPr/>
          </p:nvCxnSpPr>
          <p:spPr>
            <a:xfrm rot="16200000" flipH="1" flipV="1">
              <a:off x="5486400" y="1219200"/>
              <a:ext cx="5334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endCxn id="73" idx="1"/>
            </p:cNvCxnSpPr>
            <p:nvPr/>
          </p:nvCxnSpPr>
          <p:spPr>
            <a:xfrm rot="16200000" flipH="1">
              <a:off x="5524500" y="17145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2362200" y="5943600"/>
            <a:ext cx="1371600" cy="533400"/>
            <a:chOff x="2133600" y="5791200"/>
            <a:chExt cx="1524000" cy="53340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83" name="Isosceles Triangle 82"/>
            <p:cNvSpPr/>
            <p:nvPr/>
          </p:nvSpPr>
          <p:spPr>
            <a:xfrm>
              <a:off x="3124200" y="6019800"/>
              <a:ext cx="533400" cy="304800"/>
            </a:xfrm>
            <a:prstGeom prst="triangle">
              <a:avLst>
                <a:gd name="adj" fmla="val 27486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4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  <a:grpFill/>
          </p:grpSpPr>
          <p:cxnSp>
            <p:nvCxnSpPr>
              <p:cNvPr id="85" name="Straight Connector 84"/>
              <p:cNvCxnSpPr>
                <a:endCxn id="89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grpFill/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endCxn id="89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7" name="Isosceles Triangle 86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rapezoid 87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3810000" y="5791200"/>
            <a:ext cx="716280" cy="762000"/>
            <a:chOff x="4846320" y="5562600"/>
            <a:chExt cx="716280" cy="76200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91" name="Isosceles Triangle 90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0"/>
              <a:endCxn id="97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Isosceles Triangle 94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Isosceles Triangle 95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066800" y="685800"/>
            <a:ext cx="883920" cy="1440180"/>
            <a:chOff x="1066800" y="685800"/>
            <a:chExt cx="883920" cy="1440180"/>
          </a:xfrm>
        </p:grpSpPr>
        <p:sp>
          <p:nvSpPr>
            <p:cNvPr id="99" name="Trapezoid 98"/>
            <p:cNvSpPr/>
            <p:nvPr/>
          </p:nvSpPr>
          <p:spPr>
            <a:xfrm rot="17045905">
              <a:off x="1166392" y="1312460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rapezoid 99"/>
            <p:cNvSpPr/>
            <p:nvPr/>
          </p:nvSpPr>
          <p:spPr>
            <a:xfrm rot="17045905">
              <a:off x="1210684" y="931492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066800" y="685800"/>
              <a:ext cx="883920" cy="1440180"/>
            </a:xfrm>
            <a:custGeom>
              <a:avLst/>
              <a:gdLst>
                <a:gd name="connsiteX0" fmla="*/ 373380 w 883920"/>
                <a:gd name="connsiteY0" fmla="*/ 152400 h 1440180"/>
                <a:gd name="connsiteX1" fmla="*/ 236220 w 883920"/>
                <a:gd name="connsiteY1" fmla="*/ 274320 h 1440180"/>
                <a:gd name="connsiteX2" fmla="*/ 640080 w 883920"/>
                <a:gd name="connsiteY2" fmla="*/ 396240 h 1440180"/>
                <a:gd name="connsiteX3" fmla="*/ 655320 w 883920"/>
                <a:gd name="connsiteY3" fmla="*/ 541020 h 1440180"/>
                <a:gd name="connsiteX4" fmla="*/ 487680 w 883920"/>
                <a:gd name="connsiteY4" fmla="*/ 655320 h 1440180"/>
                <a:gd name="connsiteX5" fmla="*/ 106680 w 883920"/>
                <a:gd name="connsiteY5" fmla="*/ 350520 h 1440180"/>
                <a:gd name="connsiteX6" fmla="*/ 190500 w 883920"/>
                <a:gd name="connsiteY6" fmla="*/ 647700 h 1440180"/>
                <a:gd name="connsiteX7" fmla="*/ 632460 w 883920"/>
                <a:gd name="connsiteY7" fmla="*/ 960120 h 1440180"/>
                <a:gd name="connsiteX8" fmla="*/ 541020 w 883920"/>
                <a:gd name="connsiteY8" fmla="*/ 1097280 h 1440180"/>
                <a:gd name="connsiteX9" fmla="*/ 121920 w 883920"/>
                <a:gd name="connsiteY9" fmla="*/ 845820 h 1440180"/>
                <a:gd name="connsiteX10" fmla="*/ 68580 w 883920"/>
                <a:gd name="connsiteY10" fmla="*/ 701040 h 1440180"/>
                <a:gd name="connsiteX11" fmla="*/ 0 w 883920"/>
                <a:gd name="connsiteY11" fmla="*/ 922020 h 1440180"/>
                <a:gd name="connsiteX12" fmla="*/ 213360 w 883920"/>
                <a:gd name="connsiteY12" fmla="*/ 1158240 h 1440180"/>
                <a:gd name="connsiteX13" fmla="*/ 571500 w 883920"/>
                <a:gd name="connsiteY13" fmla="*/ 1249680 h 1440180"/>
                <a:gd name="connsiteX14" fmla="*/ 259080 w 883920"/>
                <a:gd name="connsiteY14" fmla="*/ 1348740 h 1440180"/>
                <a:gd name="connsiteX15" fmla="*/ 266700 w 883920"/>
                <a:gd name="connsiteY15" fmla="*/ 1440180 h 1440180"/>
                <a:gd name="connsiteX16" fmla="*/ 662940 w 883920"/>
                <a:gd name="connsiteY16" fmla="*/ 1386840 h 1440180"/>
                <a:gd name="connsiteX17" fmla="*/ 800100 w 883920"/>
                <a:gd name="connsiteY17" fmla="*/ 1333500 h 1440180"/>
                <a:gd name="connsiteX18" fmla="*/ 883920 w 883920"/>
                <a:gd name="connsiteY18" fmla="*/ 845820 h 1440180"/>
                <a:gd name="connsiteX19" fmla="*/ 868680 w 883920"/>
                <a:gd name="connsiteY19" fmla="*/ 304800 h 1440180"/>
                <a:gd name="connsiteX20" fmla="*/ 480060 w 883920"/>
                <a:gd name="connsiteY20" fmla="*/ 0 h 1440180"/>
                <a:gd name="connsiteX21" fmla="*/ 624840 w 883920"/>
                <a:gd name="connsiteY21" fmla="*/ 243840 h 1440180"/>
                <a:gd name="connsiteX22" fmla="*/ 373380 w 883920"/>
                <a:gd name="connsiteY22" fmla="*/ 152400 h 1440180"/>
                <a:gd name="connsiteX0" fmla="*/ 373380 w 883920"/>
                <a:gd name="connsiteY0" fmla="*/ 152400 h 1440180"/>
                <a:gd name="connsiteX1" fmla="*/ 236220 w 883920"/>
                <a:gd name="connsiteY1" fmla="*/ 274320 h 1440180"/>
                <a:gd name="connsiteX2" fmla="*/ 548640 w 883920"/>
                <a:gd name="connsiteY2" fmla="*/ 342900 h 1440180"/>
                <a:gd name="connsiteX3" fmla="*/ 655320 w 883920"/>
                <a:gd name="connsiteY3" fmla="*/ 541020 h 1440180"/>
                <a:gd name="connsiteX4" fmla="*/ 487680 w 883920"/>
                <a:gd name="connsiteY4" fmla="*/ 655320 h 1440180"/>
                <a:gd name="connsiteX5" fmla="*/ 106680 w 883920"/>
                <a:gd name="connsiteY5" fmla="*/ 350520 h 1440180"/>
                <a:gd name="connsiteX6" fmla="*/ 190500 w 883920"/>
                <a:gd name="connsiteY6" fmla="*/ 647700 h 1440180"/>
                <a:gd name="connsiteX7" fmla="*/ 632460 w 883920"/>
                <a:gd name="connsiteY7" fmla="*/ 960120 h 1440180"/>
                <a:gd name="connsiteX8" fmla="*/ 541020 w 883920"/>
                <a:gd name="connsiteY8" fmla="*/ 1097280 h 1440180"/>
                <a:gd name="connsiteX9" fmla="*/ 121920 w 883920"/>
                <a:gd name="connsiteY9" fmla="*/ 845820 h 1440180"/>
                <a:gd name="connsiteX10" fmla="*/ 68580 w 883920"/>
                <a:gd name="connsiteY10" fmla="*/ 701040 h 1440180"/>
                <a:gd name="connsiteX11" fmla="*/ 0 w 883920"/>
                <a:gd name="connsiteY11" fmla="*/ 922020 h 1440180"/>
                <a:gd name="connsiteX12" fmla="*/ 213360 w 883920"/>
                <a:gd name="connsiteY12" fmla="*/ 1158240 h 1440180"/>
                <a:gd name="connsiteX13" fmla="*/ 571500 w 883920"/>
                <a:gd name="connsiteY13" fmla="*/ 1249680 h 1440180"/>
                <a:gd name="connsiteX14" fmla="*/ 259080 w 883920"/>
                <a:gd name="connsiteY14" fmla="*/ 1348740 h 1440180"/>
                <a:gd name="connsiteX15" fmla="*/ 266700 w 883920"/>
                <a:gd name="connsiteY15" fmla="*/ 1440180 h 1440180"/>
                <a:gd name="connsiteX16" fmla="*/ 662940 w 883920"/>
                <a:gd name="connsiteY16" fmla="*/ 1386840 h 1440180"/>
                <a:gd name="connsiteX17" fmla="*/ 800100 w 883920"/>
                <a:gd name="connsiteY17" fmla="*/ 1333500 h 1440180"/>
                <a:gd name="connsiteX18" fmla="*/ 883920 w 883920"/>
                <a:gd name="connsiteY18" fmla="*/ 845820 h 1440180"/>
                <a:gd name="connsiteX19" fmla="*/ 868680 w 883920"/>
                <a:gd name="connsiteY19" fmla="*/ 304800 h 1440180"/>
                <a:gd name="connsiteX20" fmla="*/ 480060 w 883920"/>
                <a:gd name="connsiteY20" fmla="*/ 0 h 1440180"/>
                <a:gd name="connsiteX21" fmla="*/ 624840 w 883920"/>
                <a:gd name="connsiteY21" fmla="*/ 243840 h 1440180"/>
                <a:gd name="connsiteX22" fmla="*/ 373380 w 883920"/>
                <a:gd name="connsiteY22" fmla="*/ 152400 h 1440180"/>
                <a:gd name="connsiteX0" fmla="*/ 373380 w 883920"/>
                <a:gd name="connsiteY0" fmla="*/ 152400 h 1440180"/>
                <a:gd name="connsiteX1" fmla="*/ 236220 w 883920"/>
                <a:gd name="connsiteY1" fmla="*/ 274320 h 1440180"/>
                <a:gd name="connsiteX2" fmla="*/ 548640 w 883920"/>
                <a:gd name="connsiteY2" fmla="*/ 342900 h 1440180"/>
                <a:gd name="connsiteX3" fmla="*/ 396240 w 883920"/>
                <a:gd name="connsiteY3" fmla="*/ 495300 h 1440180"/>
                <a:gd name="connsiteX4" fmla="*/ 487680 w 883920"/>
                <a:gd name="connsiteY4" fmla="*/ 655320 h 1440180"/>
                <a:gd name="connsiteX5" fmla="*/ 106680 w 883920"/>
                <a:gd name="connsiteY5" fmla="*/ 350520 h 1440180"/>
                <a:gd name="connsiteX6" fmla="*/ 190500 w 883920"/>
                <a:gd name="connsiteY6" fmla="*/ 647700 h 1440180"/>
                <a:gd name="connsiteX7" fmla="*/ 632460 w 883920"/>
                <a:gd name="connsiteY7" fmla="*/ 960120 h 1440180"/>
                <a:gd name="connsiteX8" fmla="*/ 541020 w 883920"/>
                <a:gd name="connsiteY8" fmla="*/ 1097280 h 1440180"/>
                <a:gd name="connsiteX9" fmla="*/ 121920 w 883920"/>
                <a:gd name="connsiteY9" fmla="*/ 845820 h 1440180"/>
                <a:gd name="connsiteX10" fmla="*/ 68580 w 883920"/>
                <a:gd name="connsiteY10" fmla="*/ 701040 h 1440180"/>
                <a:gd name="connsiteX11" fmla="*/ 0 w 883920"/>
                <a:gd name="connsiteY11" fmla="*/ 922020 h 1440180"/>
                <a:gd name="connsiteX12" fmla="*/ 213360 w 883920"/>
                <a:gd name="connsiteY12" fmla="*/ 1158240 h 1440180"/>
                <a:gd name="connsiteX13" fmla="*/ 571500 w 883920"/>
                <a:gd name="connsiteY13" fmla="*/ 1249680 h 1440180"/>
                <a:gd name="connsiteX14" fmla="*/ 259080 w 883920"/>
                <a:gd name="connsiteY14" fmla="*/ 1348740 h 1440180"/>
                <a:gd name="connsiteX15" fmla="*/ 266700 w 883920"/>
                <a:gd name="connsiteY15" fmla="*/ 1440180 h 1440180"/>
                <a:gd name="connsiteX16" fmla="*/ 662940 w 883920"/>
                <a:gd name="connsiteY16" fmla="*/ 1386840 h 1440180"/>
                <a:gd name="connsiteX17" fmla="*/ 800100 w 883920"/>
                <a:gd name="connsiteY17" fmla="*/ 1333500 h 1440180"/>
                <a:gd name="connsiteX18" fmla="*/ 883920 w 883920"/>
                <a:gd name="connsiteY18" fmla="*/ 845820 h 1440180"/>
                <a:gd name="connsiteX19" fmla="*/ 868680 w 883920"/>
                <a:gd name="connsiteY19" fmla="*/ 304800 h 1440180"/>
                <a:gd name="connsiteX20" fmla="*/ 480060 w 883920"/>
                <a:gd name="connsiteY20" fmla="*/ 0 h 1440180"/>
                <a:gd name="connsiteX21" fmla="*/ 624840 w 883920"/>
                <a:gd name="connsiteY21" fmla="*/ 243840 h 1440180"/>
                <a:gd name="connsiteX22" fmla="*/ 373380 w 883920"/>
                <a:gd name="connsiteY22" fmla="*/ 152400 h 1440180"/>
                <a:gd name="connsiteX0" fmla="*/ 373380 w 883920"/>
                <a:gd name="connsiteY0" fmla="*/ 152400 h 1440180"/>
                <a:gd name="connsiteX1" fmla="*/ 236220 w 883920"/>
                <a:gd name="connsiteY1" fmla="*/ 274320 h 1440180"/>
                <a:gd name="connsiteX2" fmla="*/ 548640 w 883920"/>
                <a:gd name="connsiteY2" fmla="*/ 342900 h 1440180"/>
                <a:gd name="connsiteX3" fmla="*/ 396240 w 883920"/>
                <a:gd name="connsiteY3" fmla="*/ 495300 h 1440180"/>
                <a:gd name="connsiteX4" fmla="*/ 487680 w 883920"/>
                <a:gd name="connsiteY4" fmla="*/ 655320 h 1440180"/>
                <a:gd name="connsiteX5" fmla="*/ 106680 w 883920"/>
                <a:gd name="connsiteY5" fmla="*/ 350520 h 1440180"/>
                <a:gd name="connsiteX6" fmla="*/ 190500 w 883920"/>
                <a:gd name="connsiteY6" fmla="*/ 647700 h 1440180"/>
                <a:gd name="connsiteX7" fmla="*/ 632460 w 883920"/>
                <a:gd name="connsiteY7" fmla="*/ 960120 h 1440180"/>
                <a:gd name="connsiteX8" fmla="*/ 396240 w 883920"/>
                <a:gd name="connsiteY8" fmla="*/ 952500 h 1440180"/>
                <a:gd name="connsiteX9" fmla="*/ 541020 w 883920"/>
                <a:gd name="connsiteY9" fmla="*/ 1097280 h 1440180"/>
                <a:gd name="connsiteX10" fmla="*/ 121920 w 883920"/>
                <a:gd name="connsiteY10" fmla="*/ 845820 h 1440180"/>
                <a:gd name="connsiteX11" fmla="*/ 68580 w 883920"/>
                <a:gd name="connsiteY11" fmla="*/ 701040 h 1440180"/>
                <a:gd name="connsiteX12" fmla="*/ 0 w 883920"/>
                <a:gd name="connsiteY12" fmla="*/ 922020 h 1440180"/>
                <a:gd name="connsiteX13" fmla="*/ 213360 w 883920"/>
                <a:gd name="connsiteY13" fmla="*/ 1158240 h 1440180"/>
                <a:gd name="connsiteX14" fmla="*/ 571500 w 883920"/>
                <a:gd name="connsiteY14" fmla="*/ 1249680 h 1440180"/>
                <a:gd name="connsiteX15" fmla="*/ 259080 w 883920"/>
                <a:gd name="connsiteY15" fmla="*/ 1348740 h 1440180"/>
                <a:gd name="connsiteX16" fmla="*/ 266700 w 883920"/>
                <a:gd name="connsiteY16" fmla="*/ 1440180 h 1440180"/>
                <a:gd name="connsiteX17" fmla="*/ 662940 w 883920"/>
                <a:gd name="connsiteY17" fmla="*/ 1386840 h 1440180"/>
                <a:gd name="connsiteX18" fmla="*/ 800100 w 883920"/>
                <a:gd name="connsiteY18" fmla="*/ 1333500 h 1440180"/>
                <a:gd name="connsiteX19" fmla="*/ 883920 w 883920"/>
                <a:gd name="connsiteY19" fmla="*/ 845820 h 1440180"/>
                <a:gd name="connsiteX20" fmla="*/ 868680 w 883920"/>
                <a:gd name="connsiteY20" fmla="*/ 304800 h 1440180"/>
                <a:gd name="connsiteX21" fmla="*/ 480060 w 883920"/>
                <a:gd name="connsiteY21" fmla="*/ 0 h 1440180"/>
                <a:gd name="connsiteX22" fmla="*/ 624840 w 883920"/>
                <a:gd name="connsiteY22" fmla="*/ 243840 h 1440180"/>
                <a:gd name="connsiteX23" fmla="*/ 373380 w 883920"/>
                <a:gd name="connsiteY23" fmla="*/ 152400 h 1440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83920" h="1440180">
                  <a:moveTo>
                    <a:pt x="373380" y="152400"/>
                  </a:moveTo>
                  <a:lnTo>
                    <a:pt x="236220" y="274320"/>
                  </a:lnTo>
                  <a:lnTo>
                    <a:pt x="548640" y="342900"/>
                  </a:lnTo>
                  <a:lnTo>
                    <a:pt x="396240" y="495300"/>
                  </a:lnTo>
                  <a:lnTo>
                    <a:pt x="487680" y="655320"/>
                  </a:lnTo>
                  <a:lnTo>
                    <a:pt x="106680" y="350520"/>
                  </a:lnTo>
                  <a:lnTo>
                    <a:pt x="190500" y="647700"/>
                  </a:lnTo>
                  <a:lnTo>
                    <a:pt x="632460" y="960120"/>
                  </a:lnTo>
                  <a:lnTo>
                    <a:pt x="396240" y="952500"/>
                  </a:lnTo>
                  <a:lnTo>
                    <a:pt x="541020" y="1097280"/>
                  </a:lnTo>
                  <a:lnTo>
                    <a:pt x="121920" y="845820"/>
                  </a:lnTo>
                  <a:lnTo>
                    <a:pt x="68580" y="701040"/>
                  </a:lnTo>
                  <a:lnTo>
                    <a:pt x="0" y="922020"/>
                  </a:lnTo>
                  <a:lnTo>
                    <a:pt x="213360" y="1158240"/>
                  </a:lnTo>
                  <a:lnTo>
                    <a:pt x="571500" y="1249680"/>
                  </a:lnTo>
                  <a:lnTo>
                    <a:pt x="259080" y="1348740"/>
                  </a:lnTo>
                  <a:lnTo>
                    <a:pt x="266700" y="1440180"/>
                  </a:lnTo>
                  <a:lnTo>
                    <a:pt x="662940" y="1386840"/>
                  </a:lnTo>
                  <a:lnTo>
                    <a:pt x="800100" y="1333500"/>
                  </a:lnTo>
                  <a:lnTo>
                    <a:pt x="883920" y="845820"/>
                  </a:lnTo>
                  <a:lnTo>
                    <a:pt x="868680" y="304800"/>
                  </a:lnTo>
                  <a:lnTo>
                    <a:pt x="480060" y="0"/>
                  </a:lnTo>
                  <a:lnTo>
                    <a:pt x="624840" y="243840"/>
                  </a:lnTo>
                  <a:lnTo>
                    <a:pt x="373380" y="15240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 rot="1041363">
              <a:off x="1549424" y="1194624"/>
              <a:ext cx="381000" cy="22860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5" name="Straight Connector 104"/>
            <p:cNvCxnSpPr>
              <a:stCxn id="104" idx="0"/>
              <a:endCxn id="104" idx="3"/>
            </p:cNvCxnSpPr>
            <p:nvPr/>
          </p:nvCxnSpPr>
          <p:spPr>
            <a:xfrm flipH="1">
              <a:off x="1795087" y="1306205"/>
              <a:ext cx="69069" cy="139712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Trapezoid 110"/>
            <p:cNvSpPr/>
            <p:nvPr/>
          </p:nvSpPr>
          <p:spPr>
            <a:xfrm rot="735380">
              <a:off x="1766207" y="1611318"/>
              <a:ext cx="152400" cy="443862"/>
            </a:xfrm>
            <a:prstGeom prst="trapezoid">
              <a:avLst>
                <a:gd name="adj" fmla="val 14444"/>
              </a:avLst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6172200" y="609600"/>
            <a:ext cx="838200" cy="5133975"/>
            <a:chOff x="7620000" y="533400"/>
            <a:chExt cx="838200" cy="5133975"/>
          </a:xfrm>
        </p:grpSpPr>
        <p:sp>
          <p:nvSpPr>
            <p:cNvPr id="112" name="Rectangle 111"/>
            <p:cNvSpPr/>
            <p:nvPr/>
          </p:nvSpPr>
          <p:spPr>
            <a:xfrm>
              <a:off x="7858125" y="3505200"/>
              <a:ext cx="152400" cy="12192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7620000" y="533400"/>
              <a:ext cx="838200" cy="5133975"/>
            </a:xfrm>
            <a:custGeom>
              <a:avLst/>
              <a:gdLst>
                <a:gd name="connsiteX0" fmla="*/ 171450 w 838200"/>
                <a:gd name="connsiteY0" fmla="*/ 3114675 h 4943475"/>
                <a:gd name="connsiteX1" fmla="*/ 523875 w 838200"/>
                <a:gd name="connsiteY1" fmla="*/ 2914650 h 4943475"/>
                <a:gd name="connsiteX2" fmla="*/ 523875 w 838200"/>
                <a:gd name="connsiteY2" fmla="*/ 3924300 h 4943475"/>
                <a:gd name="connsiteX3" fmla="*/ 114300 w 838200"/>
                <a:gd name="connsiteY3" fmla="*/ 3810000 h 4943475"/>
                <a:gd name="connsiteX4" fmla="*/ 228600 w 838200"/>
                <a:gd name="connsiteY4" fmla="*/ 4219575 h 4943475"/>
                <a:gd name="connsiteX5" fmla="*/ 0 w 838200"/>
                <a:gd name="connsiteY5" fmla="*/ 4943475 h 4943475"/>
                <a:gd name="connsiteX6" fmla="*/ 742950 w 838200"/>
                <a:gd name="connsiteY6" fmla="*/ 4105275 h 4943475"/>
                <a:gd name="connsiteX7" fmla="*/ 838200 w 838200"/>
                <a:gd name="connsiteY7" fmla="*/ 2724150 h 4943475"/>
                <a:gd name="connsiteX8" fmla="*/ 542925 w 838200"/>
                <a:gd name="connsiteY8" fmla="*/ 276225 h 4943475"/>
                <a:gd name="connsiteX9" fmla="*/ 333375 w 838200"/>
                <a:gd name="connsiteY9" fmla="*/ 0 h 4943475"/>
                <a:gd name="connsiteX10" fmla="*/ 314325 w 838200"/>
                <a:gd name="connsiteY10" fmla="*/ 504825 h 4943475"/>
                <a:gd name="connsiteX11" fmla="*/ 523875 w 838200"/>
                <a:gd name="connsiteY11" fmla="*/ 1104900 h 4943475"/>
                <a:gd name="connsiteX12" fmla="*/ 600075 w 838200"/>
                <a:gd name="connsiteY12" fmla="*/ 2419350 h 4943475"/>
                <a:gd name="connsiteX13" fmla="*/ 228600 w 838200"/>
                <a:gd name="connsiteY13" fmla="*/ 2771775 h 4943475"/>
                <a:gd name="connsiteX14" fmla="*/ 219075 w 838200"/>
                <a:gd name="connsiteY14" fmla="*/ 3048000 h 4943475"/>
                <a:gd name="connsiteX15" fmla="*/ 171450 w 838200"/>
                <a:gd name="connsiteY15" fmla="*/ 3114675 h 49434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542925 w 838200"/>
                <a:gd name="connsiteY8" fmla="*/ 466725 h 5133975"/>
                <a:gd name="connsiteX9" fmla="*/ 161925 w 838200"/>
                <a:gd name="connsiteY9" fmla="*/ 0 h 5133975"/>
                <a:gd name="connsiteX10" fmla="*/ 314325 w 838200"/>
                <a:gd name="connsiteY10" fmla="*/ 695325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314325 w 838200"/>
                <a:gd name="connsiteY10" fmla="*/ 695325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161925 w 838200"/>
                <a:gd name="connsiteY10" fmla="*/ 762000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38200" h="5133975">
                  <a:moveTo>
                    <a:pt x="171450" y="3305175"/>
                  </a:moveTo>
                  <a:lnTo>
                    <a:pt x="523875" y="3105150"/>
                  </a:lnTo>
                  <a:lnTo>
                    <a:pt x="523875" y="4114800"/>
                  </a:lnTo>
                  <a:lnTo>
                    <a:pt x="114300" y="4000500"/>
                  </a:lnTo>
                  <a:lnTo>
                    <a:pt x="228600" y="4410075"/>
                  </a:lnTo>
                  <a:lnTo>
                    <a:pt x="0" y="5133975"/>
                  </a:lnTo>
                  <a:lnTo>
                    <a:pt x="742950" y="4295775"/>
                  </a:lnTo>
                  <a:lnTo>
                    <a:pt x="838200" y="2914650"/>
                  </a:lnTo>
                  <a:lnTo>
                    <a:pt x="619125" y="762000"/>
                  </a:lnTo>
                  <a:lnTo>
                    <a:pt x="161925" y="0"/>
                  </a:lnTo>
                  <a:lnTo>
                    <a:pt x="161925" y="762000"/>
                  </a:lnTo>
                  <a:lnTo>
                    <a:pt x="523875" y="1295400"/>
                  </a:lnTo>
                  <a:lnTo>
                    <a:pt x="600075" y="2609850"/>
                  </a:lnTo>
                  <a:lnTo>
                    <a:pt x="228600" y="2962275"/>
                  </a:lnTo>
                  <a:lnTo>
                    <a:pt x="219075" y="3238500"/>
                  </a:lnTo>
                  <a:lnTo>
                    <a:pt x="171450" y="330517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7620000" y="533400"/>
              <a:ext cx="838200" cy="5133975"/>
            </a:xfrm>
            <a:custGeom>
              <a:avLst/>
              <a:gdLst>
                <a:gd name="connsiteX0" fmla="*/ 171450 w 838200"/>
                <a:gd name="connsiteY0" fmla="*/ 3114675 h 4943475"/>
                <a:gd name="connsiteX1" fmla="*/ 523875 w 838200"/>
                <a:gd name="connsiteY1" fmla="*/ 2914650 h 4943475"/>
                <a:gd name="connsiteX2" fmla="*/ 523875 w 838200"/>
                <a:gd name="connsiteY2" fmla="*/ 3924300 h 4943475"/>
                <a:gd name="connsiteX3" fmla="*/ 114300 w 838200"/>
                <a:gd name="connsiteY3" fmla="*/ 3810000 h 4943475"/>
                <a:gd name="connsiteX4" fmla="*/ 228600 w 838200"/>
                <a:gd name="connsiteY4" fmla="*/ 4219575 h 4943475"/>
                <a:gd name="connsiteX5" fmla="*/ 0 w 838200"/>
                <a:gd name="connsiteY5" fmla="*/ 4943475 h 4943475"/>
                <a:gd name="connsiteX6" fmla="*/ 742950 w 838200"/>
                <a:gd name="connsiteY6" fmla="*/ 4105275 h 4943475"/>
                <a:gd name="connsiteX7" fmla="*/ 838200 w 838200"/>
                <a:gd name="connsiteY7" fmla="*/ 2724150 h 4943475"/>
                <a:gd name="connsiteX8" fmla="*/ 542925 w 838200"/>
                <a:gd name="connsiteY8" fmla="*/ 276225 h 4943475"/>
                <a:gd name="connsiteX9" fmla="*/ 333375 w 838200"/>
                <a:gd name="connsiteY9" fmla="*/ 0 h 4943475"/>
                <a:gd name="connsiteX10" fmla="*/ 314325 w 838200"/>
                <a:gd name="connsiteY10" fmla="*/ 504825 h 4943475"/>
                <a:gd name="connsiteX11" fmla="*/ 523875 w 838200"/>
                <a:gd name="connsiteY11" fmla="*/ 1104900 h 4943475"/>
                <a:gd name="connsiteX12" fmla="*/ 600075 w 838200"/>
                <a:gd name="connsiteY12" fmla="*/ 2419350 h 4943475"/>
                <a:gd name="connsiteX13" fmla="*/ 228600 w 838200"/>
                <a:gd name="connsiteY13" fmla="*/ 2771775 h 4943475"/>
                <a:gd name="connsiteX14" fmla="*/ 219075 w 838200"/>
                <a:gd name="connsiteY14" fmla="*/ 3048000 h 4943475"/>
                <a:gd name="connsiteX15" fmla="*/ 171450 w 838200"/>
                <a:gd name="connsiteY15" fmla="*/ 3114675 h 49434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542925 w 838200"/>
                <a:gd name="connsiteY8" fmla="*/ 466725 h 5133975"/>
                <a:gd name="connsiteX9" fmla="*/ 161925 w 838200"/>
                <a:gd name="connsiteY9" fmla="*/ 0 h 5133975"/>
                <a:gd name="connsiteX10" fmla="*/ 314325 w 838200"/>
                <a:gd name="connsiteY10" fmla="*/ 695325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314325 w 838200"/>
                <a:gd name="connsiteY10" fmla="*/ 695325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161925 w 838200"/>
                <a:gd name="connsiteY10" fmla="*/ 762000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523875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00075 w 838200"/>
                <a:gd name="connsiteY12" fmla="*/ 260985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13" fmla="*/ 228600 w 838200"/>
                <a:gd name="connsiteY13" fmla="*/ 2962275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13" fmla="*/ 685800 w 838200"/>
                <a:gd name="connsiteY13" fmla="*/ 3048000 h 5133975"/>
                <a:gd name="connsiteX14" fmla="*/ 219075 w 838200"/>
                <a:gd name="connsiteY14" fmla="*/ 3238500 h 5133975"/>
                <a:gd name="connsiteX15" fmla="*/ 171450 w 838200"/>
                <a:gd name="connsiteY15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13" fmla="*/ 219075 w 838200"/>
                <a:gd name="connsiteY13" fmla="*/ 3238500 h 5133975"/>
                <a:gd name="connsiteX14" fmla="*/ 171450 w 838200"/>
                <a:gd name="connsiteY14" fmla="*/ 3305175 h 5133975"/>
                <a:gd name="connsiteX0" fmla="*/ 171450 w 838200"/>
                <a:gd name="connsiteY0" fmla="*/ 3305175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13" fmla="*/ 171450 w 838200"/>
                <a:gd name="connsiteY13" fmla="*/ 3305175 h 5133975"/>
                <a:gd name="connsiteX0" fmla="*/ 685800 w 838200"/>
                <a:gd name="connsiteY0" fmla="*/ 2819400 h 5133975"/>
                <a:gd name="connsiteX1" fmla="*/ 523875 w 838200"/>
                <a:gd name="connsiteY1" fmla="*/ 310515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0" fmla="*/ 685800 w 838200"/>
                <a:gd name="connsiteY0" fmla="*/ 2819400 h 5133975"/>
                <a:gd name="connsiteX1" fmla="*/ 685800 w 838200"/>
                <a:gd name="connsiteY1" fmla="*/ 3124200 h 5133975"/>
                <a:gd name="connsiteX2" fmla="*/ 523875 w 838200"/>
                <a:gd name="connsiteY2" fmla="*/ 41148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0" fmla="*/ 685800 w 838200"/>
                <a:gd name="connsiteY0" fmla="*/ 2819400 h 5133975"/>
                <a:gd name="connsiteX1" fmla="*/ 685800 w 838200"/>
                <a:gd name="connsiteY1" fmla="*/ 3124200 h 5133975"/>
                <a:gd name="connsiteX2" fmla="*/ 609600 w 838200"/>
                <a:gd name="connsiteY2" fmla="*/ 4267200 h 5133975"/>
                <a:gd name="connsiteX3" fmla="*/ 114300 w 838200"/>
                <a:gd name="connsiteY3" fmla="*/ 40005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0" fmla="*/ 685800 w 838200"/>
                <a:gd name="connsiteY0" fmla="*/ 2819400 h 5133975"/>
                <a:gd name="connsiteX1" fmla="*/ 685800 w 838200"/>
                <a:gd name="connsiteY1" fmla="*/ 3124200 h 5133975"/>
                <a:gd name="connsiteX2" fmla="*/ 609600 w 838200"/>
                <a:gd name="connsiteY2" fmla="*/ 4267200 h 5133975"/>
                <a:gd name="connsiteX3" fmla="*/ 457200 w 838200"/>
                <a:gd name="connsiteY3" fmla="*/ 4343400 h 5133975"/>
                <a:gd name="connsiteX4" fmla="*/ 228600 w 838200"/>
                <a:gd name="connsiteY4" fmla="*/ 4410075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0" fmla="*/ 685800 w 838200"/>
                <a:gd name="connsiteY0" fmla="*/ 2819400 h 5133975"/>
                <a:gd name="connsiteX1" fmla="*/ 685800 w 838200"/>
                <a:gd name="connsiteY1" fmla="*/ 3124200 h 5133975"/>
                <a:gd name="connsiteX2" fmla="*/ 609600 w 838200"/>
                <a:gd name="connsiteY2" fmla="*/ 4267200 h 5133975"/>
                <a:gd name="connsiteX3" fmla="*/ 457200 w 838200"/>
                <a:gd name="connsiteY3" fmla="*/ 4343400 h 5133975"/>
                <a:gd name="connsiteX4" fmla="*/ 304800 w 838200"/>
                <a:gd name="connsiteY4" fmla="*/ 4572000 h 5133975"/>
                <a:gd name="connsiteX5" fmla="*/ 0 w 838200"/>
                <a:gd name="connsiteY5" fmla="*/ 5133975 h 5133975"/>
                <a:gd name="connsiteX6" fmla="*/ 742950 w 838200"/>
                <a:gd name="connsiteY6" fmla="*/ 4295775 h 5133975"/>
                <a:gd name="connsiteX7" fmla="*/ 838200 w 838200"/>
                <a:gd name="connsiteY7" fmla="*/ 2914650 h 5133975"/>
                <a:gd name="connsiteX8" fmla="*/ 619125 w 838200"/>
                <a:gd name="connsiteY8" fmla="*/ 762000 h 5133975"/>
                <a:gd name="connsiteX9" fmla="*/ 161925 w 838200"/>
                <a:gd name="connsiteY9" fmla="*/ 0 h 5133975"/>
                <a:gd name="connsiteX10" fmla="*/ 457200 w 838200"/>
                <a:gd name="connsiteY10" fmla="*/ 762000 h 5133975"/>
                <a:gd name="connsiteX11" fmla="*/ 609600 w 838200"/>
                <a:gd name="connsiteY11" fmla="*/ 1295400 h 5133975"/>
                <a:gd name="connsiteX12" fmla="*/ 685800 w 838200"/>
                <a:gd name="connsiteY12" fmla="*/ 2819400 h 5133975"/>
                <a:gd name="connsiteX0" fmla="*/ 685800 w 838200"/>
                <a:gd name="connsiteY0" fmla="*/ 2819400 h 5133975"/>
                <a:gd name="connsiteX1" fmla="*/ 685800 w 838200"/>
                <a:gd name="connsiteY1" fmla="*/ 3124200 h 5133975"/>
                <a:gd name="connsiteX2" fmla="*/ 609600 w 838200"/>
                <a:gd name="connsiteY2" fmla="*/ 4267200 h 5133975"/>
                <a:gd name="connsiteX3" fmla="*/ 304800 w 838200"/>
                <a:gd name="connsiteY3" fmla="*/ 4572000 h 5133975"/>
                <a:gd name="connsiteX4" fmla="*/ 0 w 838200"/>
                <a:gd name="connsiteY4" fmla="*/ 5133975 h 5133975"/>
                <a:gd name="connsiteX5" fmla="*/ 742950 w 838200"/>
                <a:gd name="connsiteY5" fmla="*/ 4295775 h 5133975"/>
                <a:gd name="connsiteX6" fmla="*/ 838200 w 838200"/>
                <a:gd name="connsiteY6" fmla="*/ 2914650 h 5133975"/>
                <a:gd name="connsiteX7" fmla="*/ 619125 w 838200"/>
                <a:gd name="connsiteY7" fmla="*/ 762000 h 5133975"/>
                <a:gd name="connsiteX8" fmla="*/ 161925 w 838200"/>
                <a:gd name="connsiteY8" fmla="*/ 0 h 5133975"/>
                <a:gd name="connsiteX9" fmla="*/ 457200 w 838200"/>
                <a:gd name="connsiteY9" fmla="*/ 762000 h 5133975"/>
                <a:gd name="connsiteX10" fmla="*/ 609600 w 838200"/>
                <a:gd name="connsiteY10" fmla="*/ 1295400 h 5133975"/>
                <a:gd name="connsiteX11" fmla="*/ 685800 w 838200"/>
                <a:gd name="connsiteY11" fmla="*/ 2819400 h 513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38200" h="5133975">
                  <a:moveTo>
                    <a:pt x="685800" y="2819400"/>
                  </a:moveTo>
                  <a:lnTo>
                    <a:pt x="685800" y="3124200"/>
                  </a:lnTo>
                  <a:lnTo>
                    <a:pt x="609600" y="4267200"/>
                  </a:lnTo>
                  <a:lnTo>
                    <a:pt x="304800" y="4572000"/>
                  </a:lnTo>
                  <a:lnTo>
                    <a:pt x="0" y="5133975"/>
                  </a:lnTo>
                  <a:lnTo>
                    <a:pt x="742950" y="4295775"/>
                  </a:lnTo>
                  <a:lnTo>
                    <a:pt x="838200" y="2914650"/>
                  </a:lnTo>
                  <a:lnTo>
                    <a:pt x="619125" y="762000"/>
                  </a:lnTo>
                  <a:lnTo>
                    <a:pt x="161925" y="0"/>
                  </a:lnTo>
                  <a:lnTo>
                    <a:pt x="457200" y="762000"/>
                  </a:lnTo>
                  <a:lnTo>
                    <a:pt x="609600" y="1295400"/>
                  </a:lnTo>
                  <a:lnTo>
                    <a:pt x="685800" y="28194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143000" y="2743200"/>
            <a:ext cx="381000" cy="457200"/>
            <a:chOff x="4724400" y="3200400"/>
            <a:chExt cx="381000" cy="457200"/>
          </a:xfrm>
        </p:grpSpPr>
        <p:sp>
          <p:nvSpPr>
            <p:cNvPr id="120" name="Trapezoid 119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1" name="Straight Connector 120"/>
            <p:cNvCxnSpPr>
              <a:stCxn id="120" idx="3"/>
              <a:endCxn id="120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2895600" y="3505200"/>
            <a:ext cx="903767" cy="2083981"/>
            <a:chOff x="5199321" y="3200400"/>
            <a:chExt cx="903767" cy="2083981"/>
          </a:xfrm>
        </p:grpSpPr>
        <p:sp>
          <p:nvSpPr>
            <p:cNvPr id="126" name="Rectangle 125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3886200" y="3581400"/>
            <a:ext cx="381001" cy="1828801"/>
            <a:chOff x="3276599" y="1981201"/>
            <a:chExt cx="381001" cy="1828801"/>
          </a:xfrm>
        </p:grpSpPr>
        <p:grpSp>
          <p:nvGrpSpPr>
            <p:cNvPr id="193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96" name="Trapezoid 195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7" name="Isosceles Triangle 196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4" name="Isosceles Triangle 193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Isosceles Triangle 194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rgbClr val="800080">
                    <a:shade val="30000"/>
                    <a:satMod val="115000"/>
                  </a:srgbClr>
                </a:gs>
                <a:gs pos="50000">
                  <a:srgbClr val="800080">
                    <a:shade val="67500"/>
                    <a:satMod val="115000"/>
                  </a:srgbClr>
                </a:gs>
                <a:gs pos="100000">
                  <a:srgbClr val="80008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8" name="Group 197"/>
          <p:cNvGrpSpPr/>
          <p:nvPr/>
        </p:nvGrpSpPr>
        <p:grpSpPr>
          <a:xfrm rot="4017969">
            <a:off x="4902184" y="3324347"/>
            <a:ext cx="838200" cy="609600"/>
            <a:chOff x="3886200" y="5638800"/>
            <a:chExt cx="1143000" cy="76200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99" name="Trapezoid 198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apezoid 199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apezoid 200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Trapezoid 201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Trapezoid 202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Trapezoid 204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286000" y="838200"/>
            <a:ext cx="1373314" cy="1262061"/>
            <a:chOff x="2212848" y="838200"/>
            <a:chExt cx="1373314" cy="1262061"/>
          </a:xfrm>
        </p:grpSpPr>
        <p:grpSp>
          <p:nvGrpSpPr>
            <p:cNvPr id="148" name="Group 147"/>
            <p:cNvGrpSpPr/>
            <p:nvPr/>
          </p:nvGrpSpPr>
          <p:grpSpPr>
            <a:xfrm flipH="1">
              <a:off x="2212848" y="838200"/>
              <a:ext cx="690562" cy="1262061"/>
              <a:chOff x="2895600" y="838200"/>
              <a:chExt cx="690562" cy="1262061"/>
            </a:xfrm>
          </p:grpSpPr>
          <p:grpSp>
            <p:nvGrpSpPr>
              <p:cNvPr id="149" name="Group 140"/>
              <p:cNvGrpSpPr/>
              <p:nvPr/>
            </p:nvGrpSpPr>
            <p:grpSpPr>
              <a:xfrm>
                <a:off x="2895600" y="838200"/>
                <a:ext cx="690562" cy="1262061"/>
                <a:chOff x="2895600" y="838200"/>
                <a:chExt cx="690562" cy="1262061"/>
              </a:xfrm>
            </p:grpSpPr>
            <p:sp>
              <p:nvSpPr>
                <p:cNvPr id="153" name="Freeform 152"/>
                <p:cNvSpPr/>
                <p:nvPr/>
              </p:nvSpPr>
              <p:spPr>
                <a:xfrm>
                  <a:off x="2895600" y="838200"/>
                  <a:ext cx="690562" cy="1262061"/>
                </a:xfrm>
                <a:custGeom>
                  <a:avLst/>
                  <a:gdLst>
                    <a:gd name="connsiteX0" fmla="*/ 0 w 695325"/>
                    <a:gd name="connsiteY0" fmla="*/ 14287 h 1209675"/>
                    <a:gd name="connsiteX1" fmla="*/ 209550 w 695325"/>
                    <a:gd name="connsiteY1" fmla="*/ 0 h 1209675"/>
                    <a:gd name="connsiteX2" fmla="*/ 214312 w 695325"/>
                    <a:gd name="connsiteY2" fmla="*/ 123825 h 1209675"/>
                    <a:gd name="connsiteX3" fmla="*/ 490537 w 695325"/>
                    <a:gd name="connsiteY3" fmla="*/ 85725 h 1209675"/>
                    <a:gd name="connsiteX4" fmla="*/ 557212 w 695325"/>
                    <a:gd name="connsiteY4" fmla="*/ 166687 h 1209675"/>
                    <a:gd name="connsiteX5" fmla="*/ 304800 w 695325"/>
                    <a:gd name="connsiteY5" fmla="*/ 233362 h 1209675"/>
                    <a:gd name="connsiteX6" fmla="*/ 385762 w 695325"/>
                    <a:gd name="connsiteY6" fmla="*/ 471487 h 1209675"/>
                    <a:gd name="connsiteX7" fmla="*/ 690562 w 695325"/>
                    <a:gd name="connsiteY7" fmla="*/ 400050 h 1209675"/>
                    <a:gd name="connsiteX8" fmla="*/ 695325 w 695325"/>
                    <a:gd name="connsiteY8" fmla="*/ 581025 h 1209675"/>
                    <a:gd name="connsiteX9" fmla="*/ 409575 w 695325"/>
                    <a:gd name="connsiteY9" fmla="*/ 747712 h 1209675"/>
                    <a:gd name="connsiteX10" fmla="*/ 366712 w 695325"/>
                    <a:gd name="connsiteY10" fmla="*/ 1047750 h 1209675"/>
                    <a:gd name="connsiteX11" fmla="*/ 4762 w 695325"/>
                    <a:gd name="connsiteY11" fmla="*/ 1209675 h 1209675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85762 w 695325"/>
                    <a:gd name="connsiteY11" fmla="*/ 1262062 h 1262062"/>
                    <a:gd name="connsiteX12" fmla="*/ 4762 w 695325"/>
                    <a:gd name="connsiteY12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09562 w 695325"/>
                    <a:gd name="connsiteY11" fmla="*/ 1185861 h 1262062"/>
                    <a:gd name="connsiteX12" fmla="*/ 385762 w 695325"/>
                    <a:gd name="connsiteY12" fmla="*/ 1262062 h 1262062"/>
                    <a:gd name="connsiteX13" fmla="*/ 4762 w 695325"/>
                    <a:gd name="connsiteY13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095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857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614362 w 695325"/>
                    <a:gd name="connsiteY10" fmla="*/ 957261 h 1262062"/>
                    <a:gd name="connsiteX11" fmla="*/ 366712 w 695325"/>
                    <a:gd name="connsiteY11" fmla="*/ 1047750 h 1262062"/>
                    <a:gd name="connsiteX12" fmla="*/ 157162 w 695325"/>
                    <a:gd name="connsiteY12" fmla="*/ 1109661 h 1262062"/>
                    <a:gd name="connsiteX13" fmla="*/ 385762 w 695325"/>
                    <a:gd name="connsiteY13" fmla="*/ 1185861 h 1262062"/>
                    <a:gd name="connsiteX14" fmla="*/ 385762 w 695325"/>
                    <a:gd name="connsiteY14" fmla="*/ 1262062 h 1262062"/>
                    <a:gd name="connsiteX15" fmla="*/ 4762 w 695325"/>
                    <a:gd name="connsiteY15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957261 h 1262062"/>
                    <a:gd name="connsiteX12" fmla="*/ 366712 w 695325"/>
                    <a:gd name="connsiteY12" fmla="*/ 1047750 h 1262062"/>
                    <a:gd name="connsiteX13" fmla="*/ 157162 w 695325"/>
                    <a:gd name="connsiteY13" fmla="*/ 1109661 h 1262062"/>
                    <a:gd name="connsiteX14" fmla="*/ 385762 w 695325"/>
                    <a:gd name="connsiteY14" fmla="*/ 1185861 h 1262062"/>
                    <a:gd name="connsiteX15" fmla="*/ 385762 w 695325"/>
                    <a:gd name="connsiteY15" fmla="*/ 1262062 h 1262062"/>
                    <a:gd name="connsiteX16" fmla="*/ 4762 w 695325"/>
                    <a:gd name="connsiteY16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9572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0562"/>
                    <a:gd name="connsiteY0" fmla="*/ 14287 h 1262062"/>
                    <a:gd name="connsiteX1" fmla="*/ 209550 w 690562"/>
                    <a:gd name="connsiteY1" fmla="*/ 0 h 1262062"/>
                    <a:gd name="connsiteX2" fmla="*/ 214312 w 690562"/>
                    <a:gd name="connsiteY2" fmla="*/ 123825 h 1262062"/>
                    <a:gd name="connsiteX3" fmla="*/ 490537 w 690562"/>
                    <a:gd name="connsiteY3" fmla="*/ 85725 h 1262062"/>
                    <a:gd name="connsiteX4" fmla="*/ 557212 w 690562"/>
                    <a:gd name="connsiteY4" fmla="*/ 166687 h 1262062"/>
                    <a:gd name="connsiteX5" fmla="*/ 304800 w 690562"/>
                    <a:gd name="connsiteY5" fmla="*/ 233362 h 1262062"/>
                    <a:gd name="connsiteX6" fmla="*/ 385762 w 690562"/>
                    <a:gd name="connsiteY6" fmla="*/ 471487 h 1262062"/>
                    <a:gd name="connsiteX7" fmla="*/ 690562 w 690562"/>
                    <a:gd name="connsiteY7" fmla="*/ 400050 h 1262062"/>
                    <a:gd name="connsiteX8" fmla="*/ 614362 w 690562"/>
                    <a:gd name="connsiteY8" fmla="*/ 652461 h 1262062"/>
                    <a:gd name="connsiteX9" fmla="*/ 409575 w 690562"/>
                    <a:gd name="connsiteY9" fmla="*/ 747712 h 1262062"/>
                    <a:gd name="connsiteX10" fmla="*/ 385762 w 690562"/>
                    <a:gd name="connsiteY10" fmla="*/ 957261 h 1262062"/>
                    <a:gd name="connsiteX11" fmla="*/ 614362 w 690562"/>
                    <a:gd name="connsiteY11" fmla="*/ 881061 h 1262062"/>
                    <a:gd name="connsiteX12" fmla="*/ 614362 w 690562"/>
                    <a:gd name="connsiteY12" fmla="*/ 957261 h 1262062"/>
                    <a:gd name="connsiteX13" fmla="*/ 366712 w 690562"/>
                    <a:gd name="connsiteY13" fmla="*/ 1047750 h 1262062"/>
                    <a:gd name="connsiteX14" fmla="*/ 157162 w 690562"/>
                    <a:gd name="connsiteY14" fmla="*/ 1109661 h 1262062"/>
                    <a:gd name="connsiteX15" fmla="*/ 385762 w 690562"/>
                    <a:gd name="connsiteY15" fmla="*/ 1185861 h 1262062"/>
                    <a:gd name="connsiteX16" fmla="*/ 385762 w 690562"/>
                    <a:gd name="connsiteY16" fmla="*/ 1262062 h 1262062"/>
                    <a:gd name="connsiteX17" fmla="*/ 4762 w 6905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6524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096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09675"/>
                    <a:gd name="connsiteX1" fmla="*/ 209550 w 614362"/>
                    <a:gd name="connsiteY1" fmla="*/ 0 h 1209675"/>
                    <a:gd name="connsiteX2" fmla="*/ 214312 w 614362"/>
                    <a:gd name="connsiteY2" fmla="*/ 123825 h 1209675"/>
                    <a:gd name="connsiteX3" fmla="*/ 490537 w 614362"/>
                    <a:gd name="connsiteY3" fmla="*/ 85725 h 1209675"/>
                    <a:gd name="connsiteX4" fmla="*/ 557212 w 614362"/>
                    <a:gd name="connsiteY4" fmla="*/ 166687 h 1209675"/>
                    <a:gd name="connsiteX5" fmla="*/ 304800 w 614362"/>
                    <a:gd name="connsiteY5" fmla="*/ 233362 h 1209675"/>
                    <a:gd name="connsiteX6" fmla="*/ 385762 w 614362"/>
                    <a:gd name="connsiteY6" fmla="*/ 500061 h 1209675"/>
                    <a:gd name="connsiteX7" fmla="*/ 614362 w 614362"/>
                    <a:gd name="connsiteY7" fmla="*/ 423861 h 1209675"/>
                    <a:gd name="connsiteX8" fmla="*/ 614362 w 614362"/>
                    <a:gd name="connsiteY8" fmla="*/ 576261 h 1209675"/>
                    <a:gd name="connsiteX9" fmla="*/ 385762 w 614362"/>
                    <a:gd name="connsiteY9" fmla="*/ 652461 h 1209675"/>
                    <a:gd name="connsiteX10" fmla="*/ 385762 w 614362"/>
                    <a:gd name="connsiteY10" fmla="*/ 881061 h 1209675"/>
                    <a:gd name="connsiteX11" fmla="*/ 614362 w 614362"/>
                    <a:gd name="connsiteY11" fmla="*/ 804861 h 1209675"/>
                    <a:gd name="connsiteX12" fmla="*/ 614362 w 614362"/>
                    <a:gd name="connsiteY12" fmla="*/ 881061 h 1209675"/>
                    <a:gd name="connsiteX13" fmla="*/ 385762 w 614362"/>
                    <a:gd name="connsiteY13" fmla="*/ 957261 h 1209675"/>
                    <a:gd name="connsiteX14" fmla="*/ 157162 w 614362"/>
                    <a:gd name="connsiteY14" fmla="*/ 1033461 h 1209675"/>
                    <a:gd name="connsiteX15" fmla="*/ 385762 w 614362"/>
                    <a:gd name="connsiteY15" fmla="*/ 1109661 h 1209675"/>
                    <a:gd name="connsiteX16" fmla="*/ 385762 w 614362"/>
                    <a:gd name="connsiteY16" fmla="*/ 1185861 h 1209675"/>
                    <a:gd name="connsiteX17" fmla="*/ 4762 w 614362"/>
                    <a:gd name="connsiteY17" fmla="*/ 1209675 h 1209675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4762 w 614362"/>
                    <a:gd name="connsiteY17" fmla="*/ 1109662 h 1185861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233362 w 614362"/>
                    <a:gd name="connsiteY17" fmla="*/ 1109662 h 1185861"/>
                    <a:gd name="connsiteX18" fmla="*/ 4762 w 614362"/>
                    <a:gd name="connsiteY18" fmla="*/ 1109662 h 1185861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233362 w 614362"/>
                    <a:gd name="connsiteY17" fmla="*/ 1109662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157162 w 614362"/>
                    <a:gd name="connsiteY17" fmla="*/ 1109661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096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0 w 614362"/>
                    <a:gd name="connsiteY18" fmla="*/ 1219200 h 1262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4362" h="1262061">
                      <a:moveTo>
                        <a:pt x="0" y="14287"/>
                      </a:moveTo>
                      <a:lnTo>
                        <a:pt x="209550" y="0"/>
                      </a:lnTo>
                      <a:lnTo>
                        <a:pt x="214312" y="123825"/>
                      </a:lnTo>
                      <a:lnTo>
                        <a:pt x="490537" y="85725"/>
                      </a:lnTo>
                      <a:lnTo>
                        <a:pt x="557212" y="166687"/>
                      </a:lnTo>
                      <a:lnTo>
                        <a:pt x="304800" y="233362"/>
                      </a:lnTo>
                      <a:lnTo>
                        <a:pt x="385762" y="500061"/>
                      </a:lnTo>
                      <a:lnTo>
                        <a:pt x="614362" y="423861"/>
                      </a:lnTo>
                      <a:lnTo>
                        <a:pt x="614362" y="576261"/>
                      </a:lnTo>
                      <a:lnTo>
                        <a:pt x="385762" y="652461"/>
                      </a:lnTo>
                      <a:lnTo>
                        <a:pt x="385762" y="881061"/>
                      </a:lnTo>
                      <a:lnTo>
                        <a:pt x="614362" y="804861"/>
                      </a:lnTo>
                      <a:lnTo>
                        <a:pt x="614362" y="881061"/>
                      </a:lnTo>
                      <a:lnTo>
                        <a:pt x="385762" y="1033461"/>
                      </a:lnTo>
                      <a:lnTo>
                        <a:pt x="157162" y="1033461"/>
                      </a:lnTo>
                      <a:lnTo>
                        <a:pt x="385762" y="1109661"/>
                      </a:lnTo>
                      <a:lnTo>
                        <a:pt x="385762" y="1262061"/>
                      </a:lnTo>
                      <a:lnTo>
                        <a:pt x="157162" y="1185861"/>
                      </a:lnTo>
                      <a:lnTo>
                        <a:pt x="0" y="1219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flipH="1">
                  <a:off x="2944368" y="1271016"/>
                  <a:ext cx="332232" cy="22860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stCxn id="155" idx="0"/>
                  <a:endCxn id="155" idx="3"/>
                </p:cNvCxnSpPr>
                <p:nvPr/>
              </p:nvCxnSpPr>
              <p:spPr>
                <a:xfrm rot="10800000" flipH="1" flipV="1">
                  <a:off x="3007794" y="1345660"/>
                  <a:ext cx="21142" cy="15395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0" name="Freeform 149"/>
              <p:cNvSpPr/>
              <p:nvPr/>
            </p:nvSpPr>
            <p:spPr>
              <a:xfrm>
                <a:off x="2969419" y="878681"/>
                <a:ext cx="414337" cy="385763"/>
              </a:xfrm>
              <a:custGeom>
                <a:avLst/>
                <a:gdLst>
                  <a:gd name="connsiteX0" fmla="*/ 97631 w 414337"/>
                  <a:gd name="connsiteY0" fmla="*/ 0 h 385763"/>
                  <a:gd name="connsiteX1" fmla="*/ 123825 w 414337"/>
                  <a:gd name="connsiteY1" fmla="*/ 133350 h 385763"/>
                  <a:gd name="connsiteX2" fmla="*/ 414337 w 414337"/>
                  <a:gd name="connsiteY2" fmla="*/ 95250 h 385763"/>
                  <a:gd name="connsiteX3" fmla="*/ 202406 w 414337"/>
                  <a:gd name="connsiteY3" fmla="*/ 180975 h 385763"/>
                  <a:gd name="connsiteX4" fmla="*/ 302419 w 414337"/>
                  <a:gd name="connsiteY4" fmla="*/ 385763 h 385763"/>
                  <a:gd name="connsiteX5" fmla="*/ 111919 w 414337"/>
                  <a:gd name="connsiteY5" fmla="*/ 269082 h 385763"/>
                  <a:gd name="connsiteX6" fmla="*/ 0 w 414337"/>
                  <a:gd name="connsiteY6" fmla="*/ 19050 h 385763"/>
                  <a:gd name="connsiteX7" fmla="*/ 76200 w 414337"/>
                  <a:gd name="connsiteY7" fmla="*/ 83344 h 385763"/>
                  <a:gd name="connsiteX8" fmla="*/ 97631 w 414337"/>
                  <a:gd name="connsiteY8" fmla="*/ 0 h 385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4337" h="385763">
                    <a:moveTo>
                      <a:pt x="97631" y="0"/>
                    </a:moveTo>
                    <a:lnTo>
                      <a:pt x="123825" y="133350"/>
                    </a:lnTo>
                    <a:lnTo>
                      <a:pt x="414337" y="95250"/>
                    </a:lnTo>
                    <a:lnTo>
                      <a:pt x="202406" y="180975"/>
                    </a:lnTo>
                    <a:lnTo>
                      <a:pt x="302419" y="385763"/>
                    </a:lnTo>
                    <a:lnTo>
                      <a:pt x="111919" y="269082"/>
                    </a:lnTo>
                    <a:lnTo>
                      <a:pt x="0" y="19050"/>
                    </a:lnTo>
                    <a:lnTo>
                      <a:pt x="76200" y="83344"/>
                    </a:lnTo>
                    <a:lnTo>
                      <a:pt x="9763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 150"/>
              <p:cNvSpPr/>
              <p:nvPr/>
            </p:nvSpPr>
            <p:spPr>
              <a:xfrm>
                <a:off x="3245644" y="1326356"/>
                <a:ext cx="307181" cy="507207"/>
              </a:xfrm>
              <a:custGeom>
                <a:avLst/>
                <a:gdLst>
                  <a:gd name="connsiteX0" fmla="*/ 269081 w 307181"/>
                  <a:gd name="connsiteY0" fmla="*/ 0 h 507207"/>
                  <a:gd name="connsiteX1" fmla="*/ 66675 w 307181"/>
                  <a:gd name="connsiteY1" fmla="*/ 52388 h 507207"/>
                  <a:gd name="connsiteX2" fmla="*/ 11906 w 307181"/>
                  <a:gd name="connsiteY2" fmla="*/ 192882 h 507207"/>
                  <a:gd name="connsiteX3" fmla="*/ 0 w 307181"/>
                  <a:gd name="connsiteY3" fmla="*/ 447675 h 507207"/>
                  <a:gd name="connsiteX4" fmla="*/ 57150 w 307181"/>
                  <a:gd name="connsiteY4" fmla="*/ 507207 h 507207"/>
                  <a:gd name="connsiteX5" fmla="*/ 288131 w 307181"/>
                  <a:gd name="connsiteY5" fmla="*/ 373857 h 507207"/>
                  <a:gd name="connsiteX6" fmla="*/ 90487 w 307181"/>
                  <a:gd name="connsiteY6" fmla="*/ 431007 h 507207"/>
                  <a:gd name="connsiteX7" fmla="*/ 52387 w 307181"/>
                  <a:gd name="connsiteY7" fmla="*/ 392907 h 507207"/>
                  <a:gd name="connsiteX8" fmla="*/ 59531 w 307181"/>
                  <a:gd name="connsiteY8" fmla="*/ 145257 h 507207"/>
                  <a:gd name="connsiteX9" fmla="*/ 307181 w 307181"/>
                  <a:gd name="connsiteY9" fmla="*/ 61913 h 507207"/>
                  <a:gd name="connsiteX10" fmla="*/ 269081 w 307181"/>
                  <a:gd name="connsiteY10" fmla="*/ 0 h 507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07181" h="507207">
                    <a:moveTo>
                      <a:pt x="269081" y="0"/>
                    </a:moveTo>
                    <a:lnTo>
                      <a:pt x="66675" y="52388"/>
                    </a:lnTo>
                    <a:lnTo>
                      <a:pt x="11906" y="192882"/>
                    </a:lnTo>
                    <a:lnTo>
                      <a:pt x="0" y="447675"/>
                    </a:lnTo>
                    <a:lnTo>
                      <a:pt x="57150" y="507207"/>
                    </a:lnTo>
                    <a:lnTo>
                      <a:pt x="288131" y="373857"/>
                    </a:lnTo>
                    <a:lnTo>
                      <a:pt x="90487" y="431007"/>
                    </a:lnTo>
                    <a:lnTo>
                      <a:pt x="52387" y="392907"/>
                    </a:lnTo>
                    <a:lnTo>
                      <a:pt x="59531" y="145257"/>
                    </a:lnTo>
                    <a:lnTo>
                      <a:pt x="307181" y="61913"/>
                    </a:lnTo>
                    <a:lnTo>
                      <a:pt x="26908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026569" y="1676400"/>
                <a:ext cx="275431" cy="397669"/>
              </a:xfrm>
              <a:custGeom>
                <a:avLst/>
                <a:gdLst>
                  <a:gd name="connsiteX0" fmla="*/ 273844 w 275431"/>
                  <a:gd name="connsiteY0" fmla="*/ 397669 h 397669"/>
                  <a:gd name="connsiteX1" fmla="*/ 38100 w 275431"/>
                  <a:gd name="connsiteY1" fmla="*/ 309563 h 397669"/>
                  <a:gd name="connsiteX2" fmla="*/ 0 w 275431"/>
                  <a:gd name="connsiteY2" fmla="*/ 66675 h 397669"/>
                  <a:gd name="connsiteX3" fmla="*/ 145256 w 275431"/>
                  <a:gd name="connsiteY3" fmla="*/ 0 h 397669"/>
                  <a:gd name="connsiteX4" fmla="*/ 40481 w 275431"/>
                  <a:gd name="connsiteY4" fmla="*/ 83344 h 397669"/>
                  <a:gd name="connsiteX5" fmla="*/ 30956 w 275431"/>
                  <a:gd name="connsiteY5" fmla="*/ 200025 h 397669"/>
                  <a:gd name="connsiteX6" fmla="*/ 161925 w 275431"/>
                  <a:gd name="connsiteY6" fmla="*/ 328613 h 397669"/>
                  <a:gd name="connsiteX7" fmla="*/ 273844 w 275431"/>
                  <a:gd name="connsiteY7" fmla="*/ 302419 h 397669"/>
                  <a:gd name="connsiteX8" fmla="*/ 273844 w 275431"/>
                  <a:gd name="connsiteY8" fmla="*/ 397669 h 397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5431" h="397669">
                    <a:moveTo>
                      <a:pt x="273844" y="397669"/>
                    </a:moveTo>
                    <a:lnTo>
                      <a:pt x="38100" y="309563"/>
                    </a:lnTo>
                    <a:lnTo>
                      <a:pt x="0" y="66675"/>
                    </a:lnTo>
                    <a:lnTo>
                      <a:pt x="145256" y="0"/>
                    </a:lnTo>
                    <a:lnTo>
                      <a:pt x="40481" y="83344"/>
                    </a:lnTo>
                    <a:lnTo>
                      <a:pt x="30956" y="200025"/>
                    </a:lnTo>
                    <a:lnTo>
                      <a:pt x="161925" y="328613"/>
                    </a:lnTo>
                    <a:lnTo>
                      <a:pt x="273844" y="302419"/>
                    </a:lnTo>
                    <a:cubicBezTo>
                      <a:pt x="274638" y="334963"/>
                      <a:pt x="275431" y="367506"/>
                      <a:pt x="273844" y="397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>
              <a:off x="2747962" y="838200"/>
              <a:ext cx="838200" cy="1262061"/>
              <a:chOff x="2747962" y="838200"/>
              <a:chExt cx="838200" cy="1262061"/>
            </a:xfrm>
          </p:grpSpPr>
          <p:grpSp>
            <p:nvGrpSpPr>
              <p:cNvPr id="141" name="Group 140"/>
              <p:cNvGrpSpPr/>
              <p:nvPr/>
            </p:nvGrpSpPr>
            <p:grpSpPr>
              <a:xfrm>
                <a:off x="2747962" y="838200"/>
                <a:ext cx="838200" cy="1262061"/>
                <a:chOff x="2747962" y="838200"/>
                <a:chExt cx="838200" cy="1262061"/>
              </a:xfrm>
            </p:grpSpPr>
            <p:sp>
              <p:nvSpPr>
                <p:cNvPr id="109" name="Freeform 108"/>
                <p:cNvSpPr/>
                <p:nvPr/>
              </p:nvSpPr>
              <p:spPr>
                <a:xfrm>
                  <a:off x="2895600" y="838200"/>
                  <a:ext cx="690562" cy="1262061"/>
                </a:xfrm>
                <a:custGeom>
                  <a:avLst/>
                  <a:gdLst>
                    <a:gd name="connsiteX0" fmla="*/ 0 w 695325"/>
                    <a:gd name="connsiteY0" fmla="*/ 14287 h 1209675"/>
                    <a:gd name="connsiteX1" fmla="*/ 209550 w 695325"/>
                    <a:gd name="connsiteY1" fmla="*/ 0 h 1209675"/>
                    <a:gd name="connsiteX2" fmla="*/ 214312 w 695325"/>
                    <a:gd name="connsiteY2" fmla="*/ 123825 h 1209675"/>
                    <a:gd name="connsiteX3" fmla="*/ 490537 w 695325"/>
                    <a:gd name="connsiteY3" fmla="*/ 85725 h 1209675"/>
                    <a:gd name="connsiteX4" fmla="*/ 557212 w 695325"/>
                    <a:gd name="connsiteY4" fmla="*/ 166687 h 1209675"/>
                    <a:gd name="connsiteX5" fmla="*/ 304800 w 695325"/>
                    <a:gd name="connsiteY5" fmla="*/ 233362 h 1209675"/>
                    <a:gd name="connsiteX6" fmla="*/ 385762 w 695325"/>
                    <a:gd name="connsiteY6" fmla="*/ 471487 h 1209675"/>
                    <a:gd name="connsiteX7" fmla="*/ 690562 w 695325"/>
                    <a:gd name="connsiteY7" fmla="*/ 400050 h 1209675"/>
                    <a:gd name="connsiteX8" fmla="*/ 695325 w 695325"/>
                    <a:gd name="connsiteY8" fmla="*/ 581025 h 1209675"/>
                    <a:gd name="connsiteX9" fmla="*/ 409575 w 695325"/>
                    <a:gd name="connsiteY9" fmla="*/ 747712 h 1209675"/>
                    <a:gd name="connsiteX10" fmla="*/ 366712 w 695325"/>
                    <a:gd name="connsiteY10" fmla="*/ 1047750 h 1209675"/>
                    <a:gd name="connsiteX11" fmla="*/ 4762 w 695325"/>
                    <a:gd name="connsiteY11" fmla="*/ 1209675 h 1209675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85762 w 695325"/>
                    <a:gd name="connsiteY11" fmla="*/ 1262062 h 1262062"/>
                    <a:gd name="connsiteX12" fmla="*/ 4762 w 695325"/>
                    <a:gd name="connsiteY12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309562 w 695325"/>
                    <a:gd name="connsiteY11" fmla="*/ 1185861 h 1262062"/>
                    <a:gd name="connsiteX12" fmla="*/ 385762 w 695325"/>
                    <a:gd name="connsiteY12" fmla="*/ 1262062 h 1262062"/>
                    <a:gd name="connsiteX13" fmla="*/ 4762 w 695325"/>
                    <a:gd name="connsiteY13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095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66712 w 695325"/>
                    <a:gd name="connsiteY10" fmla="*/ 1047750 h 1262062"/>
                    <a:gd name="connsiteX11" fmla="*/ 157162 w 695325"/>
                    <a:gd name="connsiteY11" fmla="*/ 1109661 h 1262062"/>
                    <a:gd name="connsiteX12" fmla="*/ 385762 w 695325"/>
                    <a:gd name="connsiteY12" fmla="*/ 1185861 h 1262062"/>
                    <a:gd name="connsiteX13" fmla="*/ 385762 w 695325"/>
                    <a:gd name="connsiteY13" fmla="*/ 1262062 h 1262062"/>
                    <a:gd name="connsiteX14" fmla="*/ 4762 w 695325"/>
                    <a:gd name="connsiteY14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614362 w 695325"/>
                    <a:gd name="connsiteY10" fmla="*/ 957261 h 1262062"/>
                    <a:gd name="connsiteX11" fmla="*/ 366712 w 695325"/>
                    <a:gd name="connsiteY11" fmla="*/ 1047750 h 1262062"/>
                    <a:gd name="connsiteX12" fmla="*/ 157162 w 695325"/>
                    <a:gd name="connsiteY12" fmla="*/ 1109661 h 1262062"/>
                    <a:gd name="connsiteX13" fmla="*/ 385762 w 695325"/>
                    <a:gd name="connsiteY13" fmla="*/ 1185861 h 1262062"/>
                    <a:gd name="connsiteX14" fmla="*/ 385762 w 695325"/>
                    <a:gd name="connsiteY14" fmla="*/ 1262062 h 1262062"/>
                    <a:gd name="connsiteX15" fmla="*/ 4762 w 695325"/>
                    <a:gd name="connsiteY15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957261 h 1262062"/>
                    <a:gd name="connsiteX12" fmla="*/ 366712 w 695325"/>
                    <a:gd name="connsiteY12" fmla="*/ 1047750 h 1262062"/>
                    <a:gd name="connsiteX13" fmla="*/ 157162 w 695325"/>
                    <a:gd name="connsiteY13" fmla="*/ 1109661 h 1262062"/>
                    <a:gd name="connsiteX14" fmla="*/ 385762 w 695325"/>
                    <a:gd name="connsiteY14" fmla="*/ 1185861 h 1262062"/>
                    <a:gd name="connsiteX15" fmla="*/ 385762 w 695325"/>
                    <a:gd name="connsiteY15" fmla="*/ 1262062 h 1262062"/>
                    <a:gd name="connsiteX16" fmla="*/ 4762 w 695325"/>
                    <a:gd name="connsiteY16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8048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5325"/>
                    <a:gd name="connsiteY0" fmla="*/ 14287 h 1262062"/>
                    <a:gd name="connsiteX1" fmla="*/ 209550 w 695325"/>
                    <a:gd name="connsiteY1" fmla="*/ 0 h 1262062"/>
                    <a:gd name="connsiteX2" fmla="*/ 214312 w 695325"/>
                    <a:gd name="connsiteY2" fmla="*/ 123825 h 1262062"/>
                    <a:gd name="connsiteX3" fmla="*/ 490537 w 695325"/>
                    <a:gd name="connsiteY3" fmla="*/ 85725 h 1262062"/>
                    <a:gd name="connsiteX4" fmla="*/ 557212 w 695325"/>
                    <a:gd name="connsiteY4" fmla="*/ 166687 h 1262062"/>
                    <a:gd name="connsiteX5" fmla="*/ 304800 w 695325"/>
                    <a:gd name="connsiteY5" fmla="*/ 233362 h 1262062"/>
                    <a:gd name="connsiteX6" fmla="*/ 385762 w 695325"/>
                    <a:gd name="connsiteY6" fmla="*/ 471487 h 1262062"/>
                    <a:gd name="connsiteX7" fmla="*/ 690562 w 695325"/>
                    <a:gd name="connsiteY7" fmla="*/ 400050 h 1262062"/>
                    <a:gd name="connsiteX8" fmla="*/ 695325 w 695325"/>
                    <a:gd name="connsiteY8" fmla="*/ 581025 h 1262062"/>
                    <a:gd name="connsiteX9" fmla="*/ 409575 w 695325"/>
                    <a:gd name="connsiteY9" fmla="*/ 747712 h 1262062"/>
                    <a:gd name="connsiteX10" fmla="*/ 385762 w 695325"/>
                    <a:gd name="connsiteY10" fmla="*/ 957261 h 1262062"/>
                    <a:gd name="connsiteX11" fmla="*/ 614362 w 695325"/>
                    <a:gd name="connsiteY11" fmla="*/ 881061 h 1262062"/>
                    <a:gd name="connsiteX12" fmla="*/ 614362 w 695325"/>
                    <a:gd name="connsiteY12" fmla="*/ 957261 h 1262062"/>
                    <a:gd name="connsiteX13" fmla="*/ 366712 w 695325"/>
                    <a:gd name="connsiteY13" fmla="*/ 1047750 h 1262062"/>
                    <a:gd name="connsiteX14" fmla="*/ 157162 w 695325"/>
                    <a:gd name="connsiteY14" fmla="*/ 1109661 h 1262062"/>
                    <a:gd name="connsiteX15" fmla="*/ 385762 w 695325"/>
                    <a:gd name="connsiteY15" fmla="*/ 1185861 h 1262062"/>
                    <a:gd name="connsiteX16" fmla="*/ 385762 w 695325"/>
                    <a:gd name="connsiteY16" fmla="*/ 1262062 h 1262062"/>
                    <a:gd name="connsiteX17" fmla="*/ 4762 w 695325"/>
                    <a:gd name="connsiteY17" fmla="*/ 1209675 h 1262062"/>
                    <a:gd name="connsiteX0" fmla="*/ 0 w 690562"/>
                    <a:gd name="connsiteY0" fmla="*/ 14287 h 1262062"/>
                    <a:gd name="connsiteX1" fmla="*/ 209550 w 690562"/>
                    <a:gd name="connsiteY1" fmla="*/ 0 h 1262062"/>
                    <a:gd name="connsiteX2" fmla="*/ 214312 w 690562"/>
                    <a:gd name="connsiteY2" fmla="*/ 123825 h 1262062"/>
                    <a:gd name="connsiteX3" fmla="*/ 490537 w 690562"/>
                    <a:gd name="connsiteY3" fmla="*/ 85725 h 1262062"/>
                    <a:gd name="connsiteX4" fmla="*/ 557212 w 690562"/>
                    <a:gd name="connsiteY4" fmla="*/ 166687 h 1262062"/>
                    <a:gd name="connsiteX5" fmla="*/ 304800 w 690562"/>
                    <a:gd name="connsiteY5" fmla="*/ 233362 h 1262062"/>
                    <a:gd name="connsiteX6" fmla="*/ 385762 w 690562"/>
                    <a:gd name="connsiteY6" fmla="*/ 471487 h 1262062"/>
                    <a:gd name="connsiteX7" fmla="*/ 690562 w 690562"/>
                    <a:gd name="connsiteY7" fmla="*/ 400050 h 1262062"/>
                    <a:gd name="connsiteX8" fmla="*/ 614362 w 690562"/>
                    <a:gd name="connsiteY8" fmla="*/ 652461 h 1262062"/>
                    <a:gd name="connsiteX9" fmla="*/ 409575 w 690562"/>
                    <a:gd name="connsiteY9" fmla="*/ 747712 h 1262062"/>
                    <a:gd name="connsiteX10" fmla="*/ 385762 w 690562"/>
                    <a:gd name="connsiteY10" fmla="*/ 957261 h 1262062"/>
                    <a:gd name="connsiteX11" fmla="*/ 614362 w 690562"/>
                    <a:gd name="connsiteY11" fmla="*/ 881061 h 1262062"/>
                    <a:gd name="connsiteX12" fmla="*/ 614362 w 690562"/>
                    <a:gd name="connsiteY12" fmla="*/ 957261 h 1262062"/>
                    <a:gd name="connsiteX13" fmla="*/ 366712 w 690562"/>
                    <a:gd name="connsiteY13" fmla="*/ 1047750 h 1262062"/>
                    <a:gd name="connsiteX14" fmla="*/ 157162 w 690562"/>
                    <a:gd name="connsiteY14" fmla="*/ 1109661 h 1262062"/>
                    <a:gd name="connsiteX15" fmla="*/ 385762 w 690562"/>
                    <a:gd name="connsiteY15" fmla="*/ 1185861 h 1262062"/>
                    <a:gd name="connsiteX16" fmla="*/ 385762 w 690562"/>
                    <a:gd name="connsiteY16" fmla="*/ 1262062 h 1262062"/>
                    <a:gd name="connsiteX17" fmla="*/ 4762 w 6905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6524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471487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409575 w 614362"/>
                    <a:gd name="connsiteY9" fmla="*/ 747712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9572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810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9572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1096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66712 w 614362"/>
                    <a:gd name="connsiteY13" fmla="*/ 1047750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858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62062"/>
                    <a:gd name="connsiteX1" fmla="*/ 209550 w 614362"/>
                    <a:gd name="connsiteY1" fmla="*/ 0 h 1262062"/>
                    <a:gd name="connsiteX2" fmla="*/ 214312 w 614362"/>
                    <a:gd name="connsiteY2" fmla="*/ 123825 h 1262062"/>
                    <a:gd name="connsiteX3" fmla="*/ 490537 w 614362"/>
                    <a:gd name="connsiteY3" fmla="*/ 85725 h 1262062"/>
                    <a:gd name="connsiteX4" fmla="*/ 557212 w 614362"/>
                    <a:gd name="connsiteY4" fmla="*/ 166687 h 1262062"/>
                    <a:gd name="connsiteX5" fmla="*/ 304800 w 614362"/>
                    <a:gd name="connsiteY5" fmla="*/ 233362 h 1262062"/>
                    <a:gd name="connsiteX6" fmla="*/ 385762 w 614362"/>
                    <a:gd name="connsiteY6" fmla="*/ 500061 h 1262062"/>
                    <a:gd name="connsiteX7" fmla="*/ 614362 w 614362"/>
                    <a:gd name="connsiteY7" fmla="*/ 423861 h 1262062"/>
                    <a:gd name="connsiteX8" fmla="*/ 614362 w 614362"/>
                    <a:gd name="connsiteY8" fmla="*/ 576261 h 1262062"/>
                    <a:gd name="connsiteX9" fmla="*/ 385762 w 614362"/>
                    <a:gd name="connsiteY9" fmla="*/ 652461 h 1262062"/>
                    <a:gd name="connsiteX10" fmla="*/ 385762 w 614362"/>
                    <a:gd name="connsiteY10" fmla="*/ 881061 h 1262062"/>
                    <a:gd name="connsiteX11" fmla="*/ 614362 w 614362"/>
                    <a:gd name="connsiteY11" fmla="*/ 804861 h 1262062"/>
                    <a:gd name="connsiteX12" fmla="*/ 614362 w 614362"/>
                    <a:gd name="connsiteY12" fmla="*/ 881061 h 1262062"/>
                    <a:gd name="connsiteX13" fmla="*/ 385762 w 614362"/>
                    <a:gd name="connsiteY13" fmla="*/ 957261 h 1262062"/>
                    <a:gd name="connsiteX14" fmla="*/ 157162 w 614362"/>
                    <a:gd name="connsiteY14" fmla="*/ 1033461 h 1262062"/>
                    <a:gd name="connsiteX15" fmla="*/ 385762 w 614362"/>
                    <a:gd name="connsiteY15" fmla="*/ 1109661 h 1262062"/>
                    <a:gd name="connsiteX16" fmla="*/ 385762 w 614362"/>
                    <a:gd name="connsiteY16" fmla="*/ 1262062 h 1262062"/>
                    <a:gd name="connsiteX17" fmla="*/ 4762 w 614362"/>
                    <a:gd name="connsiteY17" fmla="*/ 1209675 h 1262062"/>
                    <a:gd name="connsiteX0" fmla="*/ 0 w 614362"/>
                    <a:gd name="connsiteY0" fmla="*/ 14287 h 1209675"/>
                    <a:gd name="connsiteX1" fmla="*/ 209550 w 614362"/>
                    <a:gd name="connsiteY1" fmla="*/ 0 h 1209675"/>
                    <a:gd name="connsiteX2" fmla="*/ 214312 w 614362"/>
                    <a:gd name="connsiteY2" fmla="*/ 123825 h 1209675"/>
                    <a:gd name="connsiteX3" fmla="*/ 490537 w 614362"/>
                    <a:gd name="connsiteY3" fmla="*/ 85725 h 1209675"/>
                    <a:gd name="connsiteX4" fmla="*/ 557212 w 614362"/>
                    <a:gd name="connsiteY4" fmla="*/ 166687 h 1209675"/>
                    <a:gd name="connsiteX5" fmla="*/ 304800 w 614362"/>
                    <a:gd name="connsiteY5" fmla="*/ 233362 h 1209675"/>
                    <a:gd name="connsiteX6" fmla="*/ 385762 w 614362"/>
                    <a:gd name="connsiteY6" fmla="*/ 500061 h 1209675"/>
                    <a:gd name="connsiteX7" fmla="*/ 614362 w 614362"/>
                    <a:gd name="connsiteY7" fmla="*/ 423861 h 1209675"/>
                    <a:gd name="connsiteX8" fmla="*/ 614362 w 614362"/>
                    <a:gd name="connsiteY8" fmla="*/ 576261 h 1209675"/>
                    <a:gd name="connsiteX9" fmla="*/ 385762 w 614362"/>
                    <a:gd name="connsiteY9" fmla="*/ 652461 h 1209675"/>
                    <a:gd name="connsiteX10" fmla="*/ 385762 w 614362"/>
                    <a:gd name="connsiteY10" fmla="*/ 881061 h 1209675"/>
                    <a:gd name="connsiteX11" fmla="*/ 614362 w 614362"/>
                    <a:gd name="connsiteY11" fmla="*/ 804861 h 1209675"/>
                    <a:gd name="connsiteX12" fmla="*/ 614362 w 614362"/>
                    <a:gd name="connsiteY12" fmla="*/ 881061 h 1209675"/>
                    <a:gd name="connsiteX13" fmla="*/ 385762 w 614362"/>
                    <a:gd name="connsiteY13" fmla="*/ 957261 h 1209675"/>
                    <a:gd name="connsiteX14" fmla="*/ 157162 w 614362"/>
                    <a:gd name="connsiteY14" fmla="*/ 1033461 h 1209675"/>
                    <a:gd name="connsiteX15" fmla="*/ 385762 w 614362"/>
                    <a:gd name="connsiteY15" fmla="*/ 1109661 h 1209675"/>
                    <a:gd name="connsiteX16" fmla="*/ 385762 w 614362"/>
                    <a:gd name="connsiteY16" fmla="*/ 1185861 h 1209675"/>
                    <a:gd name="connsiteX17" fmla="*/ 4762 w 614362"/>
                    <a:gd name="connsiteY17" fmla="*/ 1209675 h 1209675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4762 w 614362"/>
                    <a:gd name="connsiteY17" fmla="*/ 1109662 h 1185861"/>
                    <a:gd name="connsiteX0" fmla="*/ 0 w 614362"/>
                    <a:gd name="connsiteY0" fmla="*/ 14287 h 1185861"/>
                    <a:gd name="connsiteX1" fmla="*/ 209550 w 614362"/>
                    <a:gd name="connsiteY1" fmla="*/ 0 h 1185861"/>
                    <a:gd name="connsiteX2" fmla="*/ 214312 w 614362"/>
                    <a:gd name="connsiteY2" fmla="*/ 123825 h 1185861"/>
                    <a:gd name="connsiteX3" fmla="*/ 490537 w 614362"/>
                    <a:gd name="connsiteY3" fmla="*/ 85725 h 1185861"/>
                    <a:gd name="connsiteX4" fmla="*/ 557212 w 614362"/>
                    <a:gd name="connsiteY4" fmla="*/ 166687 h 1185861"/>
                    <a:gd name="connsiteX5" fmla="*/ 304800 w 614362"/>
                    <a:gd name="connsiteY5" fmla="*/ 233362 h 1185861"/>
                    <a:gd name="connsiteX6" fmla="*/ 385762 w 614362"/>
                    <a:gd name="connsiteY6" fmla="*/ 500061 h 1185861"/>
                    <a:gd name="connsiteX7" fmla="*/ 614362 w 614362"/>
                    <a:gd name="connsiteY7" fmla="*/ 423861 h 1185861"/>
                    <a:gd name="connsiteX8" fmla="*/ 614362 w 614362"/>
                    <a:gd name="connsiteY8" fmla="*/ 576261 h 1185861"/>
                    <a:gd name="connsiteX9" fmla="*/ 385762 w 614362"/>
                    <a:gd name="connsiteY9" fmla="*/ 652461 h 1185861"/>
                    <a:gd name="connsiteX10" fmla="*/ 385762 w 614362"/>
                    <a:gd name="connsiteY10" fmla="*/ 881061 h 1185861"/>
                    <a:gd name="connsiteX11" fmla="*/ 614362 w 614362"/>
                    <a:gd name="connsiteY11" fmla="*/ 804861 h 1185861"/>
                    <a:gd name="connsiteX12" fmla="*/ 614362 w 614362"/>
                    <a:gd name="connsiteY12" fmla="*/ 881061 h 1185861"/>
                    <a:gd name="connsiteX13" fmla="*/ 385762 w 614362"/>
                    <a:gd name="connsiteY13" fmla="*/ 957261 h 1185861"/>
                    <a:gd name="connsiteX14" fmla="*/ 157162 w 614362"/>
                    <a:gd name="connsiteY14" fmla="*/ 1033461 h 1185861"/>
                    <a:gd name="connsiteX15" fmla="*/ 385762 w 614362"/>
                    <a:gd name="connsiteY15" fmla="*/ 1109661 h 1185861"/>
                    <a:gd name="connsiteX16" fmla="*/ 385762 w 614362"/>
                    <a:gd name="connsiteY16" fmla="*/ 1185861 h 1185861"/>
                    <a:gd name="connsiteX17" fmla="*/ 233362 w 614362"/>
                    <a:gd name="connsiteY17" fmla="*/ 1109662 h 1185861"/>
                    <a:gd name="connsiteX18" fmla="*/ 4762 w 614362"/>
                    <a:gd name="connsiteY18" fmla="*/ 1109662 h 1185861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233362 w 614362"/>
                    <a:gd name="connsiteY17" fmla="*/ 1109662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185862"/>
                    <a:gd name="connsiteX1" fmla="*/ 209550 w 614362"/>
                    <a:gd name="connsiteY1" fmla="*/ 0 h 1185862"/>
                    <a:gd name="connsiteX2" fmla="*/ 214312 w 614362"/>
                    <a:gd name="connsiteY2" fmla="*/ 123825 h 1185862"/>
                    <a:gd name="connsiteX3" fmla="*/ 490537 w 614362"/>
                    <a:gd name="connsiteY3" fmla="*/ 85725 h 1185862"/>
                    <a:gd name="connsiteX4" fmla="*/ 557212 w 614362"/>
                    <a:gd name="connsiteY4" fmla="*/ 166687 h 1185862"/>
                    <a:gd name="connsiteX5" fmla="*/ 304800 w 614362"/>
                    <a:gd name="connsiteY5" fmla="*/ 233362 h 1185862"/>
                    <a:gd name="connsiteX6" fmla="*/ 385762 w 614362"/>
                    <a:gd name="connsiteY6" fmla="*/ 500061 h 1185862"/>
                    <a:gd name="connsiteX7" fmla="*/ 614362 w 614362"/>
                    <a:gd name="connsiteY7" fmla="*/ 423861 h 1185862"/>
                    <a:gd name="connsiteX8" fmla="*/ 614362 w 614362"/>
                    <a:gd name="connsiteY8" fmla="*/ 576261 h 1185862"/>
                    <a:gd name="connsiteX9" fmla="*/ 385762 w 614362"/>
                    <a:gd name="connsiteY9" fmla="*/ 652461 h 1185862"/>
                    <a:gd name="connsiteX10" fmla="*/ 385762 w 614362"/>
                    <a:gd name="connsiteY10" fmla="*/ 881061 h 1185862"/>
                    <a:gd name="connsiteX11" fmla="*/ 614362 w 614362"/>
                    <a:gd name="connsiteY11" fmla="*/ 804861 h 1185862"/>
                    <a:gd name="connsiteX12" fmla="*/ 614362 w 614362"/>
                    <a:gd name="connsiteY12" fmla="*/ 881061 h 1185862"/>
                    <a:gd name="connsiteX13" fmla="*/ 385762 w 614362"/>
                    <a:gd name="connsiteY13" fmla="*/ 957261 h 1185862"/>
                    <a:gd name="connsiteX14" fmla="*/ 157162 w 614362"/>
                    <a:gd name="connsiteY14" fmla="*/ 1033461 h 1185862"/>
                    <a:gd name="connsiteX15" fmla="*/ 385762 w 614362"/>
                    <a:gd name="connsiteY15" fmla="*/ 1109661 h 1185862"/>
                    <a:gd name="connsiteX16" fmla="*/ 385762 w 614362"/>
                    <a:gd name="connsiteY16" fmla="*/ 1185861 h 1185862"/>
                    <a:gd name="connsiteX17" fmla="*/ 157162 w 614362"/>
                    <a:gd name="connsiteY17" fmla="*/ 1109661 h 1185862"/>
                    <a:gd name="connsiteX18" fmla="*/ 4762 w 614362"/>
                    <a:gd name="connsiteY18" fmla="*/ 1185862 h 1185862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096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9572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4762 w 614362"/>
                    <a:gd name="connsiteY18" fmla="*/ 1185862 h 1262061"/>
                    <a:gd name="connsiteX0" fmla="*/ 0 w 614362"/>
                    <a:gd name="connsiteY0" fmla="*/ 14287 h 1262061"/>
                    <a:gd name="connsiteX1" fmla="*/ 209550 w 614362"/>
                    <a:gd name="connsiteY1" fmla="*/ 0 h 1262061"/>
                    <a:gd name="connsiteX2" fmla="*/ 214312 w 614362"/>
                    <a:gd name="connsiteY2" fmla="*/ 123825 h 1262061"/>
                    <a:gd name="connsiteX3" fmla="*/ 490537 w 614362"/>
                    <a:gd name="connsiteY3" fmla="*/ 85725 h 1262061"/>
                    <a:gd name="connsiteX4" fmla="*/ 557212 w 614362"/>
                    <a:gd name="connsiteY4" fmla="*/ 166687 h 1262061"/>
                    <a:gd name="connsiteX5" fmla="*/ 304800 w 614362"/>
                    <a:gd name="connsiteY5" fmla="*/ 233362 h 1262061"/>
                    <a:gd name="connsiteX6" fmla="*/ 385762 w 614362"/>
                    <a:gd name="connsiteY6" fmla="*/ 500061 h 1262061"/>
                    <a:gd name="connsiteX7" fmla="*/ 614362 w 614362"/>
                    <a:gd name="connsiteY7" fmla="*/ 423861 h 1262061"/>
                    <a:gd name="connsiteX8" fmla="*/ 614362 w 614362"/>
                    <a:gd name="connsiteY8" fmla="*/ 576261 h 1262061"/>
                    <a:gd name="connsiteX9" fmla="*/ 385762 w 614362"/>
                    <a:gd name="connsiteY9" fmla="*/ 652461 h 1262061"/>
                    <a:gd name="connsiteX10" fmla="*/ 385762 w 614362"/>
                    <a:gd name="connsiteY10" fmla="*/ 881061 h 1262061"/>
                    <a:gd name="connsiteX11" fmla="*/ 614362 w 614362"/>
                    <a:gd name="connsiteY11" fmla="*/ 804861 h 1262061"/>
                    <a:gd name="connsiteX12" fmla="*/ 614362 w 614362"/>
                    <a:gd name="connsiteY12" fmla="*/ 881061 h 1262061"/>
                    <a:gd name="connsiteX13" fmla="*/ 385762 w 614362"/>
                    <a:gd name="connsiteY13" fmla="*/ 1033461 h 1262061"/>
                    <a:gd name="connsiteX14" fmla="*/ 157162 w 614362"/>
                    <a:gd name="connsiteY14" fmla="*/ 1033461 h 1262061"/>
                    <a:gd name="connsiteX15" fmla="*/ 385762 w 614362"/>
                    <a:gd name="connsiteY15" fmla="*/ 1109661 h 1262061"/>
                    <a:gd name="connsiteX16" fmla="*/ 385762 w 614362"/>
                    <a:gd name="connsiteY16" fmla="*/ 1262061 h 1262061"/>
                    <a:gd name="connsiteX17" fmla="*/ 157162 w 614362"/>
                    <a:gd name="connsiteY17" fmla="*/ 1185861 h 1262061"/>
                    <a:gd name="connsiteX18" fmla="*/ 0 w 614362"/>
                    <a:gd name="connsiteY18" fmla="*/ 1219200 h 1262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4362" h="1262061">
                      <a:moveTo>
                        <a:pt x="0" y="14287"/>
                      </a:moveTo>
                      <a:lnTo>
                        <a:pt x="209550" y="0"/>
                      </a:lnTo>
                      <a:lnTo>
                        <a:pt x="214312" y="123825"/>
                      </a:lnTo>
                      <a:lnTo>
                        <a:pt x="490537" y="85725"/>
                      </a:lnTo>
                      <a:lnTo>
                        <a:pt x="557212" y="166687"/>
                      </a:lnTo>
                      <a:lnTo>
                        <a:pt x="304800" y="233362"/>
                      </a:lnTo>
                      <a:lnTo>
                        <a:pt x="385762" y="500061"/>
                      </a:lnTo>
                      <a:lnTo>
                        <a:pt x="614362" y="423861"/>
                      </a:lnTo>
                      <a:lnTo>
                        <a:pt x="614362" y="576261"/>
                      </a:lnTo>
                      <a:lnTo>
                        <a:pt x="385762" y="652461"/>
                      </a:lnTo>
                      <a:lnTo>
                        <a:pt x="385762" y="881061"/>
                      </a:lnTo>
                      <a:lnTo>
                        <a:pt x="614362" y="804861"/>
                      </a:lnTo>
                      <a:lnTo>
                        <a:pt x="614362" y="881061"/>
                      </a:lnTo>
                      <a:lnTo>
                        <a:pt x="385762" y="1033461"/>
                      </a:lnTo>
                      <a:lnTo>
                        <a:pt x="157162" y="1033461"/>
                      </a:lnTo>
                      <a:lnTo>
                        <a:pt x="385762" y="1109661"/>
                      </a:lnTo>
                      <a:lnTo>
                        <a:pt x="385762" y="1262061"/>
                      </a:lnTo>
                      <a:lnTo>
                        <a:pt x="157162" y="1185861"/>
                      </a:lnTo>
                      <a:lnTo>
                        <a:pt x="0" y="1219200"/>
                      </a:lnTo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Trapezoid 109"/>
                <p:cNvSpPr/>
                <p:nvPr/>
              </p:nvSpPr>
              <p:spPr>
                <a:xfrm>
                  <a:off x="2747962" y="1643061"/>
                  <a:ext cx="304800" cy="443862"/>
                </a:xfrm>
                <a:prstGeom prst="trapezoid">
                  <a:avLst>
                    <a:gd name="adj" fmla="val 17569"/>
                  </a:avLst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50000"/>
                        <a:lumOff val="50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2944368" y="1271016"/>
                  <a:ext cx="332232" cy="228600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8" name="Straight Connector 137"/>
                <p:cNvCxnSpPr>
                  <a:stCxn id="137" idx="0"/>
                  <a:endCxn id="137" idx="3"/>
                </p:cNvCxnSpPr>
                <p:nvPr/>
              </p:nvCxnSpPr>
              <p:spPr>
                <a:xfrm rot="10800000" flipH="1" flipV="1">
                  <a:off x="3007794" y="1345660"/>
                  <a:ext cx="21142" cy="15395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4" name="Freeform 143"/>
              <p:cNvSpPr/>
              <p:nvPr/>
            </p:nvSpPr>
            <p:spPr>
              <a:xfrm>
                <a:off x="2969419" y="878681"/>
                <a:ext cx="414337" cy="385763"/>
              </a:xfrm>
              <a:custGeom>
                <a:avLst/>
                <a:gdLst>
                  <a:gd name="connsiteX0" fmla="*/ 97631 w 414337"/>
                  <a:gd name="connsiteY0" fmla="*/ 0 h 385763"/>
                  <a:gd name="connsiteX1" fmla="*/ 123825 w 414337"/>
                  <a:gd name="connsiteY1" fmla="*/ 133350 h 385763"/>
                  <a:gd name="connsiteX2" fmla="*/ 414337 w 414337"/>
                  <a:gd name="connsiteY2" fmla="*/ 95250 h 385763"/>
                  <a:gd name="connsiteX3" fmla="*/ 202406 w 414337"/>
                  <a:gd name="connsiteY3" fmla="*/ 180975 h 385763"/>
                  <a:gd name="connsiteX4" fmla="*/ 302419 w 414337"/>
                  <a:gd name="connsiteY4" fmla="*/ 385763 h 385763"/>
                  <a:gd name="connsiteX5" fmla="*/ 111919 w 414337"/>
                  <a:gd name="connsiteY5" fmla="*/ 269082 h 385763"/>
                  <a:gd name="connsiteX6" fmla="*/ 0 w 414337"/>
                  <a:gd name="connsiteY6" fmla="*/ 19050 h 385763"/>
                  <a:gd name="connsiteX7" fmla="*/ 76200 w 414337"/>
                  <a:gd name="connsiteY7" fmla="*/ 83344 h 385763"/>
                  <a:gd name="connsiteX8" fmla="*/ 97631 w 414337"/>
                  <a:gd name="connsiteY8" fmla="*/ 0 h 385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4337" h="385763">
                    <a:moveTo>
                      <a:pt x="97631" y="0"/>
                    </a:moveTo>
                    <a:lnTo>
                      <a:pt x="123825" y="133350"/>
                    </a:lnTo>
                    <a:lnTo>
                      <a:pt x="414337" y="95250"/>
                    </a:lnTo>
                    <a:lnTo>
                      <a:pt x="202406" y="180975"/>
                    </a:lnTo>
                    <a:lnTo>
                      <a:pt x="302419" y="385763"/>
                    </a:lnTo>
                    <a:lnTo>
                      <a:pt x="111919" y="269082"/>
                    </a:lnTo>
                    <a:lnTo>
                      <a:pt x="0" y="19050"/>
                    </a:lnTo>
                    <a:lnTo>
                      <a:pt x="76200" y="83344"/>
                    </a:lnTo>
                    <a:lnTo>
                      <a:pt x="9763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Freeform 144"/>
              <p:cNvSpPr/>
              <p:nvPr/>
            </p:nvSpPr>
            <p:spPr>
              <a:xfrm>
                <a:off x="3245644" y="1326356"/>
                <a:ext cx="307181" cy="507207"/>
              </a:xfrm>
              <a:custGeom>
                <a:avLst/>
                <a:gdLst>
                  <a:gd name="connsiteX0" fmla="*/ 269081 w 307181"/>
                  <a:gd name="connsiteY0" fmla="*/ 0 h 507207"/>
                  <a:gd name="connsiteX1" fmla="*/ 66675 w 307181"/>
                  <a:gd name="connsiteY1" fmla="*/ 52388 h 507207"/>
                  <a:gd name="connsiteX2" fmla="*/ 11906 w 307181"/>
                  <a:gd name="connsiteY2" fmla="*/ 192882 h 507207"/>
                  <a:gd name="connsiteX3" fmla="*/ 0 w 307181"/>
                  <a:gd name="connsiteY3" fmla="*/ 447675 h 507207"/>
                  <a:gd name="connsiteX4" fmla="*/ 57150 w 307181"/>
                  <a:gd name="connsiteY4" fmla="*/ 507207 h 507207"/>
                  <a:gd name="connsiteX5" fmla="*/ 288131 w 307181"/>
                  <a:gd name="connsiteY5" fmla="*/ 373857 h 507207"/>
                  <a:gd name="connsiteX6" fmla="*/ 90487 w 307181"/>
                  <a:gd name="connsiteY6" fmla="*/ 431007 h 507207"/>
                  <a:gd name="connsiteX7" fmla="*/ 52387 w 307181"/>
                  <a:gd name="connsiteY7" fmla="*/ 392907 h 507207"/>
                  <a:gd name="connsiteX8" fmla="*/ 59531 w 307181"/>
                  <a:gd name="connsiteY8" fmla="*/ 145257 h 507207"/>
                  <a:gd name="connsiteX9" fmla="*/ 307181 w 307181"/>
                  <a:gd name="connsiteY9" fmla="*/ 61913 h 507207"/>
                  <a:gd name="connsiteX10" fmla="*/ 269081 w 307181"/>
                  <a:gd name="connsiteY10" fmla="*/ 0 h 507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07181" h="507207">
                    <a:moveTo>
                      <a:pt x="269081" y="0"/>
                    </a:moveTo>
                    <a:lnTo>
                      <a:pt x="66675" y="52388"/>
                    </a:lnTo>
                    <a:lnTo>
                      <a:pt x="11906" y="192882"/>
                    </a:lnTo>
                    <a:lnTo>
                      <a:pt x="0" y="447675"/>
                    </a:lnTo>
                    <a:lnTo>
                      <a:pt x="57150" y="507207"/>
                    </a:lnTo>
                    <a:lnTo>
                      <a:pt x="288131" y="373857"/>
                    </a:lnTo>
                    <a:lnTo>
                      <a:pt x="90487" y="431007"/>
                    </a:lnTo>
                    <a:lnTo>
                      <a:pt x="52387" y="392907"/>
                    </a:lnTo>
                    <a:lnTo>
                      <a:pt x="59531" y="145257"/>
                    </a:lnTo>
                    <a:lnTo>
                      <a:pt x="307181" y="61913"/>
                    </a:lnTo>
                    <a:lnTo>
                      <a:pt x="26908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3026569" y="1676400"/>
                <a:ext cx="275431" cy="397669"/>
              </a:xfrm>
              <a:custGeom>
                <a:avLst/>
                <a:gdLst>
                  <a:gd name="connsiteX0" fmla="*/ 273844 w 275431"/>
                  <a:gd name="connsiteY0" fmla="*/ 397669 h 397669"/>
                  <a:gd name="connsiteX1" fmla="*/ 38100 w 275431"/>
                  <a:gd name="connsiteY1" fmla="*/ 309563 h 397669"/>
                  <a:gd name="connsiteX2" fmla="*/ 0 w 275431"/>
                  <a:gd name="connsiteY2" fmla="*/ 66675 h 397669"/>
                  <a:gd name="connsiteX3" fmla="*/ 145256 w 275431"/>
                  <a:gd name="connsiteY3" fmla="*/ 0 h 397669"/>
                  <a:gd name="connsiteX4" fmla="*/ 40481 w 275431"/>
                  <a:gd name="connsiteY4" fmla="*/ 83344 h 397669"/>
                  <a:gd name="connsiteX5" fmla="*/ 30956 w 275431"/>
                  <a:gd name="connsiteY5" fmla="*/ 200025 h 397669"/>
                  <a:gd name="connsiteX6" fmla="*/ 161925 w 275431"/>
                  <a:gd name="connsiteY6" fmla="*/ 328613 h 397669"/>
                  <a:gd name="connsiteX7" fmla="*/ 273844 w 275431"/>
                  <a:gd name="connsiteY7" fmla="*/ 302419 h 397669"/>
                  <a:gd name="connsiteX8" fmla="*/ 273844 w 275431"/>
                  <a:gd name="connsiteY8" fmla="*/ 397669 h 397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5431" h="397669">
                    <a:moveTo>
                      <a:pt x="273844" y="397669"/>
                    </a:moveTo>
                    <a:lnTo>
                      <a:pt x="38100" y="309563"/>
                    </a:lnTo>
                    <a:lnTo>
                      <a:pt x="0" y="66675"/>
                    </a:lnTo>
                    <a:lnTo>
                      <a:pt x="145256" y="0"/>
                    </a:lnTo>
                    <a:lnTo>
                      <a:pt x="40481" y="83344"/>
                    </a:lnTo>
                    <a:lnTo>
                      <a:pt x="30956" y="200025"/>
                    </a:lnTo>
                    <a:lnTo>
                      <a:pt x="161925" y="328613"/>
                    </a:lnTo>
                    <a:lnTo>
                      <a:pt x="273844" y="302419"/>
                    </a:lnTo>
                    <a:cubicBezTo>
                      <a:pt x="274638" y="334963"/>
                      <a:pt x="275431" y="367506"/>
                      <a:pt x="273844" y="397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3" name="Group 132"/>
          <p:cNvGrpSpPr/>
          <p:nvPr/>
        </p:nvGrpSpPr>
        <p:grpSpPr>
          <a:xfrm>
            <a:off x="7315200" y="2286000"/>
            <a:ext cx="1447800" cy="685800"/>
            <a:chOff x="7391400" y="2667000"/>
            <a:chExt cx="1447800" cy="685800"/>
          </a:xfrm>
        </p:grpSpPr>
        <p:sp>
          <p:nvSpPr>
            <p:cNvPr id="160" name="Oval 159"/>
            <p:cNvSpPr/>
            <p:nvPr/>
          </p:nvSpPr>
          <p:spPr>
            <a:xfrm>
              <a:off x="8534400" y="2667000"/>
              <a:ext cx="304800" cy="304800"/>
            </a:xfrm>
            <a:prstGeom prst="ellipse">
              <a:avLst/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2CC1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Hexagon 113"/>
            <p:cNvSpPr/>
            <p:nvPr/>
          </p:nvSpPr>
          <p:spPr>
            <a:xfrm>
              <a:off x="7896225" y="2838450"/>
              <a:ext cx="228600" cy="228600"/>
            </a:xfrm>
            <a:prstGeom prst="hexagon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7696200" y="2819400"/>
              <a:ext cx="323850" cy="533400"/>
            </a:xfrm>
            <a:custGeom>
              <a:avLst/>
              <a:gdLst>
                <a:gd name="connsiteX0" fmla="*/ 0 w 323850"/>
                <a:gd name="connsiteY0" fmla="*/ 523875 h 533400"/>
                <a:gd name="connsiteX1" fmla="*/ 152400 w 323850"/>
                <a:gd name="connsiteY1" fmla="*/ 533400 h 533400"/>
                <a:gd name="connsiteX2" fmla="*/ 285750 w 323850"/>
                <a:gd name="connsiteY2" fmla="*/ 200025 h 533400"/>
                <a:gd name="connsiteX3" fmla="*/ 323850 w 323850"/>
                <a:gd name="connsiteY3" fmla="*/ 9525 h 533400"/>
                <a:gd name="connsiteX4" fmla="*/ 180975 w 323850"/>
                <a:gd name="connsiteY4" fmla="*/ 0 h 533400"/>
                <a:gd name="connsiteX5" fmla="*/ 123825 w 323850"/>
                <a:gd name="connsiteY5" fmla="*/ 285750 h 533400"/>
                <a:gd name="connsiteX6" fmla="*/ 0 w 323850"/>
                <a:gd name="connsiteY6" fmla="*/ 523875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850" h="533400">
                  <a:moveTo>
                    <a:pt x="0" y="523875"/>
                  </a:moveTo>
                  <a:lnTo>
                    <a:pt x="152400" y="533400"/>
                  </a:lnTo>
                  <a:lnTo>
                    <a:pt x="285750" y="200025"/>
                  </a:lnTo>
                  <a:lnTo>
                    <a:pt x="323850" y="9525"/>
                  </a:lnTo>
                  <a:lnTo>
                    <a:pt x="180975" y="0"/>
                  </a:lnTo>
                  <a:lnTo>
                    <a:pt x="123825" y="285750"/>
                  </a:lnTo>
                  <a:lnTo>
                    <a:pt x="0" y="52387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7391400" y="2667000"/>
              <a:ext cx="1428750" cy="342900"/>
            </a:xfrm>
            <a:custGeom>
              <a:avLst/>
              <a:gdLst>
                <a:gd name="connsiteX0" fmla="*/ 895350 w 1123950"/>
                <a:gd name="connsiteY0" fmla="*/ 6350 h 266700"/>
                <a:gd name="connsiteX1" fmla="*/ 1117600 w 1123950"/>
                <a:gd name="connsiteY1" fmla="*/ 6350 h 266700"/>
                <a:gd name="connsiteX2" fmla="*/ 1111250 w 1123950"/>
                <a:gd name="connsiteY2" fmla="*/ 63500 h 266700"/>
                <a:gd name="connsiteX3" fmla="*/ 889000 w 1123950"/>
                <a:gd name="connsiteY3" fmla="*/ 101600 h 266700"/>
                <a:gd name="connsiteX4" fmla="*/ 908050 w 1123950"/>
                <a:gd name="connsiteY4" fmla="*/ 177800 h 266700"/>
                <a:gd name="connsiteX5" fmla="*/ 1123950 w 1123950"/>
                <a:gd name="connsiteY5" fmla="*/ 177800 h 266700"/>
                <a:gd name="connsiteX6" fmla="*/ 1079500 w 1123950"/>
                <a:gd name="connsiteY6" fmla="*/ 234950 h 266700"/>
                <a:gd name="connsiteX7" fmla="*/ 844550 w 1123950"/>
                <a:gd name="connsiteY7" fmla="*/ 266700 h 266700"/>
                <a:gd name="connsiteX8" fmla="*/ 704850 w 1123950"/>
                <a:gd name="connsiteY8" fmla="*/ 146050 h 266700"/>
                <a:gd name="connsiteX9" fmla="*/ 330200 w 1123950"/>
                <a:gd name="connsiteY9" fmla="*/ 165100 h 266700"/>
                <a:gd name="connsiteX10" fmla="*/ 0 w 1123950"/>
                <a:gd name="connsiteY10" fmla="*/ 107950 h 266700"/>
                <a:gd name="connsiteX11" fmla="*/ 571500 w 1123950"/>
                <a:gd name="connsiteY11" fmla="*/ 0 h 266700"/>
                <a:gd name="connsiteX12" fmla="*/ 895350 w 1123950"/>
                <a:gd name="connsiteY12" fmla="*/ 6350 h 266700"/>
                <a:gd name="connsiteX0" fmla="*/ 895350 w 1123950"/>
                <a:gd name="connsiteY0" fmla="*/ 158750 h 419100"/>
                <a:gd name="connsiteX1" fmla="*/ 1117600 w 1123950"/>
                <a:gd name="connsiteY1" fmla="*/ 158750 h 419100"/>
                <a:gd name="connsiteX2" fmla="*/ 1111250 w 1123950"/>
                <a:gd name="connsiteY2" fmla="*/ 215900 h 419100"/>
                <a:gd name="connsiteX3" fmla="*/ 889000 w 1123950"/>
                <a:gd name="connsiteY3" fmla="*/ 254000 h 419100"/>
                <a:gd name="connsiteX4" fmla="*/ 908050 w 1123950"/>
                <a:gd name="connsiteY4" fmla="*/ 330200 h 419100"/>
                <a:gd name="connsiteX5" fmla="*/ 1123950 w 1123950"/>
                <a:gd name="connsiteY5" fmla="*/ 330200 h 419100"/>
                <a:gd name="connsiteX6" fmla="*/ 1079500 w 1123950"/>
                <a:gd name="connsiteY6" fmla="*/ 387350 h 419100"/>
                <a:gd name="connsiteX7" fmla="*/ 844550 w 1123950"/>
                <a:gd name="connsiteY7" fmla="*/ 419100 h 419100"/>
                <a:gd name="connsiteX8" fmla="*/ 704850 w 1123950"/>
                <a:gd name="connsiteY8" fmla="*/ 298450 h 419100"/>
                <a:gd name="connsiteX9" fmla="*/ 330200 w 1123950"/>
                <a:gd name="connsiteY9" fmla="*/ 317500 h 419100"/>
                <a:gd name="connsiteX10" fmla="*/ 0 w 1123950"/>
                <a:gd name="connsiteY10" fmla="*/ 260350 h 419100"/>
                <a:gd name="connsiteX11" fmla="*/ 152400 w 1123950"/>
                <a:gd name="connsiteY11" fmla="*/ 0 h 419100"/>
                <a:gd name="connsiteX12" fmla="*/ 571500 w 1123950"/>
                <a:gd name="connsiteY12" fmla="*/ 152400 h 419100"/>
                <a:gd name="connsiteX13" fmla="*/ 895350 w 1123950"/>
                <a:gd name="connsiteY13" fmla="*/ 158750 h 419100"/>
                <a:gd name="connsiteX0" fmla="*/ 895350 w 1123950"/>
                <a:gd name="connsiteY0" fmla="*/ 158750 h 419100"/>
                <a:gd name="connsiteX1" fmla="*/ 1117600 w 1123950"/>
                <a:gd name="connsiteY1" fmla="*/ 158750 h 419100"/>
                <a:gd name="connsiteX2" fmla="*/ 1111250 w 1123950"/>
                <a:gd name="connsiteY2" fmla="*/ 215900 h 419100"/>
                <a:gd name="connsiteX3" fmla="*/ 889000 w 1123950"/>
                <a:gd name="connsiteY3" fmla="*/ 254000 h 419100"/>
                <a:gd name="connsiteX4" fmla="*/ 908050 w 1123950"/>
                <a:gd name="connsiteY4" fmla="*/ 330200 h 419100"/>
                <a:gd name="connsiteX5" fmla="*/ 1123950 w 1123950"/>
                <a:gd name="connsiteY5" fmla="*/ 330200 h 419100"/>
                <a:gd name="connsiteX6" fmla="*/ 1079500 w 1123950"/>
                <a:gd name="connsiteY6" fmla="*/ 387350 h 419100"/>
                <a:gd name="connsiteX7" fmla="*/ 844550 w 1123950"/>
                <a:gd name="connsiteY7" fmla="*/ 419100 h 419100"/>
                <a:gd name="connsiteX8" fmla="*/ 704850 w 1123950"/>
                <a:gd name="connsiteY8" fmla="*/ 298450 h 419100"/>
                <a:gd name="connsiteX9" fmla="*/ 330200 w 1123950"/>
                <a:gd name="connsiteY9" fmla="*/ 317500 h 419100"/>
                <a:gd name="connsiteX10" fmla="*/ 0 w 1123950"/>
                <a:gd name="connsiteY10" fmla="*/ 260350 h 419100"/>
                <a:gd name="connsiteX11" fmla="*/ 304800 w 1123950"/>
                <a:gd name="connsiteY11" fmla="*/ 228600 h 419100"/>
                <a:gd name="connsiteX12" fmla="*/ 152400 w 1123950"/>
                <a:gd name="connsiteY12" fmla="*/ 0 h 419100"/>
                <a:gd name="connsiteX13" fmla="*/ 571500 w 1123950"/>
                <a:gd name="connsiteY13" fmla="*/ 152400 h 419100"/>
                <a:gd name="connsiteX14" fmla="*/ 895350 w 1123950"/>
                <a:gd name="connsiteY14" fmla="*/ 158750 h 419100"/>
                <a:gd name="connsiteX0" fmla="*/ 895350 w 1123950"/>
                <a:gd name="connsiteY0" fmla="*/ 158750 h 419100"/>
                <a:gd name="connsiteX1" fmla="*/ 1117600 w 1123950"/>
                <a:gd name="connsiteY1" fmla="*/ 158750 h 419100"/>
                <a:gd name="connsiteX2" fmla="*/ 1111250 w 1123950"/>
                <a:gd name="connsiteY2" fmla="*/ 215900 h 419100"/>
                <a:gd name="connsiteX3" fmla="*/ 889000 w 1123950"/>
                <a:gd name="connsiteY3" fmla="*/ 254000 h 419100"/>
                <a:gd name="connsiteX4" fmla="*/ 908050 w 1123950"/>
                <a:gd name="connsiteY4" fmla="*/ 330200 h 419100"/>
                <a:gd name="connsiteX5" fmla="*/ 1123950 w 1123950"/>
                <a:gd name="connsiteY5" fmla="*/ 330200 h 419100"/>
                <a:gd name="connsiteX6" fmla="*/ 1079500 w 1123950"/>
                <a:gd name="connsiteY6" fmla="*/ 387350 h 419100"/>
                <a:gd name="connsiteX7" fmla="*/ 844550 w 1123950"/>
                <a:gd name="connsiteY7" fmla="*/ 419100 h 419100"/>
                <a:gd name="connsiteX8" fmla="*/ 704850 w 1123950"/>
                <a:gd name="connsiteY8" fmla="*/ 298450 h 419100"/>
                <a:gd name="connsiteX9" fmla="*/ 330200 w 1123950"/>
                <a:gd name="connsiteY9" fmla="*/ 317500 h 419100"/>
                <a:gd name="connsiteX10" fmla="*/ 0 w 1123950"/>
                <a:gd name="connsiteY10" fmla="*/ 260350 h 419100"/>
                <a:gd name="connsiteX11" fmla="*/ 304800 w 1123950"/>
                <a:gd name="connsiteY11" fmla="*/ 228600 h 419100"/>
                <a:gd name="connsiteX12" fmla="*/ 76200 w 1123950"/>
                <a:gd name="connsiteY12" fmla="*/ 152400 h 419100"/>
                <a:gd name="connsiteX13" fmla="*/ 152400 w 1123950"/>
                <a:gd name="connsiteY13" fmla="*/ 0 h 419100"/>
                <a:gd name="connsiteX14" fmla="*/ 571500 w 1123950"/>
                <a:gd name="connsiteY14" fmla="*/ 152400 h 419100"/>
                <a:gd name="connsiteX15" fmla="*/ 895350 w 1123950"/>
                <a:gd name="connsiteY15" fmla="*/ 158750 h 419100"/>
                <a:gd name="connsiteX0" fmla="*/ 895350 w 1123950"/>
                <a:gd name="connsiteY0" fmla="*/ 82550 h 342900"/>
                <a:gd name="connsiteX1" fmla="*/ 1117600 w 1123950"/>
                <a:gd name="connsiteY1" fmla="*/ 82550 h 342900"/>
                <a:gd name="connsiteX2" fmla="*/ 1111250 w 1123950"/>
                <a:gd name="connsiteY2" fmla="*/ 139700 h 342900"/>
                <a:gd name="connsiteX3" fmla="*/ 889000 w 1123950"/>
                <a:gd name="connsiteY3" fmla="*/ 177800 h 342900"/>
                <a:gd name="connsiteX4" fmla="*/ 908050 w 1123950"/>
                <a:gd name="connsiteY4" fmla="*/ 254000 h 342900"/>
                <a:gd name="connsiteX5" fmla="*/ 1123950 w 1123950"/>
                <a:gd name="connsiteY5" fmla="*/ 254000 h 342900"/>
                <a:gd name="connsiteX6" fmla="*/ 1079500 w 1123950"/>
                <a:gd name="connsiteY6" fmla="*/ 311150 h 342900"/>
                <a:gd name="connsiteX7" fmla="*/ 844550 w 1123950"/>
                <a:gd name="connsiteY7" fmla="*/ 342900 h 342900"/>
                <a:gd name="connsiteX8" fmla="*/ 704850 w 1123950"/>
                <a:gd name="connsiteY8" fmla="*/ 222250 h 342900"/>
                <a:gd name="connsiteX9" fmla="*/ 330200 w 1123950"/>
                <a:gd name="connsiteY9" fmla="*/ 241300 h 342900"/>
                <a:gd name="connsiteX10" fmla="*/ 0 w 1123950"/>
                <a:gd name="connsiteY10" fmla="*/ 184150 h 342900"/>
                <a:gd name="connsiteX11" fmla="*/ 304800 w 1123950"/>
                <a:gd name="connsiteY11" fmla="*/ 152400 h 342900"/>
                <a:gd name="connsiteX12" fmla="*/ 76200 w 1123950"/>
                <a:gd name="connsiteY12" fmla="*/ 76200 h 342900"/>
                <a:gd name="connsiteX13" fmla="*/ 304800 w 1123950"/>
                <a:gd name="connsiteY13" fmla="*/ 0 h 342900"/>
                <a:gd name="connsiteX14" fmla="*/ 571500 w 1123950"/>
                <a:gd name="connsiteY14" fmla="*/ 76200 h 342900"/>
                <a:gd name="connsiteX15" fmla="*/ 895350 w 1123950"/>
                <a:gd name="connsiteY15" fmla="*/ 82550 h 342900"/>
                <a:gd name="connsiteX0" fmla="*/ 895350 w 1123950"/>
                <a:gd name="connsiteY0" fmla="*/ 82550 h 342900"/>
                <a:gd name="connsiteX1" fmla="*/ 1117600 w 1123950"/>
                <a:gd name="connsiteY1" fmla="*/ 82550 h 342900"/>
                <a:gd name="connsiteX2" fmla="*/ 1111250 w 1123950"/>
                <a:gd name="connsiteY2" fmla="*/ 139700 h 342900"/>
                <a:gd name="connsiteX3" fmla="*/ 889000 w 1123950"/>
                <a:gd name="connsiteY3" fmla="*/ 177800 h 342900"/>
                <a:gd name="connsiteX4" fmla="*/ 908050 w 1123950"/>
                <a:gd name="connsiteY4" fmla="*/ 254000 h 342900"/>
                <a:gd name="connsiteX5" fmla="*/ 1123950 w 1123950"/>
                <a:gd name="connsiteY5" fmla="*/ 254000 h 342900"/>
                <a:gd name="connsiteX6" fmla="*/ 1079500 w 1123950"/>
                <a:gd name="connsiteY6" fmla="*/ 311150 h 342900"/>
                <a:gd name="connsiteX7" fmla="*/ 844550 w 1123950"/>
                <a:gd name="connsiteY7" fmla="*/ 342900 h 342900"/>
                <a:gd name="connsiteX8" fmla="*/ 704850 w 1123950"/>
                <a:gd name="connsiteY8" fmla="*/ 222250 h 342900"/>
                <a:gd name="connsiteX9" fmla="*/ 330200 w 1123950"/>
                <a:gd name="connsiteY9" fmla="*/ 241300 h 342900"/>
                <a:gd name="connsiteX10" fmla="*/ 0 w 1123950"/>
                <a:gd name="connsiteY10" fmla="*/ 184150 h 342900"/>
                <a:gd name="connsiteX11" fmla="*/ 304800 w 1123950"/>
                <a:gd name="connsiteY11" fmla="*/ 152400 h 342900"/>
                <a:gd name="connsiteX12" fmla="*/ 76200 w 1123950"/>
                <a:gd name="connsiteY12" fmla="*/ 76200 h 342900"/>
                <a:gd name="connsiteX13" fmla="*/ 304800 w 1123950"/>
                <a:gd name="connsiteY13" fmla="*/ 0 h 342900"/>
                <a:gd name="connsiteX14" fmla="*/ 571500 w 1123950"/>
                <a:gd name="connsiteY14" fmla="*/ 76200 h 342900"/>
                <a:gd name="connsiteX15" fmla="*/ 914400 w 1123950"/>
                <a:gd name="connsiteY15" fmla="*/ 0 h 342900"/>
                <a:gd name="connsiteX16" fmla="*/ 895350 w 1123950"/>
                <a:gd name="connsiteY16" fmla="*/ 8255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23950" h="342900">
                  <a:moveTo>
                    <a:pt x="895350" y="82550"/>
                  </a:moveTo>
                  <a:lnTo>
                    <a:pt x="1117600" y="82550"/>
                  </a:lnTo>
                  <a:lnTo>
                    <a:pt x="1111250" y="139700"/>
                  </a:lnTo>
                  <a:lnTo>
                    <a:pt x="889000" y="177800"/>
                  </a:lnTo>
                  <a:lnTo>
                    <a:pt x="908050" y="254000"/>
                  </a:lnTo>
                  <a:lnTo>
                    <a:pt x="1123950" y="254000"/>
                  </a:lnTo>
                  <a:lnTo>
                    <a:pt x="1079500" y="311150"/>
                  </a:lnTo>
                  <a:lnTo>
                    <a:pt x="844550" y="342900"/>
                  </a:lnTo>
                  <a:lnTo>
                    <a:pt x="704850" y="222250"/>
                  </a:lnTo>
                  <a:lnTo>
                    <a:pt x="330200" y="241300"/>
                  </a:lnTo>
                  <a:lnTo>
                    <a:pt x="0" y="184150"/>
                  </a:lnTo>
                  <a:lnTo>
                    <a:pt x="304800" y="152400"/>
                  </a:lnTo>
                  <a:lnTo>
                    <a:pt x="76200" y="76200"/>
                  </a:lnTo>
                  <a:lnTo>
                    <a:pt x="304800" y="0"/>
                  </a:lnTo>
                  <a:lnTo>
                    <a:pt x="571500" y="76200"/>
                  </a:lnTo>
                  <a:lnTo>
                    <a:pt x="914400" y="0"/>
                  </a:lnTo>
                  <a:lnTo>
                    <a:pt x="895350" y="825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/>
          <p:cNvGrpSpPr/>
          <p:nvPr/>
        </p:nvGrpSpPr>
        <p:grpSpPr>
          <a:xfrm rot="5400000">
            <a:off x="6096000" y="4343400"/>
            <a:ext cx="2900051" cy="745466"/>
            <a:chOff x="2133600" y="2438400"/>
            <a:chExt cx="2900051" cy="745466"/>
          </a:xfrm>
        </p:grpSpPr>
        <p:grpSp>
          <p:nvGrpSpPr>
            <p:cNvPr id="134" name="Group 133"/>
            <p:cNvGrpSpPr/>
            <p:nvPr/>
          </p:nvGrpSpPr>
          <p:grpSpPr>
            <a:xfrm rot="21176184" flipH="1">
              <a:off x="2777501" y="2563824"/>
              <a:ext cx="838200" cy="609600"/>
              <a:chOff x="3886200" y="5638800"/>
              <a:chExt cx="1143000" cy="762000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135" name="Trapezoid 134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Trapezoid 135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Trapezoid 138"/>
              <p:cNvSpPr/>
              <p:nvPr/>
            </p:nvSpPr>
            <p:spPr>
              <a:xfrm rot="5400000">
                <a:off x="4610100" y="5524500"/>
                <a:ext cx="152400" cy="6858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Trapezoid 139"/>
              <p:cNvSpPr/>
              <p:nvPr/>
            </p:nvSpPr>
            <p:spPr>
              <a:xfrm rot="5400000">
                <a:off x="4530282" y="5756718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Trapezoid 141"/>
              <p:cNvSpPr/>
              <p:nvPr/>
            </p:nvSpPr>
            <p:spPr>
              <a:xfrm rot="5400000">
                <a:off x="4530282" y="5909118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Trapezoid 142"/>
              <p:cNvSpPr/>
              <p:nvPr/>
            </p:nvSpPr>
            <p:spPr>
              <a:xfrm rot="5400000">
                <a:off x="4530281" y="6061517"/>
                <a:ext cx="152400" cy="52616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Trapezoid 153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" name="Group 161"/>
            <p:cNvGrpSpPr/>
            <p:nvPr/>
          </p:nvGrpSpPr>
          <p:grpSpPr>
            <a:xfrm rot="5314602" flipH="1">
              <a:off x="3928750" y="2041954"/>
              <a:ext cx="381001" cy="1828801"/>
              <a:chOff x="3276599" y="1981201"/>
              <a:chExt cx="381001" cy="1828801"/>
            </a:xfrm>
          </p:grpSpPr>
          <p:grpSp>
            <p:nvGrpSpPr>
              <p:cNvPr id="163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66" name="Trapezoid 165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7" name="Isosceles Triangle 166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solidFill>
                  <a:schemeClr val="tx1">
                    <a:lumMod val="85000"/>
                    <a:lumOff val="1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4" name="Isosceles Triangle 163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Isosceles Triangle 164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800080">
                      <a:shade val="30000"/>
                      <a:satMod val="115000"/>
                    </a:srgbClr>
                  </a:gs>
                  <a:gs pos="50000">
                    <a:srgbClr val="800080">
                      <a:shade val="67500"/>
                      <a:satMod val="115000"/>
                    </a:srgbClr>
                  </a:gs>
                  <a:gs pos="100000">
                    <a:srgbClr val="80008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8" name="Group 167"/>
            <p:cNvGrpSpPr/>
            <p:nvPr/>
          </p:nvGrpSpPr>
          <p:grpSpPr>
            <a:xfrm flipH="1">
              <a:off x="2133600" y="2438400"/>
              <a:ext cx="1447800" cy="685800"/>
              <a:chOff x="7391400" y="2667000"/>
              <a:chExt cx="1447800" cy="685800"/>
            </a:xfrm>
          </p:grpSpPr>
          <p:sp>
            <p:nvSpPr>
              <p:cNvPr id="169" name="Oval 168"/>
              <p:cNvSpPr/>
              <p:nvPr/>
            </p:nvSpPr>
            <p:spPr>
              <a:xfrm>
                <a:off x="8534400" y="2667000"/>
                <a:ext cx="304800" cy="304800"/>
              </a:xfrm>
              <a:prstGeom prst="ellipse">
                <a:avLst/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2CC1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Hexagon 169"/>
              <p:cNvSpPr/>
              <p:nvPr/>
            </p:nvSpPr>
            <p:spPr>
              <a:xfrm>
                <a:off x="7896225" y="2838450"/>
                <a:ext cx="228600" cy="228600"/>
              </a:xfrm>
              <a:prstGeom prst="hexagon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7696200" y="2819400"/>
                <a:ext cx="323850" cy="533400"/>
              </a:xfrm>
              <a:custGeom>
                <a:avLst/>
                <a:gdLst>
                  <a:gd name="connsiteX0" fmla="*/ 0 w 323850"/>
                  <a:gd name="connsiteY0" fmla="*/ 523875 h 533400"/>
                  <a:gd name="connsiteX1" fmla="*/ 152400 w 323850"/>
                  <a:gd name="connsiteY1" fmla="*/ 533400 h 533400"/>
                  <a:gd name="connsiteX2" fmla="*/ 285750 w 323850"/>
                  <a:gd name="connsiteY2" fmla="*/ 200025 h 533400"/>
                  <a:gd name="connsiteX3" fmla="*/ 323850 w 323850"/>
                  <a:gd name="connsiteY3" fmla="*/ 9525 h 533400"/>
                  <a:gd name="connsiteX4" fmla="*/ 180975 w 323850"/>
                  <a:gd name="connsiteY4" fmla="*/ 0 h 533400"/>
                  <a:gd name="connsiteX5" fmla="*/ 123825 w 323850"/>
                  <a:gd name="connsiteY5" fmla="*/ 285750 h 533400"/>
                  <a:gd name="connsiteX6" fmla="*/ 0 w 323850"/>
                  <a:gd name="connsiteY6" fmla="*/ 523875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850" h="533400">
                    <a:moveTo>
                      <a:pt x="0" y="523875"/>
                    </a:moveTo>
                    <a:lnTo>
                      <a:pt x="152400" y="533400"/>
                    </a:lnTo>
                    <a:lnTo>
                      <a:pt x="285750" y="200025"/>
                    </a:lnTo>
                    <a:lnTo>
                      <a:pt x="323850" y="9525"/>
                    </a:lnTo>
                    <a:lnTo>
                      <a:pt x="180975" y="0"/>
                    </a:lnTo>
                    <a:lnTo>
                      <a:pt x="123825" y="285750"/>
                    </a:lnTo>
                    <a:lnTo>
                      <a:pt x="0" y="5238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7391400" y="2667000"/>
                <a:ext cx="1428750" cy="342900"/>
              </a:xfrm>
              <a:custGeom>
                <a:avLst/>
                <a:gdLst>
                  <a:gd name="connsiteX0" fmla="*/ 895350 w 1123950"/>
                  <a:gd name="connsiteY0" fmla="*/ 6350 h 266700"/>
                  <a:gd name="connsiteX1" fmla="*/ 1117600 w 1123950"/>
                  <a:gd name="connsiteY1" fmla="*/ 6350 h 266700"/>
                  <a:gd name="connsiteX2" fmla="*/ 1111250 w 1123950"/>
                  <a:gd name="connsiteY2" fmla="*/ 63500 h 266700"/>
                  <a:gd name="connsiteX3" fmla="*/ 889000 w 1123950"/>
                  <a:gd name="connsiteY3" fmla="*/ 101600 h 266700"/>
                  <a:gd name="connsiteX4" fmla="*/ 908050 w 1123950"/>
                  <a:gd name="connsiteY4" fmla="*/ 177800 h 266700"/>
                  <a:gd name="connsiteX5" fmla="*/ 1123950 w 1123950"/>
                  <a:gd name="connsiteY5" fmla="*/ 177800 h 266700"/>
                  <a:gd name="connsiteX6" fmla="*/ 1079500 w 1123950"/>
                  <a:gd name="connsiteY6" fmla="*/ 234950 h 266700"/>
                  <a:gd name="connsiteX7" fmla="*/ 844550 w 1123950"/>
                  <a:gd name="connsiteY7" fmla="*/ 266700 h 266700"/>
                  <a:gd name="connsiteX8" fmla="*/ 704850 w 1123950"/>
                  <a:gd name="connsiteY8" fmla="*/ 146050 h 266700"/>
                  <a:gd name="connsiteX9" fmla="*/ 330200 w 1123950"/>
                  <a:gd name="connsiteY9" fmla="*/ 165100 h 266700"/>
                  <a:gd name="connsiteX10" fmla="*/ 0 w 1123950"/>
                  <a:gd name="connsiteY10" fmla="*/ 107950 h 266700"/>
                  <a:gd name="connsiteX11" fmla="*/ 571500 w 1123950"/>
                  <a:gd name="connsiteY11" fmla="*/ 0 h 266700"/>
                  <a:gd name="connsiteX12" fmla="*/ 895350 w 1123950"/>
                  <a:gd name="connsiteY12" fmla="*/ 6350 h 2667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152400 w 1123950"/>
                  <a:gd name="connsiteY11" fmla="*/ 0 h 419100"/>
                  <a:gd name="connsiteX12" fmla="*/ 571500 w 1123950"/>
                  <a:gd name="connsiteY12" fmla="*/ 152400 h 419100"/>
                  <a:gd name="connsiteX13" fmla="*/ 895350 w 1123950"/>
                  <a:gd name="connsiteY13" fmla="*/ 158750 h 4191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304800 w 1123950"/>
                  <a:gd name="connsiteY11" fmla="*/ 228600 h 419100"/>
                  <a:gd name="connsiteX12" fmla="*/ 152400 w 1123950"/>
                  <a:gd name="connsiteY12" fmla="*/ 0 h 419100"/>
                  <a:gd name="connsiteX13" fmla="*/ 571500 w 1123950"/>
                  <a:gd name="connsiteY13" fmla="*/ 152400 h 419100"/>
                  <a:gd name="connsiteX14" fmla="*/ 895350 w 1123950"/>
                  <a:gd name="connsiteY14" fmla="*/ 158750 h 419100"/>
                  <a:gd name="connsiteX0" fmla="*/ 895350 w 1123950"/>
                  <a:gd name="connsiteY0" fmla="*/ 158750 h 419100"/>
                  <a:gd name="connsiteX1" fmla="*/ 1117600 w 1123950"/>
                  <a:gd name="connsiteY1" fmla="*/ 158750 h 419100"/>
                  <a:gd name="connsiteX2" fmla="*/ 1111250 w 1123950"/>
                  <a:gd name="connsiteY2" fmla="*/ 215900 h 419100"/>
                  <a:gd name="connsiteX3" fmla="*/ 889000 w 1123950"/>
                  <a:gd name="connsiteY3" fmla="*/ 254000 h 419100"/>
                  <a:gd name="connsiteX4" fmla="*/ 908050 w 1123950"/>
                  <a:gd name="connsiteY4" fmla="*/ 330200 h 419100"/>
                  <a:gd name="connsiteX5" fmla="*/ 1123950 w 1123950"/>
                  <a:gd name="connsiteY5" fmla="*/ 330200 h 419100"/>
                  <a:gd name="connsiteX6" fmla="*/ 1079500 w 1123950"/>
                  <a:gd name="connsiteY6" fmla="*/ 387350 h 419100"/>
                  <a:gd name="connsiteX7" fmla="*/ 844550 w 1123950"/>
                  <a:gd name="connsiteY7" fmla="*/ 419100 h 419100"/>
                  <a:gd name="connsiteX8" fmla="*/ 704850 w 1123950"/>
                  <a:gd name="connsiteY8" fmla="*/ 298450 h 419100"/>
                  <a:gd name="connsiteX9" fmla="*/ 330200 w 1123950"/>
                  <a:gd name="connsiteY9" fmla="*/ 317500 h 419100"/>
                  <a:gd name="connsiteX10" fmla="*/ 0 w 1123950"/>
                  <a:gd name="connsiteY10" fmla="*/ 260350 h 419100"/>
                  <a:gd name="connsiteX11" fmla="*/ 304800 w 1123950"/>
                  <a:gd name="connsiteY11" fmla="*/ 228600 h 419100"/>
                  <a:gd name="connsiteX12" fmla="*/ 76200 w 1123950"/>
                  <a:gd name="connsiteY12" fmla="*/ 152400 h 419100"/>
                  <a:gd name="connsiteX13" fmla="*/ 152400 w 1123950"/>
                  <a:gd name="connsiteY13" fmla="*/ 0 h 419100"/>
                  <a:gd name="connsiteX14" fmla="*/ 571500 w 1123950"/>
                  <a:gd name="connsiteY14" fmla="*/ 152400 h 419100"/>
                  <a:gd name="connsiteX15" fmla="*/ 895350 w 1123950"/>
                  <a:gd name="connsiteY15" fmla="*/ 158750 h 419100"/>
                  <a:gd name="connsiteX0" fmla="*/ 895350 w 1123950"/>
                  <a:gd name="connsiteY0" fmla="*/ 82550 h 342900"/>
                  <a:gd name="connsiteX1" fmla="*/ 1117600 w 1123950"/>
                  <a:gd name="connsiteY1" fmla="*/ 82550 h 342900"/>
                  <a:gd name="connsiteX2" fmla="*/ 1111250 w 1123950"/>
                  <a:gd name="connsiteY2" fmla="*/ 139700 h 342900"/>
                  <a:gd name="connsiteX3" fmla="*/ 889000 w 1123950"/>
                  <a:gd name="connsiteY3" fmla="*/ 177800 h 342900"/>
                  <a:gd name="connsiteX4" fmla="*/ 908050 w 1123950"/>
                  <a:gd name="connsiteY4" fmla="*/ 254000 h 342900"/>
                  <a:gd name="connsiteX5" fmla="*/ 1123950 w 1123950"/>
                  <a:gd name="connsiteY5" fmla="*/ 254000 h 342900"/>
                  <a:gd name="connsiteX6" fmla="*/ 1079500 w 1123950"/>
                  <a:gd name="connsiteY6" fmla="*/ 311150 h 342900"/>
                  <a:gd name="connsiteX7" fmla="*/ 844550 w 1123950"/>
                  <a:gd name="connsiteY7" fmla="*/ 342900 h 342900"/>
                  <a:gd name="connsiteX8" fmla="*/ 704850 w 1123950"/>
                  <a:gd name="connsiteY8" fmla="*/ 222250 h 342900"/>
                  <a:gd name="connsiteX9" fmla="*/ 330200 w 1123950"/>
                  <a:gd name="connsiteY9" fmla="*/ 241300 h 342900"/>
                  <a:gd name="connsiteX10" fmla="*/ 0 w 1123950"/>
                  <a:gd name="connsiteY10" fmla="*/ 184150 h 342900"/>
                  <a:gd name="connsiteX11" fmla="*/ 304800 w 1123950"/>
                  <a:gd name="connsiteY11" fmla="*/ 152400 h 342900"/>
                  <a:gd name="connsiteX12" fmla="*/ 76200 w 1123950"/>
                  <a:gd name="connsiteY12" fmla="*/ 76200 h 342900"/>
                  <a:gd name="connsiteX13" fmla="*/ 304800 w 1123950"/>
                  <a:gd name="connsiteY13" fmla="*/ 0 h 342900"/>
                  <a:gd name="connsiteX14" fmla="*/ 571500 w 1123950"/>
                  <a:gd name="connsiteY14" fmla="*/ 76200 h 342900"/>
                  <a:gd name="connsiteX15" fmla="*/ 895350 w 1123950"/>
                  <a:gd name="connsiteY15" fmla="*/ 82550 h 342900"/>
                  <a:gd name="connsiteX0" fmla="*/ 895350 w 1123950"/>
                  <a:gd name="connsiteY0" fmla="*/ 82550 h 342900"/>
                  <a:gd name="connsiteX1" fmla="*/ 1117600 w 1123950"/>
                  <a:gd name="connsiteY1" fmla="*/ 82550 h 342900"/>
                  <a:gd name="connsiteX2" fmla="*/ 1111250 w 1123950"/>
                  <a:gd name="connsiteY2" fmla="*/ 139700 h 342900"/>
                  <a:gd name="connsiteX3" fmla="*/ 889000 w 1123950"/>
                  <a:gd name="connsiteY3" fmla="*/ 177800 h 342900"/>
                  <a:gd name="connsiteX4" fmla="*/ 908050 w 1123950"/>
                  <a:gd name="connsiteY4" fmla="*/ 254000 h 342900"/>
                  <a:gd name="connsiteX5" fmla="*/ 1123950 w 1123950"/>
                  <a:gd name="connsiteY5" fmla="*/ 254000 h 342900"/>
                  <a:gd name="connsiteX6" fmla="*/ 1079500 w 1123950"/>
                  <a:gd name="connsiteY6" fmla="*/ 311150 h 342900"/>
                  <a:gd name="connsiteX7" fmla="*/ 844550 w 1123950"/>
                  <a:gd name="connsiteY7" fmla="*/ 342900 h 342900"/>
                  <a:gd name="connsiteX8" fmla="*/ 704850 w 1123950"/>
                  <a:gd name="connsiteY8" fmla="*/ 222250 h 342900"/>
                  <a:gd name="connsiteX9" fmla="*/ 330200 w 1123950"/>
                  <a:gd name="connsiteY9" fmla="*/ 241300 h 342900"/>
                  <a:gd name="connsiteX10" fmla="*/ 0 w 1123950"/>
                  <a:gd name="connsiteY10" fmla="*/ 184150 h 342900"/>
                  <a:gd name="connsiteX11" fmla="*/ 304800 w 1123950"/>
                  <a:gd name="connsiteY11" fmla="*/ 152400 h 342900"/>
                  <a:gd name="connsiteX12" fmla="*/ 76200 w 1123950"/>
                  <a:gd name="connsiteY12" fmla="*/ 76200 h 342900"/>
                  <a:gd name="connsiteX13" fmla="*/ 304800 w 1123950"/>
                  <a:gd name="connsiteY13" fmla="*/ 0 h 342900"/>
                  <a:gd name="connsiteX14" fmla="*/ 571500 w 1123950"/>
                  <a:gd name="connsiteY14" fmla="*/ 76200 h 342900"/>
                  <a:gd name="connsiteX15" fmla="*/ 914400 w 1123950"/>
                  <a:gd name="connsiteY15" fmla="*/ 0 h 342900"/>
                  <a:gd name="connsiteX16" fmla="*/ 895350 w 1123950"/>
                  <a:gd name="connsiteY16" fmla="*/ 82550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23950" h="342900">
                    <a:moveTo>
                      <a:pt x="895350" y="82550"/>
                    </a:moveTo>
                    <a:lnTo>
                      <a:pt x="1117600" y="82550"/>
                    </a:lnTo>
                    <a:lnTo>
                      <a:pt x="1111250" y="139700"/>
                    </a:lnTo>
                    <a:lnTo>
                      <a:pt x="889000" y="177800"/>
                    </a:lnTo>
                    <a:lnTo>
                      <a:pt x="908050" y="254000"/>
                    </a:lnTo>
                    <a:lnTo>
                      <a:pt x="1123950" y="254000"/>
                    </a:lnTo>
                    <a:lnTo>
                      <a:pt x="1079500" y="311150"/>
                    </a:lnTo>
                    <a:lnTo>
                      <a:pt x="844550" y="342900"/>
                    </a:lnTo>
                    <a:lnTo>
                      <a:pt x="704850" y="222250"/>
                    </a:lnTo>
                    <a:lnTo>
                      <a:pt x="330200" y="241300"/>
                    </a:lnTo>
                    <a:lnTo>
                      <a:pt x="0" y="184150"/>
                    </a:lnTo>
                    <a:lnTo>
                      <a:pt x="304800" y="152400"/>
                    </a:lnTo>
                    <a:lnTo>
                      <a:pt x="76200" y="76200"/>
                    </a:lnTo>
                    <a:lnTo>
                      <a:pt x="304800" y="0"/>
                    </a:lnTo>
                    <a:lnTo>
                      <a:pt x="571500" y="76200"/>
                    </a:lnTo>
                    <a:lnTo>
                      <a:pt x="914400" y="0"/>
                    </a:lnTo>
                    <a:lnTo>
                      <a:pt x="895350" y="8255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3" name="Trapezoid 172"/>
            <p:cNvSpPr/>
            <p:nvPr/>
          </p:nvSpPr>
          <p:spPr>
            <a:xfrm rot="15464171" flipH="1" flipV="1">
              <a:off x="2928423" y="2763755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rapezoid 173"/>
            <p:cNvSpPr/>
            <p:nvPr/>
          </p:nvSpPr>
          <p:spPr>
            <a:xfrm rot="15464171" flipH="1" flipV="1">
              <a:off x="2943415" y="2884750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Trapezoid 174"/>
            <p:cNvSpPr/>
            <p:nvPr/>
          </p:nvSpPr>
          <p:spPr>
            <a:xfrm rot="15464171" flipH="1" flipV="1">
              <a:off x="2958408" y="3005744"/>
              <a:ext cx="121920" cy="234324"/>
            </a:xfrm>
            <a:prstGeom prst="trapezoid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2133600" y="533400"/>
            <a:ext cx="1089340" cy="1274579"/>
            <a:chOff x="3733800" y="914400"/>
            <a:chExt cx="1089340" cy="1274579"/>
          </a:xfrm>
        </p:grpSpPr>
        <p:grpSp>
          <p:nvGrpSpPr>
            <p:cNvPr id="55" name="Group 54"/>
            <p:cNvGrpSpPr/>
            <p:nvPr/>
          </p:nvGrpSpPr>
          <p:grpSpPr>
            <a:xfrm flipH="1">
              <a:off x="3733800" y="914400"/>
              <a:ext cx="1089340" cy="1274579"/>
              <a:chOff x="2286000" y="762000"/>
              <a:chExt cx="1089340" cy="1274579"/>
            </a:xfrm>
          </p:grpSpPr>
          <p:sp>
            <p:nvSpPr>
              <p:cNvPr id="56" name="Trapezoid 55"/>
              <p:cNvSpPr/>
              <p:nvPr/>
            </p:nvSpPr>
            <p:spPr>
              <a:xfrm rot="16449697">
                <a:off x="2557200" y="1318697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rapezoid 56"/>
              <p:cNvSpPr/>
              <p:nvPr/>
            </p:nvSpPr>
            <p:spPr>
              <a:xfrm rot="16449697">
                <a:off x="2536995" y="954450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Freeform 57"/>
              <p:cNvSpPr/>
              <p:nvPr/>
            </p:nvSpPr>
            <p:spPr>
              <a:xfrm>
                <a:off x="2286000" y="762000"/>
                <a:ext cx="1066800" cy="1235710"/>
              </a:xfrm>
              <a:custGeom>
                <a:avLst/>
                <a:gdLst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0 w 1143000"/>
                  <a:gd name="connsiteY6" fmla="*/ 66675 h 1323975"/>
                  <a:gd name="connsiteX7" fmla="*/ 471488 w 1143000"/>
                  <a:gd name="connsiteY7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85813 w 1143000"/>
                  <a:gd name="connsiteY6" fmla="*/ 547687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52450 w 1143000"/>
                  <a:gd name="connsiteY5" fmla="*/ 614362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19113 w 1143000"/>
                  <a:gd name="connsiteY5" fmla="*/ 719137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247650 w 1143000"/>
                  <a:gd name="connsiteY6" fmla="*/ 4619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43000" h="1323975">
                    <a:moveTo>
                      <a:pt x="471488" y="0"/>
                    </a:moveTo>
                    <a:lnTo>
                      <a:pt x="1033463" y="195262"/>
                    </a:lnTo>
                    <a:lnTo>
                      <a:pt x="1143000" y="738187"/>
                    </a:lnTo>
                    <a:lnTo>
                      <a:pt x="1042988" y="1323975"/>
                    </a:lnTo>
                    <a:lnTo>
                      <a:pt x="419100" y="1162050"/>
                    </a:lnTo>
                    <a:lnTo>
                      <a:pt x="704850" y="919162"/>
                    </a:lnTo>
                    <a:lnTo>
                      <a:pt x="247650" y="461962"/>
                    </a:lnTo>
                    <a:lnTo>
                      <a:pt x="704850" y="538162"/>
                    </a:lnTo>
                    <a:lnTo>
                      <a:pt x="0" y="66675"/>
                    </a:lnTo>
                    <a:lnTo>
                      <a:pt x="47148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rapezoid 58"/>
              <p:cNvSpPr/>
              <p:nvPr/>
            </p:nvSpPr>
            <p:spPr>
              <a:xfrm rot="1206481">
                <a:off x="2994340" y="1505432"/>
                <a:ext cx="381000" cy="531147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rapezoid 59"/>
              <p:cNvSpPr/>
              <p:nvPr/>
            </p:nvSpPr>
            <p:spPr>
              <a:xfrm rot="7138490">
                <a:off x="2557120" y="1336578"/>
                <a:ext cx="381000" cy="800812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>
                <a:off x="2946400" y="1033462"/>
                <a:ext cx="349250" cy="311150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9250" h="311150">
                    <a:moveTo>
                      <a:pt x="282575" y="101600"/>
                    </a:moveTo>
                    <a:lnTo>
                      <a:pt x="19050" y="0"/>
                    </a:lnTo>
                    <a:lnTo>
                      <a:pt x="0" y="133350"/>
                    </a:lnTo>
                    <a:lnTo>
                      <a:pt x="260350" y="311150"/>
                    </a:lnTo>
                    <a:lnTo>
                      <a:pt x="349250" y="225425"/>
                    </a:lnTo>
                    <a:lnTo>
                      <a:pt x="282575" y="1016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>
                <a:stCxn id="60" idx="3"/>
                <a:endCxn id="60" idx="1"/>
              </p:cNvCxnSpPr>
              <p:nvPr/>
            </p:nvCxnSpPr>
            <p:spPr>
              <a:xfrm rot="5400000" flipH="1" flipV="1">
                <a:off x="2622628" y="1667772"/>
                <a:ext cx="249984" cy="138424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61" idx="0"/>
                <a:endCxn id="61" idx="3"/>
              </p:cNvCxnSpPr>
              <p:nvPr/>
            </p:nvCxnSpPr>
            <p:spPr>
              <a:xfrm flipH="1">
                <a:off x="3206750" y="1135062"/>
                <a:ext cx="22225" cy="209550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87"/>
              <p:cNvCxnSpPr>
                <a:stCxn id="60" idx="3"/>
                <a:endCxn id="60" idx="2"/>
              </p:cNvCxnSpPr>
              <p:nvPr/>
            </p:nvCxnSpPr>
            <p:spPr>
              <a:xfrm rot="5400000" flipH="1">
                <a:off x="2378390" y="1561959"/>
                <a:ext cx="318959" cy="281076"/>
              </a:xfrm>
              <a:prstGeom prst="bentConnector4">
                <a:avLst>
                  <a:gd name="adj1" fmla="val 58983"/>
                  <a:gd name="adj2" fmla="val 72520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hape 64"/>
              <p:cNvCxnSpPr>
                <a:stCxn id="60" idx="0"/>
                <a:endCxn id="60" idx="1"/>
              </p:cNvCxnSpPr>
              <p:nvPr/>
            </p:nvCxnSpPr>
            <p:spPr>
              <a:xfrm flipH="1" flipV="1">
                <a:off x="2816832" y="1611992"/>
                <a:ext cx="281076" cy="318959"/>
              </a:xfrm>
              <a:prstGeom prst="bentConnector4">
                <a:avLst>
                  <a:gd name="adj1" fmla="val 28609"/>
                  <a:gd name="adj2" fmla="val 28075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6" name="Can 65"/>
              <p:cNvSpPr/>
              <p:nvPr/>
            </p:nvSpPr>
            <p:spPr>
              <a:xfrm rot="5400000">
                <a:off x="2781300" y="800100"/>
                <a:ext cx="228600" cy="914400"/>
              </a:xfrm>
              <a:prstGeom prst="can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Can 66"/>
              <p:cNvSpPr/>
              <p:nvPr/>
            </p:nvSpPr>
            <p:spPr>
              <a:xfrm rot="5400000">
                <a:off x="2781300" y="647700"/>
                <a:ext cx="228600" cy="914400"/>
              </a:xfrm>
              <a:prstGeom prst="can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Can 67"/>
              <p:cNvSpPr/>
              <p:nvPr/>
            </p:nvSpPr>
            <p:spPr>
              <a:xfrm rot="5400000">
                <a:off x="2781300" y="952500"/>
                <a:ext cx="228600" cy="914400"/>
              </a:xfrm>
              <a:prstGeom prst="can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 flipH="1">
              <a:off x="3733800" y="914400"/>
              <a:ext cx="1089340" cy="1274579"/>
              <a:chOff x="666750" y="300038"/>
              <a:chExt cx="1089340" cy="1274579"/>
            </a:xfrm>
          </p:grpSpPr>
          <p:sp>
            <p:nvSpPr>
              <p:cNvPr id="27" name="Trapezoid 26"/>
              <p:cNvSpPr/>
              <p:nvPr/>
            </p:nvSpPr>
            <p:spPr>
              <a:xfrm rot="16449697">
                <a:off x="937950" y="856735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rapezoid 27"/>
              <p:cNvSpPr/>
              <p:nvPr/>
            </p:nvSpPr>
            <p:spPr>
              <a:xfrm rot="16449697">
                <a:off x="917745" y="492488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666750" y="300038"/>
                <a:ext cx="1066800" cy="1235710"/>
              </a:xfrm>
              <a:custGeom>
                <a:avLst/>
                <a:gdLst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0 w 1143000"/>
                  <a:gd name="connsiteY6" fmla="*/ 66675 h 1323975"/>
                  <a:gd name="connsiteX7" fmla="*/ 471488 w 1143000"/>
                  <a:gd name="connsiteY7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85813 w 1143000"/>
                  <a:gd name="connsiteY6" fmla="*/ 547687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923925 w 1143000"/>
                  <a:gd name="connsiteY5" fmla="*/ 623887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52450 w 1143000"/>
                  <a:gd name="connsiteY5" fmla="*/ 614362 h 1323975"/>
                  <a:gd name="connsiteX6" fmla="*/ 704850 w 1143000"/>
                  <a:gd name="connsiteY6" fmla="*/ 538162 h 1323975"/>
                  <a:gd name="connsiteX7" fmla="*/ 0 w 1143000"/>
                  <a:gd name="connsiteY7" fmla="*/ 66675 h 1323975"/>
                  <a:gd name="connsiteX8" fmla="*/ 471488 w 1143000"/>
                  <a:gd name="connsiteY8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519113 w 1143000"/>
                  <a:gd name="connsiteY5" fmla="*/ 719137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552450 w 1143000"/>
                  <a:gd name="connsiteY6" fmla="*/ 6143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  <a:gd name="connsiteX0" fmla="*/ 471488 w 1143000"/>
                  <a:gd name="connsiteY0" fmla="*/ 0 h 1323975"/>
                  <a:gd name="connsiteX1" fmla="*/ 1033463 w 1143000"/>
                  <a:gd name="connsiteY1" fmla="*/ 195262 h 1323975"/>
                  <a:gd name="connsiteX2" fmla="*/ 1143000 w 1143000"/>
                  <a:gd name="connsiteY2" fmla="*/ 738187 h 1323975"/>
                  <a:gd name="connsiteX3" fmla="*/ 1042988 w 1143000"/>
                  <a:gd name="connsiteY3" fmla="*/ 1323975 h 1323975"/>
                  <a:gd name="connsiteX4" fmla="*/ 419100 w 1143000"/>
                  <a:gd name="connsiteY4" fmla="*/ 1162050 h 1323975"/>
                  <a:gd name="connsiteX5" fmla="*/ 704850 w 1143000"/>
                  <a:gd name="connsiteY5" fmla="*/ 919162 h 1323975"/>
                  <a:gd name="connsiteX6" fmla="*/ 247650 w 1143000"/>
                  <a:gd name="connsiteY6" fmla="*/ 461962 h 1323975"/>
                  <a:gd name="connsiteX7" fmla="*/ 704850 w 1143000"/>
                  <a:gd name="connsiteY7" fmla="*/ 538162 h 1323975"/>
                  <a:gd name="connsiteX8" fmla="*/ 0 w 1143000"/>
                  <a:gd name="connsiteY8" fmla="*/ 66675 h 1323975"/>
                  <a:gd name="connsiteX9" fmla="*/ 471488 w 1143000"/>
                  <a:gd name="connsiteY9" fmla="*/ 0 h 1323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43000" h="1323975">
                    <a:moveTo>
                      <a:pt x="471488" y="0"/>
                    </a:moveTo>
                    <a:lnTo>
                      <a:pt x="1033463" y="195262"/>
                    </a:lnTo>
                    <a:lnTo>
                      <a:pt x="1143000" y="738187"/>
                    </a:lnTo>
                    <a:lnTo>
                      <a:pt x="1042988" y="1323975"/>
                    </a:lnTo>
                    <a:lnTo>
                      <a:pt x="419100" y="1162050"/>
                    </a:lnTo>
                    <a:lnTo>
                      <a:pt x="704850" y="919162"/>
                    </a:lnTo>
                    <a:lnTo>
                      <a:pt x="247650" y="461962"/>
                    </a:lnTo>
                    <a:lnTo>
                      <a:pt x="704850" y="538162"/>
                    </a:lnTo>
                    <a:lnTo>
                      <a:pt x="0" y="66675"/>
                    </a:lnTo>
                    <a:lnTo>
                      <a:pt x="47148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rapezoid 29"/>
              <p:cNvSpPr/>
              <p:nvPr/>
            </p:nvSpPr>
            <p:spPr>
              <a:xfrm rot="1206481">
                <a:off x="1375090" y="1043470"/>
                <a:ext cx="381000" cy="531147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rapezoid 30"/>
              <p:cNvSpPr/>
              <p:nvPr/>
            </p:nvSpPr>
            <p:spPr>
              <a:xfrm rot="7138490">
                <a:off x="937870" y="874616"/>
                <a:ext cx="381000" cy="800812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1222690" y="571500"/>
                <a:ext cx="457200" cy="338138"/>
              </a:xfrm>
              <a:custGeom>
                <a:avLst/>
                <a:gdLst>
                  <a:gd name="connsiteX0" fmla="*/ 282575 w 349250"/>
                  <a:gd name="connsiteY0" fmla="*/ 101600 h 311150"/>
                  <a:gd name="connsiteX1" fmla="*/ 19050 w 349250"/>
                  <a:gd name="connsiteY1" fmla="*/ 0 h 311150"/>
                  <a:gd name="connsiteX2" fmla="*/ 0 w 349250"/>
                  <a:gd name="connsiteY2" fmla="*/ 133350 h 311150"/>
                  <a:gd name="connsiteX3" fmla="*/ 260350 w 349250"/>
                  <a:gd name="connsiteY3" fmla="*/ 311150 h 311150"/>
                  <a:gd name="connsiteX4" fmla="*/ 349250 w 349250"/>
                  <a:gd name="connsiteY4" fmla="*/ 225425 h 311150"/>
                  <a:gd name="connsiteX5" fmla="*/ 282575 w 349250"/>
                  <a:gd name="connsiteY5" fmla="*/ 101600 h 311150"/>
                  <a:gd name="connsiteX0" fmla="*/ 387035 w 453710"/>
                  <a:gd name="connsiteY0" fmla="*/ 101600 h 311150"/>
                  <a:gd name="connsiteX1" fmla="*/ 123510 w 453710"/>
                  <a:gd name="connsiteY1" fmla="*/ 0 h 311150"/>
                  <a:gd name="connsiteX2" fmla="*/ 0 w 453710"/>
                  <a:gd name="connsiteY2" fmla="*/ 33338 h 311150"/>
                  <a:gd name="connsiteX3" fmla="*/ 364810 w 453710"/>
                  <a:gd name="connsiteY3" fmla="*/ 311150 h 311150"/>
                  <a:gd name="connsiteX4" fmla="*/ 453710 w 453710"/>
                  <a:gd name="connsiteY4" fmla="*/ 225425 h 311150"/>
                  <a:gd name="connsiteX5" fmla="*/ 387035 w 453710"/>
                  <a:gd name="connsiteY5" fmla="*/ 101600 h 311150"/>
                  <a:gd name="connsiteX0" fmla="*/ 387035 w 453710"/>
                  <a:gd name="connsiteY0" fmla="*/ 101600 h 338138"/>
                  <a:gd name="connsiteX1" fmla="*/ 123510 w 453710"/>
                  <a:gd name="connsiteY1" fmla="*/ 0 h 338138"/>
                  <a:gd name="connsiteX2" fmla="*/ 0 w 453710"/>
                  <a:gd name="connsiteY2" fmla="*/ 33338 h 338138"/>
                  <a:gd name="connsiteX3" fmla="*/ 304800 w 453710"/>
                  <a:gd name="connsiteY3" fmla="*/ 338138 h 338138"/>
                  <a:gd name="connsiteX4" fmla="*/ 453710 w 453710"/>
                  <a:gd name="connsiteY4" fmla="*/ 225425 h 338138"/>
                  <a:gd name="connsiteX5" fmla="*/ 387035 w 453710"/>
                  <a:gd name="connsiteY5" fmla="*/ 101600 h 338138"/>
                  <a:gd name="connsiteX0" fmla="*/ 387035 w 457200"/>
                  <a:gd name="connsiteY0" fmla="*/ 101600 h 338138"/>
                  <a:gd name="connsiteX1" fmla="*/ 123510 w 457200"/>
                  <a:gd name="connsiteY1" fmla="*/ 0 h 338138"/>
                  <a:gd name="connsiteX2" fmla="*/ 0 w 457200"/>
                  <a:gd name="connsiteY2" fmla="*/ 33338 h 338138"/>
                  <a:gd name="connsiteX3" fmla="*/ 304800 w 457200"/>
                  <a:gd name="connsiteY3" fmla="*/ 338138 h 338138"/>
                  <a:gd name="connsiteX4" fmla="*/ 457200 w 457200"/>
                  <a:gd name="connsiteY4" fmla="*/ 338138 h 338138"/>
                  <a:gd name="connsiteX5" fmla="*/ 387035 w 457200"/>
                  <a:gd name="connsiteY5" fmla="*/ 101600 h 338138"/>
                  <a:gd name="connsiteX0" fmla="*/ 381000 w 457200"/>
                  <a:gd name="connsiteY0" fmla="*/ 185738 h 338138"/>
                  <a:gd name="connsiteX1" fmla="*/ 123510 w 457200"/>
                  <a:gd name="connsiteY1" fmla="*/ 0 h 338138"/>
                  <a:gd name="connsiteX2" fmla="*/ 0 w 457200"/>
                  <a:gd name="connsiteY2" fmla="*/ 33338 h 338138"/>
                  <a:gd name="connsiteX3" fmla="*/ 304800 w 457200"/>
                  <a:gd name="connsiteY3" fmla="*/ 338138 h 338138"/>
                  <a:gd name="connsiteX4" fmla="*/ 457200 w 457200"/>
                  <a:gd name="connsiteY4" fmla="*/ 338138 h 338138"/>
                  <a:gd name="connsiteX5" fmla="*/ 381000 w 457200"/>
                  <a:gd name="connsiteY5" fmla="*/ 185738 h 338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338138">
                    <a:moveTo>
                      <a:pt x="381000" y="185738"/>
                    </a:moveTo>
                    <a:lnTo>
                      <a:pt x="123510" y="0"/>
                    </a:lnTo>
                    <a:lnTo>
                      <a:pt x="0" y="33338"/>
                    </a:lnTo>
                    <a:lnTo>
                      <a:pt x="304800" y="338138"/>
                    </a:lnTo>
                    <a:lnTo>
                      <a:pt x="457200" y="338138"/>
                    </a:lnTo>
                    <a:lnTo>
                      <a:pt x="381000" y="18573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2CC103">
                      <a:shade val="30000"/>
                      <a:satMod val="115000"/>
                    </a:srgbClr>
                  </a:gs>
                  <a:gs pos="50000">
                    <a:srgbClr val="2CC103">
                      <a:shade val="67500"/>
                      <a:satMod val="115000"/>
                    </a:srgbClr>
                  </a:gs>
                  <a:gs pos="100000">
                    <a:srgbClr val="2CC103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>
                <a:stCxn id="31" idx="3"/>
                <a:endCxn id="31" idx="1"/>
              </p:cNvCxnSpPr>
              <p:nvPr/>
            </p:nvCxnSpPr>
            <p:spPr>
              <a:xfrm rot="5400000" flipH="1" flipV="1">
                <a:off x="1003378" y="1205810"/>
                <a:ext cx="249984" cy="138424"/>
              </a:xfrm>
              <a:prstGeom prst="line">
                <a:avLst/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32" idx="0"/>
                <a:endCxn id="32" idx="3"/>
              </p:cNvCxnSpPr>
              <p:nvPr/>
            </p:nvCxnSpPr>
            <p:spPr>
              <a:xfrm rot="10800000" flipV="1">
                <a:off x="1527490" y="757238"/>
                <a:ext cx="76200" cy="15240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87"/>
              <p:cNvCxnSpPr>
                <a:stCxn id="31" idx="3"/>
                <a:endCxn id="31" idx="2"/>
              </p:cNvCxnSpPr>
              <p:nvPr/>
            </p:nvCxnSpPr>
            <p:spPr>
              <a:xfrm rot="5400000" flipH="1">
                <a:off x="759140" y="1099997"/>
                <a:ext cx="318959" cy="281076"/>
              </a:xfrm>
              <a:prstGeom prst="bentConnector4">
                <a:avLst>
                  <a:gd name="adj1" fmla="val 58983"/>
                  <a:gd name="adj2" fmla="val 72520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hape 35"/>
              <p:cNvCxnSpPr>
                <a:stCxn id="31" idx="0"/>
                <a:endCxn id="31" idx="1"/>
              </p:cNvCxnSpPr>
              <p:nvPr/>
            </p:nvCxnSpPr>
            <p:spPr>
              <a:xfrm flipH="1" flipV="1">
                <a:off x="1197582" y="1150030"/>
                <a:ext cx="281076" cy="318959"/>
              </a:xfrm>
              <a:prstGeom prst="bentConnector4">
                <a:avLst>
                  <a:gd name="adj1" fmla="val 28609"/>
                  <a:gd name="adj2" fmla="val 28075"/>
                </a:avLst>
              </a:prstGeom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0" name="Group 39"/>
          <p:cNvGrpSpPr/>
          <p:nvPr/>
        </p:nvGrpSpPr>
        <p:grpSpPr>
          <a:xfrm>
            <a:off x="762000" y="533400"/>
            <a:ext cx="1089340" cy="1274579"/>
            <a:chOff x="2286000" y="762000"/>
            <a:chExt cx="1089340" cy="1274579"/>
          </a:xfrm>
        </p:grpSpPr>
        <p:sp>
          <p:nvSpPr>
            <p:cNvPr id="16" name="Trapezoid 15"/>
            <p:cNvSpPr/>
            <p:nvPr/>
          </p:nvSpPr>
          <p:spPr>
            <a:xfrm rot="16449697">
              <a:off x="2557200" y="1318697"/>
              <a:ext cx="586934" cy="505988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rapezoid 16"/>
            <p:cNvSpPr/>
            <p:nvPr/>
          </p:nvSpPr>
          <p:spPr>
            <a:xfrm rot="16449697">
              <a:off x="2536995" y="954450"/>
              <a:ext cx="370506" cy="509289"/>
            </a:xfrm>
            <a:prstGeom prst="trapezoid">
              <a:avLst>
                <a:gd name="adj" fmla="val 18574"/>
              </a:avLst>
            </a:pr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286000" y="762000"/>
              <a:ext cx="1066800" cy="1235710"/>
            </a:xfrm>
            <a:custGeom>
              <a:avLst/>
              <a:gdLst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0 w 1143000"/>
                <a:gd name="connsiteY6" fmla="*/ 66675 h 1323975"/>
                <a:gd name="connsiteX7" fmla="*/ 471488 w 1143000"/>
                <a:gd name="connsiteY7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85813 w 1143000"/>
                <a:gd name="connsiteY6" fmla="*/ 547687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923925 w 1143000"/>
                <a:gd name="connsiteY5" fmla="*/ 623887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52450 w 1143000"/>
                <a:gd name="connsiteY5" fmla="*/ 614362 h 1323975"/>
                <a:gd name="connsiteX6" fmla="*/ 704850 w 1143000"/>
                <a:gd name="connsiteY6" fmla="*/ 538162 h 1323975"/>
                <a:gd name="connsiteX7" fmla="*/ 0 w 1143000"/>
                <a:gd name="connsiteY7" fmla="*/ 66675 h 1323975"/>
                <a:gd name="connsiteX8" fmla="*/ 471488 w 1143000"/>
                <a:gd name="connsiteY8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519113 w 1143000"/>
                <a:gd name="connsiteY5" fmla="*/ 719137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552450 w 1143000"/>
                <a:gd name="connsiteY6" fmla="*/ 6143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  <a:gd name="connsiteX0" fmla="*/ 471488 w 1143000"/>
                <a:gd name="connsiteY0" fmla="*/ 0 h 1323975"/>
                <a:gd name="connsiteX1" fmla="*/ 1033463 w 1143000"/>
                <a:gd name="connsiteY1" fmla="*/ 195262 h 1323975"/>
                <a:gd name="connsiteX2" fmla="*/ 1143000 w 1143000"/>
                <a:gd name="connsiteY2" fmla="*/ 738187 h 1323975"/>
                <a:gd name="connsiteX3" fmla="*/ 1042988 w 1143000"/>
                <a:gd name="connsiteY3" fmla="*/ 1323975 h 1323975"/>
                <a:gd name="connsiteX4" fmla="*/ 419100 w 1143000"/>
                <a:gd name="connsiteY4" fmla="*/ 1162050 h 1323975"/>
                <a:gd name="connsiteX5" fmla="*/ 704850 w 1143000"/>
                <a:gd name="connsiteY5" fmla="*/ 919162 h 1323975"/>
                <a:gd name="connsiteX6" fmla="*/ 247650 w 1143000"/>
                <a:gd name="connsiteY6" fmla="*/ 461962 h 1323975"/>
                <a:gd name="connsiteX7" fmla="*/ 704850 w 1143000"/>
                <a:gd name="connsiteY7" fmla="*/ 538162 h 1323975"/>
                <a:gd name="connsiteX8" fmla="*/ 0 w 1143000"/>
                <a:gd name="connsiteY8" fmla="*/ 66675 h 1323975"/>
                <a:gd name="connsiteX9" fmla="*/ 471488 w 1143000"/>
                <a:gd name="connsiteY9" fmla="*/ 0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0" h="1323975">
                  <a:moveTo>
                    <a:pt x="471488" y="0"/>
                  </a:moveTo>
                  <a:lnTo>
                    <a:pt x="1033463" y="195262"/>
                  </a:lnTo>
                  <a:lnTo>
                    <a:pt x="1143000" y="738187"/>
                  </a:lnTo>
                  <a:lnTo>
                    <a:pt x="1042988" y="1323975"/>
                  </a:lnTo>
                  <a:lnTo>
                    <a:pt x="419100" y="1162050"/>
                  </a:lnTo>
                  <a:lnTo>
                    <a:pt x="704850" y="919162"/>
                  </a:lnTo>
                  <a:lnTo>
                    <a:pt x="247650" y="461962"/>
                  </a:lnTo>
                  <a:lnTo>
                    <a:pt x="704850" y="538162"/>
                  </a:lnTo>
                  <a:lnTo>
                    <a:pt x="0" y="66675"/>
                  </a:lnTo>
                  <a:lnTo>
                    <a:pt x="471488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rapezoid 18"/>
            <p:cNvSpPr/>
            <p:nvPr/>
          </p:nvSpPr>
          <p:spPr>
            <a:xfrm rot="1206481">
              <a:off x="2994340" y="1505432"/>
              <a:ext cx="381000" cy="531147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rapezoid 19"/>
            <p:cNvSpPr/>
            <p:nvPr/>
          </p:nvSpPr>
          <p:spPr>
            <a:xfrm rot="7138490">
              <a:off x="2557120" y="1336578"/>
              <a:ext cx="381000" cy="800812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946400" y="1033462"/>
              <a:ext cx="349250" cy="311150"/>
            </a:xfrm>
            <a:custGeom>
              <a:avLst/>
              <a:gdLst>
                <a:gd name="connsiteX0" fmla="*/ 282575 w 349250"/>
                <a:gd name="connsiteY0" fmla="*/ 101600 h 311150"/>
                <a:gd name="connsiteX1" fmla="*/ 19050 w 349250"/>
                <a:gd name="connsiteY1" fmla="*/ 0 h 311150"/>
                <a:gd name="connsiteX2" fmla="*/ 0 w 349250"/>
                <a:gd name="connsiteY2" fmla="*/ 133350 h 311150"/>
                <a:gd name="connsiteX3" fmla="*/ 260350 w 349250"/>
                <a:gd name="connsiteY3" fmla="*/ 311150 h 311150"/>
                <a:gd name="connsiteX4" fmla="*/ 349250 w 349250"/>
                <a:gd name="connsiteY4" fmla="*/ 225425 h 311150"/>
                <a:gd name="connsiteX5" fmla="*/ 282575 w 349250"/>
                <a:gd name="connsiteY5" fmla="*/ 101600 h 311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9250" h="311150">
                  <a:moveTo>
                    <a:pt x="282575" y="101600"/>
                  </a:moveTo>
                  <a:lnTo>
                    <a:pt x="19050" y="0"/>
                  </a:lnTo>
                  <a:lnTo>
                    <a:pt x="0" y="133350"/>
                  </a:lnTo>
                  <a:lnTo>
                    <a:pt x="260350" y="311150"/>
                  </a:lnTo>
                  <a:lnTo>
                    <a:pt x="349250" y="225425"/>
                  </a:lnTo>
                  <a:lnTo>
                    <a:pt x="282575" y="1016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2CC103">
                    <a:shade val="30000"/>
                    <a:satMod val="115000"/>
                  </a:srgbClr>
                </a:gs>
                <a:gs pos="50000">
                  <a:srgbClr val="2CC103">
                    <a:shade val="67500"/>
                    <a:satMod val="115000"/>
                  </a:srgbClr>
                </a:gs>
                <a:gs pos="100000">
                  <a:srgbClr val="2CC103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0" idx="3"/>
              <a:endCxn id="20" idx="1"/>
            </p:cNvCxnSpPr>
            <p:nvPr/>
          </p:nvCxnSpPr>
          <p:spPr>
            <a:xfrm rot="5400000" flipH="1" flipV="1">
              <a:off x="2622628" y="1667772"/>
              <a:ext cx="249984" cy="138424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21" idx="0"/>
              <a:endCxn id="21" idx="3"/>
            </p:cNvCxnSpPr>
            <p:nvPr/>
          </p:nvCxnSpPr>
          <p:spPr>
            <a:xfrm flipH="1">
              <a:off x="3206750" y="1135062"/>
              <a:ext cx="22225" cy="20955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87"/>
            <p:cNvCxnSpPr>
              <a:stCxn id="20" idx="3"/>
              <a:endCxn id="20" idx="2"/>
            </p:cNvCxnSpPr>
            <p:nvPr/>
          </p:nvCxnSpPr>
          <p:spPr>
            <a:xfrm rot="5400000" flipH="1">
              <a:off x="2378390" y="1561959"/>
              <a:ext cx="318959" cy="281076"/>
            </a:xfrm>
            <a:prstGeom prst="bentConnector4">
              <a:avLst>
                <a:gd name="adj1" fmla="val 58983"/>
                <a:gd name="adj2" fmla="val 72520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hape 24"/>
            <p:cNvCxnSpPr>
              <a:stCxn id="20" idx="0"/>
              <a:endCxn id="20" idx="1"/>
            </p:cNvCxnSpPr>
            <p:nvPr/>
          </p:nvCxnSpPr>
          <p:spPr>
            <a:xfrm flipH="1" flipV="1">
              <a:off x="2816832" y="1611992"/>
              <a:ext cx="281076" cy="318959"/>
            </a:xfrm>
            <a:prstGeom prst="bentConnector4">
              <a:avLst>
                <a:gd name="adj1" fmla="val 28609"/>
                <a:gd name="adj2" fmla="val 28075"/>
              </a:avLst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Can 38"/>
            <p:cNvSpPr/>
            <p:nvPr/>
          </p:nvSpPr>
          <p:spPr>
            <a:xfrm rot="5400000">
              <a:off x="2781300" y="800100"/>
              <a:ext cx="228600" cy="914400"/>
            </a:xfrm>
            <a:prstGeom prst="can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Can 36"/>
            <p:cNvSpPr/>
            <p:nvPr/>
          </p:nvSpPr>
          <p:spPr>
            <a:xfrm rot="5400000">
              <a:off x="2781300" y="647700"/>
              <a:ext cx="228600" cy="914400"/>
            </a:xfrm>
            <a:prstGeom prst="can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an 37"/>
            <p:cNvSpPr/>
            <p:nvPr/>
          </p:nvSpPr>
          <p:spPr>
            <a:xfrm rot="5400000">
              <a:off x="2781300" y="952500"/>
              <a:ext cx="228600" cy="914400"/>
            </a:xfrm>
            <a:prstGeom prst="can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752600" y="2133600"/>
            <a:ext cx="903767" cy="2083981"/>
            <a:chOff x="5199321" y="3200400"/>
            <a:chExt cx="903767" cy="2083981"/>
          </a:xfrm>
        </p:grpSpPr>
        <p:sp>
          <p:nvSpPr>
            <p:cNvPr id="71" name="Rectangle 70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352800" y="3276600"/>
            <a:ext cx="381000" cy="1828800"/>
            <a:chOff x="4495800" y="2971800"/>
            <a:chExt cx="381000" cy="1828800"/>
          </a:xfrm>
        </p:grpSpPr>
        <p:grpSp>
          <p:nvGrpSpPr>
            <p:cNvPr id="79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81" name="Trapezoid 80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Isosceles Triangle 81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Trapezoid 79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46000">
                  <a:srgbClr val="663300"/>
                </a:gs>
                <a:gs pos="50000">
                  <a:schemeClr val="accent6">
                    <a:lumMod val="50000"/>
                  </a:schemeClr>
                </a:gs>
                <a:gs pos="100000">
                  <a:srgbClr val="663300"/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838200"/>
            <a:ext cx="946232" cy="1447800"/>
            <a:chOff x="6126564" y="1228157"/>
            <a:chExt cx="946232" cy="1447800"/>
          </a:xfrm>
        </p:grpSpPr>
        <p:sp>
          <p:nvSpPr>
            <p:cNvPr id="84" name="Parallelogram 83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rapezoid 84"/>
            <p:cNvSpPr/>
            <p:nvPr/>
          </p:nvSpPr>
          <p:spPr>
            <a:xfrm rot="16782311">
              <a:off x="6256780" y="1411010"/>
              <a:ext cx="685800" cy="946232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3962400" y="3048000"/>
            <a:ext cx="457200" cy="2075793"/>
            <a:chOff x="4953000" y="2819400"/>
            <a:chExt cx="457200" cy="2075793"/>
          </a:xfrm>
        </p:grpSpPr>
        <p:grpSp>
          <p:nvGrpSpPr>
            <p:cNvPr id="87" name="Group 97"/>
            <p:cNvGrpSpPr/>
            <p:nvPr/>
          </p:nvGrpSpPr>
          <p:grpSpPr>
            <a:xfrm flipH="1">
              <a:off x="4953000" y="3276600"/>
              <a:ext cx="457200" cy="1618593"/>
              <a:chOff x="3810000" y="3276600"/>
              <a:chExt cx="381000" cy="1676400"/>
            </a:xfrm>
          </p:grpSpPr>
          <p:sp>
            <p:nvSpPr>
              <p:cNvPr id="89" name="Trapezoid 88"/>
              <p:cNvSpPr/>
              <p:nvPr/>
            </p:nvSpPr>
            <p:spPr>
              <a:xfrm>
                <a:off x="3810000" y="32766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29000">
                    <a:srgbClr val="663300"/>
                  </a:gs>
                  <a:gs pos="78000">
                    <a:schemeClr val="accent6">
                      <a:lumMod val="50000"/>
                    </a:schemeClr>
                  </a:gs>
                  <a:gs pos="100000">
                    <a:srgbClr val="663300"/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Trapezoid 89"/>
              <p:cNvSpPr/>
              <p:nvPr/>
            </p:nvSpPr>
            <p:spPr>
              <a:xfrm rot="5651823">
                <a:off x="3233818" y="4187661"/>
                <a:ext cx="1297502" cy="87935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Parallelogram 87"/>
            <p:cNvSpPr/>
            <p:nvPr/>
          </p:nvSpPr>
          <p:spPr>
            <a:xfrm>
              <a:off x="5181600" y="2819400"/>
              <a:ext cx="228600" cy="762000"/>
            </a:xfrm>
            <a:prstGeom prst="parallelogram">
              <a:avLst/>
            </a:prstGeom>
            <a:gradFill flip="none" rotWithShape="1">
              <a:gsLst>
                <a:gs pos="29000">
                  <a:srgbClr val="663300"/>
                </a:gs>
                <a:gs pos="78000">
                  <a:schemeClr val="accent6">
                    <a:lumMod val="50000"/>
                  </a:schemeClr>
                </a:gs>
                <a:gs pos="100000">
                  <a:srgbClr val="663300"/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953000" y="1066800"/>
            <a:ext cx="465907" cy="1685359"/>
            <a:chOff x="4882987" y="1028643"/>
            <a:chExt cx="465907" cy="1685359"/>
          </a:xfrm>
        </p:grpSpPr>
        <p:sp>
          <p:nvSpPr>
            <p:cNvPr id="92" name="Parallelogram 91"/>
            <p:cNvSpPr/>
            <p:nvPr/>
          </p:nvSpPr>
          <p:spPr>
            <a:xfrm rot="4812163">
              <a:off x="4177163" y="1734467"/>
              <a:ext cx="1685359" cy="273712"/>
            </a:xfrm>
            <a:prstGeom prst="parallelogram">
              <a:avLst/>
            </a:prstGeom>
            <a:gradFill>
              <a:gsLst>
                <a:gs pos="46000">
                  <a:srgbClr val="663300"/>
                </a:gs>
                <a:gs pos="50000">
                  <a:schemeClr val="accent6">
                    <a:lumMod val="50000"/>
                  </a:schemeClr>
                </a:gs>
                <a:gs pos="100000">
                  <a:srgbClr val="663300"/>
                </a:gs>
              </a:gsLst>
              <a:path path="circle">
                <a:fillToRect l="100000" t="100000"/>
              </a:path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" name="Group 109"/>
            <p:cNvGrpSpPr/>
            <p:nvPr/>
          </p:nvGrpSpPr>
          <p:grpSpPr>
            <a:xfrm>
              <a:off x="4915829" y="1166903"/>
              <a:ext cx="433065" cy="1373812"/>
              <a:chOff x="4915829" y="1166903"/>
              <a:chExt cx="433065" cy="1373812"/>
            </a:xfrm>
          </p:grpSpPr>
          <p:sp>
            <p:nvSpPr>
              <p:cNvPr id="94" name="Trapezoid 93"/>
              <p:cNvSpPr/>
              <p:nvPr/>
            </p:nvSpPr>
            <p:spPr>
              <a:xfrm rot="15674237">
                <a:off x="4692067" y="1754992"/>
                <a:ext cx="798328" cy="182474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Trapezoid 94"/>
              <p:cNvSpPr/>
              <p:nvPr/>
            </p:nvSpPr>
            <p:spPr>
              <a:xfrm rot="4771345">
                <a:off x="4839629" y="1243103"/>
                <a:ext cx="457200" cy="304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rapezoid 95"/>
              <p:cNvSpPr/>
              <p:nvPr/>
            </p:nvSpPr>
            <p:spPr>
              <a:xfrm rot="4771345">
                <a:off x="4835176" y="2026998"/>
                <a:ext cx="722635" cy="304800"/>
              </a:xfrm>
              <a:prstGeom prst="trapezoid">
                <a:avLst>
                  <a:gd name="adj" fmla="val 45071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2438400" y="5867400"/>
            <a:ext cx="1371600" cy="533400"/>
            <a:chOff x="2133600" y="5791200"/>
            <a:chExt cx="1524000" cy="533400"/>
          </a:xfrm>
        </p:grpSpPr>
        <p:sp>
          <p:nvSpPr>
            <p:cNvPr id="98" name="Isosceles Triangle 97"/>
            <p:cNvSpPr/>
            <p:nvPr/>
          </p:nvSpPr>
          <p:spPr>
            <a:xfrm>
              <a:off x="3124200" y="5867400"/>
              <a:ext cx="533400" cy="457200"/>
            </a:xfrm>
            <a:prstGeom prst="triangle">
              <a:avLst>
                <a:gd name="adj" fmla="val 27486"/>
              </a:avLst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9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</p:grpSpPr>
          <p:cxnSp>
            <p:nvCxnSpPr>
              <p:cNvPr id="100" name="Straight Connector 99"/>
              <p:cNvCxnSpPr>
                <a:endCxn id="104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>
                <a:endCxn id="104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2" name="Isosceles Triangle 101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Trapezoid 102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Isosceles Triangle 103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5" name="Group 104"/>
          <p:cNvGrpSpPr/>
          <p:nvPr/>
        </p:nvGrpSpPr>
        <p:grpSpPr>
          <a:xfrm rot="5400000">
            <a:off x="4864254" y="-216054"/>
            <a:ext cx="253691" cy="1447800"/>
            <a:chOff x="6813424" y="1228157"/>
            <a:chExt cx="253691" cy="1447800"/>
          </a:xfrm>
        </p:grpSpPr>
        <p:sp>
          <p:nvSpPr>
            <p:cNvPr id="106" name="Parallelogram 105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>
              <a:gsLst>
                <a:gs pos="0">
                  <a:srgbClr val="663300"/>
                </a:gs>
                <a:gs pos="30000">
                  <a:schemeClr val="accent6">
                    <a:lumMod val="50000"/>
                  </a:schemeClr>
                </a:gs>
                <a:gs pos="70000">
                  <a:srgbClr val="663300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rapezoid 106"/>
            <p:cNvSpPr/>
            <p:nvPr/>
          </p:nvSpPr>
          <p:spPr>
            <a:xfrm rot="16782311">
              <a:off x="6648015" y="1874837"/>
              <a:ext cx="68580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rot="4017969">
            <a:off x="2920983" y="2486147"/>
            <a:ext cx="838200" cy="609600"/>
            <a:chOff x="3886200" y="5638800"/>
            <a:chExt cx="1143000" cy="762000"/>
          </a:xfrm>
        </p:grpSpPr>
        <p:sp>
          <p:nvSpPr>
            <p:cNvPr id="114" name="Trapezoid 113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rapezoid 114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rapezoid 115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rapezoid 116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rapezoid 117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rapezoid 118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rapezoid 119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638800" y="1524000"/>
            <a:ext cx="381000" cy="3657600"/>
            <a:chOff x="6553200" y="2209800"/>
            <a:chExt cx="381000" cy="3657600"/>
          </a:xfrm>
        </p:grpSpPr>
        <p:sp>
          <p:nvSpPr>
            <p:cNvPr id="121" name="Rectangle 120"/>
            <p:cNvSpPr/>
            <p:nvPr/>
          </p:nvSpPr>
          <p:spPr>
            <a:xfrm>
              <a:off x="6629400" y="3581400"/>
              <a:ext cx="228600" cy="12192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Isosceles Triangle 121"/>
            <p:cNvSpPr/>
            <p:nvPr/>
          </p:nvSpPr>
          <p:spPr>
            <a:xfrm flipV="1">
              <a:off x="6629400" y="4800600"/>
              <a:ext cx="228600" cy="1066800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6553200" y="2209800"/>
              <a:ext cx="381000" cy="1828800"/>
              <a:chOff x="4495800" y="2971800"/>
              <a:chExt cx="381000" cy="1828800"/>
            </a:xfrm>
          </p:grpSpPr>
          <p:grpSp>
            <p:nvGrpSpPr>
              <p:cNvPr id="109" name="Group 81"/>
              <p:cNvGrpSpPr/>
              <p:nvPr/>
            </p:nvGrpSpPr>
            <p:grpSpPr>
              <a:xfrm>
                <a:off x="4495800" y="29718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11" name="Trapezoid 110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Isosceles Triangle 111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0" name="Trapezoid 109"/>
              <p:cNvSpPr/>
              <p:nvPr/>
            </p:nvSpPr>
            <p:spPr>
              <a:xfrm rot="5651455">
                <a:off x="4113931" y="3836602"/>
                <a:ext cx="909031" cy="99196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8" name="Group 177"/>
          <p:cNvGrpSpPr/>
          <p:nvPr/>
        </p:nvGrpSpPr>
        <p:grpSpPr>
          <a:xfrm>
            <a:off x="1066800" y="1981200"/>
            <a:ext cx="381000" cy="457200"/>
            <a:chOff x="4724400" y="3200400"/>
            <a:chExt cx="381000" cy="457200"/>
          </a:xfrm>
        </p:grpSpPr>
        <p:sp>
          <p:nvSpPr>
            <p:cNvPr id="179" name="Trapezoid 178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0" name="Straight Connector 179"/>
            <p:cNvCxnSpPr>
              <a:stCxn id="179" idx="3"/>
              <a:endCxn id="179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7" name="Group 206"/>
          <p:cNvGrpSpPr/>
          <p:nvPr/>
        </p:nvGrpSpPr>
        <p:grpSpPr>
          <a:xfrm>
            <a:off x="4800600" y="3124200"/>
            <a:ext cx="609600" cy="2075793"/>
            <a:chOff x="7620000" y="2209800"/>
            <a:chExt cx="609600" cy="2075793"/>
          </a:xfrm>
        </p:grpSpPr>
        <p:grpSp>
          <p:nvGrpSpPr>
            <p:cNvPr id="208" name="Group 392"/>
            <p:cNvGrpSpPr/>
            <p:nvPr/>
          </p:nvGrpSpPr>
          <p:grpSpPr>
            <a:xfrm>
              <a:off x="7696200" y="2667000"/>
              <a:ext cx="457200" cy="1618593"/>
              <a:chOff x="5486400" y="3352800"/>
              <a:chExt cx="457200" cy="1618593"/>
            </a:xfrm>
          </p:grpSpPr>
          <p:sp>
            <p:nvSpPr>
              <p:cNvPr id="212" name="Trapezoid 211"/>
              <p:cNvSpPr/>
              <p:nvPr/>
            </p:nvSpPr>
            <p:spPr>
              <a:xfrm flipH="1">
                <a:off x="5486400" y="33528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3" name="Trapezoid 212"/>
              <p:cNvSpPr/>
              <p:nvPr/>
            </p:nvSpPr>
            <p:spPr>
              <a:xfrm rot="10800000">
                <a:off x="5562600" y="4495800"/>
                <a:ext cx="286873" cy="336424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Trapezoid 213"/>
              <p:cNvSpPr/>
              <p:nvPr/>
            </p:nvSpPr>
            <p:spPr>
              <a:xfrm rot="10800000" flipV="1">
                <a:off x="5562601" y="4038600"/>
                <a:ext cx="286873" cy="4572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6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5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9" name="Parallelogram 208"/>
            <p:cNvSpPr/>
            <p:nvPr/>
          </p:nvSpPr>
          <p:spPr>
            <a:xfrm>
              <a:off x="8001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Parallelogram 209"/>
            <p:cNvSpPr/>
            <p:nvPr/>
          </p:nvSpPr>
          <p:spPr>
            <a:xfrm flipH="1">
              <a:off x="7620000" y="2438400"/>
              <a:ext cx="228600" cy="533400"/>
            </a:xfrm>
            <a:prstGeom prst="parallelogram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Trapezoid 210"/>
            <p:cNvSpPr/>
            <p:nvPr/>
          </p:nvSpPr>
          <p:spPr>
            <a:xfrm>
              <a:off x="7620000" y="2209800"/>
              <a:ext cx="609600" cy="228600"/>
            </a:xfrm>
            <a:prstGeom prst="trapezoid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6172200" y="914400"/>
            <a:ext cx="434098" cy="1371600"/>
            <a:chOff x="4928616" y="1600200"/>
            <a:chExt cx="434098" cy="1371600"/>
          </a:xfrm>
        </p:grpSpPr>
        <p:sp>
          <p:nvSpPr>
            <p:cNvPr id="216" name="Rectangle 215"/>
            <p:cNvSpPr/>
            <p:nvPr/>
          </p:nvSpPr>
          <p:spPr>
            <a:xfrm>
              <a:off x="5029200" y="16002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0"/>
                    <a:shade val="30000"/>
                    <a:satMod val="115000"/>
                  </a:schemeClr>
                </a:gs>
                <a:gs pos="50000">
                  <a:schemeClr val="accent6">
                    <a:lumMod val="50000"/>
                    <a:shade val="67500"/>
                    <a:satMod val="115000"/>
                  </a:schemeClr>
                </a:gs>
                <a:gs pos="100000">
                  <a:schemeClr val="accent6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Trapezoid 216"/>
            <p:cNvSpPr/>
            <p:nvPr/>
          </p:nvSpPr>
          <p:spPr>
            <a:xfrm rot="16200000">
              <a:off x="4764024" y="2116557"/>
              <a:ext cx="757989" cy="182474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Trapezoid 217"/>
            <p:cNvSpPr/>
            <p:nvPr/>
          </p:nvSpPr>
          <p:spPr>
            <a:xfrm rot="10800000">
              <a:off x="4953000" y="2286000"/>
              <a:ext cx="381000" cy="593654"/>
            </a:xfrm>
            <a:prstGeom prst="trapezoid">
              <a:avLst>
                <a:gd name="adj" fmla="val 19827"/>
              </a:avLst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Trapezoid 218"/>
            <p:cNvSpPr/>
            <p:nvPr/>
          </p:nvSpPr>
          <p:spPr>
            <a:xfrm>
              <a:off x="4928616" y="1676400"/>
              <a:ext cx="434098" cy="3048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7162800" y="529389"/>
            <a:ext cx="946484" cy="5305927"/>
            <a:chOff x="7162800" y="529389"/>
            <a:chExt cx="946484" cy="5305927"/>
          </a:xfrm>
        </p:grpSpPr>
        <p:grpSp>
          <p:nvGrpSpPr>
            <p:cNvPr id="206" name="Group 205"/>
            <p:cNvGrpSpPr/>
            <p:nvPr/>
          </p:nvGrpSpPr>
          <p:grpSpPr>
            <a:xfrm>
              <a:off x="7162800" y="529389"/>
              <a:ext cx="946484" cy="5305927"/>
              <a:chOff x="7162800" y="529389"/>
              <a:chExt cx="946484" cy="5305927"/>
            </a:xfrm>
          </p:grpSpPr>
          <p:sp>
            <p:nvSpPr>
              <p:cNvPr id="205" name="Rectangle 204"/>
              <p:cNvSpPr/>
              <p:nvPr/>
            </p:nvSpPr>
            <p:spPr>
              <a:xfrm>
                <a:off x="7239000" y="3200400"/>
                <a:ext cx="152400" cy="12192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6-Point Star 203"/>
              <p:cNvSpPr/>
              <p:nvPr/>
            </p:nvSpPr>
            <p:spPr>
              <a:xfrm>
                <a:off x="7239000" y="4800600"/>
                <a:ext cx="762000" cy="914400"/>
              </a:xfrm>
              <a:prstGeom prst="star6">
                <a:avLst>
                  <a:gd name="adj" fmla="val 25743"/>
                  <a:gd name="hf" fmla="val 115470"/>
                </a:avLst>
              </a:pr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7162800" y="529389"/>
                <a:ext cx="946484" cy="5305927"/>
              </a:xfrm>
              <a:custGeom>
                <a:avLst/>
                <a:gdLst>
                  <a:gd name="connsiteX0" fmla="*/ 0 w 938463"/>
                  <a:gd name="connsiteY0" fmla="*/ 372979 h 5305927"/>
                  <a:gd name="connsiteX1" fmla="*/ 24063 w 938463"/>
                  <a:gd name="connsiteY1" fmla="*/ 5209674 h 5305927"/>
                  <a:gd name="connsiteX2" fmla="*/ 108284 w 938463"/>
                  <a:gd name="connsiteY2" fmla="*/ 5149516 h 5305927"/>
                  <a:gd name="connsiteX3" fmla="*/ 216568 w 938463"/>
                  <a:gd name="connsiteY3" fmla="*/ 4608095 h 5305927"/>
                  <a:gd name="connsiteX4" fmla="*/ 469232 w 938463"/>
                  <a:gd name="connsiteY4" fmla="*/ 4487779 h 5305927"/>
                  <a:gd name="connsiteX5" fmla="*/ 721895 w 938463"/>
                  <a:gd name="connsiteY5" fmla="*/ 4668253 h 5305927"/>
                  <a:gd name="connsiteX6" fmla="*/ 818147 w 938463"/>
                  <a:gd name="connsiteY6" fmla="*/ 5305927 h 5305927"/>
                  <a:gd name="connsiteX7" fmla="*/ 902368 w 938463"/>
                  <a:gd name="connsiteY7" fmla="*/ 5245769 h 5305927"/>
                  <a:gd name="connsiteX8" fmla="*/ 938463 w 938463"/>
                  <a:gd name="connsiteY8" fmla="*/ 4475748 h 5305927"/>
                  <a:gd name="connsiteX9" fmla="*/ 842211 w 938463"/>
                  <a:gd name="connsiteY9" fmla="*/ 2454443 h 5305927"/>
                  <a:gd name="connsiteX10" fmla="*/ 673768 w 938463"/>
                  <a:gd name="connsiteY10" fmla="*/ 1455822 h 5305927"/>
                  <a:gd name="connsiteX11" fmla="*/ 36095 w 938463"/>
                  <a:gd name="connsiteY11" fmla="*/ 0 h 5305927"/>
                  <a:gd name="connsiteX12" fmla="*/ 0 w 938463"/>
                  <a:gd name="connsiteY12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32084 w 946484"/>
                  <a:gd name="connsiteY2" fmla="*/ 5209674 h 5305927"/>
                  <a:gd name="connsiteX3" fmla="*/ 116305 w 946484"/>
                  <a:gd name="connsiteY3" fmla="*/ 5149516 h 5305927"/>
                  <a:gd name="connsiteX4" fmla="*/ 224589 w 946484"/>
                  <a:gd name="connsiteY4" fmla="*/ 4608095 h 5305927"/>
                  <a:gd name="connsiteX5" fmla="*/ 477253 w 946484"/>
                  <a:gd name="connsiteY5" fmla="*/ 4487779 h 5305927"/>
                  <a:gd name="connsiteX6" fmla="*/ 729916 w 946484"/>
                  <a:gd name="connsiteY6" fmla="*/ 4668253 h 5305927"/>
                  <a:gd name="connsiteX7" fmla="*/ 826168 w 946484"/>
                  <a:gd name="connsiteY7" fmla="*/ 5305927 h 5305927"/>
                  <a:gd name="connsiteX8" fmla="*/ 910389 w 946484"/>
                  <a:gd name="connsiteY8" fmla="*/ 5245769 h 5305927"/>
                  <a:gd name="connsiteX9" fmla="*/ 946484 w 946484"/>
                  <a:gd name="connsiteY9" fmla="*/ 4475748 h 5305927"/>
                  <a:gd name="connsiteX10" fmla="*/ 850232 w 946484"/>
                  <a:gd name="connsiteY10" fmla="*/ 2454443 h 5305927"/>
                  <a:gd name="connsiteX11" fmla="*/ 681789 w 946484"/>
                  <a:gd name="connsiteY11" fmla="*/ 1455822 h 5305927"/>
                  <a:gd name="connsiteX12" fmla="*/ 44116 w 946484"/>
                  <a:gd name="connsiteY12" fmla="*/ 0 h 5305927"/>
                  <a:gd name="connsiteX13" fmla="*/ 8021 w 946484"/>
                  <a:gd name="connsiteY13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0 w 946484"/>
                  <a:gd name="connsiteY2" fmla="*/ 3633036 h 5305927"/>
                  <a:gd name="connsiteX3" fmla="*/ 32084 w 946484"/>
                  <a:gd name="connsiteY3" fmla="*/ 5209674 h 5305927"/>
                  <a:gd name="connsiteX4" fmla="*/ 116305 w 946484"/>
                  <a:gd name="connsiteY4" fmla="*/ 5149516 h 5305927"/>
                  <a:gd name="connsiteX5" fmla="*/ 224589 w 946484"/>
                  <a:gd name="connsiteY5" fmla="*/ 4608095 h 5305927"/>
                  <a:gd name="connsiteX6" fmla="*/ 477253 w 946484"/>
                  <a:gd name="connsiteY6" fmla="*/ 4487779 h 5305927"/>
                  <a:gd name="connsiteX7" fmla="*/ 729916 w 946484"/>
                  <a:gd name="connsiteY7" fmla="*/ 4668253 h 5305927"/>
                  <a:gd name="connsiteX8" fmla="*/ 826168 w 946484"/>
                  <a:gd name="connsiteY8" fmla="*/ 5305927 h 5305927"/>
                  <a:gd name="connsiteX9" fmla="*/ 910389 w 946484"/>
                  <a:gd name="connsiteY9" fmla="*/ 5245769 h 5305927"/>
                  <a:gd name="connsiteX10" fmla="*/ 946484 w 946484"/>
                  <a:gd name="connsiteY10" fmla="*/ 4475748 h 5305927"/>
                  <a:gd name="connsiteX11" fmla="*/ 850232 w 946484"/>
                  <a:gd name="connsiteY11" fmla="*/ 2454443 h 5305927"/>
                  <a:gd name="connsiteX12" fmla="*/ 681789 w 946484"/>
                  <a:gd name="connsiteY12" fmla="*/ 1455822 h 5305927"/>
                  <a:gd name="connsiteX13" fmla="*/ 44116 w 946484"/>
                  <a:gd name="connsiteY13" fmla="*/ 0 h 5305927"/>
                  <a:gd name="connsiteX14" fmla="*/ 8021 w 946484"/>
                  <a:gd name="connsiteY14" fmla="*/ 372979 h 5305927"/>
                  <a:gd name="connsiteX0" fmla="*/ 17546 w 956009"/>
                  <a:gd name="connsiteY0" fmla="*/ 372979 h 5305927"/>
                  <a:gd name="connsiteX1" fmla="*/ 9525 w 956009"/>
                  <a:gd name="connsiteY1" fmla="*/ 2737686 h 5305927"/>
                  <a:gd name="connsiteX2" fmla="*/ 0 w 956009"/>
                  <a:gd name="connsiteY2" fmla="*/ 3575886 h 5305927"/>
                  <a:gd name="connsiteX3" fmla="*/ 9525 w 956009"/>
                  <a:gd name="connsiteY3" fmla="*/ 3633036 h 5305927"/>
                  <a:gd name="connsiteX4" fmla="*/ 41609 w 956009"/>
                  <a:gd name="connsiteY4" fmla="*/ 5209674 h 5305927"/>
                  <a:gd name="connsiteX5" fmla="*/ 125830 w 956009"/>
                  <a:gd name="connsiteY5" fmla="*/ 5149516 h 5305927"/>
                  <a:gd name="connsiteX6" fmla="*/ 234114 w 956009"/>
                  <a:gd name="connsiteY6" fmla="*/ 4608095 h 5305927"/>
                  <a:gd name="connsiteX7" fmla="*/ 486778 w 956009"/>
                  <a:gd name="connsiteY7" fmla="*/ 4487779 h 5305927"/>
                  <a:gd name="connsiteX8" fmla="*/ 739441 w 956009"/>
                  <a:gd name="connsiteY8" fmla="*/ 4668253 h 5305927"/>
                  <a:gd name="connsiteX9" fmla="*/ 835693 w 956009"/>
                  <a:gd name="connsiteY9" fmla="*/ 5305927 h 5305927"/>
                  <a:gd name="connsiteX10" fmla="*/ 919914 w 956009"/>
                  <a:gd name="connsiteY10" fmla="*/ 5245769 h 5305927"/>
                  <a:gd name="connsiteX11" fmla="*/ 956009 w 956009"/>
                  <a:gd name="connsiteY11" fmla="*/ 4475748 h 5305927"/>
                  <a:gd name="connsiteX12" fmla="*/ 859757 w 956009"/>
                  <a:gd name="connsiteY12" fmla="*/ 2454443 h 5305927"/>
                  <a:gd name="connsiteX13" fmla="*/ 691314 w 956009"/>
                  <a:gd name="connsiteY13" fmla="*/ 1455822 h 5305927"/>
                  <a:gd name="connsiteX14" fmla="*/ 53641 w 956009"/>
                  <a:gd name="connsiteY14" fmla="*/ 0 h 5305927"/>
                  <a:gd name="connsiteX15" fmla="*/ 17546 w 956009"/>
                  <a:gd name="connsiteY15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304801 w 946484"/>
                  <a:gd name="connsiteY2" fmla="*/ 3661611 h 5305927"/>
                  <a:gd name="connsiteX3" fmla="*/ 0 w 946484"/>
                  <a:gd name="connsiteY3" fmla="*/ 3633036 h 5305927"/>
                  <a:gd name="connsiteX4" fmla="*/ 32084 w 946484"/>
                  <a:gd name="connsiteY4" fmla="*/ 5209674 h 5305927"/>
                  <a:gd name="connsiteX5" fmla="*/ 116305 w 946484"/>
                  <a:gd name="connsiteY5" fmla="*/ 5149516 h 5305927"/>
                  <a:gd name="connsiteX6" fmla="*/ 224589 w 946484"/>
                  <a:gd name="connsiteY6" fmla="*/ 4608095 h 5305927"/>
                  <a:gd name="connsiteX7" fmla="*/ 477253 w 946484"/>
                  <a:gd name="connsiteY7" fmla="*/ 4487779 h 5305927"/>
                  <a:gd name="connsiteX8" fmla="*/ 729916 w 946484"/>
                  <a:gd name="connsiteY8" fmla="*/ 4668253 h 5305927"/>
                  <a:gd name="connsiteX9" fmla="*/ 826168 w 946484"/>
                  <a:gd name="connsiteY9" fmla="*/ 5305927 h 5305927"/>
                  <a:gd name="connsiteX10" fmla="*/ 910389 w 946484"/>
                  <a:gd name="connsiteY10" fmla="*/ 5245769 h 5305927"/>
                  <a:gd name="connsiteX11" fmla="*/ 946484 w 946484"/>
                  <a:gd name="connsiteY11" fmla="*/ 4475748 h 5305927"/>
                  <a:gd name="connsiteX12" fmla="*/ 850232 w 946484"/>
                  <a:gd name="connsiteY12" fmla="*/ 2454443 h 5305927"/>
                  <a:gd name="connsiteX13" fmla="*/ 681789 w 946484"/>
                  <a:gd name="connsiteY13" fmla="*/ 1455822 h 5305927"/>
                  <a:gd name="connsiteX14" fmla="*/ 44116 w 946484"/>
                  <a:gd name="connsiteY14" fmla="*/ 0 h 5305927"/>
                  <a:gd name="connsiteX15" fmla="*/ 8021 w 946484"/>
                  <a:gd name="connsiteY15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66675 w 946484"/>
                  <a:gd name="connsiteY2" fmla="*/ 2909136 h 5305927"/>
                  <a:gd name="connsiteX3" fmla="*/ 304801 w 946484"/>
                  <a:gd name="connsiteY3" fmla="*/ 3661611 h 5305927"/>
                  <a:gd name="connsiteX4" fmla="*/ 0 w 946484"/>
                  <a:gd name="connsiteY4" fmla="*/ 3633036 h 5305927"/>
                  <a:gd name="connsiteX5" fmla="*/ 32084 w 946484"/>
                  <a:gd name="connsiteY5" fmla="*/ 5209674 h 5305927"/>
                  <a:gd name="connsiteX6" fmla="*/ 116305 w 946484"/>
                  <a:gd name="connsiteY6" fmla="*/ 5149516 h 5305927"/>
                  <a:gd name="connsiteX7" fmla="*/ 224589 w 946484"/>
                  <a:gd name="connsiteY7" fmla="*/ 4608095 h 5305927"/>
                  <a:gd name="connsiteX8" fmla="*/ 477253 w 946484"/>
                  <a:gd name="connsiteY8" fmla="*/ 4487779 h 5305927"/>
                  <a:gd name="connsiteX9" fmla="*/ 729916 w 946484"/>
                  <a:gd name="connsiteY9" fmla="*/ 4668253 h 5305927"/>
                  <a:gd name="connsiteX10" fmla="*/ 826168 w 946484"/>
                  <a:gd name="connsiteY10" fmla="*/ 5305927 h 5305927"/>
                  <a:gd name="connsiteX11" fmla="*/ 910389 w 946484"/>
                  <a:gd name="connsiteY11" fmla="*/ 5245769 h 5305927"/>
                  <a:gd name="connsiteX12" fmla="*/ 946484 w 946484"/>
                  <a:gd name="connsiteY12" fmla="*/ 4475748 h 5305927"/>
                  <a:gd name="connsiteX13" fmla="*/ 850232 w 946484"/>
                  <a:gd name="connsiteY13" fmla="*/ 2454443 h 5305927"/>
                  <a:gd name="connsiteX14" fmla="*/ 681789 w 946484"/>
                  <a:gd name="connsiteY14" fmla="*/ 1455822 h 5305927"/>
                  <a:gd name="connsiteX15" fmla="*/ 44116 w 946484"/>
                  <a:gd name="connsiteY15" fmla="*/ 0 h 5305927"/>
                  <a:gd name="connsiteX16" fmla="*/ 8021 w 946484"/>
                  <a:gd name="connsiteY16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304800 w 946484"/>
                  <a:gd name="connsiteY2" fmla="*/ 2747211 h 5305927"/>
                  <a:gd name="connsiteX3" fmla="*/ 304801 w 946484"/>
                  <a:gd name="connsiteY3" fmla="*/ 3661611 h 5305927"/>
                  <a:gd name="connsiteX4" fmla="*/ 0 w 946484"/>
                  <a:gd name="connsiteY4" fmla="*/ 3633036 h 5305927"/>
                  <a:gd name="connsiteX5" fmla="*/ 32084 w 946484"/>
                  <a:gd name="connsiteY5" fmla="*/ 5209674 h 5305927"/>
                  <a:gd name="connsiteX6" fmla="*/ 116305 w 946484"/>
                  <a:gd name="connsiteY6" fmla="*/ 5149516 h 5305927"/>
                  <a:gd name="connsiteX7" fmla="*/ 224589 w 946484"/>
                  <a:gd name="connsiteY7" fmla="*/ 4608095 h 5305927"/>
                  <a:gd name="connsiteX8" fmla="*/ 477253 w 946484"/>
                  <a:gd name="connsiteY8" fmla="*/ 4487779 h 5305927"/>
                  <a:gd name="connsiteX9" fmla="*/ 729916 w 946484"/>
                  <a:gd name="connsiteY9" fmla="*/ 4668253 h 5305927"/>
                  <a:gd name="connsiteX10" fmla="*/ 826168 w 946484"/>
                  <a:gd name="connsiteY10" fmla="*/ 5305927 h 5305927"/>
                  <a:gd name="connsiteX11" fmla="*/ 910389 w 946484"/>
                  <a:gd name="connsiteY11" fmla="*/ 5245769 h 5305927"/>
                  <a:gd name="connsiteX12" fmla="*/ 946484 w 946484"/>
                  <a:gd name="connsiteY12" fmla="*/ 4475748 h 5305927"/>
                  <a:gd name="connsiteX13" fmla="*/ 850232 w 946484"/>
                  <a:gd name="connsiteY13" fmla="*/ 2454443 h 5305927"/>
                  <a:gd name="connsiteX14" fmla="*/ 681789 w 946484"/>
                  <a:gd name="connsiteY14" fmla="*/ 1455822 h 5305927"/>
                  <a:gd name="connsiteX15" fmla="*/ 44116 w 946484"/>
                  <a:gd name="connsiteY15" fmla="*/ 0 h 5305927"/>
                  <a:gd name="connsiteX16" fmla="*/ 8021 w 946484"/>
                  <a:gd name="connsiteY16" fmla="*/ 372979 h 5305927"/>
                  <a:gd name="connsiteX0" fmla="*/ 8021 w 946484"/>
                  <a:gd name="connsiteY0" fmla="*/ 372979 h 5305927"/>
                  <a:gd name="connsiteX1" fmla="*/ 0 w 946484"/>
                  <a:gd name="connsiteY1" fmla="*/ 2737686 h 5305927"/>
                  <a:gd name="connsiteX2" fmla="*/ 304800 w 946484"/>
                  <a:gd name="connsiteY2" fmla="*/ 2747211 h 5305927"/>
                  <a:gd name="connsiteX3" fmla="*/ 304800 w 946484"/>
                  <a:gd name="connsiteY3" fmla="*/ 3585411 h 5305927"/>
                  <a:gd name="connsiteX4" fmla="*/ 0 w 946484"/>
                  <a:gd name="connsiteY4" fmla="*/ 3633036 h 5305927"/>
                  <a:gd name="connsiteX5" fmla="*/ 32084 w 946484"/>
                  <a:gd name="connsiteY5" fmla="*/ 5209674 h 5305927"/>
                  <a:gd name="connsiteX6" fmla="*/ 116305 w 946484"/>
                  <a:gd name="connsiteY6" fmla="*/ 5149516 h 5305927"/>
                  <a:gd name="connsiteX7" fmla="*/ 224589 w 946484"/>
                  <a:gd name="connsiteY7" fmla="*/ 4608095 h 5305927"/>
                  <a:gd name="connsiteX8" fmla="*/ 477253 w 946484"/>
                  <a:gd name="connsiteY8" fmla="*/ 4487779 h 5305927"/>
                  <a:gd name="connsiteX9" fmla="*/ 729916 w 946484"/>
                  <a:gd name="connsiteY9" fmla="*/ 4668253 h 5305927"/>
                  <a:gd name="connsiteX10" fmla="*/ 826168 w 946484"/>
                  <a:gd name="connsiteY10" fmla="*/ 5305927 h 5305927"/>
                  <a:gd name="connsiteX11" fmla="*/ 910389 w 946484"/>
                  <a:gd name="connsiteY11" fmla="*/ 5245769 h 5305927"/>
                  <a:gd name="connsiteX12" fmla="*/ 946484 w 946484"/>
                  <a:gd name="connsiteY12" fmla="*/ 4475748 h 5305927"/>
                  <a:gd name="connsiteX13" fmla="*/ 850232 w 946484"/>
                  <a:gd name="connsiteY13" fmla="*/ 2454443 h 5305927"/>
                  <a:gd name="connsiteX14" fmla="*/ 681789 w 946484"/>
                  <a:gd name="connsiteY14" fmla="*/ 1455822 h 5305927"/>
                  <a:gd name="connsiteX15" fmla="*/ 44116 w 946484"/>
                  <a:gd name="connsiteY15" fmla="*/ 0 h 5305927"/>
                  <a:gd name="connsiteX16" fmla="*/ 8021 w 946484"/>
                  <a:gd name="connsiteY16" fmla="*/ 372979 h 5305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946484" h="5305927">
                    <a:moveTo>
                      <a:pt x="8021" y="372979"/>
                    </a:moveTo>
                    <a:cubicBezTo>
                      <a:pt x="5347" y="1161215"/>
                      <a:pt x="2674" y="1949450"/>
                      <a:pt x="0" y="2737686"/>
                    </a:cubicBezTo>
                    <a:lnTo>
                      <a:pt x="304800" y="2747211"/>
                    </a:lnTo>
                    <a:lnTo>
                      <a:pt x="304800" y="3585411"/>
                    </a:lnTo>
                    <a:lnTo>
                      <a:pt x="0" y="3633036"/>
                    </a:lnTo>
                    <a:lnTo>
                      <a:pt x="32084" y="5209674"/>
                    </a:lnTo>
                    <a:lnTo>
                      <a:pt x="116305" y="5149516"/>
                    </a:lnTo>
                    <a:lnTo>
                      <a:pt x="224589" y="4608095"/>
                    </a:lnTo>
                    <a:lnTo>
                      <a:pt x="477253" y="4487779"/>
                    </a:lnTo>
                    <a:lnTo>
                      <a:pt x="729916" y="4668253"/>
                    </a:lnTo>
                    <a:lnTo>
                      <a:pt x="826168" y="5305927"/>
                    </a:lnTo>
                    <a:lnTo>
                      <a:pt x="910389" y="5245769"/>
                    </a:lnTo>
                    <a:lnTo>
                      <a:pt x="946484" y="4475748"/>
                    </a:lnTo>
                    <a:lnTo>
                      <a:pt x="850232" y="2454443"/>
                    </a:lnTo>
                    <a:lnTo>
                      <a:pt x="681789" y="1455822"/>
                    </a:lnTo>
                    <a:lnTo>
                      <a:pt x="44116" y="0"/>
                    </a:lnTo>
                    <a:lnTo>
                      <a:pt x="8021" y="37297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5" name="Straight Connector 124"/>
            <p:cNvCxnSpPr/>
            <p:nvPr/>
          </p:nvCxnSpPr>
          <p:spPr>
            <a:xfrm rot="16200000" flipH="1">
              <a:off x="6819900" y="1714500"/>
              <a:ext cx="1295400" cy="6096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16200000" flipH="1">
              <a:off x="6972300" y="3467100"/>
              <a:ext cx="1828800" cy="2286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>
              <a:off x="7505700" y="4991100"/>
              <a:ext cx="9906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 flipV="1">
              <a:off x="7734300" y="5219700"/>
              <a:ext cx="4572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>
              <a:off x="7467600" y="4876800"/>
              <a:ext cx="457200" cy="1524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>
              <a:off x="7200900" y="4914900"/>
              <a:ext cx="304800" cy="2286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>
              <a:endCxn id="203" idx="5"/>
            </p:cNvCxnSpPr>
            <p:nvPr/>
          </p:nvCxnSpPr>
          <p:spPr>
            <a:xfrm rot="5400000">
              <a:off x="6938210" y="5438274"/>
              <a:ext cx="557464" cy="441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4" name="Group 183"/>
          <p:cNvGrpSpPr/>
          <p:nvPr/>
        </p:nvGrpSpPr>
        <p:grpSpPr>
          <a:xfrm>
            <a:off x="609600" y="4114800"/>
            <a:ext cx="1631256" cy="2091881"/>
            <a:chOff x="6803133" y="2714625"/>
            <a:chExt cx="1631256" cy="2091881"/>
          </a:xfrm>
        </p:grpSpPr>
        <p:sp>
          <p:nvSpPr>
            <p:cNvPr id="185" name="Rectangle 184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rgbClr val="663300"/>
                </a:gs>
                <a:gs pos="30000">
                  <a:srgbClr val="663300"/>
                </a:gs>
                <a:gs pos="70000">
                  <a:schemeClr val="accent6">
                    <a:lumMod val="50000"/>
                  </a:schemeClr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0" name="Group 387"/>
            <p:cNvGrpSpPr/>
            <p:nvPr/>
          </p:nvGrpSpPr>
          <p:grpSpPr>
            <a:xfrm>
              <a:off x="7620000" y="2714625"/>
              <a:ext cx="814389" cy="2090738"/>
              <a:chOff x="7620000" y="2714625"/>
              <a:chExt cx="814389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94" name="Freeform 193"/>
              <p:cNvSpPr/>
              <p:nvPr/>
            </p:nvSpPr>
            <p:spPr>
              <a:xfrm>
                <a:off x="7620001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1" name="Group 388"/>
            <p:cNvGrpSpPr/>
            <p:nvPr/>
          </p:nvGrpSpPr>
          <p:grpSpPr>
            <a:xfrm flipH="1">
              <a:off x="6803133" y="2715768"/>
              <a:ext cx="825035" cy="2090738"/>
              <a:chOff x="7620000" y="2714625"/>
              <a:chExt cx="814391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92" name="Freeform 191"/>
              <p:cNvSpPr/>
              <p:nvPr/>
            </p:nvSpPr>
            <p:spPr>
              <a:xfrm>
                <a:off x="7620003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Freeform 192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FF6600">
                      <a:shade val="30000"/>
                      <a:satMod val="115000"/>
                    </a:srgbClr>
                  </a:gs>
                  <a:gs pos="50000">
                    <a:srgbClr val="FF6600">
                      <a:shade val="67500"/>
                      <a:satMod val="115000"/>
                    </a:srgbClr>
                  </a:gs>
                  <a:gs pos="100000">
                    <a:srgbClr val="FF66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6" name="Group 235"/>
          <p:cNvGrpSpPr/>
          <p:nvPr/>
        </p:nvGrpSpPr>
        <p:grpSpPr>
          <a:xfrm>
            <a:off x="152400" y="2590800"/>
            <a:ext cx="1447800" cy="1219200"/>
            <a:chOff x="3733800" y="5181600"/>
            <a:chExt cx="1447800" cy="1219200"/>
          </a:xfrm>
        </p:grpSpPr>
        <p:grpSp>
          <p:nvGrpSpPr>
            <p:cNvPr id="198" name="Group 197"/>
            <p:cNvGrpSpPr/>
            <p:nvPr/>
          </p:nvGrpSpPr>
          <p:grpSpPr>
            <a:xfrm>
              <a:off x="3733800" y="5181600"/>
              <a:ext cx="1447800" cy="1219200"/>
              <a:chOff x="228600" y="2590800"/>
              <a:chExt cx="1447800" cy="1219200"/>
            </a:xfrm>
          </p:grpSpPr>
          <p:grpSp>
            <p:nvGrpSpPr>
              <p:cNvPr id="199" name="Group 125"/>
              <p:cNvGrpSpPr/>
              <p:nvPr/>
            </p:nvGrpSpPr>
            <p:grpSpPr>
              <a:xfrm>
                <a:off x="228600" y="2590800"/>
                <a:ext cx="1447800" cy="1219200"/>
                <a:chOff x="5791200" y="4267200"/>
                <a:chExt cx="1447800" cy="1037650"/>
              </a:xfrm>
            </p:grpSpPr>
            <p:sp>
              <p:nvSpPr>
                <p:cNvPr id="221" name="Snip Same Side Corner Rectangle 220"/>
                <p:cNvSpPr/>
                <p:nvPr/>
              </p:nvSpPr>
              <p:spPr>
                <a:xfrm>
                  <a:off x="6096000" y="4267200"/>
                  <a:ext cx="838200" cy="838200"/>
                </a:xfrm>
                <a:prstGeom prst="snip2SameRect">
                  <a:avLst>
                    <a:gd name="adj1" fmla="val 31982"/>
                    <a:gd name="adj2" fmla="val 21507"/>
                  </a:avLst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22" name="Group 147"/>
                <p:cNvGrpSpPr/>
                <p:nvPr/>
              </p:nvGrpSpPr>
              <p:grpSpPr>
                <a:xfrm>
                  <a:off x="5791200" y="4800600"/>
                  <a:ext cx="648412" cy="387934"/>
                  <a:chOff x="7585966" y="4891056"/>
                  <a:chExt cx="800812" cy="387934"/>
                </a:xfrm>
              </p:grpSpPr>
              <p:sp>
                <p:nvSpPr>
                  <p:cNvPr id="231" name="Trapezoid 230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32" name="Straight Connector 231"/>
                  <p:cNvCxnSpPr>
                    <a:stCxn id="231" idx="3"/>
                    <a:endCxn id="231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87"/>
                  <p:cNvCxnSpPr>
                    <a:stCxn id="231" idx="3"/>
                    <a:endCxn id="231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hape 233"/>
                  <p:cNvCxnSpPr>
                    <a:stCxn id="231" idx="0"/>
                    <a:endCxn id="231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152"/>
                <p:cNvGrpSpPr/>
                <p:nvPr/>
              </p:nvGrpSpPr>
              <p:grpSpPr>
                <a:xfrm flipH="1">
                  <a:off x="6592824" y="4797552"/>
                  <a:ext cx="646176" cy="387934"/>
                  <a:chOff x="7585966" y="4891056"/>
                  <a:chExt cx="800812" cy="387934"/>
                </a:xfrm>
              </p:grpSpPr>
              <p:sp>
                <p:nvSpPr>
                  <p:cNvPr id="227" name="Trapezoid 226"/>
                  <p:cNvSpPr/>
                  <p:nvPr/>
                </p:nvSpPr>
                <p:spPr>
                  <a:xfrm rot="7138490">
                    <a:off x="7795872" y="4684617"/>
                    <a:ext cx="381000" cy="800812"/>
                  </a:xfrm>
                  <a:prstGeom prst="trapezoid">
                    <a:avLst/>
                  </a:prstGeom>
                  <a:gradFill flip="none" rotWithShape="1">
                    <a:gsLst>
                      <a:gs pos="0">
                        <a:srgbClr val="FF6600">
                          <a:shade val="30000"/>
                          <a:satMod val="115000"/>
                        </a:srgbClr>
                      </a:gs>
                      <a:gs pos="50000">
                        <a:srgbClr val="FF6600">
                          <a:shade val="67500"/>
                          <a:satMod val="115000"/>
                        </a:srgbClr>
                      </a:gs>
                      <a:gs pos="100000">
                        <a:srgbClr val="FF660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28" name="Straight Connector 227"/>
                  <p:cNvCxnSpPr>
                    <a:stCxn id="227" idx="3"/>
                    <a:endCxn id="227" idx="1"/>
                  </p:cNvCxnSpPr>
                  <p:nvPr/>
                </p:nvCxnSpPr>
                <p:spPr>
                  <a:xfrm rot="5400000" flipH="1" flipV="1">
                    <a:off x="7861380" y="5015811"/>
                    <a:ext cx="249984" cy="138424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87"/>
                  <p:cNvCxnSpPr>
                    <a:stCxn id="227" idx="3"/>
                    <a:endCxn id="227" idx="2"/>
                  </p:cNvCxnSpPr>
                  <p:nvPr/>
                </p:nvCxnSpPr>
                <p:spPr>
                  <a:xfrm rot="5400000" flipH="1">
                    <a:off x="7617142" y="4909998"/>
                    <a:ext cx="318959" cy="281076"/>
                  </a:xfrm>
                  <a:prstGeom prst="bentConnector4">
                    <a:avLst>
                      <a:gd name="adj1" fmla="val 58983"/>
                      <a:gd name="adj2" fmla="val 72520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hape 229"/>
                  <p:cNvCxnSpPr>
                    <a:stCxn id="227" idx="0"/>
                    <a:endCxn id="227" idx="1"/>
                  </p:cNvCxnSpPr>
                  <p:nvPr/>
                </p:nvCxnSpPr>
                <p:spPr>
                  <a:xfrm flipH="1" flipV="1">
                    <a:off x="8055584" y="4960031"/>
                    <a:ext cx="281076" cy="318959"/>
                  </a:xfrm>
                  <a:prstGeom prst="bentConnector4">
                    <a:avLst>
                      <a:gd name="adj1" fmla="val 28609"/>
                      <a:gd name="adj2" fmla="val 28075"/>
                    </a:avLst>
                  </a:prstGeom>
                  <a:ln w="3175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4" name="Freeform 223"/>
                <p:cNvSpPr/>
                <p:nvPr/>
              </p:nvSpPr>
              <p:spPr>
                <a:xfrm rot="20558637" flipH="1">
                  <a:off x="6578623" y="4570548"/>
                  <a:ext cx="381000" cy="194559"/>
                </a:xfrm>
                <a:custGeom>
                  <a:avLst/>
                  <a:gdLst>
                    <a:gd name="connsiteX0" fmla="*/ 282575 w 349250"/>
                    <a:gd name="connsiteY0" fmla="*/ 101600 h 311150"/>
                    <a:gd name="connsiteX1" fmla="*/ 19050 w 349250"/>
                    <a:gd name="connsiteY1" fmla="*/ 0 h 311150"/>
                    <a:gd name="connsiteX2" fmla="*/ 0 w 349250"/>
                    <a:gd name="connsiteY2" fmla="*/ 133350 h 311150"/>
                    <a:gd name="connsiteX3" fmla="*/ 260350 w 349250"/>
                    <a:gd name="connsiteY3" fmla="*/ 311150 h 311150"/>
                    <a:gd name="connsiteX4" fmla="*/ 349250 w 349250"/>
                    <a:gd name="connsiteY4" fmla="*/ 225425 h 311150"/>
                    <a:gd name="connsiteX5" fmla="*/ 282575 w 349250"/>
                    <a:gd name="connsiteY5" fmla="*/ 101600 h 311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9250" h="311150">
                      <a:moveTo>
                        <a:pt x="282575" y="101600"/>
                      </a:moveTo>
                      <a:lnTo>
                        <a:pt x="19050" y="0"/>
                      </a:lnTo>
                      <a:lnTo>
                        <a:pt x="0" y="133350"/>
                      </a:lnTo>
                      <a:lnTo>
                        <a:pt x="260350" y="311150"/>
                      </a:lnTo>
                      <a:lnTo>
                        <a:pt x="349250" y="225425"/>
                      </a:lnTo>
                      <a:lnTo>
                        <a:pt x="282575" y="10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5" name="Straight Connector 224"/>
                <p:cNvCxnSpPr>
                  <a:stCxn id="224" idx="0"/>
                  <a:endCxn id="224" idx="3"/>
                </p:cNvCxnSpPr>
                <p:nvPr/>
              </p:nvCxnSpPr>
              <p:spPr>
                <a:xfrm rot="10800000" flipH="1" flipV="1">
                  <a:off x="6644890" y="4665514"/>
                  <a:ext cx="69069" cy="11890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26" name="Trapezoid 225"/>
                <p:cNvSpPr/>
                <p:nvPr/>
              </p:nvSpPr>
              <p:spPr>
                <a:xfrm>
                  <a:off x="6328090" y="4773703"/>
                  <a:ext cx="381000" cy="531147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6600">
                        <a:shade val="30000"/>
                        <a:satMod val="115000"/>
                      </a:srgbClr>
                    </a:gs>
                    <a:gs pos="50000">
                      <a:srgbClr val="FF6600">
                        <a:shade val="67500"/>
                        <a:satMod val="115000"/>
                      </a:srgbClr>
                    </a:gs>
                    <a:gs pos="100000">
                      <a:srgbClr val="FF660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0" name="Group 156"/>
              <p:cNvGrpSpPr/>
              <p:nvPr/>
            </p:nvGrpSpPr>
            <p:grpSpPr>
              <a:xfrm>
                <a:off x="457200" y="2819400"/>
                <a:ext cx="381000" cy="457200"/>
                <a:chOff x="457200" y="2819400"/>
                <a:chExt cx="381000" cy="457200"/>
              </a:xfrm>
            </p:grpSpPr>
            <p:sp>
              <p:nvSpPr>
                <p:cNvPr id="201" name="Oval 200"/>
                <p:cNvSpPr/>
                <p:nvPr/>
              </p:nvSpPr>
              <p:spPr>
                <a:xfrm>
                  <a:off x="457200" y="28194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/>
                <p:cNvSpPr/>
                <p:nvPr/>
              </p:nvSpPr>
              <p:spPr>
                <a:xfrm>
                  <a:off x="609600" y="29718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Oval 219"/>
                <p:cNvSpPr/>
                <p:nvPr/>
              </p:nvSpPr>
              <p:spPr>
                <a:xfrm>
                  <a:off x="457200" y="3048000"/>
                  <a:ext cx="228600" cy="2286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35" name="Trapezoid 234"/>
            <p:cNvSpPr/>
            <p:nvPr/>
          </p:nvSpPr>
          <p:spPr>
            <a:xfrm flipV="1">
              <a:off x="4267200" y="5181600"/>
              <a:ext cx="365760" cy="152400"/>
            </a:xfrm>
            <a:prstGeom prst="trapezoid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3962400" y="5562600"/>
            <a:ext cx="716280" cy="762000"/>
            <a:chOff x="4846320" y="5562600"/>
            <a:chExt cx="716280" cy="762000"/>
          </a:xfrm>
          <a:gradFill flip="none" rotWithShape="1">
            <a:gsLst>
              <a:gs pos="0">
                <a:srgbClr val="FF6600">
                  <a:shade val="30000"/>
                  <a:satMod val="115000"/>
                </a:srgbClr>
              </a:gs>
              <a:gs pos="50000">
                <a:srgbClr val="FF6600">
                  <a:shade val="67500"/>
                  <a:satMod val="115000"/>
                </a:srgbClr>
              </a:gs>
              <a:gs pos="100000">
                <a:srgbClr val="FF6600">
                  <a:shade val="100000"/>
                  <a:satMod val="115000"/>
                </a:srgbClr>
              </a:gs>
            </a:gsLst>
            <a:lin ang="5400000" scaled="1"/>
            <a:tileRect/>
          </a:gradFill>
        </p:grpSpPr>
        <p:sp>
          <p:nvSpPr>
            <p:cNvPr id="238" name="Isosceles Triangle 237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Freeform 239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1" name="Straight Connector 240"/>
            <p:cNvCxnSpPr>
              <a:stCxn id="238" idx="0"/>
              <a:endCxn id="244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2" name="Isosceles Triangle 241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Isosceles Triangle 242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Isosceles Triangle 243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2000" y="2514600"/>
            <a:ext cx="779780" cy="1767840"/>
            <a:chOff x="1905000" y="2667000"/>
            <a:chExt cx="779780" cy="1767840"/>
          </a:xfrm>
        </p:grpSpPr>
        <p:sp>
          <p:nvSpPr>
            <p:cNvPr id="5" name="Freeform 4"/>
            <p:cNvSpPr/>
            <p:nvPr/>
          </p:nvSpPr>
          <p:spPr>
            <a:xfrm rot="21326852">
              <a:off x="2017821" y="3144785"/>
              <a:ext cx="556260" cy="944880"/>
            </a:xfrm>
            <a:custGeom>
              <a:avLst/>
              <a:gdLst>
                <a:gd name="connsiteX0" fmla="*/ 0 w 533400"/>
                <a:gd name="connsiteY0" fmla="*/ 0 h 960120"/>
                <a:gd name="connsiteX1" fmla="*/ 533400 w 533400"/>
                <a:gd name="connsiteY1" fmla="*/ 7620 h 960120"/>
                <a:gd name="connsiteX2" fmla="*/ 449580 w 533400"/>
                <a:gd name="connsiteY2" fmla="*/ 601980 h 960120"/>
                <a:gd name="connsiteX3" fmla="*/ 510540 w 533400"/>
                <a:gd name="connsiteY3" fmla="*/ 944880 h 960120"/>
                <a:gd name="connsiteX4" fmla="*/ 0 w 533400"/>
                <a:gd name="connsiteY4" fmla="*/ 960120 h 960120"/>
                <a:gd name="connsiteX5" fmla="*/ 60960 w 533400"/>
                <a:gd name="connsiteY5" fmla="*/ 358140 h 960120"/>
                <a:gd name="connsiteX6" fmla="*/ 0 w 533400"/>
                <a:gd name="connsiteY6" fmla="*/ 0 h 960120"/>
                <a:gd name="connsiteX0" fmla="*/ 0 w 533400"/>
                <a:gd name="connsiteY0" fmla="*/ 0 h 944880"/>
                <a:gd name="connsiteX1" fmla="*/ 533400 w 533400"/>
                <a:gd name="connsiteY1" fmla="*/ 7620 h 944880"/>
                <a:gd name="connsiteX2" fmla="*/ 449580 w 533400"/>
                <a:gd name="connsiteY2" fmla="*/ 601980 h 944880"/>
                <a:gd name="connsiteX3" fmla="*/ 510540 w 533400"/>
                <a:gd name="connsiteY3" fmla="*/ 944880 h 944880"/>
                <a:gd name="connsiteX4" fmla="*/ 53340 w 533400"/>
                <a:gd name="connsiteY4" fmla="*/ 929640 h 944880"/>
                <a:gd name="connsiteX5" fmla="*/ 60960 w 533400"/>
                <a:gd name="connsiteY5" fmla="*/ 358140 h 944880"/>
                <a:gd name="connsiteX6" fmla="*/ 0 w 533400"/>
                <a:gd name="connsiteY6" fmla="*/ 0 h 944880"/>
                <a:gd name="connsiteX0" fmla="*/ 22860 w 556260"/>
                <a:gd name="connsiteY0" fmla="*/ 0 h 944880"/>
                <a:gd name="connsiteX1" fmla="*/ 556260 w 556260"/>
                <a:gd name="connsiteY1" fmla="*/ 7620 h 944880"/>
                <a:gd name="connsiteX2" fmla="*/ 472440 w 556260"/>
                <a:gd name="connsiteY2" fmla="*/ 601980 h 944880"/>
                <a:gd name="connsiteX3" fmla="*/ 533400 w 556260"/>
                <a:gd name="connsiteY3" fmla="*/ 944880 h 944880"/>
                <a:gd name="connsiteX4" fmla="*/ 0 w 556260"/>
                <a:gd name="connsiteY4" fmla="*/ 853440 h 944880"/>
                <a:gd name="connsiteX5" fmla="*/ 83820 w 556260"/>
                <a:gd name="connsiteY5" fmla="*/ 358140 h 944880"/>
                <a:gd name="connsiteX6" fmla="*/ 22860 w 556260"/>
                <a:gd name="connsiteY6" fmla="*/ 0 h 94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6260" h="944880">
                  <a:moveTo>
                    <a:pt x="22860" y="0"/>
                  </a:moveTo>
                  <a:lnTo>
                    <a:pt x="556260" y="7620"/>
                  </a:lnTo>
                  <a:lnTo>
                    <a:pt x="472440" y="601980"/>
                  </a:lnTo>
                  <a:lnTo>
                    <a:pt x="533400" y="944880"/>
                  </a:lnTo>
                  <a:lnTo>
                    <a:pt x="0" y="853440"/>
                  </a:lnTo>
                  <a:lnTo>
                    <a:pt x="83820" y="358140"/>
                  </a:lnTo>
                  <a:lnTo>
                    <a:pt x="2286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1905000" y="2667000"/>
              <a:ext cx="779780" cy="784860"/>
            </a:xfrm>
            <a:custGeom>
              <a:avLst/>
              <a:gdLst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47700 w 685800"/>
                <a:gd name="connsiteY4" fmla="*/ 5943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781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01980 w 685800"/>
                <a:gd name="connsiteY4" fmla="*/ 5562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525780 w 685800"/>
                <a:gd name="connsiteY4" fmla="*/ 632460 h 807720"/>
                <a:gd name="connsiteX5" fmla="*/ 685800 w 685800"/>
                <a:gd name="connsiteY5" fmla="*/ 472440 h 807720"/>
                <a:gd name="connsiteX6" fmla="*/ 632460 w 685800"/>
                <a:gd name="connsiteY6" fmla="*/ 129540 h 807720"/>
                <a:gd name="connsiteX0" fmla="*/ 632460 w 685800"/>
                <a:gd name="connsiteY0" fmla="*/ 129540 h 807720"/>
                <a:gd name="connsiteX1" fmla="*/ 137160 w 685800"/>
                <a:gd name="connsiteY1" fmla="*/ 0 h 807720"/>
                <a:gd name="connsiteX2" fmla="*/ 0 w 685800"/>
                <a:gd name="connsiteY2" fmla="*/ 480060 h 807720"/>
                <a:gd name="connsiteX3" fmla="*/ 304800 w 685800"/>
                <a:gd name="connsiteY3" fmla="*/ 807720 h 807720"/>
                <a:gd name="connsiteX4" fmla="*/ 685800 w 685800"/>
                <a:gd name="connsiteY4" fmla="*/ 472440 h 807720"/>
                <a:gd name="connsiteX5" fmla="*/ 632460 w 685800"/>
                <a:gd name="connsiteY5" fmla="*/ 129540 h 807720"/>
                <a:gd name="connsiteX0" fmla="*/ 632460 w 685800"/>
                <a:gd name="connsiteY0" fmla="*/ 129540 h 784860"/>
                <a:gd name="connsiteX1" fmla="*/ 137160 w 685800"/>
                <a:gd name="connsiteY1" fmla="*/ 0 h 784860"/>
                <a:gd name="connsiteX2" fmla="*/ 0 w 685800"/>
                <a:gd name="connsiteY2" fmla="*/ 480060 h 784860"/>
                <a:gd name="connsiteX3" fmla="*/ 297180 w 685800"/>
                <a:gd name="connsiteY3" fmla="*/ 784860 h 784860"/>
                <a:gd name="connsiteX4" fmla="*/ 685800 w 685800"/>
                <a:gd name="connsiteY4" fmla="*/ 472440 h 784860"/>
                <a:gd name="connsiteX5" fmla="*/ 632460 w 685800"/>
                <a:gd name="connsiteY5" fmla="*/ 129540 h 784860"/>
                <a:gd name="connsiteX0" fmla="*/ 632460 w 830580"/>
                <a:gd name="connsiteY0" fmla="*/ 129540 h 784860"/>
                <a:gd name="connsiteX1" fmla="*/ 137160 w 830580"/>
                <a:gd name="connsiteY1" fmla="*/ 0 h 784860"/>
                <a:gd name="connsiteX2" fmla="*/ 0 w 830580"/>
                <a:gd name="connsiteY2" fmla="*/ 480060 h 784860"/>
                <a:gd name="connsiteX3" fmla="*/ 297180 w 830580"/>
                <a:gd name="connsiteY3" fmla="*/ 784860 h 784860"/>
                <a:gd name="connsiteX4" fmla="*/ 830580 w 830580"/>
                <a:gd name="connsiteY4" fmla="*/ 480060 h 784860"/>
                <a:gd name="connsiteX5" fmla="*/ 632460 w 830580"/>
                <a:gd name="connsiteY5" fmla="*/ 129540 h 784860"/>
                <a:gd name="connsiteX0" fmla="*/ 632460 w 855980"/>
                <a:gd name="connsiteY0" fmla="*/ 129540 h 784860"/>
                <a:gd name="connsiteX1" fmla="*/ 137160 w 855980"/>
                <a:gd name="connsiteY1" fmla="*/ 0 h 784860"/>
                <a:gd name="connsiteX2" fmla="*/ 0 w 855980"/>
                <a:gd name="connsiteY2" fmla="*/ 480060 h 784860"/>
                <a:gd name="connsiteX3" fmla="*/ 297180 w 855980"/>
                <a:gd name="connsiteY3" fmla="*/ 784860 h 784860"/>
                <a:gd name="connsiteX4" fmla="*/ 830580 w 855980"/>
                <a:gd name="connsiteY4" fmla="*/ 480060 h 784860"/>
                <a:gd name="connsiteX5" fmla="*/ 632460 w 8559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  <a:gd name="connsiteX0" fmla="*/ 632460 w 779780"/>
                <a:gd name="connsiteY0" fmla="*/ 129540 h 784860"/>
                <a:gd name="connsiteX1" fmla="*/ 137160 w 779780"/>
                <a:gd name="connsiteY1" fmla="*/ 0 h 784860"/>
                <a:gd name="connsiteX2" fmla="*/ 0 w 779780"/>
                <a:gd name="connsiteY2" fmla="*/ 480060 h 784860"/>
                <a:gd name="connsiteX3" fmla="*/ 297180 w 779780"/>
                <a:gd name="connsiteY3" fmla="*/ 784860 h 784860"/>
                <a:gd name="connsiteX4" fmla="*/ 754380 w 779780"/>
                <a:gd name="connsiteY4" fmla="*/ 556260 h 784860"/>
                <a:gd name="connsiteX5" fmla="*/ 632460 w 779780"/>
                <a:gd name="connsiteY5" fmla="*/ 129540 h 78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780" h="784860">
                  <a:moveTo>
                    <a:pt x="632460" y="129540"/>
                  </a:moveTo>
                  <a:lnTo>
                    <a:pt x="137160" y="0"/>
                  </a:lnTo>
                  <a:lnTo>
                    <a:pt x="0" y="480060"/>
                  </a:lnTo>
                  <a:lnTo>
                    <a:pt x="297180" y="784860"/>
                  </a:lnTo>
                  <a:cubicBezTo>
                    <a:pt x="449580" y="708660"/>
                    <a:pt x="533400" y="739140"/>
                    <a:pt x="754380" y="556260"/>
                  </a:cubicBezTo>
                  <a:cubicBezTo>
                    <a:pt x="779780" y="386080"/>
                    <a:pt x="698500" y="246380"/>
                    <a:pt x="632460" y="12954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981200" y="3779520"/>
              <a:ext cx="640080" cy="655320"/>
            </a:xfrm>
            <a:custGeom>
              <a:avLst/>
              <a:gdLst>
                <a:gd name="connsiteX0" fmla="*/ 0 w 579120"/>
                <a:gd name="connsiteY0" fmla="*/ 0 h 655320"/>
                <a:gd name="connsiteX1" fmla="*/ 579120 w 579120"/>
                <a:gd name="connsiteY1" fmla="*/ 99060 h 655320"/>
                <a:gd name="connsiteX2" fmla="*/ 548640 w 579120"/>
                <a:gd name="connsiteY2" fmla="*/ 381000 h 655320"/>
                <a:gd name="connsiteX3" fmla="*/ 373380 w 579120"/>
                <a:gd name="connsiteY3" fmla="*/ 655320 h 655320"/>
                <a:gd name="connsiteX4" fmla="*/ 83820 w 579120"/>
                <a:gd name="connsiteY4" fmla="*/ 502920 h 655320"/>
                <a:gd name="connsiteX5" fmla="*/ 0 w 579120"/>
                <a:gd name="connsiteY5" fmla="*/ 0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9120" h="655320">
                  <a:moveTo>
                    <a:pt x="0" y="0"/>
                  </a:moveTo>
                  <a:lnTo>
                    <a:pt x="579120" y="99060"/>
                  </a:lnTo>
                  <a:lnTo>
                    <a:pt x="548640" y="381000"/>
                  </a:lnTo>
                  <a:lnTo>
                    <a:pt x="373380" y="655320"/>
                  </a:lnTo>
                  <a:lnTo>
                    <a:pt x="83820" y="5029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71688" y="3443288"/>
              <a:ext cx="440531" cy="91677"/>
            </a:xfrm>
            <a:custGeom>
              <a:avLst/>
              <a:gdLst>
                <a:gd name="connsiteX0" fmla="*/ 0 w 440531"/>
                <a:gd name="connsiteY0" fmla="*/ 0 h 91677"/>
                <a:gd name="connsiteX1" fmla="*/ 233362 w 440531"/>
                <a:gd name="connsiteY1" fmla="*/ 83343 h 91677"/>
                <a:gd name="connsiteX2" fmla="*/ 440531 w 440531"/>
                <a:gd name="connsiteY2" fmla="*/ 50006 h 9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0531" h="91677">
                  <a:moveTo>
                    <a:pt x="0" y="0"/>
                  </a:moveTo>
                  <a:cubicBezTo>
                    <a:pt x="79970" y="37504"/>
                    <a:pt x="159940" y="75009"/>
                    <a:pt x="233362" y="83343"/>
                  </a:cubicBezTo>
                  <a:cubicBezTo>
                    <a:pt x="306784" y="91677"/>
                    <a:pt x="373657" y="70841"/>
                    <a:pt x="440531" y="50006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083594" y="3650456"/>
              <a:ext cx="414337" cy="72629"/>
            </a:xfrm>
            <a:custGeom>
              <a:avLst/>
              <a:gdLst>
                <a:gd name="connsiteX0" fmla="*/ 0 w 414337"/>
                <a:gd name="connsiteY0" fmla="*/ 0 h 72629"/>
                <a:gd name="connsiteX1" fmla="*/ 242887 w 414337"/>
                <a:gd name="connsiteY1" fmla="*/ 61913 h 72629"/>
                <a:gd name="connsiteX2" fmla="*/ 414337 w 414337"/>
                <a:gd name="connsiteY2" fmla="*/ 64294 h 72629"/>
                <a:gd name="connsiteX3" fmla="*/ 414337 w 414337"/>
                <a:gd name="connsiteY3" fmla="*/ 64294 h 72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337" h="72629">
                  <a:moveTo>
                    <a:pt x="0" y="0"/>
                  </a:moveTo>
                  <a:cubicBezTo>
                    <a:pt x="86915" y="25598"/>
                    <a:pt x="173831" y="51197"/>
                    <a:pt x="242887" y="61913"/>
                  </a:cubicBezTo>
                  <a:cubicBezTo>
                    <a:pt x="311943" y="72629"/>
                    <a:pt x="414337" y="64294"/>
                    <a:pt x="414337" y="64294"/>
                  </a:cubicBezTo>
                  <a:lnTo>
                    <a:pt x="414337" y="64294"/>
                  </a:ln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143000" y="4876800"/>
            <a:ext cx="762000" cy="457200"/>
            <a:chOff x="3886200" y="5638800"/>
            <a:chExt cx="1143000" cy="762000"/>
          </a:xfrm>
        </p:grpSpPr>
        <p:sp>
          <p:nvSpPr>
            <p:cNvPr id="11" name="Trapezoid 10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rapezoid 12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rapezoid 14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rapezoid 16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24200" y="3276600"/>
            <a:ext cx="685800" cy="1618593"/>
            <a:chOff x="5486400" y="3657600"/>
            <a:chExt cx="685800" cy="1618593"/>
          </a:xfrm>
        </p:grpSpPr>
        <p:grpSp>
          <p:nvGrpSpPr>
            <p:cNvPr id="21" name="Group 96"/>
            <p:cNvGrpSpPr/>
            <p:nvPr/>
          </p:nvGrpSpPr>
          <p:grpSpPr>
            <a:xfrm>
              <a:off x="5486400" y="3657600"/>
              <a:ext cx="685800" cy="1618593"/>
              <a:chOff x="6324600" y="3505200"/>
              <a:chExt cx="685800" cy="1618593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23" name="Trapezoid 22"/>
              <p:cNvSpPr/>
              <p:nvPr/>
            </p:nvSpPr>
            <p:spPr>
              <a:xfrm flipH="1">
                <a:off x="6553200" y="3505200"/>
                <a:ext cx="457200" cy="1618593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>
                <a:off x="6324600" y="4648200"/>
                <a:ext cx="533400" cy="4572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rapezoid 21"/>
            <p:cNvSpPr/>
            <p:nvPr/>
          </p:nvSpPr>
          <p:spPr>
            <a:xfrm rot="15947588">
              <a:off x="5593737" y="4547829"/>
              <a:ext cx="909031" cy="208196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429000" y="1143000"/>
            <a:ext cx="307983" cy="1371600"/>
            <a:chOff x="6601978" y="1709714"/>
            <a:chExt cx="307983" cy="1371600"/>
          </a:xfrm>
        </p:grpSpPr>
        <p:sp>
          <p:nvSpPr>
            <p:cNvPr id="26" name="Parallelogram 25"/>
            <p:cNvSpPr/>
            <p:nvPr/>
          </p:nvSpPr>
          <p:spPr>
            <a:xfrm rot="4379028">
              <a:off x="6046308" y="2265384"/>
              <a:ext cx="1371600" cy="26026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rapezoid 26"/>
            <p:cNvSpPr/>
            <p:nvPr/>
          </p:nvSpPr>
          <p:spPr>
            <a:xfrm rot="15198045">
              <a:off x="6376561" y="2288613"/>
              <a:ext cx="914400" cy="1524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14600" y="990600"/>
            <a:ext cx="253691" cy="1447800"/>
            <a:chOff x="6813424" y="1228157"/>
            <a:chExt cx="253691" cy="1447800"/>
          </a:xfrm>
        </p:grpSpPr>
        <p:sp>
          <p:nvSpPr>
            <p:cNvPr id="29" name="Parallelogram 28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rapezoid 29"/>
            <p:cNvSpPr/>
            <p:nvPr/>
          </p:nvSpPr>
          <p:spPr>
            <a:xfrm rot="16782311">
              <a:off x="6648015" y="1874837"/>
              <a:ext cx="685800" cy="15240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00" y="2743200"/>
            <a:ext cx="381000" cy="1828800"/>
            <a:chOff x="4495800" y="2971800"/>
            <a:chExt cx="381000" cy="1828800"/>
          </a:xfrm>
        </p:grpSpPr>
        <p:grpSp>
          <p:nvGrpSpPr>
            <p:cNvPr id="32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34" name="Trapezoid 33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Isosceles Triangle 34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Trapezoid 32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819400" y="5867400"/>
            <a:ext cx="1219200" cy="609600"/>
            <a:chOff x="4572000" y="5638800"/>
            <a:chExt cx="1600200" cy="6096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5181600" y="5867400"/>
              <a:ext cx="685800" cy="76200"/>
            </a:xfrm>
            <a:prstGeom prst="line">
              <a:avLst/>
            </a:prstGeom>
            <a:ln w="31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Hexagon 48"/>
            <p:cNvSpPr/>
            <p:nvPr/>
          </p:nvSpPr>
          <p:spPr>
            <a:xfrm>
              <a:off x="4800600" y="5715000"/>
              <a:ext cx="533400" cy="533400"/>
            </a:xfrm>
            <a:prstGeom prst="hexagon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4572000" y="5638800"/>
              <a:ext cx="533400" cy="609600"/>
            </a:xfrm>
            <a:prstGeom prst="triangl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rapezoid 50"/>
            <p:cNvSpPr/>
            <p:nvPr/>
          </p:nvSpPr>
          <p:spPr>
            <a:xfrm>
              <a:off x="4953000" y="6019800"/>
              <a:ext cx="914400" cy="228600"/>
            </a:xfrm>
            <a:prstGeom prst="trapezoid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/>
            <p:cNvSpPr/>
            <p:nvPr/>
          </p:nvSpPr>
          <p:spPr>
            <a:xfrm>
              <a:off x="5715000" y="5791200"/>
              <a:ext cx="457200" cy="457200"/>
            </a:xfrm>
            <a:prstGeom prst="triangle">
              <a:avLst>
                <a:gd name="adj" fmla="val 29167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Block Arc 52"/>
          <p:cNvSpPr/>
          <p:nvPr/>
        </p:nvSpPr>
        <p:spPr>
          <a:xfrm rot="16362293">
            <a:off x="3063885" y="2526803"/>
            <a:ext cx="685800" cy="533400"/>
          </a:xfrm>
          <a:prstGeom prst="blockArc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838200" y="1752600"/>
            <a:ext cx="381000" cy="457200"/>
            <a:chOff x="4724400" y="3200400"/>
            <a:chExt cx="381000" cy="457200"/>
          </a:xfrm>
        </p:grpSpPr>
        <p:sp>
          <p:nvSpPr>
            <p:cNvPr id="93" name="Trapezoid 92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3" idx="3"/>
              <a:endCxn id="93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5029200" y="1219200"/>
            <a:ext cx="1676400" cy="853440"/>
            <a:chOff x="6172200" y="1905000"/>
            <a:chExt cx="1676400" cy="853440"/>
          </a:xfrm>
        </p:grpSpPr>
        <p:sp>
          <p:nvSpPr>
            <p:cNvPr id="130" name="Freeform 129"/>
            <p:cNvSpPr/>
            <p:nvPr/>
          </p:nvSpPr>
          <p:spPr>
            <a:xfrm>
              <a:off x="6705600" y="2362200"/>
              <a:ext cx="449580" cy="396240"/>
            </a:xfrm>
            <a:custGeom>
              <a:avLst/>
              <a:gdLst>
                <a:gd name="connsiteX0" fmla="*/ 449580 w 449580"/>
                <a:gd name="connsiteY0" fmla="*/ 15240 h 396240"/>
                <a:gd name="connsiteX1" fmla="*/ 236220 w 449580"/>
                <a:gd name="connsiteY1" fmla="*/ 396240 h 396240"/>
                <a:gd name="connsiteX2" fmla="*/ 0 w 449580"/>
                <a:gd name="connsiteY2" fmla="*/ 388620 h 396240"/>
                <a:gd name="connsiteX3" fmla="*/ 175260 w 449580"/>
                <a:gd name="connsiteY3" fmla="*/ 236220 h 396240"/>
                <a:gd name="connsiteX4" fmla="*/ 266700 w 449580"/>
                <a:gd name="connsiteY4" fmla="*/ 0 h 396240"/>
                <a:gd name="connsiteX5" fmla="*/ 449580 w 449580"/>
                <a:gd name="connsiteY5" fmla="*/ 15240 h 396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9580" h="396240">
                  <a:moveTo>
                    <a:pt x="449580" y="15240"/>
                  </a:moveTo>
                  <a:lnTo>
                    <a:pt x="236220" y="396240"/>
                  </a:lnTo>
                  <a:lnTo>
                    <a:pt x="0" y="388620"/>
                  </a:lnTo>
                  <a:lnTo>
                    <a:pt x="175260" y="236220"/>
                  </a:lnTo>
                  <a:lnTo>
                    <a:pt x="266700" y="0"/>
                  </a:lnTo>
                  <a:lnTo>
                    <a:pt x="449580" y="1524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086600" y="2209800"/>
              <a:ext cx="762000" cy="1524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Parallelogram 127"/>
            <p:cNvSpPr/>
            <p:nvPr/>
          </p:nvSpPr>
          <p:spPr>
            <a:xfrm>
              <a:off x="6553200" y="2133600"/>
              <a:ext cx="990600" cy="304800"/>
            </a:xfrm>
            <a:prstGeom prst="parallelogram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6172200" y="1905000"/>
              <a:ext cx="548640" cy="678180"/>
            </a:xfrm>
            <a:custGeom>
              <a:avLst/>
              <a:gdLst>
                <a:gd name="connsiteX0" fmla="*/ 548640 w 548640"/>
                <a:gd name="connsiteY0" fmla="*/ 175260 h 601980"/>
                <a:gd name="connsiteX1" fmla="*/ 274320 w 548640"/>
                <a:gd name="connsiteY1" fmla="*/ 0 h 601980"/>
                <a:gd name="connsiteX2" fmla="*/ 396240 w 548640"/>
                <a:gd name="connsiteY2" fmla="*/ 281940 h 601980"/>
                <a:gd name="connsiteX3" fmla="*/ 0 w 548640"/>
                <a:gd name="connsiteY3" fmla="*/ 601980 h 601980"/>
                <a:gd name="connsiteX4" fmla="*/ 472440 w 548640"/>
                <a:gd name="connsiteY4" fmla="*/ 487680 h 601980"/>
                <a:gd name="connsiteX5" fmla="*/ 548640 w 548640"/>
                <a:gd name="connsiteY5" fmla="*/ 175260 h 601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640" h="601980">
                  <a:moveTo>
                    <a:pt x="548640" y="175260"/>
                  </a:moveTo>
                  <a:lnTo>
                    <a:pt x="274320" y="0"/>
                  </a:lnTo>
                  <a:lnTo>
                    <a:pt x="396240" y="281940"/>
                  </a:lnTo>
                  <a:lnTo>
                    <a:pt x="0" y="601980"/>
                  </a:lnTo>
                  <a:lnTo>
                    <a:pt x="472440" y="487680"/>
                  </a:lnTo>
                  <a:lnTo>
                    <a:pt x="548640" y="17526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8001000" y="609600"/>
            <a:ext cx="228600" cy="5181600"/>
            <a:chOff x="8001000" y="609600"/>
            <a:chExt cx="228600" cy="5181600"/>
          </a:xfrm>
        </p:grpSpPr>
        <p:sp>
          <p:nvSpPr>
            <p:cNvPr id="138" name="Rectangle 137"/>
            <p:cNvSpPr/>
            <p:nvPr/>
          </p:nvSpPr>
          <p:spPr>
            <a:xfrm>
              <a:off x="8077200" y="1219200"/>
              <a:ext cx="76200" cy="45720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Isosceles Triangle 138"/>
            <p:cNvSpPr/>
            <p:nvPr/>
          </p:nvSpPr>
          <p:spPr>
            <a:xfrm>
              <a:off x="8001000" y="609600"/>
              <a:ext cx="228600" cy="685800"/>
            </a:xfrm>
            <a:prstGeom prst="triangle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rapezoid 139"/>
            <p:cNvSpPr/>
            <p:nvPr/>
          </p:nvSpPr>
          <p:spPr>
            <a:xfrm flipV="1">
              <a:off x="8001000" y="1295400"/>
              <a:ext cx="228600" cy="3810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5029200" y="3048000"/>
            <a:ext cx="1061462" cy="1742018"/>
            <a:chOff x="6711700" y="3200400"/>
            <a:chExt cx="1061462" cy="1742018"/>
          </a:xfrm>
        </p:grpSpPr>
        <p:grpSp>
          <p:nvGrpSpPr>
            <p:cNvPr id="143" name="Group 314"/>
            <p:cNvGrpSpPr/>
            <p:nvPr/>
          </p:nvGrpSpPr>
          <p:grpSpPr>
            <a:xfrm>
              <a:off x="6711700" y="3200400"/>
              <a:ext cx="1061462" cy="1742018"/>
              <a:chOff x="6711700" y="3200400"/>
              <a:chExt cx="1061462" cy="1742018"/>
            </a:xfrm>
          </p:grpSpPr>
          <p:grpSp>
            <p:nvGrpSpPr>
              <p:cNvPr id="146" name="Group 305"/>
              <p:cNvGrpSpPr/>
              <p:nvPr/>
            </p:nvGrpSpPr>
            <p:grpSpPr>
              <a:xfrm>
                <a:off x="7239025" y="3200400"/>
                <a:ext cx="534137" cy="1742018"/>
                <a:chOff x="7236588" y="3228974"/>
                <a:chExt cx="646909" cy="1742018"/>
              </a:xfrm>
            </p:grpSpPr>
            <p:sp>
              <p:nvSpPr>
                <p:cNvPr id="151" name="Freeform 150"/>
                <p:cNvSpPr/>
                <p:nvPr/>
              </p:nvSpPr>
              <p:spPr>
                <a:xfrm>
                  <a:off x="7236619" y="3745706"/>
                  <a:ext cx="478631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7238975" y="4378325"/>
                  <a:ext cx="644522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>
                  <a:off x="7236588" y="3228974"/>
                  <a:ext cx="611977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7" name="Group 310"/>
              <p:cNvGrpSpPr/>
              <p:nvPr/>
            </p:nvGrpSpPr>
            <p:grpSpPr>
              <a:xfrm flipH="1">
                <a:off x="6711700" y="3200400"/>
                <a:ext cx="544276" cy="1742018"/>
                <a:chOff x="7224325" y="3228974"/>
                <a:chExt cx="659194" cy="1742018"/>
              </a:xfrm>
            </p:grpSpPr>
            <p:sp>
              <p:nvSpPr>
                <p:cNvPr id="148" name="Freeform 147"/>
                <p:cNvSpPr/>
                <p:nvPr/>
              </p:nvSpPr>
              <p:spPr>
                <a:xfrm>
                  <a:off x="7236631" y="3745706"/>
                  <a:ext cx="478632" cy="854869"/>
                </a:xfrm>
                <a:custGeom>
                  <a:avLst/>
                  <a:gdLst>
                    <a:gd name="connsiteX0" fmla="*/ 0 w 478631"/>
                    <a:gd name="connsiteY0" fmla="*/ 0 h 854869"/>
                    <a:gd name="connsiteX1" fmla="*/ 333375 w 478631"/>
                    <a:gd name="connsiteY1" fmla="*/ 28575 h 854869"/>
                    <a:gd name="connsiteX2" fmla="*/ 423862 w 478631"/>
                    <a:gd name="connsiteY2" fmla="*/ 95250 h 854869"/>
                    <a:gd name="connsiteX3" fmla="*/ 392906 w 478631"/>
                    <a:gd name="connsiteY3" fmla="*/ 340519 h 854869"/>
                    <a:gd name="connsiteX4" fmla="*/ 390525 w 478631"/>
                    <a:gd name="connsiteY4" fmla="*/ 483394 h 854869"/>
                    <a:gd name="connsiteX5" fmla="*/ 478631 w 478631"/>
                    <a:gd name="connsiteY5" fmla="*/ 752475 h 854869"/>
                    <a:gd name="connsiteX6" fmla="*/ 4762 w 478631"/>
                    <a:gd name="connsiteY6" fmla="*/ 854869 h 854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8631" h="854869">
                      <a:moveTo>
                        <a:pt x="0" y="0"/>
                      </a:moveTo>
                      <a:lnTo>
                        <a:pt x="333375" y="28575"/>
                      </a:lnTo>
                      <a:lnTo>
                        <a:pt x="423862" y="95250"/>
                      </a:lnTo>
                      <a:lnTo>
                        <a:pt x="392906" y="340519"/>
                      </a:lnTo>
                      <a:cubicBezTo>
                        <a:pt x="392112" y="388144"/>
                        <a:pt x="391319" y="435769"/>
                        <a:pt x="390525" y="483394"/>
                      </a:cubicBezTo>
                      <a:lnTo>
                        <a:pt x="478631" y="752475"/>
                      </a:lnTo>
                      <a:lnTo>
                        <a:pt x="4762" y="854869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Freeform 148"/>
                <p:cNvSpPr/>
                <p:nvPr/>
              </p:nvSpPr>
              <p:spPr>
                <a:xfrm>
                  <a:off x="7232549" y="4378325"/>
                  <a:ext cx="650970" cy="592667"/>
                </a:xfrm>
                <a:custGeom>
                  <a:avLst/>
                  <a:gdLst>
                    <a:gd name="connsiteX0" fmla="*/ 3175 w 644525"/>
                    <a:gd name="connsiteY0" fmla="*/ 587375 h 587375"/>
                    <a:gd name="connsiteX1" fmla="*/ 266700 w 644525"/>
                    <a:gd name="connsiteY1" fmla="*/ 546100 h 587375"/>
                    <a:gd name="connsiteX2" fmla="*/ 558800 w 644525"/>
                    <a:gd name="connsiteY2" fmla="*/ 301625 h 587375"/>
                    <a:gd name="connsiteX3" fmla="*/ 644525 w 644525"/>
                    <a:gd name="connsiteY3" fmla="*/ 34925 h 587375"/>
                    <a:gd name="connsiteX4" fmla="*/ 612775 w 644525"/>
                    <a:gd name="connsiteY4" fmla="*/ 0 h 587375"/>
                    <a:gd name="connsiteX5" fmla="*/ 377825 w 644525"/>
                    <a:gd name="connsiteY5" fmla="*/ 44450 h 587375"/>
                    <a:gd name="connsiteX6" fmla="*/ 114300 w 644525"/>
                    <a:gd name="connsiteY6" fmla="*/ 92075 h 587375"/>
                    <a:gd name="connsiteX7" fmla="*/ 9525 w 644525"/>
                    <a:gd name="connsiteY7" fmla="*/ 98425 h 587375"/>
                    <a:gd name="connsiteX8" fmla="*/ 0 w 644525"/>
                    <a:gd name="connsiteY8" fmla="*/ 95250 h 587375"/>
                    <a:gd name="connsiteX0" fmla="*/ 304800 w 946150"/>
                    <a:gd name="connsiteY0" fmla="*/ 587375 h 587375"/>
                    <a:gd name="connsiteX1" fmla="*/ 568325 w 946150"/>
                    <a:gd name="connsiteY1" fmla="*/ 546100 h 587375"/>
                    <a:gd name="connsiteX2" fmla="*/ 860425 w 946150"/>
                    <a:gd name="connsiteY2" fmla="*/ 301625 h 587375"/>
                    <a:gd name="connsiteX3" fmla="*/ 946150 w 946150"/>
                    <a:gd name="connsiteY3" fmla="*/ 34925 h 587375"/>
                    <a:gd name="connsiteX4" fmla="*/ 914400 w 946150"/>
                    <a:gd name="connsiteY4" fmla="*/ 0 h 587375"/>
                    <a:gd name="connsiteX5" fmla="*/ 679450 w 946150"/>
                    <a:gd name="connsiteY5" fmla="*/ 44450 h 587375"/>
                    <a:gd name="connsiteX6" fmla="*/ 415925 w 946150"/>
                    <a:gd name="connsiteY6" fmla="*/ 92075 h 587375"/>
                    <a:gd name="connsiteX7" fmla="*/ 311150 w 946150"/>
                    <a:gd name="connsiteY7" fmla="*/ 98425 h 587375"/>
                    <a:gd name="connsiteX8" fmla="*/ 0 w 946150"/>
                    <a:gd name="connsiteY8" fmla="*/ 4127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87375"/>
                    <a:gd name="connsiteX1" fmla="*/ 263525 w 641350"/>
                    <a:gd name="connsiteY1" fmla="*/ 546100 h 587375"/>
                    <a:gd name="connsiteX2" fmla="*/ 555625 w 641350"/>
                    <a:gd name="connsiteY2" fmla="*/ 301625 h 587375"/>
                    <a:gd name="connsiteX3" fmla="*/ 641350 w 641350"/>
                    <a:gd name="connsiteY3" fmla="*/ 34925 h 587375"/>
                    <a:gd name="connsiteX4" fmla="*/ 609600 w 641350"/>
                    <a:gd name="connsiteY4" fmla="*/ 0 h 587375"/>
                    <a:gd name="connsiteX5" fmla="*/ 374650 w 641350"/>
                    <a:gd name="connsiteY5" fmla="*/ 44450 h 587375"/>
                    <a:gd name="connsiteX6" fmla="*/ 111125 w 641350"/>
                    <a:gd name="connsiteY6" fmla="*/ 92075 h 587375"/>
                    <a:gd name="connsiteX7" fmla="*/ 6350 w 641350"/>
                    <a:gd name="connsiteY7" fmla="*/ 98425 h 587375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1350"/>
                    <a:gd name="connsiteY0" fmla="*/ 587375 h 592667"/>
                    <a:gd name="connsiteX1" fmla="*/ 263525 w 641350"/>
                    <a:gd name="connsiteY1" fmla="*/ 546100 h 592667"/>
                    <a:gd name="connsiteX2" fmla="*/ 555625 w 641350"/>
                    <a:gd name="connsiteY2" fmla="*/ 301625 h 592667"/>
                    <a:gd name="connsiteX3" fmla="*/ 641350 w 641350"/>
                    <a:gd name="connsiteY3" fmla="*/ 34925 h 592667"/>
                    <a:gd name="connsiteX4" fmla="*/ 609600 w 641350"/>
                    <a:gd name="connsiteY4" fmla="*/ 0 h 592667"/>
                    <a:gd name="connsiteX5" fmla="*/ 374650 w 641350"/>
                    <a:gd name="connsiteY5" fmla="*/ 44450 h 592667"/>
                    <a:gd name="connsiteX6" fmla="*/ 111125 w 641350"/>
                    <a:gd name="connsiteY6" fmla="*/ 92075 h 592667"/>
                    <a:gd name="connsiteX7" fmla="*/ 6350 w 641350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6350 w 644525"/>
                    <a:gd name="connsiteY7" fmla="*/ 98425 h 592667"/>
                    <a:gd name="connsiteX0" fmla="*/ 0 w 644525"/>
                    <a:gd name="connsiteY0" fmla="*/ 587375 h 592667"/>
                    <a:gd name="connsiteX1" fmla="*/ 263525 w 644525"/>
                    <a:gd name="connsiteY1" fmla="*/ 546100 h 592667"/>
                    <a:gd name="connsiteX2" fmla="*/ 555625 w 644525"/>
                    <a:gd name="connsiteY2" fmla="*/ 301625 h 592667"/>
                    <a:gd name="connsiteX3" fmla="*/ 641350 w 644525"/>
                    <a:gd name="connsiteY3" fmla="*/ 34925 h 592667"/>
                    <a:gd name="connsiteX4" fmla="*/ 609600 w 644525"/>
                    <a:gd name="connsiteY4" fmla="*/ 0 h 592667"/>
                    <a:gd name="connsiteX5" fmla="*/ 374650 w 644525"/>
                    <a:gd name="connsiteY5" fmla="*/ 44450 h 592667"/>
                    <a:gd name="connsiteX6" fmla="*/ 111125 w 644525"/>
                    <a:gd name="connsiteY6" fmla="*/ 92075 h 592667"/>
                    <a:gd name="connsiteX7" fmla="*/ 0 w 644525"/>
                    <a:gd name="connsiteY7" fmla="*/ 117475 h 59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44525" h="592667">
                      <a:moveTo>
                        <a:pt x="0" y="587375"/>
                      </a:moveTo>
                      <a:cubicBezTo>
                        <a:pt x="106892" y="592667"/>
                        <a:pt x="178858" y="578908"/>
                        <a:pt x="263525" y="546100"/>
                      </a:cubicBezTo>
                      <a:cubicBezTo>
                        <a:pt x="386292" y="505883"/>
                        <a:pt x="470958" y="398992"/>
                        <a:pt x="555625" y="301625"/>
                      </a:cubicBezTo>
                      <a:cubicBezTo>
                        <a:pt x="584200" y="231775"/>
                        <a:pt x="644525" y="133350"/>
                        <a:pt x="641350" y="34925"/>
                      </a:cubicBezTo>
                      <a:lnTo>
                        <a:pt x="609600" y="0"/>
                      </a:lnTo>
                      <a:lnTo>
                        <a:pt x="374650" y="44450"/>
                      </a:lnTo>
                      <a:lnTo>
                        <a:pt x="111125" y="92075"/>
                      </a:lnTo>
                      <a:lnTo>
                        <a:pt x="0" y="117475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Freeform 149"/>
                <p:cNvSpPr/>
                <p:nvPr/>
              </p:nvSpPr>
              <p:spPr>
                <a:xfrm>
                  <a:off x="7224325" y="3228974"/>
                  <a:ext cx="624281" cy="733425"/>
                </a:xfrm>
                <a:custGeom>
                  <a:avLst/>
                  <a:gdLst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5" fmla="*/ 0 w 519113"/>
                    <a:gd name="connsiteY5" fmla="*/ 571500 h 609600"/>
                    <a:gd name="connsiteX0" fmla="*/ 228600 w 747713"/>
                    <a:gd name="connsiteY0" fmla="*/ 0 h 609600"/>
                    <a:gd name="connsiteX1" fmla="*/ 728663 w 747713"/>
                    <a:gd name="connsiteY1" fmla="*/ 61913 h 609600"/>
                    <a:gd name="connsiteX2" fmla="*/ 728663 w 747713"/>
                    <a:gd name="connsiteY2" fmla="*/ 400050 h 609600"/>
                    <a:gd name="connsiteX3" fmla="*/ 747713 w 747713"/>
                    <a:gd name="connsiteY3" fmla="*/ 495300 h 609600"/>
                    <a:gd name="connsiteX4" fmla="*/ 233363 w 747713"/>
                    <a:gd name="connsiteY4" fmla="*/ 609600 h 609600"/>
                    <a:gd name="connsiteX5" fmla="*/ 0 w 747713"/>
                    <a:gd name="connsiteY5" fmla="*/ 47625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500063 w 519113"/>
                    <a:gd name="connsiteY2" fmla="*/ 4000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519113"/>
                    <a:gd name="connsiteY0" fmla="*/ 0 h 609600"/>
                    <a:gd name="connsiteX1" fmla="*/ 500063 w 519113"/>
                    <a:gd name="connsiteY1" fmla="*/ 61913 h 609600"/>
                    <a:gd name="connsiteX2" fmla="*/ 457200 w 519113"/>
                    <a:gd name="connsiteY2" fmla="*/ 247650 h 609600"/>
                    <a:gd name="connsiteX3" fmla="*/ 519113 w 519113"/>
                    <a:gd name="connsiteY3" fmla="*/ 495300 h 609600"/>
                    <a:gd name="connsiteX4" fmla="*/ 4763 w 519113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19113 w 609600"/>
                    <a:gd name="connsiteY3" fmla="*/ 49530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5333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457200 w 609600"/>
                    <a:gd name="connsiteY2" fmla="*/ 2476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0 w 609600"/>
                    <a:gd name="connsiteY0" fmla="*/ 0 h 609600"/>
                    <a:gd name="connsiteX1" fmla="*/ 609600 w 609600"/>
                    <a:gd name="connsiteY1" fmla="*/ 95250 h 609600"/>
                    <a:gd name="connsiteX2" fmla="*/ 533399 w 609600"/>
                    <a:gd name="connsiteY2" fmla="*/ 323850 h 609600"/>
                    <a:gd name="connsiteX3" fmla="*/ 609599 w 609600"/>
                    <a:gd name="connsiteY3" fmla="*/ 552450 h 609600"/>
                    <a:gd name="connsiteX4" fmla="*/ 4763 w 609600"/>
                    <a:gd name="connsiteY4" fmla="*/ 609600 h 60960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0 h 704850"/>
                    <a:gd name="connsiteX1" fmla="*/ 609601 w 609601"/>
                    <a:gd name="connsiteY1" fmla="*/ 95250 h 704850"/>
                    <a:gd name="connsiteX2" fmla="*/ 533400 w 609601"/>
                    <a:gd name="connsiteY2" fmla="*/ 323850 h 704850"/>
                    <a:gd name="connsiteX3" fmla="*/ 609600 w 609601"/>
                    <a:gd name="connsiteY3" fmla="*/ 552450 h 704850"/>
                    <a:gd name="connsiteX4" fmla="*/ 0 w 609601"/>
                    <a:gd name="connsiteY4" fmla="*/ 704850 h 704850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1 w 609601"/>
                    <a:gd name="connsiteY0" fmla="*/ 15875 h 720725"/>
                    <a:gd name="connsiteX1" fmla="*/ 609601 w 609601"/>
                    <a:gd name="connsiteY1" fmla="*/ 111125 h 720725"/>
                    <a:gd name="connsiteX2" fmla="*/ 533400 w 609601"/>
                    <a:gd name="connsiteY2" fmla="*/ 339725 h 720725"/>
                    <a:gd name="connsiteX3" fmla="*/ 609600 w 609601"/>
                    <a:gd name="connsiteY3" fmla="*/ 568325 h 720725"/>
                    <a:gd name="connsiteX4" fmla="*/ 0 w 609601"/>
                    <a:gd name="connsiteY4" fmla="*/ 720725 h 720725"/>
                    <a:gd name="connsiteX0" fmla="*/ 0 w 611981"/>
                    <a:gd name="connsiteY0" fmla="*/ 12700 h 733425"/>
                    <a:gd name="connsiteX1" fmla="*/ 611981 w 611981"/>
                    <a:gd name="connsiteY1" fmla="*/ 123825 h 733425"/>
                    <a:gd name="connsiteX2" fmla="*/ 535780 w 611981"/>
                    <a:gd name="connsiteY2" fmla="*/ 352425 h 733425"/>
                    <a:gd name="connsiteX3" fmla="*/ 611980 w 611981"/>
                    <a:gd name="connsiteY3" fmla="*/ 581025 h 733425"/>
                    <a:gd name="connsiteX4" fmla="*/ 2380 w 611981"/>
                    <a:gd name="connsiteY4" fmla="*/ 733425 h 733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1981" h="733425">
                      <a:moveTo>
                        <a:pt x="0" y="12700"/>
                      </a:moveTo>
                      <a:cubicBezTo>
                        <a:pt x="222250" y="0"/>
                        <a:pt x="434181" y="12700"/>
                        <a:pt x="611981" y="123825"/>
                      </a:cubicBezTo>
                      <a:cubicBezTo>
                        <a:pt x="586581" y="200025"/>
                        <a:pt x="542130" y="250825"/>
                        <a:pt x="535780" y="352425"/>
                      </a:cubicBezTo>
                      <a:cubicBezTo>
                        <a:pt x="548480" y="454025"/>
                        <a:pt x="586580" y="504825"/>
                        <a:pt x="611980" y="581025"/>
                      </a:cubicBezTo>
                      <a:cubicBezTo>
                        <a:pt x="446880" y="663575"/>
                        <a:pt x="472280" y="720725"/>
                        <a:pt x="2380" y="733425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44" name="Freeform 143"/>
            <p:cNvSpPr/>
            <p:nvPr/>
          </p:nvSpPr>
          <p:spPr>
            <a:xfrm>
              <a:off x="6915150" y="4019550"/>
              <a:ext cx="654050" cy="52917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6912864" y="4206240"/>
              <a:ext cx="654050" cy="76200"/>
            </a:xfrm>
            <a:custGeom>
              <a:avLst/>
              <a:gdLst>
                <a:gd name="connsiteX0" fmla="*/ 0 w 654050"/>
                <a:gd name="connsiteY0" fmla="*/ 0 h 52917"/>
                <a:gd name="connsiteX1" fmla="*/ 317500 w 654050"/>
                <a:gd name="connsiteY1" fmla="*/ 50800 h 52917"/>
                <a:gd name="connsiteX2" fmla="*/ 654050 w 654050"/>
                <a:gd name="connsiteY2" fmla="*/ 12700 h 52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050" h="52917">
                  <a:moveTo>
                    <a:pt x="0" y="0"/>
                  </a:moveTo>
                  <a:cubicBezTo>
                    <a:pt x="104246" y="24341"/>
                    <a:pt x="208492" y="48683"/>
                    <a:pt x="317500" y="50800"/>
                  </a:cubicBezTo>
                  <a:cubicBezTo>
                    <a:pt x="426508" y="52917"/>
                    <a:pt x="540279" y="32808"/>
                    <a:pt x="654050" y="12700"/>
                  </a:cubicBezTo>
                </a:path>
              </a:pathLst>
            </a:cu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4114800" y="3200400"/>
            <a:ext cx="457200" cy="1618593"/>
            <a:chOff x="5486400" y="3352800"/>
            <a:chExt cx="457200" cy="1618593"/>
          </a:xfrm>
        </p:grpSpPr>
        <p:sp>
          <p:nvSpPr>
            <p:cNvPr id="155" name="Trapezoid 154"/>
            <p:cNvSpPr/>
            <p:nvPr/>
          </p:nvSpPr>
          <p:spPr>
            <a:xfrm flipH="1">
              <a:off x="5486400" y="3352800"/>
              <a:ext cx="457200" cy="161859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6" name="Trapezoid 155"/>
            <p:cNvSpPr/>
            <p:nvPr/>
          </p:nvSpPr>
          <p:spPr>
            <a:xfrm rot="10800000">
              <a:off x="5562600" y="44958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rapezoid 156"/>
            <p:cNvSpPr/>
            <p:nvPr/>
          </p:nvSpPr>
          <p:spPr>
            <a:xfrm rot="10800000" flipV="1">
              <a:off x="5562601" y="40386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038600" y="1143000"/>
            <a:ext cx="381000" cy="1219200"/>
            <a:chOff x="4572000" y="685800"/>
            <a:chExt cx="381000" cy="1219200"/>
          </a:xfrm>
        </p:grpSpPr>
        <p:sp>
          <p:nvSpPr>
            <p:cNvPr id="88" name="Rectangle 87"/>
            <p:cNvSpPr/>
            <p:nvPr/>
          </p:nvSpPr>
          <p:spPr>
            <a:xfrm>
              <a:off x="4667250" y="685800"/>
              <a:ext cx="190500" cy="12192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Hexagon 88"/>
            <p:cNvSpPr/>
            <p:nvPr/>
          </p:nvSpPr>
          <p:spPr>
            <a:xfrm>
              <a:off x="4572000" y="889000"/>
              <a:ext cx="381000" cy="880533"/>
            </a:xfrm>
            <a:prstGeom prst="hexagon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stCxn id="89" idx="4"/>
            </p:cNvCxnSpPr>
            <p:nvPr/>
          </p:nvCxnSpPr>
          <p:spPr>
            <a:xfrm rot="16200000" flipH="1">
              <a:off x="447780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451167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9" idx="5"/>
            </p:cNvCxnSpPr>
            <p:nvPr/>
          </p:nvCxnSpPr>
          <p:spPr>
            <a:xfrm rot="16200000" flipH="1" flipV="1">
              <a:off x="4573058" y="1078442"/>
              <a:ext cx="474133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endCxn id="89" idx="1"/>
            </p:cNvCxnSpPr>
            <p:nvPr/>
          </p:nvCxnSpPr>
          <p:spPr>
            <a:xfrm rot="16200000" flipH="1">
              <a:off x="4606925" y="1518708"/>
              <a:ext cx="406400" cy="9525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2895600" y="1066800"/>
            <a:ext cx="304800" cy="1371600"/>
            <a:chOff x="3886200" y="533400"/>
            <a:chExt cx="304800" cy="1371600"/>
          </a:xfrm>
        </p:grpSpPr>
        <p:sp>
          <p:nvSpPr>
            <p:cNvPr id="101" name="Rectangle 100"/>
            <p:cNvSpPr/>
            <p:nvPr/>
          </p:nvSpPr>
          <p:spPr>
            <a:xfrm>
              <a:off x="3962400" y="533400"/>
              <a:ext cx="152400" cy="13716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Hexagon 101"/>
            <p:cNvSpPr/>
            <p:nvPr/>
          </p:nvSpPr>
          <p:spPr>
            <a:xfrm>
              <a:off x="3886200" y="838200"/>
              <a:ext cx="304800" cy="838200"/>
            </a:xfrm>
            <a:prstGeom prst="hexagon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>
              <a:stCxn id="102" idx="4"/>
            </p:cNvCxnSpPr>
            <p:nvPr/>
          </p:nvCxnSpPr>
          <p:spPr>
            <a:xfrm rot="16200000" flipH="1">
              <a:off x="3771900" y="10287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102" idx="2"/>
            </p:cNvCxnSpPr>
            <p:nvPr/>
          </p:nvCxnSpPr>
          <p:spPr>
            <a:xfrm rot="5400000" flipH="1" flipV="1">
              <a:off x="3810000" y="1447800"/>
              <a:ext cx="3810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102" idx="5"/>
            </p:cNvCxnSpPr>
            <p:nvPr/>
          </p:nvCxnSpPr>
          <p:spPr>
            <a:xfrm rot="16200000" flipH="1" flipV="1">
              <a:off x="3848100" y="1028700"/>
              <a:ext cx="4572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102" idx="1"/>
            </p:cNvCxnSpPr>
            <p:nvPr/>
          </p:nvCxnSpPr>
          <p:spPr>
            <a:xfrm rot="16200000" flipH="1">
              <a:off x="3886200" y="1447800"/>
              <a:ext cx="381000" cy="76200"/>
            </a:xfrm>
            <a:prstGeom prst="line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Group 166"/>
          <p:cNvGrpSpPr/>
          <p:nvPr/>
        </p:nvGrpSpPr>
        <p:grpSpPr>
          <a:xfrm>
            <a:off x="6781800" y="3200400"/>
            <a:ext cx="228600" cy="1752600"/>
            <a:chOff x="6781800" y="3200400"/>
            <a:chExt cx="228600" cy="1752600"/>
          </a:xfrm>
        </p:grpSpPr>
        <p:grpSp>
          <p:nvGrpSpPr>
            <p:cNvPr id="166" name="Group 165"/>
            <p:cNvGrpSpPr/>
            <p:nvPr/>
          </p:nvGrpSpPr>
          <p:grpSpPr>
            <a:xfrm>
              <a:off x="6781800" y="3657600"/>
              <a:ext cx="228600" cy="1295400"/>
              <a:chOff x="6781800" y="3657600"/>
              <a:chExt cx="228600" cy="1295400"/>
            </a:xfrm>
          </p:grpSpPr>
          <p:sp>
            <p:nvSpPr>
              <p:cNvPr id="162" name="Rectangle 161"/>
              <p:cNvSpPr/>
              <p:nvPr/>
            </p:nvSpPr>
            <p:spPr>
              <a:xfrm rot="5400000">
                <a:off x="6286500" y="4229100"/>
                <a:ext cx="1219200" cy="76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6781800" y="47244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6781800" y="3200400"/>
              <a:ext cx="228600" cy="990600"/>
              <a:chOff x="6781800" y="3200400"/>
              <a:chExt cx="228600" cy="990600"/>
            </a:xfrm>
          </p:grpSpPr>
          <p:sp>
            <p:nvSpPr>
              <p:cNvPr id="164" name="Oval 163"/>
              <p:cNvSpPr/>
              <p:nvPr/>
            </p:nvSpPr>
            <p:spPr>
              <a:xfrm>
                <a:off x="6781800" y="32004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1" name="Rectangle 160"/>
              <p:cNvSpPr/>
              <p:nvPr/>
            </p:nvSpPr>
            <p:spPr>
              <a:xfrm rot="5400000">
                <a:off x="6477000" y="3657600"/>
                <a:ext cx="838200" cy="228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5" name="Group 104"/>
          <p:cNvGrpSpPr/>
          <p:nvPr/>
        </p:nvGrpSpPr>
        <p:grpSpPr>
          <a:xfrm>
            <a:off x="4191000" y="5867400"/>
            <a:ext cx="440635" cy="609600"/>
            <a:chOff x="3048000" y="5791200"/>
            <a:chExt cx="440635" cy="609600"/>
          </a:xfrm>
        </p:grpSpPr>
        <p:sp>
          <p:nvSpPr>
            <p:cNvPr id="106" name="Isosceles Triangle 105"/>
            <p:cNvSpPr/>
            <p:nvPr/>
          </p:nvSpPr>
          <p:spPr>
            <a:xfrm>
              <a:off x="3048000" y="5791200"/>
              <a:ext cx="440635" cy="4572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Hexagon 106"/>
            <p:cNvSpPr/>
            <p:nvPr/>
          </p:nvSpPr>
          <p:spPr>
            <a:xfrm>
              <a:off x="3099816" y="5867400"/>
              <a:ext cx="330200" cy="533400"/>
            </a:xfrm>
            <a:prstGeom prst="hexagon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3306417" y="6081713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 flipH="1">
              <a:off x="3050384" y="6077712"/>
              <a:ext cx="179832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stCxn id="106" idx="0"/>
              <a:endCxn id="111" idx="3"/>
            </p:cNvCxnSpPr>
            <p:nvPr/>
          </p:nvCxnSpPr>
          <p:spPr>
            <a:xfrm rot="16200000" flipH="1" flipV="1">
              <a:off x="2962637" y="6095118"/>
              <a:ext cx="609600" cy="1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Isosceles Triangle 110"/>
            <p:cNvSpPr/>
            <p:nvPr/>
          </p:nvSpPr>
          <p:spPr>
            <a:xfrm>
              <a:off x="3077817" y="6019800"/>
              <a:ext cx="377687" cy="381000"/>
            </a:xfrm>
            <a:prstGeom prst="triangle">
              <a:avLst>
                <a:gd name="adj" fmla="val 49972"/>
              </a:avLst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609600" y="607219"/>
            <a:ext cx="762000" cy="916781"/>
            <a:chOff x="609600" y="607219"/>
            <a:chExt cx="762000" cy="916781"/>
          </a:xfrm>
        </p:grpSpPr>
        <p:grpSp>
          <p:nvGrpSpPr>
            <p:cNvPr id="176" name="Group 175"/>
            <p:cNvGrpSpPr/>
            <p:nvPr/>
          </p:nvGrpSpPr>
          <p:grpSpPr>
            <a:xfrm>
              <a:off x="609600" y="609600"/>
              <a:ext cx="762000" cy="914400"/>
              <a:chOff x="838200" y="533400"/>
              <a:chExt cx="762000" cy="914400"/>
            </a:xfrm>
          </p:grpSpPr>
          <p:grpSp>
            <p:nvGrpSpPr>
              <p:cNvPr id="83" name="Group 82"/>
              <p:cNvGrpSpPr/>
              <p:nvPr/>
            </p:nvGrpSpPr>
            <p:grpSpPr>
              <a:xfrm>
                <a:off x="838200" y="533400"/>
                <a:ext cx="762000" cy="914400"/>
                <a:chOff x="838200" y="533400"/>
                <a:chExt cx="762000" cy="914400"/>
              </a:xfrm>
            </p:grpSpPr>
            <p:sp>
              <p:nvSpPr>
                <p:cNvPr id="18" name="Trapezoid 17"/>
                <p:cNvSpPr/>
                <p:nvPr/>
              </p:nvSpPr>
              <p:spPr>
                <a:xfrm rot="16449697">
                  <a:off x="937950" y="856735"/>
                  <a:ext cx="586934" cy="505988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Trapezoid 18"/>
                <p:cNvSpPr/>
                <p:nvPr/>
              </p:nvSpPr>
              <p:spPr>
                <a:xfrm rot="16449697">
                  <a:off x="917745" y="492488"/>
                  <a:ext cx="370506" cy="509289"/>
                </a:xfrm>
                <a:prstGeom prst="trapezoid">
                  <a:avLst>
                    <a:gd name="adj" fmla="val 18574"/>
                  </a:avLst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Freeform 35"/>
                <p:cNvSpPr/>
                <p:nvPr/>
              </p:nvSpPr>
              <p:spPr>
                <a:xfrm>
                  <a:off x="838200" y="533400"/>
                  <a:ext cx="762000" cy="914400"/>
                </a:xfrm>
                <a:custGeom>
                  <a:avLst/>
                  <a:gdLst>
                    <a:gd name="connsiteX0" fmla="*/ 99060 w 716280"/>
                    <a:gd name="connsiteY0" fmla="*/ 0 h 1112520"/>
                    <a:gd name="connsiteX1" fmla="*/ 541020 w 716280"/>
                    <a:gd name="connsiteY1" fmla="*/ 99060 h 1112520"/>
                    <a:gd name="connsiteX2" fmla="*/ 693420 w 716280"/>
                    <a:gd name="connsiteY2" fmla="*/ 419100 h 1112520"/>
                    <a:gd name="connsiteX3" fmla="*/ 716280 w 716280"/>
                    <a:gd name="connsiteY3" fmla="*/ 647700 h 1112520"/>
                    <a:gd name="connsiteX4" fmla="*/ 350520 w 716280"/>
                    <a:gd name="connsiteY4" fmla="*/ 609600 h 1112520"/>
                    <a:gd name="connsiteX5" fmla="*/ 274320 w 716280"/>
                    <a:gd name="connsiteY5" fmla="*/ 868680 h 1112520"/>
                    <a:gd name="connsiteX6" fmla="*/ 624840 w 716280"/>
                    <a:gd name="connsiteY6" fmla="*/ 990600 h 1112520"/>
                    <a:gd name="connsiteX7" fmla="*/ 563880 w 716280"/>
                    <a:gd name="connsiteY7" fmla="*/ 1112520 h 1112520"/>
                    <a:gd name="connsiteX8" fmla="*/ 167640 w 716280"/>
                    <a:gd name="connsiteY8" fmla="*/ 967740 h 1112520"/>
                    <a:gd name="connsiteX9" fmla="*/ 205740 w 716280"/>
                    <a:gd name="connsiteY9" fmla="*/ 502920 h 1112520"/>
                    <a:gd name="connsiteX10" fmla="*/ 0 w 716280"/>
                    <a:gd name="connsiteY10" fmla="*/ 220980 h 1112520"/>
                    <a:gd name="connsiteX11" fmla="*/ 99060 w 716280"/>
                    <a:gd name="connsiteY11" fmla="*/ 0 h 1112520"/>
                    <a:gd name="connsiteX0" fmla="*/ 213360 w 830580"/>
                    <a:gd name="connsiteY0" fmla="*/ 0 h 1112520"/>
                    <a:gd name="connsiteX1" fmla="*/ 655320 w 830580"/>
                    <a:gd name="connsiteY1" fmla="*/ 99060 h 1112520"/>
                    <a:gd name="connsiteX2" fmla="*/ 807720 w 830580"/>
                    <a:gd name="connsiteY2" fmla="*/ 419100 h 1112520"/>
                    <a:gd name="connsiteX3" fmla="*/ 830580 w 830580"/>
                    <a:gd name="connsiteY3" fmla="*/ 647700 h 1112520"/>
                    <a:gd name="connsiteX4" fmla="*/ 464820 w 830580"/>
                    <a:gd name="connsiteY4" fmla="*/ 609600 h 1112520"/>
                    <a:gd name="connsiteX5" fmla="*/ 388620 w 830580"/>
                    <a:gd name="connsiteY5" fmla="*/ 868680 h 1112520"/>
                    <a:gd name="connsiteX6" fmla="*/ 739140 w 830580"/>
                    <a:gd name="connsiteY6" fmla="*/ 990600 h 1112520"/>
                    <a:gd name="connsiteX7" fmla="*/ 678180 w 830580"/>
                    <a:gd name="connsiteY7" fmla="*/ 1112520 h 1112520"/>
                    <a:gd name="connsiteX8" fmla="*/ 281940 w 830580"/>
                    <a:gd name="connsiteY8" fmla="*/ 967740 h 1112520"/>
                    <a:gd name="connsiteX9" fmla="*/ 320040 w 830580"/>
                    <a:gd name="connsiteY9" fmla="*/ 502920 h 1112520"/>
                    <a:gd name="connsiteX10" fmla="*/ 0 w 830580"/>
                    <a:gd name="connsiteY10" fmla="*/ 533400 h 1112520"/>
                    <a:gd name="connsiteX11" fmla="*/ 213360 w 830580"/>
                    <a:gd name="connsiteY11" fmla="*/ 0 h 1112520"/>
                    <a:gd name="connsiteX0" fmla="*/ 213360 w 830580"/>
                    <a:gd name="connsiteY0" fmla="*/ 0 h 1112520"/>
                    <a:gd name="connsiteX1" fmla="*/ 655320 w 830580"/>
                    <a:gd name="connsiteY1" fmla="*/ 99060 h 1112520"/>
                    <a:gd name="connsiteX2" fmla="*/ 807720 w 830580"/>
                    <a:gd name="connsiteY2" fmla="*/ 419100 h 1112520"/>
                    <a:gd name="connsiteX3" fmla="*/ 830580 w 830580"/>
                    <a:gd name="connsiteY3" fmla="*/ 647700 h 1112520"/>
                    <a:gd name="connsiteX4" fmla="*/ 464820 w 830580"/>
                    <a:gd name="connsiteY4" fmla="*/ 609600 h 1112520"/>
                    <a:gd name="connsiteX5" fmla="*/ 388620 w 830580"/>
                    <a:gd name="connsiteY5" fmla="*/ 868680 h 1112520"/>
                    <a:gd name="connsiteX6" fmla="*/ 739140 w 830580"/>
                    <a:gd name="connsiteY6" fmla="*/ 990600 h 1112520"/>
                    <a:gd name="connsiteX7" fmla="*/ 678180 w 830580"/>
                    <a:gd name="connsiteY7" fmla="*/ 1112520 h 1112520"/>
                    <a:gd name="connsiteX8" fmla="*/ 281940 w 830580"/>
                    <a:gd name="connsiteY8" fmla="*/ 967740 h 1112520"/>
                    <a:gd name="connsiteX9" fmla="*/ 304800 w 830580"/>
                    <a:gd name="connsiteY9" fmla="*/ 685800 h 1112520"/>
                    <a:gd name="connsiteX10" fmla="*/ 0 w 830580"/>
                    <a:gd name="connsiteY10" fmla="*/ 533400 h 1112520"/>
                    <a:gd name="connsiteX11" fmla="*/ 213360 w 830580"/>
                    <a:gd name="connsiteY11" fmla="*/ 0 h 1112520"/>
                    <a:gd name="connsiteX0" fmla="*/ 76200 w 830580"/>
                    <a:gd name="connsiteY0" fmla="*/ 0 h 1036320"/>
                    <a:gd name="connsiteX1" fmla="*/ 655320 w 830580"/>
                    <a:gd name="connsiteY1" fmla="*/ 22860 h 1036320"/>
                    <a:gd name="connsiteX2" fmla="*/ 807720 w 830580"/>
                    <a:gd name="connsiteY2" fmla="*/ 342900 h 1036320"/>
                    <a:gd name="connsiteX3" fmla="*/ 830580 w 830580"/>
                    <a:gd name="connsiteY3" fmla="*/ 571500 h 1036320"/>
                    <a:gd name="connsiteX4" fmla="*/ 464820 w 830580"/>
                    <a:gd name="connsiteY4" fmla="*/ 533400 h 1036320"/>
                    <a:gd name="connsiteX5" fmla="*/ 388620 w 830580"/>
                    <a:gd name="connsiteY5" fmla="*/ 792480 h 1036320"/>
                    <a:gd name="connsiteX6" fmla="*/ 739140 w 830580"/>
                    <a:gd name="connsiteY6" fmla="*/ 914400 h 1036320"/>
                    <a:gd name="connsiteX7" fmla="*/ 678180 w 830580"/>
                    <a:gd name="connsiteY7" fmla="*/ 1036320 h 1036320"/>
                    <a:gd name="connsiteX8" fmla="*/ 281940 w 830580"/>
                    <a:gd name="connsiteY8" fmla="*/ 891540 h 1036320"/>
                    <a:gd name="connsiteX9" fmla="*/ 304800 w 830580"/>
                    <a:gd name="connsiteY9" fmla="*/ 609600 h 1036320"/>
                    <a:gd name="connsiteX10" fmla="*/ 0 w 830580"/>
                    <a:gd name="connsiteY10" fmla="*/ 457200 h 1036320"/>
                    <a:gd name="connsiteX11" fmla="*/ 76200 w 830580"/>
                    <a:gd name="connsiteY11" fmla="*/ 0 h 1036320"/>
                    <a:gd name="connsiteX0" fmla="*/ 76200 w 830580"/>
                    <a:gd name="connsiteY0" fmla="*/ 0 h 1036320"/>
                    <a:gd name="connsiteX1" fmla="*/ 685800 w 830580"/>
                    <a:gd name="connsiteY1" fmla="*/ 152400 h 1036320"/>
                    <a:gd name="connsiteX2" fmla="*/ 807720 w 830580"/>
                    <a:gd name="connsiteY2" fmla="*/ 342900 h 1036320"/>
                    <a:gd name="connsiteX3" fmla="*/ 830580 w 830580"/>
                    <a:gd name="connsiteY3" fmla="*/ 571500 h 1036320"/>
                    <a:gd name="connsiteX4" fmla="*/ 464820 w 830580"/>
                    <a:gd name="connsiteY4" fmla="*/ 533400 h 1036320"/>
                    <a:gd name="connsiteX5" fmla="*/ 388620 w 830580"/>
                    <a:gd name="connsiteY5" fmla="*/ 792480 h 1036320"/>
                    <a:gd name="connsiteX6" fmla="*/ 739140 w 830580"/>
                    <a:gd name="connsiteY6" fmla="*/ 914400 h 1036320"/>
                    <a:gd name="connsiteX7" fmla="*/ 678180 w 830580"/>
                    <a:gd name="connsiteY7" fmla="*/ 1036320 h 1036320"/>
                    <a:gd name="connsiteX8" fmla="*/ 281940 w 830580"/>
                    <a:gd name="connsiteY8" fmla="*/ 891540 h 1036320"/>
                    <a:gd name="connsiteX9" fmla="*/ 304800 w 830580"/>
                    <a:gd name="connsiteY9" fmla="*/ 609600 h 1036320"/>
                    <a:gd name="connsiteX10" fmla="*/ 0 w 830580"/>
                    <a:gd name="connsiteY10" fmla="*/ 457200 h 1036320"/>
                    <a:gd name="connsiteX11" fmla="*/ 76200 w 830580"/>
                    <a:gd name="connsiteY11" fmla="*/ 0 h 1036320"/>
                    <a:gd name="connsiteX0" fmla="*/ 76200 w 838200"/>
                    <a:gd name="connsiteY0" fmla="*/ 0 h 1036320"/>
                    <a:gd name="connsiteX1" fmla="*/ 685800 w 838200"/>
                    <a:gd name="connsiteY1" fmla="*/ 152400 h 1036320"/>
                    <a:gd name="connsiteX2" fmla="*/ 838200 w 838200"/>
                    <a:gd name="connsiteY2" fmla="*/ 381000 h 1036320"/>
                    <a:gd name="connsiteX3" fmla="*/ 830580 w 838200"/>
                    <a:gd name="connsiteY3" fmla="*/ 571500 h 1036320"/>
                    <a:gd name="connsiteX4" fmla="*/ 464820 w 838200"/>
                    <a:gd name="connsiteY4" fmla="*/ 533400 h 1036320"/>
                    <a:gd name="connsiteX5" fmla="*/ 388620 w 838200"/>
                    <a:gd name="connsiteY5" fmla="*/ 792480 h 1036320"/>
                    <a:gd name="connsiteX6" fmla="*/ 739140 w 838200"/>
                    <a:gd name="connsiteY6" fmla="*/ 914400 h 1036320"/>
                    <a:gd name="connsiteX7" fmla="*/ 678180 w 838200"/>
                    <a:gd name="connsiteY7" fmla="*/ 1036320 h 1036320"/>
                    <a:gd name="connsiteX8" fmla="*/ 281940 w 838200"/>
                    <a:gd name="connsiteY8" fmla="*/ 891540 h 1036320"/>
                    <a:gd name="connsiteX9" fmla="*/ 304800 w 838200"/>
                    <a:gd name="connsiteY9" fmla="*/ 609600 h 1036320"/>
                    <a:gd name="connsiteX10" fmla="*/ 0 w 838200"/>
                    <a:gd name="connsiteY10" fmla="*/ 457200 h 1036320"/>
                    <a:gd name="connsiteX11" fmla="*/ 76200 w 838200"/>
                    <a:gd name="connsiteY11" fmla="*/ 0 h 1036320"/>
                    <a:gd name="connsiteX0" fmla="*/ 76200 w 838200"/>
                    <a:gd name="connsiteY0" fmla="*/ 0 h 1036320"/>
                    <a:gd name="connsiteX1" fmla="*/ 685800 w 838200"/>
                    <a:gd name="connsiteY1" fmla="*/ 152400 h 1036320"/>
                    <a:gd name="connsiteX2" fmla="*/ 838200 w 838200"/>
                    <a:gd name="connsiteY2" fmla="*/ 381000 h 1036320"/>
                    <a:gd name="connsiteX3" fmla="*/ 762000 w 838200"/>
                    <a:gd name="connsiteY3" fmla="*/ 609600 h 1036320"/>
                    <a:gd name="connsiteX4" fmla="*/ 464820 w 838200"/>
                    <a:gd name="connsiteY4" fmla="*/ 533400 h 1036320"/>
                    <a:gd name="connsiteX5" fmla="*/ 388620 w 838200"/>
                    <a:gd name="connsiteY5" fmla="*/ 792480 h 1036320"/>
                    <a:gd name="connsiteX6" fmla="*/ 739140 w 838200"/>
                    <a:gd name="connsiteY6" fmla="*/ 914400 h 1036320"/>
                    <a:gd name="connsiteX7" fmla="*/ 678180 w 838200"/>
                    <a:gd name="connsiteY7" fmla="*/ 1036320 h 1036320"/>
                    <a:gd name="connsiteX8" fmla="*/ 281940 w 838200"/>
                    <a:gd name="connsiteY8" fmla="*/ 891540 h 1036320"/>
                    <a:gd name="connsiteX9" fmla="*/ 304800 w 838200"/>
                    <a:gd name="connsiteY9" fmla="*/ 609600 h 1036320"/>
                    <a:gd name="connsiteX10" fmla="*/ 0 w 838200"/>
                    <a:gd name="connsiteY10" fmla="*/ 457200 h 1036320"/>
                    <a:gd name="connsiteX11" fmla="*/ 76200 w 838200"/>
                    <a:gd name="connsiteY11" fmla="*/ 0 h 1036320"/>
                    <a:gd name="connsiteX0" fmla="*/ 76200 w 762000"/>
                    <a:gd name="connsiteY0" fmla="*/ 0 h 1036320"/>
                    <a:gd name="connsiteX1" fmla="*/ 685800 w 762000"/>
                    <a:gd name="connsiteY1" fmla="*/ 152400 h 1036320"/>
                    <a:gd name="connsiteX2" fmla="*/ 762000 w 762000"/>
                    <a:gd name="connsiteY2" fmla="*/ 381000 h 1036320"/>
                    <a:gd name="connsiteX3" fmla="*/ 762000 w 762000"/>
                    <a:gd name="connsiteY3" fmla="*/ 609600 h 1036320"/>
                    <a:gd name="connsiteX4" fmla="*/ 464820 w 762000"/>
                    <a:gd name="connsiteY4" fmla="*/ 533400 h 1036320"/>
                    <a:gd name="connsiteX5" fmla="*/ 388620 w 762000"/>
                    <a:gd name="connsiteY5" fmla="*/ 792480 h 1036320"/>
                    <a:gd name="connsiteX6" fmla="*/ 739140 w 762000"/>
                    <a:gd name="connsiteY6" fmla="*/ 914400 h 1036320"/>
                    <a:gd name="connsiteX7" fmla="*/ 678180 w 762000"/>
                    <a:gd name="connsiteY7" fmla="*/ 1036320 h 1036320"/>
                    <a:gd name="connsiteX8" fmla="*/ 281940 w 762000"/>
                    <a:gd name="connsiteY8" fmla="*/ 891540 h 1036320"/>
                    <a:gd name="connsiteX9" fmla="*/ 304800 w 762000"/>
                    <a:gd name="connsiteY9" fmla="*/ 609600 h 1036320"/>
                    <a:gd name="connsiteX10" fmla="*/ 0 w 762000"/>
                    <a:gd name="connsiteY10" fmla="*/ 457200 h 1036320"/>
                    <a:gd name="connsiteX11" fmla="*/ 76200 w 762000"/>
                    <a:gd name="connsiteY11" fmla="*/ 0 h 1036320"/>
                    <a:gd name="connsiteX0" fmla="*/ 76200 w 762000"/>
                    <a:gd name="connsiteY0" fmla="*/ 0 h 1036320"/>
                    <a:gd name="connsiteX1" fmla="*/ 609600 w 762000"/>
                    <a:gd name="connsiteY1" fmla="*/ 152400 h 1036320"/>
                    <a:gd name="connsiteX2" fmla="*/ 762000 w 762000"/>
                    <a:gd name="connsiteY2" fmla="*/ 381000 h 1036320"/>
                    <a:gd name="connsiteX3" fmla="*/ 762000 w 762000"/>
                    <a:gd name="connsiteY3" fmla="*/ 609600 h 1036320"/>
                    <a:gd name="connsiteX4" fmla="*/ 464820 w 762000"/>
                    <a:gd name="connsiteY4" fmla="*/ 533400 h 1036320"/>
                    <a:gd name="connsiteX5" fmla="*/ 388620 w 762000"/>
                    <a:gd name="connsiteY5" fmla="*/ 792480 h 1036320"/>
                    <a:gd name="connsiteX6" fmla="*/ 739140 w 762000"/>
                    <a:gd name="connsiteY6" fmla="*/ 914400 h 1036320"/>
                    <a:gd name="connsiteX7" fmla="*/ 678180 w 762000"/>
                    <a:gd name="connsiteY7" fmla="*/ 1036320 h 1036320"/>
                    <a:gd name="connsiteX8" fmla="*/ 281940 w 762000"/>
                    <a:gd name="connsiteY8" fmla="*/ 891540 h 1036320"/>
                    <a:gd name="connsiteX9" fmla="*/ 304800 w 762000"/>
                    <a:gd name="connsiteY9" fmla="*/ 609600 h 1036320"/>
                    <a:gd name="connsiteX10" fmla="*/ 0 w 762000"/>
                    <a:gd name="connsiteY10" fmla="*/ 457200 h 1036320"/>
                    <a:gd name="connsiteX11" fmla="*/ 76200 w 762000"/>
                    <a:gd name="connsiteY11" fmla="*/ 0 h 1036320"/>
                    <a:gd name="connsiteX0" fmla="*/ 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0 w 762000"/>
                    <a:gd name="connsiteY10" fmla="*/ 381000 h 960120"/>
                    <a:gd name="connsiteX11" fmla="*/ 0 w 762000"/>
                    <a:gd name="connsiteY11" fmla="*/ 0 h 960120"/>
                    <a:gd name="connsiteX0" fmla="*/ 7620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0 w 762000"/>
                    <a:gd name="connsiteY10" fmla="*/ 381000 h 960120"/>
                    <a:gd name="connsiteX11" fmla="*/ 76200 w 762000"/>
                    <a:gd name="connsiteY11" fmla="*/ 0 h 960120"/>
                    <a:gd name="connsiteX0" fmla="*/ 7620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0 w 762000"/>
                    <a:gd name="connsiteY10" fmla="*/ 457200 h 960120"/>
                    <a:gd name="connsiteX11" fmla="*/ 76200 w 762000"/>
                    <a:gd name="connsiteY11" fmla="*/ 0 h 960120"/>
                    <a:gd name="connsiteX0" fmla="*/ 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0 w 762000"/>
                    <a:gd name="connsiteY10" fmla="*/ 457200 h 960120"/>
                    <a:gd name="connsiteX11" fmla="*/ 0 w 762000"/>
                    <a:gd name="connsiteY11" fmla="*/ 0 h 960120"/>
                    <a:gd name="connsiteX0" fmla="*/ 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152400 w 762000"/>
                    <a:gd name="connsiteY10" fmla="*/ 381000 h 960120"/>
                    <a:gd name="connsiteX11" fmla="*/ 0 w 762000"/>
                    <a:gd name="connsiteY11" fmla="*/ 0 h 960120"/>
                    <a:gd name="connsiteX0" fmla="*/ 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152400 w 762000"/>
                    <a:gd name="connsiteY10" fmla="*/ 381000 h 960120"/>
                    <a:gd name="connsiteX11" fmla="*/ 53340 w 762000"/>
                    <a:gd name="connsiteY11" fmla="*/ 152400 h 960120"/>
                    <a:gd name="connsiteX12" fmla="*/ 0 w 762000"/>
                    <a:gd name="connsiteY12" fmla="*/ 0 h 960120"/>
                    <a:gd name="connsiteX0" fmla="*/ 0 w 762000"/>
                    <a:gd name="connsiteY0" fmla="*/ 0 h 960120"/>
                    <a:gd name="connsiteX1" fmla="*/ 609600 w 762000"/>
                    <a:gd name="connsiteY1" fmla="*/ 76200 h 960120"/>
                    <a:gd name="connsiteX2" fmla="*/ 762000 w 762000"/>
                    <a:gd name="connsiteY2" fmla="*/ 304800 h 960120"/>
                    <a:gd name="connsiteX3" fmla="*/ 762000 w 762000"/>
                    <a:gd name="connsiteY3" fmla="*/ 533400 h 960120"/>
                    <a:gd name="connsiteX4" fmla="*/ 464820 w 762000"/>
                    <a:gd name="connsiteY4" fmla="*/ 457200 h 960120"/>
                    <a:gd name="connsiteX5" fmla="*/ 388620 w 762000"/>
                    <a:gd name="connsiteY5" fmla="*/ 716280 h 960120"/>
                    <a:gd name="connsiteX6" fmla="*/ 739140 w 762000"/>
                    <a:gd name="connsiteY6" fmla="*/ 838200 h 960120"/>
                    <a:gd name="connsiteX7" fmla="*/ 678180 w 762000"/>
                    <a:gd name="connsiteY7" fmla="*/ 960120 h 960120"/>
                    <a:gd name="connsiteX8" fmla="*/ 281940 w 762000"/>
                    <a:gd name="connsiteY8" fmla="*/ 815340 h 960120"/>
                    <a:gd name="connsiteX9" fmla="*/ 304800 w 762000"/>
                    <a:gd name="connsiteY9" fmla="*/ 533400 h 960120"/>
                    <a:gd name="connsiteX10" fmla="*/ 152400 w 762000"/>
                    <a:gd name="connsiteY10" fmla="*/ 381000 h 960120"/>
                    <a:gd name="connsiteX11" fmla="*/ 0 w 762000"/>
                    <a:gd name="connsiteY11" fmla="*/ 228600 h 960120"/>
                    <a:gd name="connsiteX12" fmla="*/ 0 w 762000"/>
                    <a:gd name="connsiteY12" fmla="*/ 0 h 960120"/>
                    <a:gd name="connsiteX0" fmla="*/ 0 w 762000"/>
                    <a:gd name="connsiteY0" fmla="*/ 0 h 960120"/>
                    <a:gd name="connsiteX1" fmla="*/ 342900 w 762000"/>
                    <a:gd name="connsiteY1" fmla="*/ 50800 h 960120"/>
                    <a:gd name="connsiteX2" fmla="*/ 609600 w 762000"/>
                    <a:gd name="connsiteY2" fmla="*/ 76200 h 960120"/>
                    <a:gd name="connsiteX3" fmla="*/ 762000 w 762000"/>
                    <a:gd name="connsiteY3" fmla="*/ 304800 h 960120"/>
                    <a:gd name="connsiteX4" fmla="*/ 762000 w 762000"/>
                    <a:gd name="connsiteY4" fmla="*/ 533400 h 960120"/>
                    <a:gd name="connsiteX5" fmla="*/ 464820 w 762000"/>
                    <a:gd name="connsiteY5" fmla="*/ 457200 h 960120"/>
                    <a:gd name="connsiteX6" fmla="*/ 388620 w 762000"/>
                    <a:gd name="connsiteY6" fmla="*/ 716280 h 960120"/>
                    <a:gd name="connsiteX7" fmla="*/ 739140 w 762000"/>
                    <a:gd name="connsiteY7" fmla="*/ 838200 h 960120"/>
                    <a:gd name="connsiteX8" fmla="*/ 678180 w 762000"/>
                    <a:gd name="connsiteY8" fmla="*/ 960120 h 960120"/>
                    <a:gd name="connsiteX9" fmla="*/ 281940 w 762000"/>
                    <a:gd name="connsiteY9" fmla="*/ 815340 h 960120"/>
                    <a:gd name="connsiteX10" fmla="*/ 304800 w 762000"/>
                    <a:gd name="connsiteY10" fmla="*/ 533400 h 960120"/>
                    <a:gd name="connsiteX11" fmla="*/ 152400 w 762000"/>
                    <a:gd name="connsiteY11" fmla="*/ 381000 h 960120"/>
                    <a:gd name="connsiteX12" fmla="*/ 0 w 762000"/>
                    <a:gd name="connsiteY12" fmla="*/ 228600 h 960120"/>
                    <a:gd name="connsiteX13" fmla="*/ 0 w 762000"/>
                    <a:gd name="connsiteY13" fmla="*/ 0 h 960120"/>
                    <a:gd name="connsiteX0" fmla="*/ 0 w 762000"/>
                    <a:gd name="connsiteY0" fmla="*/ 0 h 960120"/>
                    <a:gd name="connsiteX1" fmla="*/ 304800 w 762000"/>
                    <a:gd name="connsiteY1" fmla="*/ 0 h 960120"/>
                    <a:gd name="connsiteX2" fmla="*/ 609600 w 762000"/>
                    <a:gd name="connsiteY2" fmla="*/ 76200 h 960120"/>
                    <a:gd name="connsiteX3" fmla="*/ 762000 w 762000"/>
                    <a:gd name="connsiteY3" fmla="*/ 304800 h 960120"/>
                    <a:gd name="connsiteX4" fmla="*/ 762000 w 762000"/>
                    <a:gd name="connsiteY4" fmla="*/ 533400 h 960120"/>
                    <a:gd name="connsiteX5" fmla="*/ 464820 w 762000"/>
                    <a:gd name="connsiteY5" fmla="*/ 457200 h 960120"/>
                    <a:gd name="connsiteX6" fmla="*/ 388620 w 762000"/>
                    <a:gd name="connsiteY6" fmla="*/ 716280 h 960120"/>
                    <a:gd name="connsiteX7" fmla="*/ 739140 w 762000"/>
                    <a:gd name="connsiteY7" fmla="*/ 838200 h 960120"/>
                    <a:gd name="connsiteX8" fmla="*/ 678180 w 762000"/>
                    <a:gd name="connsiteY8" fmla="*/ 960120 h 960120"/>
                    <a:gd name="connsiteX9" fmla="*/ 281940 w 762000"/>
                    <a:gd name="connsiteY9" fmla="*/ 815340 h 960120"/>
                    <a:gd name="connsiteX10" fmla="*/ 304800 w 762000"/>
                    <a:gd name="connsiteY10" fmla="*/ 533400 h 960120"/>
                    <a:gd name="connsiteX11" fmla="*/ 152400 w 762000"/>
                    <a:gd name="connsiteY11" fmla="*/ 381000 h 960120"/>
                    <a:gd name="connsiteX12" fmla="*/ 0 w 762000"/>
                    <a:gd name="connsiteY12" fmla="*/ 228600 h 960120"/>
                    <a:gd name="connsiteX13" fmla="*/ 0 w 762000"/>
                    <a:gd name="connsiteY13" fmla="*/ 0 h 960120"/>
                    <a:gd name="connsiteX0" fmla="*/ 0 w 762000"/>
                    <a:gd name="connsiteY0" fmla="*/ 0 h 960120"/>
                    <a:gd name="connsiteX1" fmla="*/ 457200 w 762000"/>
                    <a:gd name="connsiteY1" fmla="*/ 0 h 960120"/>
                    <a:gd name="connsiteX2" fmla="*/ 609600 w 762000"/>
                    <a:gd name="connsiteY2" fmla="*/ 76200 h 960120"/>
                    <a:gd name="connsiteX3" fmla="*/ 762000 w 762000"/>
                    <a:gd name="connsiteY3" fmla="*/ 304800 h 960120"/>
                    <a:gd name="connsiteX4" fmla="*/ 762000 w 762000"/>
                    <a:gd name="connsiteY4" fmla="*/ 533400 h 960120"/>
                    <a:gd name="connsiteX5" fmla="*/ 464820 w 762000"/>
                    <a:gd name="connsiteY5" fmla="*/ 457200 h 960120"/>
                    <a:gd name="connsiteX6" fmla="*/ 388620 w 762000"/>
                    <a:gd name="connsiteY6" fmla="*/ 716280 h 960120"/>
                    <a:gd name="connsiteX7" fmla="*/ 739140 w 762000"/>
                    <a:gd name="connsiteY7" fmla="*/ 838200 h 960120"/>
                    <a:gd name="connsiteX8" fmla="*/ 678180 w 762000"/>
                    <a:gd name="connsiteY8" fmla="*/ 960120 h 960120"/>
                    <a:gd name="connsiteX9" fmla="*/ 281940 w 762000"/>
                    <a:gd name="connsiteY9" fmla="*/ 815340 h 960120"/>
                    <a:gd name="connsiteX10" fmla="*/ 304800 w 762000"/>
                    <a:gd name="connsiteY10" fmla="*/ 533400 h 960120"/>
                    <a:gd name="connsiteX11" fmla="*/ 152400 w 762000"/>
                    <a:gd name="connsiteY11" fmla="*/ 381000 h 960120"/>
                    <a:gd name="connsiteX12" fmla="*/ 0 w 762000"/>
                    <a:gd name="connsiteY12" fmla="*/ 228600 h 960120"/>
                    <a:gd name="connsiteX13" fmla="*/ 0 w 762000"/>
                    <a:gd name="connsiteY13" fmla="*/ 0 h 960120"/>
                    <a:gd name="connsiteX0" fmla="*/ 0 w 762000"/>
                    <a:gd name="connsiteY0" fmla="*/ 0 h 960120"/>
                    <a:gd name="connsiteX1" fmla="*/ 457200 w 762000"/>
                    <a:gd name="connsiteY1" fmla="*/ 0 h 960120"/>
                    <a:gd name="connsiteX2" fmla="*/ 609600 w 762000"/>
                    <a:gd name="connsiteY2" fmla="*/ 76200 h 960120"/>
                    <a:gd name="connsiteX3" fmla="*/ 762000 w 762000"/>
                    <a:gd name="connsiteY3" fmla="*/ 304800 h 960120"/>
                    <a:gd name="connsiteX4" fmla="*/ 762000 w 762000"/>
                    <a:gd name="connsiteY4" fmla="*/ 533400 h 960120"/>
                    <a:gd name="connsiteX5" fmla="*/ 464820 w 762000"/>
                    <a:gd name="connsiteY5" fmla="*/ 457200 h 960120"/>
                    <a:gd name="connsiteX6" fmla="*/ 388620 w 762000"/>
                    <a:gd name="connsiteY6" fmla="*/ 716280 h 960120"/>
                    <a:gd name="connsiteX7" fmla="*/ 685800 w 762000"/>
                    <a:gd name="connsiteY7" fmla="*/ 838200 h 960120"/>
                    <a:gd name="connsiteX8" fmla="*/ 678180 w 762000"/>
                    <a:gd name="connsiteY8" fmla="*/ 960120 h 960120"/>
                    <a:gd name="connsiteX9" fmla="*/ 281940 w 762000"/>
                    <a:gd name="connsiteY9" fmla="*/ 815340 h 960120"/>
                    <a:gd name="connsiteX10" fmla="*/ 304800 w 762000"/>
                    <a:gd name="connsiteY10" fmla="*/ 533400 h 960120"/>
                    <a:gd name="connsiteX11" fmla="*/ 152400 w 762000"/>
                    <a:gd name="connsiteY11" fmla="*/ 381000 h 960120"/>
                    <a:gd name="connsiteX12" fmla="*/ 0 w 762000"/>
                    <a:gd name="connsiteY12" fmla="*/ 228600 h 960120"/>
                    <a:gd name="connsiteX13" fmla="*/ 0 w 762000"/>
                    <a:gd name="connsiteY13" fmla="*/ 0 h 960120"/>
                    <a:gd name="connsiteX0" fmla="*/ 0 w 762000"/>
                    <a:gd name="connsiteY0" fmla="*/ 0 h 960120"/>
                    <a:gd name="connsiteX1" fmla="*/ 457200 w 762000"/>
                    <a:gd name="connsiteY1" fmla="*/ 0 h 960120"/>
                    <a:gd name="connsiteX2" fmla="*/ 609600 w 762000"/>
                    <a:gd name="connsiteY2" fmla="*/ 76200 h 960120"/>
                    <a:gd name="connsiteX3" fmla="*/ 762000 w 762000"/>
                    <a:gd name="connsiteY3" fmla="*/ 304800 h 960120"/>
                    <a:gd name="connsiteX4" fmla="*/ 762000 w 762000"/>
                    <a:gd name="connsiteY4" fmla="*/ 533400 h 960120"/>
                    <a:gd name="connsiteX5" fmla="*/ 464820 w 762000"/>
                    <a:gd name="connsiteY5" fmla="*/ 457200 h 960120"/>
                    <a:gd name="connsiteX6" fmla="*/ 388620 w 762000"/>
                    <a:gd name="connsiteY6" fmla="*/ 716280 h 960120"/>
                    <a:gd name="connsiteX7" fmla="*/ 685800 w 762000"/>
                    <a:gd name="connsiteY7" fmla="*/ 838200 h 960120"/>
                    <a:gd name="connsiteX8" fmla="*/ 678180 w 762000"/>
                    <a:gd name="connsiteY8" fmla="*/ 960120 h 960120"/>
                    <a:gd name="connsiteX9" fmla="*/ 281940 w 762000"/>
                    <a:gd name="connsiteY9" fmla="*/ 815340 h 960120"/>
                    <a:gd name="connsiteX10" fmla="*/ 304800 w 762000"/>
                    <a:gd name="connsiteY10" fmla="*/ 533400 h 960120"/>
                    <a:gd name="connsiteX11" fmla="*/ 152400 w 762000"/>
                    <a:gd name="connsiteY11" fmla="*/ 381000 h 960120"/>
                    <a:gd name="connsiteX12" fmla="*/ 0 w 762000"/>
                    <a:gd name="connsiteY12" fmla="*/ 228600 h 960120"/>
                    <a:gd name="connsiteX13" fmla="*/ 0 w 762000"/>
                    <a:gd name="connsiteY13" fmla="*/ 0 h 96012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464820 w 762000"/>
                    <a:gd name="connsiteY5" fmla="*/ 457200 h 914400"/>
                    <a:gd name="connsiteX6" fmla="*/ 388620 w 762000"/>
                    <a:gd name="connsiteY6" fmla="*/ 716280 h 914400"/>
                    <a:gd name="connsiteX7" fmla="*/ 685800 w 762000"/>
                    <a:gd name="connsiteY7" fmla="*/ 8382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464820 w 762000"/>
                    <a:gd name="connsiteY5" fmla="*/ 457200 h 914400"/>
                    <a:gd name="connsiteX6" fmla="*/ 388620 w 762000"/>
                    <a:gd name="connsiteY6" fmla="*/ 716280 h 914400"/>
                    <a:gd name="connsiteX7" fmla="*/ 685800 w 762000"/>
                    <a:gd name="connsiteY7" fmla="*/ 8382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464820 w 762000"/>
                    <a:gd name="connsiteY5" fmla="*/ 457200 h 914400"/>
                    <a:gd name="connsiteX6" fmla="*/ 388620 w 762000"/>
                    <a:gd name="connsiteY6" fmla="*/ 716280 h 914400"/>
                    <a:gd name="connsiteX7" fmla="*/ 609600 w 762000"/>
                    <a:gd name="connsiteY7" fmla="*/ 7620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464820 w 762000"/>
                    <a:gd name="connsiteY5" fmla="*/ 457200 h 914400"/>
                    <a:gd name="connsiteX6" fmla="*/ 685800 w 762000"/>
                    <a:gd name="connsiteY6" fmla="*/ 533400 h 914400"/>
                    <a:gd name="connsiteX7" fmla="*/ 609600 w 762000"/>
                    <a:gd name="connsiteY7" fmla="*/ 7620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685800 w 762000"/>
                    <a:gd name="connsiteY5" fmla="*/ 533400 h 914400"/>
                    <a:gd name="connsiteX6" fmla="*/ 685800 w 762000"/>
                    <a:gd name="connsiteY6" fmla="*/ 533400 h 914400"/>
                    <a:gd name="connsiteX7" fmla="*/ 609600 w 762000"/>
                    <a:gd name="connsiteY7" fmla="*/ 7620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685800 w 762000"/>
                    <a:gd name="connsiteY5" fmla="*/ 533400 h 914400"/>
                    <a:gd name="connsiteX6" fmla="*/ 685800 w 762000"/>
                    <a:gd name="connsiteY6" fmla="*/ 762000 h 914400"/>
                    <a:gd name="connsiteX7" fmla="*/ 609600 w 762000"/>
                    <a:gd name="connsiteY7" fmla="*/ 7620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  <a:gd name="connsiteX0" fmla="*/ 0 w 762000"/>
                    <a:gd name="connsiteY0" fmla="*/ 0 h 914400"/>
                    <a:gd name="connsiteX1" fmla="*/ 457200 w 762000"/>
                    <a:gd name="connsiteY1" fmla="*/ 0 h 914400"/>
                    <a:gd name="connsiteX2" fmla="*/ 609600 w 762000"/>
                    <a:gd name="connsiteY2" fmla="*/ 76200 h 914400"/>
                    <a:gd name="connsiteX3" fmla="*/ 762000 w 762000"/>
                    <a:gd name="connsiteY3" fmla="*/ 304800 h 914400"/>
                    <a:gd name="connsiteX4" fmla="*/ 762000 w 762000"/>
                    <a:gd name="connsiteY4" fmla="*/ 533400 h 914400"/>
                    <a:gd name="connsiteX5" fmla="*/ 685800 w 762000"/>
                    <a:gd name="connsiteY5" fmla="*/ 533400 h 914400"/>
                    <a:gd name="connsiteX6" fmla="*/ 685800 w 762000"/>
                    <a:gd name="connsiteY6" fmla="*/ 762000 h 914400"/>
                    <a:gd name="connsiteX7" fmla="*/ 685800 w 762000"/>
                    <a:gd name="connsiteY7" fmla="*/ 914400 h 914400"/>
                    <a:gd name="connsiteX8" fmla="*/ 609600 w 762000"/>
                    <a:gd name="connsiteY8" fmla="*/ 914400 h 914400"/>
                    <a:gd name="connsiteX9" fmla="*/ 281940 w 762000"/>
                    <a:gd name="connsiteY9" fmla="*/ 815340 h 914400"/>
                    <a:gd name="connsiteX10" fmla="*/ 304800 w 762000"/>
                    <a:gd name="connsiteY10" fmla="*/ 533400 h 914400"/>
                    <a:gd name="connsiteX11" fmla="*/ 152400 w 762000"/>
                    <a:gd name="connsiteY11" fmla="*/ 381000 h 914400"/>
                    <a:gd name="connsiteX12" fmla="*/ 0 w 762000"/>
                    <a:gd name="connsiteY12" fmla="*/ 228600 h 914400"/>
                    <a:gd name="connsiteX13" fmla="*/ 0 w 762000"/>
                    <a:gd name="connsiteY13" fmla="*/ 0 h 914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62000" h="914400">
                      <a:moveTo>
                        <a:pt x="0" y="0"/>
                      </a:moveTo>
                      <a:lnTo>
                        <a:pt x="457200" y="0"/>
                      </a:lnTo>
                      <a:lnTo>
                        <a:pt x="609600" y="76200"/>
                      </a:lnTo>
                      <a:lnTo>
                        <a:pt x="762000" y="304800"/>
                      </a:lnTo>
                      <a:lnTo>
                        <a:pt x="762000" y="533400"/>
                      </a:lnTo>
                      <a:lnTo>
                        <a:pt x="685800" y="533400"/>
                      </a:lnTo>
                      <a:lnTo>
                        <a:pt x="685800" y="762000"/>
                      </a:lnTo>
                      <a:lnTo>
                        <a:pt x="685800" y="914400"/>
                      </a:lnTo>
                      <a:lnTo>
                        <a:pt x="609600" y="914400"/>
                      </a:lnTo>
                      <a:lnTo>
                        <a:pt x="281940" y="815340"/>
                      </a:lnTo>
                      <a:lnTo>
                        <a:pt x="304800" y="533400"/>
                      </a:lnTo>
                      <a:lnTo>
                        <a:pt x="152400" y="381000"/>
                      </a:lnTo>
                      <a:lnTo>
                        <a:pt x="0" y="228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>
                  <a:off x="1219199" y="685800"/>
                  <a:ext cx="304801" cy="304800"/>
                </a:xfrm>
                <a:custGeom>
                  <a:avLst/>
                  <a:gdLst>
                    <a:gd name="connsiteX0" fmla="*/ 230981 w 238125"/>
                    <a:gd name="connsiteY0" fmla="*/ 254793 h 297656"/>
                    <a:gd name="connsiteX1" fmla="*/ 238125 w 238125"/>
                    <a:gd name="connsiteY1" fmla="*/ 109537 h 297656"/>
                    <a:gd name="connsiteX2" fmla="*/ 111919 w 238125"/>
                    <a:gd name="connsiteY2" fmla="*/ 0 h 297656"/>
                    <a:gd name="connsiteX3" fmla="*/ 0 w 238125"/>
                    <a:gd name="connsiteY3" fmla="*/ 73818 h 297656"/>
                    <a:gd name="connsiteX4" fmla="*/ 0 w 238125"/>
                    <a:gd name="connsiteY4" fmla="*/ 233362 h 297656"/>
                    <a:gd name="connsiteX5" fmla="*/ 147638 w 238125"/>
                    <a:gd name="connsiteY5" fmla="*/ 297656 h 297656"/>
                    <a:gd name="connsiteX6" fmla="*/ 230981 w 238125"/>
                    <a:gd name="connsiteY6" fmla="*/ 254793 h 297656"/>
                    <a:gd name="connsiteX0" fmla="*/ 230981 w 238125"/>
                    <a:gd name="connsiteY0" fmla="*/ 230981 h 273844"/>
                    <a:gd name="connsiteX1" fmla="*/ 238125 w 238125"/>
                    <a:gd name="connsiteY1" fmla="*/ 85725 h 273844"/>
                    <a:gd name="connsiteX2" fmla="*/ 171450 w 238125"/>
                    <a:gd name="connsiteY2" fmla="*/ 0 h 273844"/>
                    <a:gd name="connsiteX3" fmla="*/ 0 w 238125"/>
                    <a:gd name="connsiteY3" fmla="*/ 50006 h 273844"/>
                    <a:gd name="connsiteX4" fmla="*/ 0 w 238125"/>
                    <a:gd name="connsiteY4" fmla="*/ 209550 h 273844"/>
                    <a:gd name="connsiteX5" fmla="*/ 147638 w 238125"/>
                    <a:gd name="connsiteY5" fmla="*/ 273844 h 273844"/>
                    <a:gd name="connsiteX6" fmla="*/ 230981 w 238125"/>
                    <a:gd name="connsiteY6" fmla="*/ 230981 h 273844"/>
                    <a:gd name="connsiteX0" fmla="*/ 230981 w 238125"/>
                    <a:gd name="connsiteY0" fmla="*/ 230981 h 273844"/>
                    <a:gd name="connsiteX1" fmla="*/ 238125 w 238125"/>
                    <a:gd name="connsiteY1" fmla="*/ 85725 h 273844"/>
                    <a:gd name="connsiteX2" fmla="*/ 171450 w 238125"/>
                    <a:gd name="connsiteY2" fmla="*/ 0 h 273844"/>
                    <a:gd name="connsiteX3" fmla="*/ 0 w 238125"/>
                    <a:gd name="connsiteY3" fmla="*/ 50006 h 273844"/>
                    <a:gd name="connsiteX4" fmla="*/ 0 w 238125"/>
                    <a:gd name="connsiteY4" fmla="*/ 209550 h 273844"/>
                    <a:gd name="connsiteX5" fmla="*/ 147638 w 238125"/>
                    <a:gd name="connsiteY5" fmla="*/ 273844 h 273844"/>
                    <a:gd name="connsiteX6" fmla="*/ 230981 w 238125"/>
                    <a:gd name="connsiteY6" fmla="*/ 230981 h 273844"/>
                    <a:gd name="connsiteX0" fmla="*/ 247650 w 247650"/>
                    <a:gd name="connsiteY0" fmla="*/ 304800 h 304800"/>
                    <a:gd name="connsiteX1" fmla="*/ 238125 w 247650"/>
                    <a:gd name="connsiteY1" fmla="*/ 85725 h 304800"/>
                    <a:gd name="connsiteX2" fmla="*/ 171450 w 247650"/>
                    <a:gd name="connsiteY2" fmla="*/ 0 h 304800"/>
                    <a:gd name="connsiteX3" fmla="*/ 0 w 247650"/>
                    <a:gd name="connsiteY3" fmla="*/ 50006 h 304800"/>
                    <a:gd name="connsiteX4" fmla="*/ 0 w 247650"/>
                    <a:gd name="connsiteY4" fmla="*/ 209550 h 304800"/>
                    <a:gd name="connsiteX5" fmla="*/ 147638 w 247650"/>
                    <a:gd name="connsiteY5" fmla="*/ 273844 h 304800"/>
                    <a:gd name="connsiteX6" fmla="*/ 247650 w 247650"/>
                    <a:gd name="connsiteY6" fmla="*/ 304800 h 304800"/>
                    <a:gd name="connsiteX0" fmla="*/ 247650 w 247650"/>
                    <a:gd name="connsiteY0" fmla="*/ 304800 h 304800"/>
                    <a:gd name="connsiteX1" fmla="*/ 238125 w 247650"/>
                    <a:gd name="connsiteY1" fmla="*/ 85725 h 304800"/>
                    <a:gd name="connsiteX2" fmla="*/ 171450 w 247650"/>
                    <a:gd name="connsiteY2" fmla="*/ 0 h 304800"/>
                    <a:gd name="connsiteX3" fmla="*/ 0 w 247650"/>
                    <a:gd name="connsiteY3" fmla="*/ 50006 h 304800"/>
                    <a:gd name="connsiteX4" fmla="*/ 0 w 247650"/>
                    <a:gd name="connsiteY4" fmla="*/ 209550 h 304800"/>
                    <a:gd name="connsiteX5" fmla="*/ 95249 w 247650"/>
                    <a:gd name="connsiteY5" fmla="*/ 228600 h 304800"/>
                    <a:gd name="connsiteX6" fmla="*/ 247650 w 247650"/>
                    <a:gd name="connsiteY6" fmla="*/ 304800 h 304800"/>
                    <a:gd name="connsiteX0" fmla="*/ 247650 w 247650"/>
                    <a:gd name="connsiteY0" fmla="*/ 304800 h 304800"/>
                    <a:gd name="connsiteX1" fmla="*/ 238125 w 247650"/>
                    <a:gd name="connsiteY1" fmla="*/ 85725 h 304800"/>
                    <a:gd name="connsiteX2" fmla="*/ 171450 w 247650"/>
                    <a:gd name="connsiteY2" fmla="*/ 0 h 304800"/>
                    <a:gd name="connsiteX3" fmla="*/ 0 w 247650"/>
                    <a:gd name="connsiteY3" fmla="*/ 50006 h 304800"/>
                    <a:gd name="connsiteX4" fmla="*/ 0 w 247650"/>
                    <a:gd name="connsiteY4" fmla="*/ 209550 h 304800"/>
                    <a:gd name="connsiteX5" fmla="*/ 95249 w 247650"/>
                    <a:gd name="connsiteY5" fmla="*/ 304800 h 304800"/>
                    <a:gd name="connsiteX6" fmla="*/ 247650 w 247650"/>
                    <a:gd name="connsiteY6" fmla="*/ 304800 h 304800"/>
                    <a:gd name="connsiteX0" fmla="*/ 247650 w 247650"/>
                    <a:gd name="connsiteY0" fmla="*/ 304800 h 304800"/>
                    <a:gd name="connsiteX1" fmla="*/ 247649 w 247650"/>
                    <a:gd name="connsiteY1" fmla="*/ 152400 h 304800"/>
                    <a:gd name="connsiteX2" fmla="*/ 171450 w 247650"/>
                    <a:gd name="connsiteY2" fmla="*/ 0 h 304800"/>
                    <a:gd name="connsiteX3" fmla="*/ 0 w 247650"/>
                    <a:gd name="connsiteY3" fmla="*/ 50006 h 304800"/>
                    <a:gd name="connsiteX4" fmla="*/ 0 w 247650"/>
                    <a:gd name="connsiteY4" fmla="*/ 209550 h 304800"/>
                    <a:gd name="connsiteX5" fmla="*/ 95249 w 247650"/>
                    <a:gd name="connsiteY5" fmla="*/ 304800 h 304800"/>
                    <a:gd name="connsiteX6" fmla="*/ 247650 w 247650"/>
                    <a:gd name="connsiteY6" fmla="*/ 304800 h 304800"/>
                    <a:gd name="connsiteX0" fmla="*/ 247650 w 247650"/>
                    <a:gd name="connsiteY0" fmla="*/ 254794 h 254794"/>
                    <a:gd name="connsiteX1" fmla="*/ 247649 w 247650"/>
                    <a:gd name="connsiteY1" fmla="*/ 102394 h 254794"/>
                    <a:gd name="connsiteX2" fmla="*/ 171449 w 247650"/>
                    <a:gd name="connsiteY2" fmla="*/ 26194 h 254794"/>
                    <a:gd name="connsiteX3" fmla="*/ 0 w 247650"/>
                    <a:gd name="connsiteY3" fmla="*/ 0 h 254794"/>
                    <a:gd name="connsiteX4" fmla="*/ 0 w 247650"/>
                    <a:gd name="connsiteY4" fmla="*/ 159544 h 254794"/>
                    <a:gd name="connsiteX5" fmla="*/ 95249 w 247650"/>
                    <a:gd name="connsiteY5" fmla="*/ 254794 h 254794"/>
                    <a:gd name="connsiteX6" fmla="*/ 247650 w 247650"/>
                    <a:gd name="connsiteY6" fmla="*/ 254794 h 254794"/>
                    <a:gd name="connsiteX0" fmla="*/ 304801 w 304801"/>
                    <a:gd name="connsiteY0" fmla="*/ 304800 h 304800"/>
                    <a:gd name="connsiteX1" fmla="*/ 304800 w 304801"/>
                    <a:gd name="connsiteY1" fmla="*/ 152400 h 304800"/>
                    <a:gd name="connsiteX2" fmla="*/ 228600 w 304801"/>
                    <a:gd name="connsiteY2" fmla="*/ 76200 h 304800"/>
                    <a:gd name="connsiteX3" fmla="*/ 0 w 304801"/>
                    <a:gd name="connsiteY3" fmla="*/ 0 h 304800"/>
                    <a:gd name="connsiteX4" fmla="*/ 57151 w 304801"/>
                    <a:gd name="connsiteY4" fmla="*/ 209550 h 304800"/>
                    <a:gd name="connsiteX5" fmla="*/ 152400 w 304801"/>
                    <a:gd name="connsiteY5" fmla="*/ 304800 h 304800"/>
                    <a:gd name="connsiteX6" fmla="*/ 304801 w 304801"/>
                    <a:gd name="connsiteY6" fmla="*/ 30480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04801" h="304800">
                      <a:moveTo>
                        <a:pt x="304801" y="304800"/>
                      </a:moveTo>
                      <a:cubicBezTo>
                        <a:pt x="304801" y="254000"/>
                        <a:pt x="304800" y="203200"/>
                        <a:pt x="304800" y="152400"/>
                      </a:cubicBezTo>
                      <a:lnTo>
                        <a:pt x="228600" y="76200"/>
                      </a:lnTo>
                      <a:lnTo>
                        <a:pt x="0" y="0"/>
                      </a:lnTo>
                      <a:lnTo>
                        <a:pt x="57151" y="209550"/>
                      </a:lnTo>
                      <a:lnTo>
                        <a:pt x="152400" y="304800"/>
                      </a:lnTo>
                      <a:lnTo>
                        <a:pt x="304801" y="304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rapezoid 41"/>
                <p:cNvSpPr/>
                <p:nvPr/>
              </p:nvSpPr>
              <p:spPr>
                <a:xfrm rot="567738">
                  <a:off x="1442918" y="1067702"/>
                  <a:ext cx="127559" cy="372144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Parallelogram 42"/>
                <p:cNvSpPr/>
                <p:nvPr/>
              </p:nvSpPr>
              <p:spPr>
                <a:xfrm rot="1049741" flipH="1">
                  <a:off x="1171089" y="1102284"/>
                  <a:ext cx="271238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/>
                <p:cNvCxnSpPr>
                  <a:stCxn id="41" idx="2"/>
                  <a:endCxn id="41" idx="5"/>
                </p:cNvCxnSpPr>
                <p:nvPr/>
              </p:nvCxnSpPr>
              <p:spPr>
                <a:xfrm flipH="1">
                  <a:off x="1371599" y="762000"/>
                  <a:ext cx="76200" cy="228600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Connector 172"/>
              <p:cNvCxnSpPr>
                <a:stCxn id="41" idx="3"/>
              </p:cNvCxnSpPr>
              <p:nvPr/>
            </p:nvCxnSpPr>
            <p:spPr>
              <a:xfrm flipH="1" flipV="1">
                <a:off x="1143000" y="609600"/>
                <a:ext cx="76199" cy="762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>
                <a:stCxn id="41" idx="3"/>
              </p:cNvCxnSpPr>
              <p:nvPr/>
            </p:nvCxnSpPr>
            <p:spPr>
              <a:xfrm flipH="1">
                <a:off x="1143000" y="685800"/>
                <a:ext cx="7619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8" name="Freeform 187"/>
            <p:cNvSpPr/>
            <p:nvPr/>
          </p:nvSpPr>
          <p:spPr>
            <a:xfrm>
              <a:off x="735806" y="607219"/>
              <a:ext cx="635794" cy="330994"/>
            </a:xfrm>
            <a:custGeom>
              <a:avLst/>
              <a:gdLst>
                <a:gd name="connsiteX0" fmla="*/ 121444 w 635794"/>
                <a:gd name="connsiteY0" fmla="*/ 0 h 330994"/>
                <a:gd name="connsiteX1" fmla="*/ 328613 w 635794"/>
                <a:gd name="connsiteY1" fmla="*/ 2381 h 330994"/>
                <a:gd name="connsiteX2" fmla="*/ 485775 w 635794"/>
                <a:gd name="connsiteY2" fmla="*/ 78581 h 330994"/>
                <a:gd name="connsiteX3" fmla="*/ 628650 w 635794"/>
                <a:gd name="connsiteY3" fmla="*/ 300037 h 330994"/>
                <a:gd name="connsiteX4" fmla="*/ 635794 w 635794"/>
                <a:gd name="connsiteY4" fmla="*/ 330994 h 330994"/>
                <a:gd name="connsiteX5" fmla="*/ 533400 w 635794"/>
                <a:gd name="connsiteY5" fmla="*/ 209550 h 330994"/>
                <a:gd name="connsiteX6" fmla="*/ 371475 w 635794"/>
                <a:gd name="connsiteY6" fmla="*/ 95250 h 330994"/>
                <a:gd name="connsiteX7" fmla="*/ 169069 w 635794"/>
                <a:gd name="connsiteY7" fmla="*/ 52387 h 330994"/>
                <a:gd name="connsiteX8" fmla="*/ 0 w 635794"/>
                <a:gd name="connsiteY8" fmla="*/ 178594 h 330994"/>
                <a:gd name="connsiteX9" fmla="*/ 121444 w 635794"/>
                <a:gd name="connsiteY9" fmla="*/ 0 h 330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35794" h="330994">
                  <a:moveTo>
                    <a:pt x="121444" y="0"/>
                  </a:moveTo>
                  <a:lnTo>
                    <a:pt x="328613" y="2381"/>
                  </a:lnTo>
                  <a:lnTo>
                    <a:pt x="485775" y="78581"/>
                  </a:lnTo>
                  <a:lnTo>
                    <a:pt x="628650" y="300037"/>
                  </a:lnTo>
                  <a:lnTo>
                    <a:pt x="635794" y="330994"/>
                  </a:lnTo>
                  <a:lnTo>
                    <a:pt x="533400" y="209550"/>
                  </a:lnTo>
                  <a:lnTo>
                    <a:pt x="371475" y="95250"/>
                  </a:lnTo>
                  <a:lnTo>
                    <a:pt x="169069" y="52387"/>
                  </a:lnTo>
                  <a:lnTo>
                    <a:pt x="0" y="178594"/>
                  </a:lnTo>
                  <a:lnTo>
                    <a:pt x="121444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969963" y="909638"/>
              <a:ext cx="284956" cy="414337"/>
            </a:xfrm>
            <a:custGeom>
              <a:avLst/>
              <a:gdLst>
                <a:gd name="connsiteX0" fmla="*/ 15875 w 284956"/>
                <a:gd name="connsiteY0" fmla="*/ 0 h 414337"/>
                <a:gd name="connsiteX1" fmla="*/ 106362 w 284956"/>
                <a:gd name="connsiteY1" fmla="*/ 154781 h 414337"/>
                <a:gd name="connsiteX2" fmla="*/ 284956 w 284956"/>
                <a:gd name="connsiteY2" fmla="*/ 219075 h 414337"/>
                <a:gd name="connsiteX3" fmla="*/ 246856 w 284956"/>
                <a:gd name="connsiteY3" fmla="*/ 414337 h 414337"/>
                <a:gd name="connsiteX4" fmla="*/ 223043 w 284956"/>
                <a:gd name="connsiteY4" fmla="*/ 226218 h 414337"/>
                <a:gd name="connsiteX5" fmla="*/ 1587 w 284956"/>
                <a:gd name="connsiteY5" fmla="*/ 166687 h 414337"/>
                <a:gd name="connsiteX6" fmla="*/ 15875 w 284956"/>
                <a:gd name="connsiteY6" fmla="*/ 0 h 41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4956" h="414337">
                  <a:moveTo>
                    <a:pt x="15875" y="0"/>
                  </a:moveTo>
                  <a:lnTo>
                    <a:pt x="106362" y="154781"/>
                  </a:lnTo>
                  <a:lnTo>
                    <a:pt x="284956" y="219075"/>
                  </a:lnTo>
                  <a:lnTo>
                    <a:pt x="246856" y="414337"/>
                  </a:lnTo>
                  <a:lnTo>
                    <a:pt x="223043" y="226218"/>
                  </a:lnTo>
                  <a:lnTo>
                    <a:pt x="1587" y="166687"/>
                  </a:lnTo>
                  <a:cubicBezTo>
                    <a:pt x="793" y="111125"/>
                    <a:pt x="0" y="55562"/>
                    <a:pt x="1587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1600200" y="533400"/>
            <a:ext cx="825500" cy="990600"/>
            <a:chOff x="1676400" y="685800"/>
            <a:chExt cx="762000" cy="914400"/>
          </a:xfrm>
        </p:grpSpPr>
        <p:grpSp>
          <p:nvGrpSpPr>
            <p:cNvPr id="134" name="Group 186"/>
            <p:cNvGrpSpPr/>
            <p:nvPr/>
          </p:nvGrpSpPr>
          <p:grpSpPr>
            <a:xfrm>
              <a:off x="2052638" y="685800"/>
              <a:ext cx="385762" cy="914400"/>
              <a:chOff x="2052638" y="685800"/>
              <a:chExt cx="385762" cy="914400"/>
            </a:xfrm>
          </p:grpSpPr>
          <p:grpSp>
            <p:nvGrpSpPr>
              <p:cNvPr id="177" name="Group 177"/>
              <p:cNvGrpSpPr/>
              <p:nvPr/>
            </p:nvGrpSpPr>
            <p:grpSpPr>
              <a:xfrm flipH="1">
                <a:off x="2057400" y="685800"/>
                <a:ext cx="381000" cy="914400"/>
                <a:chOff x="1676400" y="685799"/>
                <a:chExt cx="385763" cy="838201"/>
              </a:xfrm>
            </p:grpSpPr>
            <p:sp>
              <p:nvSpPr>
                <p:cNvPr id="203" name="Freeform 202"/>
                <p:cNvSpPr/>
                <p:nvPr/>
              </p:nvSpPr>
              <p:spPr>
                <a:xfrm>
                  <a:off x="1676400" y="685799"/>
                  <a:ext cx="385763" cy="838201"/>
                </a:xfrm>
                <a:custGeom>
                  <a:avLst/>
                  <a:gdLst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0 w 333375"/>
                    <a:gd name="connsiteY4" fmla="*/ 323850 h 1123950"/>
                    <a:gd name="connsiteX5" fmla="*/ 19050 w 333375"/>
                    <a:gd name="connsiteY5" fmla="*/ 171450 h 1123950"/>
                    <a:gd name="connsiteX6" fmla="*/ 90487 w 333375"/>
                    <a:gd name="connsiteY6" fmla="*/ 90488 h 1123950"/>
                    <a:gd name="connsiteX7" fmla="*/ 242887 w 333375"/>
                    <a:gd name="connsiteY7" fmla="*/ 14288 h 1123950"/>
                    <a:gd name="connsiteX8" fmla="*/ 333375 w 333375"/>
                    <a:gd name="connsiteY8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19050 w 333375"/>
                    <a:gd name="connsiteY4" fmla="*/ 171450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1000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420169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242887 w 333375"/>
                    <a:gd name="connsiteY5" fmla="*/ 14288 h 1123950"/>
                    <a:gd name="connsiteX6" fmla="*/ 333375 w 333375"/>
                    <a:gd name="connsiteY6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  <a:gd name="connsiteX0" fmla="*/ 328612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3375" h="1123950">
                      <a:moveTo>
                        <a:pt x="328612" y="1123950"/>
                      </a:moveTo>
                      <a:lnTo>
                        <a:pt x="71437" y="1052513"/>
                      </a:lnTo>
                      <a:lnTo>
                        <a:pt x="14287" y="1009650"/>
                      </a:lnTo>
                      <a:lnTo>
                        <a:pt x="0" y="652463"/>
                      </a:lnTo>
                      <a:lnTo>
                        <a:pt x="23812" y="168068"/>
                      </a:lnTo>
                      <a:lnTo>
                        <a:pt x="176212" y="1"/>
                      </a:lnTo>
                      <a:lnTo>
                        <a:pt x="333375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Parallelogram 203"/>
                <p:cNvSpPr/>
                <p:nvPr/>
              </p:nvSpPr>
              <p:spPr>
                <a:xfrm rot="1049741" flipH="1">
                  <a:off x="1704490" y="1178485"/>
                  <a:ext cx="271238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Freeform 204"/>
                <p:cNvSpPr/>
                <p:nvPr/>
              </p:nvSpPr>
              <p:spPr>
                <a:xfrm>
                  <a:off x="1795463" y="842963"/>
                  <a:ext cx="238125" cy="252412"/>
                </a:xfrm>
                <a:custGeom>
                  <a:avLst/>
                  <a:gdLst>
                    <a:gd name="connsiteX0" fmla="*/ 23812 w 238125"/>
                    <a:gd name="connsiteY0" fmla="*/ 152400 h 252412"/>
                    <a:gd name="connsiteX1" fmla="*/ 119062 w 238125"/>
                    <a:gd name="connsiteY1" fmla="*/ 233362 h 252412"/>
                    <a:gd name="connsiteX2" fmla="*/ 200025 w 238125"/>
                    <a:gd name="connsiteY2" fmla="*/ 252412 h 252412"/>
                    <a:gd name="connsiteX3" fmla="*/ 238125 w 238125"/>
                    <a:gd name="connsiteY3" fmla="*/ 166687 h 252412"/>
                    <a:gd name="connsiteX4" fmla="*/ 204787 w 238125"/>
                    <a:gd name="connsiteY4" fmla="*/ 52387 h 252412"/>
                    <a:gd name="connsiteX5" fmla="*/ 0 w 238125"/>
                    <a:gd name="connsiteY5" fmla="*/ 0 h 252412"/>
                    <a:gd name="connsiteX6" fmla="*/ 23812 w 238125"/>
                    <a:gd name="connsiteY6" fmla="*/ 152400 h 2524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125" h="252412">
                      <a:moveTo>
                        <a:pt x="23812" y="152400"/>
                      </a:moveTo>
                      <a:lnTo>
                        <a:pt x="119062" y="233362"/>
                      </a:lnTo>
                      <a:lnTo>
                        <a:pt x="200025" y="252412"/>
                      </a:lnTo>
                      <a:lnTo>
                        <a:pt x="238125" y="166687"/>
                      </a:lnTo>
                      <a:lnTo>
                        <a:pt x="204787" y="52387"/>
                      </a:lnTo>
                      <a:lnTo>
                        <a:pt x="0" y="0"/>
                      </a:lnTo>
                      <a:lnTo>
                        <a:pt x="23812" y="1524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6" name="Straight Connector 205"/>
                <p:cNvCxnSpPr>
                  <a:stCxn id="203" idx="4"/>
                  <a:endCxn id="205" idx="5"/>
                </p:cNvCxnSpPr>
                <p:nvPr/>
              </p:nvCxnSpPr>
              <p:spPr>
                <a:xfrm>
                  <a:off x="1703954" y="811138"/>
                  <a:ext cx="91509" cy="318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/>
                <p:cNvCxnSpPr>
                  <a:endCxn id="205" idx="5"/>
                </p:cNvCxnSpPr>
                <p:nvPr/>
              </p:nvCxnSpPr>
              <p:spPr>
                <a:xfrm rot="16200000" flipH="1">
                  <a:off x="1733550" y="781049"/>
                  <a:ext cx="80963" cy="428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>
                  <a:stCxn id="205" idx="1"/>
                  <a:endCxn id="205" idx="4"/>
                </p:cNvCxnSpPr>
                <p:nvPr/>
              </p:nvCxnSpPr>
              <p:spPr>
                <a:xfrm flipV="1">
                  <a:off x="1914525" y="895350"/>
                  <a:ext cx="85725" cy="18097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1" name="Freeform 200"/>
              <p:cNvSpPr/>
              <p:nvPr/>
            </p:nvSpPr>
            <p:spPr>
              <a:xfrm>
                <a:off x="2052638" y="685800"/>
                <a:ext cx="223837" cy="531019"/>
              </a:xfrm>
              <a:custGeom>
                <a:avLst/>
                <a:gdLst>
                  <a:gd name="connsiteX0" fmla="*/ 2381 w 223837"/>
                  <a:gd name="connsiteY0" fmla="*/ 0 h 531019"/>
                  <a:gd name="connsiteX1" fmla="*/ 145256 w 223837"/>
                  <a:gd name="connsiteY1" fmla="*/ 2381 h 531019"/>
                  <a:gd name="connsiteX2" fmla="*/ 223837 w 223837"/>
                  <a:gd name="connsiteY2" fmla="*/ 59531 h 531019"/>
                  <a:gd name="connsiteX3" fmla="*/ 111918 w 223837"/>
                  <a:gd name="connsiteY3" fmla="*/ 135731 h 531019"/>
                  <a:gd name="connsiteX4" fmla="*/ 40481 w 223837"/>
                  <a:gd name="connsiteY4" fmla="*/ 240506 h 531019"/>
                  <a:gd name="connsiteX5" fmla="*/ 0 w 223837"/>
                  <a:gd name="connsiteY5" fmla="*/ 531019 h 531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3837" h="531019">
                    <a:moveTo>
                      <a:pt x="2381" y="0"/>
                    </a:moveTo>
                    <a:lnTo>
                      <a:pt x="145256" y="2381"/>
                    </a:lnTo>
                    <a:lnTo>
                      <a:pt x="223837" y="59531"/>
                    </a:lnTo>
                    <a:lnTo>
                      <a:pt x="111918" y="135731"/>
                    </a:lnTo>
                    <a:lnTo>
                      <a:pt x="40481" y="240506"/>
                    </a:lnTo>
                    <a:lnTo>
                      <a:pt x="0" y="531019"/>
                    </a:lnTo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Freeform 201"/>
              <p:cNvSpPr/>
              <p:nvPr/>
            </p:nvSpPr>
            <p:spPr>
              <a:xfrm>
                <a:off x="2131219" y="1014413"/>
                <a:ext cx="245269" cy="435768"/>
              </a:xfrm>
              <a:custGeom>
                <a:avLst/>
                <a:gdLst>
                  <a:gd name="connsiteX0" fmla="*/ 245269 w 245269"/>
                  <a:gd name="connsiteY0" fmla="*/ 0 h 435768"/>
                  <a:gd name="connsiteX1" fmla="*/ 111919 w 245269"/>
                  <a:gd name="connsiteY1" fmla="*/ 128587 h 435768"/>
                  <a:gd name="connsiteX2" fmla="*/ 0 w 245269"/>
                  <a:gd name="connsiteY2" fmla="*/ 190500 h 435768"/>
                  <a:gd name="connsiteX3" fmla="*/ 9525 w 245269"/>
                  <a:gd name="connsiteY3" fmla="*/ 435768 h 435768"/>
                  <a:gd name="connsiteX4" fmla="*/ 28575 w 245269"/>
                  <a:gd name="connsiteY4" fmla="*/ 209550 h 435768"/>
                  <a:gd name="connsiteX5" fmla="*/ 195262 w 245269"/>
                  <a:gd name="connsiteY5" fmla="*/ 140493 h 435768"/>
                  <a:gd name="connsiteX6" fmla="*/ 245269 w 245269"/>
                  <a:gd name="connsiteY6" fmla="*/ 0 h 435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269" h="435768">
                    <a:moveTo>
                      <a:pt x="245269" y="0"/>
                    </a:moveTo>
                    <a:lnTo>
                      <a:pt x="111919" y="128587"/>
                    </a:lnTo>
                    <a:lnTo>
                      <a:pt x="0" y="190500"/>
                    </a:lnTo>
                    <a:lnTo>
                      <a:pt x="9525" y="435768"/>
                    </a:lnTo>
                    <a:lnTo>
                      <a:pt x="28575" y="209550"/>
                    </a:lnTo>
                    <a:lnTo>
                      <a:pt x="195262" y="140493"/>
                    </a:lnTo>
                    <a:lnTo>
                      <a:pt x="24526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89"/>
            <p:cNvGrpSpPr/>
            <p:nvPr/>
          </p:nvGrpSpPr>
          <p:grpSpPr>
            <a:xfrm flipH="1">
              <a:off x="1676400" y="685800"/>
              <a:ext cx="385762" cy="914400"/>
              <a:chOff x="2052638" y="685800"/>
              <a:chExt cx="385762" cy="914400"/>
            </a:xfrm>
          </p:grpSpPr>
          <p:grpSp>
            <p:nvGrpSpPr>
              <p:cNvPr id="137" name="Group 177"/>
              <p:cNvGrpSpPr/>
              <p:nvPr/>
            </p:nvGrpSpPr>
            <p:grpSpPr>
              <a:xfrm flipH="1">
                <a:off x="2057400" y="685800"/>
                <a:ext cx="381000" cy="914400"/>
                <a:chOff x="1676400" y="685799"/>
                <a:chExt cx="385763" cy="838201"/>
              </a:xfrm>
            </p:grpSpPr>
            <p:sp>
              <p:nvSpPr>
                <p:cNvPr id="168" name="Freeform 167"/>
                <p:cNvSpPr/>
                <p:nvPr/>
              </p:nvSpPr>
              <p:spPr>
                <a:xfrm>
                  <a:off x="1676400" y="685799"/>
                  <a:ext cx="385763" cy="838201"/>
                </a:xfrm>
                <a:custGeom>
                  <a:avLst/>
                  <a:gdLst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0 w 333375"/>
                    <a:gd name="connsiteY4" fmla="*/ 323850 h 1123950"/>
                    <a:gd name="connsiteX5" fmla="*/ 19050 w 333375"/>
                    <a:gd name="connsiteY5" fmla="*/ 171450 h 1123950"/>
                    <a:gd name="connsiteX6" fmla="*/ 90487 w 333375"/>
                    <a:gd name="connsiteY6" fmla="*/ 90488 h 1123950"/>
                    <a:gd name="connsiteX7" fmla="*/ 242887 w 333375"/>
                    <a:gd name="connsiteY7" fmla="*/ 14288 h 1123950"/>
                    <a:gd name="connsiteX8" fmla="*/ 333375 w 333375"/>
                    <a:gd name="connsiteY8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19050 w 333375"/>
                    <a:gd name="connsiteY4" fmla="*/ 171450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90487 w 333375"/>
                    <a:gd name="connsiteY5" fmla="*/ 9048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1000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336136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420169 h 1123950"/>
                    <a:gd name="connsiteX5" fmla="*/ 23812 w 333375"/>
                    <a:gd name="connsiteY5" fmla="*/ 168068 h 1123950"/>
                    <a:gd name="connsiteX6" fmla="*/ 242887 w 333375"/>
                    <a:gd name="connsiteY6" fmla="*/ 14288 h 1123950"/>
                    <a:gd name="connsiteX7" fmla="*/ 333375 w 333375"/>
                    <a:gd name="connsiteY7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242887 w 333375"/>
                    <a:gd name="connsiteY5" fmla="*/ 14288 h 1123950"/>
                    <a:gd name="connsiteX6" fmla="*/ 333375 w 333375"/>
                    <a:gd name="connsiteY6" fmla="*/ 0 h 1123950"/>
                    <a:gd name="connsiteX0" fmla="*/ 314325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  <a:gd name="connsiteX0" fmla="*/ 328612 w 333375"/>
                    <a:gd name="connsiteY0" fmla="*/ 1123950 h 1123950"/>
                    <a:gd name="connsiteX1" fmla="*/ 71437 w 333375"/>
                    <a:gd name="connsiteY1" fmla="*/ 1052513 h 1123950"/>
                    <a:gd name="connsiteX2" fmla="*/ 14287 w 333375"/>
                    <a:gd name="connsiteY2" fmla="*/ 1009650 h 1123950"/>
                    <a:gd name="connsiteX3" fmla="*/ 0 w 333375"/>
                    <a:gd name="connsiteY3" fmla="*/ 652463 h 1123950"/>
                    <a:gd name="connsiteX4" fmla="*/ 23812 w 333375"/>
                    <a:gd name="connsiteY4" fmla="*/ 168068 h 1123950"/>
                    <a:gd name="connsiteX5" fmla="*/ 176212 w 333375"/>
                    <a:gd name="connsiteY5" fmla="*/ 1 h 1123950"/>
                    <a:gd name="connsiteX6" fmla="*/ 333375 w 333375"/>
                    <a:gd name="connsiteY6" fmla="*/ 0 h 1123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3375" h="1123950">
                      <a:moveTo>
                        <a:pt x="328612" y="1123950"/>
                      </a:moveTo>
                      <a:lnTo>
                        <a:pt x="71437" y="1052513"/>
                      </a:lnTo>
                      <a:lnTo>
                        <a:pt x="14287" y="1009650"/>
                      </a:lnTo>
                      <a:lnTo>
                        <a:pt x="0" y="652463"/>
                      </a:lnTo>
                      <a:lnTo>
                        <a:pt x="23812" y="168068"/>
                      </a:lnTo>
                      <a:lnTo>
                        <a:pt x="176212" y="1"/>
                      </a:lnTo>
                      <a:lnTo>
                        <a:pt x="333375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Parallelogram 168"/>
                <p:cNvSpPr/>
                <p:nvPr/>
              </p:nvSpPr>
              <p:spPr>
                <a:xfrm rot="1049741" flipH="1">
                  <a:off x="1704490" y="1178485"/>
                  <a:ext cx="271238" cy="228600"/>
                </a:xfrm>
                <a:prstGeom prst="parallelogram">
                  <a:avLst/>
                </a:pr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Freeform 169"/>
                <p:cNvSpPr/>
                <p:nvPr/>
              </p:nvSpPr>
              <p:spPr>
                <a:xfrm>
                  <a:off x="1795463" y="842963"/>
                  <a:ext cx="238125" cy="252412"/>
                </a:xfrm>
                <a:custGeom>
                  <a:avLst/>
                  <a:gdLst>
                    <a:gd name="connsiteX0" fmla="*/ 23812 w 238125"/>
                    <a:gd name="connsiteY0" fmla="*/ 152400 h 252412"/>
                    <a:gd name="connsiteX1" fmla="*/ 119062 w 238125"/>
                    <a:gd name="connsiteY1" fmla="*/ 233362 h 252412"/>
                    <a:gd name="connsiteX2" fmla="*/ 200025 w 238125"/>
                    <a:gd name="connsiteY2" fmla="*/ 252412 h 252412"/>
                    <a:gd name="connsiteX3" fmla="*/ 238125 w 238125"/>
                    <a:gd name="connsiteY3" fmla="*/ 166687 h 252412"/>
                    <a:gd name="connsiteX4" fmla="*/ 204787 w 238125"/>
                    <a:gd name="connsiteY4" fmla="*/ 52387 h 252412"/>
                    <a:gd name="connsiteX5" fmla="*/ 0 w 238125"/>
                    <a:gd name="connsiteY5" fmla="*/ 0 h 252412"/>
                    <a:gd name="connsiteX6" fmla="*/ 23812 w 238125"/>
                    <a:gd name="connsiteY6" fmla="*/ 152400 h 2524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38125" h="252412">
                      <a:moveTo>
                        <a:pt x="23812" y="152400"/>
                      </a:moveTo>
                      <a:lnTo>
                        <a:pt x="119062" y="233362"/>
                      </a:lnTo>
                      <a:lnTo>
                        <a:pt x="200025" y="252412"/>
                      </a:lnTo>
                      <a:lnTo>
                        <a:pt x="238125" y="166687"/>
                      </a:lnTo>
                      <a:lnTo>
                        <a:pt x="204787" y="52387"/>
                      </a:lnTo>
                      <a:lnTo>
                        <a:pt x="0" y="0"/>
                      </a:lnTo>
                      <a:lnTo>
                        <a:pt x="23812" y="1524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2CC103">
                        <a:shade val="30000"/>
                        <a:satMod val="115000"/>
                      </a:srgbClr>
                    </a:gs>
                    <a:gs pos="50000">
                      <a:srgbClr val="2CC103">
                        <a:shade val="67500"/>
                        <a:satMod val="115000"/>
                      </a:srgbClr>
                    </a:gs>
                    <a:gs pos="100000">
                      <a:srgbClr val="2CC103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1" name="Straight Connector 170"/>
                <p:cNvCxnSpPr>
                  <a:stCxn id="168" idx="4"/>
                  <a:endCxn id="170" idx="5"/>
                </p:cNvCxnSpPr>
                <p:nvPr/>
              </p:nvCxnSpPr>
              <p:spPr>
                <a:xfrm>
                  <a:off x="1703954" y="811138"/>
                  <a:ext cx="91509" cy="318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>
                  <a:endCxn id="170" idx="5"/>
                </p:cNvCxnSpPr>
                <p:nvPr/>
              </p:nvCxnSpPr>
              <p:spPr>
                <a:xfrm rot="16200000" flipH="1">
                  <a:off x="1733550" y="781049"/>
                  <a:ext cx="80963" cy="4286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>
                  <a:stCxn id="170" idx="1"/>
                  <a:endCxn id="170" idx="4"/>
                </p:cNvCxnSpPr>
                <p:nvPr/>
              </p:nvCxnSpPr>
              <p:spPr>
                <a:xfrm flipV="1">
                  <a:off x="1914525" y="895350"/>
                  <a:ext cx="85725" cy="180975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" name="Freeform 157"/>
              <p:cNvSpPr/>
              <p:nvPr/>
            </p:nvSpPr>
            <p:spPr>
              <a:xfrm>
                <a:off x="2052638" y="685800"/>
                <a:ext cx="223837" cy="531019"/>
              </a:xfrm>
              <a:custGeom>
                <a:avLst/>
                <a:gdLst>
                  <a:gd name="connsiteX0" fmla="*/ 2381 w 223837"/>
                  <a:gd name="connsiteY0" fmla="*/ 0 h 531019"/>
                  <a:gd name="connsiteX1" fmla="*/ 145256 w 223837"/>
                  <a:gd name="connsiteY1" fmla="*/ 2381 h 531019"/>
                  <a:gd name="connsiteX2" fmla="*/ 223837 w 223837"/>
                  <a:gd name="connsiteY2" fmla="*/ 59531 h 531019"/>
                  <a:gd name="connsiteX3" fmla="*/ 111918 w 223837"/>
                  <a:gd name="connsiteY3" fmla="*/ 135731 h 531019"/>
                  <a:gd name="connsiteX4" fmla="*/ 40481 w 223837"/>
                  <a:gd name="connsiteY4" fmla="*/ 240506 h 531019"/>
                  <a:gd name="connsiteX5" fmla="*/ 0 w 223837"/>
                  <a:gd name="connsiteY5" fmla="*/ 531019 h 531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3837" h="531019">
                    <a:moveTo>
                      <a:pt x="2381" y="0"/>
                    </a:moveTo>
                    <a:lnTo>
                      <a:pt x="145256" y="2381"/>
                    </a:lnTo>
                    <a:lnTo>
                      <a:pt x="223837" y="59531"/>
                    </a:lnTo>
                    <a:lnTo>
                      <a:pt x="111918" y="135731"/>
                    </a:lnTo>
                    <a:lnTo>
                      <a:pt x="40481" y="240506"/>
                    </a:lnTo>
                    <a:lnTo>
                      <a:pt x="0" y="531019"/>
                    </a:lnTo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2131219" y="1014413"/>
                <a:ext cx="245269" cy="435768"/>
              </a:xfrm>
              <a:custGeom>
                <a:avLst/>
                <a:gdLst>
                  <a:gd name="connsiteX0" fmla="*/ 245269 w 245269"/>
                  <a:gd name="connsiteY0" fmla="*/ 0 h 435768"/>
                  <a:gd name="connsiteX1" fmla="*/ 111919 w 245269"/>
                  <a:gd name="connsiteY1" fmla="*/ 128587 h 435768"/>
                  <a:gd name="connsiteX2" fmla="*/ 0 w 245269"/>
                  <a:gd name="connsiteY2" fmla="*/ 190500 h 435768"/>
                  <a:gd name="connsiteX3" fmla="*/ 9525 w 245269"/>
                  <a:gd name="connsiteY3" fmla="*/ 435768 h 435768"/>
                  <a:gd name="connsiteX4" fmla="*/ 28575 w 245269"/>
                  <a:gd name="connsiteY4" fmla="*/ 209550 h 435768"/>
                  <a:gd name="connsiteX5" fmla="*/ 195262 w 245269"/>
                  <a:gd name="connsiteY5" fmla="*/ 140493 h 435768"/>
                  <a:gd name="connsiteX6" fmla="*/ 245269 w 245269"/>
                  <a:gd name="connsiteY6" fmla="*/ 0 h 435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269" h="435768">
                    <a:moveTo>
                      <a:pt x="245269" y="0"/>
                    </a:moveTo>
                    <a:lnTo>
                      <a:pt x="111919" y="128587"/>
                    </a:lnTo>
                    <a:lnTo>
                      <a:pt x="0" y="190500"/>
                    </a:lnTo>
                    <a:lnTo>
                      <a:pt x="9525" y="435768"/>
                    </a:lnTo>
                    <a:lnTo>
                      <a:pt x="28575" y="209550"/>
                    </a:lnTo>
                    <a:lnTo>
                      <a:pt x="195262" y="140493"/>
                    </a:lnTo>
                    <a:lnTo>
                      <a:pt x="24526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6" name="Trapezoid 135"/>
            <p:cNvSpPr/>
            <p:nvPr/>
          </p:nvSpPr>
          <p:spPr>
            <a:xfrm>
              <a:off x="1981200" y="1188720"/>
              <a:ext cx="152400" cy="411480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838200" y="2057400"/>
            <a:ext cx="903767" cy="2083981"/>
            <a:chOff x="5199321" y="3200400"/>
            <a:chExt cx="903767" cy="2083981"/>
          </a:xfrm>
        </p:grpSpPr>
        <p:sp>
          <p:nvSpPr>
            <p:cNvPr id="63" name="Rectangle 62"/>
            <p:cNvSpPr/>
            <p:nvPr/>
          </p:nvSpPr>
          <p:spPr>
            <a:xfrm>
              <a:off x="5334000" y="3810000"/>
              <a:ext cx="609600" cy="9144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5257800" y="3200400"/>
              <a:ext cx="770860" cy="882503"/>
            </a:xfrm>
            <a:custGeom>
              <a:avLst/>
              <a:gdLst>
                <a:gd name="connsiteX0" fmla="*/ 797442 w 839972"/>
                <a:gd name="connsiteY0" fmla="*/ 265814 h 1137683"/>
                <a:gd name="connsiteX1" fmla="*/ 21265 w 839972"/>
                <a:gd name="connsiteY1" fmla="*/ 0 h 1137683"/>
                <a:gd name="connsiteX2" fmla="*/ 0 w 839972"/>
                <a:gd name="connsiteY2" fmla="*/ 935665 h 1137683"/>
                <a:gd name="connsiteX3" fmla="*/ 510363 w 839972"/>
                <a:gd name="connsiteY3" fmla="*/ 1137683 h 1137683"/>
                <a:gd name="connsiteX4" fmla="*/ 839972 w 839972"/>
                <a:gd name="connsiteY4" fmla="*/ 956930 h 1137683"/>
                <a:gd name="connsiteX5" fmla="*/ 797442 w 839972"/>
                <a:gd name="connsiteY5" fmla="*/ 265814 h 1137683"/>
                <a:gd name="connsiteX0" fmla="*/ 797442 w 839972"/>
                <a:gd name="connsiteY0" fmla="*/ 10633 h 882502"/>
                <a:gd name="connsiteX1" fmla="*/ 297712 w 839972"/>
                <a:gd name="connsiteY1" fmla="*/ 0 h 882502"/>
                <a:gd name="connsiteX2" fmla="*/ 0 w 839972"/>
                <a:gd name="connsiteY2" fmla="*/ 680484 h 882502"/>
                <a:gd name="connsiteX3" fmla="*/ 510363 w 839972"/>
                <a:gd name="connsiteY3" fmla="*/ 882502 h 882502"/>
                <a:gd name="connsiteX4" fmla="*/ 839972 w 839972"/>
                <a:gd name="connsiteY4" fmla="*/ 701749 h 882502"/>
                <a:gd name="connsiteX5" fmla="*/ 797442 w 839972"/>
                <a:gd name="connsiteY5" fmla="*/ 10633 h 882502"/>
                <a:gd name="connsiteX0" fmla="*/ 797442 w 839972"/>
                <a:gd name="connsiteY0" fmla="*/ 86834 h 958703"/>
                <a:gd name="connsiteX1" fmla="*/ 69112 w 839972"/>
                <a:gd name="connsiteY1" fmla="*/ 0 h 958703"/>
                <a:gd name="connsiteX2" fmla="*/ 0 w 839972"/>
                <a:gd name="connsiteY2" fmla="*/ 756685 h 958703"/>
                <a:gd name="connsiteX3" fmla="*/ 510363 w 839972"/>
                <a:gd name="connsiteY3" fmla="*/ 958703 h 958703"/>
                <a:gd name="connsiteX4" fmla="*/ 839972 w 839972"/>
                <a:gd name="connsiteY4" fmla="*/ 777950 h 958703"/>
                <a:gd name="connsiteX5" fmla="*/ 797442 w 839972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7620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4 h 958703"/>
                <a:gd name="connsiteX1" fmla="*/ 0 w 770860"/>
                <a:gd name="connsiteY1" fmla="*/ 0 h 958703"/>
                <a:gd name="connsiteX2" fmla="*/ 0 w 770860"/>
                <a:gd name="connsiteY2" fmla="*/ 762001 h 958703"/>
                <a:gd name="connsiteX3" fmla="*/ 441251 w 770860"/>
                <a:gd name="connsiteY3" fmla="*/ 958703 h 958703"/>
                <a:gd name="connsiteX4" fmla="*/ 770860 w 770860"/>
                <a:gd name="connsiteY4" fmla="*/ 777950 h 958703"/>
                <a:gd name="connsiteX5" fmla="*/ 728330 w 770860"/>
                <a:gd name="connsiteY5" fmla="*/ 86834 h 958703"/>
                <a:gd name="connsiteX0" fmla="*/ 728330 w 770860"/>
                <a:gd name="connsiteY0" fmla="*/ 86833 h 958702"/>
                <a:gd name="connsiteX1" fmla="*/ 76200 w 770860"/>
                <a:gd name="connsiteY1" fmla="*/ 0 h 958702"/>
                <a:gd name="connsiteX2" fmla="*/ 0 w 770860"/>
                <a:gd name="connsiteY2" fmla="*/ 762000 h 958702"/>
                <a:gd name="connsiteX3" fmla="*/ 441251 w 770860"/>
                <a:gd name="connsiteY3" fmla="*/ 958702 h 958702"/>
                <a:gd name="connsiteX4" fmla="*/ 770860 w 770860"/>
                <a:gd name="connsiteY4" fmla="*/ 777949 h 958702"/>
                <a:gd name="connsiteX5" fmla="*/ 728330 w 770860"/>
                <a:gd name="connsiteY5" fmla="*/ 86833 h 958702"/>
                <a:gd name="connsiteX0" fmla="*/ 728330 w 770860"/>
                <a:gd name="connsiteY0" fmla="*/ 10634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28330 w 770860"/>
                <a:gd name="connsiteY5" fmla="*/ 10634 h 882503"/>
                <a:gd name="connsiteX0" fmla="*/ 762000 w 770860"/>
                <a:gd name="connsiteY0" fmla="*/ 152400 h 882503"/>
                <a:gd name="connsiteX1" fmla="*/ 76200 w 770860"/>
                <a:gd name="connsiteY1" fmla="*/ 0 h 882503"/>
                <a:gd name="connsiteX2" fmla="*/ 0 w 770860"/>
                <a:gd name="connsiteY2" fmla="*/ 685801 h 882503"/>
                <a:gd name="connsiteX3" fmla="*/ 441251 w 770860"/>
                <a:gd name="connsiteY3" fmla="*/ 882503 h 882503"/>
                <a:gd name="connsiteX4" fmla="*/ 770860 w 770860"/>
                <a:gd name="connsiteY4" fmla="*/ 701750 h 882503"/>
                <a:gd name="connsiteX5" fmla="*/ 762000 w 770860"/>
                <a:gd name="connsiteY5" fmla="*/ 152400 h 882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0860" h="882503">
                  <a:moveTo>
                    <a:pt x="762000" y="152400"/>
                  </a:moveTo>
                  <a:lnTo>
                    <a:pt x="76200" y="0"/>
                  </a:lnTo>
                  <a:lnTo>
                    <a:pt x="0" y="685801"/>
                  </a:lnTo>
                  <a:lnTo>
                    <a:pt x="441251" y="882503"/>
                  </a:lnTo>
                  <a:lnTo>
                    <a:pt x="770860" y="701750"/>
                  </a:lnTo>
                  <a:lnTo>
                    <a:pt x="762000" y="152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199321" y="4465674"/>
              <a:ext cx="903767" cy="818707"/>
            </a:xfrm>
            <a:custGeom>
              <a:avLst/>
              <a:gdLst>
                <a:gd name="connsiteX0" fmla="*/ 425302 w 903767"/>
                <a:gd name="connsiteY0" fmla="*/ 138224 h 818707"/>
                <a:gd name="connsiteX1" fmla="*/ 903767 w 903767"/>
                <a:gd name="connsiteY1" fmla="*/ 0 h 818707"/>
                <a:gd name="connsiteX2" fmla="*/ 648586 w 903767"/>
                <a:gd name="connsiteY2" fmla="*/ 818707 h 818707"/>
                <a:gd name="connsiteX3" fmla="*/ 127591 w 903767"/>
                <a:gd name="connsiteY3" fmla="*/ 606056 h 818707"/>
                <a:gd name="connsiteX4" fmla="*/ 0 w 903767"/>
                <a:gd name="connsiteY4" fmla="*/ 42531 h 818707"/>
                <a:gd name="connsiteX5" fmla="*/ 425302 w 903767"/>
                <a:gd name="connsiteY5" fmla="*/ 138224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3767" h="818707">
                  <a:moveTo>
                    <a:pt x="425302" y="138224"/>
                  </a:moveTo>
                  <a:lnTo>
                    <a:pt x="903767" y="0"/>
                  </a:lnTo>
                  <a:lnTo>
                    <a:pt x="648586" y="818707"/>
                  </a:lnTo>
                  <a:lnTo>
                    <a:pt x="127591" y="606056"/>
                  </a:lnTo>
                  <a:lnTo>
                    <a:pt x="0" y="42531"/>
                  </a:lnTo>
                  <a:lnTo>
                    <a:pt x="425302" y="13822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5334000" y="40386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5334000" y="41910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334000" y="43434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5334000" y="4495800"/>
              <a:ext cx="603250" cy="45508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33600" y="1828800"/>
            <a:ext cx="838200" cy="609600"/>
            <a:chOff x="3886200" y="5638800"/>
            <a:chExt cx="1143000" cy="762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71" name="Trapezoid 70"/>
            <p:cNvSpPr/>
            <p:nvPr/>
          </p:nvSpPr>
          <p:spPr>
            <a:xfrm rot="16200000">
              <a:off x="3848100" y="5753100"/>
              <a:ext cx="495300" cy="2667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rapezoid 71"/>
            <p:cNvSpPr/>
            <p:nvPr/>
          </p:nvSpPr>
          <p:spPr>
            <a:xfrm rot="16200000">
              <a:off x="3810000" y="5867400"/>
              <a:ext cx="609600" cy="457200"/>
            </a:xfrm>
            <a:prstGeom prst="trapezoid">
              <a:avLst>
                <a:gd name="adj" fmla="val 16667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rapezoid 72"/>
            <p:cNvSpPr/>
            <p:nvPr/>
          </p:nvSpPr>
          <p:spPr>
            <a:xfrm rot="5400000">
              <a:off x="4610100" y="55245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rapezoid 73"/>
            <p:cNvSpPr/>
            <p:nvPr/>
          </p:nvSpPr>
          <p:spPr>
            <a:xfrm rot="5400000">
              <a:off x="4610100" y="56769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rapezoid 74"/>
            <p:cNvSpPr/>
            <p:nvPr/>
          </p:nvSpPr>
          <p:spPr>
            <a:xfrm rot="5400000">
              <a:off x="4610100" y="58293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rapezoid 75"/>
            <p:cNvSpPr/>
            <p:nvPr/>
          </p:nvSpPr>
          <p:spPr>
            <a:xfrm rot="5400000">
              <a:off x="4610100" y="5981700"/>
              <a:ext cx="152400" cy="6858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rapezoid 76"/>
            <p:cNvSpPr/>
            <p:nvPr/>
          </p:nvSpPr>
          <p:spPr>
            <a:xfrm rot="5400000">
              <a:off x="4305300" y="5524500"/>
              <a:ext cx="152400" cy="381000"/>
            </a:xfrm>
            <a:prstGeom prst="trapezoid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57200" y="4495800"/>
            <a:ext cx="1631256" cy="2091881"/>
            <a:chOff x="6803133" y="2714625"/>
            <a:chExt cx="1631256" cy="2091881"/>
          </a:xfrm>
        </p:grpSpPr>
        <p:sp>
          <p:nvSpPr>
            <p:cNvPr id="79" name="Rectangle 78"/>
            <p:cNvSpPr/>
            <p:nvPr/>
          </p:nvSpPr>
          <p:spPr>
            <a:xfrm>
              <a:off x="7237396" y="3200611"/>
              <a:ext cx="763604" cy="9144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7239000" y="34290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239000" y="35814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7239000" y="37338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239000" y="3886200"/>
              <a:ext cx="755650" cy="45719"/>
            </a:xfrm>
            <a:custGeom>
              <a:avLst/>
              <a:gdLst>
                <a:gd name="connsiteX0" fmla="*/ 0 w 603250"/>
                <a:gd name="connsiteY0" fmla="*/ 6350 h 45508"/>
                <a:gd name="connsiteX1" fmla="*/ 349250 w 603250"/>
                <a:gd name="connsiteY1" fmla="*/ 44450 h 45508"/>
                <a:gd name="connsiteX2" fmla="*/ 603250 w 603250"/>
                <a:gd name="connsiteY2" fmla="*/ 0 h 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3250" h="45508">
                  <a:moveTo>
                    <a:pt x="0" y="6350"/>
                  </a:moveTo>
                  <a:cubicBezTo>
                    <a:pt x="124354" y="25929"/>
                    <a:pt x="248708" y="45508"/>
                    <a:pt x="349250" y="44450"/>
                  </a:cubicBezTo>
                  <a:cubicBezTo>
                    <a:pt x="449792" y="43392"/>
                    <a:pt x="526521" y="21696"/>
                    <a:pt x="603250" y="0"/>
                  </a:cubicBezTo>
                </a:path>
              </a:pathLst>
            </a:cu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4" name="Group 387"/>
            <p:cNvGrpSpPr/>
            <p:nvPr/>
          </p:nvGrpSpPr>
          <p:grpSpPr>
            <a:xfrm>
              <a:off x="7620000" y="2714625"/>
              <a:ext cx="814389" cy="2090738"/>
              <a:chOff x="7620000" y="2714625"/>
              <a:chExt cx="814389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88" name="Freeform 87"/>
              <p:cNvSpPr/>
              <p:nvPr/>
            </p:nvSpPr>
            <p:spPr>
              <a:xfrm>
                <a:off x="7620001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388"/>
            <p:cNvGrpSpPr/>
            <p:nvPr/>
          </p:nvGrpSpPr>
          <p:grpSpPr>
            <a:xfrm flipH="1">
              <a:off x="6803133" y="2715768"/>
              <a:ext cx="825035" cy="2090738"/>
              <a:chOff x="7620000" y="2714625"/>
              <a:chExt cx="814391" cy="2090738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86" name="Freeform 85"/>
              <p:cNvSpPr/>
              <p:nvPr/>
            </p:nvSpPr>
            <p:spPr>
              <a:xfrm>
                <a:off x="7620003" y="2714625"/>
                <a:ext cx="814388" cy="871538"/>
              </a:xfrm>
              <a:custGeom>
                <a:avLst/>
                <a:gdLst>
                  <a:gd name="connsiteX0" fmla="*/ 9525 w 823913"/>
                  <a:gd name="connsiteY0" fmla="*/ 109538 h 871538"/>
                  <a:gd name="connsiteX1" fmla="*/ 723900 w 823913"/>
                  <a:gd name="connsiteY1" fmla="*/ 0 h 871538"/>
                  <a:gd name="connsiteX2" fmla="*/ 823913 w 823913"/>
                  <a:gd name="connsiteY2" fmla="*/ 476250 h 871538"/>
                  <a:gd name="connsiteX3" fmla="*/ 485775 w 823913"/>
                  <a:gd name="connsiteY3" fmla="*/ 871538 h 871538"/>
                  <a:gd name="connsiteX4" fmla="*/ 0 w 823913"/>
                  <a:gd name="connsiteY4" fmla="*/ 800100 h 871538"/>
                  <a:gd name="connsiteX0" fmla="*/ 0 w 814388"/>
                  <a:gd name="connsiteY0" fmla="*/ 109538 h 871538"/>
                  <a:gd name="connsiteX1" fmla="*/ 714375 w 814388"/>
                  <a:gd name="connsiteY1" fmla="*/ 0 h 871538"/>
                  <a:gd name="connsiteX2" fmla="*/ 814388 w 814388"/>
                  <a:gd name="connsiteY2" fmla="*/ 476250 h 871538"/>
                  <a:gd name="connsiteX3" fmla="*/ 476250 w 814388"/>
                  <a:gd name="connsiteY3" fmla="*/ 871538 h 871538"/>
                  <a:gd name="connsiteX4" fmla="*/ 0 w 814388"/>
                  <a:gd name="connsiteY4" fmla="*/ 790575 h 87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4388" h="871538">
                    <a:moveTo>
                      <a:pt x="0" y="109538"/>
                    </a:moveTo>
                    <a:lnTo>
                      <a:pt x="714375" y="0"/>
                    </a:lnTo>
                    <a:lnTo>
                      <a:pt x="814388" y="476250"/>
                    </a:lnTo>
                    <a:lnTo>
                      <a:pt x="476250" y="871538"/>
                    </a:lnTo>
                    <a:lnTo>
                      <a:pt x="0" y="7905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7620000" y="4024313"/>
                <a:ext cx="771525" cy="781050"/>
              </a:xfrm>
              <a:custGeom>
                <a:avLst/>
                <a:gdLst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5" fmla="*/ 4762 w 776287"/>
                  <a:gd name="connsiteY5" fmla="*/ 438150 h 781050"/>
                  <a:gd name="connsiteX0" fmla="*/ 0 w 776287"/>
                  <a:gd name="connsiteY0" fmla="*/ 85725 h 781050"/>
                  <a:gd name="connsiteX1" fmla="*/ 776287 w 776287"/>
                  <a:gd name="connsiteY1" fmla="*/ 0 h 781050"/>
                  <a:gd name="connsiteX2" fmla="*/ 762000 w 776287"/>
                  <a:gd name="connsiteY2" fmla="*/ 352425 h 781050"/>
                  <a:gd name="connsiteX3" fmla="*/ 381000 w 776287"/>
                  <a:gd name="connsiteY3" fmla="*/ 642937 h 781050"/>
                  <a:gd name="connsiteX4" fmla="*/ 4762 w 776287"/>
                  <a:gd name="connsiteY4" fmla="*/ 781050 h 781050"/>
                  <a:gd name="connsiteX0" fmla="*/ 0 w 771525"/>
                  <a:gd name="connsiteY0" fmla="*/ 90487 h 781050"/>
                  <a:gd name="connsiteX1" fmla="*/ 771525 w 771525"/>
                  <a:gd name="connsiteY1" fmla="*/ 0 h 781050"/>
                  <a:gd name="connsiteX2" fmla="*/ 757238 w 771525"/>
                  <a:gd name="connsiteY2" fmla="*/ 352425 h 781050"/>
                  <a:gd name="connsiteX3" fmla="*/ 376238 w 771525"/>
                  <a:gd name="connsiteY3" fmla="*/ 642937 h 781050"/>
                  <a:gd name="connsiteX4" fmla="*/ 0 w 771525"/>
                  <a:gd name="connsiteY4" fmla="*/ 781050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525" h="781050">
                    <a:moveTo>
                      <a:pt x="0" y="90487"/>
                    </a:moveTo>
                    <a:lnTo>
                      <a:pt x="771525" y="0"/>
                    </a:lnTo>
                    <a:lnTo>
                      <a:pt x="757238" y="352425"/>
                    </a:lnTo>
                    <a:lnTo>
                      <a:pt x="376238" y="642937"/>
                    </a:lnTo>
                    <a:lnTo>
                      <a:pt x="0" y="781050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609600" y="1524000"/>
            <a:ext cx="381000" cy="457200"/>
            <a:chOff x="4724400" y="3200400"/>
            <a:chExt cx="381000" cy="457200"/>
          </a:xfrm>
        </p:grpSpPr>
        <p:sp>
          <p:nvSpPr>
            <p:cNvPr id="91" name="Trapezoid 90"/>
            <p:cNvSpPr/>
            <p:nvPr/>
          </p:nvSpPr>
          <p:spPr>
            <a:xfrm>
              <a:off x="4724400" y="3200400"/>
              <a:ext cx="381000" cy="457200"/>
            </a:xfrm>
            <a:prstGeom prst="trapezoid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stCxn id="91" idx="3"/>
              <a:endCxn id="91" idx="1"/>
            </p:cNvCxnSpPr>
            <p:nvPr/>
          </p:nvCxnSpPr>
          <p:spPr>
            <a:xfrm flipH="1">
              <a:off x="4772025" y="3429000"/>
              <a:ext cx="2857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0800000">
              <a:off x="4724400" y="3581400"/>
              <a:ext cx="36195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0800000">
              <a:off x="4800600" y="3276600"/>
              <a:ext cx="228600" cy="0"/>
            </a:xfrm>
            <a:prstGeom prst="line">
              <a:avLst/>
            </a:prstGeom>
            <a:ln w="31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4191000" y="1371600"/>
            <a:ext cx="240359" cy="1447800"/>
            <a:chOff x="6813424" y="1228157"/>
            <a:chExt cx="240359" cy="1447800"/>
          </a:xfrm>
        </p:grpSpPr>
        <p:sp>
          <p:nvSpPr>
            <p:cNvPr id="96" name="Parallelogram 95"/>
            <p:cNvSpPr/>
            <p:nvPr/>
          </p:nvSpPr>
          <p:spPr>
            <a:xfrm rot="5920237">
              <a:off x="6203824" y="1837757"/>
              <a:ext cx="1447800" cy="228600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rapezoid 96"/>
            <p:cNvSpPr/>
            <p:nvPr/>
          </p:nvSpPr>
          <p:spPr>
            <a:xfrm rot="16757022">
              <a:off x="6410875" y="1901017"/>
              <a:ext cx="1077223" cy="208593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886200" y="3581400"/>
            <a:ext cx="381001" cy="1828801"/>
            <a:chOff x="3276599" y="1981201"/>
            <a:chExt cx="381001" cy="1828801"/>
          </a:xfrm>
        </p:grpSpPr>
        <p:grpSp>
          <p:nvGrpSpPr>
            <p:cNvPr id="99" name="Group 81"/>
            <p:cNvGrpSpPr/>
            <p:nvPr/>
          </p:nvGrpSpPr>
          <p:grpSpPr>
            <a:xfrm>
              <a:off x="3276600" y="19812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102" name="Trapezoid 101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3" name="Isosceles Triangle 102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0" name="Isosceles Triangle 99"/>
            <p:cNvSpPr/>
            <p:nvPr/>
          </p:nvSpPr>
          <p:spPr>
            <a:xfrm rot="5700018">
              <a:off x="3324082" y="2946548"/>
              <a:ext cx="228600" cy="304800"/>
            </a:xfrm>
            <a:prstGeom prst="triangl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3263787" y="3289413"/>
              <a:ext cx="164236" cy="138611"/>
            </a:xfrm>
            <a:prstGeom prst="triangl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4953000" y="1066800"/>
            <a:ext cx="465907" cy="1685359"/>
            <a:chOff x="4882987" y="1028643"/>
            <a:chExt cx="465907" cy="1685359"/>
          </a:xfrm>
        </p:grpSpPr>
        <p:sp>
          <p:nvSpPr>
            <p:cNvPr id="105" name="Parallelogram 104"/>
            <p:cNvSpPr/>
            <p:nvPr/>
          </p:nvSpPr>
          <p:spPr>
            <a:xfrm rot="4812163">
              <a:off x="4177163" y="1734467"/>
              <a:ext cx="1685359" cy="273712"/>
            </a:xfrm>
            <a:prstGeom prst="parallelogram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" name="Group 109"/>
            <p:cNvGrpSpPr/>
            <p:nvPr/>
          </p:nvGrpSpPr>
          <p:grpSpPr>
            <a:xfrm>
              <a:off x="4915829" y="1166903"/>
              <a:ext cx="433065" cy="1373812"/>
              <a:chOff x="4915829" y="1166903"/>
              <a:chExt cx="433065" cy="1373812"/>
            </a:xfrm>
          </p:grpSpPr>
          <p:sp>
            <p:nvSpPr>
              <p:cNvPr id="107" name="Trapezoid 106"/>
              <p:cNvSpPr/>
              <p:nvPr/>
            </p:nvSpPr>
            <p:spPr>
              <a:xfrm rot="15674237">
                <a:off x="4692067" y="1754992"/>
                <a:ext cx="798328" cy="182474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Trapezoid 107"/>
              <p:cNvSpPr/>
              <p:nvPr/>
            </p:nvSpPr>
            <p:spPr>
              <a:xfrm rot="4771345">
                <a:off x="4839629" y="1243103"/>
                <a:ext cx="457200" cy="304800"/>
              </a:xfrm>
              <a:prstGeom prst="trapezoid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Trapezoid 108"/>
              <p:cNvSpPr/>
              <p:nvPr/>
            </p:nvSpPr>
            <p:spPr>
              <a:xfrm rot="4771345">
                <a:off x="4835176" y="2026998"/>
                <a:ext cx="722635" cy="304800"/>
              </a:xfrm>
              <a:prstGeom prst="trapezoid">
                <a:avLst>
                  <a:gd name="adj" fmla="val 45071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0" name="Group 109"/>
          <p:cNvGrpSpPr/>
          <p:nvPr/>
        </p:nvGrpSpPr>
        <p:grpSpPr>
          <a:xfrm>
            <a:off x="5638800" y="914400"/>
            <a:ext cx="434098" cy="1371600"/>
            <a:chOff x="4928616" y="1600200"/>
            <a:chExt cx="434098" cy="1371600"/>
          </a:xfrm>
        </p:grpSpPr>
        <p:sp>
          <p:nvSpPr>
            <p:cNvPr id="111" name="Rectangle 110"/>
            <p:cNvSpPr/>
            <p:nvPr/>
          </p:nvSpPr>
          <p:spPr>
            <a:xfrm>
              <a:off x="5029200" y="1600200"/>
              <a:ext cx="228600" cy="13716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rapezoid 111"/>
            <p:cNvSpPr/>
            <p:nvPr/>
          </p:nvSpPr>
          <p:spPr>
            <a:xfrm rot="16200000">
              <a:off x="4764024" y="2116557"/>
              <a:ext cx="757989" cy="182474"/>
            </a:xfrm>
            <a:prstGeom prst="trapezoid">
              <a:avLst>
                <a:gd name="adj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rapezoid 112"/>
            <p:cNvSpPr/>
            <p:nvPr/>
          </p:nvSpPr>
          <p:spPr>
            <a:xfrm rot="10800000">
              <a:off x="4953000" y="2286000"/>
              <a:ext cx="381000" cy="593654"/>
            </a:xfrm>
            <a:prstGeom prst="trapezoid">
              <a:avLst>
                <a:gd name="adj" fmla="val 19827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rapezoid 113"/>
            <p:cNvSpPr/>
            <p:nvPr/>
          </p:nvSpPr>
          <p:spPr>
            <a:xfrm>
              <a:off x="4928616" y="1676400"/>
              <a:ext cx="434098" cy="30480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 flipH="1">
            <a:off x="4419600" y="3886200"/>
            <a:ext cx="381000" cy="1828801"/>
            <a:chOff x="4495800" y="2971801"/>
            <a:chExt cx="381000" cy="1828801"/>
          </a:xfrm>
        </p:grpSpPr>
        <p:grpSp>
          <p:nvGrpSpPr>
            <p:cNvPr id="116" name="Group 81"/>
            <p:cNvGrpSpPr/>
            <p:nvPr/>
          </p:nvGrpSpPr>
          <p:grpSpPr>
            <a:xfrm>
              <a:off x="4495800" y="2971801"/>
              <a:ext cx="381000" cy="1828801"/>
              <a:chOff x="4953000" y="1905000"/>
              <a:chExt cx="381000" cy="2209800"/>
            </a:xfr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</p:grpSpPr>
          <p:sp>
            <p:nvSpPr>
              <p:cNvPr id="118" name="Trapezoid 117"/>
              <p:cNvSpPr/>
              <p:nvPr/>
            </p:nvSpPr>
            <p:spPr>
              <a:xfrm>
                <a:off x="4953000" y="1905000"/>
                <a:ext cx="381000" cy="16764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9" name="Isosceles Triangle 118"/>
              <p:cNvSpPr/>
              <p:nvPr/>
            </p:nvSpPr>
            <p:spPr>
              <a:xfrm flipV="1">
                <a:off x="4953000" y="3581400"/>
                <a:ext cx="381000" cy="533400"/>
              </a:xfrm>
              <a:prstGeom prst="triangle">
                <a:avLst>
                  <a:gd name="adj" fmla="val 0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7" name="Trapezoid 116"/>
            <p:cNvSpPr/>
            <p:nvPr/>
          </p:nvSpPr>
          <p:spPr>
            <a:xfrm rot="5651455">
              <a:off x="4113931" y="3836602"/>
              <a:ext cx="909031" cy="9919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105400" y="3962400"/>
            <a:ext cx="457200" cy="1828800"/>
            <a:chOff x="8077200" y="3048000"/>
            <a:chExt cx="457200" cy="1828800"/>
          </a:xfrm>
        </p:grpSpPr>
        <p:sp>
          <p:nvSpPr>
            <p:cNvPr id="121" name="Trapezoid 120"/>
            <p:cNvSpPr/>
            <p:nvPr/>
          </p:nvSpPr>
          <p:spPr>
            <a:xfrm flipH="1">
              <a:off x="8077200" y="3048000"/>
              <a:ext cx="457200" cy="1389993"/>
            </a:xfrm>
            <a:prstGeom prst="trapezoid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Trapezoid 121"/>
            <p:cNvSpPr/>
            <p:nvPr/>
          </p:nvSpPr>
          <p:spPr>
            <a:xfrm rot="10800000">
              <a:off x="8153400" y="3962400"/>
              <a:ext cx="286873" cy="336424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rapezoid 122"/>
            <p:cNvSpPr/>
            <p:nvPr/>
          </p:nvSpPr>
          <p:spPr>
            <a:xfrm rot="10800000" flipV="1">
              <a:off x="8153401" y="3505200"/>
              <a:ext cx="286873" cy="45720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Isosceles Triangle 123"/>
            <p:cNvSpPr/>
            <p:nvPr/>
          </p:nvSpPr>
          <p:spPr>
            <a:xfrm flipV="1">
              <a:off x="8077200" y="4419600"/>
              <a:ext cx="457200" cy="4572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438400" y="5867400"/>
            <a:ext cx="1371600" cy="533400"/>
            <a:chOff x="2133600" y="5791200"/>
            <a:chExt cx="1524000" cy="5334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26" name="Isosceles Triangle 125"/>
            <p:cNvSpPr/>
            <p:nvPr/>
          </p:nvSpPr>
          <p:spPr>
            <a:xfrm>
              <a:off x="3124200" y="5867400"/>
              <a:ext cx="533400" cy="457200"/>
            </a:xfrm>
            <a:prstGeom prst="triangle">
              <a:avLst>
                <a:gd name="adj" fmla="val 27486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7" name="Group 88"/>
            <p:cNvGrpSpPr/>
            <p:nvPr/>
          </p:nvGrpSpPr>
          <p:grpSpPr>
            <a:xfrm>
              <a:off x="2133600" y="5791200"/>
              <a:ext cx="1447800" cy="533400"/>
              <a:chOff x="3673642" y="5943600"/>
              <a:chExt cx="1752600" cy="533400"/>
            </a:xfrm>
            <a:grpFill/>
          </p:grpSpPr>
          <p:cxnSp>
            <p:nvCxnSpPr>
              <p:cNvPr id="128" name="Straight Connector 127"/>
              <p:cNvCxnSpPr>
                <a:endCxn id="132" idx="0"/>
              </p:cNvCxnSpPr>
              <p:nvPr/>
            </p:nvCxnSpPr>
            <p:spPr>
              <a:xfrm>
                <a:off x="4038600" y="6096000"/>
                <a:ext cx="989219" cy="76200"/>
              </a:xfrm>
              <a:prstGeom prst="line">
                <a:avLst/>
              </a:prstGeom>
              <a:grpFill/>
              <a:ln w="3175"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>
                <a:endCxn id="132" idx="0"/>
              </p:cNvCxnSpPr>
              <p:nvPr/>
            </p:nvCxnSpPr>
            <p:spPr>
              <a:xfrm>
                <a:off x="4042610" y="6096000"/>
                <a:ext cx="985209" cy="7620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0" name="Isosceles Triangle 129"/>
              <p:cNvSpPr/>
              <p:nvPr/>
            </p:nvSpPr>
            <p:spPr>
              <a:xfrm>
                <a:off x="3673642" y="5943600"/>
                <a:ext cx="593559" cy="533400"/>
              </a:xfrm>
              <a:prstGeom prst="triangle">
                <a:avLst>
                  <a:gd name="adj" fmla="val 61529"/>
                </a:avLst>
              </a:prstGeom>
              <a:gradFill flip="none" rotWithShape="1">
                <a:gsLst>
                  <a:gs pos="0">
                    <a:schemeClr val="tx2">
                      <a:lumMod val="75000"/>
                      <a:shade val="30000"/>
                      <a:satMod val="115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Trapezoid 130"/>
              <p:cNvSpPr/>
              <p:nvPr/>
            </p:nvSpPr>
            <p:spPr>
              <a:xfrm>
                <a:off x="3962400" y="6248400"/>
                <a:ext cx="1143000" cy="2286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Isosceles Triangle 131"/>
              <p:cNvSpPr/>
              <p:nvPr/>
            </p:nvSpPr>
            <p:spPr>
              <a:xfrm>
                <a:off x="4876800" y="6172200"/>
                <a:ext cx="549442" cy="304800"/>
              </a:xfrm>
              <a:prstGeom prst="triangle">
                <a:avLst>
                  <a:gd name="adj" fmla="val 27486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3" name="Group 132"/>
          <p:cNvGrpSpPr/>
          <p:nvPr/>
        </p:nvGrpSpPr>
        <p:grpSpPr>
          <a:xfrm>
            <a:off x="3962400" y="5562600"/>
            <a:ext cx="716280" cy="762000"/>
            <a:chOff x="4846320" y="5562600"/>
            <a:chExt cx="716280" cy="762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grpSpPr>
        <p:sp>
          <p:nvSpPr>
            <p:cNvPr id="134" name="Isosceles Triangle 133"/>
            <p:cNvSpPr/>
            <p:nvPr/>
          </p:nvSpPr>
          <p:spPr>
            <a:xfrm>
              <a:off x="4876800" y="5562600"/>
              <a:ext cx="669235" cy="609600"/>
            </a:xfrm>
            <a:prstGeom prst="triangl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5269283" y="6005513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 flipH="1">
              <a:off x="4880421" y="6001512"/>
              <a:ext cx="273128" cy="316706"/>
            </a:xfrm>
            <a:custGeom>
              <a:avLst/>
              <a:gdLst>
                <a:gd name="connsiteX0" fmla="*/ 69057 w 104775"/>
                <a:gd name="connsiteY0" fmla="*/ 316706 h 316706"/>
                <a:gd name="connsiteX1" fmla="*/ 104775 w 104775"/>
                <a:gd name="connsiteY1" fmla="*/ 164306 h 316706"/>
                <a:gd name="connsiteX2" fmla="*/ 45244 w 104775"/>
                <a:gd name="connsiteY2" fmla="*/ 0 h 316706"/>
                <a:gd name="connsiteX3" fmla="*/ 0 w 104775"/>
                <a:gd name="connsiteY3" fmla="*/ 173831 h 316706"/>
                <a:gd name="connsiteX4" fmla="*/ 69057 w 104775"/>
                <a:gd name="connsiteY4" fmla="*/ 316706 h 31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316706">
                  <a:moveTo>
                    <a:pt x="69057" y="316706"/>
                  </a:moveTo>
                  <a:lnTo>
                    <a:pt x="104775" y="164306"/>
                  </a:lnTo>
                  <a:lnTo>
                    <a:pt x="45244" y="0"/>
                  </a:lnTo>
                  <a:lnTo>
                    <a:pt x="0" y="173831"/>
                  </a:lnTo>
                  <a:lnTo>
                    <a:pt x="69057" y="316706"/>
                  </a:lnTo>
                  <a:close/>
                </a:path>
              </a:pathLst>
            </a:custGeom>
            <a:grpFill/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>
              <a:stCxn id="134" idx="0"/>
              <a:endCxn id="140" idx="0"/>
            </p:cNvCxnSpPr>
            <p:nvPr/>
          </p:nvCxnSpPr>
          <p:spPr>
            <a:xfrm rot="16200000" flipH="1" flipV="1">
              <a:off x="5019580" y="5751761"/>
              <a:ext cx="381000" cy="2678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8" name="Isosceles Triangle 137"/>
            <p:cNvSpPr/>
            <p:nvPr/>
          </p:nvSpPr>
          <p:spPr>
            <a:xfrm>
              <a:off x="5105400" y="5943600"/>
              <a:ext cx="457200" cy="381000"/>
            </a:xfrm>
            <a:prstGeom prst="triangle">
              <a:avLst>
                <a:gd name="adj" fmla="val 59694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Isosceles Triangle 138"/>
            <p:cNvSpPr/>
            <p:nvPr/>
          </p:nvSpPr>
          <p:spPr>
            <a:xfrm>
              <a:off x="4846320" y="5943600"/>
              <a:ext cx="457200" cy="381000"/>
            </a:xfrm>
            <a:prstGeom prst="triangle">
              <a:avLst>
                <a:gd name="adj" fmla="val 38861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4922086" y="5943600"/>
              <a:ext cx="573630" cy="381000"/>
            </a:xfrm>
            <a:prstGeom prst="triangle">
              <a:avLst>
                <a:gd name="adj" fmla="val 49972"/>
              </a:avLst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1096003" y="381000"/>
            <a:ext cx="993035" cy="1158240"/>
            <a:chOff x="1096003" y="381000"/>
            <a:chExt cx="993035" cy="1158240"/>
          </a:xfrm>
        </p:grpSpPr>
        <p:grpSp>
          <p:nvGrpSpPr>
            <p:cNvPr id="151" name="Group 150"/>
            <p:cNvGrpSpPr/>
            <p:nvPr/>
          </p:nvGrpSpPr>
          <p:grpSpPr>
            <a:xfrm>
              <a:off x="1096003" y="381000"/>
              <a:ext cx="993035" cy="1158240"/>
              <a:chOff x="1096003" y="381000"/>
              <a:chExt cx="993035" cy="1158240"/>
            </a:xfrm>
          </p:grpSpPr>
          <p:sp>
            <p:nvSpPr>
              <p:cNvPr id="141" name="Trapezoid 140"/>
              <p:cNvSpPr/>
              <p:nvPr/>
            </p:nvSpPr>
            <p:spPr>
              <a:xfrm rot="16449697">
                <a:off x="1185600" y="785297"/>
                <a:ext cx="586934" cy="505988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Trapezoid 141"/>
              <p:cNvSpPr/>
              <p:nvPr/>
            </p:nvSpPr>
            <p:spPr>
              <a:xfrm rot="16449697">
                <a:off x="1165395" y="421050"/>
                <a:ext cx="370506" cy="509289"/>
              </a:xfrm>
              <a:prstGeom prst="trapezoid">
                <a:avLst>
                  <a:gd name="adj" fmla="val 18574"/>
                </a:avLst>
              </a:prstGeom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1143000" y="381000"/>
                <a:ext cx="922020" cy="1158240"/>
              </a:xfrm>
              <a:custGeom>
                <a:avLst/>
                <a:gdLst>
                  <a:gd name="connsiteX0" fmla="*/ 38100 w 815340"/>
                  <a:gd name="connsiteY0" fmla="*/ 99060 h 1226820"/>
                  <a:gd name="connsiteX1" fmla="*/ 0 w 815340"/>
                  <a:gd name="connsiteY1" fmla="*/ 358140 h 1226820"/>
                  <a:gd name="connsiteX2" fmla="*/ 320040 w 815340"/>
                  <a:gd name="connsiteY2" fmla="*/ 480060 h 1226820"/>
                  <a:gd name="connsiteX3" fmla="*/ 411480 w 815340"/>
                  <a:gd name="connsiteY3" fmla="*/ 632460 h 1226820"/>
                  <a:gd name="connsiteX4" fmla="*/ 297180 w 815340"/>
                  <a:gd name="connsiteY4" fmla="*/ 1082040 h 1226820"/>
                  <a:gd name="connsiteX5" fmla="*/ 426720 w 815340"/>
                  <a:gd name="connsiteY5" fmla="*/ 1173480 h 1226820"/>
                  <a:gd name="connsiteX6" fmla="*/ 731520 w 815340"/>
                  <a:gd name="connsiteY6" fmla="*/ 1226820 h 1226820"/>
                  <a:gd name="connsiteX7" fmla="*/ 800100 w 815340"/>
                  <a:gd name="connsiteY7" fmla="*/ 876300 h 1226820"/>
                  <a:gd name="connsiteX8" fmla="*/ 815340 w 815340"/>
                  <a:gd name="connsiteY8" fmla="*/ 434340 h 1226820"/>
                  <a:gd name="connsiteX9" fmla="*/ 739140 w 815340"/>
                  <a:gd name="connsiteY9" fmla="*/ 236220 h 1226820"/>
                  <a:gd name="connsiteX10" fmla="*/ 541020 w 815340"/>
                  <a:gd name="connsiteY10" fmla="*/ 76200 h 1226820"/>
                  <a:gd name="connsiteX11" fmla="*/ 533400 w 815340"/>
                  <a:gd name="connsiteY11" fmla="*/ 0 h 1226820"/>
                  <a:gd name="connsiteX12" fmla="*/ 38100 w 815340"/>
                  <a:gd name="connsiteY12" fmla="*/ 99060 h 1226820"/>
                  <a:gd name="connsiteX0" fmla="*/ 38100 w 815340"/>
                  <a:gd name="connsiteY0" fmla="*/ 22860 h 1150620"/>
                  <a:gd name="connsiteX1" fmla="*/ 0 w 815340"/>
                  <a:gd name="connsiteY1" fmla="*/ 281940 h 1150620"/>
                  <a:gd name="connsiteX2" fmla="*/ 320040 w 815340"/>
                  <a:gd name="connsiteY2" fmla="*/ 403860 h 1150620"/>
                  <a:gd name="connsiteX3" fmla="*/ 411480 w 815340"/>
                  <a:gd name="connsiteY3" fmla="*/ 556260 h 1150620"/>
                  <a:gd name="connsiteX4" fmla="*/ 297180 w 815340"/>
                  <a:gd name="connsiteY4" fmla="*/ 1005840 h 1150620"/>
                  <a:gd name="connsiteX5" fmla="*/ 426720 w 815340"/>
                  <a:gd name="connsiteY5" fmla="*/ 1097280 h 1150620"/>
                  <a:gd name="connsiteX6" fmla="*/ 731520 w 815340"/>
                  <a:gd name="connsiteY6" fmla="*/ 1150620 h 1150620"/>
                  <a:gd name="connsiteX7" fmla="*/ 800100 w 815340"/>
                  <a:gd name="connsiteY7" fmla="*/ 800100 h 1150620"/>
                  <a:gd name="connsiteX8" fmla="*/ 815340 w 815340"/>
                  <a:gd name="connsiteY8" fmla="*/ 358140 h 1150620"/>
                  <a:gd name="connsiteX9" fmla="*/ 739140 w 815340"/>
                  <a:gd name="connsiteY9" fmla="*/ 160020 h 1150620"/>
                  <a:gd name="connsiteX10" fmla="*/ 541020 w 815340"/>
                  <a:gd name="connsiteY10" fmla="*/ 0 h 1150620"/>
                  <a:gd name="connsiteX11" fmla="*/ 38100 w 815340"/>
                  <a:gd name="connsiteY11" fmla="*/ 22860 h 1150620"/>
                  <a:gd name="connsiteX0" fmla="*/ 0 w 922020"/>
                  <a:gd name="connsiteY0" fmla="*/ 0 h 1158240"/>
                  <a:gd name="connsiteX1" fmla="*/ 106680 w 922020"/>
                  <a:gd name="connsiteY1" fmla="*/ 289560 h 1158240"/>
                  <a:gd name="connsiteX2" fmla="*/ 426720 w 922020"/>
                  <a:gd name="connsiteY2" fmla="*/ 411480 h 1158240"/>
                  <a:gd name="connsiteX3" fmla="*/ 518160 w 922020"/>
                  <a:gd name="connsiteY3" fmla="*/ 563880 h 1158240"/>
                  <a:gd name="connsiteX4" fmla="*/ 403860 w 922020"/>
                  <a:gd name="connsiteY4" fmla="*/ 1013460 h 1158240"/>
                  <a:gd name="connsiteX5" fmla="*/ 533400 w 922020"/>
                  <a:gd name="connsiteY5" fmla="*/ 1104900 h 1158240"/>
                  <a:gd name="connsiteX6" fmla="*/ 838200 w 922020"/>
                  <a:gd name="connsiteY6" fmla="*/ 1158240 h 1158240"/>
                  <a:gd name="connsiteX7" fmla="*/ 906780 w 922020"/>
                  <a:gd name="connsiteY7" fmla="*/ 807720 h 1158240"/>
                  <a:gd name="connsiteX8" fmla="*/ 922020 w 922020"/>
                  <a:gd name="connsiteY8" fmla="*/ 365760 h 1158240"/>
                  <a:gd name="connsiteX9" fmla="*/ 845820 w 922020"/>
                  <a:gd name="connsiteY9" fmla="*/ 167640 h 1158240"/>
                  <a:gd name="connsiteX10" fmla="*/ 647700 w 922020"/>
                  <a:gd name="connsiteY10" fmla="*/ 7620 h 1158240"/>
                  <a:gd name="connsiteX11" fmla="*/ 0 w 922020"/>
                  <a:gd name="connsiteY11" fmla="*/ 0 h 1158240"/>
                  <a:gd name="connsiteX0" fmla="*/ 0 w 922020"/>
                  <a:gd name="connsiteY0" fmla="*/ 68580 h 1150620"/>
                  <a:gd name="connsiteX1" fmla="*/ 106680 w 922020"/>
                  <a:gd name="connsiteY1" fmla="*/ 28194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403860 w 922020"/>
                  <a:gd name="connsiteY4" fmla="*/ 100584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403860 w 922020"/>
                  <a:gd name="connsiteY4" fmla="*/ 100584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304800 w 922020"/>
                  <a:gd name="connsiteY2" fmla="*/ 37338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381000 w 922020"/>
                  <a:gd name="connsiteY2" fmla="*/ 37338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0 h 1158240"/>
                  <a:gd name="connsiteX1" fmla="*/ 76200 w 922020"/>
                  <a:gd name="connsiteY1" fmla="*/ 304800 h 1158240"/>
                  <a:gd name="connsiteX2" fmla="*/ 381000 w 922020"/>
                  <a:gd name="connsiteY2" fmla="*/ 381000 h 1158240"/>
                  <a:gd name="connsiteX3" fmla="*/ 457200 w 922020"/>
                  <a:gd name="connsiteY3" fmla="*/ 609600 h 1158240"/>
                  <a:gd name="connsiteX4" fmla="*/ 381000 w 922020"/>
                  <a:gd name="connsiteY4" fmla="*/ 990600 h 1158240"/>
                  <a:gd name="connsiteX5" fmla="*/ 533400 w 922020"/>
                  <a:gd name="connsiteY5" fmla="*/ 1104900 h 1158240"/>
                  <a:gd name="connsiteX6" fmla="*/ 838200 w 922020"/>
                  <a:gd name="connsiteY6" fmla="*/ 1158240 h 1158240"/>
                  <a:gd name="connsiteX7" fmla="*/ 906780 w 922020"/>
                  <a:gd name="connsiteY7" fmla="*/ 807720 h 1158240"/>
                  <a:gd name="connsiteX8" fmla="*/ 922020 w 922020"/>
                  <a:gd name="connsiteY8" fmla="*/ 365760 h 1158240"/>
                  <a:gd name="connsiteX9" fmla="*/ 845820 w 922020"/>
                  <a:gd name="connsiteY9" fmla="*/ 167640 h 1158240"/>
                  <a:gd name="connsiteX10" fmla="*/ 647700 w 922020"/>
                  <a:gd name="connsiteY10" fmla="*/ 7620 h 1158240"/>
                  <a:gd name="connsiteX11" fmla="*/ 0 w 922020"/>
                  <a:gd name="connsiteY11" fmla="*/ 0 h 1158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22020" h="1158240">
                    <a:moveTo>
                      <a:pt x="0" y="0"/>
                    </a:moveTo>
                    <a:lnTo>
                      <a:pt x="76200" y="304800"/>
                    </a:lnTo>
                    <a:lnTo>
                      <a:pt x="381000" y="381000"/>
                    </a:lnTo>
                    <a:lnTo>
                      <a:pt x="457200" y="609600"/>
                    </a:lnTo>
                    <a:lnTo>
                      <a:pt x="381000" y="990600"/>
                    </a:lnTo>
                    <a:lnTo>
                      <a:pt x="533400" y="1104900"/>
                    </a:lnTo>
                    <a:lnTo>
                      <a:pt x="838200" y="1158240"/>
                    </a:lnTo>
                    <a:lnTo>
                      <a:pt x="906780" y="807720"/>
                    </a:lnTo>
                    <a:lnTo>
                      <a:pt x="922020" y="365760"/>
                    </a:lnTo>
                    <a:lnTo>
                      <a:pt x="845820" y="167640"/>
                    </a:lnTo>
                    <a:lnTo>
                      <a:pt x="647700" y="762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Trapezoid 143"/>
              <p:cNvSpPr/>
              <p:nvPr/>
            </p:nvSpPr>
            <p:spPr>
              <a:xfrm rot="1015393">
                <a:off x="1892043" y="1079081"/>
                <a:ext cx="152400" cy="457200"/>
              </a:xfrm>
              <a:prstGeom prst="trapezoid">
                <a:avLst>
                  <a:gd name="adj" fmla="val 15123"/>
                </a:avLst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Isosceles Triangle 144"/>
              <p:cNvSpPr/>
              <p:nvPr/>
            </p:nvSpPr>
            <p:spPr>
              <a:xfrm rot="7305974">
                <a:off x="1784238" y="616568"/>
                <a:ext cx="228600" cy="381000"/>
              </a:xfrm>
              <a:prstGeom prst="triangle">
                <a:avLst/>
              </a:prstGeom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Trapezoid 145"/>
              <p:cNvSpPr/>
              <p:nvPr/>
            </p:nvSpPr>
            <p:spPr>
              <a:xfrm rot="6777205">
                <a:off x="1682208" y="9559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Trapezoid 146"/>
              <p:cNvSpPr/>
              <p:nvPr/>
            </p:nvSpPr>
            <p:spPr>
              <a:xfrm rot="6777205">
                <a:off x="1682209" y="12607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Trapezoid 147"/>
              <p:cNvSpPr/>
              <p:nvPr/>
            </p:nvSpPr>
            <p:spPr>
              <a:xfrm rot="6777205">
                <a:off x="1682208" y="11083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0" name="Straight Connector 149"/>
              <p:cNvCxnSpPr>
                <a:stCxn id="145" idx="1"/>
                <a:endCxn id="145" idx="5"/>
              </p:cNvCxnSpPr>
              <p:nvPr/>
            </p:nvCxnSpPr>
            <p:spPr>
              <a:xfrm rot="16200000" flipH="1" flipV="1">
                <a:off x="1849949" y="776981"/>
                <a:ext cx="97178" cy="6017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3" name="Freeform 182"/>
            <p:cNvSpPr/>
            <p:nvPr/>
          </p:nvSpPr>
          <p:spPr>
            <a:xfrm>
              <a:off x="1143000" y="384048"/>
              <a:ext cx="922020" cy="365760"/>
            </a:xfrm>
            <a:custGeom>
              <a:avLst/>
              <a:gdLst>
                <a:gd name="connsiteX0" fmla="*/ 38100 w 815340"/>
                <a:gd name="connsiteY0" fmla="*/ 99060 h 1226820"/>
                <a:gd name="connsiteX1" fmla="*/ 0 w 815340"/>
                <a:gd name="connsiteY1" fmla="*/ 358140 h 1226820"/>
                <a:gd name="connsiteX2" fmla="*/ 320040 w 815340"/>
                <a:gd name="connsiteY2" fmla="*/ 480060 h 1226820"/>
                <a:gd name="connsiteX3" fmla="*/ 411480 w 815340"/>
                <a:gd name="connsiteY3" fmla="*/ 632460 h 1226820"/>
                <a:gd name="connsiteX4" fmla="*/ 297180 w 815340"/>
                <a:gd name="connsiteY4" fmla="*/ 1082040 h 1226820"/>
                <a:gd name="connsiteX5" fmla="*/ 426720 w 815340"/>
                <a:gd name="connsiteY5" fmla="*/ 1173480 h 1226820"/>
                <a:gd name="connsiteX6" fmla="*/ 731520 w 815340"/>
                <a:gd name="connsiteY6" fmla="*/ 1226820 h 1226820"/>
                <a:gd name="connsiteX7" fmla="*/ 800100 w 815340"/>
                <a:gd name="connsiteY7" fmla="*/ 876300 h 1226820"/>
                <a:gd name="connsiteX8" fmla="*/ 815340 w 815340"/>
                <a:gd name="connsiteY8" fmla="*/ 434340 h 1226820"/>
                <a:gd name="connsiteX9" fmla="*/ 739140 w 815340"/>
                <a:gd name="connsiteY9" fmla="*/ 236220 h 1226820"/>
                <a:gd name="connsiteX10" fmla="*/ 541020 w 815340"/>
                <a:gd name="connsiteY10" fmla="*/ 76200 h 1226820"/>
                <a:gd name="connsiteX11" fmla="*/ 533400 w 815340"/>
                <a:gd name="connsiteY11" fmla="*/ 0 h 1226820"/>
                <a:gd name="connsiteX12" fmla="*/ 38100 w 815340"/>
                <a:gd name="connsiteY12" fmla="*/ 99060 h 1226820"/>
                <a:gd name="connsiteX0" fmla="*/ 38100 w 815340"/>
                <a:gd name="connsiteY0" fmla="*/ 22860 h 1150620"/>
                <a:gd name="connsiteX1" fmla="*/ 0 w 815340"/>
                <a:gd name="connsiteY1" fmla="*/ 281940 h 1150620"/>
                <a:gd name="connsiteX2" fmla="*/ 320040 w 815340"/>
                <a:gd name="connsiteY2" fmla="*/ 403860 h 1150620"/>
                <a:gd name="connsiteX3" fmla="*/ 411480 w 815340"/>
                <a:gd name="connsiteY3" fmla="*/ 556260 h 1150620"/>
                <a:gd name="connsiteX4" fmla="*/ 297180 w 815340"/>
                <a:gd name="connsiteY4" fmla="*/ 1005840 h 1150620"/>
                <a:gd name="connsiteX5" fmla="*/ 426720 w 815340"/>
                <a:gd name="connsiteY5" fmla="*/ 1097280 h 1150620"/>
                <a:gd name="connsiteX6" fmla="*/ 731520 w 815340"/>
                <a:gd name="connsiteY6" fmla="*/ 1150620 h 1150620"/>
                <a:gd name="connsiteX7" fmla="*/ 800100 w 815340"/>
                <a:gd name="connsiteY7" fmla="*/ 800100 h 1150620"/>
                <a:gd name="connsiteX8" fmla="*/ 815340 w 815340"/>
                <a:gd name="connsiteY8" fmla="*/ 358140 h 1150620"/>
                <a:gd name="connsiteX9" fmla="*/ 739140 w 815340"/>
                <a:gd name="connsiteY9" fmla="*/ 160020 h 1150620"/>
                <a:gd name="connsiteX10" fmla="*/ 541020 w 815340"/>
                <a:gd name="connsiteY10" fmla="*/ 0 h 1150620"/>
                <a:gd name="connsiteX11" fmla="*/ 38100 w 815340"/>
                <a:gd name="connsiteY11" fmla="*/ 22860 h 1150620"/>
                <a:gd name="connsiteX0" fmla="*/ 0 w 922020"/>
                <a:gd name="connsiteY0" fmla="*/ 0 h 1158240"/>
                <a:gd name="connsiteX1" fmla="*/ 106680 w 922020"/>
                <a:gd name="connsiteY1" fmla="*/ 289560 h 1158240"/>
                <a:gd name="connsiteX2" fmla="*/ 426720 w 922020"/>
                <a:gd name="connsiteY2" fmla="*/ 411480 h 1158240"/>
                <a:gd name="connsiteX3" fmla="*/ 518160 w 922020"/>
                <a:gd name="connsiteY3" fmla="*/ 563880 h 1158240"/>
                <a:gd name="connsiteX4" fmla="*/ 403860 w 922020"/>
                <a:gd name="connsiteY4" fmla="*/ 1013460 h 1158240"/>
                <a:gd name="connsiteX5" fmla="*/ 533400 w 922020"/>
                <a:gd name="connsiteY5" fmla="*/ 1104900 h 1158240"/>
                <a:gd name="connsiteX6" fmla="*/ 838200 w 922020"/>
                <a:gd name="connsiteY6" fmla="*/ 1158240 h 1158240"/>
                <a:gd name="connsiteX7" fmla="*/ 906780 w 922020"/>
                <a:gd name="connsiteY7" fmla="*/ 807720 h 1158240"/>
                <a:gd name="connsiteX8" fmla="*/ 922020 w 922020"/>
                <a:gd name="connsiteY8" fmla="*/ 365760 h 1158240"/>
                <a:gd name="connsiteX9" fmla="*/ 845820 w 922020"/>
                <a:gd name="connsiteY9" fmla="*/ 167640 h 1158240"/>
                <a:gd name="connsiteX10" fmla="*/ 647700 w 922020"/>
                <a:gd name="connsiteY10" fmla="*/ 7620 h 1158240"/>
                <a:gd name="connsiteX11" fmla="*/ 0 w 922020"/>
                <a:gd name="connsiteY11" fmla="*/ 0 h 1158240"/>
                <a:gd name="connsiteX0" fmla="*/ 0 w 922020"/>
                <a:gd name="connsiteY0" fmla="*/ 68580 h 1150620"/>
                <a:gd name="connsiteX1" fmla="*/ 106680 w 922020"/>
                <a:gd name="connsiteY1" fmla="*/ 281940 h 1150620"/>
                <a:gd name="connsiteX2" fmla="*/ 426720 w 922020"/>
                <a:gd name="connsiteY2" fmla="*/ 403860 h 1150620"/>
                <a:gd name="connsiteX3" fmla="*/ 518160 w 922020"/>
                <a:gd name="connsiteY3" fmla="*/ 556260 h 1150620"/>
                <a:gd name="connsiteX4" fmla="*/ 403860 w 922020"/>
                <a:gd name="connsiteY4" fmla="*/ 100584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68580 h 1150620"/>
                <a:gd name="connsiteX1" fmla="*/ 76200 w 922020"/>
                <a:gd name="connsiteY1" fmla="*/ 297180 h 1150620"/>
                <a:gd name="connsiteX2" fmla="*/ 426720 w 922020"/>
                <a:gd name="connsiteY2" fmla="*/ 403860 h 1150620"/>
                <a:gd name="connsiteX3" fmla="*/ 518160 w 922020"/>
                <a:gd name="connsiteY3" fmla="*/ 556260 h 1150620"/>
                <a:gd name="connsiteX4" fmla="*/ 403860 w 922020"/>
                <a:gd name="connsiteY4" fmla="*/ 100584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68580 h 1150620"/>
                <a:gd name="connsiteX1" fmla="*/ 76200 w 922020"/>
                <a:gd name="connsiteY1" fmla="*/ 297180 h 1150620"/>
                <a:gd name="connsiteX2" fmla="*/ 426720 w 922020"/>
                <a:gd name="connsiteY2" fmla="*/ 403860 h 1150620"/>
                <a:gd name="connsiteX3" fmla="*/ 518160 w 922020"/>
                <a:gd name="connsiteY3" fmla="*/ 556260 h 1150620"/>
                <a:gd name="connsiteX4" fmla="*/ 381000 w 922020"/>
                <a:gd name="connsiteY4" fmla="*/ 98298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68580 h 1150620"/>
                <a:gd name="connsiteX1" fmla="*/ 76200 w 922020"/>
                <a:gd name="connsiteY1" fmla="*/ 297180 h 1150620"/>
                <a:gd name="connsiteX2" fmla="*/ 426720 w 922020"/>
                <a:gd name="connsiteY2" fmla="*/ 403860 h 1150620"/>
                <a:gd name="connsiteX3" fmla="*/ 457200 w 922020"/>
                <a:gd name="connsiteY3" fmla="*/ 601980 h 1150620"/>
                <a:gd name="connsiteX4" fmla="*/ 381000 w 922020"/>
                <a:gd name="connsiteY4" fmla="*/ 98298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68580 h 1150620"/>
                <a:gd name="connsiteX1" fmla="*/ 76200 w 922020"/>
                <a:gd name="connsiteY1" fmla="*/ 297180 h 1150620"/>
                <a:gd name="connsiteX2" fmla="*/ 304800 w 922020"/>
                <a:gd name="connsiteY2" fmla="*/ 373380 h 1150620"/>
                <a:gd name="connsiteX3" fmla="*/ 457200 w 922020"/>
                <a:gd name="connsiteY3" fmla="*/ 601980 h 1150620"/>
                <a:gd name="connsiteX4" fmla="*/ 381000 w 922020"/>
                <a:gd name="connsiteY4" fmla="*/ 98298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68580 h 1150620"/>
                <a:gd name="connsiteX1" fmla="*/ 76200 w 922020"/>
                <a:gd name="connsiteY1" fmla="*/ 297180 h 1150620"/>
                <a:gd name="connsiteX2" fmla="*/ 381000 w 922020"/>
                <a:gd name="connsiteY2" fmla="*/ 373380 h 1150620"/>
                <a:gd name="connsiteX3" fmla="*/ 457200 w 922020"/>
                <a:gd name="connsiteY3" fmla="*/ 601980 h 1150620"/>
                <a:gd name="connsiteX4" fmla="*/ 381000 w 922020"/>
                <a:gd name="connsiteY4" fmla="*/ 982980 h 1150620"/>
                <a:gd name="connsiteX5" fmla="*/ 533400 w 922020"/>
                <a:gd name="connsiteY5" fmla="*/ 1097280 h 1150620"/>
                <a:gd name="connsiteX6" fmla="*/ 838200 w 922020"/>
                <a:gd name="connsiteY6" fmla="*/ 1150620 h 1150620"/>
                <a:gd name="connsiteX7" fmla="*/ 906780 w 922020"/>
                <a:gd name="connsiteY7" fmla="*/ 800100 h 1150620"/>
                <a:gd name="connsiteX8" fmla="*/ 922020 w 922020"/>
                <a:gd name="connsiteY8" fmla="*/ 358140 h 1150620"/>
                <a:gd name="connsiteX9" fmla="*/ 845820 w 922020"/>
                <a:gd name="connsiteY9" fmla="*/ 160020 h 1150620"/>
                <a:gd name="connsiteX10" fmla="*/ 647700 w 922020"/>
                <a:gd name="connsiteY10" fmla="*/ 0 h 1150620"/>
                <a:gd name="connsiteX11" fmla="*/ 0 w 922020"/>
                <a:gd name="connsiteY11" fmla="*/ 68580 h 1150620"/>
                <a:gd name="connsiteX0" fmla="*/ 0 w 922020"/>
                <a:gd name="connsiteY0" fmla="*/ 0 h 1158240"/>
                <a:gd name="connsiteX1" fmla="*/ 76200 w 922020"/>
                <a:gd name="connsiteY1" fmla="*/ 304800 h 1158240"/>
                <a:gd name="connsiteX2" fmla="*/ 381000 w 922020"/>
                <a:gd name="connsiteY2" fmla="*/ 381000 h 1158240"/>
                <a:gd name="connsiteX3" fmla="*/ 457200 w 922020"/>
                <a:gd name="connsiteY3" fmla="*/ 609600 h 1158240"/>
                <a:gd name="connsiteX4" fmla="*/ 381000 w 922020"/>
                <a:gd name="connsiteY4" fmla="*/ 990600 h 1158240"/>
                <a:gd name="connsiteX5" fmla="*/ 533400 w 922020"/>
                <a:gd name="connsiteY5" fmla="*/ 1104900 h 1158240"/>
                <a:gd name="connsiteX6" fmla="*/ 838200 w 922020"/>
                <a:gd name="connsiteY6" fmla="*/ 1158240 h 1158240"/>
                <a:gd name="connsiteX7" fmla="*/ 906780 w 922020"/>
                <a:gd name="connsiteY7" fmla="*/ 807720 h 1158240"/>
                <a:gd name="connsiteX8" fmla="*/ 922020 w 922020"/>
                <a:gd name="connsiteY8" fmla="*/ 365760 h 1158240"/>
                <a:gd name="connsiteX9" fmla="*/ 845820 w 922020"/>
                <a:gd name="connsiteY9" fmla="*/ 167640 h 1158240"/>
                <a:gd name="connsiteX10" fmla="*/ 647700 w 922020"/>
                <a:gd name="connsiteY10" fmla="*/ 7620 h 1158240"/>
                <a:gd name="connsiteX11" fmla="*/ 0 w 922020"/>
                <a:gd name="connsiteY11" fmla="*/ 0 h 1158240"/>
                <a:gd name="connsiteX0" fmla="*/ 0 w 922020"/>
                <a:gd name="connsiteY0" fmla="*/ 0 h 1158240"/>
                <a:gd name="connsiteX1" fmla="*/ 76200 w 922020"/>
                <a:gd name="connsiteY1" fmla="*/ 304800 h 1158240"/>
                <a:gd name="connsiteX2" fmla="*/ 381000 w 922020"/>
                <a:gd name="connsiteY2" fmla="*/ 381000 h 1158240"/>
                <a:gd name="connsiteX3" fmla="*/ 457200 w 922020"/>
                <a:gd name="connsiteY3" fmla="*/ 609600 h 1158240"/>
                <a:gd name="connsiteX4" fmla="*/ 381000 w 922020"/>
                <a:gd name="connsiteY4" fmla="*/ 990600 h 1158240"/>
                <a:gd name="connsiteX5" fmla="*/ 838200 w 922020"/>
                <a:gd name="connsiteY5" fmla="*/ 1158240 h 1158240"/>
                <a:gd name="connsiteX6" fmla="*/ 906780 w 922020"/>
                <a:gd name="connsiteY6" fmla="*/ 807720 h 1158240"/>
                <a:gd name="connsiteX7" fmla="*/ 922020 w 922020"/>
                <a:gd name="connsiteY7" fmla="*/ 365760 h 1158240"/>
                <a:gd name="connsiteX8" fmla="*/ 845820 w 922020"/>
                <a:gd name="connsiteY8" fmla="*/ 167640 h 1158240"/>
                <a:gd name="connsiteX9" fmla="*/ 647700 w 922020"/>
                <a:gd name="connsiteY9" fmla="*/ 7620 h 1158240"/>
                <a:gd name="connsiteX10" fmla="*/ 0 w 922020"/>
                <a:gd name="connsiteY10" fmla="*/ 0 h 1158240"/>
                <a:gd name="connsiteX0" fmla="*/ 0 w 922020"/>
                <a:gd name="connsiteY0" fmla="*/ 0 h 1158240"/>
                <a:gd name="connsiteX1" fmla="*/ 76200 w 922020"/>
                <a:gd name="connsiteY1" fmla="*/ 304800 h 1158240"/>
                <a:gd name="connsiteX2" fmla="*/ 381000 w 922020"/>
                <a:gd name="connsiteY2" fmla="*/ 381000 h 1158240"/>
                <a:gd name="connsiteX3" fmla="*/ 457200 w 922020"/>
                <a:gd name="connsiteY3" fmla="*/ 609600 h 1158240"/>
                <a:gd name="connsiteX4" fmla="*/ 762000 w 922020"/>
                <a:gd name="connsiteY4" fmla="*/ 530352 h 1158240"/>
                <a:gd name="connsiteX5" fmla="*/ 838200 w 922020"/>
                <a:gd name="connsiteY5" fmla="*/ 1158240 h 1158240"/>
                <a:gd name="connsiteX6" fmla="*/ 906780 w 922020"/>
                <a:gd name="connsiteY6" fmla="*/ 807720 h 1158240"/>
                <a:gd name="connsiteX7" fmla="*/ 922020 w 922020"/>
                <a:gd name="connsiteY7" fmla="*/ 365760 h 1158240"/>
                <a:gd name="connsiteX8" fmla="*/ 845820 w 922020"/>
                <a:gd name="connsiteY8" fmla="*/ 167640 h 1158240"/>
                <a:gd name="connsiteX9" fmla="*/ 647700 w 922020"/>
                <a:gd name="connsiteY9" fmla="*/ 7620 h 1158240"/>
                <a:gd name="connsiteX10" fmla="*/ 0 w 922020"/>
                <a:gd name="connsiteY10" fmla="*/ 0 h 1158240"/>
                <a:gd name="connsiteX0" fmla="*/ 0 w 922020"/>
                <a:gd name="connsiteY0" fmla="*/ 0 h 807720"/>
                <a:gd name="connsiteX1" fmla="*/ 76200 w 922020"/>
                <a:gd name="connsiteY1" fmla="*/ 304800 h 807720"/>
                <a:gd name="connsiteX2" fmla="*/ 381000 w 922020"/>
                <a:gd name="connsiteY2" fmla="*/ 381000 h 807720"/>
                <a:gd name="connsiteX3" fmla="*/ 457200 w 922020"/>
                <a:gd name="connsiteY3" fmla="*/ 609600 h 807720"/>
                <a:gd name="connsiteX4" fmla="*/ 762000 w 922020"/>
                <a:gd name="connsiteY4" fmla="*/ 530352 h 807720"/>
                <a:gd name="connsiteX5" fmla="*/ 906780 w 922020"/>
                <a:gd name="connsiteY5" fmla="*/ 807720 h 807720"/>
                <a:gd name="connsiteX6" fmla="*/ 922020 w 922020"/>
                <a:gd name="connsiteY6" fmla="*/ 365760 h 807720"/>
                <a:gd name="connsiteX7" fmla="*/ 845820 w 922020"/>
                <a:gd name="connsiteY7" fmla="*/ 167640 h 807720"/>
                <a:gd name="connsiteX8" fmla="*/ 647700 w 922020"/>
                <a:gd name="connsiteY8" fmla="*/ 7620 h 807720"/>
                <a:gd name="connsiteX9" fmla="*/ 0 w 922020"/>
                <a:gd name="connsiteY9" fmla="*/ 0 h 807720"/>
                <a:gd name="connsiteX0" fmla="*/ 0 w 922020"/>
                <a:gd name="connsiteY0" fmla="*/ 0 h 609600"/>
                <a:gd name="connsiteX1" fmla="*/ 76200 w 922020"/>
                <a:gd name="connsiteY1" fmla="*/ 304800 h 609600"/>
                <a:gd name="connsiteX2" fmla="*/ 381000 w 922020"/>
                <a:gd name="connsiteY2" fmla="*/ 381000 h 609600"/>
                <a:gd name="connsiteX3" fmla="*/ 457200 w 922020"/>
                <a:gd name="connsiteY3" fmla="*/ 609600 h 609600"/>
                <a:gd name="connsiteX4" fmla="*/ 762000 w 922020"/>
                <a:gd name="connsiteY4" fmla="*/ 530352 h 609600"/>
                <a:gd name="connsiteX5" fmla="*/ 922020 w 922020"/>
                <a:gd name="connsiteY5" fmla="*/ 365760 h 609600"/>
                <a:gd name="connsiteX6" fmla="*/ 845820 w 922020"/>
                <a:gd name="connsiteY6" fmla="*/ 167640 h 609600"/>
                <a:gd name="connsiteX7" fmla="*/ 647700 w 922020"/>
                <a:gd name="connsiteY7" fmla="*/ 7620 h 609600"/>
                <a:gd name="connsiteX8" fmla="*/ 0 w 922020"/>
                <a:gd name="connsiteY8" fmla="*/ 0 h 609600"/>
                <a:gd name="connsiteX0" fmla="*/ 0 w 922020"/>
                <a:gd name="connsiteY0" fmla="*/ 0 h 609600"/>
                <a:gd name="connsiteX1" fmla="*/ 76200 w 922020"/>
                <a:gd name="connsiteY1" fmla="*/ 304800 h 609600"/>
                <a:gd name="connsiteX2" fmla="*/ 381000 w 922020"/>
                <a:gd name="connsiteY2" fmla="*/ 381000 h 609600"/>
                <a:gd name="connsiteX3" fmla="*/ 457200 w 922020"/>
                <a:gd name="connsiteY3" fmla="*/ 609600 h 609600"/>
                <a:gd name="connsiteX4" fmla="*/ 685800 w 922020"/>
                <a:gd name="connsiteY4" fmla="*/ 149352 h 609600"/>
                <a:gd name="connsiteX5" fmla="*/ 922020 w 922020"/>
                <a:gd name="connsiteY5" fmla="*/ 365760 h 609600"/>
                <a:gd name="connsiteX6" fmla="*/ 845820 w 922020"/>
                <a:gd name="connsiteY6" fmla="*/ 167640 h 609600"/>
                <a:gd name="connsiteX7" fmla="*/ 647700 w 922020"/>
                <a:gd name="connsiteY7" fmla="*/ 7620 h 609600"/>
                <a:gd name="connsiteX8" fmla="*/ 0 w 922020"/>
                <a:gd name="connsiteY8" fmla="*/ 0 h 609600"/>
                <a:gd name="connsiteX0" fmla="*/ 0 w 922020"/>
                <a:gd name="connsiteY0" fmla="*/ 0 h 381000"/>
                <a:gd name="connsiteX1" fmla="*/ 76200 w 922020"/>
                <a:gd name="connsiteY1" fmla="*/ 304800 h 381000"/>
                <a:gd name="connsiteX2" fmla="*/ 381000 w 922020"/>
                <a:gd name="connsiteY2" fmla="*/ 381000 h 381000"/>
                <a:gd name="connsiteX3" fmla="*/ 457200 w 922020"/>
                <a:gd name="connsiteY3" fmla="*/ 73152 h 381000"/>
                <a:gd name="connsiteX4" fmla="*/ 685800 w 922020"/>
                <a:gd name="connsiteY4" fmla="*/ 149352 h 381000"/>
                <a:gd name="connsiteX5" fmla="*/ 922020 w 922020"/>
                <a:gd name="connsiteY5" fmla="*/ 365760 h 381000"/>
                <a:gd name="connsiteX6" fmla="*/ 845820 w 922020"/>
                <a:gd name="connsiteY6" fmla="*/ 167640 h 381000"/>
                <a:gd name="connsiteX7" fmla="*/ 647700 w 922020"/>
                <a:gd name="connsiteY7" fmla="*/ 7620 h 381000"/>
                <a:gd name="connsiteX8" fmla="*/ 0 w 922020"/>
                <a:gd name="connsiteY8" fmla="*/ 0 h 381000"/>
                <a:gd name="connsiteX0" fmla="*/ 0 w 922020"/>
                <a:gd name="connsiteY0" fmla="*/ 0 h 365760"/>
                <a:gd name="connsiteX1" fmla="*/ 76200 w 922020"/>
                <a:gd name="connsiteY1" fmla="*/ 304800 h 365760"/>
                <a:gd name="connsiteX2" fmla="*/ 228600 w 922020"/>
                <a:gd name="connsiteY2" fmla="*/ 149352 h 365760"/>
                <a:gd name="connsiteX3" fmla="*/ 457200 w 922020"/>
                <a:gd name="connsiteY3" fmla="*/ 73152 h 365760"/>
                <a:gd name="connsiteX4" fmla="*/ 6858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  <a:gd name="connsiteX0" fmla="*/ 0 w 922020"/>
                <a:gd name="connsiteY0" fmla="*/ 0 h 365760"/>
                <a:gd name="connsiteX1" fmla="*/ 76200 w 922020"/>
                <a:gd name="connsiteY1" fmla="*/ 304800 h 365760"/>
                <a:gd name="connsiteX2" fmla="*/ 228600 w 922020"/>
                <a:gd name="connsiteY2" fmla="*/ 149352 h 365760"/>
                <a:gd name="connsiteX3" fmla="*/ 457200 w 922020"/>
                <a:gd name="connsiteY3" fmla="*/ 73152 h 365760"/>
                <a:gd name="connsiteX4" fmla="*/ 7620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  <a:gd name="connsiteX0" fmla="*/ 0 w 922020"/>
                <a:gd name="connsiteY0" fmla="*/ 0 h 365760"/>
                <a:gd name="connsiteX1" fmla="*/ 0 w 922020"/>
                <a:gd name="connsiteY1" fmla="*/ 149352 h 365760"/>
                <a:gd name="connsiteX2" fmla="*/ 228600 w 922020"/>
                <a:gd name="connsiteY2" fmla="*/ 149352 h 365760"/>
                <a:gd name="connsiteX3" fmla="*/ 457200 w 922020"/>
                <a:gd name="connsiteY3" fmla="*/ 73152 h 365760"/>
                <a:gd name="connsiteX4" fmla="*/ 7620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  <a:gd name="connsiteX0" fmla="*/ 0 w 922020"/>
                <a:gd name="connsiteY0" fmla="*/ 0 h 365760"/>
                <a:gd name="connsiteX1" fmla="*/ 0 w 922020"/>
                <a:gd name="connsiteY1" fmla="*/ 149352 h 365760"/>
                <a:gd name="connsiteX2" fmla="*/ 228600 w 922020"/>
                <a:gd name="connsiteY2" fmla="*/ 73152 h 365760"/>
                <a:gd name="connsiteX3" fmla="*/ 457200 w 922020"/>
                <a:gd name="connsiteY3" fmla="*/ 73152 h 365760"/>
                <a:gd name="connsiteX4" fmla="*/ 7620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  <a:gd name="connsiteX0" fmla="*/ 0 w 922020"/>
                <a:gd name="connsiteY0" fmla="*/ 0 h 365760"/>
                <a:gd name="connsiteX1" fmla="*/ 0 w 922020"/>
                <a:gd name="connsiteY1" fmla="*/ 149352 h 365760"/>
                <a:gd name="connsiteX2" fmla="*/ 228600 w 922020"/>
                <a:gd name="connsiteY2" fmla="*/ 73152 h 365760"/>
                <a:gd name="connsiteX3" fmla="*/ 533400 w 922020"/>
                <a:gd name="connsiteY3" fmla="*/ 73152 h 365760"/>
                <a:gd name="connsiteX4" fmla="*/ 7620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  <a:gd name="connsiteX0" fmla="*/ 0 w 922020"/>
                <a:gd name="connsiteY0" fmla="*/ 0 h 365760"/>
                <a:gd name="connsiteX1" fmla="*/ 76200 w 922020"/>
                <a:gd name="connsiteY1" fmla="*/ 301752 h 365760"/>
                <a:gd name="connsiteX2" fmla="*/ 228600 w 922020"/>
                <a:gd name="connsiteY2" fmla="*/ 73152 h 365760"/>
                <a:gd name="connsiteX3" fmla="*/ 533400 w 922020"/>
                <a:gd name="connsiteY3" fmla="*/ 73152 h 365760"/>
                <a:gd name="connsiteX4" fmla="*/ 762000 w 922020"/>
                <a:gd name="connsiteY4" fmla="*/ 149352 h 365760"/>
                <a:gd name="connsiteX5" fmla="*/ 922020 w 922020"/>
                <a:gd name="connsiteY5" fmla="*/ 365760 h 365760"/>
                <a:gd name="connsiteX6" fmla="*/ 845820 w 922020"/>
                <a:gd name="connsiteY6" fmla="*/ 167640 h 365760"/>
                <a:gd name="connsiteX7" fmla="*/ 647700 w 922020"/>
                <a:gd name="connsiteY7" fmla="*/ 7620 h 365760"/>
                <a:gd name="connsiteX8" fmla="*/ 0 w 922020"/>
                <a:gd name="connsiteY8" fmla="*/ 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2020" h="365760">
                  <a:moveTo>
                    <a:pt x="0" y="0"/>
                  </a:moveTo>
                  <a:lnTo>
                    <a:pt x="76200" y="301752"/>
                  </a:lnTo>
                  <a:lnTo>
                    <a:pt x="228600" y="73152"/>
                  </a:lnTo>
                  <a:lnTo>
                    <a:pt x="533400" y="73152"/>
                  </a:lnTo>
                  <a:lnTo>
                    <a:pt x="762000" y="149352"/>
                  </a:lnTo>
                  <a:lnTo>
                    <a:pt x="922020" y="365760"/>
                  </a:lnTo>
                  <a:lnTo>
                    <a:pt x="845820" y="167640"/>
                  </a:lnTo>
                  <a:lnTo>
                    <a:pt x="647700" y="76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0"/>
                    <a:shade val="30000"/>
                    <a:satMod val="115000"/>
                  </a:schemeClr>
                </a:gs>
                <a:gs pos="50000">
                  <a:schemeClr val="accent1">
                    <a:lumMod val="50000"/>
                    <a:shade val="67500"/>
                    <a:satMod val="115000"/>
                  </a:schemeClr>
                </a:gs>
                <a:gs pos="100000">
                  <a:schemeClr val="accent1">
                    <a:lumMod val="50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2743200" y="361950"/>
            <a:ext cx="914400" cy="1094423"/>
            <a:chOff x="2743200" y="361950"/>
            <a:chExt cx="914400" cy="1094423"/>
          </a:xfrm>
        </p:grpSpPr>
        <p:grpSp>
          <p:nvGrpSpPr>
            <p:cNvPr id="186" name="Group 185"/>
            <p:cNvGrpSpPr/>
            <p:nvPr/>
          </p:nvGrpSpPr>
          <p:grpSpPr>
            <a:xfrm>
              <a:off x="3190876" y="361950"/>
              <a:ext cx="466724" cy="1090613"/>
              <a:chOff x="3190876" y="361950"/>
              <a:chExt cx="528638" cy="1090613"/>
            </a:xfrm>
          </p:grpSpPr>
          <p:sp>
            <p:nvSpPr>
              <p:cNvPr id="169" name="Freeform 168"/>
              <p:cNvSpPr/>
              <p:nvPr/>
            </p:nvSpPr>
            <p:spPr>
              <a:xfrm>
                <a:off x="3190876" y="361950"/>
                <a:ext cx="528638" cy="1090613"/>
              </a:xfrm>
              <a:custGeom>
                <a:avLst/>
                <a:gdLst>
                  <a:gd name="connsiteX0" fmla="*/ 357187 w 876300"/>
                  <a:gd name="connsiteY0" fmla="*/ 0 h 1090613"/>
                  <a:gd name="connsiteX1" fmla="*/ 571500 w 876300"/>
                  <a:gd name="connsiteY1" fmla="*/ 9525 h 1090613"/>
                  <a:gd name="connsiteX2" fmla="*/ 714375 w 876300"/>
                  <a:gd name="connsiteY2" fmla="*/ 80963 h 1090613"/>
                  <a:gd name="connsiteX3" fmla="*/ 804862 w 876300"/>
                  <a:gd name="connsiteY3" fmla="*/ 161925 h 1090613"/>
                  <a:gd name="connsiteX4" fmla="*/ 828675 w 876300"/>
                  <a:gd name="connsiteY4" fmla="*/ 295275 h 1090613"/>
                  <a:gd name="connsiteX5" fmla="*/ 866775 w 876300"/>
                  <a:gd name="connsiteY5" fmla="*/ 604838 h 1090613"/>
                  <a:gd name="connsiteX6" fmla="*/ 876300 w 876300"/>
                  <a:gd name="connsiteY6" fmla="*/ 1090613 h 1090613"/>
                  <a:gd name="connsiteX7" fmla="*/ 561975 w 876300"/>
                  <a:gd name="connsiteY7" fmla="*/ 1062038 h 1090613"/>
                  <a:gd name="connsiteX8" fmla="*/ 347662 w 876300"/>
                  <a:gd name="connsiteY8" fmla="*/ 1057275 h 1090613"/>
                  <a:gd name="connsiteX9" fmla="*/ 0 w 876300"/>
                  <a:gd name="connsiteY9" fmla="*/ 87630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914400 w 1433513"/>
                  <a:gd name="connsiteY0" fmla="*/ 0 h 1090613"/>
                  <a:gd name="connsiteX1" fmla="*/ 1128713 w 1433513"/>
                  <a:gd name="connsiteY1" fmla="*/ 9525 h 1090613"/>
                  <a:gd name="connsiteX2" fmla="*/ 1271588 w 1433513"/>
                  <a:gd name="connsiteY2" fmla="*/ 80963 h 1090613"/>
                  <a:gd name="connsiteX3" fmla="*/ 1362075 w 1433513"/>
                  <a:gd name="connsiteY3" fmla="*/ 161925 h 1090613"/>
                  <a:gd name="connsiteX4" fmla="*/ 1385888 w 1433513"/>
                  <a:gd name="connsiteY4" fmla="*/ 295275 h 1090613"/>
                  <a:gd name="connsiteX5" fmla="*/ 1423988 w 1433513"/>
                  <a:gd name="connsiteY5" fmla="*/ 604838 h 1090613"/>
                  <a:gd name="connsiteX6" fmla="*/ 1433513 w 1433513"/>
                  <a:gd name="connsiteY6" fmla="*/ 1090613 h 1090613"/>
                  <a:gd name="connsiteX7" fmla="*/ 1119188 w 1433513"/>
                  <a:gd name="connsiteY7" fmla="*/ 1062038 h 1090613"/>
                  <a:gd name="connsiteX8" fmla="*/ 904875 w 1433513"/>
                  <a:gd name="connsiteY8" fmla="*/ 1057275 h 1090613"/>
                  <a:gd name="connsiteX9" fmla="*/ 0 w 1433513"/>
                  <a:gd name="connsiteY9" fmla="*/ 857250 h 1090613"/>
                  <a:gd name="connsiteX0" fmla="*/ 9525 w 528638"/>
                  <a:gd name="connsiteY0" fmla="*/ 0 h 1090613"/>
                  <a:gd name="connsiteX1" fmla="*/ 223838 w 528638"/>
                  <a:gd name="connsiteY1" fmla="*/ 9525 h 1090613"/>
                  <a:gd name="connsiteX2" fmla="*/ 366713 w 528638"/>
                  <a:gd name="connsiteY2" fmla="*/ 80963 h 1090613"/>
                  <a:gd name="connsiteX3" fmla="*/ 457200 w 528638"/>
                  <a:gd name="connsiteY3" fmla="*/ 161925 h 1090613"/>
                  <a:gd name="connsiteX4" fmla="*/ 481013 w 528638"/>
                  <a:gd name="connsiteY4" fmla="*/ 295275 h 1090613"/>
                  <a:gd name="connsiteX5" fmla="*/ 519113 w 528638"/>
                  <a:gd name="connsiteY5" fmla="*/ 604838 h 1090613"/>
                  <a:gd name="connsiteX6" fmla="*/ 528638 w 528638"/>
                  <a:gd name="connsiteY6" fmla="*/ 1090613 h 1090613"/>
                  <a:gd name="connsiteX7" fmla="*/ 214313 w 528638"/>
                  <a:gd name="connsiteY7" fmla="*/ 1062038 h 1090613"/>
                  <a:gd name="connsiteX8" fmla="*/ 0 w 528638"/>
                  <a:gd name="connsiteY8" fmla="*/ 1057275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8638" h="1090613">
                    <a:moveTo>
                      <a:pt x="9525" y="0"/>
                    </a:moveTo>
                    <a:lnTo>
                      <a:pt x="223838" y="9525"/>
                    </a:lnTo>
                    <a:lnTo>
                      <a:pt x="366713" y="80963"/>
                    </a:lnTo>
                    <a:lnTo>
                      <a:pt x="457200" y="161925"/>
                    </a:lnTo>
                    <a:lnTo>
                      <a:pt x="481013" y="295275"/>
                    </a:lnTo>
                    <a:lnTo>
                      <a:pt x="519113" y="604838"/>
                    </a:lnTo>
                    <a:lnTo>
                      <a:pt x="528638" y="1090613"/>
                    </a:lnTo>
                    <a:lnTo>
                      <a:pt x="214313" y="1062038"/>
                    </a:lnTo>
                    <a:lnTo>
                      <a:pt x="0" y="10572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6" name="Group 155"/>
              <p:cNvGrpSpPr/>
              <p:nvPr/>
            </p:nvGrpSpPr>
            <p:grpSpPr>
              <a:xfrm flipH="1">
                <a:off x="3200400" y="640080"/>
                <a:ext cx="381000" cy="228600"/>
                <a:chOff x="2698638" y="692767"/>
                <a:chExt cx="381000" cy="228600"/>
              </a:xfrm>
            </p:grpSpPr>
            <p:sp>
              <p:nvSpPr>
                <p:cNvPr id="157" name="Isosceles Triangle 156"/>
                <p:cNvSpPr/>
                <p:nvPr/>
              </p:nvSpPr>
              <p:spPr>
                <a:xfrm rot="7305974">
                  <a:off x="2774838" y="616567"/>
                  <a:ext cx="228600" cy="3810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8" name="Straight Connector 157"/>
                <p:cNvCxnSpPr>
                  <a:stCxn id="157" idx="1"/>
                  <a:endCxn id="157" idx="5"/>
                </p:cNvCxnSpPr>
                <p:nvPr/>
              </p:nvCxnSpPr>
              <p:spPr>
                <a:xfrm rot="16200000" flipH="1" flipV="1">
                  <a:off x="2840549" y="776980"/>
                  <a:ext cx="97178" cy="60174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0" name="Trapezoid 169"/>
              <p:cNvSpPr/>
              <p:nvPr/>
            </p:nvSpPr>
            <p:spPr>
              <a:xfrm rot="14822795" flipH="1">
                <a:off x="3511008" y="8797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Trapezoid 170"/>
              <p:cNvSpPr/>
              <p:nvPr/>
            </p:nvSpPr>
            <p:spPr>
              <a:xfrm rot="14822795" flipH="1">
                <a:off x="3511009" y="11845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Trapezoid 171"/>
              <p:cNvSpPr/>
              <p:nvPr/>
            </p:nvSpPr>
            <p:spPr>
              <a:xfrm rot="14822795" flipH="1">
                <a:off x="3511008" y="10321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Freeform 184"/>
              <p:cNvSpPr/>
              <p:nvPr/>
            </p:nvSpPr>
            <p:spPr>
              <a:xfrm>
                <a:off x="3195638" y="361950"/>
                <a:ext cx="209550" cy="419100"/>
              </a:xfrm>
              <a:custGeom>
                <a:avLst/>
                <a:gdLst>
                  <a:gd name="connsiteX0" fmla="*/ 0 w 209550"/>
                  <a:gd name="connsiteY0" fmla="*/ 419100 h 419100"/>
                  <a:gd name="connsiteX1" fmla="*/ 57150 w 209550"/>
                  <a:gd name="connsiteY1" fmla="*/ 171450 h 419100"/>
                  <a:gd name="connsiteX2" fmla="*/ 171450 w 209550"/>
                  <a:gd name="connsiteY2" fmla="*/ 47625 h 419100"/>
                  <a:gd name="connsiteX3" fmla="*/ 209550 w 209550"/>
                  <a:gd name="connsiteY3" fmla="*/ 9525 h 419100"/>
                  <a:gd name="connsiteX4" fmla="*/ 0 w 209550"/>
                  <a:gd name="connsiteY4" fmla="*/ 0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9550" h="419100">
                    <a:moveTo>
                      <a:pt x="0" y="419100"/>
                    </a:moveTo>
                    <a:lnTo>
                      <a:pt x="57150" y="171450"/>
                    </a:lnTo>
                    <a:lnTo>
                      <a:pt x="171450" y="47625"/>
                    </a:lnTo>
                    <a:lnTo>
                      <a:pt x="209550" y="9525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 flipH="1">
              <a:off x="2743200" y="365760"/>
              <a:ext cx="464630" cy="1090613"/>
              <a:chOff x="3190876" y="361950"/>
              <a:chExt cx="528638" cy="1090613"/>
            </a:xfrm>
          </p:grpSpPr>
          <p:sp>
            <p:nvSpPr>
              <p:cNvPr id="188" name="Freeform 187"/>
              <p:cNvSpPr/>
              <p:nvPr/>
            </p:nvSpPr>
            <p:spPr>
              <a:xfrm>
                <a:off x="3190876" y="361950"/>
                <a:ext cx="528638" cy="1090613"/>
              </a:xfrm>
              <a:custGeom>
                <a:avLst/>
                <a:gdLst>
                  <a:gd name="connsiteX0" fmla="*/ 357187 w 876300"/>
                  <a:gd name="connsiteY0" fmla="*/ 0 h 1090613"/>
                  <a:gd name="connsiteX1" fmla="*/ 571500 w 876300"/>
                  <a:gd name="connsiteY1" fmla="*/ 9525 h 1090613"/>
                  <a:gd name="connsiteX2" fmla="*/ 714375 w 876300"/>
                  <a:gd name="connsiteY2" fmla="*/ 80963 h 1090613"/>
                  <a:gd name="connsiteX3" fmla="*/ 804862 w 876300"/>
                  <a:gd name="connsiteY3" fmla="*/ 161925 h 1090613"/>
                  <a:gd name="connsiteX4" fmla="*/ 828675 w 876300"/>
                  <a:gd name="connsiteY4" fmla="*/ 295275 h 1090613"/>
                  <a:gd name="connsiteX5" fmla="*/ 866775 w 876300"/>
                  <a:gd name="connsiteY5" fmla="*/ 604838 h 1090613"/>
                  <a:gd name="connsiteX6" fmla="*/ 876300 w 876300"/>
                  <a:gd name="connsiteY6" fmla="*/ 1090613 h 1090613"/>
                  <a:gd name="connsiteX7" fmla="*/ 561975 w 876300"/>
                  <a:gd name="connsiteY7" fmla="*/ 1062038 h 1090613"/>
                  <a:gd name="connsiteX8" fmla="*/ 347662 w 876300"/>
                  <a:gd name="connsiteY8" fmla="*/ 1057275 h 1090613"/>
                  <a:gd name="connsiteX9" fmla="*/ 0 w 876300"/>
                  <a:gd name="connsiteY9" fmla="*/ 87630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304800 w 823913"/>
                  <a:gd name="connsiteY0" fmla="*/ 0 h 1090613"/>
                  <a:gd name="connsiteX1" fmla="*/ 519113 w 823913"/>
                  <a:gd name="connsiteY1" fmla="*/ 9525 h 1090613"/>
                  <a:gd name="connsiteX2" fmla="*/ 661988 w 823913"/>
                  <a:gd name="connsiteY2" fmla="*/ 80963 h 1090613"/>
                  <a:gd name="connsiteX3" fmla="*/ 752475 w 823913"/>
                  <a:gd name="connsiteY3" fmla="*/ 161925 h 1090613"/>
                  <a:gd name="connsiteX4" fmla="*/ 776288 w 823913"/>
                  <a:gd name="connsiteY4" fmla="*/ 295275 h 1090613"/>
                  <a:gd name="connsiteX5" fmla="*/ 814388 w 823913"/>
                  <a:gd name="connsiteY5" fmla="*/ 604838 h 1090613"/>
                  <a:gd name="connsiteX6" fmla="*/ 823913 w 823913"/>
                  <a:gd name="connsiteY6" fmla="*/ 1090613 h 1090613"/>
                  <a:gd name="connsiteX7" fmla="*/ 509588 w 823913"/>
                  <a:gd name="connsiteY7" fmla="*/ 1062038 h 1090613"/>
                  <a:gd name="connsiteX8" fmla="*/ 295275 w 823913"/>
                  <a:gd name="connsiteY8" fmla="*/ 1057275 h 1090613"/>
                  <a:gd name="connsiteX9" fmla="*/ 0 w 823913"/>
                  <a:gd name="connsiteY9" fmla="*/ 857250 h 1090613"/>
                  <a:gd name="connsiteX0" fmla="*/ 914400 w 1433513"/>
                  <a:gd name="connsiteY0" fmla="*/ 0 h 1090613"/>
                  <a:gd name="connsiteX1" fmla="*/ 1128713 w 1433513"/>
                  <a:gd name="connsiteY1" fmla="*/ 9525 h 1090613"/>
                  <a:gd name="connsiteX2" fmla="*/ 1271588 w 1433513"/>
                  <a:gd name="connsiteY2" fmla="*/ 80963 h 1090613"/>
                  <a:gd name="connsiteX3" fmla="*/ 1362075 w 1433513"/>
                  <a:gd name="connsiteY3" fmla="*/ 161925 h 1090613"/>
                  <a:gd name="connsiteX4" fmla="*/ 1385888 w 1433513"/>
                  <a:gd name="connsiteY4" fmla="*/ 295275 h 1090613"/>
                  <a:gd name="connsiteX5" fmla="*/ 1423988 w 1433513"/>
                  <a:gd name="connsiteY5" fmla="*/ 604838 h 1090613"/>
                  <a:gd name="connsiteX6" fmla="*/ 1433513 w 1433513"/>
                  <a:gd name="connsiteY6" fmla="*/ 1090613 h 1090613"/>
                  <a:gd name="connsiteX7" fmla="*/ 1119188 w 1433513"/>
                  <a:gd name="connsiteY7" fmla="*/ 1062038 h 1090613"/>
                  <a:gd name="connsiteX8" fmla="*/ 904875 w 1433513"/>
                  <a:gd name="connsiteY8" fmla="*/ 1057275 h 1090613"/>
                  <a:gd name="connsiteX9" fmla="*/ 0 w 1433513"/>
                  <a:gd name="connsiteY9" fmla="*/ 857250 h 1090613"/>
                  <a:gd name="connsiteX0" fmla="*/ 9525 w 528638"/>
                  <a:gd name="connsiteY0" fmla="*/ 0 h 1090613"/>
                  <a:gd name="connsiteX1" fmla="*/ 223838 w 528638"/>
                  <a:gd name="connsiteY1" fmla="*/ 9525 h 1090613"/>
                  <a:gd name="connsiteX2" fmla="*/ 366713 w 528638"/>
                  <a:gd name="connsiteY2" fmla="*/ 80963 h 1090613"/>
                  <a:gd name="connsiteX3" fmla="*/ 457200 w 528638"/>
                  <a:gd name="connsiteY3" fmla="*/ 161925 h 1090613"/>
                  <a:gd name="connsiteX4" fmla="*/ 481013 w 528638"/>
                  <a:gd name="connsiteY4" fmla="*/ 295275 h 1090613"/>
                  <a:gd name="connsiteX5" fmla="*/ 519113 w 528638"/>
                  <a:gd name="connsiteY5" fmla="*/ 604838 h 1090613"/>
                  <a:gd name="connsiteX6" fmla="*/ 528638 w 528638"/>
                  <a:gd name="connsiteY6" fmla="*/ 1090613 h 1090613"/>
                  <a:gd name="connsiteX7" fmla="*/ 214313 w 528638"/>
                  <a:gd name="connsiteY7" fmla="*/ 1062038 h 1090613"/>
                  <a:gd name="connsiteX8" fmla="*/ 0 w 528638"/>
                  <a:gd name="connsiteY8" fmla="*/ 1057275 h 109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8638" h="1090613">
                    <a:moveTo>
                      <a:pt x="9525" y="0"/>
                    </a:moveTo>
                    <a:lnTo>
                      <a:pt x="223838" y="9525"/>
                    </a:lnTo>
                    <a:lnTo>
                      <a:pt x="366713" y="80963"/>
                    </a:lnTo>
                    <a:lnTo>
                      <a:pt x="457200" y="161925"/>
                    </a:lnTo>
                    <a:lnTo>
                      <a:pt x="481013" y="295275"/>
                    </a:lnTo>
                    <a:lnTo>
                      <a:pt x="519113" y="604838"/>
                    </a:lnTo>
                    <a:lnTo>
                      <a:pt x="528638" y="1090613"/>
                    </a:lnTo>
                    <a:lnTo>
                      <a:pt x="214313" y="1062038"/>
                    </a:lnTo>
                    <a:lnTo>
                      <a:pt x="0" y="1057275"/>
                    </a:lnTo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9" name="Group 155"/>
              <p:cNvGrpSpPr/>
              <p:nvPr/>
            </p:nvGrpSpPr>
            <p:grpSpPr>
              <a:xfrm flipH="1">
                <a:off x="3200400" y="640080"/>
                <a:ext cx="381000" cy="228600"/>
                <a:chOff x="2698638" y="692767"/>
                <a:chExt cx="381000" cy="228600"/>
              </a:xfrm>
            </p:grpSpPr>
            <p:sp>
              <p:nvSpPr>
                <p:cNvPr id="194" name="Isosceles Triangle 193"/>
                <p:cNvSpPr/>
                <p:nvPr/>
              </p:nvSpPr>
              <p:spPr>
                <a:xfrm rot="7305974">
                  <a:off x="2774838" y="616567"/>
                  <a:ext cx="228600" cy="3810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stCxn id="194" idx="1"/>
                  <a:endCxn id="194" idx="5"/>
                </p:cNvCxnSpPr>
                <p:nvPr/>
              </p:nvCxnSpPr>
              <p:spPr>
                <a:xfrm rot="16200000" flipH="1" flipV="1">
                  <a:off x="2840549" y="776980"/>
                  <a:ext cx="97178" cy="60174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0" name="Trapezoid 189"/>
              <p:cNvSpPr/>
              <p:nvPr/>
            </p:nvSpPr>
            <p:spPr>
              <a:xfrm rot="14822795" flipH="1">
                <a:off x="3511008" y="8797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Trapezoid 190"/>
              <p:cNvSpPr/>
              <p:nvPr/>
            </p:nvSpPr>
            <p:spPr>
              <a:xfrm rot="14822795" flipH="1">
                <a:off x="3511009" y="11845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Trapezoid 191"/>
              <p:cNvSpPr/>
              <p:nvPr/>
            </p:nvSpPr>
            <p:spPr>
              <a:xfrm rot="14822795" flipH="1">
                <a:off x="3511008" y="1032158"/>
                <a:ext cx="76200" cy="228600"/>
              </a:xfrm>
              <a:prstGeom prst="trapezoid">
                <a:avLst/>
              </a:pr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Freeform 192"/>
              <p:cNvSpPr/>
              <p:nvPr/>
            </p:nvSpPr>
            <p:spPr>
              <a:xfrm>
                <a:off x="3195638" y="361950"/>
                <a:ext cx="209550" cy="419100"/>
              </a:xfrm>
              <a:custGeom>
                <a:avLst/>
                <a:gdLst>
                  <a:gd name="connsiteX0" fmla="*/ 0 w 209550"/>
                  <a:gd name="connsiteY0" fmla="*/ 419100 h 419100"/>
                  <a:gd name="connsiteX1" fmla="*/ 57150 w 209550"/>
                  <a:gd name="connsiteY1" fmla="*/ 171450 h 419100"/>
                  <a:gd name="connsiteX2" fmla="*/ 171450 w 209550"/>
                  <a:gd name="connsiteY2" fmla="*/ 47625 h 419100"/>
                  <a:gd name="connsiteX3" fmla="*/ 209550 w 209550"/>
                  <a:gd name="connsiteY3" fmla="*/ 9525 h 419100"/>
                  <a:gd name="connsiteX4" fmla="*/ 0 w 209550"/>
                  <a:gd name="connsiteY4" fmla="*/ 0 h 41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9550" h="419100">
                    <a:moveTo>
                      <a:pt x="0" y="419100"/>
                    </a:moveTo>
                    <a:lnTo>
                      <a:pt x="57150" y="171450"/>
                    </a:lnTo>
                    <a:lnTo>
                      <a:pt x="171450" y="47625"/>
                    </a:lnTo>
                    <a:lnTo>
                      <a:pt x="209550" y="9525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2" name="Trapezoid 161"/>
            <p:cNvSpPr/>
            <p:nvPr/>
          </p:nvSpPr>
          <p:spPr>
            <a:xfrm>
              <a:off x="3048000" y="990600"/>
              <a:ext cx="304800" cy="457200"/>
            </a:xfrm>
            <a:prstGeom prst="trapezoid">
              <a:avLst>
                <a:gd name="adj" fmla="val 21373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7877175" y="1295400"/>
            <a:ext cx="1266825" cy="1066800"/>
            <a:chOff x="7038975" y="1066800"/>
            <a:chExt cx="1266825" cy="1066800"/>
          </a:xfrm>
        </p:grpSpPr>
        <p:sp>
          <p:nvSpPr>
            <p:cNvPr id="205" name="Hexagon 204"/>
            <p:cNvSpPr/>
            <p:nvPr/>
          </p:nvSpPr>
          <p:spPr>
            <a:xfrm>
              <a:off x="7315200" y="1219200"/>
              <a:ext cx="228600" cy="228600"/>
            </a:xfrm>
            <a:prstGeom prst="hexagon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Freeform 199"/>
            <p:cNvSpPr/>
            <p:nvPr/>
          </p:nvSpPr>
          <p:spPr>
            <a:xfrm>
              <a:off x="7115175" y="1200150"/>
              <a:ext cx="323850" cy="533400"/>
            </a:xfrm>
            <a:custGeom>
              <a:avLst/>
              <a:gdLst>
                <a:gd name="connsiteX0" fmla="*/ 0 w 323850"/>
                <a:gd name="connsiteY0" fmla="*/ 523875 h 533400"/>
                <a:gd name="connsiteX1" fmla="*/ 152400 w 323850"/>
                <a:gd name="connsiteY1" fmla="*/ 533400 h 533400"/>
                <a:gd name="connsiteX2" fmla="*/ 285750 w 323850"/>
                <a:gd name="connsiteY2" fmla="*/ 200025 h 533400"/>
                <a:gd name="connsiteX3" fmla="*/ 323850 w 323850"/>
                <a:gd name="connsiteY3" fmla="*/ 9525 h 533400"/>
                <a:gd name="connsiteX4" fmla="*/ 180975 w 323850"/>
                <a:gd name="connsiteY4" fmla="*/ 0 h 533400"/>
                <a:gd name="connsiteX5" fmla="*/ 123825 w 323850"/>
                <a:gd name="connsiteY5" fmla="*/ 285750 h 533400"/>
                <a:gd name="connsiteX6" fmla="*/ 0 w 323850"/>
                <a:gd name="connsiteY6" fmla="*/ 523875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850" h="533400">
                  <a:moveTo>
                    <a:pt x="0" y="523875"/>
                  </a:moveTo>
                  <a:lnTo>
                    <a:pt x="152400" y="533400"/>
                  </a:lnTo>
                  <a:lnTo>
                    <a:pt x="285750" y="200025"/>
                  </a:lnTo>
                  <a:lnTo>
                    <a:pt x="323850" y="9525"/>
                  </a:lnTo>
                  <a:lnTo>
                    <a:pt x="180975" y="0"/>
                  </a:lnTo>
                  <a:lnTo>
                    <a:pt x="123825" y="285750"/>
                  </a:lnTo>
                  <a:lnTo>
                    <a:pt x="0" y="52387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7467600" y="1143000"/>
              <a:ext cx="838200" cy="762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7772400" y="1066800"/>
              <a:ext cx="152400" cy="106680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shade val="30000"/>
                    <a:satMod val="115000"/>
                  </a:schemeClr>
                </a:gs>
                <a:gs pos="50000">
                  <a:schemeClr val="tx1">
                    <a:lumMod val="75000"/>
                    <a:lumOff val="25000"/>
                    <a:shade val="67500"/>
                    <a:satMod val="115000"/>
                  </a:schemeClr>
                </a:gs>
                <a:gs pos="100000">
                  <a:schemeClr val="tx1">
                    <a:lumMod val="75000"/>
                    <a:lumOff val="2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7038975" y="1066800"/>
              <a:ext cx="962025" cy="228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  <a:shade val="30000"/>
                    <a:satMod val="115000"/>
                  </a:schemeClr>
                </a:gs>
                <a:gs pos="50000">
                  <a:schemeClr val="bg1">
                    <a:lumMod val="50000"/>
                    <a:shade val="67500"/>
                    <a:satMod val="115000"/>
                  </a:schemeClr>
                </a:gs>
                <a:gs pos="100000">
                  <a:schemeClr val="bg1">
                    <a:lumMod val="5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5638800" y="3124200"/>
            <a:ext cx="3505200" cy="3505200"/>
            <a:chOff x="5638800" y="3124200"/>
            <a:chExt cx="3505200" cy="3505200"/>
          </a:xfrm>
        </p:grpSpPr>
        <p:sp>
          <p:nvSpPr>
            <p:cNvPr id="199" name="Oval 198"/>
            <p:cNvSpPr/>
            <p:nvPr/>
          </p:nvSpPr>
          <p:spPr>
            <a:xfrm>
              <a:off x="5638800" y="3124200"/>
              <a:ext cx="3505200" cy="3505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7417969" y="4289092"/>
              <a:ext cx="466724" cy="1090613"/>
            </a:xfrm>
            <a:custGeom>
              <a:avLst/>
              <a:gdLst>
                <a:gd name="connsiteX0" fmla="*/ 357187 w 876300"/>
                <a:gd name="connsiteY0" fmla="*/ 0 h 1090613"/>
                <a:gd name="connsiteX1" fmla="*/ 571500 w 876300"/>
                <a:gd name="connsiteY1" fmla="*/ 9525 h 1090613"/>
                <a:gd name="connsiteX2" fmla="*/ 714375 w 876300"/>
                <a:gd name="connsiteY2" fmla="*/ 80963 h 1090613"/>
                <a:gd name="connsiteX3" fmla="*/ 804862 w 876300"/>
                <a:gd name="connsiteY3" fmla="*/ 161925 h 1090613"/>
                <a:gd name="connsiteX4" fmla="*/ 828675 w 876300"/>
                <a:gd name="connsiteY4" fmla="*/ 295275 h 1090613"/>
                <a:gd name="connsiteX5" fmla="*/ 866775 w 876300"/>
                <a:gd name="connsiteY5" fmla="*/ 604838 h 1090613"/>
                <a:gd name="connsiteX6" fmla="*/ 876300 w 876300"/>
                <a:gd name="connsiteY6" fmla="*/ 1090613 h 1090613"/>
                <a:gd name="connsiteX7" fmla="*/ 561975 w 876300"/>
                <a:gd name="connsiteY7" fmla="*/ 1062038 h 1090613"/>
                <a:gd name="connsiteX8" fmla="*/ 347662 w 876300"/>
                <a:gd name="connsiteY8" fmla="*/ 1057275 h 1090613"/>
                <a:gd name="connsiteX9" fmla="*/ 0 w 876300"/>
                <a:gd name="connsiteY9" fmla="*/ 87630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914400 w 1433513"/>
                <a:gd name="connsiteY0" fmla="*/ 0 h 1090613"/>
                <a:gd name="connsiteX1" fmla="*/ 1128713 w 1433513"/>
                <a:gd name="connsiteY1" fmla="*/ 9525 h 1090613"/>
                <a:gd name="connsiteX2" fmla="*/ 1271588 w 1433513"/>
                <a:gd name="connsiteY2" fmla="*/ 80963 h 1090613"/>
                <a:gd name="connsiteX3" fmla="*/ 1362075 w 1433513"/>
                <a:gd name="connsiteY3" fmla="*/ 161925 h 1090613"/>
                <a:gd name="connsiteX4" fmla="*/ 1385888 w 1433513"/>
                <a:gd name="connsiteY4" fmla="*/ 295275 h 1090613"/>
                <a:gd name="connsiteX5" fmla="*/ 1423988 w 1433513"/>
                <a:gd name="connsiteY5" fmla="*/ 604838 h 1090613"/>
                <a:gd name="connsiteX6" fmla="*/ 1433513 w 1433513"/>
                <a:gd name="connsiteY6" fmla="*/ 1090613 h 1090613"/>
                <a:gd name="connsiteX7" fmla="*/ 1119188 w 1433513"/>
                <a:gd name="connsiteY7" fmla="*/ 1062038 h 1090613"/>
                <a:gd name="connsiteX8" fmla="*/ 904875 w 1433513"/>
                <a:gd name="connsiteY8" fmla="*/ 1057275 h 1090613"/>
                <a:gd name="connsiteX9" fmla="*/ 0 w 1433513"/>
                <a:gd name="connsiteY9" fmla="*/ 857250 h 1090613"/>
                <a:gd name="connsiteX0" fmla="*/ 9525 w 528638"/>
                <a:gd name="connsiteY0" fmla="*/ 0 h 1090613"/>
                <a:gd name="connsiteX1" fmla="*/ 223838 w 528638"/>
                <a:gd name="connsiteY1" fmla="*/ 9525 h 1090613"/>
                <a:gd name="connsiteX2" fmla="*/ 366713 w 528638"/>
                <a:gd name="connsiteY2" fmla="*/ 80963 h 1090613"/>
                <a:gd name="connsiteX3" fmla="*/ 457200 w 528638"/>
                <a:gd name="connsiteY3" fmla="*/ 161925 h 1090613"/>
                <a:gd name="connsiteX4" fmla="*/ 481013 w 528638"/>
                <a:gd name="connsiteY4" fmla="*/ 295275 h 1090613"/>
                <a:gd name="connsiteX5" fmla="*/ 519113 w 528638"/>
                <a:gd name="connsiteY5" fmla="*/ 604838 h 1090613"/>
                <a:gd name="connsiteX6" fmla="*/ 528638 w 528638"/>
                <a:gd name="connsiteY6" fmla="*/ 1090613 h 1090613"/>
                <a:gd name="connsiteX7" fmla="*/ 214313 w 528638"/>
                <a:gd name="connsiteY7" fmla="*/ 1062038 h 1090613"/>
                <a:gd name="connsiteX8" fmla="*/ 0 w 528638"/>
                <a:gd name="connsiteY8" fmla="*/ 1057275 h 10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8638" h="1090613">
                  <a:moveTo>
                    <a:pt x="9525" y="0"/>
                  </a:moveTo>
                  <a:lnTo>
                    <a:pt x="223838" y="9525"/>
                  </a:lnTo>
                  <a:lnTo>
                    <a:pt x="366713" y="80963"/>
                  </a:lnTo>
                  <a:lnTo>
                    <a:pt x="457200" y="161925"/>
                  </a:lnTo>
                  <a:lnTo>
                    <a:pt x="481013" y="295275"/>
                  </a:lnTo>
                  <a:lnTo>
                    <a:pt x="519113" y="604838"/>
                  </a:lnTo>
                  <a:lnTo>
                    <a:pt x="528638" y="1090613"/>
                  </a:lnTo>
                  <a:lnTo>
                    <a:pt x="214313" y="1062038"/>
                  </a:lnTo>
                  <a:lnTo>
                    <a:pt x="0" y="1057275"/>
                  </a:lnTo>
                </a:path>
              </a:pathLst>
            </a:custGeom>
            <a:gradFill flip="none" rotWithShape="1">
              <a:gsLst>
                <a:gs pos="0">
                  <a:schemeClr val="accent1">
                    <a:lumMod val="50000"/>
                    <a:shade val="30000"/>
                    <a:satMod val="115000"/>
                  </a:schemeClr>
                </a:gs>
                <a:gs pos="50000">
                  <a:schemeClr val="accent1">
                    <a:lumMod val="50000"/>
                    <a:shade val="67500"/>
                    <a:satMod val="115000"/>
                  </a:schemeClr>
                </a:gs>
                <a:gs pos="100000">
                  <a:schemeClr val="accent1">
                    <a:lumMod val="5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Isosceles Triangle 207"/>
            <p:cNvSpPr/>
            <p:nvPr/>
          </p:nvSpPr>
          <p:spPr>
            <a:xfrm rot="14294026" flipH="1">
              <a:off x="7480267" y="4513334"/>
              <a:ext cx="228600" cy="336377"/>
            </a:xfrm>
            <a:prstGeom prst="triangl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Trapezoid 208"/>
            <p:cNvSpPr/>
            <p:nvPr/>
          </p:nvSpPr>
          <p:spPr>
            <a:xfrm rot="14822795" flipH="1">
              <a:off x="7696145" y="4820287"/>
              <a:ext cx="76200" cy="20182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Trapezoid 209"/>
            <p:cNvSpPr/>
            <p:nvPr/>
          </p:nvSpPr>
          <p:spPr>
            <a:xfrm rot="14822795" flipH="1">
              <a:off x="7696146" y="5125087"/>
              <a:ext cx="76200" cy="20182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Trapezoid 210"/>
            <p:cNvSpPr/>
            <p:nvPr/>
          </p:nvSpPr>
          <p:spPr>
            <a:xfrm rot="14822795" flipH="1">
              <a:off x="7696145" y="4972687"/>
              <a:ext cx="76200" cy="201826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>
              <a:off x="7422173" y="4289092"/>
              <a:ext cx="185008" cy="419100"/>
            </a:xfrm>
            <a:custGeom>
              <a:avLst/>
              <a:gdLst>
                <a:gd name="connsiteX0" fmla="*/ 0 w 209550"/>
                <a:gd name="connsiteY0" fmla="*/ 419100 h 419100"/>
                <a:gd name="connsiteX1" fmla="*/ 57150 w 209550"/>
                <a:gd name="connsiteY1" fmla="*/ 171450 h 419100"/>
                <a:gd name="connsiteX2" fmla="*/ 171450 w 209550"/>
                <a:gd name="connsiteY2" fmla="*/ 47625 h 419100"/>
                <a:gd name="connsiteX3" fmla="*/ 209550 w 209550"/>
                <a:gd name="connsiteY3" fmla="*/ 9525 h 419100"/>
                <a:gd name="connsiteX4" fmla="*/ 0 w 209550"/>
                <a:gd name="connsiteY4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550" h="419100">
                  <a:moveTo>
                    <a:pt x="0" y="419100"/>
                  </a:moveTo>
                  <a:lnTo>
                    <a:pt x="57150" y="171450"/>
                  </a:lnTo>
                  <a:lnTo>
                    <a:pt x="171450" y="47625"/>
                  </a:lnTo>
                  <a:lnTo>
                    <a:pt x="209550" y="9525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flipH="1">
              <a:off x="6970293" y="4292902"/>
              <a:ext cx="464630" cy="1090613"/>
            </a:xfrm>
            <a:custGeom>
              <a:avLst/>
              <a:gdLst>
                <a:gd name="connsiteX0" fmla="*/ 357187 w 876300"/>
                <a:gd name="connsiteY0" fmla="*/ 0 h 1090613"/>
                <a:gd name="connsiteX1" fmla="*/ 571500 w 876300"/>
                <a:gd name="connsiteY1" fmla="*/ 9525 h 1090613"/>
                <a:gd name="connsiteX2" fmla="*/ 714375 w 876300"/>
                <a:gd name="connsiteY2" fmla="*/ 80963 h 1090613"/>
                <a:gd name="connsiteX3" fmla="*/ 804862 w 876300"/>
                <a:gd name="connsiteY3" fmla="*/ 161925 h 1090613"/>
                <a:gd name="connsiteX4" fmla="*/ 828675 w 876300"/>
                <a:gd name="connsiteY4" fmla="*/ 295275 h 1090613"/>
                <a:gd name="connsiteX5" fmla="*/ 866775 w 876300"/>
                <a:gd name="connsiteY5" fmla="*/ 604838 h 1090613"/>
                <a:gd name="connsiteX6" fmla="*/ 876300 w 876300"/>
                <a:gd name="connsiteY6" fmla="*/ 1090613 h 1090613"/>
                <a:gd name="connsiteX7" fmla="*/ 561975 w 876300"/>
                <a:gd name="connsiteY7" fmla="*/ 1062038 h 1090613"/>
                <a:gd name="connsiteX8" fmla="*/ 347662 w 876300"/>
                <a:gd name="connsiteY8" fmla="*/ 1057275 h 1090613"/>
                <a:gd name="connsiteX9" fmla="*/ 0 w 876300"/>
                <a:gd name="connsiteY9" fmla="*/ 87630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304800 w 823913"/>
                <a:gd name="connsiteY0" fmla="*/ 0 h 1090613"/>
                <a:gd name="connsiteX1" fmla="*/ 519113 w 823913"/>
                <a:gd name="connsiteY1" fmla="*/ 9525 h 1090613"/>
                <a:gd name="connsiteX2" fmla="*/ 661988 w 823913"/>
                <a:gd name="connsiteY2" fmla="*/ 80963 h 1090613"/>
                <a:gd name="connsiteX3" fmla="*/ 752475 w 823913"/>
                <a:gd name="connsiteY3" fmla="*/ 161925 h 1090613"/>
                <a:gd name="connsiteX4" fmla="*/ 776288 w 823913"/>
                <a:gd name="connsiteY4" fmla="*/ 295275 h 1090613"/>
                <a:gd name="connsiteX5" fmla="*/ 814388 w 823913"/>
                <a:gd name="connsiteY5" fmla="*/ 604838 h 1090613"/>
                <a:gd name="connsiteX6" fmla="*/ 823913 w 823913"/>
                <a:gd name="connsiteY6" fmla="*/ 1090613 h 1090613"/>
                <a:gd name="connsiteX7" fmla="*/ 509588 w 823913"/>
                <a:gd name="connsiteY7" fmla="*/ 1062038 h 1090613"/>
                <a:gd name="connsiteX8" fmla="*/ 295275 w 823913"/>
                <a:gd name="connsiteY8" fmla="*/ 1057275 h 1090613"/>
                <a:gd name="connsiteX9" fmla="*/ 0 w 823913"/>
                <a:gd name="connsiteY9" fmla="*/ 857250 h 1090613"/>
                <a:gd name="connsiteX0" fmla="*/ 914400 w 1433513"/>
                <a:gd name="connsiteY0" fmla="*/ 0 h 1090613"/>
                <a:gd name="connsiteX1" fmla="*/ 1128713 w 1433513"/>
                <a:gd name="connsiteY1" fmla="*/ 9525 h 1090613"/>
                <a:gd name="connsiteX2" fmla="*/ 1271588 w 1433513"/>
                <a:gd name="connsiteY2" fmla="*/ 80963 h 1090613"/>
                <a:gd name="connsiteX3" fmla="*/ 1362075 w 1433513"/>
                <a:gd name="connsiteY3" fmla="*/ 161925 h 1090613"/>
                <a:gd name="connsiteX4" fmla="*/ 1385888 w 1433513"/>
                <a:gd name="connsiteY4" fmla="*/ 295275 h 1090613"/>
                <a:gd name="connsiteX5" fmla="*/ 1423988 w 1433513"/>
                <a:gd name="connsiteY5" fmla="*/ 604838 h 1090613"/>
                <a:gd name="connsiteX6" fmla="*/ 1433513 w 1433513"/>
                <a:gd name="connsiteY6" fmla="*/ 1090613 h 1090613"/>
                <a:gd name="connsiteX7" fmla="*/ 1119188 w 1433513"/>
                <a:gd name="connsiteY7" fmla="*/ 1062038 h 1090613"/>
                <a:gd name="connsiteX8" fmla="*/ 904875 w 1433513"/>
                <a:gd name="connsiteY8" fmla="*/ 1057275 h 1090613"/>
                <a:gd name="connsiteX9" fmla="*/ 0 w 1433513"/>
                <a:gd name="connsiteY9" fmla="*/ 857250 h 1090613"/>
                <a:gd name="connsiteX0" fmla="*/ 9525 w 528638"/>
                <a:gd name="connsiteY0" fmla="*/ 0 h 1090613"/>
                <a:gd name="connsiteX1" fmla="*/ 223838 w 528638"/>
                <a:gd name="connsiteY1" fmla="*/ 9525 h 1090613"/>
                <a:gd name="connsiteX2" fmla="*/ 366713 w 528638"/>
                <a:gd name="connsiteY2" fmla="*/ 80963 h 1090613"/>
                <a:gd name="connsiteX3" fmla="*/ 457200 w 528638"/>
                <a:gd name="connsiteY3" fmla="*/ 161925 h 1090613"/>
                <a:gd name="connsiteX4" fmla="*/ 481013 w 528638"/>
                <a:gd name="connsiteY4" fmla="*/ 295275 h 1090613"/>
                <a:gd name="connsiteX5" fmla="*/ 519113 w 528638"/>
                <a:gd name="connsiteY5" fmla="*/ 604838 h 1090613"/>
                <a:gd name="connsiteX6" fmla="*/ 528638 w 528638"/>
                <a:gd name="connsiteY6" fmla="*/ 1090613 h 1090613"/>
                <a:gd name="connsiteX7" fmla="*/ 214313 w 528638"/>
                <a:gd name="connsiteY7" fmla="*/ 1062038 h 1090613"/>
                <a:gd name="connsiteX8" fmla="*/ 0 w 528638"/>
                <a:gd name="connsiteY8" fmla="*/ 1057275 h 10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8638" h="1090613">
                  <a:moveTo>
                    <a:pt x="9525" y="0"/>
                  </a:moveTo>
                  <a:lnTo>
                    <a:pt x="223838" y="9525"/>
                  </a:lnTo>
                  <a:lnTo>
                    <a:pt x="366713" y="80963"/>
                  </a:lnTo>
                  <a:lnTo>
                    <a:pt x="457200" y="161925"/>
                  </a:lnTo>
                  <a:lnTo>
                    <a:pt x="481013" y="295275"/>
                  </a:lnTo>
                  <a:lnTo>
                    <a:pt x="519113" y="604838"/>
                  </a:lnTo>
                  <a:lnTo>
                    <a:pt x="528638" y="1090613"/>
                  </a:lnTo>
                  <a:lnTo>
                    <a:pt x="214313" y="1062038"/>
                  </a:lnTo>
                  <a:lnTo>
                    <a:pt x="0" y="1057275"/>
                  </a:lnTo>
                </a:path>
              </a:pathLst>
            </a:custGeom>
            <a:gradFill flip="none" rotWithShape="1">
              <a:gsLst>
                <a:gs pos="0">
                  <a:schemeClr val="accent1">
                    <a:lumMod val="50000"/>
                    <a:shade val="30000"/>
                    <a:satMod val="115000"/>
                  </a:schemeClr>
                </a:gs>
                <a:gs pos="50000">
                  <a:schemeClr val="accent1">
                    <a:lumMod val="50000"/>
                    <a:shade val="67500"/>
                    <a:satMod val="115000"/>
                  </a:schemeClr>
                </a:gs>
                <a:gs pos="100000">
                  <a:schemeClr val="accent1">
                    <a:lumMod val="5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Isosceles Triangle 213"/>
            <p:cNvSpPr/>
            <p:nvPr/>
          </p:nvSpPr>
          <p:spPr>
            <a:xfrm rot="7305974">
              <a:off x="7144818" y="4517898"/>
              <a:ext cx="228600" cy="334868"/>
            </a:xfrm>
            <a:prstGeom prst="triangl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Trapezoid 214"/>
            <p:cNvSpPr/>
            <p:nvPr/>
          </p:nvSpPr>
          <p:spPr>
            <a:xfrm rot="6777205">
              <a:off x="7081966" y="4824550"/>
              <a:ext cx="76200" cy="200921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Trapezoid 215"/>
            <p:cNvSpPr/>
            <p:nvPr/>
          </p:nvSpPr>
          <p:spPr>
            <a:xfrm rot="6777205">
              <a:off x="7081965" y="5129350"/>
              <a:ext cx="76200" cy="200921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Trapezoid 216"/>
            <p:cNvSpPr/>
            <p:nvPr/>
          </p:nvSpPr>
          <p:spPr>
            <a:xfrm rot="6777205">
              <a:off x="7081966" y="4976950"/>
              <a:ext cx="76200" cy="200921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Freeform 217"/>
            <p:cNvSpPr/>
            <p:nvPr/>
          </p:nvSpPr>
          <p:spPr>
            <a:xfrm flipH="1">
              <a:off x="7246560" y="4292902"/>
              <a:ext cx="184177" cy="419100"/>
            </a:xfrm>
            <a:custGeom>
              <a:avLst/>
              <a:gdLst>
                <a:gd name="connsiteX0" fmla="*/ 0 w 209550"/>
                <a:gd name="connsiteY0" fmla="*/ 419100 h 419100"/>
                <a:gd name="connsiteX1" fmla="*/ 57150 w 209550"/>
                <a:gd name="connsiteY1" fmla="*/ 171450 h 419100"/>
                <a:gd name="connsiteX2" fmla="*/ 171450 w 209550"/>
                <a:gd name="connsiteY2" fmla="*/ 47625 h 419100"/>
                <a:gd name="connsiteX3" fmla="*/ 209550 w 209550"/>
                <a:gd name="connsiteY3" fmla="*/ 9525 h 419100"/>
                <a:gd name="connsiteX4" fmla="*/ 0 w 209550"/>
                <a:gd name="connsiteY4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550" h="419100">
                  <a:moveTo>
                    <a:pt x="0" y="419100"/>
                  </a:moveTo>
                  <a:lnTo>
                    <a:pt x="57150" y="171450"/>
                  </a:lnTo>
                  <a:lnTo>
                    <a:pt x="171450" y="47625"/>
                  </a:lnTo>
                  <a:lnTo>
                    <a:pt x="209550" y="9525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Trapezoid 218"/>
            <p:cNvSpPr/>
            <p:nvPr/>
          </p:nvSpPr>
          <p:spPr>
            <a:xfrm>
              <a:off x="7275093" y="4917742"/>
              <a:ext cx="304800" cy="457200"/>
            </a:xfrm>
            <a:prstGeom prst="trapezoid">
              <a:avLst>
                <a:gd name="adj" fmla="val 21373"/>
              </a:avLst>
            </a:prstGeom>
            <a:gradFill flip="none" rotWithShape="1">
              <a:gsLst>
                <a:gs pos="0">
                  <a:schemeClr val="accent1">
                    <a:lumMod val="50000"/>
                    <a:shade val="30000"/>
                    <a:satMod val="115000"/>
                  </a:schemeClr>
                </a:gs>
                <a:gs pos="50000">
                  <a:schemeClr val="accent1">
                    <a:lumMod val="50000"/>
                    <a:shade val="67500"/>
                    <a:satMod val="115000"/>
                  </a:schemeClr>
                </a:gs>
                <a:gs pos="100000">
                  <a:schemeClr val="accent1">
                    <a:lumMod val="5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6172200" y="-228600"/>
            <a:ext cx="660909" cy="3429000"/>
            <a:chOff x="8483091" y="0"/>
            <a:chExt cx="660909" cy="3429000"/>
          </a:xfrm>
        </p:grpSpPr>
        <p:sp>
          <p:nvSpPr>
            <p:cNvPr id="197" name="Chord 196"/>
            <p:cNvSpPr/>
            <p:nvPr/>
          </p:nvSpPr>
          <p:spPr>
            <a:xfrm>
              <a:off x="8610600" y="0"/>
              <a:ext cx="533400" cy="3429000"/>
            </a:xfrm>
            <a:prstGeom prst="chord">
              <a:avLst>
                <a:gd name="adj1" fmla="val 5395859"/>
                <a:gd name="adj2" fmla="val 1620000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1" name="Group 220"/>
            <p:cNvGrpSpPr/>
            <p:nvPr/>
          </p:nvGrpSpPr>
          <p:grpSpPr>
            <a:xfrm rot="21353018" flipH="1">
              <a:off x="8483091" y="1202635"/>
              <a:ext cx="373902" cy="1150620"/>
              <a:chOff x="1425885" y="388620"/>
              <a:chExt cx="663153" cy="1150620"/>
            </a:xfrm>
          </p:grpSpPr>
          <p:grpSp>
            <p:nvGrpSpPr>
              <p:cNvPr id="222" name="Group 150"/>
              <p:cNvGrpSpPr/>
              <p:nvPr/>
            </p:nvGrpSpPr>
            <p:grpSpPr>
              <a:xfrm>
                <a:off x="1425885" y="388620"/>
                <a:ext cx="663153" cy="1150620"/>
                <a:chOff x="1425885" y="388620"/>
                <a:chExt cx="663153" cy="1150620"/>
              </a:xfrm>
            </p:grpSpPr>
            <p:sp>
              <p:nvSpPr>
                <p:cNvPr id="226" name="Freeform 225"/>
                <p:cNvSpPr/>
                <p:nvPr/>
              </p:nvSpPr>
              <p:spPr>
                <a:xfrm>
                  <a:off x="1425885" y="388620"/>
                  <a:ext cx="639137" cy="1150620"/>
                </a:xfrm>
                <a:custGeom>
                  <a:avLst/>
                  <a:gdLst>
                    <a:gd name="connsiteX0" fmla="*/ 38100 w 815340"/>
                    <a:gd name="connsiteY0" fmla="*/ 99060 h 1226820"/>
                    <a:gd name="connsiteX1" fmla="*/ 0 w 815340"/>
                    <a:gd name="connsiteY1" fmla="*/ 358140 h 1226820"/>
                    <a:gd name="connsiteX2" fmla="*/ 320040 w 815340"/>
                    <a:gd name="connsiteY2" fmla="*/ 480060 h 1226820"/>
                    <a:gd name="connsiteX3" fmla="*/ 411480 w 815340"/>
                    <a:gd name="connsiteY3" fmla="*/ 632460 h 1226820"/>
                    <a:gd name="connsiteX4" fmla="*/ 297180 w 815340"/>
                    <a:gd name="connsiteY4" fmla="*/ 1082040 h 1226820"/>
                    <a:gd name="connsiteX5" fmla="*/ 426720 w 815340"/>
                    <a:gd name="connsiteY5" fmla="*/ 1173480 h 1226820"/>
                    <a:gd name="connsiteX6" fmla="*/ 731520 w 815340"/>
                    <a:gd name="connsiteY6" fmla="*/ 1226820 h 1226820"/>
                    <a:gd name="connsiteX7" fmla="*/ 800100 w 815340"/>
                    <a:gd name="connsiteY7" fmla="*/ 876300 h 1226820"/>
                    <a:gd name="connsiteX8" fmla="*/ 815340 w 815340"/>
                    <a:gd name="connsiteY8" fmla="*/ 434340 h 1226820"/>
                    <a:gd name="connsiteX9" fmla="*/ 739140 w 815340"/>
                    <a:gd name="connsiteY9" fmla="*/ 236220 h 1226820"/>
                    <a:gd name="connsiteX10" fmla="*/ 541020 w 815340"/>
                    <a:gd name="connsiteY10" fmla="*/ 76200 h 1226820"/>
                    <a:gd name="connsiteX11" fmla="*/ 533400 w 815340"/>
                    <a:gd name="connsiteY11" fmla="*/ 0 h 1226820"/>
                    <a:gd name="connsiteX12" fmla="*/ 38100 w 815340"/>
                    <a:gd name="connsiteY12" fmla="*/ 99060 h 1226820"/>
                    <a:gd name="connsiteX0" fmla="*/ 38100 w 815340"/>
                    <a:gd name="connsiteY0" fmla="*/ 22860 h 1150620"/>
                    <a:gd name="connsiteX1" fmla="*/ 0 w 815340"/>
                    <a:gd name="connsiteY1" fmla="*/ 281940 h 1150620"/>
                    <a:gd name="connsiteX2" fmla="*/ 320040 w 815340"/>
                    <a:gd name="connsiteY2" fmla="*/ 403860 h 1150620"/>
                    <a:gd name="connsiteX3" fmla="*/ 411480 w 815340"/>
                    <a:gd name="connsiteY3" fmla="*/ 556260 h 1150620"/>
                    <a:gd name="connsiteX4" fmla="*/ 297180 w 815340"/>
                    <a:gd name="connsiteY4" fmla="*/ 1005840 h 1150620"/>
                    <a:gd name="connsiteX5" fmla="*/ 426720 w 815340"/>
                    <a:gd name="connsiteY5" fmla="*/ 1097280 h 1150620"/>
                    <a:gd name="connsiteX6" fmla="*/ 731520 w 815340"/>
                    <a:gd name="connsiteY6" fmla="*/ 1150620 h 1150620"/>
                    <a:gd name="connsiteX7" fmla="*/ 800100 w 815340"/>
                    <a:gd name="connsiteY7" fmla="*/ 800100 h 1150620"/>
                    <a:gd name="connsiteX8" fmla="*/ 815340 w 815340"/>
                    <a:gd name="connsiteY8" fmla="*/ 358140 h 1150620"/>
                    <a:gd name="connsiteX9" fmla="*/ 739140 w 815340"/>
                    <a:gd name="connsiteY9" fmla="*/ 160020 h 1150620"/>
                    <a:gd name="connsiteX10" fmla="*/ 541020 w 815340"/>
                    <a:gd name="connsiteY10" fmla="*/ 0 h 1150620"/>
                    <a:gd name="connsiteX11" fmla="*/ 38100 w 815340"/>
                    <a:gd name="connsiteY11" fmla="*/ 22860 h 1150620"/>
                    <a:gd name="connsiteX0" fmla="*/ 0 w 922020"/>
                    <a:gd name="connsiteY0" fmla="*/ 0 h 1158240"/>
                    <a:gd name="connsiteX1" fmla="*/ 106680 w 922020"/>
                    <a:gd name="connsiteY1" fmla="*/ 289560 h 1158240"/>
                    <a:gd name="connsiteX2" fmla="*/ 426720 w 922020"/>
                    <a:gd name="connsiteY2" fmla="*/ 411480 h 1158240"/>
                    <a:gd name="connsiteX3" fmla="*/ 518160 w 922020"/>
                    <a:gd name="connsiteY3" fmla="*/ 563880 h 1158240"/>
                    <a:gd name="connsiteX4" fmla="*/ 403860 w 922020"/>
                    <a:gd name="connsiteY4" fmla="*/ 1013460 h 1158240"/>
                    <a:gd name="connsiteX5" fmla="*/ 533400 w 922020"/>
                    <a:gd name="connsiteY5" fmla="*/ 1104900 h 1158240"/>
                    <a:gd name="connsiteX6" fmla="*/ 838200 w 922020"/>
                    <a:gd name="connsiteY6" fmla="*/ 1158240 h 1158240"/>
                    <a:gd name="connsiteX7" fmla="*/ 906780 w 922020"/>
                    <a:gd name="connsiteY7" fmla="*/ 807720 h 1158240"/>
                    <a:gd name="connsiteX8" fmla="*/ 922020 w 922020"/>
                    <a:gd name="connsiteY8" fmla="*/ 365760 h 1158240"/>
                    <a:gd name="connsiteX9" fmla="*/ 845820 w 922020"/>
                    <a:gd name="connsiteY9" fmla="*/ 167640 h 1158240"/>
                    <a:gd name="connsiteX10" fmla="*/ 647700 w 922020"/>
                    <a:gd name="connsiteY10" fmla="*/ 7620 h 1158240"/>
                    <a:gd name="connsiteX11" fmla="*/ 0 w 922020"/>
                    <a:gd name="connsiteY11" fmla="*/ 0 h 1158240"/>
                    <a:gd name="connsiteX0" fmla="*/ 0 w 922020"/>
                    <a:gd name="connsiteY0" fmla="*/ 68580 h 1150620"/>
                    <a:gd name="connsiteX1" fmla="*/ 106680 w 922020"/>
                    <a:gd name="connsiteY1" fmla="*/ 28194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403860 w 922020"/>
                    <a:gd name="connsiteY4" fmla="*/ 100584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403860 w 922020"/>
                    <a:gd name="connsiteY4" fmla="*/ 100584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518160 w 922020"/>
                    <a:gd name="connsiteY3" fmla="*/ 55626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426720 w 922020"/>
                    <a:gd name="connsiteY2" fmla="*/ 40386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304800 w 922020"/>
                    <a:gd name="connsiteY2" fmla="*/ 37338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68580 h 1150620"/>
                    <a:gd name="connsiteX1" fmla="*/ 76200 w 922020"/>
                    <a:gd name="connsiteY1" fmla="*/ 297180 h 1150620"/>
                    <a:gd name="connsiteX2" fmla="*/ 381000 w 922020"/>
                    <a:gd name="connsiteY2" fmla="*/ 373380 h 1150620"/>
                    <a:gd name="connsiteX3" fmla="*/ 457200 w 922020"/>
                    <a:gd name="connsiteY3" fmla="*/ 601980 h 1150620"/>
                    <a:gd name="connsiteX4" fmla="*/ 381000 w 922020"/>
                    <a:gd name="connsiteY4" fmla="*/ 982980 h 1150620"/>
                    <a:gd name="connsiteX5" fmla="*/ 533400 w 922020"/>
                    <a:gd name="connsiteY5" fmla="*/ 1097280 h 1150620"/>
                    <a:gd name="connsiteX6" fmla="*/ 838200 w 922020"/>
                    <a:gd name="connsiteY6" fmla="*/ 1150620 h 1150620"/>
                    <a:gd name="connsiteX7" fmla="*/ 906780 w 922020"/>
                    <a:gd name="connsiteY7" fmla="*/ 800100 h 1150620"/>
                    <a:gd name="connsiteX8" fmla="*/ 922020 w 922020"/>
                    <a:gd name="connsiteY8" fmla="*/ 358140 h 1150620"/>
                    <a:gd name="connsiteX9" fmla="*/ 845820 w 922020"/>
                    <a:gd name="connsiteY9" fmla="*/ 160020 h 1150620"/>
                    <a:gd name="connsiteX10" fmla="*/ 647700 w 922020"/>
                    <a:gd name="connsiteY10" fmla="*/ 0 h 1150620"/>
                    <a:gd name="connsiteX11" fmla="*/ 0 w 922020"/>
                    <a:gd name="connsiteY11" fmla="*/ 68580 h 1150620"/>
                    <a:gd name="connsiteX0" fmla="*/ 0 w 922020"/>
                    <a:gd name="connsiteY0" fmla="*/ 0 h 1158240"/>
                    <a:gd name="connsiteX1" fmla="*/ 76200 w 922020"/>
                    <a:gd name="connsiteY1" fmla="*/ 304800 h 1158240"/>
                    <a:gd name="connsiteX2" fmla="*/ 381000 w 922020"/>
                    <a:gd name="connsiteY2" fmla="*/ 381000 h 1158240"/>
                    <a:gd name="connsiteX3" fmla="*/ 457200 w 922020"/>
                    <a:gd name="connsiteY3" fmla="*/ 609600 h 1158240"/>
                    <a:gd name="connsiteX4" fmla="*/ 381000 w 922020"/>
                    <a:gd name="connsiteY4" fmla="*/ 990600 h 1158240"/>
                    <a:gd name="connsiteX5" fmla="*/ 533400 w 922020"/>
                    <a:gd name="connsiteY5" fmla="*/ 1104900 h 1158240"/>
                    <a:gd name="connsiteX6" fmla="*/ 838200 w 922020"/>
                    <a:gd name="connsiteY6" fmla="*/ 1158240 h 1158240"/>
                    <a:gd name="connsiteX7" fmla="*/ 906780 w 922020"/>
                    <a:gd name="connsiteY7" fmla="*/ 807720 h 1158240"/>
                    <a:gd name="connsiteX8" fmla="*/ 922020 w 922020"/>
                    <a:gd name="connsiteY8" fmla="*/ 365760 h 1158240"/>
                    <a:gd name="connsiteX9" fmla="*/ 845820 w 922020"/>
                    <a:gd name="connsiteY9" fmla="*/ 167640 h 1158240"/>
                    <a:gd name="connsiteX10" fmla="*/ 647700 w 922020"/>
                    <a:gd name="connsiteY10" fmla="*/ 7620 h 1158240"/>
                    <a:gd name="connsiteX11" fmla="*/ 0 w 922020"/>
                    <a:gd name="connsiteY11" fmla="*/ 0 h 1158240"/>
                    <a:gd name="connsiteX0" fmla="*/ 0 w 922020"/>
                    <a:gd name="connsiteY0" fmla="*/ 0 h 1158240"/>
                    <a:gd name="connsiteX1" fmla="*/ 282884 w 922020"/>
                    <a:gd name="connsiteY1" fmla="*/ 341783 h 1158240"/>
                    <a:gd name="connsiteX2" fmla="*/ 381000 w 922020"/>
                    <a:gd name="connsiteY2" fmla="*/ 381000 h 1158240"/>
                    <a:gd name="connsiteX3" fmla="*/ 457200 w 922020"/>
                    <a:gd name="connsiteY3" fmla="*/ 609600 h 1158240"/>
                    <a:gd name="connsiteX4" fmla="*/ 381000 w 922020"/>
                    <a:gd name="connsiteY4" fmla="*/ 990600 h 1158240"/>
                    <a:gd name="connsiteX5" fmla="*/ 533400 w 922020"/>
                    <a:gd name="connsiteY5" fmla="*/ 1104900 h 1158240"/>
                    <a:gd name="connsiteX6" fmla="*/ 838200 w 922020"/>
                    <a:gd name="connsiteY6" fmla="*/ 1158240 h 1158240"/>
                    <a:gd name="connsiteX7" fmla="*/ 906780 w 922020"/>
                    <a:gd name="connsiteY7" fmla="*/ 807720 h 1158240"/>
                    <a:gd name="connsiteX8" fmla="*/ 922020 w 922020"/>
                    <a:gd name="connsiteY8" fmla="*/ 365760 h 1158240"/>
                    <a:gd name="connsiteX9" fmla="*/ 845820 w 922020"/>
                    <a:gd name="connsiteY9" fmla="*/ 167640 h 1158240"/>
                    <a:gd name="connsiteX10" fmla="*/ 647700 w 922020"/>
                    <a:gd name="connsiteY10" fmla="*/ 7620 h 1158240"/>
                    <a:gd name="connsiteX11" fmla="*/ 0 w 922020"/>
                    <a:gd name="connsiteY11" fmla="*/ 0 h 1158240"/>
                    <a:gd name="connsiteX0" fmla="*/ 95995 w 639136"/>
                    <a:gd name="connsiteY0" fmla="*/ 24679 h 1150620"/>
                    <a:gd name="connsiteX1" fmla="*/ 0 w 639136"/>
                    <a:gd name="connsiteY1" fmla="*/ 334163 h 1150620"/>
                    <a:gd name="connsiteX2" fmla="*/ 98116 w 639136"/>
                    <a:gd name="connsiteY2" fmla="*/ 373380 h 1150620"/>
                    <a:gd name="connsiteX3" fmla="*/ 174316 w 639136"/>
                    <a:gd name="connsiteY3" fmla="*/ 601980 h 1150620"/>
                    <a:gd name="connsiteX4" fmla="*/ 98116 w 639136"/>
                    <a:gd name="connsiteY4" fmla="*/ 982980 h 1150620"/>
                    <a:gd name="connsiteX5" fmla="*/ 250516 w 639136"/>
                    <a:gd name="connsiteY5" fmla="*/ 1097280 h 1150620"/>
                    <a:gd name="connsiteX6" fmla="*/ 555316 w 639136"/>
                    <a:gd name="connsiteY6" fmla="*/ 1150620 h 1150620"/>
                    <a:gd name="connsiteX7" fmla="*/ 623896 w 639136"/>
                    <a:gd name="connsiteY7" fmla="*/ 800100 h 1150620"/>
                    <a:gd name="connsiteX8" fmla="*/ 639136 w 639136"/>
                    <a:gd name="connsiteY8" fmla="*/ 358140 h 1150620"/>
                    <a:gd name="connsiteX9" fmla="*/ 562936 w 639136"/>
                    <a:gd name="connsiteY9" fmla="*/ 160020 h 1150620"/>
                    <a:gd name="connsiteX10" fmla="*/ 364816 w 639136"/>
                    <a:gd name="connsiteY10" fmla="*/ 0 h 1150620"/>
                    <a:gd name="connsiteX11" fmla="*/ 95995 w 639136"/>
                    <a:gd name="connsiteY11" fmla="*/ 24679 h 115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39136" h="1150620">
                      <a:moveTo>
                        <a:pt x="95995" y="24679"/>
                      </a:moveTo>
                      <a:lnTo>
                        <a:pt x="0" y="334163"/>
                      </a:lnTo>
                      <a:lnTo>
                        <a:pt x="98116" y="373380"/>
                      </a:lnTo>
                      <a:lnTo>
                        <a:pt x="174316" y="601980"/>
                      </a:lnTo>
                      <a:lnTo>
                        <a:pt x="98116" y="982980"/>
                      </a:lnTo>
                      <a:lnTo>
                        <a:pt x="250516" y="1097280"/>
                      </a:lnTo>
                      <a:lnTo>
                        <a:pt x="555316" y="1150620"/>
                      </a:lnTo>
                      <a:lnTo>
                        <a:pt x="623896" y="800100"/>
                      </a:lnTo>
                      <a:lnTo>
                        <a:pt x="639136" y="358140"/>
                      </a:lnTo>
                      <a:lnTo>
                        <a:pt x="562936" y="160020"/>
                      </a:lnTo>
                      <a:lnTo>
                        <a:pt x="364816" y="0"/>
                      </a:lnTo>
                      <a:lnTo>
                        <a:pt x="95995" y="2467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Isosceles Triangle 227"/>
                <p:cNvSpPr/>
                <p:nvPr/>
              </p:nvSpPr>
              <p:spPr>
                <a:xfrm rot="7305974">
                  <a:off x="1784238" y="616568"/>
                  <a:ext cx="228600" cy="381000"/>
                </a:xfrm>
                <a:prstGeom prst="triangle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Trapezoid 228"/>
                <p:cNvSpPr/>
                <p:nvPr/>
              </p:nvSpPr>
              <p:spPr>
                <a:xfrm rot="6777205">
                  <a:off x="1682208" y="9559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Trapezoid 229"/>
                <p:cNvSpPr/>
                <p:nvPr/>
              </p:nvSpPr>
              <p:spPr>
                <a:xfrm rot="6777205">
                  <a:off x="1682209" y="12607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Trapezoid 230"/>
                <p:cNvSpPr/>
                <p:nvPr/>
              </p:nvSpPr>
              <p:spPr>
                <a:xfrm rot="6777205">
                  <a:off x="1682208" y="1108358"/>
                  <a:ext cx="76200" cy="2286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23" name="Freeform 222"/>
              <p:cNvSpPr/>
              <p:nvPr/>
            </p:nvSpPr>
            <p:spPr>
              <a:xfrm>
                <a:off x="1425887" y="391668"/>
                <a:ext cx="639135" cy="358140"/>
              </a:xfrm>
              <a:custGeom>
                <a:avLst/>
                <a:gdLst>
                  <a:gd name="connsiteX0" fmla="*/ 38100 w 815340"/>
                  <a:gd name="connsiteY0" fmla="*/ 99060 h 1226820"/>
                  <a:gd name="connsiteX1" fmla="*/ 0 w 815340"/>
                  <a:gd name="connsiteY1" fmla="*/ 358140 h 1226820"/>
                  <a:gd name="connsiteX2" fmla="*/ 320040 w 815340"/>
                  <a:gd name="connsiteY2" fmla="*/ 480060 h 1226820"/>
                  <a:gd name="connsiteX3" fmla="*/ 411480 w 815340"/>
                  <a:gd name="connsiteY3" fmla="*/ 632460 h 1226820"/>
                  <a:gd name="connsiteX4" fmla="*/ 297180 w 815340"/>
                  <a:gd name="connsiteY4" fmla="*/ 1082040 h 1226820"/>
                  <a:gd name="connsiteX5" fmla="*/ 426720 w 815340"/>
                  <a:gd name="connsiteY5" fmla="*/ 1173480 h 1226820"/>
                  <a:gd name="connsiteX6" fmla="*/ 731520 w 815340"/>
                  <a:gd name="connsiteY6" fmla="*/ 1226820 h 1226820"/>
                  <a:gd name="connsiteX7" fmla="*/ 800100 w 815340"/>
                  <a:gd name="connsiteY7" fmla="*/ 876300 h 1226820"/>
                  <a:gd name="connsiteX8" fmla="*/ 815340 w 815340"/>
                  <a:gd name="connsiteY8" fmla="*/ 434340 h 1226820"/>
                  <a:gd name="connsiteX9" fmla="*/ 739140 w 815340"/>
                  <a:gd name="connsiteY9" fmla="*/ 236220 h 1226820"/>
                  <a:gd name="connsiteX10" fmla="*/ 541020 w 815340"/>
                  <a:gd name="connsiteY10" fmla="*/ 76200 h 1226820"/>
                  <a:gd name="connsiteX11" fmla="*/ 533400 w 815340"/>
                  <a:gd name="connsiteY11" fmla="*/ 0 h 1226820"/>
                  <a:gd name="connsiteX12" fmla="*/ 38100 w 815340"/>
                  <a:gd name="connsiteY12" fmla="*/ 99060 h 1226820"/>
                  <a:gd name="connsiteX0" fmla="*/ 38100 w 815340"/>
                  <a:gd name="connsiteY0" fmla="*/ 22860 h 1150620"/>
                  <a:gd name="connsiteX1" fmla="*/ 0 w 815340"/>
                  <a:gd name="connsiteY1" fmla="*/ 281940 h 1150620"/>
                  <a:gd name="connsiteX2" fmla="*/ 320040 w 815340"/>
                  <a:gd name="connsiteY2" fmla="*/ 403860 h 1150620"/>
                  <a:gd name="connsiteX3" fmla="*/ 411480 w 815340"/>
                  <a:gd name="connsiteY3" fmla="*/ 556260 h 1150620"/>
                  <a:gd name="connsiteX4" fmla="*/ 297180 w 815340"/>
                  <a:gd name="connsiteY4" fmla="*/ 1005840 h 1150620"/>
                  <a:gd name="connsiteX5" fmla="*/ 426720 w 815340"/>
                  <a:gd name="connsiteY5" fmla="*/ 1097280 h 1150620"/>
                  <a:gd name="connsiteX6" fmla="*/ 731520 w 815340"/>
                  <a:gd name="connsiteY6" fmla="*/ 1150620 h 1150620"/>
                  <a:gd name="connsiteX7" fmla="*/ 800100 w 815340"/>
                  <a:gd name="connsiteY7" fmla="*/ 800100 h 1150620"/>
                  <a:gd name="connsiteX8" fmla="*/ 815340 w 815340"/>
                  <a:gd name="connsiteY8" fmla="*/ 358140 h 1150620"/>
                  <a:gd name="connsiteX9" fmla="*/ 739140 w 815340"/>
                  <a:gd name="connsiteY9" fmla="*/ 160020 h 1150620"/>
                  <a:gd name="connsiteX10" fmla="*/ 541020 w 815340"/>
                  <a:gd name="connsiteY10" fmla="*/ 0 h 1150620"/>
                  <a:gd name="connsiteX11" fmla="*/ 38100 w 815340"/>
                  <a:gd name="connsiteY11" fmla="*/ 22860 h 1150620"/>
                  <a:gd name="connsiteX0" fmla="*/ 0 w 922020"/>
                  <a:gd name="connsiteY0" fmla="*/ 0 h 1158240"/>
                  <a:gd name="connsiteX1" fmla="*/ 106680 w 922020"/>
                  <a:gd name="connsiteY1" fmla="*/ 289560 h 1158240"/>
                  <a:gd name="connsiteX2" fmla="*/ 426720 w 922020"/>
                  <a:gd name="connsiteY2" fmla="*/ 411480 h 1158240"/>
                  <a:gd name="connsiteX3" fmla="*/ 518160 w 922020"/>
                  <a:gd name="connsiteY3" fmla="*/ 563880 h 1158240"/>
                  <a:gd name="connsiteX4" fmla="*/ 403860 w 922020"/>
                  <a:gd name="connsiteY4" fmla="*/ 1013460 h 1158240"/>
                  <a:gd name="connsiteX5" fmla="*/ 533400 w 922020"/>
                  <a:gd name="connsiteY5" fmla="*/ 1104900 h 1158240"/>
                  <a:gd name="connsiteX6" fmla="*/ 838200 w 922020"/>
                  <a:gd name="connsiteY6" fmla="*/ 1158240 h 1158240"/>
                  <a:gd name="connsiteX7" fmla="*/ 906780 w 922020"/>
                  <a:gd name="connsiteY7" fmla="*/ 807720 h 1158240"/>
                  <a:gd name="connsiteX8" fmla="*/ 922020 w 922020"/>
                  <a:gd name="connsiteY8" fmla="*/ 365760 h 1158240"/>
                  <a:gd name="connsiteX9" fmla="*/ 845820 w 922020"/>
                  <a:gd name="connsiteY9" fmla="*/ 167640 h 1158240"/>
                  <a:gd name="connsiteX10" fmla="*/ 647700 w 922020"/>
                  <a:gd name="connsiteY10" fmla="*/ 7620 h 1158240"/>
                  <a:gd name="connsiteX11" fmla="*/ 0 w 922020"/>
                  <a:gd name="connsiteY11" fmla="*/ 0 h 1158240"/>
                  <a:gd name="connsiteX0" fmla="*/ 0 w 922020"/>
                  <a:gd name="connsiteY0" fmla="*/ 68580 h 1150620"/>
                  <a:gd name="connsiteX1" fmla="*/ 106680 w 922020"/>
                  <a:gd name="connsiteY1" fmla="*/ 28194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403860 w 922020"/>
                  <a:gd name="connsiteY4" fmla="*/ 100584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403860 w 922020"/>
                  <a:gd name="connsiteY4" fmla="*/ 100584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518160 w 922020"/>
                  <a:gd name="connsiteY3" fmla="*/ 55626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426720 w 922020"/>
                  <a:gd name="connsiteY2" fmla="*/ 40386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304800 w 922020"/>
                  <a:gd name="connsiteY2" fmla="*/ 37338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68580 h 1150620"/>
                  <a:gd name="connsiteX1" fmla="*/ 76200 w 922020"/>
                  <a:gd name="connsiteY1" fmla="*/ 297180 h 1150620"/>
                  <a:gd name="connsiteX2" fmla="*/ 381000 w 922020"/>
                  <a:gd name="connsiteY2" fmla="*/ 373380 h 1150620"/>
                  <a:gd name="connsiteX3" fmla="*/ 457200 w 922020"/>
                  <a:gd name="connsiteY3" fmla="*/ 601980 h 1150620"/>
                  <a:gd name="connsiteX4" fmla="*/ 381000 w 922020"/>
                  <a:gd name="connsiteY4" fmla="*/ 982980 h 1150620"/>
                  <a:gd name="connsiteX5" fmla="*/ 533400 w 922020"/>
                  <a:gd name="connsiteY5" fmla="*/ 1097280 h 1150620"/>
                  <a:gd name="connsiteX6" fmla="*/ 838200 w 922020"/>
                  <a:gd name="connsiteY6" fmla="*/ 1150620 h 1150620"/>
                  <a:gd name="connsiteX7" fmla="*/ 906780 w 922020"/>
                  <a:gd name="connsiteY7" fmla="*/ 800100 h 1150620"/>
                  <a:gd name="connsiteX8" fmla="*/ 922020 w 922020"/>
                  <a:gd name="connsiteY8" fmla="*/ 358140 h 1150620"/>
                  <a:gd name="connsiteX9" fmla="*/ 845820 w 922020"/>
                  <a:gd name="connsiteY9" fmla="*/ 160020 h 1150620"/>
                  <a:gd name="connsiteX10" fmla="*/ 647700 w 922020"/>
                  <a:gd name="connsiteY10" fmla="*/ 0 h 1150620"/>
                  <a:gd name="connsiteX11" fmla="*/ 0 w 922020"/>
                  <a:gd name="connsiteY11" fmla="*/ 68580 h 1150620"/>
                  <a:gd name="connsiteX0" fmla="*/ 0 w 922020"/>
                  <a:gd name="connsiteY0" fmla="*/ 0 h 1158240"/>
                  <a:gd name="connsiteX1" fmla="*/ 76200 w 922020"/>
                  <a:gd name="connsiteY1" fmla="*/ 304800 h 1158240"/>
                  <a:gd name="connsiteX2" fmla="*/ 381000 w 922020"/>
                  <a:gd name="connsiteY2" fmla="*/ 381000 h 1158240"/>
                  <a:gd name="connsiteX3" fmla="*/ 457200 w 922020"/>
                  <a:gd name="connsiteY3" fmla="*/ 609600 h 1158240"/>
                  <a:gd name="connsiteX4" fmla="*/ 381000 w 922020"/>
                  <a:gd name="connsiteY4" fmla="*/ 990600 h 1158240"/>
                  <a:gd name="connsiteX5" fmla="*/ 533400 w 922020"/>
                  <a:gd name="connsiteY5" fmla="*/ 1104900 h 1158240"/>
                  <a:gd name="connsiteX6" fmla="*/ 838200 w 922020"/>
                  <a:gd name="connsiteY6" fmla="*/ 1158240 h 1158240"/>
                  <a:gd name="connsiteX7" fmla="*/ 906780 w 922020"/>
                  <a:gd name="connsiteY7" fmla="*/ 807720 h 1158240"/>
                  <a:gd name="connsiteX8" fmla="*/ 922020 w 922020"/>
                  <a:gd name="connsiteY8" fmla="*/ 365760 h 1158240"/>
                  <a:gd name="connsiteX9" fmla="*/ 845820 w 922020"/>
                  <a:gd name="connsiteY9" fmla="*/ 167640 h 1158240"/>
                  <a:gd name="connsiteX10" fmla="*/ 647700 w 922020"/>
                  <a:gd name="connsiteY10" fmla="*/ 7620 h 1158240"/>
                  <a:gd name="connsiteX11" fmla="*/ 0 w 922020"/>
                  <a:gd name="connsiteY11" fmla="*/ 0 h 1158240"/>
                  <a:gd name="connsiteX0" fmla="*/ 0 w 922020"/>
                  <a:gd name="connsiteY0" fmla="*/ 0 h 1158240"/>
                  <a:gd name="connsiteX1" fmla="*/ 76200 w 922020"/>
                  <a:gd name="connsiteY1" fmla="*/ 304800 h 1158240"/>
                  <a:gd name="connsiteX2" fmla="*/ 381000 w 922020"/>
                  <a:gd name="connsiteY2" fmla="*/ 381000 h 1158240"/>
                  <a:gd name="connsiteX3" fmla="*/ 457200 w 922020"/>
                  <a:gd name="connsiteY3" fmla="*/ 609600 h 1158240"/>
                  <a:gd name="connsiteX4" fmla="*/ 381000 w 922020"/>
                  <a:gd name="connsiteY4" fmla="*/ 990600 h 1158240"/>
                  <a:gd name="connsiteX5" fmla="*/ 838200 w 922020"/>
                  <a:gd name="connsiteY5" fmla="*/ 1158240 h 1158240"/>
                  <a:gd name="connsiteX6" fmla="*/ 906780 w 922020"/>
                  <a:gd name="connsiteY6" fmla="*/ 807720 h 1158240"/>
                  <a:gd name="connsiteX7" fmla="*/ 922020 w 922020"/>
                  <a:gd name="connsiteY7" fmla="*/ 365760 h 1158240"/>
                  <a:gd name="connsiteX8" fmla="*/ 845820 w 922020"/>
                  <a:gd name="connsiteY8" fmla="*/ 167640 h 1158240"/>
                  <a:gd name="connsiteX9" fmla="*/ 647700 w 922020"/>
                  <a:gd name="connsiteY9" fmla="*/ 7620 h 1158240"/>
                  <a:gd name="connsiteX10" fmla="*/ 0 w 922020"/>
                  <a:gd name="connsiteY10" fmla="*/ 0 h 1158240"/>
                  <a:gd name="connsiteX0" fmla="*/ 0 w 922020"/>
                  <a:gd name="connsiteY0" fmla="*/ 0 h 1158240"/>
                  <a:gd name="connsiteX1" fmla="*/ 76200 w 922020"/>
                  <a:gd name="connsiteY1" fmla="*/ 304800 h 1158240"/>
                  <a:gd name="connsiteX2" fmla="*/ 381000 w 922020"/>
                  <a:gd name="connsiteY2" fmla="*/ 381000 h 1158240"/>
                  <a:gd name="connsiteX3" fmla="*/ 457200 w 922020"/>
                  <a:gd name="connsiteY3" fmla="*/ 609600 h 1158240"/>
                  <a:gd name="connsiteX4" fmla="*/ 762000 w 922020"/>
                  <a:gd name="connsiteY4" fmla="*/ 530352 h 1158240"/>
                  <a:gd name="connsiteX5" fmla="*/ 838200 w 922020"/>
                  <a:gd name="connsiteY5" fmla="*/ 1158240 h 1158240"/>
                  <a:gd name="connsiteX6" fmla="*/ 906780 w 922020"/>
                  <a:gd name="connsiteY6" fmla="*/ 807720 h 1158240"/>
                  <a:gd name="connsiteX7" fmla="*/ 922020 w 922020"/>
                  <a:gd name="connsiteY7" fmla="*/ 365760 h 1158240"/>
                  <a:gd name="connsiteX8" fmla="*/ 845820 w 922020"/>
                  <a:gd name="connsiteY8" fmla="*/ 167640 h 1158240"/>
                  <a:gd name="connsiteX9" fmla="*/ 647700 w 922020"/>
                  <a:gd name="connsiteY9" fmla="*/ 7620 h 1158240"/>
                  <a:gd name="connsiteX10" fmla="*/ 0 w 922020"/>
                  <a:gd name="connsiteY10" fmla="*/ 0 h 1158240"/>
                  <a:gd name="connsiteX0" fmla="*/ 0 w 922020"/>
                  <a:gd name="connsiteY0" fmla="*/ 0 h 807720"/>
                  <a:gd name="connsiteX1" fmla="*/ 76200 w 922020"/>
                  <a:gd name="connsiteY1" fmla="*/ 304800 h 807720"/>
                  <a:gd name="connsiteX2" fmla="*/ 381000 w 922020"/>
                  <a:gd name="connsiteY2" fmla="*/ 381000 h 807720"/>
                  <a:gd name="connsiteX3" fmla="*/ 457200 w 922020"/>
                  <a:gd name="connsiteY3" fmla="*/ 609600 h 807720"/>
                  <a:gd name="connsiteX4" fmla="*/ 762000 w 922020"/>
                  <a:gd name="connsiteY4" fmla="*/ 530352 h 807720"/>
                  <a:gd name="connsiteX5" fmla="*/ 906780 w 922020"/>
                  <a:gd name="connsiteY5" fmla="*/ 807720 h 807720"/>
                  <a:gd name="connsiteX6" fmla="*/ 922020 w 922020"/>
                  <a:gd name="connsiteY6" fmla="*/ 365760 h 807720"/>
                  <a:gd name="connsiteX7" fmla="*/ 845820 w 922020"/>
                  <a:gd name="connsiteY7" fmla="*/ 167640 h 807720"/>
                  <a:gd name="connsiteX8" fmla="*/ 647700 w 922020"/>
                  <a:gd name="connsiteY8" fmla="*/ 7620 h 807720"/>
                  <a:gd name="connsiteX9" fmla="*/ 0 w 922020"/>
                  <a:gd name="connsiteY9" fmla="*/ 0 h 807720"/>
                  <a:gd name="connsiteX0" fmla="*/ 0 w 922020"/>
                  <a:gd name="connsiteY0" fmla="*/ 0 h 609600"/>
                  <a:gd name="connsiteX1" fmla="*/ 76200 w 922020"/>
                  <a:gd name="connsiteY1" fmla="*/ 304800 h 609600"/>
                  <a:gd name="connsiteX2" fmla="*/ 381000 w 922020"/>
                  <a:gd name="connsiteY2" fmla="*/ 381000 h 609600"/>
                  <a:gd name="connsiteX3" fmla="*/ 457200 w 922020"/>
                  <a:gd name="connsiteY3" fmla="*/ 609600 h 609600"/>
                  <a:gd name="connsiteX4" fmla="*/ 762000 w 922020"/>
                  <a:gd name="connsiteY4" fmla="*/ 530352 h 609600"/>
                  <a:gd name="connsiteX5" fmla="*/ 922020 w 922020"/>
                  <a:gd name="connsiteY5" fmla="*/ 365760 h 609600"/>
                  <a:gd name="connsiteX6" fmla="*/ 845820 w 922020"/>
                  <a:gd name="connsiteY6" fmla="*/ 167640 h 609600"/>
                  <a:gd name="connsiteX7" fmla="*/ 647700 w 922020"/>
                  <a:gd name="connsiteY7" fmla="*/ 7620 h 609600"/>
                  <a:gd name="connsiteX8" fmla="*/ 0 w 922020"/>
                  <a:gd name="connsiteY8" fmla="*/ 0 h 609600"/>
                  <a:gd name="connsiteX0" fmla="*/ 0 w 922020"/>
                  <a:gd name="connsiteY0" fmla="*/ 0 h 609600"/>
                  <a:gd name="connsiteX1" fmla="*/ 76200 w 922020"/>
                  <a:gd name="connsiteY1" fmla="*/ 304800 h 609600"/>
                  <a:gd name="connsiteX2" fmla="*/ 381000 w 922020"/>
                  <a:gd name="connsiteY2" fmla="*/ 381000 h 609600"/>
                  <a:gd name="connsiteX3" fmla="*/ 457200 w 922020"/>
                  <a:gd name="connsiteY3" fmla="*/ 609600 h 609600"/>
                  <a:gd name="connsiteX4" fmla="*/ 685800 w 922020"/>
                  <a:gd name="connsiteY4" fmla="*/ 149352 h 609600"/>
                  <a:gd name="connsiteX5" fmla="*/ 922020 w 922020"/>
                  <a:gd name="connsiteY5" fmla="*/ 365760 h 609600"/>
                  <a:gd name="connsiteX6" fmla="*/ 845820 w 922020"/>
                  <a:gd name="connsiteY6" fmla="*/ 167640 h 609600"/>
                  <a:gd name="connsiteX7" fmla="*/ 647700 w 922020"/>
                  <a:gd name="connsiteY7" fmla="*/ 7620 h 609600"/>
                  <a:gd name="connsiteX8" fmla="*/ 0 w 922020"/>
                  <a:gd name="connsiteY8" fmla="*/ 0 h 609600"/>
                  <a:gd name="connsiteX0" fmla="*/ 0 w 922020"/>
                  <a:gd name="connsiteY0" fmla="*/ 0 h 381000"/>
                  <a:gd name="connsiteX1" fmla="*/ 76200 w 922020"/>
                  <a:gd name="connsiteY1" fmla="*/ 304800 h 381000"/>
                  <a:gd name="connsiteX2" fmla="*/ 381000 w 922020"/>
                  <a:gd name="connsiteY2" fmla="*/ 381000 h 381000"/>
                  <a:gd name="connsiteX3" fmla="*/ 457200 w 922020"/>
                  <a:gd name="connsiteY3" fmla="*/ 73152 h 381000"/>
                  <a:gd name="connsiteX4" fmla="*/ 685800 w 922020"/>
                  <a:gd name="connsiteY4" fmla="*/ 149352 h 381000"/>
                  <a:gd name="connsiteX5" fmla="*/ 922020 w 922020"/>
                  <a:gd name="connsiteY5" fmla="*/ 365760 h 381000"/>
                  <a:gd name="connsiteX6" fmla="*/ 845820 w 922020"/>
                  <a:gd name="connsiteY6" fmla="*/ 167640 h 381000"/>
                  <a:gd name="connsiteX7" fmla="*/ 647700 w 922020"/>
                  <a:gd name="connsiteY7" fmla="*/ 7620 h 381000"/>
                  <a:gd name="connsiteX8" fmla="*/ 0 w 922020"/>
                  <a:gd name="connsiteY8" fmla="*/ 0 h 381000"/>
                  <a:gd name="connsiteX0" fmla="*/ 0 w 922020"/>
                  <a:gd name="connsiteY0" fmla="*/ 0 h 365760"/>
                  <a:gd name="connsiteX1" fmla="*/ 76200 w 922020"/>
                  <a:gd name="connsiteY1" fmla="*/ 304800 h 365760"/>
                  <a:gd name="connsiteX2" fmla="*/ 228600 w 922020"/>
                  <a:gd name="connsiteY2" fmla="*/ 149352 h 365760"/>
                  <a:gd name="connsiteX3" fmla="*/ 457200 w 922020"/>
                  <a:gd name="connsiteY3" fmla="*/ 73152 h 365760"/>
                  <a:gd name="connsiteX4" fmla="*/ 6858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76200 w 922020"/>
                  <a:gd name="connsiteY1" fmla="*/ 304800 h 365760"/>
                  <a:gd name="connsiteX2" fmla="*/ 228600 w 922020"/>
                  <a:gd name="connsiteY2" fmla="*/ 149352 h 365760"/>
                  <a:gd name="connsiteX3" fmla="*/ 4572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0 w 922020"/>
                  <a:gd name="connsiteY1" fmla="*/ 149352 h 365760"/>
                  <a:gd name="connsiteX2" fmla="*/ 228600 w 922020"/>
                  <a:gd name="connsiteY2" fmla="*/ 149352 h 365760"/>
                  <a:gd name="connsiteX3" fmla="*/ 4572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0 w 922020"/>
                  <a:gd name="connsiteY1" fmla="*/ 149352 h 365760"/>
                  <a:gd name="connsiteX2" fmla="*/ 228600 w 922020"/>
                  <a:gd name="connsiteY2" fmla="*/ 73152 h 365760"/>
                  <a:gd name="connsiteX3" fmla="*/ 4572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0 w 922020"/>
                  <a:gd name="connsiteY1" fmla="*/ 149352 h 365760"/>
                  <a:gd name="connsiteX2" fmla="*/ 228600 w 922020"/>
                  <a:gd name="connsiteY2" fmla="*/ 73152 h 365760"/>
                  <a:gd name="connsiteX3" fmla="*/ 5334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76200 w 922020"/>
                  <a:gd name="connsiteY1" fmla="*/ 301752 h 365760"/>
                  <a:gd name="connsiteX2" fmla="*/ 228600 w 922020"/>
                  <a:gd name="connsiteY2" fmla="*/ 73152 h 365760"/>
                  <a:gd name="connsiteX3" fmla="*/ 5334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0 w 922020"/>
                  <a:gd name="connsiteY0" fmla="*/ 0 h 365760"/>
                  <a:gd name="connsiteX1" fmla="*/ 282885 w 922020"/>
                  <a:gd name="connsiteY1" fmla="*/ 338735 h 365760"/>
                  <a:gd name="connsiteX2" fmla="*/ 228600 w 922020"/>
                  <a:gd name="connsiteY2" fmla="*/ 73152 h 365760"/>
                  <a:gd name="connsiteX3" fmla="*/ 533400 w 922020"/>
                  <a:gd name="connsiteY3" fmla="*/ 73152 h 365760"/>
                  <a:gd name="connsiteX4" fmla="*/ 762000 w 922020"/>
                  <a:gd name="connsiteY4" fmla="*/ 149352 h 365760"/>
                  <a:gd name="connsiteX5" fmla="*/ 922020 w 922020"/>
                  <a:gd name="connsiteY5" fmla="*/ 365760 h 365760"/>
                  <a:gd name="connsiteX6" fmla="*/ 845820 w 922020"/>
                  <a:gd name="connsiteY6" fmla="*/ 167640 h 365760"/>
                  <a:gd name="connsiteX7" fmla="*/ 647700 w 922020"/>
                  <a:gd name="connsiteY7" fmla="*/ 7620 h 365760"/>
                  <a:gd name="connsiteX8" fmla="*/ 0 w 922020"/>
                  <a:gd name="connsiteY8" fmla="*/ 0 h 365760"/>
                  <a:gd name="connsiteX0" fmla="*/ 150280 w 693421"/>
                  <a:gd name="connsiteY0" fmla="*/ 21632 h 358140"/>
                  <a:gd name="connsiteX1" fmla="*/ 54286 w 693421"/>
                  <a:gd name="connsiteY1" fmla="*/ 331115 h 358140"/>
                  <a:gd name="connsiteX2" fmla="*/ 1 w 693421"/>
                  <a:gd name="connsiteY2" fmla="*/ 65532 h 358140"/>
                  <a:gd name="connsiteX3" fmla="*/ 304801 w 693421"/>
                  <a:gd name="connsiteY3" fmla="*/ 65532 h 358140"/>
                  <a:gd name="connsiteX4" fmla="*/ 533401 w 693421"/>
                  <a:gd name="connsiteY4" fmla="*/ 141732 h 358140"/>
                  <a:gd name="connsiteX5" fmla="*/ 693421 w 693421"/>
                  <a:gd name="connsiteY5" fmla="*/ 358140 h 358140"/>
                  <a:gd name="connsiteX6" fmla="*/ 617221 w 693421"/>
                  <a:gd name="connsiteY6" fmla="*/ 160020 h 358140"/>
                  <a:gd name="connsiteX7" fmla="*/ 419101 w 693421"/>
                  <a:gd name="connsiteY7" fmla="*/ 0 h 358140"/>
                  <a:gd name="connsiteX8" fmla="*/ 150280 w 693421"/>
                  <a:gd name="connsiteY8" fmla="*/ 21632 h 358140"/>
                  <a:gd name="connsiteX0" fmla="*/ 95994 w 639135"/>
                  <a:gd name="connsiteY0" fmla="*/ 21632 h 358140"/>
                  <a:gd name="connsiteX1" fmla="*/ 0 w 639135"/>
                  <a:gd name="connsiteY1" fmla="*/ 331115 h 358140"/>
                  <a:gd name="connsiteX2" fmla="*/ 115397 w 639135"/>
                  <a:gd name="connsiteY2" fmla="*/ 173639 h 358140"/>
                  <a:gd name="connsiteX3" fmla="*/ 250515 w 639135"/>
                  <a:gd name="connsiteY3" fmla="*/ 65532 h 358140"/>
                  <a:gd name="connsiteX4" fmla="*/ 479115 w 639135"/>
                  <a:gd name="connsiteY4" fmla="*/ 141732 h 358140"/>
                  <a:gd name="connsiteX5" fmla="*/ 639135 w 639135"/>
                  <a:gd name="connsiteY5" fmla="*/ 358140 h 358140"/>
                  <a:gd name="connsiteX6" fmla="*/ 562935 w 639135"/>
                  <a:gd name="connsiteY6" fmla="*/ 160020 h 358140"/>
                  <a:gd name="connsiteX7" fmla="*/ 364815 w 639135"/>
                  <a:gd name="connsiteY7" fmla="*/ 0 h 358140"/>
                  <a:gd name="connsiteX8" fmla="*/ 95994 w 639135"/>
                  <a:gd name="connsiteY8" fmla="*/ 21632 h 358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39135" h="358140">
                    <a:moveTo>
                      <a:pt x="95994" y="21632"/>
                    </a:moveTo>
                    <a:lnTo>
                      <a:pt x="0" y="331115"/>
                    </a:lnTo>
                    <a:lnTo>
                      <a:pt x="115397" y="173639"/>
                    </a:lnTo>
                    <a:lnTo>
                      <a:pt x="250515" y="65532"/>
                    </a:lnTo>
                    <a:lnTo>
                      <a:pt x="479115" y="141732"/>
                    </a:lnTo>
                    <a:lnTo>
                      <a:pt x="639135" y="358140"/>
                    </a:lnTo>
                    <a:lnTo>
                      <a:pt x="562935" y="160020"/>
                    </a:lnTo>
                    <a:lnTo>
                      <a:pt x="364815" y="0"/>
                    </a:lnTo>
                    <a:lnTo>
                      <a:pt x="95994" y="2163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9" name="Group 148"/>
          <p:cNvGrpSpPr/>
          <p:nvPr/>
        </p:nvGrpSpPr>
        <p:grpSpPr>
          <a:xfrm rot="5400000">
            <a:off x="1576385" y="3529014"/>
            <a:ext cx="2867029" cy="1143001"/>
            <a:chOff x="3048000" y="2362200"/>
            <a:chExt cx="2867029" cy="1143001"/>
          </a:xfrm>
        </p:grpSpPr>
        <p:grpSp>
          <p:nvGrpSpPr>
            <p:cNvPr id="152" name="Group 357"/>
            <p:cNvGrpSpPr/>
            <p:nvPr/>
          </p:nvGrpSpPr>
          <p:grpSpPr>
            <a:xfrm flipH="1">
              <a:off x="3781426" y="2514601"/>
              <a:ext cx="685800" cy="609601"/>
              <a:chOff x="3886200" y="5638800"/>
              <a:chExt cx="935182" cy="762001"/>
            </a:xfr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p:grpSpPr>
          <p:sp>
            <p:nvSpPr>
              <p:cNvPr id="176" name="Trapezoid 175"/>
              <p:cNvSpPr/>
              <p:nvPr/>
            </p:nvSpPr>
            <p:spPr>
              <a:xfrm rot="16200000">
                <a:off x="3848100" y="5753100"/>
                <a:ext cx="495300" cy="2667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Trapezoid 176"/>
              <p:cNvSpPr/>
              <p:nvPr/>
            </p:nvSpPr>
            <p:spPr>
              <a:xfrm rot="16200000">
                <a:off x="3810000" y="5867400"/>
                <a:ext cx="609600" cy="457200"/>
              </a:xfrm>
              <a:prstGeom prst="trapezoid">
                <a:avLst>
                  <a:gd name="adj" fmla="val 16667"/>
                </a:avLst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Trapezoid 177"/>
              <p:cNvSpPr/>
              <p:nvPr/>
            </p:nvSpPr>
            <p:spPr>
              <a:xfrm rot="5400000">
                <a:off x="4506191" y="5628408"/>
                <a:ext cx="152400" cy="477982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Trapezoid 178"/>
              <p:cNvSpPr/>
              <p:nvPr/>
            </p:nvSpPr>
            <p:spPr>
              <a:xfrm rot="5400000">
                <a:off x="4454236" y="5832764"/>
                <a:ext cx="152400" cy="37407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Trapezoid 179"/>
              <p:cNvSpPr/>
              <p:nvPr/>
            </p:nvSpPr>
            <p:spPr>
              <a:xfrm rot="5400000">
                <a:off x="4454236" y="5985164"/>
                <a:ext cx="152400" cy="37407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Trapezoid 180"/>
              <p:cNvSpPr/>
              <p:nvPr/>
            </p:nvSpPr>
            <p:spPr>
              <a:xfrm rot="5400000">
                <a:off x="4454236" y="6137564"/>
                <a:ext cx="152400" cy="374073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rapezoid 181"/>
              <p:cNvSpPr/>
              <p:nvPr/>
            </p:nvSpPr>
            <p:spPr>
              <a:xfrm rot="5400000">
                <a:off x="4305300" y="5524500"/>
                <a:ext cx="152400" cy="381000"/>
              </a:xfrm>
              <a:prstGeom prst="trapezoid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3" name="Group 365"/>
            <p:cNvGrpSpPr/>
            <p:nvPr/>
          </p:nvGrpSpPr>
          <p:grpSpPr>
            <a:xfrm rot="5400000" flipH="1">
              <a:off x="4810128" y="2019304"/>
              <a:ext cx="381001" cy="1828801"/>
              <a:chOff x="3276599" y="1981201"/>
              <a:chExt cx="381001" cy="1828801"/>
            </a:xfrm>
          </p:grpSpPr>
          <p:grpSp>
            <p:nvGrpSpPr>
              <p:cNvPr id="167" name="Group 81"/>
              <p:cNvGrpSpPr/>
              <p:nvPr/>
            </p:nvGrpSpPr>
            <p:grpSpPr>
              <a:xfrm>
                <a:off x="3276600" y="1981201"/>
                <a:ext cx="381000" cy="1828801"/>
                <a:chOff x="4953000" y="1905000"/>
                <a:chExt cx="381000" cy="2209800"/>
              </a:xfr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p:grpSpPr>
            <p:sp>
              <p:nvSpPr>
                <p:cNvPr id="174" name="Trapezoid 173"/>
                <p:cNvSpPr/>
                <p:nvPr/>
              </p:nvSpPr>
              <p:spPr>
                <a:xfrm>
                  <a:off x="4953000" y="1905000"/>
                  <a:ext cx="381000" cy="1676400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5" name="Isosceles Triangle 174"/>
                <p:cNvSpPr/>
                <p:nvPr/>
              </p:nvSpPr>
              <p:spPr>
                <a:xfrm flipV="1">
                  <a:off x="4953000" y="3581400"/>
                  <a:ext cx="381000" cy="533400"/>
                </a:xfrm>
                <a:prstGeom prst="triangle">
                  <a:avLst>
                    <a:gd name="adj" fmla="val 0"/>
                  </a:avLst>
                </a:prstGeom>
                <a:gradFill flip="none" rotWithShape="1">
                  <a:gsLst>
                    <a:gs pos="0">
                      <a:schemeClr val="tx2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tx2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tx2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8" name="Isosceles Triangle 167"/>
              <p:cNvSpPr/>
              <p:nvPr/>
            </p:nvSpPr>
            <p:spPr>
              <a:xfrm rot="5700018">
                <a:off x="3324082" y="2946548"/>
                <a:ext cx="228600" cy="304800"/>
              </a:xfrm>
              <a:prstGeom prst="triangle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Isosceles Triangle 172"/>
              <p:cNvSpPr/>
              <p:nvPr/>
            </p:nvSpPr>
            <p:spPr>
              <a:xfrm rot="5400000">
                <a:off x="3263787" y="3289413"/>
                <a:ext cx="164236" cy="138611"/>
              </a:xfrm>
              <a:prstGeom prst="triangle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4" name="Group 311"/>
            <p:cNvGrpSpPr/>
            <p:nvPr/>
          </p:nvGrpSpPr>
          <p:grpSpPr>
            <a:xfrm flipH="1">
              <a:off x="3048000" y="2362200"/>
              <a:ext cx="1266824" cy="1143001"/>
              <a:chOff x="7038976" y="1066800"/>
              <a:chExt cx="1266824" cy="1143001"/>
            </a:xfrm>
          </p:grpSpPr>
          <p:sp>
            <p:nvSpPr>
              <p:cNvPr id="161" name="Hexagon 160"/>
              <p:cNvSpPr/>
              <p:nvPr/>
            </p:nvSpPr>
            <p:spPr>
              <a:xfrm>
                <a:off x="7315200" y="1219200"/>
                <a:ext cx="228600" cy="228600"/>
              </a:xfrm>
              <a:prstGeom prst="hexagon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Freeform 162"/>
              <p:cNvSpPr/>
              <p:nvPr/>
            </p:nvSpPr>
            <p:spPr>
              <a:xfrm>
                <a:off x="7115175" y="1200150"/>
                <a:ext cx="323850" cy="533400"/>
              </a:xfrm>
              <a:custGeom>
                <a:avLst/>
                <a:gdLst>
                  <a:gd name="connsiteX0" fmla="*/ 0 w 323850"/>
                  <a:gd name="connsiteY0" fmla="*/ 523875 h 533400"/>
                  <a:gd name="connsiteX1" fmla="*/ 152400 w 323850"/>
                  <a:gd name="connsiteY1" fmla="*/ 533400 h 533400"/>
                  <a:gd name="connsiteX2" fmla="*/ 285750 w 323850"/>
                  <a:gd name="connsiteY2" fmla="*/ 200025 h 533400"/>
                  <a:gd name="connsiteX3" fmla="*/ 323850 w 323850"/>
                  <a:gd name="connsiteY3" fmla="*/ 9525 h 533400"/>
                  <a:gd name="connsiteX4" fmla="*/ 180975 w 323850"/>
                  <a:gd name="connsiteY4" fmla="*/ 0 h 533400"/>
                  <a:gd name="connsiteX5" fmla="*/ 123825 w 323850"/>
                  <a:gd name="connsiteY5" fmla="*/ 285750 h 533400"/>
                  <a:gd name="connsiteX6" fmla="*/ 0 w 323850"/>
                  <a:gd name="connsiteY6" fmla="*/ 523875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3850" h="533400">
                    <a:moveTo>
                      <a:pt x="0" y="523875"/>
                    </a:moveTo>
                    <a:lnTo>
                      <a:pt x="152400" y="533400"/>
                    </a:lnTo>
                    <a:lnTo>
                      <a:pt x="285750" y="200025"/>
                    </a:lnTo>
                    <a:lnTo>
                      <a:pt x="323850" y="9525"/>
                    </a:lnTo>
                    <a:lnTo>
                      <a:pt x="180975" y="0"/>
                    </a:lnTo>
                    <a:lnTo>
                      <a:pt x="123825" y="285750"/>
                    </a:lnTo>
                    <a:lnTo>
                      <a:pt x="0" y="52387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7467600" y="1143000"/>
                <a:ext cx="838200" cy="76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7772400" y="1066801"/>
                <a:ext cx="152400" cy="1143000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7038976" y="1066800"/>
                <a:ext cx="962025" cy="2286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50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5" name="Trapezoid 154"/>
            <p:cNvSpPr/>
            <p:nvPr/>
          </p:nvSpPr>
          <p:spPr>
            <a:xfrm rot="16200000" flipH="1" flipV="1">
              <a:off x="3933825" y="2712720"/>
              <a:ext cx="121920" cy="18288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Trapezoid 158"/>
            <p:cNvSpPr/>
            <p:nvPr/>
          </p:nvSpPr>
          <p:spPr>
            <a:xfrm rot="16200000" flipH="1" flipV="1">
              <a:off x="3933825" y="2834640"/>
              <a:ext cx="121920" cy="18288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rapezoid 159"/>
            <p:cNvSpPr/>
            <p:nvPr/>
          </p:nvSpPr>
          <p:spPr>
            <a:xfrm rot="16200000" flipH="1" flipV="1">
              <a:off x="3933825" y="2956560"/>
              <a:ext cx="121920" cy="182880"/>
            </a:xfrm>
            <a:prstGeom prst="trapezoid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18536</TotalTime>
  <Words>34</Words>
  <Application>Microsoft Office PowerPoint</Application>
  <PresentationFormat>On-screen Show (4:3)</PresentationFormat>
  <Paragraphs>27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Jesse</dc:creator>
  <cp:lastModifiedBy>Jesse</cp:lastModifiedBy>
  <cp:revision>646</cp:revision>
  <dcterms:created xsi:type="dcterms:W3CDTF">2009-11-19T03:28:56Z</dcterms:created>
  <dcterms:modified xsi:type="dcterms:W3CDTF">2010-03-01T03:54:59Z</dcterms:modified>
</cp:coreProperties>
</file>