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000"/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254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64726-F2C0-4765-A5B3-E74995093EB1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5D550-385B-49BB-B925-5E6861C88E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5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5D550-385B-49BB-B925-5E6861C88E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5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4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4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4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1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60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8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8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91E7A-FE77-4422-9FC3-0EBB3E6D3D4D}" type="datetimeFigureOut">
              <a:rPr lang="en-US" smtClean="0"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C69FD-FCBD-4B12-BA48-E2389C3CC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1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89"/>
          <p:cNvGrpSpPr/>
          <p:nvPr/>
        </p:nvGrpSpPr>
        <p:grpSpPr>
          <a:xfrm flipH="1">
            <a:off x="3612555" y="2108909"/>
            <a:ext cx="1049616" cy="2185569"/>
            <a:chOff x="4645651" y="2108909"/>
            <a:chExt cx="1049616" cy="2185569"/>
          </a:xfrm>
        </p:grpSpPr>
        <p:grpSp>
          <p:nvGrpSpPr>
            <p:cNvPr id="91" name="Group 90"/>
            <p:cNvGrpSpPr/>
            <p:nvPr/>
          </p:nvGrpSpPr>
          <p:grpSpPr>
            <a:xfrm>
              <a:off x="4645651" y="2108909"/>
              <a:ext cx="1049616" cy="2185569"/>
              <a:chOff x="4645651" y="2108909"/>
              <a:chExt cx="1049616" cy="2185569"/>
            </a:xfrm>
          </p:grpSpPr>
          <p:grpSp>
            <p:nvGrpSpPr>
              <p:cNvPr id="93" name="Group 92"/>
              <p:cNvGrpSpPr/>
              <p:nvPr/>
            </p:nvGrpSpPr>
            <p:grpSpPr>
              <a:xfrm>
                <a:off x="4645651" y="2108909"/>
                <a:ext cx="1049616" cy="2185569"/>
                <a:chOff x="4645651" y="2108909"/>
                <a:chExt cx="1049616" cy="2185569"/>
              </a:xfrm>
            </p:grpSpPr>
            <p:sp>
              <p:nvSpPr>
                <p:cNvPr id="97" name="Freeform 96"/>
                <p:cNvSpPr/>
                <p:nvPr/>
              </p:nvSpPr>
              <p:spPr>
                <a:xfrm>
                  <a:off x="4946316" y="3117516"/>
                  <a:ext cx="705852" cy="320842"/>
                </a:xfrm>
                <a:custGeom>
                  <a:avLst/>
                  <a:gdLst>
                    <a:gd name="connsiteX0" fmla="*/ 144379 w 705852"/>
                    <a:gd name="connsiteY0" fmla="*/ 144379 h 320842"/>
                    <a:gd name="connsiteX1" fmla="*/ 0 w 705852"/>
                    <a:gd name="connsiteY1" fmla="*/ 0 h 320842"/>
                    <a:gd name="connsiteX2" fmla="*/ 117642 w 705852"/>
                    <a:gd name="connsiteY2" fmla="*/ 0 h 320842"/>
                    <a:gd name="connsiteX3" fmla="*/ 278063 w 705852"/>
                    <a:gd name="connsiteY3" fmla="*/ 16042 h 320842"/>
                    <a:gd name="connsiteX4" fmla="*/ 433137 w 705852"/>
                    <a:gd name="connsiteY4" fmla="*/ 53473 h 320842"/>
                    <a:gd name="connsiteX5" fmla="*/ 609600 w 705852"/>
                    <a:gd name="connsiteY5" fmla="*/ 117642 h 320842"/>
                    <a:gd name="connsiteX6" fmla="*/ 705852 w 705852"/>
                    <a:gd name="connsiteY6" fmla="*/ 165768 h 320842"/>
                    <a:gd name="connsiteX7" fmla="*/ 652379 w 705852"/>
                    <a:gd name="connsiteY7" fmla="*/ 320842 h 320842"/>
                    <a:gd name="connsiteX8" fmla="*/ 502652 w 705852"/>
                    <a:gd name="connsiteY8" fmla="*/ 251326 h 320842"/>
                    <a:gd name="connsiteX9" fmla="*/ 336884 w 705852"/>
                    <a:gd name="connsiteY9" fmla="*/ 192505 h 320842"/>
                    <a:gd name="connsiteX10" fmla="*/ 144379 w 705852"/>
                    <a:gd name="connsiteY10" fmla="*/ 144379 h 320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705852" h="320842">
                      <a:moveTo>
                        <a:pt x="144379" y="144379"/>
                      </a:moveTo>
                      <a:lnTo>
                        <a:pt x="0" y="0"/>
                      </a:lnTo>
                      <a:lnTo>
                        <a:pt x="117642" y="0"/>
                      </a:lnTo>
                      <a:lnTo>
                        <a:pt x="278063" y="16042"/>
                      </a:lnTo>
                      <a:lnTo>
                        <a:pt x="433137" y="53473"/>
                      </a:lnTo>
                      <a:lnTo>
                        <a:pt x="609600" y="117642"/>
                      </a:lnTo>
                      <a:lnTo>
                        <a:pt x="705852" y="165768"/>
                      </a:lnTo>
                      <a:lnTo>
                        <a:pt x="652379" y="320842"/>
                      </a:lnTo>
                      <a:lnTo>
                        <a:pt x="502652" y="251326"/>
                      </a:lnTo>
                      <a:lnTo>
                        <a:pt x="336884" y="192505"/>
                      </a:lnTo>
                      <a:lnTo>
                        <a:pt x="144379" y="14437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27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Freeform 97"/>
                <p:cNvSpPr/>
                <p:nvPr/>
              </p:nvSpPr>
              <p:spPr>
                <a:xfrm>
                  <a:off x="4940968" y="2593474"/>
                  <a:ext cx="716548" cy="310147"/>
                </a:xfrm>
                <a:custGeom>
                  <a:avLst/>
                  <a:gdLst>
                    <a:gd name="connsiteX0" fmla="*/ 0 w 716548"/>
                    <a:gd name="connsiteY0" fmla="*/ 304800 h 304800"/>
                    <a:gd name="connsiteX1" fmla="*/ 0 w 716548"/>
                    <a:gd name="connsiteY1" fmla="*/ 139031 h 304800"/>
                    <a:gd name="connsiteX2" fmla="*/ 139032 w 716548"/>
                    <a:gd name="connsiteY2" fmla="*/ 139031 h 304800"/>
                    <a:gd name="connsiteX3" fmla="*/ 283411 w 716548"/>
                    <a:gd name="connsiteY3" fmla="*/ 122989 h 304800"/>
                    <a:gd name="connsiteX4" fmla="*/ 438485 w 716548"/>
                    <a:gd name="connsiteY4" fmla="*/ 90905 h 304800"/>
                    <a:gd name="connsiteX5" fmla="*/ 577516 w 716548"/>
                    <a:gd name="connsiteY5" fmla="*/ 48126 h 304800"/>
                    <a:gd name="connsiteX6" fmla="*/ 663074 w 716548"/>
                    <a:gd name="connsiteY6" fmla="*/ 0 h 304800"/>
                    <a:gd name="connsiteX7" fmla="*/ 716548 w 716548"/>
                    <a:gd name="connsiteY7" fmla="*/ 181810 h 304800"/>
                    <a:gd name="connsiteX8" fmla="*/ 593558 w 716548"/>
                    <a:gd name="connsiteY8" fmla="*/ 229937 h 304800"/>
                    <a:gd name="connsiteX9" fmla="*/ 454527 w 716548"/>
                    <a:gd name="connsiteY9" fmla="*/ 256673 h 304800"/>
                    <a:gd name="connsiteX10" fmla="*/ 294106 w 716548"/>
                    <a:gd name="connsiteY10" fmla="*/ 267368 h 304800"/>
                    <a:gd name="connsiteX11" fmla="*/ 112295 w 716548"/>
                    <a:gd name="connsiteY11" fmla="*/ 288758 h 304800"/>
                    <a:gd name="connsiteX12" fmla="*/ 0 w 716548"/>
                    <a:gd name="connsiteY12" fmla="*/ 304800 h 304800"/>
                    <a:gd name="connsiteX0" fmla="*/ 0 w 716548"/>
                    <a:gd name="connsiteY0" fmla="*/ 304800 h 310147"/>
                    <a:gd name="connsiteX1" fmla="*/ 0 w 716548"/>
                    <a:gd name="connsiteY1" fmla="*/ 139031 h 310147"/>
                    <a:gd name="connsiteX2" fmla="*/ 139032 w 716548"/>
                    <a:gd name="connsiteY2" fmla="*/ 139031 h 310147"/>
                    <a:gd name="connsiteX3" fmla="*/ 283411 w 716548"/>
                    <a:gd name="connsiteY3" fmla="*/ 122989 h 310147"/>
                    <a:gd name="connsiteX4" fmla="*/ 438485 w 716548"/>
                    <a:gd name="connsiteY4" fmla="*/ 90905 h 310147"/>
                    <a:gd name="connsiteX5" fmla="*/ 577516 w 716548"/>
                    <a:gd name="connsiteY5" fmla="*/ 48126 h 310147"/>
                    <a:gd name="connsiteX6" fmla="*/ 663074 w 716548"/>
                    <a:gd name="connsiteY6" fmla="*/ 0 h 310147"/>
                    <a:gd name="connsiteX7" fmla="*/ 716548 w 716548"/>
                    <a:gd name="connsiteY7" fmla="*/ 181810 h 310147"/>
                    <a:gd name="connsiteX8" fmla="*/ 593558 w 716548"/>
                    <a:gd name="connsiteY8" fmla="*/ 229937 h 310147"/>
                    <a:gd name="connsiteX9" fmla="*/ 454527 w 716548"/>
                    <a:gd name="connsiteY9" fmla="*/ 256673 h 310147"/>
                    <a:gd name="connsiteX10" fmla="*/ 294106 w 716548"/>
                    <a:gd name="connsiteY10" fmla="*/ 267368 h 310147"/>
                    <a:gd name="connsiteX11" fmla="*/ 133685 w 716548"/>
                    <a:gd name="connsiteY11" fmla="*/ 310147 h 310147"/>
                    <a:gd name="connsiteX12" fmla="*/ 0 w 716548"/>
                    <a:gd name="connsiteY12" fmla="*/ 304800 h 310147"/>
                    <a:gd name="connsiteX0" fmla="*/ 0 w 716548"/>
                    <a:gd name="connsiteY0" fmla="*/ 304800 h 310147"/>
                    <a:gd name="connsiteX1" fmla="*/ 0 w 716548"/>
                    <a:gd name="connsiteY1" fmla="*/ 139031 h 310147"/>
                    <a:gd name="connsiteX2" fmla="*/ 139032 w 716548"/>
                    <a:gd name="connsiteY2" fmla="*/ 139031 h 310147"/>
                    <a:gd name="connsiteX3" fmla="*/ 283411 w 716548"/>
                    <a:gd name="connsiteY3" fmla="*/ 122989 h 310147"/>
                    <a:gd name="connsiteX4" fmla="*/ 438485 w 716548"/>
                    <a:gd name="connsiteY4" fmla="*/ 90905 h 310147"/>
                    <a:gd name="connsiteX5" fmla="*/ 577516 w 716548"/>
                    <a:gd name="connsiteY5" fmla="*/ 48126 h 310147"/>
                    <a:gd name="connsiteX6" fmla="*/ 663074 w 716548"/>
                    <a:gd name="connsiteY6" fmla="*/ 0 h 310147"/>
                    <a:gd name="connsiteX7" fmla="*/ 716548 w 716548"/>
                    <a:gd name="connsiteY7" fmla="*/ 181810 h 310147"/>
                    <a:gd name="connsiteX8" fmla="*/ 593558 w 716548"/>
                    <a:gd name="connsiteY8" fmla="*/ 229937 h 310147"/>
                    <a:gd name="connsiteX9" fmla="*/ 454527 w 716548"/>
                    <a:gd name="connsiteY9" fmla="*/ 256673 h 310147"/>
                    <a:gd name="connsiteX10" fmla="*/ 304800 w 716548"/>
                    <a:gd name="connsiteY10" fmla="*/ 299452 h 310147"/>
                    <a:gd name="connsiteX11" fmla="*/ 133685 w 716548"/>
                    <a:gd name="connsiteY11" fmla="*/ 310147 h 310147"/>
                    <a:gd name="connsiteX12" fmla="*/ 0 w 716548"/>
                    <a:gd name="connsiteY12" fmla="*/ 304800 h 3101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16548" h="310147">
                      <a:moveTo>
                        <a:pt x="0" y="304800"/>
                      </a:moveTo>
                      <a:lnTo>
                        <a:pt x="0" y="139031"/>
                      </a:lnTo>
                      <a:lnTo>
                        <a:pt x="139032" y="139031"/>
                      </a:lnTo>
                      <a:lnTo>
                        <a:pt x="283411" y="122989"/>
                      </a:lnTo>
                      <a:lnTo>
                        <a:pt x="438485" y="90905"/>
                      </a:lnTo>
                      <a:lnTo>
                        <a:pt x="577516" y="48126"/>
                      </a:lnTo>
                      <a:lnTo>
                        <a:pt x="663074" y="0"/>
                      </a:lnTo>
                      <a:lnTo>
                        <a:pt x="716548" y="181810"/>
                      </a:lnTo>
                      <a:lnTo>
                        <a:pt x="593558" y="229937"/>
                      </a:lnTo>
                      <a:lnTo>
                        <a:pt x="454527" y="256673"/>
                      </a:lnTo>
                      <a:lnTo>
                        <a:pt x="304800" y="299452"/>
                      </a:lnTo>
                      <a:lnTo>
                        <a:pt x="133685" y="310147"/>
                      </a:lnTo>
                      <a:lnTo>
                        <a:pt x="0" y="304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189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Freeform 98"/>
                <p:cNvSpPr/>
                <p:nvPr/>
              </p:nvSpPr>
              <p:spPr>
                <a:xfrm>
                  <a:off x="4930274" y="2785979"/>
                  <a:ext cx="700505" cy="486610"/>
                </a:xfrm>
                <a:custGeom>
                  <a:avLst/>
                  <a:gdLst>
                    <a:gd name="connsiteX0" fmla="*/ 695158 w 700505"/>
                    <a:gd name="connsiteY0" fmla="*/ 0 h 486610"/>
                    <a:gd name="connsiteX1" fmla="*/ 647031 w 700505"/>
                    <a:gd name="connsiteY1" fmla="*/ 96253 h 486610"/>
                    <a:gd name="connsiteX2" fmla="*/ 593558 w 700505"/>
                    <a:gd name="connsiteY2" fmla="*/ 197853 h 486610"/>
                    <a:gd name="connsiteX3" fmla="*/ 588210 w 700505"/>
                    <a:gd name="connsiteY3" fmla="*/ 294105 h 486610"/>
                    <a:gd name="connsiteX4" fmla="*/ 614947 w 700505"/>
                    <a:gd name="connsiteY4" fmla="*/ 395705 h 486610"/>
                    <a:gd name="connsiteX5" fmla="*/ 700505 w 700505"/>
                    <a:gd name="connsiteY5" fmla="*/ 486610 h 486610"/>
                    <a:gd name="connsiteX6" fmla="*/ 593558 w 700505"/>
                    <a:gd name="connsiteY6" fmla="*/ 443832 h 486610"/>
                    <a:gd name="connsiteX7" fmla="*/ 465221 w 700505"/>
                    <a:gd name="connsiteY7" fmla="*/ 401053 h 486610"/>
                    <a:gd name="connsiteX8" fmla="*/ 326189 w 700505"/>
                    <a:gd name="connsiteY8" fmla="*/ 347579 h 486610"/>
                    <a:gd name="connsiteX9" fmla="*/ 149726 w 700505"/>
                    <a:gd name="connsiteY9" fmla="*/ 336884 h 486610"/>
                    <a:gd name="connsiteX10" fmla="*/ 0 w 700505"/>
                    <a:gd name="connsiteY10" fmla="*/ 326189 h 486610"/>
                    <a:gd name="connsiteX11" fmla="*/ 0 w 700505"/>
                    <a:gd name="connsiteY11" fmla="*/ 112295 h 486610"/>
                    <a:gd name="connsiteX12" fmla="*/ 149726 w 700505"/>
                    <a:gd name="connsiteY12" fmla="*/ 117642 h 486610"/>
                    <a:gd name="connsiteX13" fmla="*/ 310147 w 700505"/>
                    <a:gd name="connsiteY13" fmla="*/ 106947 h 486610"/>
                    <a:gd name="connsiteX14" fmla="*/ 497305 w 700505"/>
                    <a:gd name="connsiteY14" fmla="*/ 58821 h 486610"/>
                    <a:gd name="connsiteX15" fmla="*/ 604252 w 700505"/>
                    <a:gd name="connsiteY15" fmla="*/ 48126 h 486610"/>
                    <a:gd name="connsiteX16" fmla="*/ 695158 w 700505"/>
                    <a:gd name="connsiteY16" fmla="*/ 0 h 486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700505" h="486610">
                      <a:moveTo>
                        <a:pt x="695158" y="0"/>
                      </a:moveTo>
                      <a:lnTo>
                        <a:pt x="647031" y="96253"/>
                      </a:lnTo>
                      <a:lnTo>
                        <a:pt x="593558" y="197853"/>
                      </a:lnTo>
                      <a:lnTo>
                        <a:pt x="588210" y="294105"/>
                      </a:lnTo>
                      <a:lnTo>
                        <a:pt x="614947" y="395705"/>
                      </a:lnTo>
                      <a:lnTo>
                        <a:pt x="700505" y="486610"/>
                      </a:lnTo>
                      <a:lnTo>
                        <a:pt x="593558" y="443832"/>
                      </a:lnTo>
                      <a:lnTo>
                        <a:pt x="465221" y="401053"/>
                      </a:lnTo>
                      <a:lnTo>
                        <a:pt x="326189" y="347579"/>
                      </a:lnTo>
                      <a:lnTo>
                        <a:pt x="149726" y="336884"/>
                      </a:lnTo>
                      <a:lnTo>
                        <a:pt x="0" y="326189"/>
                      </a:lnTo>
                      <a:lnTo>
                        <a:pt x="0" y="112295"/>
                      </a:lnTo>
                      <a:lnTo>
                        <a:pt x="149726" y="117642"/>
                      </a:lnTo>
                      <a:lnTo>
                        <a:pt x="310147" y="106947"/>
                      </a:lnTo>
                      <a:lnTo>
                        <a:pt x="497305" y="58821"/>
                      </a:lnTo>
                      <a:lnTo>
                        <a:pt x="604252" y="48126"/>
                      </a:lnTo>
                      <a:lnTo>
                        <a:pt x="695158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740000"/>
                    </a:gs>
                    <a:gs pos="49000">
                      <a:srgbClr val="C00000"/>
                    </a:gs>
                    <a:gs pos="98000">
                      <a:srgbClr val="680000"/>
                    </a:gs>
                  </a:gsLst>
                  <a:lin ang="54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>
                  <a:off x="4930274" y="2876884"/>
                  <a:ext cx="352926" cy="267369"/>
                </a:xfrm>
                <a:custGeom>
                  <a:avLst/>
                  <a:gdLst>
                    <a:gd name="connsiteX0" fmla="*/ 352926 w 352926"/>
                    <a:gd name="connsiteY0" fmla="*/ 0 h 267369"/>
                    <a:gd name="connsiteX1" fmla="*/ 320842 w 352926"/>
                    <a:gd name="connsiteY1" fmla="*/ 58821 h 267369"/>
                    <a:gd name="connsiteX2" fmla="*/ 299452 w 352926"/>
                    <a:gd name="connsiteY2" fmla="*/ 117642 h 267369"/>
                    <a:gd name="connsiteX3" fmla="*/ 304800 w 352926"/>
                    <a:gd name="connsiteY3" fmla="*/ 187158 h 267369"/>
                    <a:gd name="connsiteX4" fmla="*/ 331537 w 352926"/>
                    <a:gd name="connsiteY4" fmla="*/ 267369 h 267369"/>
                    <a:gd name="connsiteX5" fmla="*/ 171115 w 352926"/>
                    <a:gd name="connsiteY5" fmla="*/ 245979 h 267369"/>
                    <a:gd name="connsiteX6" fmla="*/ 0 w 352926"/>
                    <a:gd name="connsiteY6" fmla="*/ 229937 h 267369"/>
                    <a:gd name="connsiteX7" fmla="*/ 0 w 352926"/>
                    <a:gd name="connsiteY7" fmla="*/ 16042 h 267369"/>
                    <a:gd name="connsiteX8" fmla="*/ 117642 w 352926"/>
                    <a:gd name="connsiteY8" fmla="*/ 32084 h 267369"/>
                    <a:gd name="connsiteX9" fmla="*/ 229937 w 352926"/>
                    <a:gd name="connsiteY9" fmla="*/ 26737 h 267369"/>
                    <a:gd name="connsiteX10" fmla="*/ 352926 w 352926"/>
                    <a:gd name="connsiteY10" fmla="*/ 0 h 267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52926" h="267369">
                      <a:moveTo>
                        <a:pt x="352926" y="0"/>
                      </a:moveTo>
                      <a:lnTo>
                        <a:pt x="320842" y="58821"/>
                      </a:lnTo>
                      <a:lnTo>
                        <a:pt x="299452" y="117642"/>
                      </a:lnTo>
                      <a:lnTo>
                        <a:pt x="304800" y="187158"/>
                      </a:lnTo>
                      <a:lnTo>
                        <a:pt x="331537" y="267369"/>
                      </a:lnTo>
                      <a:lnTo>
                        <a:pt x="171115" y="245979"/>
                      </a:lnTo>
                      <a:lnTo>
                        <a:pt x="0" y="229937"/>
                      </a:lnTo>
                      <a:lnTo>
                        <a:pt x="0" y="16042"/>
                      </a:lnTo>
                      <a:lnTo>
                        <a:pt x="117642" y="32084"/>
                      </a:lnTo>
                      <a:lnTo>
                        <a:pt x="229937" y="26737"/>
                      </a:lnTo>
                      <a:lnTo>
                        <a:pt x="35292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Freeform 100"/>
                <p:cNvSpPr/>
                <p:nvPr/>
              </p:nvSpPr>
              <p:spPr>
                <a:xfrm>
                  <a:off x="4645651" y="2108909"/>
                  <a:ext cx="541295" cy="2099469"/>
                </a:xfrm>
                <a:custGeom>
                  <a:avLst/>
                  <a:gdLst>
                    <a:gd name="connsiteX0" fmla="*/ 0 w 540084"/>
                    <a:gd name="connsiteY0" fmla="*/ 818147 h 1930400"/>
                    <a:gd name="connsiteX1" fmla="*/ 117642 w 540084"/>
                    <a:gd name="connsiteY1" fmla="*/ 818147 h 1930400"/>
                    <a:gd name="connsiteX2" fmla="*/ 117642 w 540084"/>
                    <a:gd name="connsiteY2" fmla="*/ 0 h 1930400"/>
                    <a:gd name="connsiteX3" fmla="*/ 288758 w 540084"/>
                    <a:gd name="connsiteY3" fmla="*/ 0 h 1930400"/>
                    <a:gd name="connsiteX4" fmla="*/ 288758 w 540084"/>
                    <a:gd name="connsiteY4" fmla="*/ 828842 h 1930400"/>
                    <a:gd name="connsiteX5" fmla="*/ 438484 w 540084"/>
                    <a:gd name="connsiteY5" fmla="*/ 978568 h 1930400"/>
                    <a:gd name="connsiteX6" fmla="*/ 540084 w 540084"/>
                    <a:gd name="connsiteY6" fmla="*/ 1930400 h 1930400"/>
                    <a:gd name="connsiteX7" fmla="*/ 347579 w 540084"/>
                    <a:gd name="connsiteY7" fmla="*/ 1930400 h 1930400"/>
                    <a:gd name="connsiteX8" fmla="*/ 256674 w 540084"/>
                    <a:gd name="connsiteY8" fmla="*/ 994610 h 1930400"/>
                    <a:gd name="connsiteX9" fmla="*/ 10695 w 540084"/>
                    <a:gd name="connsiteY9" fmla="*/ 994610 h 1930400"/>
                    <a:gd name="connsiteX0" fmla="*/ 1211 w 541295"/>
                    <a:gd name="connsiteY0" fmla="*/ 818147 h 1930400"/>
                    <a:gd name="connsiteX1" fmla="*/ 118853 w 541295"/>
                    <a:gd name="connsiteY1" fmla="*/ 818147 h 1930400"/>
                    <a:gd name="connsiteX2" fmla="*/ 118853 w 541295"/>
                    <a:gd name="connsiteY2" fmla="*/ 0 h 1930400"/>
                    <a:gd name="connsiteX3" fmla="*/ 289969 w 541295"/>
                    <a:gd name="connsiteY3" fmla="*/ 0 h 1930400"/>
                    <a:gd name="connsiteX4" fmla="*/ 289969 w 541295"/>
                    <a:gd name="connsiteY4" fmla="*/ 828842 h 1930400"/>
                    <a:gd name="connsiteX5" fmla="*/ 439695 w 541295"/>
                    <a:gd name="connsiteY5" fmla="*/ 978568 h 1930400"/>
                    <a:gd name="connsiteX6" fmla="*/ 541295 w 541295"/>
                    <a:gd name="connsiteY6" fmla="*/ 1930400 h 1930400"/>
                    <a:gd name="connsiteX7" fmla="*/ 348790 w 541295"/>
                    <a:gd name="connsiteY7" fmla="*/ 1930400 h 1930400"/>
                    <a:gd name="connsiteX8" fmla="*/ 257885 w 541295"/>
                    <a:gd name="connsiteY8" fmla="*/ 994610 h 1930400"/>
                    <a:gd name="connsiteX9" fmla="*/ 0 w 541295"/>
                    <a:gd name="connsiteY9" fmla="*/ 994610 h 1930400"/>
                    <a:gd name="connsiteX0" fmla="*/ 1211 w 541295"/>
                    <a:gd name="connsiteY0" fmla="*/ 984835 h 2097088"/>
                    <a:gd name="connsiteX1" fmla="*/ 118853 w 541295"/>
                    <a:gd name="connsiteY1" fmla="*/ 984835 h 2097088"/>
                    <a:gd name="connsiteX2" fmla="*/ 118853 w 541295"/>
                    <a:gd name="connsiteY2" fmla="*/ 0 h 2097088"/>
                    <a:gd name="connsiteX3" fmla="*/ 289969 w 541295"/>
                    <a:gd name="connsiteY3" fmla="*/ 166688 h 2097088"/>
                    <a:gd name="connsiteX4" fmla="*/ 289969 w 541295"/>
                    <a:gd name="connsiteY4" fmla="*/ 995530 h 2097088"/>
                    <a:gd name="connsiteX5" fmla="*/ 439695 w 541295"/>
                    <a:gd name="connsiteY5" fmla="*/ 1145256 h 2097088"/>
                    <a:gd name="connsiteX6" fmla="*/ 541295 w 541295"/>
                    <a:gd name="connsiteY6" fmla="*/ 2097088 h 2097088"/>
                    <a:gd name="connsiteX7" fmla="*/ 348790 w 541295"/>
                    <a:gd name="connsiteY7" fmla="*/ 2097088 h 2097088"/>
                    <a:gd name="connsiteX8" fmla="*/ 257885 w 541295"/>
                    <a:gd name="connsiteY8" fmla="*/ 1161298 h 2097088"/>
                    <a:gd name="connsiteX9" fmla="*/ 0 w 541295"/>
                    <a:gd name="connsiteY9" fmla="*/ 1161298 h 2097088"/>
                    <a:gd name="connsiteX0" fmla="*/ 1211 w 541295"/>
                    <a:gd name="connsiteY0" fmla="*/ 987216 h 2099469"/>
                    <a:gd name="connsiteX1" fmla="*/ 118853 w 541295"/>
                    <a:gd name="connsiteY1" fmla="*/ 987216 h 2099469"/>
                    <a:gd name="connsiteX2" fmla="*/ 118853 w 541295"/>
                    <a:gd name="connsiteY2" fmla="*/ 2381 h 2099469"/>
                    <a:gd name="connsiteX3" fmla="*/ 289969 w 541295"/>
                    <a:gd name="connsiteY3" fmla="*/ 0 h 2099469"/>
                    <a:gd name="connsiteX4" fmla="*/ 289969 w 541295"/>
                    <a:gd name="connsiteY4" fmla="*/ 997911 h 2099469"/>
                    <a:gd name="connsiteX5" fmla="*/ 439695 w 541295"/>
                    <a:gd name="connsiteY5" fmla="*/ 1147637 h 2099469"/>
                    <a:gd name="connsiteX6" fmla="*/ 541295 w 541295"/>
                    <a:gd name="connsiteY6" fmla="*/ 2099469 h 2099469"/>
                    <a:gd name="connsiteX7" fmla="*/ 348790 w 541295"/>
                    <a:gd name="connsiteY7" fmla="*/ 2099469 h 2099469"/>
                    <a:gd name="connsiteX8" fmla="*/ 257885 w 541295"/>
                    <a:gd name="connsiteY8" fmla="*/ 1163679 h 2099469"/>
                    <a:gd name="connsiteX9" fmla="*/ 0 w 541295"/>
                    <a:gd name="connsiteY9" fmla="*/ 1163679 h 20994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41295" h="2099469">
                      <a:moveTo>
                        <a:pt x="1211" y="987216"/>
                      </a:moveTo>
                      <a:lnTo>
                        <a:pt x="118853" y="987216"/>
                      </a:lnTo>
                      <a:lnTo>
                        <a:pt x="118853" y="2381"/>
                      </a:lnTo>
                      <a:lnTo>
                        <a:pt x="289969" y="0"/>
                      </a:lnTo>
                      <a:lnTo>
                        <a:pt x="289969" y="997911"/>
                      </a:lnTo>
                      <a:lnTo>
                        <a:pt x="439695" y="1147637"/>
                      </a:lnTo>
                      <a:lnTo>
                        <a:pt x="541295" y="2099469"/>
                      </a:lnTo>
                      <a:lnTo>
                        <a:pt x="348790" y="2099469"/>
                      </a:lnTo>
                      <a:lnTo>
                        <a:pt x="257885" y="1163679"/>
                      </a:lnTo>
                      <a:lnTo>
                        <a:pt x="0" y="1163679"/>
                      </a:lnTo>
                    </a:path>
                  </a:pathLst>
                </a:custGeom>
                <a:gradFill>
                  <a:gsLst>
                    <a:gs pos="0">
                      <a:schemeClr val="accent6">
                        <a:lumMod val="50000"/>
                      </a:schemeClr>
                    </a:gs>
                    <a:gs pos="5100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Freeform 101"/>
                <p:cNvSpPr/>
                <p:nvPr/>
              </p:nvSpPr>
              <p:spPr>
                <a:xfrm>
                  <a:off x="5142957" y="2884652"/>
                  <a:ext cx="131929" cy="258432"/>
                </a:xfrm>
                <a:custGeom>
                  <a:avLst/>
                  <a:gdLst>
                    <a:gd name="connsiteX0" fmla="*/ 26737 w 122989"/>
                    <a:gd name="connsiteY0" fmla="*/ 32084 h 262021"/>
                    <a:gd name="connsiteX1" fmla="*/ 0 w 122989"/>
                    <a:gd name="connsiteY1" fmla="*/ 96252 h 262021"/>
                    <a:gd name="connsiteX2" fmla="*/ 5347 w 122989"/>
                    <a:gd name="connsiteY2" fmla="*/ 165768 h 262021"/>
                    <a:gd name="connsiteX3" fmla="*/ 21389 w 122989"/>
                    <a:gd name="connsiteY3" fmla="*/ 229937 h 262021"/>
                    <a:gd name="connsiteX4" fmla="*/ 90905 w 122989"/>
                    <a:gd name="connsiteY4" fmla="*/ 262021 h 262021"/>
                    <a:gd name="connsiteX5" fmla="*/ 69516 w 122989"/>
                    <a:gd name="connsiteY5" fmla="*/ 187158 h 262021"/>
                    <a:gd name="connsiteX6" fmla="*/ 74863 w 122989"/>
                    <a:gd name="connsiteY6" fmla="*/ 139031 h 262021"/>
                    <a:gd name="connsiteX7" fmla="*/ 122989 w 122989"/>
                    <a:gd name="connsiteY7" fmla="*/ 0 h 262021"/>
                    <a:gd name="connsiteX8" fmla="*/ 26737 w 122989"/>
                    <a:gd name="connsiteY8" fmla="*/ 32084 h 262021"/>
                    <a:gd name="connsiteX0" fmla="*/ 26737 w 122989"/>
                    <a:gd name="connsiteY0" fmla="*/ 32084 h 262021"/>
                    <a:gd name="connsiteX1" fmla="*/ 0 w 122989"/>
                    <a:gd name="connsiteY1" fmla="*/ 96252 h 262021"/>
                    <a:gd name="connsiteX2" fmla="*/ 5347 w 122989"/>
                    <a:gd name="connsiteY2" fmla="*/ 165768 h 262021"/>
                    <a:gd name="connsiteX3" fmla="*/ 21389 w 122989"/>
                    <a:gd name="connsiteY3" fmla="*/ 229937 h 262021"/>
                    <a:gd name="connsiteX4" fmla="*/ 90905 w 122989"/>
                    <a:gd name="connsiteY4" fmla="*/ 262021 h 262021"/>
                    <a:gd name="connsiteX5" fmla="*/ 69516 w 122989"/>
                    <a:gd name="connsiteY5" fmla="*/ 187158 h 262021"/>
                    <a:gd name="connsiteX6" fmla="*/ 91531 w 122989"/>
                    <a:gd name="connsiteY6" fmla="*/ 84262 h 262021"/>
                    <a:gd name="connsiteX7" fmla="*/ 122989 w 122989"/>
                    <a:gd name="connsiteY7" fmla="*/ 0 h 262021"/>
                    <a:gd name="connsiteX8" fmla="*/ 26737 w 122989"/>
                    <a:gd name="connsiteY8" fmla="*/ 32084 h 262021"/>
                    <a:gd name="connsiteX0" fmla="*/ 26737 w 122989"/>
                    <a:gd name="connsiteY0" fmla="*/ 32084 h 262021"/>
                    <a:gd name="connsiteX1" fmla="*/ 0 w 122989"/>
                    <a:gd name="connsiteY1" fmla="*/ 96252 h 262021"/>
                    <a:gd name="connsiteX2" fmla="*/ 5347 w 122989"/>
                    <a:gd name="connsiteY2" fmla="*/ 165768 h 262021"/>
                    <a:gd name="connsiteX3" fmla="*/ 21389 w 122989"/>
                    <a:gd name="connsiteY3" fmla="*/ 229937 h 262021"/>
                    <a:gd name="connsiteX4" fmla="*/ 90905 w 122989"/>
                    <a:gd name="connsiteY4" fmla="*/ 262021 h 262021"/>
                    <a:gd name="connsiteX5" fmla="*/ 88566 w 122989"/>
                    <a:gd name="connsiteY5" fmla="*/ 187158 h 262021"/>
                    <a:gd name="connsiteX6" fmla="*/ 91531 w 122989"/>
                    <a:gd name="connsiteY6" fmla="*/ 84262 h 262021"/>
                    <a:gd name="connsiteX7" fmla="*/ 122989 w 122989"/>
                    <a:gd name="connsiteY7" fmla="*/ 0 h 262021"/>
                    <a:gd name="connsiteX8" fmla="*/ 26737 w 122989"/>
                    <a:gd name="connsiteY8" fmla="*/ 32084 h 262021"/>
                    <a:gd name="connsiteX0" fmla="*/ 26737 w 122989"/>
                    <a:gd name="connsiteY0" fmla="*/ 32084 h 271546"/>
                    <a:gd name="connsiteX1" fmla="*/ 0 w 122989"/>
                    <a:gd name="connsiteY1" fmla="*/ 96252 h 271546"/>
                    <a:gd name="connsiteX2" fmla="*/ 5347 w 122989"/>
                    <a:gd name="connsiteY2" fmla="*/ 165768 h 271546"/>
                    <a:gd name="connsiteX3" fmla="*/ 21389 w 122989"/>
                    <a:gd name="connsiteY3" fmla="*/ 229937 h 271546"/>
                    <a:gd name="connsiteX4" fmla="*/ 114717 w 122989"/>
                    <a:gd name="connsiteY4" fmla="*/ 271546 h 271546"/>
                    <a:gd name="connsiteX5" fmla="*/ 88566 w 122989"/>
                    <a:gd name="connsiteY5" fmla="*/ 187158 h 271546"/>
                    <a:gd name="connsiteX6" fmla="*/ 91531 w 122989"/>
                    <a:gd name="connsiteY6" fmla="*/ 84262 h 271546"/>
                    <a:gd name="connsiteX7" fmla="*/ 122989 w 122989"/>
                    <a:gd name="connsiteY7" fmla="*/ 0 h 271546"/>
                    <a:gd name="connsiteX8" fmla="*/ 26737 w 122989"/>
                    <a:gd name="connsiteY8" fmla="*/ 32084 h 271546"/>
                    <a:gd name="connsiteX0" fmla="*/ 33296 w 129548"/>
                    <a:gd name="connsiteY0" fmla="*/ 32084 h 271546"/>
                    <a:gd name="connsiteX1" fmla="*/ 6559 w 129548"/>
                    <a:gd name="connsiteY1" fmla="*/ 96252 h 271546"/>
                    <a:gd name="connsiteX2" fmla="*/ 0 w 129548"/>
                    <a:gd name="connsiteY2" fmla="*/ 163386 h 271546"/>
                    <a:gd name="connsiteX3" fmla="*/ 27948 w 129548"/>
                    <a:gd name="connsiteY3" fmla="*/ 229937 h 271546"/>
                    <a:gd name="connsiteX4" fmla="*/ 121276 w 129548"/>
                    <a:gd name="connsiteY4" fmla="*/ 271546 h 271546"/>
                    <a:gd name="connsiteX5" fmla="*/ 95125 w 129548"/>
                    <a:gd name="connsiteY5" fmla="*/ 187158 h 271546"/>
                    <a:gd name="connsiteX6" fmla="*/ 98090 w 129548"/>
                    <a:gd name="connsiteY6" fmla="*/ 84262 h 271546"/>
                    <a:gd name="connsiteX7" fmla="*/ 129548 w 129548"/>
                    <a:gd name="connsiteY7" fmla="*/ 0 h 271546"/>
                    <a:gd name="connsiteX8" fmla="*/ 33296 w 129548"/>
                    <a:gd name="connsiteY8" fmla="*/ 32084 h 271546"/>
                    <a:gd name="connsiteX0" fmla="*/ 33296 w 130138"/>
                    <a:gd name="connsiteY0" fmla="*/ 32084 h 271546"/>
                    <a:gd name="connsiteX1" fmla="*/ 6559 w 130138"/>
                    <a:gd name="connsiteY1" fmla="*/ 96252 h 271546"/>
                    <a:gd name="connsiteX2" fmla="*/ 0 w 130138"/>
                    <a:gd name="connsiteY2" fmla="*/ 163386 h 271546"/>
                    <a:gd name="connsiteX3" fmla="*/ 27948 w 130138"/>
                    <a:gd name="connsiteY3" fmla="*/ 229937 h 271546"/>
                    <a:gd name="connsiteX4" fmla="*/ 121276 w 130138"/>
                    <a:gd name="connsiteY4" fmla="*/ 271546 h 271546"/>
                    <a:gd name="connsiteX5" fmla="*/ 95125 w 130138"/>
                    <a:gd name="connsiteY5" fmla="*/ 187158 h 271546"/>
                    <a:gd name="connsiteX6" fmla="*/ 98090 w 130138"/>
                    <a:gd name="connsiteY6" fmla="*/ 84262 h 271546"/>
                    <a:gd name="connsiteX7" fmla="*/ 129548 w 130138"/>
                    <a:gd name="connsiteY7" fmla="*/ 0 h 271546"/>
                    <a:gd name="connsiteX8" fmla="*/ 129131 w 130138"/>
                    <a:gd name="connsiteY8" fmla="*/ 9775 h 271546"/>
                    <a:gd name="connsiteX9" fmla="*/ 33296 w 130138"/>
                    <a:gd name="connsiteY9" fmla="*/ 32084 h 271546"/>
                    <a:gd name="connsiteX0" fmla="*/ 33296 w 129548"/>
                    <a:gd name="connsiteY0" fmla="*/ 33886 h 273348"/>
                    <a:gd name="connsiteX1" fmla="*/ 6559 w 129548"/>
                    <a:gd name="connsiteY1" fmla="*/ 98054 h 273348"/>
                    <a:gd name="connsiteX2" fmla="*/ 0 w 129548"/>
                    <a:gd name="connsiteY2" fmla="*/ 165188 h 273348"/>
                    <a:gd name="connsiteX3" fmla="*/ 27948 w 129548"/>
                    <a:gd name="connsiteY3" fmla="*/ 231739 h 273348"/>
                    <a:gd name="connsiteX4" fmla="*/ 121276 w 129548"/>
                    <a:gd name="connsiteY4" fmla="*/ 273348 h 273348"/>
                    <a:gd name="connsiteX5" fmla="*/ 95125 w 129548"/>
                    <a:gd name="connsiteY5" fmla="*/ 188960 h 273348"/>
                    <a:gd name="connsiteX6" fmla="*/ 98090 w 129548"/>
                    <a:gd name="connsiteY6" fmla="*/ 86064 h 273348"/>
                    <a:gd name="connsiteX7" fmla="*/ 129548 w 129548"/>
                    <a:gd name="connsiteY7" fmla="*/ 1802 h 273348"/>
                    <a:gd name="connsiteX8" fmla="*/ 33296 w 129548"/>
                    <a:gd name="connsiteY8" fmla="*/ 33886 h 273348"/>
                    <a:gd name="connsiteX0" fmla="*/ 33296 w 131929"/>
                    <a:gd name="connsiteY0" fmla="*/ 20940 h 260402"/>
                    <a:gd name="connsiteX1" fmla="*/ 6559 w 131929"/>
                    <a:gd name="connsiteY1" fmla="*/ 85108 h 260402"/>
                    <a:gd name="connsiteX2" fmla="*/ 0 w 131929"/>
                    <a:gd name="connsiteY2" fmla="*/ 152242 h 260402"/>
                    <a:gd name="connsiteX3" fmla="*/ 27948 w 131929"/>
                    <a:gd name="connsiteY3" fmla="*/ 218793 h 260402"/>
                    <a:gd name="connsiteX4" fmla="*/ 121276 w 131929"/>
                    <a:gd name="connsiteY4" fmla="*/ 260402 h 260402"/>
                    <a:gd name="connsiteX5" fmla="*/ 95125 w 131929"/>
                    <a:gd name="connsiteY5" fmla="*/ 176014 h 260402"/>
                    <a:gd name="connsiteX6" fmla="*/ 98090 w 131929"/>
                    <a:gd name="connsiteY6" fmla="*/ 73118 h 260402"/>
                    <a:gd name="connsiteX7" fmla="*/ 131929 w 131929"/>
                    <a:gd name="connsiteY7" fmla="*/ 3144 h 260402"/>
                    <a:gd name="connsiteX8" fmla="*/ 33296 w 131929"/>
                    <a:gd name="connsiteY8" fmla="*/ 20940 h 260402"/>
                    <a:gd name="connsiteX0" fmla="*/ 33296 w 131929"/>
                    <a:gd name="connsiteY0" fmla="*/ 18970 h 258432"/>
                    <a:gd name="connsiteX1" fmla="*/ 6559 w 131929"/>
                    <a:gd name="connsiteY1" fmla="*/ 83138 h 258432"/>
                    <a:gd name="connsiteX2" fmla="*/ 0 w 131929"/>
                    <a:gd name="connsiteY2" fmla="*/ 150272 h 258432"/>
                    <a:gd name="connsiteX3" fmla="*/ 27948 w 131929"/>
                    <a:gd name="connsiteY3" fmla="*/ 216823 h 258432"/>
                    <a:gd name="connsiteX4" fmla="*/ 121276 w 131929"/>
                    <a:gd name="connsiteY4" fmla="*/ 258432 h 258432"/>
                    <a:gd name="connsiteX5" fmla="*/ 95125 w 131929"/>
                    <a:gd name="connsiteY5" fmla="*/ 174044 h 258432"/>
                    <a:gd name="connsiteX6" fmla="*/ 98090 w 131929"/>
                    <a:gd name="connsiteY6" fmla="*/ 71148 h 258432"/>
                    <a:gd name="connsiteX7" fmla="*/ 131929 w 131929"/>
                    <a:gd name="connsiteY7" fmla="*/ 3555 h 258432"/>
                    <a:gd name="connsiteX8" fmla="*/ 33296 w 131929"/>
                    <a:gd name="connsiteY8" fmla="*/ 18970 h 2584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1929" h="258432">
                      <a:moveTo>
                        <a:pt x="33296" y="18970"/>
                      </a:moveTo>
                      <a:lnTo>
                        <a:pt x="6559" y="83138"/>
                      </a:lnTo>
                      <a:lnTo>
                        <a:pt x="0" y="150272"/>
                      </a:lnTo>
                      <a:lnTo>
                        <a:pt x="27948" y="216823"/>
                      </a:lnTo>
                      <a:lnTo>
                        <a:pt x="121276" y="258432"/>
                      </a:lnTo>
                      <a:cubicBezTo>
                        <a:pt x="120496" y="233478"/>
                        <a:pt x="95905" y="198998"/>
                        <a:pt x="95125" y="174044"/>
                      </a:cubicBezTo>
                      <a:cubicBezTo>
                        <a:pt x="96113" y="139745"/>
                        <a:pt x="97102" y="105447"/>
                        <a:pt x="98090" y="71148"/>
                      </a:cubicBezTo>
                      <a:lnTo>
                        <a:pt x="131929" y="3555"/>
                      </a:lnTo>
                      <a:cubicBezTo>
                        <a:pt x="121130" y="-5141"/>
                        <a:pt x="53794" y="2928"/>
                        <a:pt x="33296" y="1897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740000"/>
                    </a:gs>
                    <a:gs pos="49000">
                      <a:srgbClr val="C00000"/>
                    </a:gs>
                    <a:gs pos="98000">
                      <a:srgbClr val="680000"/>
                    </a:gs>
                  </a:gsLst>
                  <a:lin ang="54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Freeform 102"/>
                <p:cNvSpPr/>
                <p:nvPr/>
              </p:nvSpPr>
              <p:spPr>
                <a:xfrm>
                  <a:off x="4937605" y="3081338"/>
                  <a:ext cx="327339" cy="54768"/>
                </a:xfrm>
                <a:custGeom>
                  <a:avLst/>
                  <a:gdLst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0 w 333375"/>
                    <a:gd name="connsiteY4" fmla="*/ 26193 h 54768"/>
                    <a:gd name="connsiteX5" fmla="*/ 0 w 333375"/>
                    <a:gd name="connsiteY5" fmla="*/ 0 h 54768"/>
                    <a:gd name="connsiteX6" fmla="*/ 92869 w 333375"/>
                    <a:gd name="connsiteY6" fmla="*/ 9525 h 54768"/>
                    <a:gd name="connsiteX7" fmla="*/ 180975 w 333375"/>
                    <a:gd name="connsiteY7" fmla="*/ 16668 h 54768"/>
                    <a:gd name="connsiteX8" fmla="*/ 238125 w 333375"/>
                    <a:gd name="connsiteY8" fmla="*/ 19050 h 54768"/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0 w 333375"/>
                    <a:gd name="connsiteY4" fmla="*/ 26193 h 54768"/>
                    <a:gd name="connsiteX5" fmla="*/ 0 w 333375"/>
                    <a:gd name="connsiteY5" fmla="*/ 0 h 54768"/>
                    <a:gd name="connsiteX6" fmla="*/ 92869 w 333375"/>
                    <a:gd name="connsiteY6" fmla="*/ 471 h 54768"/>
                    <a:gd name="connsiteX7" fmla="*/ 180975 w 333375"/>
                    <a:gd name="connsiteY7" fmla="*/ 16668 h 54768"/>
                    <a:gd name="connsiteX8" fmla="*/ 238125 w 333375"/>
                    <a:gd name="connsiteY8" fmla="*/ 19050 h 54768"/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0 w 333375"/>
                    <a:gd name="connsiteY4" fmla="*/ 26193 h 54768"/>
                    <a:gd name="connsiteX5" fmla="*/ 0 w 333375"/>
                    <a:gd name="connsiteY5" fmla="*/ 0 h 54768"/>
                    <a:gd name="connsiteX6" fmla="*/ 92869 w 333375"/>
                    <a:gd name="connsiteY6" fmla="*/ 471 h 54768"/>
                    <a:gd name="connsiteX7" fmla="*/ 180975 w 333375"/>
                    <a:gd name="connsiteY7" fmla="*/ 4597 h 54768"/>
                    <a:gd name="connsiteX8" fmla="*/ 238125 w 333375"/>
                    <a:gd name="connsiteY8" fmla="*/ 19050 h 54768"/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6036 w 333375"/>
                    <a:gd name="connsiteY4" fmla="*/ 23176 h 54768"/>
                    <a:gd name="connsiteX5" fmla="*/ 0 w 333375"/>
                    <a:gd name="connsiteY5" fmla="*/ 0 h 54768"/>
                    <a:gd name="connsiteX6" fmla="*/ 92869 w 333375"/>
                    <a:gd name="connsiteY6" fmla="*/ 471 h 54768"/>
                    <a:gd name="connsiteX7" fmla="*/ 180975 w 333375"/>
                    <a:gd name="connsiteY7" fmla="*/ 4597 h 54768"/>
                    <a:gd name="connsiteX8" fmla="*/ 238125 w 333375"/>
                    <a:gd name="connsiteY8" fmla="*/ 19050 h 54768"/>
                    <a:gd name="connsiteX0" fmla="*/ 232089 w 327339"/>
                    <a:gd name="connsiteY0" fmla="*/ 19050 h 54768"/>
                    <a:gd name="connsiteX1" fmla="*/ 327339 w 327339"/>
                    <a:gd name="connsiteY1" fmla="*/ 54768 h 54768"/>
                    <a:gd name="connsiteX2" fmla="*/ 179701 w 327339"/>
                    <a:gd name="connsiteY2" fmla="*/ 40481 h 54768"/>
                    <a:gd name="connsiteX3" fmla="*/ 79689 w 327339"/>
                    <a:gd name="connsiteY3" fmla="*/ 35718 h 54768"/>
                    <a:gd name="connsiteX4" fmla="*/ 0 w 327339"/>
                    <a:gd name="connsiteY4" fmla="*/ 23176 h 54768"/>
                    <a:gd name="connsiteX5" fmla="*/ 6035 w 327339"/>
                    <a:gd name="connsiteY5" fmla="*/ 0 h 54768"/>
                    <a:gd name="connsiteX6" fmla="*/ 86833 w 327339"/>
                    <a:gd name="connsiteY6" fmla="*/ 471 h 54768"/>
                    <a:gd name="connsiteX7" fmla="*/ 174939 w 327339"/>
                    <a:gd name="connsiteY7" fmla="*/ 4597 h 54768"/>
                    <a:gd name="connsiteX8" fmla="*/ 232089 w 327339"/>
                    <a:gd name="connsiteY8" fmla="*/ 19050 h 54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27339" h="54768">
                      <a:moveTo>
                        <a:pt x="232089" y="19050"/>
                      </a:moveTo>
                      <a:lnTo>
                        <a:pt x="327339" y="54768"/>
                      </a:lnTo>
                      <a:lnTo>
                        <a:pt x="179701" y="40481"/>
                      </a:lnTo>
                      <a:lnTo>
                        <a:pt x="79689" y="35718"/>
                      </a:lnTo>
                      <a:lnTo>
                        <a:pt x="0" y="23176"/>
                      </a:lnTo>
                      <a:lnTo>
                        <a:pt x="6035" y="0"/>
                      </a:lnTo>
                      <a:lnTo>
                        <a:pt x="86833" y="471"/>
                      </a:lnTo>
                      <a:lnTo>
                        <a:pt x="174939" y="4597"/>
                      </a:lnTo>
                      <a:lnTo>
                        <a:pt x="232089" y="190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lin ang="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Freeform 103"/>
                <p:cNvSpPr/>
                <p:nvPr/>
              </p:nvSpPr>
              <p:spPr>
                <a:xfrm>
                  <a:off x="4938713" y="2157413"/>
                  <a:ext cx="635793" cy="578643"/>
                </a:xfrm>
                <a:custGeom>
                  <a:avLst/>
                  <a:gdLst>
                    <a:gd name="connsiteX0" fmla="*/ 635793 w 635793"/>
                    <a:gd name="connsiteY0" fmla="*/ 295275 h 426243"/>
                    <a:gd name="connsiteX1" fmla="*/ 600075 w 635793"/>
                    <a:gd name="connsiteY1" fmla="*/ 216693 h 426243"/>
                    <a:gd name="connsiteX2" fmla="*/ 535781 w 635793"/>
                    <a:gd name="connsiteY2" fmla="*/ 138112 h 426243"/>
                    <a:gd name="connsiteX3" fmla="*/ 431006 w 635793"/>
                    <a:gd name="connsiteY3" fmla="*/ 76200 h 426243"/>
                    <a:gd name="connsiteX4" fmla="*/ 321468 w 635793"/>
                    <a:gd name="connsiteY4" fmla="*/ 42862 h 426243"/>
                    <a:gd name="connsiteX5" fmla="*/ 195262 w 635793"/>
                    <a:gd name="connsiteY5" fmla="*/ 14287 h 426243"/>
                    <a:gd name="connsiteX6" fmla="*/ 83343 w 635793"/>
                    <a:gd name="connsiteY6" fmla="*/ 2381 h 426243"/>
                    <a:gd name="connsiteX7" fmla="*/ 0 w 635793"/>
                    <a:gd name="connsiteY7" fmla="*/ 0 h 426243"/>
                    <a:gd name="connsiteX8" fmla="*/ 0 w 635793"/>
                    <a:gd name="connsiteY8" fmla="*/ 426243 h 426243"/>
                    <a:gd name="connsiteX9" fmla="*/ 140493 w 635793"/>
                    <a:gd name="connsiteY9" fmla="*/ 421481 h 426243"/>
                    <a:gd name="connsiteX10" fmla="*/ 285750 w 635793"/>
                    <a:gd name="connsiteY10" fmla="*/ 407193 h 426243"/>
                    <a:gd name="connsiteX11" fmla="*/ 447675 w 635793"/>
                    <a:gd name="connsiteY11" fmla="*/ 373856 h 426243"/>
                    <a:gd name="connsiteX12" fmla="*/ 585787 w 635793"/>
                    <a:gd name="connsiteY12" fmla="*/ 326231 h 426243"/>
                    <a:gd name="connsiteX13" fmla="*/ 635793 w 635793"/>
                    <a:gd name="connsiteY13" fmla="*/ 295275 h 4262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1468 w 635793"/>
                    <a:gd name="connsiteY4" fmla="*/ 195262 h 578643"/>
                    <a:gd name="connsiteX5" fmla="*/ 195262 w 635793"/>
                    <a:gd name="connsiteY5" fmla="*/ 166687 h 578643"/>
                    <a:gd name="connsiteX6" fmla="*/ 83343 w 635793"/>
                    <a:gd name="connsiteY6" fmla="*/ 1547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1468 w 635793"/>
                    <a:gd name="connsiteY4" fmla="*/ 195262 h 578643"/>
                    <a:gd name="connsiteX5" fmla="*/ 195262 w 635793"/>
                    <a:gd name="connsiteY5" fmla="*/ 166687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1468 w 635793"/>
                    <a:gd name="connsiteY4" fmla="*/ 195262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3850 w 635793"/>
                    <a:gd name="connsiteY4" fmla="*/ 66675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40531 w 635793"/>
                    <a:gd name="connsiteY3" fmla="*/ 152400 h 578643"/>
                    <a:gd name="connsiteX4" fmla="*/ 323850 w 635793"/>
                    <a:gd name="connsiteY4" fmla="*/ 66675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40544 w 635793"/>
                    <a:gd name="connsiteY2" fmla="*/ 273844 h 578643"/>
                    <a:gd name="connsiteX3" fmla="*/ 440531 w 635793"/>
                    <a:gd name="connsiteY3" fmla="*/ 152400 h 578643"/>
                    <a:gd name="connsiteX4" fmla="*/ 323850 w 635793"/>
                    <a:gd name="connsiteY4" fmla="*/ 66675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35793" h="578643">
                      <a:moveTo>
                        <a:pt x="635793" y="447675"/>
                      </a:moveTo>
                      <a:lnTo>
                        <a:pt x="600075" y="369093"/>
                      </a:lnTo>
                      <a:lnTo>
                        <a:pt x="540544" y="273844"/>
                      </a:lnTo>
                      <a:lnTo>
                        <a:pt x="440531" y="152400"/>
                      </a:lnTo>
                      <a:lnTo>
                        <a:pt x="323850" y="66675"/>
                      </a:lnTo>
                      <a:lnTo>
                        <a:pt x="200025" y="21431"/>
                      </a:lnTo>
                      <a:lnTo>
                        <a:pt x="88105" y="2381"/>
                      </a:lnTo>
                      <a:lnTo>
                        <a:pt x="0" y="0"/>
                      </a:lnTo>
                      <a:lnTo>
                        <a:pt x="0" y="578643"/>
                      </a:lnTo>
                      <a:lnTo>
                        <a:pt x="140493" y="573881"/>
                      </a:lnTo>
                      <a:lnTo>
                        <a:pt x="285750" y="559593"/>
                      </a:lnTo>
                      <a:lnTo>
                        <a:pt x="447675" y="526256"/>
                      </a:lnTo>
                      <a:lnTo>
                        <a:pt x="585787" y="478631"/>
                      </a:lnTo>
                      <a:lnTo>
                        <a:pt x="635793" y="4476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Freeform 104"/>
                <p:cNvSpPr/>
                <p:nvPr/>
              </p:nvSpPr>
              <p:spPr>
                <a:xfrm>
                  <a:off x="4645819" y="2152650"/>
                  <a:ext cx="119062" cy="945356"/>
                </a:xfrm>
                <a:custGeom>
                  <a:avLst/>
                  <a:gdLst>
                    <a:gd name="connsiteX0" fmla="*/ 2381 w 119062"/>
                    <a:gd name="connsiteY0" fmla="*/ 0 h 788193"/>
                    <a:gd name="connsiteX1" fmla="*/ 119062 w 119062"/>
                    <a:gd name="connsiteY1" fmla="*/ 0 h 788193"/>
                    <a:gd name="connsiteX2" fmla="*/ 119062 w 119062"/>
                    <a:gd name="connsiteY2" fmla="*/ 788193 h 788193"/>
                    <a:gd name="connsiteX3" fmla="*/ 0 w 119062"/>
                    <a:gd name="connsiteY3" fmla="*/ 788193 h 788193"/>
                    <a:gd name="connsiteX0" fmla="*/ 2381 w 119062"/>
                    <a:gd name="connsiteY0" fmla="*/ 157162 h 945355"/>
                    <a:gd name="connsiteX1" fmla="*/ 119062 w 119062"/>
                    <a:gd name="connsiteY1" fmla="*/ 0 h 945355"/>
                    <a:gd name="connsiteX2" fmla="*/ 119062 w 119062"/>
                    <a:gd name="connsiteY2" fmla="*/ 945355 h 945355"/>
                    <a:gd name="connsiteX3" fmla="*/ 0 w 119062"/>
                    <a:gd name="connsiteY3" fmla="*/ 945355 h 945355"/>
                    <a:gd name="connsiteX0" fmla="*/ 2381 w 119062"/>
                    <a:gd name="connsiteY0" fmla="*/ 0 h 945356"/>
                    <a:gd name="connsiteX1" fmla="*/ 119062 w 119062"/>
                    <a:gd name="connsiteY1" fmla="*/ 1 h 945356"/>
                    <a:gd name="connsiteX2" fmla="*/ 119062 w 119062"/>
                    <a:gd name="connsiteY2" fmla="*/ 945356 h 945356"/>
                    <a:gd name="connsiteX3" fmla="*/ 0 w 119062"/>
                    <a:gd name="connsiteY3" fmla="*/ 945356 h 945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9062" h="945356">
                      <a:moveTo>
                        <a:pt x="2381" y="0"/>
                      </a:moveTo>
                      <a:lnTo>
                        <a:pt x="119062" y="1"/>
                      </a:lnTo>
                      <a:lnTo>
                        <a:pt x="119062" y="945356"/>
                      </a:lnTo>
                      <a:lnTo>
                        <a:pt x="0" y="945356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lin ang="162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Freeform 105"/>
                <p:cNvSpPr/>
                <p:nvPr/>
              </p:nvSpPr>
              <p:spPr>
                <a:xfrm>
                  <a:off x="4645819" y="3269456"/>
                  <a:ext cx="345281" cy="878682"/>
                </a:xfrm>
                <a:custGeom>
                  <a:avLst/>
                  <a:gdLst>
                    <a:gd name="connsiteX0" fmla="*/ 2381 w 345281"/>
                    <a:gd name="connsiteY0" fmla="*/ 878682 h 878682"/>
                    <a:gd name="connsiteX1" fmla="*/ 345281 w 345281"/>
                    <a:gd name="connsiteY1" fmla="*/ 878682 h 878682"/>
                    <a:gd name="connsiteX2" fmla="*/ 257175 w 345281"/>
                    <a:gd name="connsiteY2" fmla="*/ 0 h 878682"/>
                    <a:gd name="connsiteX3" fmla="*/ 0 w 345281"/>
                    <a:gd name="connsiteY3" fmla="*/ 0 h 878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45281" h="878682">
                      <a:moveTo>
                        <a:pt x="2381" y="878682"/>
                      </a:moveTo>
                      <a:lnTo>
                        <a:pt x="345281" y="878682"/>
                      </a:lnTo>
                      <a:lnTo>
                        <a:pt x="257175" y="0"/>
                      </a:lnTo>
                      <a:lnTo>
                        <a:pt x="0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path path="rect">
                    <a:fillToRect t="100000" r="100000"/>
                  </a:path>
                  <a:tileRect l="-100000" b="-10000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>
                  <a:off x="5081586" y="3264694"/>
                  <a:ext cx="466407" cy="1029784"/>
                </a:xfrm>
                <a:custGeom>
                  <a:avLst/>
                  <a:gdLst>
                    <a:gd name="connsiteX0" fmla="*/ 52388 w 514350"/>
                    <a:gd name="connsiteY0" fmla="*/ 823912 h 1023937"/>
                    <a:gd name="connsiteX1" fmla="*/ 154782 w 514350"/>
                    <a:gd name="connsiteY1" fmla="*/ 823912 h 1023937"/>
                    <a:gd name="connsiteX2" fmla="*/ 235744 w 514350"/>
                    <a:gd name="connsiteY2" fmla="*/ 838200 h 1023937"/>
                    <a:gd name="connsiteX3" fmla="*/ 326232 w 514350"/>
                    <a:gd name="connsiteY3" fmla="*/ 878681 h 1023937"/>
                    <a:gd name="connsiteX4" fmla="*/ 447675 w 514350"/>
                    <a:gd name="connsiteY4" fmla="*/ 959644 h 1023937"/>
                    <a:gd name="connsiteX5" fmla="*/ 514350 w 514350"/>
                    <a:gd name="connsiteY5" fmla="*/ 1023937 h 1023937"/>
                    <a:gd name="connsiteX6" fmla="*/ 514350 w 514350"/>
                    <a:gd name="connsiteY6" fmla="*/ 621506 h 1023937"/>
                    <a:gd name="connsiteX7" fmla="*/ 0 w 514350"/>
                    <a:gd name="connsiteY7" fmla="*/ 0 h 1023937"/>
                    <a:gd name="connsiteX8" fmla="*/ 52388 w 514350"/>
                    <a:gd name="connsiteY8" fmla="*/ 823912 h 1023937"/>
                    <a:gd name="connsiteX0" fmla="*/ 88107 w 550069"/>
                    <a:gd name="connsiteY0" fmla="*/ 883443 h 1083468"/>
                    <a:gd name="connsiteX1" fmla="*/ 190501 w 550069"/>
                    <a:gd name="connsiteY1" fmla="*/ 883443 h 1083468"/>
                    <a:gd name="connsiteX2" fmla="*/ 271463 w 550069"/>
                    <a:gd name="connsiteY2" fmla="*/ 897731 h 1083468"/>
                    <a:gd name="connsiteX3" fmla="*/ 361951 w 550069"/>
                    <a:gd name="connsiteY3" fmla="*/ 938212 h 1083468"/>
                    <a:gd name="connsiteX4" fmla="*/ 483394 w 550069"/>
                    <a:gd name="connsiteY4" fmla="*/ 1019175 h 1083468"/>
                    <a:gd name="connsiteX5" fmla="*/ 550069 w 550069"/>
                    <a:gd name="connsiteY5" fmla="*/ 1083468 h 1083468"/>
                    <a:gd name="connsiteX6" fmla="*/ 550069 w 550069"/>
                    <a:gd name="connsiteY6" fmla="*/ 681037 h 1083468"/>
                    <a:gd name="connsiteX7" fmla="*/ 0 w 550069"/>
                    <a:gd name="connsiteY7" fmla="*/ 0 h 1083468"/>
                    <a:gd name="connsiteX8" fmla="*/ 88107 w 550069"/>
                    <a:gd name="connsiteY8" fmla="*/ 883443 h 1083468"/>
                    <a:gd name="connsiteX0" fmla="*/ 97632 w 559594"/>
                    <a:gd name="connsiteY0" fmla="*/ 881062 h 1081087"/>
                    <a:gd name="connsiteX1" fmla="*/ 200026 w 559594"/>
                    <a:gd name="connsiteY1" fmla="*/ 881062 h 1081087"/>
                    <a:gd name="connsiteX2" fmla="*/ 280988 w 559594"/>
                    <a:gd name="connsiteY2" fmla="*/ 895350 h 1081087"/>
                    <a:gd name="connsiteX3" fmla="*/ 371476 w 559594"/>
                    <a:gd name="connsiteY3" fmla="*/ 935831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80988 w 559594"/>
                    <a:gd name="connsiteY2" fmla="*/ 895350 h 1081087"/>
                    <a:gd name="connsiteX3" fmla="*/ 371476 w 559594"/>
                    <a:gd name="connsiteY3" fmla="*/ 935831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32703 w 559594"/>
                    <a:gd name="connsiteY2" fmla="*/ 889314 h 1081087"/>
                    <a:gd name="connsiteX3" fmla="*/ 371476 w 559594"/>
                    <a:gd name="connsiteY3" fmla="*/ 935831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32703 w 559594"/>
                    <a:gd name="connsiteY2" fmla="*/ 889314 h 1081087"/>
                    <a:gd name="connsiteX3" fmla="*/ 302066 w 559594"/>
                    <a:gd name="connsiteY3" fmla="*/ 911689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32703 w 559594"/>
                    <a:gd name="connsiteY2" fmla="*/ 889314 h 1081087"/>
                    <a:gd name="connsiteX3" fmla="*/ 302066 w 559594"/>
                    <a:gd name="connsiteY3" fmla="*/ 911689 h 1081087"/>
                    <a:gd name="connsiteX4" fmla="*/ 378242 w 559594"/>
                    <a:gd name="connsiteY4" fmla="*/ 956438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29784"/>
                    <a:gd name="connsiteX1" fmla="*/ 166830 w 559594"/>
                    <a:gd name="connsiteY1" fmla="*/ 881062 h 1029784"/>
                    <a:gd name="connsiteX2" fmla="*/ 232703 w 559594"/>
                    <a:gd name="connsiteY2" fmla="*/ 889314 h 1029784"/>
                    <a:gd name="connsiteX3" fmla="*/ 302066 w 559594"/>
                    <a:gd name="connsiteY3" fmla="*/ 911689 h 1029784"/>
                    <a:gd name="connsiteX4" fmla="*/ 378242 w 559594"/>
                    <a:gd name="connsiteY4" fmla="*/ 956438 h 1029784"/>
                    <a:gd name="connsiteX5" fmla="*/ 463024 w 559594"/>
                    <a:gd name="connsiteY5" fmla="*/ 1029784 h 1029784"/>
                    <a:gd name="connsiteX6" fmla="*/ 559594 w 559594"/>
                    <a:gd name="connsiteY6" fmla="*/ 678656 h 1029784"/>
                    <a:gd name="connsiteX7" fmla="*/ 0 w 559594"/>
                    <a:gd name="connsiteY7" fmla="*/ 0 h 1029784"/>
                    <a:gd name="connsiteX8" fmla="*/ 97632 w 559594"/>
                    <a:gd name="connsiteY8" fmla="*/ 881062 h 1029784"/>
                    <a:gd name="connsiteX0" fmla="*/ 97632 w 472078"/>
                    <a:gd name="connsiteY0" fmla="*/ 881062 h 1029784"/>
                    <a:gd name="connsiteX1" fmla="*/ 166830 w 472078"/>
                    <a:gd name="connsiteY1" fmla="*/ 881062 h 1029784"/>
                    <a:gd name="connsiteX2" fmla="*/ 232703 w 472078"/>
                    <a:gd name="connsiteY2" fmla="*/ 889314 h 1029784"/>
                    <a:gd name="connsiteX3" fmla="*/ 302066 w 472078"/>
                    <a:gd name="connsiteY3" fmla="*/ 911689 h 1029784"/>
                    <a:gd name="connsiteX4" fmla="*/ 378242 w 472078"/>
                    <a:gd name="connsiteY4" fmla="*/ 956438 h 1029784"/>
                    <a:gd name="connsiteX5" fmla="*/ 463024 w 472078"/>
                    <a:gd name="connsiteY5" fmla="*/ 1029784 h 1029784"/>
                    <a:gd name="connsiteX6" fmla="*/ 472078 w 472078"/>
                    <a:gd name="connsiteY6" fmla="*/ 672620 h 1029784"/>
                    <a:gd name="connsiteX7" fmla="*/ 0 w 472078"/>
                    <a:gd name="connsiteY7" fmla="*/ 0 h 1029784"/>
                    <a:gd name="connsiteX8" fmla="*/ 97632 w 472078"/>
                    <a:gd name="connsiteY8" fmla="*/ 881062 h 1029784"/>
                    <a:gd name="connsiteX0" fmla="*/ 97632 w 463024"/>
                    <a:gd name="connsiteY0" fmla="*/ 881062 h 1029784"/>
                    <a:gd name="connsiteX1" fmla="*/ 166830 w 463024"/>
                    <a:gd name="connsiteY1" fmla="*/ 881062 h 1029784"/>
                    <a:gd name="connsiteX2" fmla="*/ 232703 w 463024"/>
                    <a:gd name="connsiteY2" fmla="*/ 889314 h 1029784"/>
                    <a:gd name="connsiteX3" fmla="*/ 302066 w 463024"/>
                    <a:gd name="connsiteY3" fmla="*/ 911689 h 1029784"/>
                    <a:gd name="connsiteX4" fmla="*/ 378242 w 463024"/>
                    <a:gd name="connsiteY4" fmla="*/ 956438 h 1029784"/>
                    <a:gd name="connsiteX5" fmla="*/ 463024 w 463024"/>
                    <a:gd name="connsiteY5" fmla="*/ 1029784 h 1029784"/>
                    <a:gd name="connsiteX6" fmla="*/ 456989 w 463024"/>
                    <a:gd name="connsiteY6" fmla="*/ 669603 h 1029784"/>
                    <a:gd name="connsiteX7" fmla="*/ 0 w 463024"/>
                    <a:gd name="connsiteY7" fmla="*/ 0 h 1029784"/>
                    <a:gd name="connsiteX8" fmla="*/ 97632 w 463024"/>
                    <a:gd name="connsiteY8" fmla="*/ 881062 h 1029784"/>
                    <a:gd name="connsiteX0" fmla="*/ 97632 w 466407"/>
                    <a:gd name="connsiteY0" fmla="*/ 881062 h 1029784"/>
                    <a:gd name="connsiteX1" fmla="*/ 166830 w 466407"/>
                    <a:gd name="connsiteY1" fmla="*/ 881062 h 1029784"/>
                    <a:gd name="connsiteX2" fmla="*/ 232703 w 466407"/>
                    <a:gd name="connsiteY2" fmla="*/ 889314 h 1029784"/>
                    <a:gd name="connsiteX3" fmla="*/ 302066 w 466407"/>
                    <a:gd name="connsiteY3" fmla="*/ 911689 h 1029784"/>
                    <a:gd name="connsiteX4" fmla="*/ 378242 w 466407"/>
                    <a:gd name="connsiteY4" fmla="*/ 956438 h 1029784"/>
                    <a:gd name="connsiteX5" fmla="*/ 463024 w 466407"/>
                    <a:gd name="connsiteY5" fmla="*/ 1029784 h 1029784"/>
                    <a:gd name="connsiteX6" fmla="*/ 466042 w 466407"/>
                    <a:gd name="connsiteY6" fmla="*/ 669603 h 1029784"/>
                    <a:gd name="connsiteX7" fmla="*/ 0 w 466407"/>
                    <a:gd name="connsiteY7" fmla="*/ 0 h 1029784"/>
                    <a:gd name="connsiteX8" fmla="*/ 97632 w 466407"/>
                    <a:gd name="connsiteY8" fmla="*/ 881062 h 1029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66407" h="1029784">
                      <a:moveTo>
                        <a:pt x="97632" y="881062"/>
                      </a:moveTo>
                      <a:lnTo>
                        <a:pt x="166830" y="881062"/>
                      </a:lnTo>
                      <a:lnTo>
                        <a:pt x="232703" y="889314"/>
                      </a:lnTo>
                      <a:lnTo>
                        <a:pt x="302066" y="911689"/>
                      </a:lnTo>
                      <a:lnTo>
                        <a:pt x="378242" y="956438"/>
                      </a:lnTo>
                      <a:lnTo>
                        <a:pt x="463024" y="1029784"/>
                      </a:lnTo>
                      <a:cubicBezTo>
                        <a:pt x="461012" y="909724"/>
                        <a:pt x="468054" y="789663"/>
                        <a:pt x="466042" y="669603"/>
                      </a:cubicBezTo>
                      <a:lnTo>
                        <a:pt x="0" y="0"/>
                      </a:lnTo>
                      <a:lnTo>
                        <a:pt x="97632" y="88106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lin ang="108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>
                  <a:off x="5541958" y="3943350"/>
                  <a:ext cx="148910" cy="350492"/>
                </a:xfrm>
                <a:custGeom>
                  <a:avLst/>
                  <a:gdLst>
                    <a:gd name="connsiteX0" fmla="*/ 0 w 142875"/>
                    <a:gd name="connsiteY0" fmla="*/ 0 h 404813"/>
                    <a:gd name="connsiteX1" fmla="*/ 0 w 142875"/>
                    <a:gd name="connsiteY1" fmla="*/ 404813 h 404813"/>
                    <a:gd name="connsiteX2" fmla="*/ 142875 w 142875"/>
                    <a:gd name="connsiteY2" fmla="*/ 404813 h 404813"/>
                    <a:gd name="connsiteX3" fmla="*/ 142875 w 142875"/>
                    <a:gd name="connsiteY3" fmla="*/ 2382 h 404813"/>
                    <a:gd name="connsiteX4" fmla="*/ 0 w 142875"/>
                    <a:gd name="connsiteY4" fmla="*/ 0 h 404813"/>
                    <a:gd name="connsiteX0" fmla="*/ 6035 w 148910"/>
                    <a:gd name="connsiteY0" fmla="*/ 0 h 404813"/>
                    <a:gd name="connsiteX1" fmla="*/ 0 w 148910"/>
                    <a:gd name="connsiteY1" fmla="*/ 344456 h 404813"/>
                    <a:gd name="connsiteX2" fmla="*/ 148910 w 148910"/>
                    <a:gd name="connsiteY2" fmla="*/ 404813 h 404813"/>
                    <a:gd name="connsiteX3" fmla="*/ 148910 w 148910"/>
                    <a:gd name="connsiteY3" fmla="*/ 2382 h 404813"/>
                    <a:gd name="connsiteX4" fmla="*/ 6035 w 148910"/>
                    <a:gd name="connsiteY4" fmla="*/ 0 h 404813"/>
                    <a:gd name="connsiteX0" fmla="*/ 6035 w 148910"/>
                    <a:gd name="connsiteY0" fmla="*/ 0 h 350492"/>
                    <a:gd name="connsiteX1" fmla="*/ 0 w 148910"/>
                    <a:gd name="connsiteY1" fmla="*/ 344456 h 350492"/>
                    <a:gd name="connsiteX2" fmla="*/ 148910 w 148910"/>
                    <a:gd name="connsiteY2" fmla="*/ 350492 h 350492"/>
                    <a:gd name="connsiteX3" fmla="*/ 148910 w 148910"/>
                    <a:gd name="connsiteY3" fmla="*/ 2382 h 350492"/>
                    <a:gd name="connsiteX4" fmla="*/ 6035 w 148910"/>
                    <a:gd name="connsiteY4" fmla="*/ 0 h 350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910" h="350492">
                      <a:moveTo>
                        <a:pt x="6035" y="0"/>
                      </a:moveTo>
                      <a:lnTo>
                        <a:pt x="0" y="344456"/>
                      </a:lnTo>
                      <a:lnTo>
                        <a:pt x="148910" y="350492"/>
                      </a:lnTo>
                      <a:lnTo>
                        <a:pt x="148910" y="2382"/>
                      </a:lnTo>
                      <a:lnTo>
                        <a:pt x="6035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Freeform 108"/>
                <p:cNvSpPr/>
                <p:nvPr/>
              </p:nvSpPr>
              <p:spPr>
                <a:xfrm>
                  <a:off x="5086350" y="3264694"/>
                  <a:ext cx="608917" cy="678656"/>
                </a:xfrm>
                <a:custGeom>
                  <a:avLst/>
                  <a:gdLst>
                    <a:gd name="connsiteX0" fmla="*/ 552450 w 702469"/>
                    <a:gd name="connsiteY0" fmla="*/ 678656 h 678656"/>
                    <a:gd name="connsiteX1" fmla="*/ 702469 w 702469"/>
                    <a:gd name="connsiteY1" fmla="*/ 678656 h 678656"/>
                    <a:gd name="connsiteX2" fmla="*/ 500063 w 702469"/>
                    <a:gd name="connsiteY2" fmla="*/ 169069 h 678656"/>
                    <a:gd name="connsiteX3" fmla="*/ 388144 w 702469"/>
                    <a:gd name="connsiteY3" fmla="*/ 116681 h 678656"/>
                    <a:gd name="connsiteX4" fmla="*/ 200025 w 702469"/>
                    <a:gd name="connsiteY4" fmla="*/ 47625 h 678656"/>
                    <a:gd name="connsiteX5" fmla="*/ 0 w 702469"/>
                    <a:gd name="connsiteY5" fmla="*/ 0 h 678656"/>
                    <a:gd name="connsiteX6" fmla="*/ 552450 w 702469"/>
                    <a:gd name="connsiteY6" fmla="*/ 678656 h 678656"/>
                    <a:gd name="connsiteX0" fmla="*/ 464933 w 702469"/>
                    <a:gd name="connsiteY0" fmla="*/ 675638 h 678656"/>
                    <a:gd name="connsiteX1" fmla="*/ 702469 w 702469"/>
                    <a:gd name="connsiteY1" fmla="*/ 678656 h 678656"/>
                    <a:gd name="connsiteX2" fmla="*/ 500063 w 702469"/>
                    <a:gd name="connsiteY2" fmla="*/ 169069 h 678656"/>
                    <a:gd name="connsiteX3" fmla="*/ 388144 w 702469"/>
                    <a:gd name="connsiteY3" fmla="*/ 116681 h 678656"/>
                    <a:gd name="connsiteX4" fmla="*/ 200025 w 702469"/>
                    <a:gd name="connsiteY4" fmla="*/ 47625 h 678656"/>
                    <a:gd name="connsiteX5" fmla="*/ 0 w 702469"/>
                    <a:gd name="connsiteY5" fmla="*/ 0 h 678656"/>
                    <a:gd name="connsiteX6" fmla="*/ 464933 w 702469"/>
                    <a:gd name="connsiteY6" fmla="*/ 675638 h 678656"/>
                    <a:gd name="connsiteX0" fmla="*/ 464933 w 608917"/>
                    <a:gd name="connsiteY0" fmla="*/ 675638 h 678656"/>
                    <a:gd name="connsiteX1" fmla="*/ 608917 w 608917"/>
                    <a:gd name="connsiteY1" fmla="*/ 678656 h 678656"/>
                    <a:gd name="connsiteX2" fmla="*/ 500063 w 608917"/>
                    <a:gd name="connsiteY2" fmla="*/ 169069 h 678656"/>
                    <a:gd name="connsiteX3" fmla="*/ 388144 w 608917"/>
                    <a:gd name="connsiteY3" fmla="*/ 116681 h 678656"/>
                    <a:gd name="connsiteX4" fmla="*/ 200025 w 608917"/>
                    <a:gd name="connsiteY4" fmla="*/ 47625 h 678656"/>
                    <a:gd name="connsiteX5" fmla="*/ 0 w 608917"/>
                    <a:gd name="connsiteY5" fmla="*/ 0 h 678656"/>
                    <a:gd name="connsiteX6" fmla="*/ 464933 w 608917"/>
                    <a:gd name="connsiteY6" fmla="*/ 675638 h 678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8917" h="678656">
                      <a:moveTo>
                        <a:pt x="464933" y="675638"/>
                      </a:moveTo>
                      <a:lnTo>
                        <a:pt x="608917" y="678656"/>
                      </a:lnTo>
                      <a:lnTo>
                        <a:pt x="500063" y="169069"/>
                      </a:lnTo>
                      <a:lnTo>
                        <a:pt x="388144" y="116681"/>
                      </a:lnTo>
                      <a:lnTo>
                        <a:pt x="200025" y="47625"/>
                      </a:lnTo>
                      <a:lnTo>
                        <a:pt x="0" y="0"/>
                      </a:lnTo>
                      <a:lnTo>
                        <a:pt x="464933" y="67563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162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Freeform 109"/>
                <p:cNvSpPr/>
                <p:nvPr/>
              </p:nvSpPr>
              <p:spPr>
                <a:xfrm>
                  <a:off x="5157457" y="3938257"/>
                  <a:ext cx="280657" cy="187105"/>
                </a:xfrm>
                <a:custGeom>
                  <a:avLst/>
                  <a:gdLst>
                    <a:gd name="connsiteX0" fmla="*/ 18107 w 313853"/>
                    <a:gd name="connsiteY0" fmla="*/ 120713 h 184088"/>
                    <a:gd name="connsiteX1" fmla="*/ 123731 w 313853"/>
                    <a:gd name="connsiteY1" fmla="*/ 117695 h 184088"/>
                    <a:gd name="connsiteX2" fmla="*/ 202194 w 313853"/>
                    <a:gd name="connsiteY2" fmla="*/ 129767 h 184088"/>
                    <a:gd name="connsiteX3" fmla="*/ 313853 w 313853"/>
                    <a:gd name="connsiteY3" fmla="*/ 184088 h 184088"/>
                    <a:gd name="connsiteX4" fmla="*/ 313853 w 313853"/>
                    <a:gd name="connsiteY4" fmla="*/ 57339 h 184088"/>
                    <a:gd name="connsiteX5" fmla="*/ 214265 w 313853"/>
                    <a:gd name="connsiteY5" fmla="*/ 12072 h 184088"/>
                    <a:gd name="connsiteX6" fmla="*/ 111659 w 313853"/>
                    <a:gd name="connsiteY6" fmla="*/ 0 h 184088"/>
                    <a:gd name="connsiteX7" fmla="*/ 0 w 313853"/>
                    <a:gd name="connsiteY7" fmla="*/ 0 h 184088"/>
                    <a:gd name="connsiteX8" fmla="*/ 18107 w 313853"/>
                    <a:gd name="connsiteY8" fmla="*/ 120713 h 184088"/>
                    <a:gd name="connsiteX0" fmla="*/ 9054 w 304800"/>
                    <a:gd name="connsiteY0" fmla="*/ 120713 h 184088"/>
                    <a:gd name="connsiteX1" fmla="*/ 114678 w 304800"/>
                    <a:gd name="connsiteY1" fmla="*/ 117695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205212 w 304800"/>
                    <a:gd name="connsiteY5" fmla="*/ 12072 h 184088"/>
                    <a:gd name="connsiteX6" fmla="*/ 102606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114678 w 304800"/>
                    <a:gd name="connsiteY1" fmla="*/ 117695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205212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205212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175033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72017 w 304800"/>
                    <a:gd name="connsiteY2" fmla="*/ 135802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175033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72017 w 304800"/>
                    <a:gd name="connsiteY2" fmla="*/ 135802 h 184088"/>
                    <a:gd name="connsiteX3" fmla="*/ 304800 w 304800"/>
                    <a:gd name="connsiteY3" fmla="*/ 184088 h 184088"/>
                    <a:gd name="connsiteX4" fmla="*/ 277640 w 304800"/>
                    <a:gd name="connsiteY4" fmla="*/ 57339 h 184088"/>
                    <a:gd name="connsiteX5" fmla="*/ 175033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280657"/>
                    <a:gd name="connsiteY0" fmla="*/ 120713 h 187105"/>
                    <a:gd name="connsiteX1" fmla="*/ 84500 w 280657"/>
                    <a:gd name="connsiteY1" fmla="*/ 114677 h 187105"/>
                    <a:gd name="connsiteX2" fmla="*/ 172017 w 280657"/>
                    <a:gd name="connsiteY2" fmla="*/ 135802 h 187105"/>
                    <a:gd name="connsiteX3" fmla="*/ 280657 w 280657"/>
                    <a:gd name="connsiteY3" fmla="*/ 187105 h 187105"/>
                    <a:gd name="connsiteX4" fmla="*/ 277640 w 280657"/>
                    <a:gd name="connsiteY4" fmla="*/ 57339 h 187105"/>
                    <a:gd name="connsiteX5" fmla="*/ 175033 w 280657"/>
                    <a:gd name="connsiteY5" fmla="*/ 12072 h 187105"/>
                    <a:gd name="connsiteX6" fmla="*/ 84499 w 280657"/>
                    <a:gd name="connsiteY6" fmla="*/ 0 h 187105"/>
                    <a:gd name="connsiteX7" fmla="*/ 0 w 280657"/>
                    <a:gd name="connsiteY7" fmla="*/ 0 h 187105"/>
                    <a:gd name="connsiteX8" fmla="*/ 9054 w 280657"/>
                    <a:gd name="connsiteY8" fmla="*/ 120713 h 1871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80657" h="187105">
                      <a:moveTo>
                        <a:pt x="9054" y="120713"/>
                      </a:moveTo>
                      <a:lnTo>
                        <a:pt x="84500" y="114677"/>
                      </a:lnTo>
                      <a:lnTo>
                        <a:pt x="172017" y="135802"/>
                      </a:lnTo>
                      <a:lnTo>
                        <a:pt x="280657" y="187105"/>
                      </a:lnTo>
                      <a:cubicBezTo>
                        <a:pt x="279651" y="143850"/>
                        <a:pt x="278646" y="100594"/>
                        <a:pt x="277640" y="57339"/>
                      </a:cubicBezTo>
                      <a:lnTo>
                        <a:pt x="175033" y="12072"/>
                      </a:lnTo>
                      <a:lnTo>
                        <a:pt x="84499" y="0"/>
                      </a:lnTo>
                      <a:lnTo>
                        <a:pt x="0" y="0"/>
                      </a:lnTo>
                      <a:lnTo>
                        <a:pt x="9054" y="12071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>
                  <a:off x="5127279" y="3705885"/>
                  <a:ext cx="310836" cy="208229"/>
                </a:xfrm>
                <a:custGeom>
                  <a:avLst/>
                  <a:gdLst>
                    <a:gd name="connsiteX0" fmla="*/ 15089 w 310836"/>
                    <a:gd name="connsiteY0" fmla="*/ 14787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56927 h 202194"/>
                    <a:gd name="connsiteX7" fmla="*/ 93553 w 310836"/>
                    <a:gd name="connsiteY7" fmla="*/ 138820 h 202194"/>
                    <a:gd name="connsiteX8" fmla="*/ 15089 w 310836"/>
                    <a:gd name="connsiteY8" fmla="*/ 14787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56927 h 202194"/>
                    <a:gd name="connsiteX7" fmla="*/ 93553 w 310836"/>
                    <a:gd name="connsiteY7" fmla="*/ 138820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56927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44856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159945 w 310836"/>
                    <a:gd name="connsiteY3" fmla="*/ 18107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44856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159945 w 310836"/>
                    <a:gd name="connsiteY3" fmla="*/ 18107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168998 w 310836"/>
                    <a:gd name="connsiteY6" fmla="*/ 132784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159945 w 310836"/>
                    <a:gd name="connsiteY3" fmla="*/ 18107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168998 w 310836"/>
                    <a:gd name="connsiteY6" fmla="*/ 135802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168998"/>
                    <a:gd name="connsiteX1" fmla="*/ 0 w 310836"/>
                    <a:gd name="connsiteY1" fmla="*/ 0 h 168998"/>
                    <a:gd name="connsiteX2" fmla="*/ 87517 w 310836"/>
                    <a:gd name="connsiteY2" fmla="*/ 3018 h 168998"/>
                    <a:gd name="connsiteX3" fmla="*/ 159945 w 310836"/>
                    <a:gd name="connsiteY3" fmla="*/ 18107 h 168998"/>
                    <a:gd name="connsiteX4" fmla="*/ 310836 w 310836"/>
                    <a:gd name="connsiteY4" fmla="*/ 81481 h 168998"/>
                    <a:gd name="connsiteX5" fmla="*/ 235390 w 310836"/>
                    <a:gd name="connsiteY5" fmla="*/ 168998 h 168998"/>
                    <a:gd name="connsiteX6" fmla="*/ 168998 w 310836"/>
                    <a:gd name="connsiteY6" fmla="*/ 135802 h 168998"/>
                    <a:gd name="connsiteX7" fmla="*/ 93553 w 310836"/>
                    <a:gd name="connsiteY7" fmla="*/ 123731 h 168998"/>
                    <a:gd name="connsiteX8" fmla="*/ 15089 w 310836"/>
                    <a:gd name="connsiteY8" fmla="*/ 120713 h 168998"/>
                    <a:gd name="connsiteX0" fmla="*/ 15089 w 235390"/>
                    <a:gd name="connsiteY0" fmla="*/ 120713 h 168998"/>
                    <a:gd name="connsiteX1" fmla="*/ 0 w 235390"/>
                    <a:gd name="connsiteY1" fmla="*/ 0 h 168998"/>
                    <a:gd name="connsiteX2" fmla="*/ 87517 w 235390"/>
                    <a:gd name="connsiteY2" fmla="*/ 3018 h 168998"/>
                    <a:gd name="connsiteX3" fmla="*/ 159945 w 235390"/>
                    <a:gd name="connsiteY3" fmla="*/ 18107 h 168998"/>
                    <a:gd name="connsiteX4" fmla="*/ 232373 w 235390"/>
                    <a:gd name="connsiteY4" fmla="*/ 60356 h 168998"/>
                    <a:gd name="connsiteX5" fmla="*/ 235390 w 235390"/>
                    <a:gd name="connsiteY5" fmla="*/ 168998 h 168998"/>
                    <a:gd name="connsiteX6" fmla="*/ 168998 w 235390"/>
                    <a:gd name="connsiteY6" fmla="*/ 135802 h 168998"/>
                    <a:gd name="connsiteX7" fmla="*/ 93553 w 235390"/>
                    <a:gd name="connsiteY7" fmla="*/ 123731 h 168998"/>
                    <a:gd name="connsiteX8" fmla="*/ 15089 w 235390"/>
                    <a:gd name="connsiteY8" fmla="*/ 120713 h 168998"/>
                    <a:gd name="connsiteX0" fmla="*/ 15089 w 235390"/>
                    <a:gd name="connsiteY0" fmla="*/ 120713 h 168998"/>
                    <a:gd name="connsiteX1" fmla="*/ 0 w 235390"/>
                    <a:gd name="connsiteY1" fmla="*/ 0 h 168998"/>
                    <a:gd name="connsiteX2" fmla="*/ 87517 w 235390"/>
                    <a:gd name="connsiteY2" fmla="*/ 3018 h 168998"/>
                    <a:gd name="connsiteX3" fmla="*/ 159945 w 235390"/>
                    <a:gd name="connsiteY3" fmla="*/ 18107 h 168998"/>
                    <a:gd name="connsiteX4" fmla="*/ 232373 w 235390"/>
                    <a:gd name="connsiteY4" fmla="*/ 51302 h 168998"/>
                    <a:gd name="connsiteX5" fmla="*/ 235390 w 235390"/>
                    <a:gd name="connsiteY5" fmla="*/ 168998 h 168998"/>
                    <a:gd name="connsiteX6" fmla="*/ 168998 w 235390"/>
                    <a:gd name="connsiteY6" fmla="*/ 135802 h 168998"/>
                    <a:gd name="connsiteX7" fmla="*/ 93553 w 235390"/>
                    <a:gd name="connsiteY7" fmla="*/ 123731 h 168998"/>
                    <a:gd name="connsiteX8" fmla="*/ 15089 w 235390"/>
                    <a:gd name="connsiteY8" fmla="*/ 120713 h 168998"/>
                    <a:gd name="connsiteX0" fmla="*/ 15089 w 310836"/>
                    <a:gd name="connsiteY0" fmla="*/ 120713 h 208229"/>
                    <a:gd name="connsiteX1" fmla="*/ 0 w 310836"/>
                    <a:gd name="connsiteY1" fmla="*/ 0 h 208229"/>
                    <a:gd name="connsiteX2" fmla="*/ 87517 w 310836"/>
                    <a:gd name="connsiteY2" fmla="*/ 3018 h 208229"/>
                    <a:gd name="connsiteX3" fmla="*/ 159945 w 310836"/>
                    <a:gd name="connsiteY3" fmla="*/ 18107 h 208229"/>
                    <a:gd name="connsiteX4" fmla="*/ 232373 w 310836"/>
                    <a:gd name="connsiteY4" fmla="*/ 51302 h 208229"/>
                    <a:gd name="connsiteX5" fmla="*/ 310836 w 310836"/>
                    <a:gd name="connsiteY5" fmla="*/ 208229 h 208229"/>
                    <a:gd name="connsiteX6" fmla="*/ 168998 w 310836"/>
                    <a:gd name="connsiteY6" fmla="*/ 135802 h 208229"/>
                    <a:gd name="connsiteX7" fmla="*/ 93553 w 310836"/>
                    <a:gd name="connsiteY7" fmla="*/ 123731 h 208229"/>
                    <a:gd name="connsiteX8" fmla="*/ 15089 w 310836"/>
                    <a:gd name="connsiteY8" fmla="*/ 120713 h 20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10836" h="208229">
                      <a:moveTo>
                        <a:pt x="15089" y="120713"/>
                      </a:moveTo>
                      <a:lnTo>
                        <a:pt x="0" y="0"/>
                      </a:lnTo>
                      <a:lnTo>
                        <a:pt x="87517" y="3018"/>
                      </a:lnTo>
                      <a:lnTo>
                        <a:pt x="159945" y="18107"/>
                      </a:lnTo>
                      <a:lnTo>
                        <a:pt x="232373" y="51302"/>
                      </a:lnTo>
                      <a:cubicBezTo>
                        <a:pt x="233379" y="87516"/>
                        <a:pt x="309830" y="172015"/>
                        <a:pt x="310836" y="208229"/>
                      </a:cubicBezTo>
                      <a:lnTo>
                        <a:pt x="168998" y="135802"/>
                      </a:lnTo>
                      <a:lnTo>
                        <a:pt x="93553" y="123731"/>
                      </a:lnTo>
                      <a:lnTo>
                        <a:pt x="15089" y="12071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>
                  <a:off x="5133315" y="3784349"/>
                  <a:ext cx="307818" cy="126748"/>
                </a:xfrm>
                <a:custGeom>
                  <a:avLst/>
                  <a:gdLst>
                    <a:gd name="connsiteX0" fmla="*/ 0 w 307818"/>
                    <a:gd name="connsiteY0" fmla="*/ 0 h 126748"/>
                    <a:gd name="connsiteX1" fmla="*/ 81481 w 307818"/>
                    <a:gd name="connsiteY1" fmla="*/ 3017 h 126748"/>
                    <a:gd name="connsiteX2" fmla="*/ 162962 w 307818"/>
                    <a:gd name="connsiteY2" fmla="*/ 15089 h 126748"/>
                    <a:gd name="connsiteX3" fmla="*/ 271604 w 307818"/>
                    <a:gd name="connsiteY3" fmla="*/ 63374 h 126748"/>
                    <a:gd name="connsiteX4" fmla="*/ 307818 w 307818"/>
                    <a:gd name="connsiteY4" fmla="*/ 126748 h 126748"/>
                    <a:gd name="connsiteX5" fmla="*/ 159944 w 307818"/>
                    <a:gd name="connsiteY5" fmla="*/ 54320 h 126748"/>
                    <a:gd name="connsiteX6" fmla="*/ 84499 w 307818"/>
                    <a:gd name="connsiteY6" fmla="*/ 45267 h 126748"/>
                    <a:gd name="connsiteX7" fmla="*/ 0 w 307818"/>
                    <a:gd name="connsiteY7" fmla="*/ 0 h 126748"/>
                    <a:gd name="connsiteX0" fmla="*/ 0 w 307818"/>
                    <a:gd name="connsiteY0" fmla="*/ 0 h 126748"/>
                    <a:gd name="connsiteX1" fmla="*/ 81481 w 307818"/>
                    <a:gd name="connsiteY1" fmla="*/ 3017 h 126748"/>
                    <a:gd name="connsiteX2" fmla="*/ 162962 w 307818"/>
                    <a:gd name="connsiteY2" fmla="*/ 15089 h 126748"/>
                    <a:gd name="connsiteX3" fmla="*/ 271604 w 307818"/>
                    <a:gd name="connsiteY3" fmla="*/ 63374 h 126748"/>
                    <a:gd name="connsiteX4" fmla="*/ 307818 w 307818"/>
                    <a:gd name="connsiteY4" fmla="*/ 126748 h 126748"/>
                    <a:gd name="connsiteX5" fmla="*/ 159944 w 307818"/>
                    <a:gd name="connsiteY5" fmla="*/ 54320 h 126748"/>
                    <a:gd name="connsiteX6" fmla="*/ 84499 w 307818"/>
                    <a:gd name="connsiteY6" fmla="*/ 45267 h 126748"/>
                    <a:gd name="connsiteX7" fmla="*/ 39232 w 307818"/>
                    <a:gd name="connsiteY7" fmla="*/ 24142 h 126748"/>
                    <a:gd name="connsiteX8" fmla="*/ 0 w 307818"/>
                    <a:gd name="connsiteY8" fmla="*/ 0 h 126748"/>
                    <a:gd name="connsiteX0" fmla="*/ 0 w 307818"/>
                    <a:gd name="connsiteY0" fmla="*/ 0 h 126748"/>
                    <a:gd name="connsiteX1" fmla="*/ 81481 w 307818"/>
                    <a:gd name="connsiteY1" fmla="*/ 3017 h 126748"/>
                    <a:gd name="connsiteX2" fmla="*/ 162962 w 307818"/>
                    <a:gd name="connsiteY2" fmla="*/ 15089 h 126748"/>
                    <a:gd name="connsiteX3" fmla="*/ 271604 w 307818"/>
                    <a:gd name="connsiteY3" fmla="*/ 63374 h 126748"/>
                    <a:gd name="connsiteX4" fmla="*/ 307818 w 307818"/>
                    <a:gd name="connsiteY4" fmla="*/ 126748 h 126748"/>
                    <a:gd name="connsiteX5" fmla="*/ 159944 w 307818"/>
                    <a:gd name="connsiteY5" fmla="*/ 54320 h 126748"/>
                    <a:gd name="connsiteX6" fmla="*/ 84499 w 307818"/>
                    <a:gd name="connsiteY6" fmla="*/ 45267 h 126748"/>
                    <a:gd name="connsiteX7" fmla="*/ 6035 w 307818"/>
                    <a:gd name="connsiteY7" fmla="*/ 39231 h 126748"/>
                    <a:gd name="connsiteX8" fmla="*/ 0 w 307818"/>
                    <a:gd name="connsiteY8" fmla="*/ 0 h 1267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7818" h="126748">
                      <a:moveTo>
                        <a:pt x="0" y="0"/>
                      </a:moveTo>
                      <a:lnTo>
                        <a:pt x="81481" y="3017"/>
                      </a:lnTo>
                      <a:lnTo>
                        <a:pt x="162962" y="15089"/>
                      </a:lnTo>
                      <a:lnTo>
                        <a:pt x="271604" y="63374"/>
                      </a:lnTo>
                      <a:lnTo>
                        <a:pt x="307818" y="126748"/>
                      </a:lnTo>
                      <a:lnTo>
                        <a:pt x="159944" y="54320"/>
                      </a:lnTo>
                      <a:lnTo>
                        <a:pt x="84499" y="45267"/>
                      </a:lnTo>
                      <a:lnTo>
                        <a:pt x="6035" y="3923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108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>
                  <a:off x="5160475" y="4004650"/>
                  <a:ext cx="274622" cy="117695"/>
                </a:xfrm>
                <a:custGeom>
                  <a:avLst/>
                  <a:gdLst>
                    <a:gd name="connsiteX0" fmla="*/ 0 w 274622"/>
                    <a:gd name="connsiteY0" fmla="*/ 0 h 117695"/>
                    <a:gd name="connsiteX1" fmla="*/ 6036 w 274622"/>
                    <a:gd name="connsiteY1" fmla="*/ 57338 h 117695"/>
                    <a:gd name="connsiteX2" fmla="*/ 81481 w 274622"/>
                    <a:gd name="connsiteY2" fmla="*/ 45267 h 117695"/>
                    <a:gd name="connsiteX3" fmla="*/ 178052 w 274622"/>
                    <a:gd name="connsiteY3" fmla="*/ 69409 h 117695"/>
                    <a:gd name="connsiteX4" fmla="*/ 274622 w 274622"/>
                    <a:gd name="connsiteY4" fmla="*/ 117695 h 117695"/>
                    <a:gd name="connsiteX5" fmla="*/ 271604 w 274622"/>
                    <a:gd name="connsiteY5" fmla="*/ 60356 h 117695"/>
                    <a:gd name="connsiteX6" fmla="*/ 190123 w 274622"/>
                    <a:gd name="connsiteY6" fmla="*/ 21124 h 117695"/>
                    <a:gd name="connsiteX7" fmla="*/ 81481 w 274622"/>
                    <a:gd name="connsiteY7" fmla="*/ 0 h 117695"/>
                    <a:gd name="connsiteX8" fmla="*/ 0 w 274622"/>
                    <a:gd name="connsiteY8" fmla="*/ 0 h 117695"/>
                    <a:gd name="connsiteX0" fmla="*/ 0 w 274622"/>
                    <a:gd name="connsiteY0" fmla="*/ 0 h 117695"/>
                    <a:gd name="connsiteX1" fmla="*/ 6036 w 274622"/>
                    <a:gd name="connsiteY1" fmla="*/ 48284 h 117695"/>
                    <a:gd name="connsiteX2" fmla="*/ 81481 w 274622"/>
                    <a:gd name="connsiteY2" fmla="*/ 45267 h 117695"/>
                    <a:gd name="connsiteX3" fmla="*/ 178052 w 274622"/>
                    <a:gd name="connsiteY3" fmla="*/ 69409 h 117695"/>
                    <a:gd name="connsiteX4" fmla="*/ 274622 w 274622"/>
                    <a:gd name="connsiteY4" fmla="*/ 117695 h 117695"/>
                    <a:gd name="connsiteX5" fmla="*/ 271604 w 274622"/>
                    <a:gd name="connsiteY5" fmla="*/ 60356 h 117695"/>
                    <a:gd name="connsiteX6" fmla="*/ 190123 w 274622"/>
                    <a:gd name="connsiteY6" fmla="*/ 21124 h 117695"/>
                    <a:gd name="connsiteX7" fmla="*/ 81481 w 274622"/>
                    <a:gd name="connsiteY7" fmla="*/ 0 h 117695"/>
                    <a:gd name="connsiteX8" fmla="*/ 0 w 274622"/>
                    <a:gd name="connsiteY8" fmla="*/ 0 h 117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74622" h="117695">
                      <a:moveTo>
                        <a:pt x="0" y="0"/>
                      </a:moveTo>
                      <a:lnTo>
                        <a:pt x="6036" y="48284"/>
                      </a:lnTo>
                      <a:lnTo>
                        <a:pt x="81481" y="45267"/>
                      </a:lnTo>
                      <a:lnTo>
                        <a:pt x="178052" y="69409"/>
                      </a:lnTo>
                      <a:lnTo>
                        <a:pt x="274622" y="117695"/>
                      </a:lnTo>
                      <a:lnTo>
                        <a:pt x="271604" y="60356"/>
                      </a:lnTo>
                      <a:lnTo>
                        <a:pt x="190123" y="21124"/>
                      </a:lnTo>
                      <a:lnTo>
                        <a:pt x="8148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10800000" scaled="1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Freeform 113"/>
                <p:cNvSpPr/>
                <p:nvPr/>
              </p:nvSpPr>
              <p:spPr>
                <a:xfrm>
                  <a:off x="4800600" y="3267075"/>
                  <a:ext cx="123825" cy="188119"/>
                </a:xfrm>
                <a:custGeom>
                  <a:avLst/>
                  <a:gdLst>
                    <a:gd name="connsiteX0" fmla="*/ 0 w 130969"/>
                    <a:gd name="connsiteY0" fmla="*/ 4763 h 188119"/>
                    <a:gd name="connsiteX1" fmla="*/ 7144 w 130969"/>
                    <a:gd name="connsiteY1" fmla="*/ 188119 h 188119"/>
                    <a:gd name="connsiteX2" fmla="*/ 130969 w 130969"/>
                    <a:gd name="connsiteY2" fmla="*/ 188119 h 188119"/>
                    <a:gd name="connsiteX3" fmla="*/ 109538 w 130969"/>
                    <a:gd name="connsiteY3" fmla="*/ 0 h 188119"/>
                    <a:gd name="connsiteX4" fmla="*/ 0 w 130969"/>
                    <a:gd name="connsiteY4" fmla="*/ 4763 h 188119"/>
                    <a:gd name="connsiteX0" fmla="*/ 0 w 123825"/>
                    <a:gd name="connsiteY0" fmla="*/ 0 h 188119"/>
                    <a:gd name="connsiteX1" fmla="*/ 0 w 123825"/>
                    <a:gd name="connsiteY1" fmla="*/ 188119 h 188119"/>
                    <a:gd name="connsiteX2" fmla="*/ 123825 w 123825"/>
                    <a:gd name="connsiteY2" fmla="*/ 188119 h 188119"/>
                    <a:gd name="connsiteX3" fmla="*/ 102394 w 123825"/>
                    <a:gd name="connsiteY3" fmla="*/ 0 h 188119"/>
                    <a:gd name="connsiteX4" fmla="*/ 0 w 123825"/>
                    <a:gd name="connsiteY4" fmla="*/ 0 h 1881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825" h="188119">
                      <a:moveTo>
                        <a:pt x="0" y="0"/>
                      </a:moveTo>
                      <a:lnTo>
                        <a:pt x="0" y="188119"/>
                      </a:lnTo>
                      <a:lnTo>
                        <a:pt x="123825" y="188119"/>
                      </a:lnTo>
                      <a:lnTo>
                        <a:pt x="10239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>
                  <a:off x="4807744" y="3536156"/>
                  <a:ext cx="145256" cy="252413"/>
                </a:xfrm>
                <a:custGeom>
                  <a:avLst/>
                  <a:gdLst>
                    <a:gd name="connsiteX0" fmla="*/ 119062 w 154781"/>
                    <a:gd name="connsiteY0" fmla="*/ 0 h 252413"/>
                    <a:gd name="connsiteX1" fmla="*/ 0 w 154781"/>
                    <a:gd name="connsiteY1" fmla="*/ 0 h 252413"/>
                    <a:gd name="connsiteX2" fmla="*/ 0 w 154781"/>
                    <a:gd name="connsiteY2" fmla="*/ 252413 h 252413"/>
                    <a:gd name="connsiteX3" fmla="*/ 154781 w 154781"/>
                    <a:gd name="connsiteY3" fmla="*/ 252413 h 252413"/>
                    <a:gd name="connsiteX4" fmla="*/ 119062 w 154781"/>
                    <a:gd name="connsiteY4" fmla="*/ 0 h 252413"/>
                    <a:gd name="connsiteX0" fmla="*/ 119062 w 145256"/>
                    <a:gd name="connsiteY0" fmla="*/ 0 h 252413"/>
                    <a:gd name="connsiteX1" fmla="*/ 0 w 145256"/>
                    <a:gd name="connsiteY1" fmla="*/ 0 h 252413"/>
                    <a:gd name="connsiteX2" fmla="*/ 0 w 145256"/>
                    <a:gd name="connsiteY2" fmla="*/ 252413 h 252413"/>
                    <a:gd name="connsiteX3" fmla="*/ 145256 w 145256"/>
                    <a:gd name="connsiteY3" fmla="*/ 252413 h 252413"/>
                    <a:gd name="connsiteX4" fmla="*/ 119062 w 145256"/>
                    <a:gd name="connsiteY4" fmla="*/ 0 h 252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5256" h="252413">
                      <a:moveTo>
                        <a:pt x="119062" y="0"/>
                      </a:moveTo>
                      <a:lnTo>
                        <a:pt x="0" y="0"/>
                      </a:lnTo>
                      <a:lnTo>
                        <a:pt x="0" y="252413"/>
                      </a:lnTo>
                      <a:lnTo>
                        <a:pt x="145256" y="252413"/>
                      </a:lnTo>
                      <a:lnTo>
                        <a:pt x="11906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Freeform 115"/>
                <p:cNvSpPr/>
                <p:nvPr/>
              </p:nvSpPr>
              <p:spPr>
                <a:xfrm>
                  <a:off x="4810125" y="3852863"/>
                  <a:ext cx="176212" cy="240506"/>
                </a:xfrm>
                <a:custGeom>
                  <a:avLst/>
                  <a:gdLst>
                    <a:gd name="connsiteX0" fmla="*/ 150019 w 183356"/>
                    <a:gd name="connsiteY0" fmla="*/ 0 h 240506"/>
                    <a:gd name="connsiteX1" fmla="*/ 0 w 183356"/>
                    <a:gd name="connsiteY1" fmla="*/ 0 h 240506"/>
                    <a:gd name="connsiteX2" fmla="*/ 0 w 183356"/>
                    <a:gd name="connsiteY2" fmla="*/ 240506 h 240506"/>
                    <a:gd name="connsiteX3" fmla="*/ 183356 w 183356"/>
                    <a:gd name="connsiteY3" fmla="*/ 240506 h 240506"/>
                    <a:gd name="connsiteX4" fmla="*/ 150019 w 183356"/>
                    <a:gd name="connsiteY4" fmla="*/ 0 h 240506"/>
                    <a:gd name="connsiteX0" fmla="*/ 150019 w 176212"/>
                    <a:gd name="connsiteY0" fmla="*/ 0 h 240506"/>
                    <a:gd name="connsiteX1" fmla="*/ 0 w 176212"/>
                    <a:gd name="connsiteY1" fmla="*/ 0 h 240506"/>
                    <a:gd name="connsiteX2" fmla="*/ 0 w 176212"/>
                    <a:gd name="connsiteY2" fmla="*/ 240506 h 240506"/>
                    <a:gd name="connsiteX3" fmla="*/ 176212 w 176212"/>
                    <a:gd name="connsiteY3" fmla="*/ 240506 h 240506"/>
                    <a:gd name="connsiteX4" fmla="*/ 150019 w 176212"/>
                    <a:gd name="connsiteY4" fmla="*/ 0 h 2405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6212" h="240506">
                      <a:moveTo>
                        <a:pt x="150019" y="0"/>
                      </a:moveTo>
                      <a:lnTo>
                        <a:pt x="0" y="0"/>
                      </a:lnTo>
                      <a:lnTo>
                        <a:pt x="0" y="240506"/>
                      </a:lnTo>
                      <a:lnTo>
                        <a:pt x="176212" y="240506"/>
                      </a:lnTo>
                      <a:lnTo>
                        <a:pt x="150019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4" name="Freeform 93"/>
              <p:cNvSpPr/>
              <p:nvPr/>
            </p:nvSpPr>
            <p:spPr>
              <a:xfrm>
                <a:off x="4800599" y="3398045"/>
                <a:ext cx="123826" cy="57150"/>
              </a:xfrm>
              <a:custGeom>
                <a:avLst/>
                <a:gdLst>
                  <a:gd name="connsiteX0" fmla="*/ 0 w 128588"/>
                  <a:gd name="connsiteY0" fmla="*/ 0 h 59531"/>
                  <a:gd name="connsiteX1" fmla="*/ 0 w 128588"/>
                  <a:gd name="connsiteY1" fmla="*/ 59531 h 59531"/>
                  <a:gd name="connsiteX2" fmla="*/ 128588 w 128588"/>
                  <a:gd name="connsiteY2" fmla="*/ 59531 h 59531"/>
                  <a:gd name="connsiteX3" fmla="*/ 116682 w 128588"/>
                  <a:gd name="connsiteY3" fmla="*/ 2381 h 59531"/>
                  <a:gd name="connsiteX4" fmla="*/ 0 w 128588"/>
                  <a:gd name="connsiteY4" fmla="*/ 0 h 59531"/>
                  <a:gd name="connsiteX0" fmla="*/ 0 w 130969"/>
                  <a:gd name="connsiteY0" fmla="*/ 7144 h 57150"/>
                  <a:gd name="connsiteX1" fmla="*/ 2381 w 130969"/>
                  <a:gd name="connsiteY1" fmla="*/ 57150 h 57150"/>
                  <a:gd name="connsiteX2" fmla="*/ 130969 w 130969"/>
                  <a:gd name="connsiteY2" fmla="*/ 57150 h 57150"/>
                  <a:gd name="connsiteX3" fmla="*/ 119063 w 130969"/>
                  <a:gd name="connsiteY3" fmla="*/ 0 h 57150"/>
                  <a:gd name="connsiteX4" fmla="*/ 0 w 130969"/>
                  <a:gd name="connsiteY4" fmla="*/ 7144 h 57150"/>
                  <a:gd name="connsiteX0" fmla="*/ 0 w 130969"/>
                  <a:gd name="connsiteY0" fmla="*/ 0 h 50006"/>
                  <a:gd name="connsiteX1" fmla="*/ 2381 w 130969"/>
                  <a:gd name="connsiteY1" fmla="*/ 50006 h 50006"/>
                  <a:gd name="connsiteX2" fmla="*/ 130969 w 130969"/>
                  <a:gd name="connsiteY2" fmla="*/ 50006 h 50006"/>
                  <a:gd name="connsiteX3" fmla="*/ 119063 w 130969"/>
                  <a:gd name="connsiteY3" fmla="*/ 2381 h 50006"/>
                  <a:gd name="connsiteX4" fmla="*/ 0 w 130969"/>
                  <a:gd name="connsiteY4" fmla="*/ 0 h 50006"/>
                  <a:gd name="connsiteX0" fmla="*/ 0 w 130969"/>
                  <a:gd name="connsiteY0" fmla="*/ 4763 h 54769"/>
                  <a:gd name="connsiteX1" fmla="*/ 2381 w 130969"/>
                  <a:gd name="connsiteY1" fmla="*/ 54769 h 54769"/>
                  <a:gd name="connsiteX2" fmla="*/ 130969 w 130969"/>
                  <a:gd name="connsiteY2" fmla="*/ 54769 h 54769"/>
                  <a:gd name="connsiteX3" fmla="*/ 119063 w 130969"/>
                  <a:gd name="connsiteY3" fmla="*/ 0 h 54769"/>
                  <a:gd name="connsiteX4" fmla="*/ 0 w 130969"/>
                  <a:gd name="connsiteY4" fmla="*/ 4763 h 54769"/>
                  <a:gd name="connsiteX0" fmla="*/ 0 w 130969"/>
                  <a:gd name="connsiteY0" fmla="*/ 0 h 50006"/>
                  <a:gd name="connsiteX1" fmla="*/ 2381 w 130969"/>
                  <a:gd name="connsiteY1" fmla="*/ 50006 h 50006"/>
                  <a:gd name="connsiteX2" fmla="*/ 130969 w 130969"/>
                  <a:gd name="connsiteY2" fmla="*/ 50006 h 50006"/>
                  <a:gd name="connsiteX3" fmla="*/ 119063 w 130969"/>
                  <a:gd name="connsiteY3" fmla="*/ 2381 h 50006"/>
                  <a:gd name="connsiteX4" fmla="*/ 0 w 130969"/>
                  <a:gd name="connsiteY4" fmla="*/ 0 h 50006"/>
                  <a:gd name="connsiteX0" fmla="*/ 0 w 123826"/>
                  <a:gd name="connsiteY0" fmla="*/ 0 h 50006"/>
                  <a:gd name="connsiteX1" fmla="*/ 2381 w 123826"/>
                  <a:gd name="connsiteY1" fmla="*/ 50006 h 50006"/>
                  <a:gd name="connsiteX2" fmla="*/ 123826 w 123826"/>
                  <a:gd name="connsiteY2" fmla="*/ 50006 h 50006"/>
                  <a:gd name="connsiteX3" fmla="*/ 119063 w 123826"/>
                  <a:gd name="connsiteY3" fmla="*/ 2381 h 50006"/>
                  <a:gd name="connsiteX4" fmla="*/ 0 w 123826"/>
                  <a:gd name="connsiteY4" fmla="*/ 0 h 50006"/>
                  <a:gd name="connsiteX0" fmla="*/ 0 w 123826"/>
                  <a:gd name="connsiteY0" fmla="*/ 0 h 57150"/>
                  <a:gd name="connsiteX1" fmla="*/ 2381 w 123826"/>
                  <a:gd name="connsiteY1" fmla="*/ 57150 h 57150"/>
                  <a:gd name="connsiteX2" fmla="*/ 123826 w 123826"/>
                  <a:gd name="connsiteY2" fmla="*/ 57150 h 57150"/>
                  <a:gd name="connsiteX3" fmla="*/ 119063 w 123826"/>
                  <a:gd name="connsiteY3" fmla="*/ 9525 h 57150"/>
                  <a:gd name="connsiteX4" fmla="*/ 0 w 123826"/>
                  <a:gd name="connsiteY4" fmla="*/ 0 h 57150"/>
                  <a:gd name="connsiteX0" fmla="*/ 0 w 123826"/>
                  <a:gd name="connsiteY0" fmla="*/ 2381 h 59531"/>
                  <a:gd name="connsiteX1" fmla="*/ 2381 w 123826"/>
                  <a:gd name="connsiteY1" fmla="*/ 59531 h 59531"/>
                  <a:gd name="connsiteX2" fmla="*/ 123826 w 123826"/>
                  <a:gd name="connsiteY2" fmla="*/ 59531 h 59531"/>
                  <a:gd name="connsiteX3" fmla="*/ 114301 w 123826"/>
                  <a:gd name="connsiteY3" fmla="*/ 0 h 59531"/>
                  <a:gd name="connsiteX4" fmla="*/ 0 w 123826"/>
                  <a:gd name="connsiteY4" fmla="*/ 2381 h 59531"/>
                  <a:gd name="connsiteX0" fmla="*/ 0 w 123826"/>
                  <a:gd name="connsiteY0" fmla="*/ 0 h 57150"/>
                  <a:gd name="connsiteX1" fmla="*/ 2381 w 123826"/>
                  <a:gd name="connsiteY1" fmla="*/ 57150 h 57150"/>
                  <a:gd name="connsiteX2" fmla="*/ 123826 w 123826"/>
                  <a:gd name="connsiteY2" fmla="*/ 57150 h 57150"/>
                  <a:gd name="connsiteX3" fmla="*/ 116682 w 123826"/>
                  <a:gd name="connsiteY3" fmla="*/ 2382 h 57150"/>
                  <a:gd name="connsiteX4" fmla="*/ 0 w 123826"/>
                  <a:gd name="connsiteY4" fmla="*/ 0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6" h="57150">
                    <a:moveTo>
                      <a:pt x="0" y="0"/>
                    </a:moveTo>
                    <a:cubicBezTo>
                      <a:pt x="794" y="19050"/>
                      <a:pt x="1587" y="38100"/>
                      <a:pt x="2381" y="57150"/>
                    </a:cubicBezTo>
                    <a:lnTo>
                      <a:pt x="123826" y="57150"/>
                    </a:lnTo>
                    <a:lnTo>
                      <a:pt x="116682" y="2382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68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4810125" y="3726656"/>
                <a:ext cx="147638" cy="61913"/>
              </a:xfrm>
              <a:custGeom>
                <a:avLst/>
                <a:gdLst>
                  <a:gd name="connsiteX0" fmla="*/ 0 w 147638"/>
                  <a:gd name="connsiteY0" fmla="*/ 0 h 61913"/>
                  <a:gd name="connsiteX1" fmla="*/ 0 w 147638"/>
                  <a:gd name="connsiteY1" fmla="*/ 61913 h 61913"/>
                  <a:gd name="connsiteX2" fmla="*/ 147638 w 147638"/>
                  <a:gd name="connsiteY2" fmla="*/ 61913 h 61913"/>
                  <a:gd name="connsiteX3" fmla="*/ 135731 w 147638"/>
                  <a:gd name="connsiteY3" fmla="*/ 0 h 61913"/>
                  <a:gd name="connsiteX4" fmla="*/ 0 w 147638"/>
                  <a:gd name="connsiteY4" fmla="*/ 0 h 61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638" h="61913">
                    <a:moveTo>
                      <a:pt x="0" y="0"/>
                    </a:moveTo>
                    <a:lnTo>
                      <a:pt x="0" y="61913"/>
                    </a:lnTo>
                    <a:lnTo>
                      <a:pt x="147638" y="61913"/>
                    </a:lnTo>
                    <a:lnTo>
                      <a:pt x="13573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C00000"/>
                  </a:gs>
                  <a:gs pos="100000">
                    <a:srgbClr val="68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>
                <a:off x="4807743" y="4038600"/>
                <a:ext cx="178594" cy="59531"/>
              </a:xfrm>
              <a:custGeom>
                <a:avLst/>
                <a:gdLst>
                  <a:gd name="connsiteX0" fmla="*/ 0 w 183356"/>
                  <a:gd name="connsiteY0" fmla="*/ 0 h 69056"/>
                  <a:gd name="connsiteX1" fmla="*/ 0 w 183356"/>
                  <a:gd name="connsiteY1" fmla="*/ 69056 h 69056"/>
                  <a:gd name="connsiteX2" fmla="*/ 183356 w 183356"/>
                  <a:gd name="connsiteY2" fmla="*/ 69056 h 69056"/>
                  <a:gd name="connsiteX3" fmla="*/ 169069 w 183356"/>
                  <a:gd name="connsiteY3" fmla="*/ 0 h 69056"/>
                  <a:gd name="connsiteX4" fmla="*/ 0 w 183356"/>
                  <a:gd name="connsiteY4" fmla="*/ 0 h 69056"/>
                  <a:gd name="connsiteX0" fmla="*/ 0 w 185737"/>
                  <a:gd name="connsiteY0" fmla="*/ 9525 h 69056"/>
                  <a:gd name="connsiteX1" fmla="*/ 2381 w 185737"/>
                  <a:gd name="connsiteY1" fmla="*/ 69056 h 69056"/>
                  <a:gd name="connsiteX2" fmla="*/ 185737 w 185737"/>
                  <a:gd name="connsiteY2" fmla="*/ 69056 h 69056"/>
                  <a:gd name="connsiteX3" fmla="*/ 171450 w 185737"/>
                  <a:gd name="connsiteY3" fmla="*/ 0 h 69056"/>
                  <a:gd name="connsiteX4" fmla="*/ 0 w 185737"/>
                  <a:gd name="connsiteY4" fmla="*/ 9525 h 69056"/>
                  <a:gd name="connsiteX0" fmla="*/ 0 w 185737"/>
                  <a:gd name="connsiteY0" fmla="*/ 0 h 59531"/>
                  <a:gd name="connsiteX1" fmla="*/ 2381 w 185737"/>
                  <a:gd name="connsiteY1" fmla="*/ 59531 h 59531"/>
                  <a:gd name="connsiteX2" fmla="*/ 185737 w 185737"/>
                  <a:gd name="connsiteY2" fmla="*/ 59531 h 59531"/>
                  <a:gd name="connsiteX3" fmla="*/ 173832 w 185737"/>
                  <a:gd name="connsiteY3" fmla="*/ 2381 h 59531"/>
                  <a:gd name="connsiteX4" fmla="*/ 0 w 185737"/>
                  <a:gd name="connsiteY4" fmla="*/ 0 h 59531"/>
                  <a:gd name="connsiteX0" fmla="*/ 0 w 178594"/>
                  <a:gd name="connsiteY0" fmla="*/ 0 h 59531"/>
                  <a:gd name="connsiteX1" fmla="*/ 2381 w 178594"/>
                  <a:gd name="connsiteY1" fmla="*/ 59531 h 59531"/>
                  <a:gd name="connsiteX2" fmla="*/ 178594 w 178594"/>
                  <a:gd name="connsiteY2" fmla="*/ 57150 h 59531"/>
                  <a:gd name="connsiteX3" fmla="*/ 173832 w 178594"/>
                  <a:gd name="connsiteY3" fmla="*/ 2381 h 59531"/>
                  <a:gd name="connsiteX4" fmla="*/ 0 w 178594"/>
                  <a:gd name="connsiteY4" fmla="*/ 0 h 59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594" h="59531">
                    <a:moveTo>
                      <a:pt x="0" y="0"/>
                    </a:moveTo>
                    <a:cubicBezTo>
                      <a:pt x="794" y="19844"/>
                      <a:pt x="1587" y="39687"/>
                      <a:pt x="2381" y="59531"/>
                    </a:cubicBezTo>
                    <a:lnTo>
                      <a:pt x="178594" y="57150"/>
                    </a:lnTo>
                    <a:lnTo>
                      <a:pt x="173832" y="2381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C00000"/>
                  </a:gs>
                  <a:gs pos="100000">
                    <a:srgbClr val="68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2" name="Oval 91"/>
            <p:cNvSpPr/>
            <p:nvPr/>
          </p:nvSpPr>
          <p:spPr>
            <a:xfrm>
              <a:off x="5574506" y="4166873"/>
              <a:ext cx="83010" cy="83010"/>
            </a:xfrm>
            <a:prstGeom prst="ellipse">
              <a:avLst/>
            </a:prstGeom>
            <a:gradFill flip="none" rotWithShape="1">
              <a:gsLst>
                <a:gs pos="0">
                  <a:srgbClr val="C00000"/>
                </a:gs>
                <a:gs pos="59000">
                  <a:srgbClr val="680000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645651" y="2108909"/>
            <a:ext cx="1049616" cy="2185569"/>
            <a:chOff x="4645651" y="2108909"/>
            <a:chExt cx="1049616" cy="2185569"/>
          </a:xfrm>
        </p:grpSpPr>
        <p:grpSp>
          <p:nvGrpSpPr>
            <p:cNvPr id="61" name="Group 60"/>
            <p:cNvGrpSpPr/>
            <p:nvPr/>
          </p:nvGrpSpPr>
          <p:grpSpPr>
            <a:xfrm>
              <a:off x="4645651" y="2108909"/>
              <a:ext cx="1049616" cy="2185569"/>
              <a:chOff x="4645651" y="2108909"/>
              <a:chExt cx="1049616" cy="2185569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4645651" y="2108909"/>
                <a:ext cx="1049616" cy="2185569"/>
                <a:chOff x="4645651" y="2108909"/>
                <a:chExt cx="1049616" cy="2185569"/>
              </a:xfrm>
            </p:grpSpPr>
            <p:sp>
              <p:nvSpPr>
                <p:cNvPr id="9" name="Freeform 8"/>
                <p:cNvSpPr/>
                <p:nvPr/>
              </p:nvSpPr>
              <p:spPr>
                <a:xfrm>
                  <a:off x="4946316" y="3117516"/>
                  <a:ext cx="705852" cy="320842"/>
                </a:xfrm>
                <a:custGeom>
                  <a:avLst/>
                  <a:gdLst>
                    <a:gd name="connsiteX0" fmla="*/ 144379 w 705852"/>
                    <a:gd name="connsiteY0" fmla="*/ 144379 h 320842"/>
                    <a:gd name="connsiteX1" fmla="*/ 0 w 705852"/>
                    <a:gd name="connsiteY1" fmla="*/ 0 h 320842"/>
                    <a:gd name="connsiteX2" fmla="*/ 117642 w 705852"/>
                    <a:gd name="connsiteY2" fmla="*/ 0 h 320842"/>
                    <a:gd name="connsiteX3" fmla="*/ 278063 w 705852"/>
                    <a:gd name="connsiteY3" fmla="*/ 16042 h 320842"/>
                    <a:gd name="connsiteX4" fmla="*/ 433137 w 705852"/>
                    <a:gd name="connsiteY4" fmla="*/ 53473 h 320842"/>
                    <a:gd name="connsiteX5" fmla="*/ 609600 w 705852"/>
                    <a:gd name="connsiteY5" fmla="*/ 117642 h 320842"/>
                    <a:gd name="connsiteX6" fmla="*/ 705852 w 705852"/>
                    <a:gd name="connsiteY6" fmla="*/ 165768 h 320842"/>
                    <a:gd name="connsiteX7" fmla="*/ 652379 w 705852"/>
                    <a:gd name="connsiteY7" fmla="*/ 320842 h 320842"/>
                    <a:gd name="connsiteX8" fmla="*/ 502652 w 705852"/>
                    <a:gd name="connsiteY8" fmla="*/ 251326 h 320842"/>
                    <a:gd name="connsiteX9" fmla="*/ 336884 w 705852"/>
                    <a:gd name="connsiteY9" fmla="*/ 192505 h 320842"/>
                    <a:gd name="connsiteX10" fmla="*/ 144379 w 705852"/>
                    <a:gd name="connsiteY10" fmla="*/ 144379 h 3208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705852" h="320842">
                      <a:moveTo>
                        <a:pt x="144379" y="144379"/>
                      </a:moveTo>
                      <a:lnTo>
                        <a:pt x="0" y="0"/>
                      </a:lnTo>
                      <a:lnTo>
                        <a:pt x="117642" y="0"/>
                      </a:lnTo>
                      <a:lnTo>
                        <a:pt x="278063" y="16042"/>
                      </a:lnTo>
                      <a:lnTo>
                        <a:pt x="433137" y="53473"/>
                      </a:lnTo>
                      <a:lnTo>
                        <a:pt x="609600" y="117642"/>
                      </a:lnTo>
                      <a:lnTo>
                        <a:pt x="705852" y="165768"/>
                      </a:lnTo>
                      <a:lnTo>
                        <a:pt x="652379" y="320842"/>
                      </a:lnTo>
                      <a:lnTo>
                        <a:pt x="502652" y="251326"/>
                      </a:lnTo>
                      <a:lnTo>
                        <a:pt x="336884" y="192505"/>
                      </a:lnTo>
                      <a:lnTo>
                        <a:pt x="144379" y="14437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27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Freeform 9"/>
                <p:cNvSpPr/>
                <p:nvPr/>
              </p:nvSpPr>
              <p:spPr>
                <a:xfrm>
                  <a:off x="4940968" y="2593474"/>
                  <a:ext cx="716548" cy="310147"/>
                </a:xfrm>
                <a:custGeom>
                  <a:avLst/>
                  <a:gdLst>
                    <a:gd name="connsiteX0" fmla="*/ 0 w 716548"/>
                    <a:gd name="connsiteY0" fmla="*/ 304800 h 304800"/>
                    <a:gd name="connsiteX1" fmla="*/ 0 w 716548"/>
                    <a:gd name="connsiteY1" fmla="*/ 139031 h 304800"/>
                    <a:gd name="connsiteX2" fmla="*/ 139032 w 716548"/>
                    <a:gd name="connsiteY2" fmla="*/ 139031 h 304800"/>
                    <a:gd name="connsiteX3" fmla="*/ 283411 w 716548"/>
                    <a:gd name="connsiteY3" fmla="*/ 122989 h 304800"/>
                    <a:gd name="connsiteX4" fmla="*/ 438485 w 716548"/>
                    <a:gd name="connsiteY4" fmla="*/ 90905 h 304800"/>
                    <a:gd name="connsiteX5" fmla="*/ 577516 w 716548"/>
                    <a:gd name="connsiteY5" fmla="*/ 48126 h 304800"/>
                    <a:gd name="connsiteX6" fmla="*/ 663074 w 716548"/>
                    <a:gd name="connsiteY6" fmla="*/ 0 h 304800"/>
                    <a:gd name="connsiteX7" fmla="*/ 716548 w 716548"/>
                    <a:gd name="connsiteY7" fmla="*/ 181810 h 304800"/>
                    <a:gd name="connsiteX8" fmla="*/ 593558 w 716548"/>
                    <a:gd name="connsiteY8" fmla="*/ 229937 h 304800"/>
                    <a:gd name="connsiteX9" fmla="*/ 454527 w 716548"/>
                    <a:gd name="connsiteY9" fmla="*/ 256673 h 304800"/>
                    <a:gd name="connsiteX10" fmla="*/ 294106 w 716548"/>
                    <a:gd name="connsiteY10" fmla="*/ 267368 h 304800"/>
                    <a:gd name="connsiteX11" fmla="*/ 112295 w 716548"/>
                    <a:gd name="connsiteY11" fmla="*/ 288758 h 304800"/>
                    <a:gd name="connsiteX12" fmla="*/ 0 w 716548"/>
                    <a:gd name="connsiteY12" fmla="*/ 304800 h 304800"/>
                    <a:gd name="connsiteX0" fmla="*/ 0 w 716548"/>
                    <a:gd name="connsiteY0" fmla="*/ 304800 h 310147"/>
                    <a:gd name="connsiteX1" fmla="*/ 0 w 716548"/>
                    <a:gd name="connsiteY1" fmla="*/ 139031 h 310147"/>
                    <a:gd name="connsiteX2" fmla="*/ 139032 w 716548"/>
                    <a:gd name="connsiteY2" fmla="*/ 139031 h 310147"/>
                    <a:gd name="connsiteX3" fmla="*/ 283411 w 716548"/>
                    <a:gd name="connsiteY3" fmla="*/ 122989 h 310147"/>
                    <a:gd name="connsiteX4" fmla="*/ 438485 w 716548"/>
                    <a:gd name="connsiteY4" fmla="*/ 90905 h 310147"/>
                    <a:gd name="connsiteX5" fmla="*/ 577516 w 716548"/>
                    <a:gd name="connsiteY5" fmla="*/ 48126 h 310147"/>
                    <a:gd name="connsiteX6" fmla="*/ 663074 w 716548"/>
                    <a:gd name="connsiteY6" fmla="*/ 0 h 310147"/>
                    <a:gd name="connsiteX7" fmla="*/ 716548 w 716548"/>
                    <a:gd name="connsiteY7" fmla="*/ 181810 h 310147"/>
                    <a:gd name="connsiteX8" fmla="*/ 593558 w 716548"/>
                    <a:gd name="connsiteY8" fmla="*/ 229937 h 310147"/>
                    <a:gd name="connsiteX9" fmla="*/ 454527 w 716548"/>
                    <a:gd name="connsiteY9" fmla="*/ 256673 h 310147"/>
                    <a:gd name="connsiteX10" fmla="*/ 294106 w 716548"/>
                    <a:gd name="connsiteY10" fmla="*/ 267368 h 310147"/>
                    <a:gd name="connsiteX11" fmla="*/ 133685 w 716548"/>
                    <a:gd name="connsiteY11" fmla="*/ 310147 h 310147"/>
                    <a:gd name="connsiteX12" fmla="*/ 0 w 716548"/>
                    <a:gd name="connsiteY12" fmla="*/ 304800 h 310147"/>
                    <a:gd name="connsiteX0" fmla="*/ 0 w 716548"/>
                    <a:gd name="connsiteY0" fmla="*/ 304800 h 310147"/>
                    <a:gd name="connsiteX1" fmla="*/ 0 w 716548"/>
                    <a:gd name="connsiteY1" fmla="*/ 139031 h 310147"/>
                    <a:gd name="connsiteX2" fmla="*/ 139032 w 716548"/>
                    <a:gd name="connsiteY2" fmla="*/ 139031 h 310147"/>
                    <a:gd name="connsiteX3" fmla="*/ 283411 w 716548"/>
                    <a:gd name="connsiteY3" fmla="*/ 122989 h 310147"/>
                    <a:gd name="connsiteX4" fmla="*/ 438485 w 716548"/>
                    <a:gd name="connsiteY4" fmla="*/ 90905 h 310147"/>
                    <a:gd name="connsiteX5" fmla="*/ 577516 w 716548"/>
                    <a:gd name="connsiteY5" fmla="*/ 48126 h 310147"/>
                    <a:gd name="connsiteX6" fmla="*/ 663074 w 716548"/>
                    <a:gd name="connsiteY6" fmla="*/ 0 h 310147"/>
                    <a:gd name="connsiteX7" fmla="*/ 716548 w 716548"/>
                    <a:gd name="connsiteY7" fmla="*/ 181810 h 310147"/>
                    <a:gd name="connsiteX8" fmla="*/ 593558 w 716548"/>
                    <a:gd name="connsiteY8" fmla="*/ 229937 h 310147"/>
                    <a:gd name="connsiteX9" fmla="*/ 454527 w 716548"/>
                    <a:gd name="connsiteY9" fmla="*/ 256673 h 310147"/>
                    <a:gd name="connsiteX10" fmla="*/ 304800 w 716548"/>
                    <a:gd name="connsiteY10" fmla="*/ 299452 h 310147"/>
                    <a:gd name="connsiteX11" fmla="*/ 133685 w 716548"/>
                    <a:gd name="connsiteY11" fmla="*/ 310147 h 310147"/>
                    <a:gd name="connsiteX12" fmla="*/ 0 w 716548"/>
                    <a:gd name="connsiteY12" fmla="*/ 304800 h 3101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16548" h="310147">
                      <a:moveTo>
                        <a:pt x="0" y="304800"/>
                      </a:moveTo>
                      <a:lnTo>
                        <a:pt x="0" y="139031"/>
                      </a:lnTo>
                      <a:lnTo>
                        <a:pt x="139032" y="139031"/>
                      </a:lnTo>
                      <a:lnTo>
                        <a:pt x="283411" y="122989"/>
                      </a:lnTo>
                      <a:lnTo>
                        <a:pt x="438485" y="90905"/>
                      </a:lnTo>
                      <a:lnTo>
                        <a:pt x="577516" y="48126"/>
                      </a:lnTo>
                      <a:lnTo>
                        <a:pt x="663074" y="0"/>
                      </a:lnTo>
                      <a:lnTo>
                        <a:pt x="716548" y="181810"/>
                      </a:lnTo>
                      <a:lnTo>
                        <a:pt x="593558" y="229937"/>
                      </a:lnTo>
                      <a:lnTo>
                        <a:pt x="454527" y="256673"/>
                      </a:lnTo>
                      <a:lnTo>
                        <a:pt x="304800" y="299452"/>
                      </a:lnTo>
                      <a:lnTo>
                        <a:pt x="133685" y="310147"/>
                      </a:lnTo>
                      <a:lnTo>
                        <a:pt x="0" y="3048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189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>
                  <a:off x="4930274" y="2785979"/>
                  <a:ext cx="700505" cy="486610"/>
                </a:xfrm>
                <a:custGeom>
                  <a:avLst/>
                  <a:gdLst>
                    <a:gd name="connsiteX0" fmla="*/ 695158 w 700505"/>
                    <a:gd name="connsiteY0" fmla="*/ 0 h 486610"/>
                    <a:gd name="connsiteX1" fmla="*/ 647031 w 700505"/>
                    <a:gd name="connsiteY1" fmla="*/ 96253 h 486610"/>
                    <a:gd name="connsiteX2" fmla="*/ 593558 w 700505"/>
                    <a:gd name="connsiteY2" fmla="*/ 197853 h 486610"/>
                    <a:gd name="connsiteX3" fmla="*/ 588210 w 700505"/>
                    <a:gd name="connsiteY3" fmla="*/ 294105 h 486610"/>
                    <a:gd name="connsiteX4" fmla="*/ 614947 w 700505"/>
                    <a:gd name="connsiteY4" fmla="*/ 395705 h 486610"/>
                    <a:gd name="connsiteX5" fmla="*/ 700505 w 700505"/>
                    <a:gd name="connsiteY5" fmla="*/ 486610 h 486610"/>
                    <a:gd name="connsiteX6" fmla="*/ 593558 w 700505"/>
                    <a:gd name="connsiteY6" fmla="*/ 443832 h 486610"/>
                    <a:gd name="connsiteX7" fmla="*/ 465221 w 700505"/>
                    <a:gd name="connsiteY7" fmla="*/ 401053 h 486610"/>
                    <a:gd name="connsiteX8" fmla="*/ 326189 w 700505"/>
                    <a:gd name="connsiteY8" fmla="*/ 347579 h 486610"/>
                    <a:gd name="connsiteX9" fmla="*/ 149726 w 700505"/>
                    <a:gd name="connsiteY9" fmla="*/ 336884 h 486610"/>
                    <a:gd name="connsiteX10" fmla="*/ 0 w 700505"/>
                    <a:gd name="connsiteY10" fmla="*/ 326189 h 486610"/>
                    <a:gd name="connsiteX11" fmla="*/ 0 w 700505"/>
                    <a:gd name="connsiteY11" fmla="*/ 112295 h 486610"/>
                    <a:gd name="connsiteX12" fmla="*/ 149726 w 700505"/>
                    <a:gd name="connsiteY12" fmla="*/ 117642 h 486610"/>
                    <a:gd name="connsiteX13" fmla="*/ 310147 w 700505"/>
                    <a:gd name="connsiteY13" fmla="*/ 106947 h 486610"/>
                    <a:gd name="connsiteX14" fmla="*/ 497305 w 700505"/>
                    <a:gd name="connsiteY14" fmla="*/ 58821 h 486610"/>
                    <a:gd name="connsiteX15" fmla="*/ 604252 w 700505"/>
                    <a:gd name="connsiteY15" fmla="*/ 48126 h 486610"/>
                    <a:gd name="connsiteX16" fmla="*/ 695158 w 700505"/>
                    <a:gd name="connsiteY16" fmla="*/ 0 h 486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700505" h="486610">
                      <a:moveTo>
                        <a:pt x="695158" y="0"/>
                      </a:moveTo>
                      <a:lnTo>
                        <a:pt x="647031" y="96253"/>
                      </a:lnTo>
                      <a:lnTo>
                        <a:pt x="593558" y="197853"/>
                      </a:lnTo>
                      <a:lnTo>
                        <a:pt x="588210" y="294105"/>
                      </a:lnTo>
                      <a:lnTo>
                        <a:pt x="614947" y="395705"/>
                      </a:lnTo>
                      <a:lnTo>
                        <a:pt x="700505" y="486610"/>
                      </a:lnTo>
                      <a:lnTo>
                        <a:pt x="593558" y="443832"/>
                      </a:lnTo>
                      <a:lnTo>
                        <a:pt x="465221" y="401053"/>
                      </a:lnTo>
                      <a:lnTo>
                        <a:pt x="326189" y="347579"/>
                      </a:lnTo>
                      <a:lnTo>
                        <a:pt x="149726" y="336884"/>
                      </a:lnTo>
                      <a:lnTo>
                        <a:pt x="0" y="326189"/>
                      </a:lnTo>
                      <a:lnTo>
                        <a:pt x="0" y="112295"/>
                      </a:lnTo>
                      <a:lnTo>
                        <a:pt x="149726" y="117642"/>
                      </a:lnTo>
                      <a:lnTo>
                        <a:pt x="310147" y="106947"/>
                      </a:lnTo>
                      <a:lnTo>
                        <a:pt x="497305" y="58821"/>
                      </a:lnTo>
                      <a:lnTo>
                        <a:pt x="604252" y="48126"/>
                      </a:lnTo>
                      <a:lnTo>
                        <a:pt x="695158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740000"/>
                    </a:gs>
                    <a:gs pos="49000">
                      <a:srgbClr val="C00000"/>
                    </a:gs>
                    <a:gs pos="98000">
                      <a:srgbClr val="680000"/>
                    </a:gs>
                  </a:gsLst>
                  <a:lin ang="54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>
                  <a:off x="4930274" y="2876884"/>
                  <a:ext cx="352926" cy="267369"/>
                </a:xfrm>
                <a:custGeom>
                  <a:avLst/>
                  <a:gdLst>
                    <a:gd name="connsiteX0" fmla="*/ 352926 w 352926"/>
                    <a:gd name="connsiteY0" fmla="*/ 0 h 267369"/>
                    <a:gd name="connsiteX1" fmla="*/ 320842 w 352926"/>
                    <a:gd name="connsiteY1" fmla="*/ 58821 h 267369"/>
                    <a:gd name="connsiteX2" fmla="*/ 299452 w 352926"/>
                    <a:gd name="connsiteY2" fmla="*/ 117642 h 267369"/>
                    <a:gd name="connsiteX3" fmla="*/ 304800 w 352926"/>
                    <a:gd name="connsiteY3" fmla="*/ 187158 h 267369"/>
                    <a:gd name="connsiteX4" fmla="*/ 331537 w 352926"/>
                    <a:gd name="connsiteY4" fmla="*/ 267369 h 267369"/>
                    <a:gd name="connsiteX5" fmla="*/ 171115 w 352926"/>
                    <a:gd name="connsiteY5" fmla="*/ 245979 h 267369"/>
                    <a:gd name="connsiteX6" fmla="*/ 0 w 352926"/>
                    <a:gd name="connsiteY6" fmla="*/ 229937 h 267369"/>
                    <a:gd name="connsiteX7" fmla="*/ 0 w 352926"/>
                    <a:gd name="connsiteY7" fmla="*/ 16042 h 267369"/>
                    <a:gd name="connsiteX8" fmla="*/ 117642 w 352926"/>
                    <a:gd name="connsiteY8" fmla="*/ 32084 h 267369"/>
                    <a:gd name="connsiteX9" fmla="*/ 229937 w 352926"/>
                    <a:gd name="connsiteY9" fmla="*/ 26737 h 267369"/>
                    <a:gd name="connsiteX10" fmla="*/ 352926 w 352926"/>
                    <a:gd name="connsiteY10" fmla="*/ 0 h 267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52926" h="267369">
                      <a:moveTo>
                        <a:pt x="352926" y="0"/>
                      </a:moveTo>
                      <a:lnTo>
                        <a:pt x="320842" y="58821"/>
                      </a:lnTo>
                      <a:lnTo>
                        <a:pt x="299452" y="117642"/>
                      </a:lnTo>
                      <a:lnTo>
                        <a:pt x="304800" y="187158"/>
                      </a:lnTo>
                      <a:lnTo>
                        <a:pt x="331537" y="267369"/>
                      </a:lnTo>
                      <a:lnTo>
                        <a:pt x="171115" y="245979"/>
                      </a:lnTo>
                      <a:lnTo>
                        <a:pt x="0" y="229937"/>
                      </a:lnTo>
                      <a:lnTo>
                        <a:pt x="0" y="16042"/>
                      </a:lnTo>
                      <a:lnTo>
                        <a:pt x="117642" y="32084"/>
                      </a:lnTo>
                      <a:lnTo>
                        <a:pt x="229937" y="26737"/>
                      </a:lnTo>
                      <a:lnTo>
                        <a:pt x="35292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Freeform 7"/>
                <p:cNvSpPr/>
                <p:nvPr/>
              </p:nvSpPr>
              <p:spPr>
                <a:xfrm>
                  <a:off x="4645651" y="2108909"/>
                  <a:ext cx="541295" cy="2099469"/>
                </a:xfrm>
                <a:custGeom>
                  <a:avLst/>
                  <a:gdLst>
                    <a:gd name="connsiteX0" fmla="*/ 0 w 540084"/>
                    <a:gd name="connsiteY0" fmla="*/ 818147 h 1930400"/>
                    <a:gd name="connsiteX1" fmla="*/ 117642 w 540084"/>
                    <a:gd name="connsiteY1" fmla="*/ 818147 h 1930400"/>
                    <a:gd name="connsiteX2" fmla="*/ 117642 w 540084"/>
                    <a:gd name="connsiteY2" fmla="*/ 0 h 1930400"/>
                    <a:gd name="connsiteX3" fmla="*/ 288758 w 540084"/>
                    <a:gd name="connsiteY3" fmla="*/ 0 h 1930400"/>
                    <a:gd name="connsiteX4" fmla="*/ 288758 w 540084"/>
                    <a:gd name="connsiteY4" fmla="*/ 828842 h 1930400"/>
                    <a:gd name="connsiteX5" fmla="*/ 438484 w 540084"/>
                    <a:gd name="connsiteY5" fmla="*/ 978568 h 1930400"/>
                    <a:gd name="connsiteX6" fmla="*/ 540084 w 540084"/>
                    <a:gd name="connsiteY6" fmla="*/ 1930400 h 1930400"/>
                    <a:gd name="connsiteX7" fmla="*/ 347579 w 540084"/>
                    <a:gd name="connsiteY7" fmla="*/ 1930400 h 1930400"/>
                    <a:gd name="connsiteX8" fmla="*/ 256674 w 540084"/>
                    <a:gd name="connsiteY8" fmla="*/ 994610 h 1930400"/>
                    <a:gd name="connsiteX9" fmla="*/ 10695 w 540084"/>
                    <a:gd name="connsiteY9" fmla="*/ 994610 h 1930400"/>
                    <a:gd name="connsiteX0" fmla="*/ 1211 w 541295"/>
                    <a:gd name="connsiteY0" fmla="*/ 818147 h 1930400"/>
                    <a:gd name="connsiteX1" fmla="*/ 118853 w 541295"/>
                    <a:gd name="connsiteY1" fmla="*/ 818147 h 1930400"/>
                    <a:gd name="connsiteX2" fmla="*/ 118853 w 541295"/>
                    <a:gd name="connsiteY2" fmla="*/ 0 h 1930400"/>
                    <a:gd name="connsiteX3" fmla="*/ 289969 w 541295"/>
                    <a:gd name="connsiteY3" fmla="*/ 0 h 1930400"/>
                    <a:gd name="connsiteX4" fmla="*/ 289969 w 541295"/>
                    <a:gd name="connsiteY4" fmla="*/ 828842 h 1930400"/>
                    <a:gd name="connsiteX5" fmla="*/ 439695 w 541295"/>
                    <a:gd name="connsiteY5" fmla="*/ 978568 h 1930400"/>
                    <a:gd name="connsiteX6" fmla="*/ 541295 w 541295"/>
                    <a:gd name="connsiteY6" fmla="*/ 1930400 h 1930400"/>
                    <a:gd name="connsiteX7" fmla="*/ 348790 w 541295"/>
                    <a:gd name="connsiteY7" fmla="*/ 1930400 h 1930400"/>
                    <a:gd name="connsiteX8" fmla="*/ 257885 w 541295"/>
                    <a:gd name="connsiteY8" fmla="*/ 994610 h 1930400"/>
                    <a:gd name="connsiteX9" fmla="*/ 0 w 541295"/>
                    <a:gd name="connsiteY9" fmla="*/ 994610 h 1930400"/>
                    <a:gd name="connsiteX0" fmla="*/ 1211 w 541295"/>
                    <a:gd name="connsiteY0" fmla="*/ 984835 h 2097088"/>
                    <a:gd name="connsiteX1" fmla="*/ 118853 w 541295"/>
                    <a:gd name="connsiteY1" fmla="*/ 984835 h 2097088"/>
                    <a:gd name="connsiteX2" fmla="*/ 118853 w 541295"/>
                    <a:gd name="connsiteY2" fmla="*/ 0 h 2097088"/>
                    <a:gd name="connsiteX3" fmla="*/ 289969 w 541295"/>
                    <a:gd name="connsiteY3" fmla="*/ 166688 h 2097088"/>
                    <a:gd name="connsiteX4" fmla="*/ 289969 w 541295"/>
                    <a:gd name="connsiteY4" fmla="*/ 995530 h 2097088"/>
                    <a:gd name="connsiteX5" fmla="*/ 439695 w 541295"/>
                    <a:gd name="connsiteY5" fmla="*/ 1145256 h 2097088"/>
                    <a:gd name="connsiteX6" fmla="*/ 541295 w 541295"/>
                    <a:gd name="connsiteY6" fmla="*/ 2097088 h 2097088"/>
                    <a:gd name="connsiteX7" fmla="*/ 348790 w 541295"/>
                    <a:gd name="connsiteY7" fmla="*/ 2097088 h 2097088"/>
                    <a:gd name="connsiteX8" fmla="*/ 257885 w 541295"/>
                    <a:gd name="connsiteY8" fmla="*/ 1161298 h 2097088"/>
                    <a:gd name="connsiteX9" fmla="*/ 0 w 541295"/>
                    <a:gd name="connsiteY9" fmla="*/ 1161298 h 2097088"/>
                    <a:gd name="connsiteX0" fmla="*/ 1211 w 541295"/>
                    <a:gd name="connsiteY0" fmla="*/ 987216 h 2099469"/>
                    <a:gd name="connsiteX1" fmla="*/ 118853 w 541295"/>
                    <a:gd name="connsiteY1" fmla="*/ 987216 h 2099469"/>
                    <a:gd name="connsiteX2" fmla="*/ 118853 w 541295"/>
                    <a:gd name="connsiteY2" fmla="*/ 2381 h 2099469"/>
                    <a:gd name="connsiteX3" fmla="*/ 289969 w 541295"/>
                    <a:gd name="connsiteY3" fmla="*/ 0 h 2099469"/>
                    <a:gd name="connsiteX4" fmla="*/ 289969 w 541295"/>
                    <a:gd name="connsiteY4" fmla="*/ 997911 h 2099469"/>
                    <a:gd name="connsiteX5" fmla="*/ 439695 w 541295"/>
                    <a:gd name="connsiteY5" fmla="*/ 1147637 h 2099469"/>
                    <a:gd name="connsiteX6" fmla="*/ 541295 w 541295"/>
                    <a:gd name="connsiteY6" fmla="*/ 2099469 h 2099469"/>
                    <a:gd name="connsiteX7" fmla="*/ 348790 w 541295"/>
                    <a:gd name="connsiteY7" fmla="*/ 2099469 h 2099469"/>
                    <a:gd name="connsiteX8" fmla="*/ 257885 w 541295"/>
                    <a:gd name="connsiteY8" fmla="*/ 1163679 h 2099469"/>
                    <a:gd name="connsiteX9" fmla="*/ 0 w 541295"/>
                    <a:gd name="connsiteY9" fmla="*/ 1163679 h 20994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541295" h="2099469">
                      <a:moveTo>
                        <a:pt x="1211" y="987216"/>
                      </a:moveTo>
                      <a:lnTo>
                        <a:pt x="118853" y="987216"/>
                      </a:lnTo>
                      <a:lnTo>
                        <a:pt x="118853" y="2381"/>
                      </a:lnTo>
                      <a:lnTo>
                        <a:pt x="289969" y="0"/>
                      </a:lnTo>
                      <a:lnTo>
                        <a:pt x="289969" y="997911"/>
                      </a:lnTo>
                      <a:lnTo>
                        <a:pt x="439695" y="1147637"/>
                      </a:lnTo>
                      <a:lnTo>
                        <a:pt x="541295" y="2099469"/>
                      </a:lnTo>
                      <a:lnTo>
                        <a:pt x="348790" y="2099469"/>
                      </a:lnTo>
                      <a:lnTo>
                        <a:pt x="257885" y="1163679"/>
                      </a:lnTo>
                      <a:lnTo>
                        <a:pt x="0" y="1163679"/>
                      </a:lnTo>
                    </a:path>
                  </a:pathLst>
                </a:custGeom>
                <a:gradFill>
                  <a:gsLst>
                    <a:gs pos="0">
                      <a:schemeClr val="accent6">
                        <a:lumMod val="50000"/>
                      </a:schemeClr>
                    </a:gs>
                    <a:gs pos="5100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5400000" scaled="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Freeform 12"/>
                <p:cNvSpPr/>
                <p:nvPr/>
              </p:nvSpPr>
              <p:spPr>
                <a:xfrm>
                  <a:off x="5142957" y="2884652"/>
                  <a:ext cx="131929" cy="258432"/>
                </a:xfrm>
                <a:custGeom>
                  <a:avLst/>
                  <a:gdLst>
                    <a:gd name="connsiteX0" fmla="*/ 26737 w 122989"/>
                    <a:gd name="connsiteY0" fmla="*/ 32084 h 262021"/>
                    <a:gd name="connsiteX1" fmla="*/ 0 w 122989"/>
                    <a:gd name="connsiteY1" fmla="*/ 96252 h 262021"/>
                    <a:gd name="connsiteX2" fmla="*/ 5347 w 122989"/>
                    <a:gd name="connsiteY2" fmla="*/ 165768 h 262021"/>
                    <a:gd name="connsiteX3" fmla="*/ 21389 w 122989"/>
                    <a:gd name="connsiteY3" fmla="*/ 229937 h 262021"/>
                    <a:gd name="connsiteX4" fmla="*/ 90905 w 122989"/>
                    <a:gd name="connsiteY4" fmla="*/ 262021 h 262021"/>
                    <a:gd name="connsiteX5" fmla="*/ 69516 w 122989"/>
                    <a:gd name="connsiteY5" fmla="*/ 187158 h 262021"/>
                    <a:gd name="connsiteX6" fmla="*/ 74863 w 122989"/>
                    <a:gd name="connsiteY6" fmla="*/ 139031 h 262021"/>
                    <a:gd name="connsiteX7" fmla="*/ 122989 w 122989"/>
                    <a:gd name="connsiteY7" fmla="*/ 0 h 262021"/>
                    <a:gd name="connsiteX8" fmla="*/ 26737 w 122989"/>
                    <a:gd name="connsiteY8" fmla="*/ 32084 h 262021"/>
                    <a:gd name="connsiteX0" fmla="*/ 26737 w 122989"/>
                    <a:gd name="connsiteY0" fmla="*/ 32084 h 262021"/>
                    <a:gd name="connsiteX1" fmla="*/ 0 w 122989"/>
                    <a:gd name="connsiteY1" fmla="*/ 96252 h 262021"/>
                    <a:gd name="connsiteX2" fmla="*/ 5347 w 122989"/>
                    <a:gd name="connsiteY2" fmla="*/ 165768 h 262021"/>
                    <a:gd name="connsiteX3" fmla="*/ 21389 w 122989"/>
                    <a:gd name="connsiteY3" fmla="*/ 229937 h 262021"/>
                    <a:gd name="connsiteX4" fmla="*/ 90905 w 122989"/>
                    <a:gd name="connsiteY4" fmla="*/ 262021 h 262021"/>
                    <a:gd name="connsiteX5" fmla="*/ 69516 w 122989"/>
                    <a:gd name="connsiteY5" fmla="*/ 187158 h 262021"/>
                    <a:gd name="connsiteX6" fmla="*/ 91531 w 122989"/>
                    <a:gd name="connsiteY6" fmla="*/ 84262 h 262021"/>
                    <a:gd name="connsiteX7" fmla="*/ 122989 w 122989"/>
                    <a:gd name="connsiteY7" fmla="*/ 0 h 262021"/>
                    <a:gd name="connsiteX8" fmla="*/ 26737 w 122989"/>
                    <a:gd name="connsiteY8" fmla="*/ 32084 h 262021"/>
                    <a:gd name="connsiteX0" fmla="*/ 26737 w 122989"/>
                    <a:gd name="connsiteY0" fmla="*/ 32084 h 262021"/>
                    <a:gd name="connsiteX1" fmla="*/ 0 w 122989"/>
                    <a:gd name="connsiteY1" fmla="*/ 96252 h 262021"/>
                    <a:gd name="connsiteX2" fmla="*/ 5347 w 122989"/>
                    <a:gd name="connsiteY2" fmla="*/ 165768 h 262021"/>
                    <a:gd name="connsiteX3" fmla="*/ 21389 w 122989"/>
                    <a:gd name="connsiteY3" fmla="*/ 229937 h 262021"/>
                    <a:gd name="connsiteX4" fmla="*/ 90905 w 122989"/>
                    <a:gd name="connsiteY4" fmla="*/ 262021 h 262021"/>
                    <a:gd name="connsiteX5" fmla="*/ 88566 w 122989"/>
                    <a:gd name="connsiteY5" fmla="*/ 187158 h 262021"/>
                    <a:gd name="connsiteX6" fmla="*/ 91531 w 122989"/>
                    <a:gd name="connsiteY6" fmla="*/ 84262 h 262021"/>
                    <a:gd name="connsiteX7" fmla="*/ 122989 w 122989"/>
                    <a:gd name="connsiteY7" fmla="*/ 0 h 262021"/>
                    <a:gd name="connsiteX8" fmla="*/ 26737 w 122989"/>
                    <a:gd name="connsiteY8" fmla="*/ 32084 h 262021"/>
                    <a:gd name="connsiteX0" fmla="*/ 26737 w 122989"/>
                    <a:gd name="connsiteY0" fmla="*/ 32084 h 271546"/>
                    <a:gd name="connsiteX1" fmla="*/ 0 w 122989"/>
                    <a:gd name="connsiteY1" fmla="*/ 96252 h 271546"/>
                    <a:gd name="connsiteX2" fmla="*/ 5347 w 122989"/>
                    <a:gd name="connsiteY2" fmla="*/ 165768 h 271546"/>
                    <a:gd name="connsiteX3" fmla="*/ 21389 w 122989"/>
                    <a:gd name="connsiteY3" fmla="*/ 229937 h 271546"/>
                    <a:gd name="connsiteX4" fmla="*/ 114717 w 122989"/>
                    <a:gd name="connsiteY4" fmla="*/ 271546 h 271546"/>
                    <a:gd name="connsiteX5" fmla="*/ 88566 w 122989"/>
                    <a:gd name="connsiteY5" fmla="*/ 187158 h 271546"/>
                    <a:gd name="connsiteX6" fmla="*/ 91531 w 122989"/>
                    <a:gd name="connsiteY6" fmla="*/ 84262 h 271546"/>
                    <a:gd name="connsiteX7" fmla="*/ 122989 w 122989"/>
                    <a:gd name="connsiteY7" fmla="*/ 0 h 271546"/>
                    <a:gd name="connsiteX8" fmla="*/ 26737 w 122989"/>
                    <a:gd name="connsiteY8" fmla="*/ 32084 h 271546"/>
                    <a:gd name="connsiteX0" fmla="*/ 33296 w 129548"/>
                    <a:gd name="connsiteY0" fmla="*/ 32084 h 271546"/>
                    <a:gd name="connsiteX1" fmla="*/ 6559 w 129548"/>
                    <a:gd name="connsiteY1" fmla="*/ 96252 h 271546"/>
                    <a:gd name="connsiteX2" fmla="*/ 0 w 129548"/>
                    <a:gd name="connsiteY2" fmla="*/ 163386 h 271546"/>
                    <a:gd name="connsiteX3" fmla="*/ 27948 w 129548"/>
                    <a:gd name="connsiteY3" fmla="*/ 229937 h 271546"/>
                    <a:gd name="connsiteX4" fmla="*/ 121276 w 129548"/>
                    <a:gd name="connsiteY4" fmla="*/ 271546 h 271546"/>
                    <a:gd name="connsiteX5" fmla="*/ 95125 w 129548"/>
                    <a:gd name="connsiteY5" fmla="*/ 187158 h 271546"/>
                    <a:gd name="connsiteX6" fmla="*/ 98090 w 129548"/>
                    <a:gd name="connsiteY6" fmla="*/ 84262 h 271546"/>
                    <a:gd name="connsiteX7" fmla="*/ 129548 w 129548"/>
                    <a:gd name="connsiteY7" fmla="*/ 0 h 271546"/>
                    <a:gd name="connsiteX8" fmla="*/ 33296 w 129548"/>
                    <a:gd name="connsiteY8" fmla="*/ 32084 h 271546"/>
                    <a:gd name="connsiteX0" fmla="*/ 33296 w 130138"/>
                    <a:gd name="connsiteY0" fmla="*/ 32084 h 271546"/>
                    <a:gd name="connsiteX1" fmla="*/ 6559 w 130138"/>
                    <a:gd name="connsiteY1" fmla="*/ 96252 h 271546"/>
                    <a:gd name="connsiteX2" fmla="*/ 0 w 130138"/>
                    <a:gd name="connsiteY2" fmla="*/ 163386 h 271546"/>
                    <a:gd name="connsiteX3" fmla="*/ 27948 w 130138"/>
                    <a:gd name="connsiteY3" fmla="*/ 229937 h 271546"/>
                    <a:gd name="connsiteX4" fmla="*/ 121276 w 130138"/>
                    <a:gd name="connsiteY4" fmla="*/ 271546 h 271546"/>
                    <a:gd name="connsiteX5" fmla="*/ 95125 w 130138"/>
                    <a:gd name="connsiteY5" fmla="*/ 187158 h 271546"/>
                    <a:gd name="connsiteX6" fmla="*/ 98090 w 130138"/>
                    <a:gd name="connsiteY6" fmla="*/ 84262 h 271546"/>
                    <a:gd name="connsiteX7" fmla="*/ 129548 w 130138"/>
                    <a:gd name="connsiteY7" fmla="*/ 0 h 271546"/>
                    <a:gd name="connsiteX8" fmla="*/ 129131 w 130138"/>
                    <a:gd name="connsiteY8" fmla="*/ 9775 h 271546"/>
                    <a:gd name="connsiteX9" fmla="*/ 33296 w 130138"/>
                    <a:gd name="connsiteY9" fmla="*/ 32084 h 271546"/>
                    <a:gd name="connsiteX0" fmla="*/ 33296 w 129548"/>
                    <a:gd name="connsiteY0" fmla="*/ 33886 h 273348"/>
                    <a:gd name="connsiteX1" fmla="*/ 6559 w 129548"/>
                    <a:gd name="connsiteY1" fmla="*/ 98054 h 273348"/>
                    <a:gd name="connsiteX2" fmla="*/ 0 w 129548"/>
                    <a:gd name="connsiteY2" fmla="*/ 165188 h 273348"/>
                    <a:gd name="connsiteX3" fmla="*/ 27948 w 129548"/>
                    <a:gd name="connsiteY3" fmla="*/ 231739 h 273348"/>
                    <a:gd name="connsiteX4" fmla="*/ 121276 w 129548"/>
                    <a:gd name="connsiteY4" fmla="*/ 273348 h 273348"/>
                    <a:gd name="connsiteX5" fmla="*/ 95125 w 129548"/>
                    <a:gd name="connsiteY5" fmla="*/ 188960 h 273348"/>
                    <a:gd name="connsiteX6" fmla="*/ 98090 w 129548"/>
                    <a:gd name="connsiteY6" fmla="*/ 86064 h 273348"/>
                    <a:gd name="connsiteX7" fmla="*/ 129548 w 129548"/>
                    <a:gd name="connsiteY7" fmla="*/ 1802 h 273348"/>
                    <a:gd name="connsiteX8" fmla="*/ 33296 w 129548"/>
                    <a:gd name="connsiteY8" fmla="*/ 33886 h 273348"/>
                    <a:gd name="connsiteX0" fmla="*/ 33296 w 131929"/>
                    <a:gd name="connsiteY0" fmla="*/ 20940 h 260402"/>
                    <a:gd name="connsiteX1" fmla="*/ 6559 w 131929"/>
                    <a:gd name="connsiteY1" fmla="*/ 85108 h 260402"/>
                    <a:gd name="connsiteX2" fmla="*/ 0 w 131929"/>
                    <a:gd name="connsiteY2" fmla="*/ 152242 h 260402"/>
                    <a:gd name="connsiteX3" fmla="*/ 27948 w 131929"/>
                    <a:gd name="connsiteY3" fmla="*/ 218793 h 260402"/>
                    <a:gd name="connsiteX4" fmla="*/ 121276 w 131929"/>
                    <a:gd name="connsiteY4" fmla="*/ 260402 h 260402"/>
                    <a:gd name="connsiteX5" fmla="*/ 95125 w 131929"/>
                    <a:gd name="connsiteY5" fmla="*/ 176014 h 260402"/>
                    <a:gd name="connsiteX6" fmla="*/ 98090 w 131929"/>
                    <a:gd name="connsiteY6" fmla="*/ 73118 h 260402"/>
                    <a:gd name="connsiteX7" fmla="*/ 131929 w 131929"/>
                    <a:gd name="connsiteY7" fmla="*/ 3144 h 260402"/>
                    <a:gd name="connsiteX8" fmla="*/ 33296 w 131929"/>
                    <a:gd name="connsiteY8" fmla="*/ 20940 h 260402"/>
                    <a:gd name="connsiteX0" fmla="*/ 33296 w 131929"/>
                    <a:gd name="connsiteY0" fmla="*/ 18970 h 258432"/>
                    <a:gd name="connsiteX1" fmla="*/ 6559 w 131929"/>
                    <a:gd name="connsiteY1" fmla="*/ 83138 h 258432"/>
                    <a:gd name="connsiteX2" fmla="*/ 0 w 131929"/>
                    <a:gd name="connsiteY2" fmla="*/ 150272 h 258432"/>
                    <a:gd name="connsiteX3" fmla="*/ 27948 w 131929"/>
                    <a:gd name="connsiteY3" fmla="*/ 216823 h 258432"/>
                    <a:gd name="connsiteX4" fmla="*/ 121276 w 131929"/>
                    <a:gd name="connsiteY4" fmla="*/ 258432 h 258432"/>
                    <a:gd name="connsiteX5" fmla="*/ 95125 w 131929"/>
                    <a:gd name="connsiteY5" fmla="*/ 174044 h 258432"/>
                    <a:gd name="connsiteX6" fmla="*/ 98090 w 131929"/>
                    <a:gd name="connsiteY6" fmla="*/ 71148 h 258432"/>
                    <a:gd name="connsiteX7" fmla="*/ 131929 w 131929"/>
                    <a:gd name="connsiteY7" fmla="*/ 3555 h 258432"/>
                    <a:gd name="connsiteX8" fmla="*/ 33296 w 131929"/>
                    <a:gd name="connsiteY8" fmla="*/ 18970 h 2584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31929" h="258432">
                      <a:moveTo>
                        <a:pt x="33296" y="18970"/>
                      </a:moveTo>
                      <a:lnTo>
                        <a:pt x="6559" y="83138"/>
                      </a:lnTo>
                      <a:lnTo>
                        <a:pt x="0" y="150272"/>
                      </a:lnTo>
                      <a:lnTo>
                        <a:pt x="27948" y="216823"/>
                      </a:lnTo>
                      <a:lnTo>
                        <a:pt x="121276" y="258432"/>
                      </a:lnTo>
                      <a:cubicBezTo>
                        <a:pt x="120496" y="233478"/>
                        <a:pt x="95905" y="198998"/>
                        <a:pt x="95125" y="174044"/>
                      </a:cubicBezTo>
                      <a:cubicBezTo>
                        <a:pt x="96113" y="139745"/>
                        <a:pt x="97102" y="105447"/>
                        <a:pt x="98090" y="71148"/>
                      </a:cubicBezTo>
                      <a:lnTo>
                        <a:pt x="131929" y="3555"/>
                      </a:lnTo>
                      <a:cubicBezTo>
                        <a:pt x="121130" y="-5141"/>
                        <a:pt x="53794" y="2928"/>
                        <a:pt x="33296" y="1897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740000"/>
                    </a:gs>
                    <a:gs pos="49000">
                      <a:srgbClr val="C00000"/>
                    </a:gs>
                    <a:gs pos="98000">
                      <a:srgbClr val="680000"/>
                    </a:gs>
                  </a:gsLst>
                  <a:lin ang="54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Freeform 14"/>
                <p:cNvSpPr/>
                <p:nvPr/>
              </p:nvSpPr>
              <p:spPr>
                <a:xfrm>
                  <a:off x="4937605" y="3081338"/>
                  <a:ext cx="327339" cy="54768"/>
                </a:xfrm>
                <a:custGeom>
                  <a:avLst/>
                  <a:gdLst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0 w 333375"/>
                    <a:gd name="connsiteY4" fmla="*/ 26193 h 54768"/>
                    <a:gd name="connsiteX5" fmla="*/ 0 w 333375"/>
                    <a:gd name="connsiteY5" fmla="*/ 0 h 54768"/>
                    <a:gd name="connsiteX6" fmla="*/ 92869 w 333375"/>
                    <a:gd name="connsiteY6" fmla="*/ 9525 h 54768"/>
                    <a:gd name="connsiteX7" fmla="*/ 180975 w 333375"/>
                    <a:gd name="connsiteY7" fmla="*/ 16668 h 54768"/>
                    <a:gd name="connsiteX8" fmla="*/ 238125 w 333375"/>
                    <a:gd name="connsiteY8" fmla="*/ 19050 h 54768"/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0 w 333375"/>
                    <a:gd name="connsiteY4" fmla="*/ 26193 h 54768"/>
                    <a:gd name="connsiteX5" fmla="*/ 0 w 333375"/>
                    <a:gd name="connsiteY5" fmla="*/ 0 h 54768"/>
                    <a:gd name="connsiteX6" fmla="*/ 92869 w 333375"/>
                    <a:gd name="connsiteY6" fmla="*/ 471 h 54768"/>
                    <a:gd name="connsiteX7" fmla="*/ 180975 w 333375"/>
                    <a:gd name="connsiteY7" fmla="*/ 16668 h 54768"/>
                    <a:gd name="connsiteX8" fmla="*/ 238125 w 333375"/>
                    <a:gd name="connsiteY8" fmla="*/ 19050 h 54768"/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0 w 333375"/>
                    <a:gd name="connsiteY4" fmla="*/ 26193 h 54768"/>
                    <a:gd name="connsiteX5" fmla="*/ 0 w 333375"/>
                    <a:gd name="connsiteY5" fmla="*/ 0 h 54768"/>
                    <a:gd name="connsiteX6" fmla="*/ 92869 w 333375"/>
                    <a:gd name="connsiteY6" fmla="*/ 471 h 54768"/>
                    <a:gd name="connsiteX7" fmla="*/ 180975 w 333375"/>
                    <a:gd name="connsiteY7" fmla="*/ 4597 h 54768"/>
                    <a:gd name="connsiteX8" fmla="*/ 238125 w 333375"/>
                    <a:gd name="connsiteY8" fmla="*/ 19050 h 54768"/>
                    <a:gd name="connsiteX0" fmla="*/ 238125 w 333375"/>
                    <a:gd name="connsiteY0" fmla="*/ 19050 h 54768"/>
                    <a:gd name="connsiteX1" fmla="*/ 333375 w 333375"/>
                    <a:gd name="connsiteY1" fmla="*/ 54768 h 54768"/>
                    <a:gd name="connsiteX2" fmla="*/ 185737 w 333375"/>
                    <a:gd name="connsiteY2" fmla="*/ 40481 h 54768"/>
                    <a:gd name="connsiteX3" fmla="*/ 85725 w 333375"/>
                    <a:gd name="connsiteY3" fmla="*/ 35718 h 54768"/>
                    <a:gd name="connsiteX4" fmla="*/ 6036 w 333375"/>
                    <a:gd name="connsiteY4" fmla="*/ 23176 h 54768"/>
                    <a:gd name="connsiteX5" fmla="*/ 0 w 333375"/>
                    <a:gd name="connsiteY5" fmla="*/ 0 h 54768"/>
                    <a:gd name="connsiteX6" fmla="*/ 92869 w 333375"/>
                    <a:gd name="connsiteY6" fmla="*/ 471 h 54768"/>
                    <a:gd name="connsiteX7" fmla="*/ 180975 w 333375"/>
                    <a:gd name="connsiteY7" fmla="*/ 4597 h 54768"/>
                    <a:gd name="connsiteX8" fmla="*/ 238125 w 333375"/>
                    <a:gd name="connsiteY8" fmla="*/ 19050 h 54768"/>
                    <a:gd name="connsiteX0" fmla="*/ 232089 w 327339"/>
                    <a:gd name="connsiteY0" fmla="*/ 19050 h 54768"/>
                    <a:gd name="connsiteX1" fmla="*/ 327339 w 327339"/>
                    <a:gd name="connsiteY1" fmla="*/ 54768 h 54768"/>
                    <a:gd name="connsiteX2" fmla="*/ 179701 w 327339"/>
                    <a:gd name="connsiteY2" fmla="*/ 40481 h 54768"/>
                    <a:gd name="connsiteX3" fmla="*/ 79689 w 327339"/>
                    <a:gd name="connsiteY3" fmla="*/ 35718 h 54768"/>
                    <a:gd name="connsiteX4" fmla="*/ 0 w 327339"/>
                    <a:gd name="connsiteY4" fmla="*/ 23176 h 54768"/>
                    <a:gd name="connsiteX5" fmla="*/ 6035 w 327339"/>
                    <a:gd name="connsiteY5" fmla="*/ 0 h 54768"/>
                    <a:gd name="connsiteX6" fmla="*/ 86833 w 327339"/>
                    <a:gd name="connsiteY6" fmla="*/ 471 h 54768"/>
                    <a:gd name="connsiteX7" fmla="*/ 174939 w 327339"/>
                    <a:gd name="connsiteY7" fmla="*/ 4597 h 54768"/>
                    <a:gd name="connsiteX8" fmla="*/ 232089 w 327339"/>
                    <a:gd name="connsiteY8" fmla="*/ 19050 h 54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27339" h="54768">
                      <a:moveTo>
                        <a:pt x="232089" y="19050"/>
                      </a:moveTo>
                      <a:lnTo>
                        <a:pt x="327339" y="54768"/>
                      </a:lnTo>
                      <a:lnTo>
                        <a:pt x="179701" y="40481"/>
                      </a:lnTo>
                      <a:lnTo>
                        <a:pt x="79689" y="35718"/>
                      </a:lnTo>
                      <a:lnTo>
                        <a:pt x="0" y="23176"/>
                      </a:lnTo>
                      <a:lnTo>
                        <a:pt x="6035" y="0"/>
                      </a:lnTo>
                      <a:lnTo>
                        <a:pt x="86833" y="471"/>
                      </a:lnTo>
                      <a:lnTo>
                        <a:pt x="174939" y="4597"/>
                      </a:lnTo>
                      <a:lnTo>
                        <a:pt x="232089" y="1905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lin ang="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 15"/>
                <p:cNvSpPr/>
                <p:nvPr/>
              </p:nvSpPr>
              <p:spPr>
                <a:xfrm>
                  <a:off x="4938713" y="2157413"/>
                  <a:ext cx="635793" cy="578643"/>
                </a:xfrm>
                <a:custGeom>
                  <a:avLst/>
                  <a:gdLst>
                    <a:gd name="connsiteX0" fmla="*/ 635793 w 635793"/>
                    <a:gd name="connsiteY0" fmla="*/ 295275 h 426243"/>
                    <a:gd name="connsiteX1" fmla="*/ 600075 w 635793"/>
                    <a:gd name="connsiteY1" fmla="*/ 216693 h 426243"/>
                    <a:gd name="connsiteX2" fmla="*/ 535781 w 635793"/>
                    <a:gd name="connsiteY2" fmla="*/ 138112 h 426243"/>
                    <a:gd name="connsiteX3" fmla="*/ 431006 w 635793"/>
                    <a:gd name="connsiteY3" fmla="*/ 76200 h 426243"/>
                    <a:gd name="connsiteX4" fmla="*/ 321468 w 635793"/>
                    <a:gd name="connsiteY4" fmla="*/ 42862 h 426243"/>
                    <a:gd name="connsiteX5" fmla="*/ 195262 w 635793"/>
                    <a:gd name="connsiteY5" fmla="*/ 14287 h 426243"/>
                    <a:gd name="connsiteX6" fmla="*/ 83343 w 635793"/>
                    <a:gd name="connsiteY6" fmla="*/ 2381 h 426243"/>
                    <a:gd name="connsiteX7" fmla="*/ 0 w 635793"/>
                    <a:gd name="connsiteY7" fmla="*/ 0 h 426243"/>
                    <a:gd name="connsiteX8" fmla="*/ 0 w 635793"/>
                    <a:gd name="connsiteY8" fmla="*/ 426243 h 426243"/>
                    <a:gd name="connsiteX9" fmla="*/ 140493 w 635793"/>
                    <a:gd name="connsiteY9" fmla="*/ 421481 h 426243"/>
                    <a:gd name="connsiteX10" fmla="*/ 285750 w 635793"/>
                    <a:gd name="connsiteY10" fmla="*/ 407193 h 426243"/>
                    <a:gd name="connsiteX11" fmla="*/ 447675 w 635793"/>
                    <a:gd name="connsiteY11" fmla="*/ 373856 h 426243"/>
                    <a:gd name="connsiteX12" fmla="*/ 585787 w 635793"/>
                    <a:gd name="connsiteY12" fmla="*/ 326231 h 426243"/>
                    <a:gd name="connsiteX13" fmla="*/ 635793 w 635793"/>
                    <a:gd name="connsiteY13" fmla="*/ 295275 h 4262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1468 w 635793"/>
                    <a:gd name="connsiteY4" fmla="*/ 195262 h 578643"/>
                    <a:gd name="connsiteX5" fmla="*/ 195262 w 635793"/>
                    <a:gd name="connsiteY5" fmla="*/ 166687 h 578643"/>
                    <a:gd name="connsiteX6" fmla="*/ 83343 w 635793"/>
                    <a:gd name="connsiteY6" fmla="*/ 1547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1468 w 635793"/>
                    <a:gd name="connsiteY4" fmla="*/ 195262 h 578643"/>
                    <a:gd name="connsiteX5" fmla="*/ 195262 w 635793"/>
                    <a:gd name="connsiteY5" fmla="*/ 166687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1468 w 635793"/>
                    <a:gd name="connsiteY4" fmla="*/ 195262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31006 w 635793"/>
                    <a:gd name="connsiteY3" fmla="*/ 228600 h 578643"/>
                    <a:gd name="connsiteX4" fmla="*/ 323850 w 635793"/>
                    <a:gd name="connsiteY4" fmla="*/ 66675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35781 w 635793"/>
                    <a:gd name="connsiteY2" fmla="*/ 290512 h 578643"/>
                    <a:gd name="connsiteX3" fmla="*/ 440531 w 635793"/>
                    <a:gd name="connsiteY3" fmla="*/ 152400 h 578643"/>
                    <a:gd name="connsiteX4" fmla="*/ 323850 w 635793"/>
                    <a:gd name="connsiteY4" fmla="*/ 66675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  <a:gd name="connsiteX0" fmla="*/ 635793 w 635793"/>
                    <a:gd name="connsiteY0" fmla="*/ 447675 h 578643"/>
                    <a:gd name="connsiteX1" fmla="*/ 600075 w 635793"/>
                    <a:gd name="connsiteY1" fmla="*/ 369093 h 578643"/>
                    <a:gd name="connsiteX2" fmla="*/ 540544 w 635793"/>
                    <a:gd name="connsiteY2" fmla="*/ 273844 h 578643"/>
                    <a:gd name="connsiteX3" fmla="*/ 440531 w 635793"/>
                    <a:gd name="connsiteY3" fmla="*/ 152400 h 578643"/>
                    <a:gd name="connsiteX4" fmla="*/ 323850 w 635793"/>
                    <a:gd name="connsiteY4" fmla="*/ 66675 h 578643"/>
                    <a:gd name="connsiteX5" fmla="*/ 200025 w 635793"/>
                    <a:gd name="connsiteY5" fmla="*/ 21431 h 578643"/>
                    <a:gd name="connsiteX6" fmla="*/ 88105 w 635793"/>
                    <a:gd name="connsiteY6" fmla="*/ 2381 h 578643"/>
                    <a:gd name="connsiteX7" fmla="*/ 0 w 635793"/>
                    <a:gd name="connsiteY7" fmla="*/ 0 h 578643"/>
                    <a:gd name="connsiteX8" fmla="*/ 0 w 635793"/>
                    <a:gd name="connsiteY8" fmla="*/ 578643 h 578643"/>
                    <a:gd name="connsiteX9" fmla="*/ 140493 w 635793"/>
                    <a:gd name="connsiteY9" fmla="*/ 573881 h 578643"/>
                    <a:gd name="connsiteX10" fmla="*/ 285750 w 635793"/>
                    <a:gd name="connsiteY10" fmla="*/ 559593 h 578643"/>
                    <a:gd name="connsiteX11" fmla="*/ 447675 w 635793"/>
                    <a:gd name="connsiteY11" fmla="*/ 526256 h 578643"/>
                    <a:gd name="connsiteX12" fmla="*/ 585787 w 635793"/>
                    <a:gd name="connsiteY12" fmla="*/ 478631 h 578643"/>
                    <a:gd name="connsiteX13" fmla="*/ 635793 w 635793"/>
                    <a:gd name="connsiteY13" fmla="*/ 447675 h 5786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35793" h="578643">
                      <a:moveTo>
                        <a:pt x="635793" y="447675"/>
                      </a:moveTo>
                      <a:lnTo>
                        <a:pt x="600075" y="369093"/>
                      </a:lnTo>
                      <a:lnTo>
                        <a:pt x="540544" y="273844"/>
                      </a:lnTo>
                      <a:lnTo>
                        <a:pt x="440531" y="152400"/>
                      </a:lnTo>
                      <a:lnTo>
                        <a:pt x="323850" y="66675"/>
                      </a:lnTo>
                      <a:lnTo>
                        <a:pt x="200025" y="21431"/>
                      </a:lnTo>
                      <a:lnTo>
                        <a:pt x="88105" y="2381"/>
                      </a:lnTo>
                      <a:lnTo>
                        <a:pt x="0" y="0"/>
                      </a:lnTo>
                      <a:lnTo>
                        <a:pt x="0" y="578643"/>
                      </a:lnTo>
                      <a:lnTo>
                        <a:pt x="140493" y="573881"/>
                      </a:lnTo>
                      <a:lnTo>
                        <a:pt x="285750" y="559593"/>
                      </a:lnTo>
                      <a:lnTo>
                        <a:pt x="447675" y="526256"/>
                      </a:lnTo>
                      <a:lnTo>
                        <a:pt x="585787" y="478631"/>
                      </a:lnTo>
                      <a:lnTo>
                        <a:pt x="635793" y="447675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 17"/>
                <p:cNvSpPr/>
                <p:nvPr/>
              </p:nvSpPr>
              <p:spPr>
                <a:xfrm>
                  <a:off x="4645819" y="2152650"/>
                  <a:ext cx="119062" cy="945356"/>
                </a:xfrm>
                <a:custGeom>
                  <a:avLst/>
                  <a:gdLst>
                    <a:gd name="connsiteX0" fmla="*/ 2381 w 119062"/>
                    <a:gd name="connsiteY0" fmla="*/ 0 h 788193"/>
                    <a:gd name="connsiteX1" fmla="*/ 119062 w 119062"/>
                    <a:gd name="connsiteY1" fmla="*/ 0 h 788193"/>
                    <a:gd name="connsiteX2" fmla="*/ 119062 w 119062"/>
                    <a:gd name="connsiteY2" fmla="*/ 788193 h 788193"/>
                    <a:gd name="connsiteX3" fmla="*/ 0 w 119062"/>
                    <a:gd name="connsiteY3" fmla="*/ 788193 h 788193"/>
                    <a:gd name="connsiteX0" fmla="*/ 2381 w 119062"/>
                    <a:gd name="connsiteY0" fmla="*/ 157162 h 945355"/>
                    <a:gd name="connsiteX1" fmla="*/ 119062 w 119062"/>
                    <a:gd name="connsiteY1" fmla="*/ 0 h 945355"/>
                    <a:gd name="connsiteX2" fmla="*/ 119062 w 119062"/>
                    <a:gd name="connsiteY2" fmla="*/ 945355 h 945355"/>
                    <a:gd name="connsiteX3" fmla="*/ 0 w 119062"/>
                    <a:gd name="connsiteY3" fmla="*/ 945355 h 945355"/>
                    <a:gd name="connsiteX0" fmla="*/ 2381 w 119062"/>
                    <a:gd name="connsiteY0" fmla="*/ 0 h 945356"/>
                    <a:gd name="connsiteX1" fmla="*/ 119062 w 119062"/>
                    <a:gd name="connsiteY1" fmla="*/ 1 h 945356"/>
                    <a:gd name="connsiteX2" fmla="*/ 119062 w 119062"/>
                    <a:gd name="connsiteY2" fmla="*/ 945356 h 945356"/>
                    <a:gd name="connsiteX3" fmla="*/ 0 w 119062"/>
                    <a:gd name="connsiteY3" fmla="*/ 945356 h 945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9062" h="945356">
                      <a:moveTo>
                        <a:pt x="2381" y="0"/>
                      </a:moveTo>
                      <a:lnTo>
                        <a:pt x="119062" y="1"/>
                      </a:lnTo>
                      <a:lnTo>
                        <a:pt x="119062" y="945356"/>
                      </a:lnTo>
                      <a:lnTo>
                        <a:pt x="0" y="945356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lin ang="162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4645819" y="3269456"/>
                  <a:ext cx="345281" cy="878682"/>
                </a:xfrm>
                <a:custGeom>
                  <a:avLst/>
                  <a:gdLst>
                    <a:gd name="connsiteX0" fmla="*/ 2381 w 345281"/>
                    <a:gd name="connsiteY0" fmla="*/ 878682 h 878682"/>
                    <a:gd name="connsiteX1" fmla="*/ 345281 w 345281"/>
                    <a:gd name="connsiteY1" fmla="*/ 878682 h 878682"/>
                    <a:gd name="connsiteX2" fmla="*/ 257175 w 345281"/>
                    <a:gd name="connsiteY2" fmla="*/ 0 h 878682"/>
                    <a:gd name="connsiteX3" fmla="*/ 0 w 345281"/>
                    <a:gd name="connsiteY3" fmla="*/ 0 h 878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45281" h="878682">
                      <a:moveTo>
                        <a:pt x="2381" y="878682"/>
                      </a:moveTo>
                      <a:lnTo>
                        <a:pt x="345281" y="878682"/>
                      </a:lnTo>
                      <a:lnTo>
                        <a:pt x="257175" y="0"/>
                      </a:lnTo>
                      <a:lnTo>
                        <a:pt x="0" y="0"/>
                      </a:lnTo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path path="rect">
                    <a:fillToRect t="100000" r="100000"/>
                  </a:path>
                  <a:tileRect l="-100000" b="-100000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reeform 19"/>
                <p:cNvSpPr/>
                <p:nvPr/>
              </p:nvSpPr>
              <p:spPr>
                <a:xfrm>
                  <a:off x="5081586" y="3264694"/>
                  <a:ext cx="466407" cy="1029784"/>
                </a:xfrm>
                <a:custGeom>
                  <a:avLst/>
                  <a:gdLst>
                    <a:gd name="connsiteX0" fmla="*/ 52388 w 514350"/>
                    <a:gd name="connsiteY0" fmla="*/ 823912 h 1023937"/>
                    <a:gd name="connsiteX1" fmla="*/ 154782 w 514350"/>
                    <a:gd name="connsiteY1" fmla="*/ 823912 h 1023937"/>
                    <a:gd name="connsiteX2" fmla="*/ 235744 w 514350"/>
                    <a:gd name="connsiteY2" fmla="*/ 838200 h 1023937"/>
                    <a:gd name="connsiteX3" fmla="*/ 326232 w 514350"/>
                    <a:gd name="connsiteY3" fmla="*/ 878681 h 1023937"/>
                    <a:gd name="connsiteX4" fmla="*/ 447675 w 514350"/>
                    <a:gd name="connsiteY4" fmla="*/ 959644 h 1023937"/>
                    <a:gd name="connsiteX5" fmla="*/ 514350 w 514350"/>
                    <a:gd name="connsiteY5" fmla="*/ 1023937 h 1023937"/>
                    <a:gd name="connsiteX6" fmla="*/ 514350 w 514350"/>
                    <a:gd name="connsiteY6" fmla="*/ 621506 h 1023937"/>
                    <a:gd name="connsiteX7" fmla="*/ 0 w 514350"/>
                    <a:gd name="connsiteY7" fmla="*/ 0 h 1023937"/>
                    <a:gd name="connsiteX8" fmla="*/ 52388 w 514350"/>
                    <a:gd name="connsiteY8" fmla="*/ 823912 h 1023937"/>
                    <a:gd name="connsiteX0" fmla="*/ 88107 w 550069"/>
                    <a:gd name="connsiteY0" fmla="*/ 883443 h 1083468"/>
                    <a:gd name="connsiteX1" fmla="*/ 190501 w 550069"/>
                    <a:gd name="connsiteY1" fmla="*/ 883443 h 1083468"/>
                    <a:gd name="connsiteX2" fmla="*/ 271463 w 550069"/>
                    <a:gd name="connsiteY2" fmla="*/ 897731 h 1083468"/>
                    <a:gd name="connsiteX3" fmla="*/ 361951 w 550069"/>
                    <a:gd name="connsiteY3" fmla="*/ 938212 h 1083468"/>
                    <a:gd name="connsiteX4" fmla="*/ 483394 w 550069"/>
                    <a:gd name="connsiteY4" fmla="*/ 1019175 h 1083468"/>
                    <a:gd name="connsiteX5" fmla="*/ 550069 w 550069"/>
                    <a:gd name="connsiteY5" fmla="*/ 1083468 h 1083468"/>
                    <a:gd name="connsiteX6" fmla="*/ 550069 w 550069"/>
                    <a:gd name="connsiteY6" fmla="*/ 681037 h 1083468"/>
                    <a:gd name="connsiteX7" fmla="*/ 0 w 550069"/>
                    <a:gd name="connsiteY7" fmla="*/ 0 h 1083468"/>
                    <a:gd name="connsiteX8" fmla="*/ 88107 w 550069"/>
                    <a:gd name="connsiteY8" fmla="*/ 883443 h 1083468"/>
                    <a:gd name="connsiteX0" fmla="*/ 97632 w 559594"/>
                    <a:gd name="connsiteY0" fmla="*/ 881062 h 1081087"/>
                    <a:gd name="connsiteX1" fmla="*/ 200026 w 559594"/>
                    <a:gd name="connsiteY1" fmla="*/ 881062 h 1081087"/>
                    <a:gd name="connsiteX2" fmla="*/ 280988 w 559594"/>
                    <a:gd name="connsiteY2" fmla="*/ 895350 h 1081087"/>
                    <a:gd name="connsiteX3" fmla="*/ 371476 w 559594"/>
                    <a:gd name="connsiteY3" fmla="*/ 935831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80988 w 559594"/>
                    <a:gd name="connsiteY2" fmla="*/ 895350 h 1081087"/>
                    <a:gd name="connsiteX3" fmla="*/ 371476 w 559594"/>
                    <a:gd name="connsiteY3" fmla="*/ 935831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32703 w 559594"/>
                    <a:gd name="connsiteY2" fmla="*/ 889314 h 1081087"/>
                    <a:gd name="connsiteX3" fmla="*/ 371476 w 559594"/>
                    <a:gd name="connsiteY3" fmla="*/ 935831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32703 w 559594"/>
                    <a:gd name="connsiteY2" fmla="*/ 889314 h 1081087"/>
                    <a:gd name="connsiteX3" fmla="*/ 302066 w 559594"/>
                    <a:gd name="connsiteY3" fmla="*/ 911689 h 1081087"/>
                    <a:gd name="connsiteX4" fmla="*/ 492919 w 559594"/>
                    <a:gd name="connsiteY4" fmla="*/ 1016794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81087"/>
                    <a:gd name="connsiteX1" fmla="*/ 166830 w 559594"/>
                    <a:gd name="connsiteY1" fmla="*/ 881062 h 1081087"/>
                    <a:gd name="connsiteX2" fmla="*/ 232703 w 559594"/>
                    <a:gd name="connsiteY2" fmla="*/ 889314 h 1081087"/>
                    <a:gd name="connsiteX3" fmla="*/ 302066 w 559594"/>
                    <a:gd name="connsiteY3" fmla="*/ 911689 h 1081087"/>
                    <a:gd name="connsiteX4" fmla="*/ 378242 w 559594"/>
                    <a:gd name="connsiteY4" fmla="*/ 956438 h 1081087"/>
                    <a:gd name="connsiteX5" fmla="*/ 559594 w 559594"/>
                    <a:gd name="connsiteY5" fmla="*/ 1081087 h 1081087"/>
                    <a:gd name="connsiteX6" fmla="*/ 559594 w 559594"/>
                    <a:gd name="connsiteY6" fmla="*/ 678656 h 1081087"/>
                    <a:gd name="connsiteX7" fmla="*/ 0 w 559594"/>
                    <a:gd name="connsiteY7" fmla="*/ 0 h 1081087"/>
                    <a:gd name="connsiteX8" fmla="*/ 97632 w 559594"/>
                    <a:gd name="connsiteY8" fmla="*/ 881062 h 1081087"/>
                    <a:gd name="connsiteX0" fmla="*/ 97632 w 559594"/>
                    <a:gd name="connsiteY0" fmla="*/ 881062 h 1029784"/>
                    <a:gd name="connsiteX1" fmla="*/ 166830 w 559594"/>
                    <a:gd name="connsiteY1" fmla="*/ 881062 h 1029784"/>
                    <a:gd name="connsiteX2" fmla="*/ 232703 w 559594"/>
                    <a:gd name="connsiteY2" fmla="*/ 889314 h 1029784"/>
                    <a:gd name="connsiteX3" fmla="*/ 302066 w 559594"/>
                    <a:gd name="connsiteY3" fmla="*/ 911689 h 1029784"/>
                    <a:gd name="connsiteX4" fmla="*/ 378242 w 559594"/>
                    <a:gd name="connsiteY4" fmla="*/ 956438 h 1029784"/>
                    <a:gd name="connsiteX5" fmla="*/ 463024 w 559594"/>
                    <a:gd name="connsiteY5" fmla="*/ 1029784 h 1029784"/>
                    <a:gd name="connsiteX6" fmla="*/ 559594 w 559594"/>
                    <a:gd name="connsiteY6" fmla="*/ 678656 h 1029784"/>
                    <a:gd name="connsiteX7" fmla="*/ 0 w 559594"/>
                    <a:gd name="connsiteY7" fmla="*/ 0 h 1029784"/>
                    <a:gd name="connsiteX8" fmla="*/ 97632 w 559594"/>
                    <a:gd name="connsiteY8" fmla="*/ 881062 h 1029784"/>
                    <a:gd name="connsiteX0" fmla="*/ 97632 w 472078"/>
                    <a:gd name="connsiteY0" fmla="*/ 881062 h 1029784"/>
                    <a:gd name="connsiteX1" fmla="*/ 166830 w 472078"/>
                    <a:gd name="connsiteY1" fmla="*/ 881062 h 1029784"/>
                    <a:gd name="connsiteX2" fmla="*/ 232703 w 472078"/>
                    <a:gd name="connsiteY2" fmla="*/ 889314 h 1029784"/>
                    <a:gd name="connsiteX3" fmla="*/ 302066 w 472078"/>
                    <a:gd name="connsiteY3" fmla="*/ 911689 h 1029784"/>
                    <a:gd name="connsiteX4" fmla="*/ 378242 w 472078"/>
                    <a:gd name="connsiteY4" fmla="*/ 956438 h 1029784"/>
                    <a:gd name="connsiteX5" fmla="*/ 463024 w 472078"/>
                    <a:gd name="connsiteY5" fmla="*/ 1029784 h 1029784"/>
                    <a:gd name="connsiteX6" fmla="*/ 472078 w 472078"/>
                    <a:gd name="connsiteY6" fmla="*/ 672620 h 1029784"/>
                    <a:gd name="connsiteX7" fmla="*/ 0 w 472078"/>
                    <a:gd name="connsiteY7" fmla="*/ 0 h 1029784"/>
                    <a:gd name="connsiteX8" fmla="*/ 97632 w 472078"/>
                    <a:gd name="connsiteY8" fmla="*/ 881062 h 1029784"/>
                    <a:gd name="connsiteX0" fmla="*/ 97632 w 463024"/>
                    <a:gd name="connsiteY0" fmla="*/ 881062 h 1029784"/>
                    <a:gd name="connsiteX1" fmla="*/ 166830 w 463024"/>
                    <a:gd name="connsiteY1" fmla="*/ 881062 h 1029784"/>
                    <a:gd name="connsiteX2" fmla="*/ 232703 w 463024"/>
                    <a:gd name="connsiteY2" fmla="*/ 889314 h 1029784"/>
                    <a:gd name="connsiteX3" fmla="*/ 302066 w 463024"/>
                    <a:gd name="connsiteY3" fmla="*/ 911689 h 1029784"/>
                    <a:gd name="connsiteX4" fmla="*/ 378242 w 463024"/>
                    <a:gd name="connsiteY4" fmla="*/ 956438 h 1029784"/>
                    <a:gd name="connsiteX5" fmla="*/ 463024 w 463024"/>
                    <a:gd name="connsiteY5" fmla="*/ 1029784 h 1029784"/>
                    <a:gd name="connsiteX6" fmla="*/ 456989 w 463024"/>
                    <a:gd name="connsiteY6" fmla="*/ 669603 h 1029784"/>
                    <a:gd name="connsiteX7" fmla="*/ 0 w 463024"/>
                    <a:gd name="connsiteY7" fmla="*/ 0 h 1029784"/>
                    <a:gd name="connsiteX8" fmla="*/ 97632 w 463024"/>
                    <a:gd name="connsiteY8" fmla="*/ 881062 h 1029784"/>
                    <a:gd name="connsiteX0" fmla="*/ 97632 w 466407"/>
                    <a:gd name="connsiteY0" fmla="*/ 881062 h 1029784"/>
                    <a:gd name="connsiteX1" fmla="*/ 166830 w 466407"/>
                    <a:gd name="connsiteY1" fmla="*/ 881062 h 1029784"/>
                    <a:gd name="connsiteX2" fmla="*/ 232703 w 466407"/>
                    <a:gd name="connsiteY2" fmla="*/ 889314 h 1029784"/>
                    <a:gd name="connsiteX3" fmla="*/ 302066 w 466407"/>
                    <a:gd name="connsiteY3" fmla="*/ 911689 h 1029784"/>
                    <a:gd name="connsiteX4" fmla="*/ 378242 w 466407"/>
                    <a:gd name="connsiteY4" fmla="*/ 956438 h 1029784"/>
                    <a:gd name="connsiteX5" fmla="*/ 463024 w 466407"/>
                    <a:gd name="connsiteY5" fmla="*/ 1029784 h 1029784"/>
                    <a:gd name="connsiteX6" fmla="*/ 466042 w 466407"/>
                    <a:gd name="connsiteY6" fmla="*/ 669603 h 1029784"/>
                    <a:gd name="connsiteX7" fmla="*/ 0 w 466407"/>
                    <a:gd name="connsiteY7" fmla="*/ 0 h 1029784"/>
                    <a:gd name="connsiteX8" fmla="*/ 97632 w 466407"/>
                    <a:gd name="connsiteY8" fmla="*/ 881062 h 1029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66407" h="1029784">
                      <a:moveTo>
                        <a:pt x="97632" y="881062"/>
                      </a:moveTo>
                      <a:lnTo>
                        <a:pt x="166830" y="881062"/>
                      </a:lnTo>
                      <a:lnTo>
                        <a:pt x="232703" y="889314"/>
                      </a:lnTo>
                      <a:lnTo>
                        <a:pt x="302066" y="911689"/>
                      </a:lnTo>
                      <a:lnTo>
                        <a:pt x="378242" y="956438"/>
                      </a:lnTo>
                      <a:lnTo>
                        <a:pt x="463024" y="1029784"/>
                      </a:lnTo>
                      <a:cubicBezTo>
                        <a:pt x="461012" y="909724"/>
                        <a:pt x="468054" y="789663"/>
                        <a:pt x="466042" y="669603"/>
                      </a:cubicBezTo>
                      <a:lnTo>
                        <a:pt x="0" y="0"/>
                      </a:lnTo>
                      <a:lnTo>
                        <a:pt x="97632" y="881062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98000">
                      <a:srgbClr val="680000"/>
                    </a:gs>
                  </a:gsLst>
                  <a:lin ang="108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reeform 20"/>
                <p:cNvSpPr/>
                <p:nvPr/>
              </p:nvSpPr>
              <p:spPr>
                <a:xfrm>
                  <a:off x="5541958" y="3943350"/>
                  <a:ext cx="148910" cy="350492"/>
                </a:xfrm>
                <a:custGeom>
                  <a:avLst/>
                  <a:gdLst>
                    <a:gd name="connsiteX0" fmla="*/ 0 w 142875"/>
                    <a:gd name="connsiteY0" fmla="*/ 0 h 404813"/>
                    <a:gd name="connsiteX1" fmla="*/ 0 w 142875"/>
                    <a:gd name="connsiteY1" fmla="*/ 404813 h 404813"/>
                    <a:gd name="connsiteX2" fmla="*/ 142875 w 142875"/>
                    <a:gd name="connsiteY2" fmla="*/ 404813 h 404813"/>
                    <a:gd name="connsiteX3" fmla="*/ 142875 w 142875"/>
                    <a:gd name="connsiteY3" fmla="*/ 2382 h 404813"/>
                    <a:gd name="connsiteX4" fmla="*/ 0 w 142875"/>
                    <a:gd name="connsiteY4" fmla="*/ 0 h 404813"/>
                    <a:gd name="connsiteX0" fmla="*/ 6035 w 148910"/>
                    <a:gd name="connsiteY0" fmla="*/ 0 h 404813"/>
                    <a:gd name="connsiteX1" fmla="*/ 0 w 148910"/>
                    <a:gd name="connsiteY1" fmla="*/ 344456 h 404813"/>
                    <a:gd name="connsiteX2" fmla="*/ 148910 w 148910"/>
                    <a:gd name="connsiteY2" fmla="*/ 404813 h 404813"/>
                    <a:gd name="connsiteX3" fmla="*/ 148910 w 148910"/>
                    <a:gd name="connsiteY3" fmla="*/ 2382 h 404813"/>
                    <a:gd name="connsiteX4" fmla="*/ 6035 w 148910"/>
                    <a:gd name="connsiteY4" fmla="*/ 0 h 404813"/>
                    <a:gd name="connsiteX0" fmla="*/ 6035 w 148910"/>
                    <a:gd name="connsiteY0" fmla="*/ 0 h 350492"/>
                    <a:gd name="connsiteX1" fmla="*/ 0 w 148910"/>
                    <a:gd name="connsiteY1" fmla="*/ 344456 h 350492"/>
                    <a:gd name="connsiteX2" fmla="*/ 148910 w 148910"/>
                    <a:gd name="connsiteY2" fmla="*/ 350492 h 350492"/>
                    <a:gd name="connsiteX3" fmla="*/ 148910 w 148910"/>
                    <a:gd name="connsiteY3" fmla="*/ 2382 h 350492"/>
                    <a:gd name="connsiteX4" fmla="*/ 6035 w 148910"/>
                    <a:gd name="connsiteY4" fmla="*/ 0 h 350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910" h="350492">
                      <a:moveTo>
                        <a:pt x="6035" y="0"/>
                      </a:moveTo>
                      <a:lnTo>
                        <a:pt x="0" y="344456"/>
                      </a:lnTo>
                      <a:lnTo>
                        <a:pt x="148910" y="350492"/>
                      </a:lnTo>
                      <a:lnTo>
                        <a:pt x="148910" y="2382"/>
                      </a:lnTo>
                      <a:lnTo>
                        <a:pt x="6035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Freeform 21"/>
                <p:cNvSpPr/>
                <p:nvPr/>
              </p:nvSpPr>
              <p:spPr>
                <a:xfrm>
                  <a:off x="5086350" y="3264694"/>
                  <a:ext cx="608917" cy="678656"/>
                </a:xfrm>
                <a:custGeom>
                  <a:avLst/>
                  <a:gdLst>
                    <a:gd name="connsiteX0" fmla="*/ 552450 w 702469"/>
                    <a:gd name="connsiteY0" fmla="*/ 678656 h 678656"/>
                    <a:gd name="connsiteX1" fmla="*/ 702469 w 702469"/>
                    <a:gd name="connsiteY1" fmla="*/ 678656 h 678656"/>
                    <a:gd name="connsiteX2" fmla="*/ 500063 w 702469"/>
                    <a:gd name="connsiteY2" fmla="*/ 169069 h 678656"/>
                    <a:gd name="connsiteX3" fmla="*/ 388144 w 702469"/>
                    <a:gd name="connsiteY3" fmla="*/ 116681 h 678656"/>
                    <a:gd name="connsiteX4" fmla="*/ 200025 w 702469"/>
                    <a:gd name="connsiteY4" fmla="*/ 47625 h 678656"/>
                    <a:gd name="connsiteX5" fmla="*/ 0 w 702469"/>
                    <a:gd name="connsiteY5" fmla="*/ 0 h 678656"/>
                    <a:gd name="connsiteX6" fmla="*/ 552450 w 702469"/>
                    <a:gd name="connsiteY6" fmla="*/ 678656 h 678656"/>
                    <a:gd name="connsiteX0" fmla="*/ 464933 w 702469"/>
                    <a:gd name="connsiteY0" fmla="*/ 675638 h 678656"/>
                    <a:gd name="connsiteX1" fmla="*/ 702469 w 702469"/>
                    <a:gd name="connsiteY1" fmla="*/ 678656 h 678656"/>
                    <a:gd name="connsiteX2" fmla="*/ 500063 w 702469"/>
                    <a:gd name="connsiteY2" fmla="*/ 169069 h 678656"/>
                    <a:gd name="connsiteX3" fmla="*/ 388144 w 702469"/>
                    <a:gd name="connsiteY3" fmla="*/ 116681 h 678656"/>
                    <a:gd name="connsiteX4" fmla="*/ 200025 w 702469"/>
                    <a:gd name="connsiteY4" fmla="*/ 47625 h 678656"/>
                    <a:gd name="connsiteX5" fmla="*/ 0 w 702469"/>
                    <a:gd name="connsiteY5" fmla="*/ 0 h 678656"/>
                    <a:gd name="connsiteX6" fmla="*/ 464933 w 702469"/>
                    <a:gd name="connsiteY6" fmla="*/ 675638 h 678656"/>
                    <a:gd name="connsiteX0" fmla="*/ 464933 w 608917"/>
                    <a:gd name="connsiteY0" fmla="*/ 675638 h 678656"/>
                    <a:gd name="connsiteX1" fmla="*/ 608917 w 608917"/>
                    <a:gd name="connsiteY1" fmla="*/ 678656 h 678656"/>
                    <a:gd name="connsiteX2" fmla="*/ 500063 w 608917"/>
                    <a:gd name="connsiteY2" fmla="*/ 169069 h 678656"/>
                    <a:gd name="connsiteX3" fmla="*/ 388144 w 608917"/>
                    <a:gd name="connsiteY3" fmla="*/ 116681 h 678656"/>
                    <a:gd name="connsiteX4" fmla="*/ 200025 w 608917"/>
                    <a:gd name="connsiteY4" fmla="*/ 47625 h 678656"/>
                    <a:gd name="connsiteX5" fmla="*/ 0 w 608917"/>
                    <a:gd name="connsiteY5" fmla="*/ 0 h 678656"/>
                    <a:gd name="connsiteX6" fmla="*/ 464933 w 608917"/>
                    <a:gd name="connsiteY6" fmla="*/ 675638 h 678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8917" h="678656">
                      <a:moveTo>
                        <a:pt x="464933" y="675638"/>
                      </a:moveTo>
                      <a:lnTo>
                        <a:pt x="608917" y="678656"/>
                      </a:lnTo>
                      <a:lnTo>
                        <a:pt x="500063" y="169069"/>
                      </a:lnTo>
                      <a:lnTo>
                        <a:pt x="388144" y="116681"/>
                      </a:lnTo>
                      <a:lnTo>
                        <a:pt x="200025" y="47625"/>
                      </a:lnTo>
                      <a:lnTo>
                        <a:pt x="0" y="0"/>
                      </a:lnTo>
                      <a:lnTo>
                        <a:pt x="464933" y="67563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162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Freeform 22"/>
                <p:cNvSpPr/>
                <p:nvPr/>
              </p:nvSpPr>
              <p:spPr>
                <a:xfrm>
                  <a:off x="5157457" y="3938257"/>
                  <a:ext cx="280657" cy="187105"/>
                </a:xfrm>
                <a:custGeom>
                  <a:avLst/>
                  <a:gdLst>
                    <a:gd name="connsiteX0" fmla="*/ 18107 w 313853"/>
                    <a:gd name="connsiteY0" fmla="*/ 120713 h 184088"/>
                    <a:gd name="connsiteX1" fmla="*/ 123731 w 313853"/>
                    <a:gd name="connsiteY1" fmla="*/ 117695 h 184088"/>
                    <a:gd name="connsiteX2" fmla="*/ 202194 w 313853"/>
                    <a:gd name="connsiteY2" fmla="*/ 129767 h 184088"/>
                    <a:gd name="connsiteX3" fmla="*/ 313853 w 313853"/>
                    <a:gd name="connsiteY3" fmla="*/ 184088 h 184088"/>
                    <a:gd name="connsiteX4" fmla="*/ 313853 w 313853"/>
                    <a:gd name="connsiteY4" fmla="*/ 57339 h 184088"/>
                    <a:gd name="connsiteX5" fmla="*/ 214265 w 313853"/>
                    <a:gd name="connsiteY5" fmla="*/ 12072 h 184088"/>
                    <a:gd name="connsiteX6" fmla="*/ 111659 w 313853"/>
                    <a:gd name="connsiteY6" fmla="*/ 0 h 184088"/>
                    <a:gd name="connsiteX7" fmla="*/ 0 w 313853"/>
                    <a:gd name="connsiteY7" fmla="*/ 0 h 184088"/>
                    <a:gd name="connsiteX8" fmla="*/ 18107 w 313853"/>
                    <a:gd name="connsiteY8" fmla="*/ 120713 h 184088"/>
                    <a:gd name="connsiteX0" fmla="*/ 9054 w 304800"/>
                    <a:gd name="connsiteY0" fmla="*/ 120713 h 184088"/>
                    <a:gd name="connsiteX1" fmla="*/ 114678 w 304800"/>
                    <a:gd name="connsiteY1" fmla="*/ 117695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205212 w 304800"/>
                    <a:gd name="connsiteY5" fmla="*/ 12072 h 184088"/>
                    <a:gd name="connsiteX6" fmla="*/ 102606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114678 w 304800"/>
                    <a:gd name="connsiteY1" fmla="*/ 117695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205212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205212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93141 w 304800"/>
                    <a:gd name="connsiteY2" fmla="*/ 129767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175033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72017 w 304800"/>
                    <a:gd name="connsiteY2" fmla="*/ 135802 h 184088"/>
                    <a:gd name="connsiteX3" fmla="*/ 304800 w 304800"/>
                    <a:gd name="connsiteY3" fmla="*/ 184088 h 184088"/>
                    <a:gd name="connsiteX4" fmla="*/ 304800 w 304800"/>
                    <a:gd name="connsiteY4" fmla="*/ 57339 h 184088"/>
                    <a:gd name="connsiteX5" fmla="*/ 175033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304800"/>
                    <a:gd name="connsiteY0" fmla="*/ 120713 h 184088"/>
                    <a:gd name="connsiteX1" fmla="*/ 84500 w 304800"/>
                    <a:gd name="connsiteY1" fmla="*/ 114677 h 184088"/>
                    <a:gd name="connsiteX2" fmla="*/ 172017 w 304800"/>
                    <a:gd name="connsiteY2" fmla="*/ 135802 h 184088"/>
                    <a:gd name="connsiteX3" fmla="*/ 304800 w 304800"/>
                    <a:gd name="connsiteY3" fmla="*/ 184088 h 184088"/>
                    <a:gd name="connsiteX4" fmla="*/ 277640 w 304800"/>
                    <a:gd name="connsiteY4" fmla="*/ 57339 h 184088"/>
                    <a:gd name="connsiteX5" fmla="*/ 175033 w 304800"/>
                    <a:gd name="connsiteY5" fmla="*/ 12072 h 184088"/>
                    <a:gd name="connsiteX6" fmla="*/ 84499 w 304800"/>
                    <a:gd name="connsiteY6" fmla="*/ 0 h 184088"/>
                    <a:gd name="connsiteX7" fmla="*/ 0 w 304800"/>
                    <a:gd name="connsiteY7" fmla="*/ 0 h 184088"/>
                    <a:gd name="connsiteX8" fmla="*/ 9054 w 304800"/>
                    <a:gd name="connsiteY8" fmla="*/ 120713 h 184088"/>
                    <a:gd name="connsiteX0" fmla="*/ 9054 w 280657"/>
                    <a:gd name="connsiteY0" fmla="*/ 120713 h 187105"/>
                    <a:gd name="connsiteX1" fmla="*/ 84500 w 280657"/>
                    <a:gd name="connsiteY1" fmla="*/ 114677 h 187105"/>
                    <a:gd name="connsiteX2" fmla="*/ 172017 w 280657"/>
                    <a:gd name="connsiteY2" fmla="*/ 135802 h 187105"/>
                    <a:gd name="connsiteX3" fmla="*/ 280657 w 280657"/>
                    <a:gd name="connsiteY3" fmla="*/ 187105 h 187105"/>
                    <a:gd name="connsiteX4" fmla="*/ 277640 w 280657"/>
                    <a:gd name="connsiteY4" fmla="*/ 57339 h 187105"/>
                    <a:gd name="connsiteX5" fmla="*/ 175033 w 280657"/>
                    <a:gd name="connsiteY5" fmla="*/ 12072 h 187105"/>
                    <a:gd name="connsiteX6" fmla="*/ 84499 w 280657"/>
                    <a:gd name="connsiteY6" fmla="*/ 0 h 187105"/>
                    <a:gd name="connsiteX7" fmla="*/ 0 w 280657"/>
                    <a:gd name="connsiteY7" fmla="*/ 0 h 187105"/>
                    <a:gd name="connsiteX8" fmla="*/ 9054 w 280657"/>
                    <a:gd name="connsiteY8" fmla="*/ 120713 h 1871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80657" h="187105">
                      <a:moveTo>
                        <a:pt x="9054" y="120713"/>
                      </a:moveTo>
                      <a:lnTo>
                        <a:pt x="84500" y="114677"/>
                      </a:lnTo>
                      <a:lnTo>
                        <a:pt x="172017" y="135802"/>
                      </a:lnTo>
                      <a:lnTo>
                        <a:pt x="280657" y="187105"/>
                      </a:lnTo>
                      <a:cubicBezTo>
                        <a:pt x="279651" y="143850"/>
                        <a:pt x="278646" y="100594"/>
                        <a:pt x="277640" y="57339"/>
                      </a:cubicBezTo>
                      <a:lnTo>
                        <a:pt x="175033" y="12072"/>
                      </a:lnTo>
                      <a:lnTo>
                        <a:pt x="84499" y="0"/>
                      </a:lnTo>
                      <a:lnTo>
                        <a:pt x="0" y="0"/>
                      </a:lnTo>
                      <a:lnTo>
                        <a:pt x="9054" y="12071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Freeform 23"/>
                <p:cNvSpPr/>
                <p:nvPr/>
              </p:nvSpPr>
              <p:spPr>
                <a:xfrm>
                  <a:off x="5127279" y="3705885"/>
                  <a:ext cx="310836" cy="208229"/>
                </a:xfrm>
                <a:custGeom>
                  <a:avLst/>
                  <a:gdLst>
                    <a:gd name="connsiteX0" fmla="*/ 15089 w 310836"/>
                    <a:gd name="connsiteY0" fmla="*/ 14787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56927 h 202194"/>
                    <a:gd name="connsiteX7" fmla="*/ 93553 w 310836"/>
                    <a:gd name="connsiteY7" fmla="*/ 138820 h 202194"/>
                    <a:gd name="connsiteX8" fmla="*/ 15089 w 310836"/>
                    <a:gd name="connsiteY8" fmla="*/ 14787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56927 h 202194"/>
                    <a:gd name="connsiteX7" fmla="*/ 93553 w 310836"/>
                    <a:gd name="connsiteY7" fmla="*/ 138820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56927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208230 w 310836"/>
                    <a:gd name="connsiteY3" fmla="*/ 36214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44856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159945 w 310836"/>
                    <a:gd name="connsiteY3" fmla="*/ 18107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202194 w 310836"/>
                    <a:gd name="connsiteY6" fmla="*/ 144856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159945 w 310836"/>
                    <a:gd name="connsiteY3" fmla="*/ 18107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168998 w 310836"/>
                    <a:gd name="connsiteY6" fmla="*/ 132784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202194"/>
                    <a:gd name="connsiteX1" fmla="*/ 0 w 310836"/>
                    <a:gd name="connsiteY1" fmla="*/ 0 h 202194"/>
                    <a:gd name="connsiteX2" fmla="*/ 87517 w 310836"/>
                    <a:gd name="connsiteY2" fmla="*/ 3018 h 202194"/>
                    <a:gd name="connsiteX3" fmla="*/ 159945 w 310836"/>
                    <a:gd name="connsiteY3" fmla="*/ 18107 h 202194"/>
                    <a:gd name="connsiteX4" fmla="*/ 310836 w 310836"/>
                    <a:gd name="connsiteY4" fmla="*/ 81481 h 202194"/>
                    <a:gd name="connsiteX5" fmla="*/ 310836 w 310836"/>
                    <a:gd name="connsiteY5" fmla="*/ 202194 h 202194"/>
                    <a:gd name="connsiteX6" fmla="*/ 168998 w 310836"/>
                    <a:gd name="connsiteY6" fmla="*/ 135802 h 202194"/>
                    <a:gd name="connsiteX7" fmla="*/ 93553 w 310836"/>
                    <a:gd name="connsiteY7" fmla="*/ 123731 h 202194"/>
                    <a:gd name="connsiteX8" fmla="*/ 15089 w 310836"/>
                    <a:gd name="connsiteY8" fmla="*/ 120713 h 202194"/>
                    <a:gd name="connsiteX0" fmla="*/ 15089 w 310836"/>
                    <a:gd name="connsiteY0" fmla="*/ 120713 h 168998"/>
                    <a:gd name="connsiteX1" fmla="*/ 0 w 310836"/>
                    <a:gd name="connsiteY1" fmla="*/ 0 h 168998"/>
                    <a:gd name="connsiteX2" fmla="*/ 87517 w 310836"/>
                    <a:gd name="connsiteY2" fmla="*/ 3018 h 168998"/>
                    <a:gd name="connsiteX3" fmla="*/ 159945 w 310836"/>
                    <a:gd name="connsiteY3" fmla="*/ 18107 h 168998"/>
                    <a:gd name="connsiteX4" fmla="*/ 310836 w 310836"/>
                    <a:gd name="connsiteY4" fmla="*/ 81481 h 168998"/>
                    <a:gd name="connsiteX5" fmla="*/ 235390 w 310836"/>
                    <a:gd name="connsiteY5" fmla="*/ 168998 h 168998"/>
                    <a:gd name="connsiteX6" fmla="*/ 168998 w 310836"/>
                    <a:gd name="connsiteY6" fmla="*/ 135802 h 168998"/>
                    <a:gd name="connsiteX7" fmla="*/ 93553 w 310836"/>
                    <a:gd name="connsiteY7" fmla="*/ 123731 h 168998"/>
                    <a:gd name="connsiteX8" fmla="*/ 15089 w 310836"/>
                    <a:gd name="connsiteY8" fmla="*/ 120713 h 168998"/>
                    <a:gd name="connsiteX0" fmla="*/ 15089 w 235390"/>
                    <a:gd name="connsiteY0" fmla="*/ 120713 h 168998"/>
                    <a:gd name="connsiteX1" fmla="*/ 0 w 235390"/>
                    <a:gd name="connsiteY1" fmla="*/ 0 h 168998"/>
                    <a:gd name="connsiteX2" fmla="*/ 87517 w 235390"/>
                    <a:gd name="connsiteY2" fmla="*/ 3018 h 168998"/>
                    <a:gd name="connsiteX3" fmla="*/ 159945 w 235390"/>
                    <a:gd name="connsiteY3" fmla="*/ 18107 h 168998"/>
                    <a:gd name="connsiteX4" fmla="*/ 232373 w 235390"/>
                    <a:gd name="connsiteY4" fmla="*/ 60356 h 168998"/>
                    <a:gd name="connsiteX5" fmla="*/ 235390 w 235390"/>
                    <a:gd name="connsiteY5" fmla="*/ 168998 h 168998"/>
                    <a:gd name="connsiteX6" fmla="*/ 168998 w 235390"/>
                    <a:gd name="connsiteY6" fmla="*/ 135802 h 168998"/>
                    <a:gd name="connsiteX7" fmla="*/ 93553 w 235390"/>
                    <a:gd name="connsiteY7" fmla="*/ 123731 h 168998"/>
                    <a:gd name="connsiteX8" fmla="*/ 15089 w 235390"/>
                    <a:gd name="connsiteY8" fmla="*/ 120713 h 168998"/>
                    <a:gd name="connsiteX0" fmla="*/ 15089 w 235390"/>
                    <a:gd name="connsiteY0" fmla="*/ 120713 h 168998"/>
                    <a:gd name="connsiteX1" fmla="*/ 0 w 235390"/>
                    <a:gd name="connsiteY1" fmla="*/ 0 h 168998"/>
                    <a:gd name="connsiteX2" fmla="*/ 87517 w 235390"/>
                    <a:gd name="connsiteY2" fmla="*/ 3018 h 168998"/>
                    <a:gd name="connsiteX3" fmla="*/ 159945 w 235390"/>
                    <a:gd name="connsiteY3" fmla="*/ 18107 h 168998"/>
                    <a:gd name="connsiteX4" fmla="*/ 232373 w 235390"/>
                    <a:gd name="connsiteY4" fmla="*/ 51302 h 168998"/>
                    <a:gd name="connsiteX5" fmla="*/ 235390 w 235390"/>
                    <a:gd name="connsiteY5" fmla="*/ 168998 h 168998"/>
                    <a:gd name="connsiteX6" fmla="*/ 168998 w 235390"/>
                    <a:gd name="connsiteY6" fmla="*/ 135802 h 168998"/>
                    <a:gd name="connsiteX7" fmla="*/ 93553 w 235390"/>
                    <a:gd name="connsiteY7" fmla="*/ 123731 h 168998"/>
                    <a:gd name="connsiteX8" fmla="*/ 15089 w 235390"/>
                    <a:gd name="connsiteY8" fmla="*/ 120713 h 168998"/>
                    <a:gd name="connsiteX0" fmla="*/ 15089 w 310836"/>
                    <a:gd name="connsiteY0" fmla="*/ 120713 h 208229"/>
                    <a:gd name="connsiteX1" fmla="*/ 0 w 310836"/>
                    <a:gd name="connsiteY1" fmla="*/ 0 h 208229"/>
                    <a:gd name="connsiteX2" fmla="*/ 87517 w 310836"/>
                    <a:gd name="connsiteY2" fmla="*/ 3018 h 208229"/>
                    <a:gd name="connsiteX3" fmla="*/ 159945 w 310836"/>
                    <a:gd name="connsiteY3" fmla="*/ 18107 h 208229"/>
                    <a:gd name="connsiteX4" fmla="*/ 232373 w 310836"/>
                    <a:gd name="connsiteY4" fmla="*/ 51302 h 208229"/>
                    <a:gd name="connsiteX5" fmla="*/ 310836 w 310836"/>
                    <a:gd name="connsiteY5" fmla="*/ 208229 h 208229"/>
                    <a:gd name="connsiteX6" fmla="*/ 168998 w 310836"/>
                    <a:gd name="connsiteY6" fmla="*/ 135802 h 208229"/>
                    <a:gd name="connsiteX7" fmla="*/ 93553 w 310836"/>
                    <a:gd name="connsiteY7" fmla="*/ 123731 h 208229"/>
                    <a:gd name="connsiteX8" fmla="*/ 15089 w 310836"/>
                    <a:gd name="connsiteY8" fmla="*/ 120713 h 208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10836" h="208229">
                      <a:moveTo>
                        <a:pt x="15089" y="120713"/>
                      </a:moveTo>
                      <a:lnTo>
                        <a:pt x="0" y="0"/>
                      </a:lnTo>
                      <a:lnTo>
                        <a:pt x="87517" y="3018"/>
                      </a:lnTo>
                      <a:lnTo>
                        <a:pt x="159945" y="18107"/>
                      </a:lnTo>
                      <a:lnTo>
                        <a:pt x="232373" y="51302"/>
                      </a:lnTo>
                      <a:cubicBezTo>
                        <a:pt x="233379" y="87516"/>
                        <a:pt x="309830" y="172015"/>
                        <a:pt x="310836" y="208229"/>
                      </a:cubicBezTo>
                      <a:lnTo>
                        <a:pt x="168998" y="135802"/>
                      </a:lnTo>
                      <a:lnTo>
                        <a:pt x="93553" y="123731"/>
                      </a:lnTo>
                      <a:lnTo>
                        <a:pt x="15089" y="12071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Freeform 24"/>
                <p:cNvSpPr/>
                <p:nvPr/>
              </p:nvSpPr>
              <p:spPr>
                <a:xfrm>
                  <a:off x="5133315" y="3784349"/>
                  <a:ext cx="307818" cy="126748"/>
                </a:xfrm>
                <a:custGeom>
                  <a:avLst/>
                  <a:gdLst>
                    <a:gd name="connsiteX0" fmla="*/ 0 w 307818"/>
                    <a:gd name="connsiteY0" fmla="*/ 0 h 126748"/>
                    <a:gd name="connsiteX1" fmla="*/ 81481 w 307818"/>
                    <a:gd name="connsiteY1" fmla="*/ 3017 h 126748"/>
                    <a:gd name="connsiteX2" fmla="*/ 162962 w 307818"/>
                    <a:gd name="connsiteY2" fmla="*/ 15089 h 126748"/>
                    <a:gd name="connsiteX3" fmla="*/ 271604 w 307818"/>
                    <a:gd name="connsiteY3" fmla="*/ 63374 h 126748"/>
                    <a:gd name="connsiteX4" fmla="*/ 307818 w 307818"/>
                    <a:gd name="connsiteY4" fmla="*/ 126748 h 126748"/>
                    <a:gd name="connsiteX5" fmla="*/ 159944 w 307818"/>
                    <a:gd name="connsiteY5" fmla="*/ 54320 h 126748"/>
                    <a:gd name="connsiteX6" fmla="*/ 84499 w 307818"/>
                    <a:gd name="connsiteY6" fmla="*/ 45267 h 126748"/>
                    <a:gd name="connsiteX7" fmla="*/ 0 w 307818"/>
                    <a:gd name="connsiteY7" fmla="*/ 0 h 126748"/>
                    <a:gd name="connsiteX0" fmla="*/ 0 w 307818"/>
                    <a:gd name="connsiteY0" fmla="*/ 0 h 126748"/>
                    <a:gd name="connsiteX1" fmla="*/ 81481 w 307818"/>
                    <a:gd name="connsiteY1" fmla="*/ 3017 h 126748"/>
                    <a:gd name="connsiteX2" fmla="*/ 162962 w 307818"/>
                    <a:gd name="connsiteY2" fmla="*/ 15089 h 126748"/>
                    <a:gd name="connsiteX3" fmla="*/ 271604 w 307818"/>
                    <a:gd name="connsiteY3" fmla="*/ 63374 h 126748"/>
                    <a:gd name="connsiteX4" fmla="*/ 307818 w 307818"/>
                    <a:gd name="connsiteY4" fmla="*/ 126748 h 126748"/>
                    <a:gd name="connsiteX5" fmla="*/ 159944 w 307818"/>
                    <a:gd name="connsiteY5" fmla="*/ 54320 h 126748"/>
                    <a:gd name="connsiteX6" fmla="*/ 84499 w 307818"/>
                    <a:gd name="connsiteY6" fmla="*/ 45267 h 126748"/>
                    <a:gd name="connsiteX7" fmla="*/ 39232 w 307818"/>
                    <a:gd name="connsiteY7" fmla="*/ 24142 h 126748"/>
                    <a:gd name="connsiteX8" fmla="*/ 0 w 307818"/>
                    <a:gd name="connsiteY8" fmla="*/ 0 h 126748"/>
                    <a:gd name="connsiteX0" fmla="*/ 0 w 307818"/>
                    <a:gd name="connsiteY0" fmla="*/ 0 h 126748"/>
                    <a:gd name="connsiteX1" fmla="*/ 81481 w 307818"/>
                    <a:gd name="connsiteY1" fmla="*/ 3017 h 126748"/>
                    <a:gd name="connsiteX2" fmla="*/ 162962 w 307818"/>
                    <a:gd name="connsiteY2" fmla="*/ 15089 h 126748"/>
                    <a:gd name="connsiteX3" fmla="*/ 271604 w 307818"/>
                    <a:gd name="connsiteY3" fmla="*/ 63374 h 126748"/>
                    <a:gd name="connsiteX4" fmla="*/ 307818 w 307818"/>
                    <a:gd name="connsiteY4" fmla="*/ 126748 h 126748"/>
                    <a:gd name="connsiteX5" fmla="*/ 159944 w 307818"/>
                    <a:gd name="connsiteY5" fmla="*/ 54320 h 126748"/>
                    <a:gd name="connsiteX6" fmla="*/ 84499 w 307818"/>
                    <a:gd name="connsiteY6" fmla="*/ 45267 h 126748"/>
                    <a:gd name="connsiteX7" fmla="*/ 6035 w 307818"/>
                    <a:gd name="connsiteY7" fmla="*/ 39231 h 126748"/>
                    <a:gd name="connsiteX8" fmla="*/ 0 w 307818"/>
                    <a:gd name="connsiteY8" fmla="*/ 0 h 1267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7818" h="126748">
                      <a:moveTo>
                        <a:pt x="0" y="0"/>
                      </a:moveTo>
                      <a:lnTo>
                        <a:pt x="81481" y="3017"/>
                      </a:lnTo>
                      <a:lnTo>
                        <a:pt x="162962" y="15089"/>
                      </a:lnTo>
                      <a:lnTo>
                        <a:pt x="271604" y="63374"/>
                      </a:lnTo>
                      <a:lnTo>
                        <a:pt x="307818" y="126748"/>
                      </a:lnTo>
                      <a:lnTo>
                        <a:pt x="159944" y="54320"/>
                      </a:lnTo>
                      <a:lnTo>
                        <a:pt x="84499" y="45267"/>
                      </a:lnTo>
                      <a:lnTo>
                        <a:pt x="6035" y="3923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10800000" scaled="1"/>
                  <a:tileRect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Freeform 25"/>
                <p:cNvSpPr/>
                <p:nvPr/>
              </p:nvSpPr>
              <p:spPr>
                <a:xfrm>
                  <a:off x="5160475" y="4004650"/>
                  <a:ext cx="274622" cy="117695"/>
                </a:xfrm>
                <a:custGeom>
                  <a:avLst/>
                  <a:gdLst>
                    <a:gd name="connsiteX0" fmla="*/ 0 w 274622"/>
                    <a:gd name="connsiteY0" fmla="*/ 0 h 117695"/>
                    <a:gd name="connsiteX1" fmla="*/ 6036 w 274622"/>
                    <a:gd name="connsiteY1" fmla="*/ 57338 h 117695"/>
                    <a:gd name="connsiteX2" fmla="*/ 81481 w 274622"/>
                    <a:gd name="connsiteY2" fmla="*/ 45267 h 117695"/>
                    <a:gd name="connsiteX3" fmla="*/ 178052 w 274622"/>
                    <a:gd name="connsiteY3" fmla="*/ 69409 h 117695"/>
                    <a:gd name="connsiteX4" fmla="*/ 274622 w 274622"/>
                    <a:gd name="connsiteY4" fmla="*/ 117695 h 117695"/>
                    <a:gd name="connsiteX5" fmla="*/ 271604 w 274622"/>
                    <a:gd name="connsiteY5" fmla="*/ 60356 h 117695"/>
                    <a:gd name="connsiteX6" fmla="*/ 190123 w 274622"/>
                    <a:gd name="connsiteY6" fmla="*/ 21124 h 117695"/>
                    <a:gd name="connsiteX7" fmla="*/ 81481 w 274622"/>
                    <a:gd name="connsiteY7" fmla="*/ 0 h 117695"/>
                    <a:gd name="connsiteX8" fmla="*/ 0 w 274622"/>
                    <a:gd name="connsiteY8" fmla="*/ 0 h 117695"/>
                    <a:gd name="connsiteX0" fmla="*/ 0 w 274622"/>
                    <a:gd name="connsiteY0" fmla="*/ 0 h 117695"/>
                    <a:gd name="connsiteX1" fmla="*/ 6036 w 274622"/>
                    <a:gd name="connsiteY1" fmla="*/ 48284 h 117695"/>
                    <a:gd name="connsiteX2" fmla="*/ 81481 w 274622"/>
                    <a:gd name="connsiteY2" fmla="*/ 45267 h 117695"/>
                    <a:gd name="connsiteX3" fmla="*/ 178052 w 274622"/>
                    <a:gd name="connsiteY3" fmla="*/ 69409 h 117695"/>
                    <a:gd name="connsiteX4" fmla="*/ 274622 w 274622"/>
                    <a:gd name="connsiteY4" fmla="*/ 117695 h 117695"/>
                    <a:gd name="connsiteX5" fmla="*/ 271604 w 274622"/>
                    <a:gd name="connsiteY5" fmla="*/ 60356 h 117695"/>
                    <a:gd name="connsiteX6" fmla="*/ 190123 w 274622"/>
                    <a:gd name="connsiteY6" fmla="*/ 21124 h 117695"/>
                    <a:gd name="connsiteX7" fmla="*/ 81481 w 274622"/>
                    <a:gd name="connsiteY7" fmla="*/ 0 h 117695"/>
                    <a:gd name="connsiteX8" fmla="*/ 0 w 274622"/>
                    <a:gd name="connsiteY8" fmla="*/ 0 h 117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74622" h="117695">
                      <a:moveTo>
                        <a:pt x="0" y="0"/>
                      </a:moveTo>
                      <a:lnTo>
                        <a:pt x="6036" y="48284"/>
                      </a:lnTo>
                      <a:lnTo>
                        <a:pt x="81481" y="45267"/>
                      </a:lnTo>
                      <a:lnTo>
                        <a:pt x="178052" y="69409"/>
                      </a:lnTo>
                      <a:lnTo>
                        <a:pt x="274622" y="117695"/>
                      </a:lnTo>
                      <a:lnTo>
                        <a:pt x="271604" y="60356"/>
                      </a:lnTo>
                      <a:lnTo>
                        <a:pt x="190123" y="21124"/>
                      </a:lnTo>
                      <a:lnTo>
                        <a:pt x="8148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C00000"/>
                    </a:gs>
                    <a:gs pos="100000">
                      <a:srgbClr val="680000"/>
                    </a:gs>
                  </a:gsLst>
                  <a:lin ang="10800000" scaled="1"/>
                </a:gra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" name="Freeform 26"/>
                <p:cNvSpPr/>
                <p:nvPr/>
              </p:nvSpPr>
              <p:spPr>
                <a:xfrm>
                  <a:off x="4800600" y="3267075"/>
                  <a:ext cx="123825" cy="188119"/>
                </a:xfrm>
                <a:custGeom>
                  <a:avLst/>
                  <a:gdLst>
                    <a:gd name="connsiteX0" fmla="*/ 0 w 130969"/>
                    <a:gd name="connsiteY0" fmla="*/ 4763 h 188119"/>
                    <a:gd name="connsiteX1" fmla="*/ 7144 w 130969"/>
                    <a:gd name="connsiteY1" fmla="*/ 188119 h 188119"/>
                    <a:gd name="connsiteX2" fmla="*/ 130969 w 130969"/>
                    <a:gd name="connsiteY2" fmla="*/ 188119 h 188119"/>
                    <a:gd name="connsiteX3" fmla="*/ 109538 w 130969"/>
                    <a:gd name="connsiteY3" fmla="*/ 0 h 188119"/>
                    <a:gd name="connsiteX4" fmla="*/ 0 w 130969"/>
                    <a:gd name="connsiteY4" fmla="*/ 4763 h 188119"/>
                    <a:gd name="connsiteX0" fmla="*/ 0 w 123825"/>
                    <a:gd name="connsiteY0" fmla="*/ 0 h 188119"/>
                    <a:gd name="connsiteX1" fmla="*/ 0 w 123825"/>
                    <a:gd name="connsiteY1" fmla="*/ 188119 h 188119"/>
                    <a:gd name="connsiteX2" fmla="*/ 123825 w 123825"/>
                    <a:gd name="connsiteY2" fmla="*/ 188119 h 188119"/>
                    <a:gd name="connsiteX3" fmla="*/ 102394 w 123825"/>
                    <a:gd name="connsiteY3" fmla="*/ 0 h 188119"/>
                    <a:gd name="connsiteX4" fmla="*/ 0 w 123825"/>
                    <a:gd name="connsiteY4" fmla="*/ 0 h 1881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825" h="188119">
                      <a:moveTo>
                        <a:pt x="0" y="0"/>
                      </a:moveTo>
                      <a:lnTo>
                        <a:pt x="0" y="188119"/>
                      </a:lnTo>
                      <a:lnTo>
                        <a:pt x="123825" y="188119"/>
                      </a:lnTo>
                      <a:lnTo>
                        <a:pt x="10239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Freeform 27"/>
                <p:cNvSpPr/>
                <p:nvPr/>
              </p:nvSpPr>
              <p:spPr>
                <a:xfrm>
                  <a:off x="4807744" y="3536156"/>
                  <a:ext cx="145256" cy="252413"/>
                </a:xfrm>
                <a:custGeom>
                  <a:avLst/>
                  <a:gdLst>
                    <a:gd name="connsiteX0" fmla="*/ 119062 w 154781"/>
                    <a:gd name="connsiteY0" fmla="*/ 0 h 252413"/>
                    <a:gd name="connsiteX1" fmla="*/ 0 w 154781"/>
                    <a:gd name="connsiteY1" fmla="*/ 0 h 252413"/>
                    <a:gd name="connsiteX2" fmla="*/ 0 w 154781"/>
                    <a:gd name="connsiteY2" fmla="*/ 252413 h 252413"/>
                    <a:gd name="connsiteX3" fmla="*/ 154781 w 154781"/>
                    <a:gd name="connsiteY3" fmla="*/ 252413 h 252413"/>
                    <a:gd name="connsiteX4" fmla="*/ 119062 w 154781"/>
                    <a:gd name="connsiteY4" fmla="*/ 0 h 252413"/>
                    <a:gd name="connsiteX0" fmla="*/ 119062 w 145256"/>
                    <a:gd name="connsiteY0" fmla="*/ 0 h 252413"/>
                    <a:gd name="connsiteX1" fmla="*/ 0 w 145256"/>
                    <a:gd name="connsiteY1" fmla="*/ 0 h 252413"/>
                    <a:gd name="connsiteX2" fmla="*/ 0 w 145256"/>
                    <a:gd name="connsiteY2" fmla="*/ 252413 h 252413"/>
                    <a:gd name="connsiteX3" fmla="*/ 145256 w 145256"/>
                    <a:gd name="connsiteY3" fmla="*/ 252413 h 252413"/>
                    <a:gd name="connsiteX4" fmla="*/ 119062 w 145256"/>
                    <a:gd name="connsiteY4" fmla="*/ 0 h 252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5256" h="252413">
                      <a:moveTo>
                        <a:pt x="119062" y="0"/>
                      </a:moveTo>
                      <a:lnTo>
                        <a:pt x="0" y="0"/>
                      </a:lnTo>
                      <a:lnTo>
                        <a:pt x="0" y="252413"/>
                      </a:lnTo>
                      <a:lnTo>
                        <a:pt x="145256" y="252413"/>
                      </a:lnTo>
                      <a:lnTo>
                        <a:pt x="119062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Freeform 28"/>
                <p:cNvSpPr/>
                <p:nvPr/>
              </p:nvSpPr>
              <p:spPr>
                <a:xfrm>
                  <a:off x="4810125" y="3852863"/>
                  <a:ext cx="176212" cy="240506"/>
                </a:xfrm>
                <a:custGeom>
                  <a:avLst/>
                  <a:gdLst>
                    <a:gd name="connsiteX0" fmla="*/ 150019 w 183356"/>
                    <a:gd name="connsiteY0" fmla="*/ 0 h 240506"/>
                    <a:gd name="connsiteX1" fmla="*/ 0 w 183356"/>
                    <a:gd name="connsiteY1" fmla="*/ 0 h 240506"/>
                    <a:gd name="connsiteX2" fmla="*/ 0 w 183356"/>
                    <a:gd name="connsiteY2" fmla="*/ 240506 h 240506"/>
                    <a:gd name="connsiteX3" fmla="*/ 183356 w 183356"/>
                    <a:gd name="connsiteY3" fmla="*/ 240506 h 240506"/>
                    <a:gd name="connsiteX4" fmla="*/ 150019 w 183356"/>
                    <a:gd name="connsiteY4" fmla="*/ 0 h 240506"/>
                    <a:gd name="connsiteX0" fmla="*/ 150019 w 176212"/>
                    <a:gd name="connsiteY0" fmla="*/ 0 h 240506"/>
                    <a:gd name="connsiteX1" fmla="*/ 0 w 176212"/>
                    <a:gd name="connsiteY1" fmla="*/ 0 h 240506"/>
                    <a:gd name="connsiteX2" fmla="*/ 0 w 176212"/>
                    <a:gd name="connsiteY2" fmla="*/ 240506 h 240506"/>
                    <a:gd name="connsiteX3" fmla="*/ 176212 w 176212"/>
                    <a:gd name="connsiteY3" fmla="*/ 240506 h 240506"/>
                    <a:gd name="connsiteX4" fmla="*/ 150019 w 176212"/>
                    <a:gd name="connsiteY4" fmla="*/ 0 h 2405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6212" h="240506">
                      <a:moveTo>
                        <a:pt x="150019" y="0"/>
                      </a:moveTo>
                      <a:lnTo>
                        <a:pt x="0" y="0"/>
                      </a:lnTo>
                      <a:lnTo>
                        <a:pt x="0" y="240506"/>
                      </a:lnTo>
                      <a:lnTo>
                        <a:pt x="176212" y="240506"/>
                      </a:lnTo>
                      <a:lnTo>
                        <a:pt x="150019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8" name="Freeform 57"/>
              <p:cNvSpPr/>
              <p:nvPr/>
            </p:nvSpPr>
            <p:spPr>
              <a:xfrm>
                <a:off x="4800599" y="3398045"/>
                <a:ext cx="123826" cy="57150"/>
              </a:xfrm>
              <a:custGeom>
                <a:avLst/>
                <a:gdLst>
                  <a:gd name="connsiteX0" fmla="*/ 0 w 128588"/>
                  <a:gd name="connsiteY0" fmla="*/ 0 h 59531"/>
                  <a:gd name="connsiteX1" fmla="*/ 0 w 128588"/>
                  <a:gd name="connsiteY1" fmla="*/ 59531 h 59531"/>
                  <a:gd name="connsiteX2" fmla="*/ 128588 w 128588"/>
                  <a:gd name="connsiteY2" fmla="*/ 59531 h 59531"/>
                  <a:gd name="connsiteX3" fmla="*/ 116682 w 128588"/>
                  <a:gd name="connsiteY3" fmla="*/ 2381 h 59531"/>
                  <a:gd name="connsiteX4" fmla="*/ 0 w 128588"/>
                  <a:gd name="connsiteY4" fmla="*/ 0 h 59531"/>
                  <a:gd name="connsiteX0" fmla="*/ 0 w 130969"/>
                  <a:gd name="connsiteY0" fmla="*/ 7144 h 57150"/>
                  <a:gd name="connsiteX1" fmla="*/ 2381 w 130969"/>
                  <a:gd name="connsiteY1" fmla="*/ 57150 h 57150"/>
                  <a:gd name="connsiteX2" fmla="*/ 130969 w 130969"/>
                  <a:gd name="connsiteY2" fmla="*/ 57150 h 57150"/>
                  <a:gd name="connsiteX3" fmla="*/ 119063 w 130969"/>
                  <a:gd name="connsiteY3" fmla="*/ 0 h 57150"/>
                  <a:gd name="connsiteX4" fmla="*/ 0 w 130969"/>
                  <a:gd name="connsiteY4" fmla="*/ 7144 h 57150"/>
                  <a:gd name="connsiteX0" fmla="*/ 0 w 130969"/>
                  <a:gd name="connsiteY0" fmla="*/ 0 h 50006"/>
                  <a:gd name="connsiteX1" fmla="*/ 2381 w 130969"/>
                  <a:gd name="connsiteY1" fmla="*/ 50006 h 50006"/>
                  <a:gd name="connsiteX2" fmla="*/ 130969 w 130969"/>
                  <a:gd name="connsiteY2" fmla="*/ 50006 h 50006"/>
                  <a:gd name="connsiteX3" fmla="*/ 119063 w 130969"/>
                  <a:gd name="connsiteY3" fmla="*/ 2381 h 50006"/>
                  <a:gd name="connsiteX4" fmla="*/ 0 w 130969"/>
                  <a:gd name="connsiteY4" fmla="*/ 0 h 50006"/>
                  <a:gd name="connsiteX0" fmla="*/ 0 w 130969"/>
                  <a:gd name="connsiteY0" fmla="*/ 4763 h 54769"/>
                  <a:gd name="connsiteX1" fmla="*/ 2381 w 130969"/>
                  <a:gd name="connsiteY1" fmla="*/ 54769 h 54769"/>
                  <a:gd name="connsiteX2" fmla="*/ 130969 w 130969"/>
                  <a:gd name="connsiteY2" fmla="*/ 54769 h 54769"/>
                  <a:gd name="connsiteX3" fmla="*/ 119063 w 130969"/>
                  <a:gd name="connsiteY3" fmla="*/ 0 h 54769"/>
                  <a:gd name="connsiteX4" fmla="*/ 0 w 130969"/>
                  <a:gd name="connsiteY4" fmla="*/ 4763 h 54769"/>
                  <a:gd name="connsiteX0" fmla="*/ 0 w 130969"/>
                  <a:gd name="connsiteY0" fmla="*/ 0 h 50006"/>
                  <a:gd name="connsiteX1" fmla="*/ 2381 w 130969"/>
                  <a:gd name="connsiteY1" fmla="*/ 50006 h 50006"/>
                  <a:gd name="connsiteX2" fmla="*/ 130969 w 130969"/>
                  <a:gd name="connsiteY2" fmla="*/ 50006 h 50006"/>
                  <a:gd name="connsiteX3" fmla="*/ 119063 w 130969"/>
                  <a:gd name="connsiteY3" fmla="*/ 2381 h 50006"/>
                  <a:gd name="connsiteX4" fmla="*/ 0 w 130969"/>
                  <a:gd name="connsiteY4" fmla="*/ 0 h 50006"/>
                  <a:gd name="connsiteX0" fmla="*/ 0 w 123826"/>
                  <a:gd name="connsiteY0" fmla="*/ 0 h 50006"/>
                  <a:gd name="connsiteX1" fmla="*/ 2381 w 123826"/>
                  <a:gd name="connsiteY1" fmla="*/ 50006 h 50006"/>
                  <a:gd name="connsiteX2" fmla="*/ 123826 w 123826"/>
                  <a:gd name="connsiteY2" fmla="*/ 50006 h 50006"/>
                  <a:gd name="connsiteX3" fmla="*/ 119063 w 123826"/>
                  <a:gd name="connsiteY3" fmla="*/ 2381 h 50006"/>
                  <a:gd name="connsiteX4" fmla="*/ 0 w 123826"/>
                  <a:gd name="connsiteY4" fmla="*/ 0 h 50006"/>
                  <a:gd name="connsiteX0" fmla="*/ 0 w 123826"/>
                  <a:gd name="connsiteY0" fmla="*/ 0 h 57150"/>
                  <a:gd name="connsiteX1" fmla="*/ 2381 w 123826"/>
                  <a:gd name="connsiteY1" fmla="*/ 57150 h 57150"/>
                  <a:gd name="connsiteX2" fmla="*/ 123826 w 123826"/>
                  <a:gd name="connsiteY2" fmla="*/ 57150 h 57150"/>
                  <a:gd name="connsiteX3" fmla="*/ 119063 w 123826"/>
                  <a:gd name="connsiteY3" fmla="*/ 9525 h 57150"/>
                  <a:gd name="connsiteX4" fmla="*/ 0 w 123826"/>
                  <a:gd name="connsiteY4" fmla="*/ 0 h 57150"/>
                  <a:gd name="connsiteX0" fmla="*/ 0 w 123826"/>
                  <a:gd name="connsiteY0" fmla="*/ 2381 h 59531"/>
                  <a:gd name="connsiteX1" fmla="*/ 2381 w 123826"/>
                  <a:gd name="connsiteY1" fmla="*/ 59531 h 59531"/>
                  <a:gd name="connsiteX2" fmla="*/ 123826 w 123826"/>
                  <a:gd name="connsiteY2" fmla="*/ 59531 h 59531"/>
                  <a:gd name="connsiteX3" fmla="*/ 114301 w 123826"/>
                  <a:gd name="connsiteY3" fmla="*/ 0 h 59531"/>
                  <a:gd name="connsiteX4" fmla="*/ 0 w 123826"/>
                  <a:gd name="connsiteY4" fmla="*/ 2381 h 59531"/>
                  <a:gd name="connsiteX0" fmla="*/ 0 w 123826"/>
                  <a:gd name="connsiteY0" fmla="*/ 0 h 57150"/>
                  <a:gd name="connsiteX1" fmla="*/ 2381 w 123826"/>
                  <a:gd name="connsiteY1" fmla="*/ 57150 h 57150"/>
                  <a:gd name="connsiteX2" fmla="*/ 123826 w 123826"/>
                  <a:gd name="connsiteY2" fmla="*/ 57150 h 57150"/>
                  <a:gd name="connsiteX3" fmla="*/ 116682 w 123826"/>
                  <a:gd name="connsiteY3" fmla="*/ 2382 h 57150"/>
                  <a:gd name="connsiteX4" fmla="*/ 0 w 123826"/>
                  <a:gd name="connsiteY4" fmla="*/ 0 h 57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6" h="57150">
                    <a:moveTo>
                      <a:pt x="0" y="0"/>
                    </a:moveTo>
                    <a:cubicBezTo>
                      <a:pt x="794" y="19050"/>
                      <a:pt x="1587" y="38100"/>
                      <a:pt x="2381" y="57150"/>
                    </a:cubicBezTo>
                    <a:lnTo>
                      <a:pt x="123826" y="57150"/>
                    </a:lnTo>
                    <a:lnTo>
                      <a:pt x="116682" y="2382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68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Freeform 58"/>
              <p:cNvSpPr/>
              <p:nvPr/>
            </p:nvSpPr>
            <p:spPr>
              <a:xfrm>
                <a:off x="4810125" y="3726656"/>
                <a:ext cx="147638" cy="61913"/>
              </a:xfrm>
              <a:custGeom>
                <a:avLst/>
                <a:gdLst>
                  <a:gd name="connsiteX0" fmla="*/ 0 w 147638"/>
                  <a:gd name="connsiteY0" fmla="*/ 0 h 61913"/>
                  <a:gd name="connsiteX1" fmla="*/ 0 w 147638"/>
                  <a:gd name="connsiteY1" fmla="*/ 61913 h 61913"/>
                  <a:gd name="connsiteX2" fmla="*/ 147638 w 147638"/>
                  <a:gd name="connsiteY2" fmla="*/ 61913 h 61913"/>
                  <a:gd name="connsiteX3" fmla="*/ 135731 w 147638"/>
                  <a:gd name="connsiteY3" fmla="*/ 0 h 61913"/>
                  <a:gd name="connsiteX4" fmla="*/ 0 w 147638"/>
                  <a:gd name="connsiteY4" fmla="*/ 0 h 61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638" h="61913">
                    <a:moveTo>
                      <a:pt x="0" y="0"/>
                    </a:moveTo>
                    <a:lnTo>
                      <a:pt x="0" y="61913"/>
                    </a:lnTo>
                    <a:lnTo>
                      <a:pt x="147638" y="61913"/>
                    </a:lnTo>
                    <a:lnTo>
                      <a:pt x="13573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C00000"/>
                  </a:gs>
                  <a:gs pos="100000">
                    <a:srgbClr val="68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4807743" y="4038600"/>
                <a:ext cx="178594" cy="59531"/>
              </a:xfrm>
              <a:custGeom>
                <a:avLst/>
                <a:gdLst>
                  <a:gd name="connsiteX0" fmla="*/ 0 w 183356"/>
                  <a:gd name="connsiteY0" fmla="*/ 0 h 69056"/>
                  <a:gd name="connsiteX1" fmla="*/ 0 w 183356"/>
                  <a:gd name="connsiteY1" fmla="*/ 69056 h 69056"/>
                  <a:gd name="connsiteX2" fmla="*/ 183356 w 183356"/>
                  <a:gd name="connsiteY2" fmla="*/ 69056 h 69056"/>
                  <a:gd name="connsiteX3" fmla="*/ 169069 w 183356"/>
                  <a:gd name="connsiteY3" fmla="*/ 0 h 69056"/>
                  <a:gd name="connsiteX4" fmla="*/ 0 w 183356"/>
                  <a:gd name="connsiteY4" fmla="*/ 0 h 69056"/>
                  <a:gd name="connsiteX0" fmla="*/ 0 w 185737"/>
                  <a:gd name="connsiteY0" fmla="*/ 9525 h 69056"/>
                  <a:gd name="connsiteX1" fmla="*/ 2381 w 185737"/>
                  <a:gd name="connsiteY1" fmla="*/ 69056 h 69056"/>
                  <a:gd name="connsiteX2" fmla="*/ 185737 w 185737"/>
                  <a:gd name="connsiteY2" fmla="*/ 69056 h 69056"/>
                  <a:gd name="connsiteX3" fmla="*/ 171450 w 185737"/>
                  <a:gd name="connsiteY3" fmla="*/ 0 h 69056"/>
                  <a:gd name="connsiteX4" fmla="*/ 0 w 185737"/>
                  <a:gd name="connsiteY4" fmla="*/ 9525 h 69056"/>
                  <a:gd name="connsiteX0" fmla="*/ 0 w 185737"/>
                  <a:gd name="connsiteY0" fmla="*/ 0 h 59531"/>
                  <a:gd name="connsiteX1" fmla="*/ 2381 w 185737"/>
                  <a:gd name="connsiteY1" fmla="*/ 59531 h 59531"/>
                  <a:gd name="connsiteX2" fmla="*/ 185737 w 185737"/>
                  <a:gd name="connsiteY2" fmla="*/ 59531 h 59531"/>
                  <a:gd name="connsiteX3" fmla="*/ 173832 w 185737"/>
                  <a:gd name="connsiteY3" fmla="*/ 2381 h 59531"/>
                  <a:gd name="connsiteX4" fmla="*/ 0 w 185737"/>
                  <a:gd name="connsiteY4" fmla="*/ 0 h 59531"/>
                  <a:gd name="connsiteX0" fmla="*/ 0 w 178594"/>
                  <a:gd name="connsiteY0" fmla="*/ 0 h 59531"/>
                  <a:gd name="connsiteX1" fmla="*/ 2381 w 178594"/>
                  <a:gd name="connsiteY1" fmla="*/ 59531 h 59531"/>
                  <a:gd name="connsiteX2" fmla="*/ 178594 w 178594"/>
                  <a:gd name="connsiteY2" fmla="*/ 57150 h 59531"/>
                  <a:gd name="connsiteX3" fmla="*/ 173832 w 178594"/>
                  <a:gd name="connsiteY3" fmla="*/ 2381 h 59531"/>
                  <a:gd name="connsiteX4" fmla="*/ 0 w 178594"/>
                  <a:gd name="connsiteY4" fmla="*/ 0 h 59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594" h="59531">
                    <a:moveTo>
                      <a:pt x="0" y="0"/>
                    </a:moveTo>
                    <a:cubicBezTo>
                      <a:pt x="794" y="19844"/>
                      <a:pt x="1587" y="39687"/>
                      <a:pt x="2381" y="59531"/>
                    </a:cubicBezTo>
                    <a:lnTo>
                      <a:pt x="178594" y="57150"/>
                    </a:lnTo>
                    <a:lnTo>
                      <a:pt x="173832" y="2381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C00000"/>
                  </a:gs>
                  <a:gs pos="100000">
                    <a:srgbClr val="68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Oval 87"/>
            <p:cNvSpPr/>
            <p:nvPr/>
          </p:nvSpPr>
          <p:spPr>
            <a:xfrm>
              <a:off x="5574506" y="4166873"/>
              <a:ext cx="83010" cy="83010"/>
            </a:xfrm>
            <a:prstGeom prst="ellipse">
              <a:avLst/>
            </a:prstGeom>
            <a:gradFill flip="none" rotWithShape="1">
              <a:gsLst>
                <a:gs pos="0">
                  <a:srgbClr val="C00000"/>
                </a:gs>
                <a:gs pos="59000">
                  <a:srgbClr val="680000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561827" y="3268794"/>
            <a:ext cx="176862" cy="824575"/>
            <a:chOff x="4561827" y="3268794"/>
            <a:chExt cx="176862" cy="824575"/>
          </a:xfrm>
        </p:grpSpPr>
        <p:sp>
          <p:nvSpPr>
            <p:cNvPr id="52" name="Rectangle 51"/>
            <p:cNvSpPr/>
            <p:nvPr/>
          </p:nvSpPr>
          <p:spPr>
            <a:xfrm>
              <a:off x="4564856" y="3268794"/>
              <a:ext cx="173832" cy="1864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564856" y="3536156"/>
              <a:ext cx="173832" cy="2482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564856" y="3852863"/>
              <a:ext cx="173832" cy="2405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561827" y="3398044"/>
              <a:ext cx="176861" cy="59531"/>
            </a:xfrm>
            <a:custGeom>
              <a:avLst/>
              <a:gdLst>
                <a:gd name="connsiteX0" fmla="*/ 3029 w 181623"/>
                <a:gd name="connsiteY0" fmla="*/ 0 h 59531"/>
                <a:gd name="connsiteX1" fmla="*/ 181623 w 181623"/>
                <a:gd name="connsiteY1" fmla="*/ 0 h 59531"/>
                <a:gd name="connsiteX2" fmla="*/ 181623 w 181623"/>
                <a:gd name="connsiteY2" fmla="*/ 59531 h 59531"/>
                <a:gd name="connsiteX3" fmla="*/ 648 w 181623"/>
                <a:gd name="connsiteY3" fmla="*/ 59531 h 59531"/>
                <a:gd name="connsiteX4" fmla="*/ 3029 w 181623"/>
                <a:gd name="connsiteY4" fmla="*/ 0 h 5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623" h="59531">
                  <a:moveTo>
                    <a:pt x="3029" y="0"/>
                  </a:moveTo>
                  <a:lnTo>
                    <a:pt x="181623" y="0"/>
                  </a:lnTo>
                  <a:lnTo>
                    <a:pt x="181623" y="59531"/>
                  </a:lnTo>
                  <a:lnTo>
                    <a:pt x="648" y="59531"/>
                  </a:lnTo>
                  <a:cubicBezTo>
                    <a:pt x="-146" y="41275"/>
                    <a:pt x="-939" y="23018"/>
                    <a:pt x="3029" y="0"/>
                  </a:cubicBezTo>
                  <a:close/>
                </a:path>
              </a:pathLst>
            </a:custGeom>
            <a:gradFill>
              <a:gsLst>
                <a:gs pos="0">
                  <a:srgbClr val="680000"/>
                </a:gs>
                <a:gs pos="52000">
                  <a:srgbClr val="C00000"/>
                </a:gs>
                <a:gs pos="100000">
                  <a:srgbClr val="680000"/>
                </a:gs>
              </a:gsLst>
              <a:lin ang="108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4566605" y="3724257"/>
              <a:ext cx="172083" cy="59531"/>
            </a:xfrm>
            <a:custGeom>
              <a:avLst/>
              <a:gdLst>
                <a:gd name="connsiteX0" fmla="*/ 3029 w 181623"/>
                <a:gd name="connsiteY0" fmla="*/ 0 h 59531"/>
                <a:gd name="connsiteX1" fmla="*/ 181623 w 181623"/>
                <a:gd name="connsiteY1" fmla="*/ 0 h 59531"/>
                <a:gd name="connsiteX2" fmla="*/ 181623 w 181623"/>
                <a:gd name="connsiteY2" fmla="*/ 59531 h 59531"/>
                <a:gd name="connsiteX3" fmla="*/ 648 w 181623"/>
                <a:gd name="connsiteY3" fmla="*/ 59531 h 59531"/>
                <a:gd name="connsiteX4" fmla="*/ 3029 w 181623"/>
                <a:gd name="connsiteY4" fmla="*/ 0 h 5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623" h="59531">
                  <a:moveTo>
                    <a:pt x="3029" y="0"/>
                  </a:moveTo>
                  <a:lnTo>
                    <a:pt x="181623" y="0"/>
                  </a:lnTo>
                  <a:lnTo>
                    <a:pt x="181623" y="59531"/>
                  </a:lnTo>
                  <a:lnTo>
                    <a:pt x="648" y="59531"/>
                  </a:lnTo>
                  <a:cubicBezTo>
                    <a:pt x="-146" y="41275"/>
                    <a:pt x="-939" y="23018"/>
                    <a:pt x="3029" y="0"/>
                  </a:cubicBezTo>
                  <a:close/>
                </a:path>
              </a:pathLst>
            </a:custGeom>
            <a:gradFill>
              <a:gsLst>
                <a:gs pos="0">
                  <a:srgbClr val="680000"/>
                </a:gs>
                <a:gs pos="52000">
                  <a:srgbClr val="C00000"/>
                </a:gs>
                <a:gs pos="100000">
                  <a:srgbClr val="680000"/>
                </a:gs>
              </a:gsLst>
              <a:lin ang="108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4564225" y="4033787"/>
              <a:ext cx="174464" cy="59531"/>
            </a:xfrm>
            <a:custGeom>
              <a:avLst/>
              <a:gdLst>
                <a:gd name="connsiteX0" fmla="*/ 3029 w 181623"/>
                <a:gd name="connsiteY0" fmla="*/ 0 h 59531"/>
                <a:gd name="connsiteX1" fmla="*/ 181623 w 181623"/>
                <a:gd name="connsiteY1" fmla="*/ 0 h 59531"/>
                <a:gd name="connsiteX2" fmla="*/ 181623 w 181623"/>
                <a:gd name="connsiteY2" fmla="*/ 59531 h 59531"/>
                <a:gd name="connsiteX3" fmla="*/ 648 w 181623"/>
                <a:gd name="connsiteY3" fmla="*/ 59531 h 59531"/>
                <a:gd name="connsiteX4" fmla="*/ 3029 w 181623"/>
                <a:gd name="connsiteY4" fmla="*/ 0 h 5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623" h="59531">
                  <a:moveTo>
                    <a:pt x="3029" y="0"/>
                  </a:moveTo>
                  <a:lnTo>
                    <a:pt x="181623" y="0"/>
                  </a:lnTo>
                  <a:lnTo>
                    <a:pt x="181623" y="59531"/>
                  </a:lnTo>
                  <a:lnTo>
                    <a:pt x="648" y="59531"/>
                  </a:lnTo>
                  <a:cubicBezTo>
                    <a:pt x="-146" y="41275"/>
                    <a:pt x="-939" y="23018"/>
                    <a:pt x="3029" y="0"/>
                  </a:cubicBezTo>
                  <a:close/>
                </a:path>
              </a:pathLst>
            </a:custGeom>
            <a:gradFill>
              <a:gsLst>
                <a:gs pos="0">
                  <a:srgbClr val="680000"/>
                </a:gs>
                <a:gs pos="52000">
                  <a:srgbClr val="C00000"/>
                </a:gs>
                <a:gs pos="100000">
                  <a:srgbClr val="680000"/>
                </a:gs>
              </a:gsLst>
              <a:lin ang="108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88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5</cp:revision>
  <dcterms:created xsi:type="dcterms:W3CDTF">2012-07-27T04:15:37Z</dcterms:created>
  <dcterms:modified xsi:type="dcterms:W3CDTF">2012-07-27T05:01:38Z</dcterms:modified>
</cp:coreProperties>
</file>