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0000"/>
    <a:srgbClr val="460000"/>
    <a:srgbClr val="360000"/>
    <a:srgbClr val="1A0000"/>
    <a:srgbClr val="2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9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3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8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5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6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6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1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6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8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87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AC418-F93C-413F-99BB-3C5D8D4EAA4D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62F12-8E3E-417E-8661-C3EA9FB70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7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/>
          <p:cNvGrpSpPr/>
          <p:nvPr/>
        </p:nvGrpSpPr>
        <p:grpSpPr>
          <a:xfrm flipH="1">
            <a:off x="3070085" y="1839257"/>
            <a:ext cx="1155381" cy="2727047"/>
            <a:chOff x="4224338" y="1840706"/>
            <a:chExt cx="1155381" cy="2727047"/>
          </a:xfrm>
        </p:grpSpPr>
        <p:sp>
          <p:nvSpPr>
            <p:cNvPr id="57" name="Freeform 56"/>
            <p:cNvSpPr/>
            <p:nvPr/>
          </p:nvSpPr>
          <p:spPr>
            <a:xfrm>
              <a:off x="4225159" y="1873844"/>
              <a:ext cx="927913" cy="2689147"/>
            </a:xfrm>
            <a:custGeom>
              <a:avLst/>
              <a:gdLst>
                <a:gd name="connsiteX0" fmla="*/ 4505 w 932418"/>
                <a:gd name="connsiteY0" fmla="*/ 0 h 2689147"/>
                <a:gd name="connsiteX1" fmla="*/ 135133 w 932418"/>
                <a:gd name="connsiteY1" fmla="*/ 0 h 2689147"/>
                <a:gd name="connsiteX2" fmla="*/ 252248 w 932418"/>
                <a:gd name="connsiteY2" fmla="*/ 9009 h 2689147"/>
                <a:gd name="connsiteX3" fmla="*/ 355850 w 932418"/>
                <a:gd name="connsiteY3" fmla="*/ 22523 h 2689147"/>
                <a:gd name="connsiteX4" fmla="*/ 481975 w 932418"/>
                <a:gd name="connsiteY4" fmla="*/ 67567 h 2689147"/>
                <a:gd name="connsiteX5" fmla="*/ 599090 w 932418"/>
                <a:gd name="connsiteY5" fmla="*/ 135133 h 2689147"/>
                <a:gd name="connsiteX6" fmla="*/ 716205 w 932418"/>
                <a:gd name="connsiteY6" fmla="*/ 252249 h 2689147"/>
                <a:gd name="connsiteX7" fmla="*/ 801789 w 932418"/>
                <a:gd name="connsiteY7" fmla="*/ 378373 h 2689147"/>
                <a:gd name="connsiteX8" fmla="*/ 878365 w 932418"/>
                <a:gd name="connsiteY8" fmla="*/ 558550 h 2689147"/>
                <a:gd name="connsiteX9" fmla="*/ 932418 w 932418"/>
                <a:gd name="connsiteY9" fmla="*/ 765754 h 2689147"/>
                <a:gd name="connsiteX10" fmla="*/ 932418 w 932418"/>
                <a:gd name="connsiteY10" fmla="*/ 1324304 h 2689147"/>
                <a:gd name="connsiteX11" fmla="*/ 914400 w 932418"/>
                <a:gd name="connsiteY11" fmla="*/ 1630605 h 2689147"/>
                <a:gd name="connsiteX12" fmla="*/ 855843 w 932418"/>
                <a:gd name="connsiteY12" fmla="*/ 1959429 h 2689147"/>
                <a:gd name="connsiteX13" fmla="*/ 810798 w 932418"/>
                <a:gd name="connsiteY13" fmla="*/ 2144111 h 2689147"/>
                <a:gd name="connsiteX14" fmla="*/ 779267 w 932418"/>
                <a:gd name="connsiteY14" fmla="*/ 2270235 h 2689147"/>
                <a:gd name="connsiteX15" fmla="*/ 635125 w 932418"/>
                <a:gd name="connsiteY15" fmla="*/ 2310775 h 2689147"/>
                <a:gd name="connsiteX16" fmla="*/ 477470 w 932418"/>
                <a:gd name="connsiteY16" fmla="*/ 2369332 h 2689147"/>
                <a:gd name="connsiteX17" fmla="*/ 333328 w 932418"/>
                <a:gd name="connsiteY17" fmla="*/ 2445908 h 2689147"/>
                <a:gd name="connsiteX18" fmla="*/ 247744 w 932418"/>
                <a:gd name="connsiteY18" fmla="*/ 2554014 h 2689147"/>
                <a:gd name="connsiteX19" fmla="*/ 216213 w 932418"/>
                <a:gd name="connsiteY19" fmla="*/ 2612572 h 2689147"/>
                <a:gd name="connsiteX20" fmla="*/ 112611 w 932418"/>
                <a:gd name="connsiteY20" fmla="*/ 2671129 h 2689147"/>
                <a:gd name="connsiteX21" fmla="*/ 0 w 932418"/>
                <a:gd name="connsiteY21" fmla="*/ 2689147 h 2689147"/>
                <a:gd name="connsiteX0" fmla="*/ 0 w 927913"/>
                <a:gd name="connsiteY0" fmla="*/ 0 h 2689147"/>
                <a:gd name="connsiteX1" fmla="*/ 130628 w 927913"/>
                <a:gd name="connsiteY1" fmla="*/ 0 h 2689147"/>
                <a:gd name="connsiteX2" fmla="*/ 247743 w 927913"/>
                <a:gd name="connsiteY2" fmla="*/ 9009 h 2689147"/>
                <a:gd name="connsiteX3" fmla="*/ 351345 w 927913"/>
                <a:gd name="connsiteY3" fmla="*/ 22523 h 2689147"/>
                <a:gd name="connsiteX4" fmla="*/ 477470 w 927913"/>
                <a:gd name="connsiteY4" fmla="*/ 67567 h 2689147"/>
                <a:gd name="connsiteX5" fmla="*/ 594585 w 927913"/>
                <a:gd name="connsiteY5" fmla="*/ 135133 h 2689147"/>
                <a:gd name="connsiteX6" fmla="*/ 711700 w 927913"/>
                <a:gd name="connsiteY6" fmla="*/ 252249 h 2689147"/>
                <a:gd name="connsiteX7" fmla="*/ 797284 w 927913"/>
                <a:gd name="connsiteY7" fmla="*/ 378373 h 2689147"/>
                <a:gd name="connsiteX8" fmla="*/ 873860 w 927913"/>
                <a:gd name="connsiteY8" fmla="*/ 558550 h 2689147"/>
                <a:gd name="connsiteX9" fmla="*/ 927913 w 927913"/>
                <a:gd name="connsiteY9" fmla="*/ 765754 h 2689147"/>
                <a:gd name="connsiteX10" fmla="*/ 927913 w 927913"/>
                <a:gd name="connsiteY10" fmla="*/ 1324304 h 2689147"/>
                <a:gd name="connsiteX11" fmla="*/ 909895 w 927913"/>
                <a:gd name="connsiteY11" fmla="*/ 1630605 h 2689147"/>
                <a:gd name="connsiteX12" fmla="*/ 851338 w 927913"/>
                <a:gd name="connsiteY12" fmla="*/ 1959429 h 2689147"/>
                <a:gd name="connsiteX13" fmla="*/ 806293 w 927913"/>
                <a:gd name="connsiteY13" fmla="*/ 2144111 h 2689147"/>
                <a:gd name="connsiteX14" fmla="*/ 774762 w 927913"/>
                <a:gd name="connsiteY14" fmla="*/ 2270235 h 2689147"/>
                <a:gd name="connsiteX15" fmla="*/ 630620 w 927913"/>
                <a:gd name="connsiteY15" fmla="*/ 2310775 h 2689147"/>
                <a:gd name="connsiteX16" fmla="*/ 472965 w 927913"/>
                <a:gd name="connsiteY16" fmla="*/ 2369332 h 2689147"/>
                <a:gd name="connsiteX17" fmla="*/ 328823 w 927913"/>
                <a:gd name="connsiteY17" fmla="*/ 2445908 h 2689147"/>
                <a:gd name="connsiteX18" fmla="*/ 243239 w 927913"/>
                <a:gd name="connsiteY18" fmla="*/ 2554014 h 2689147"/>
                <a:gd name="connsiteX19" fmla="*/ 211708 w 927913"/>
                <a:gd name="connsiteY19" fmla="*/ 2612572 h 2689147"/>
                <a:gd name="connsiteX20" fmla="*/ 108106 w 927913"/>
                <a:gd name="connsiteY20" fmla="*/ 2671129 h 2689147"/>
                <a:gd name="connsiteX21" fmla="*/ 16926 w 927913"/>
                <a:gd name="connsiteY21" fmla="*/ 2689147 h 2689147"/>
                <a:gd name="connsiteX0" fmla="*/ 0 w 927913"/>
                <a:gd name="connsiteY0" fmla="*/ 0 h 2689147"/>
                <a:gd name="connsiteX1" fmla="*/ 130628 w 927913"/>
                <a:gd name="connsiteY1" fmla="*/ 0 h 2689147"/>
                <a:gd name="connsiteX2" fmla="*/ 247743 w 927913"/>
                <a:gd name="connsiteY2" fmla="*/ 9009 h 2689147"/>
                <a:gd name="connsiteX3" fmla="*/ 351345 w 927913"/>
                <a:gd name="connsiteY3" fmla="*/ 22523 h 2689147"/>
                <a:gd name="connsiteX4" fmla="*/ 477470 w 927913"/>
                <a:gd name="connsiteY4" fmla="*/ 67567 h 2689147"/>
                <a:gd name="connsiteX5" fmla="*/ 594585 w 927913"/>
                <a:gd name="connsiteY5" fmla="*/ 135133 h 2689147"/>
                <a:gd name="connsiteX6" fmla="*/ 711700 w 927913"/>
                <a:gd name="connsiteY6" fmla="*/ 252249 h 2689147"/>
                <a:gd name="connsiteX7" fmla="*/ 797284 w 927913"/>
                <a:gd name="connsiteY7" fmla="*/ 378373 h 2689147"/>
                <a:gd name="connsiteX8" fmla="*/ 873860 w 927913"/>
                <a:gd name="connsiteY8" fmla="*/ 558550 h 2689147"/>
                <a:gd name="connsiteX9" fmla="*/ 927913 w 927913"/>
                <a:gd name="connsiteY9" fmla="*/ 765754 h 2689147"/>
                <a:gd name="connsiteX10" fmla="*/ 927913 w 927913"/>
                <a:gd name="connsiteY10" fmla="*/ 1324304 h 2689147"/>
                <a:gd name="connsiteX11" fmla="*/ 909895 w 927913"/>
                <a:gd name="connsiteY11" fmla="*/ 1630605 h 2689147"/>
                <a:gd name="connsiteX12" fmla="*/ 851338 w 927913"/>
                <a:gd name="connsiteY12" fmla="*/ 1959429 h 2689147"/>
                <a:gd name="connsiteX13" fmla="*/ 806293 w 927913"/>
                <a:gd name="connsiteY13" fmla="*/ 2144111 h 2689147"/>
                <a:gd name="connsiteX14" fmla="*/ 774762 w 927913"/>
                <a:gd name="connsiteY14" fmla="*/ 2270235 h 2689147"/>
                <a:gd name="connsiteX15" fmla="*/ 630620 w 927913"/>
                <a:gd name="connsiteY15" fmla="*/ 2310775 h 2689147"/>
                <a:gd name="connsiteX16" fmla="*/ 472965 w 927913"/>
                <a:gd name="connsiteY16" fmla="*/ 2369332 h 2689147"/>
                <a:gd name="connsiteX17" fmla="*/ 328823 w 927913"/>
                <a:gd name="connsiteY17" fmla="*/ 2445908 h 2689147"/>
                <a:gd name="connsiteX18" fmla="*/ 243239 w 927913"/>
                <a:gd name="connsiteY18" fmla="*/ 2554014 h 2689147"/>
                <a:gd name="connsiteX19" fmla="*/ 211708 w 927913"/>
                <a:gd name="connsiteY19" fmla="*/ 2612572 h 2689147"/>
                <a:gd name="connsiteX20" fmla="*/ 108106 w 927913"/>
                <a:gd name="connsiteY20" fmla="*/ 2671129 h 2689147"/>
                <a:gd name="connsiteX21" fmla="*/ 2639 w 927913"/>
                <a:gd name="connsiteY21" fmla="*/ 2689147 h 2689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927913" h="2689147">
                  <a:moveTo>
                    <a:pt x="0" y="0"/>
                  </a:moveTo>
                  <a:lnTo>
                    <a:pt x="130628" y="0"/>
                  </a:lnTo>
                  <a:lnTo>
                    <a:pt x="247743" y="9009"/>
                  </a:lnTo>
                  <a:lnTo>
                    <a:pt x="351345" y="22523"/>
                  </a:lnTo>
                  <a:lnTo>
                    <a:pt x="477470" y="67567"/>
                  </a:lnTo>
                  <a:lnTo>
                    <a:pt x="594585" y="135133"/>
                  </a:lnTo>
                  <a:lnTo>
                    <a:pt x="711700" y="252249"/>
                  </a:lnTo>
                  <a:lnTo>
                    <a:pt x="797284" y="378373"/>
                  </a:lnTo>
                  <a:lnTo>
                    <a:pt x="873860" y="558550"/>
                  </a:lnTo>
                  <a:lnTo>
                    <a:pt x="927913" y="765754"/>
                  </a:lnTo>
                  <a:lnTo>
                    <a:pt x="927913" y="1324304"/>
                  </a:lnTo>
                  <a:lnTo>
                    <a:pt x="909895" y="1630605"/>
                  </a:lnTo>
                  <a:lnTo>
                    <a:pt x="851338" y="1959429"/>
                  </a:lnTo>
                  <a:lnTo>
                    <a:pt x="806293" y="2144111"/>
                  </a:lnTo>
                  <a:lnTo>
                    <a:pt x="774762" y="2270235"/>
                  </a:lnTo>
                  <a:lnTo>
                    <a:pt x="630620" y="2310775"/>
                  </a:lnTo>
                  <a:lnTo>
                    <a:pt x="472965" y="2369332"/>
                  </a:lnTo>
                  <a:lnTo>
                    <a:pt x="328823" y="2445908"/>
                  </a:lnTo>
                  <a:lnTo>
                    <a:pt x="243239" y="2554014"/>
                  </a:lnTo>
                  <a:lnTo>
                    <a:pt x="211708" y="2612572"/>
                  </a:lnTo>
                  <a:lnTo>
                    <a:pt x="108106" y="2671129"/>
                  </a:lnTo>
                  <a:lnTo>
                    <a:pt x="2639" y="2689147"/>
                  </a:lnTo>
                </a:path>
              </a:pathLst>
            </a:custGeom>
            <a:gradFill flip="none" rotWithShape="1">
              <a:gsLst>
                <a:gs pos="2000">
                  <a:srgbClr val="460000"/>
                </a:gs>
                <a:gs pos="87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4224641" y="3149462"/>
              <a:ext cx="387898" cy="1418291"/>
            </a:xfrm>
            <a:custGeom>
              <a:avLst/>
              <a:gdLst>
                <a:gd name="connsiteX0" fmla="*/ 0 w 387381"/>
                <a:gd name="connsiteY0" fmla="*/ 4504 h 1405383"/>
                <a:gd name="connsiteX1" fmla="*/ 112610 w 387381"/>
                <a:gd name="connsiteY1" fmla="*/ 0 h 1405383"/>
                <a:gd name="connsiteX2" fmla="*/ 225221 w 387381"/>
                <a:gd name="connsiteY2" fmla="*/ 22522 h 1405383"/>
                <a:gd name="connsiteX3" fmla="*/ 301797 w 387381"/>
                <a:gd name="connsiteY3" fmla="*/ 67566 h 1405383"/>
                <a:gd name="connsiteX4" fmla="*/ 342337 w 387381"/>
                <a:gd name="connsiteY4" fmla="*/ 139637 h 1405383"/>
                <a:gd name="connsiteX5" fmla="*/ 378372 w 387381"/>
                <a:gd name="connsiteY5" fmla="*/ 351346 h 1405383"/>
                <a:gd name="connsiteX6" fmla="*/ 387381 w 387381"/>
                <a:gd name="connsiteY6" fmla="*/ 675665 h 1405383"/>
                <a:gd name="connsiteX7" fmla="*/ 364859 w 387381"/>
                <a:gd name="connsiteY7" fmla="*/ 945931 h 1405383"/>
                <a:gd name="connsiteX8" fmla="*/ 342337 w 387381"/>
                <a:gd name="connsiteY8" fmla="*/ 1117099 h 1405383"/>
                <a:gd name="connsiteX9" fmla="*/ 297292 w 387381"/>
                <a:gd name="connsiteY9" fmla="*/ 1229710 h 1405383"/>
                <a:gd name="connsiteX10" fmla="*/ 238735 w 387381"/>
                <a:gd name="connsiteY10" fmla="*/ 1319799 h 1405383"/>
                <a:gd name="connsiteX11" fmla="*/ 171168 w 387381"/>
                <a:gd name="connsiteY11" fmla="*/ 1360339 h 1405383"/>
                <a:gd name="connsiteX12" fmla="*/ 99097 w 387381"/>
                <a:gd name="connsiteY12" fmla="*/ 1396374 h 1405383"/>
                <a:gd name="connsiteX13" fmla="*/ 9008 w 387381"/>
                <a:gd name="connsiteY13" fmla="*/ 1405383 h 1405383"/>
                <a:gd name="connsiteX0" fmla="*/ 0 w 382619"/>
                <a:gd name="connsiteY0" fmla="*/ 0 h 1412785"/>
                <a:gd name="connsiteX1" fmla="*/ 107848 w 382619"/>
                <a:gd name="connsiteY1" fmla="*/ 7402 h 1412785"/>
                <a:gd name="connsiteX2" fmla="*/ 220459 w 382619"/>
                <a:gd name="connsiteY2" fmla="*/ 29924 h 1412785"/>
                <a:gd name="connsiteX3" fmla="*/ 297035 w 382619"/>
                <a:gd name="connsiteY3" fmla="*/ 74968 h 1412785"/>
                <a:gd name="connsiteX4" fmla="*/ 337575 w 382619"/>
                <a:gd name="connsiteY4" fmla="*/ 147039 h 1412785"/>
                <a:gd name="connsiteX5" fmla="*/ 373610 w 382619"/>
                <a:gd name="connsiteY5" fmla="*/ 358748 h 1412785"/>
                <a:gd name="connsiteX6" fmla="*/ 382619 w 382619"/>
                <a:gd name="connsiteY6" fmla="*/ 683067 h 1412785"/>
                <a:gd name="connsiteX7" fmla="*/ 360097 w 382619"/>
                <a:gd name="connsiteY7" fmla="*/ 953333 h 1412785"/>
                <a:gd name="connsiteX8" fmla="*/ 337575 w 382619"/>
                <a:gd name="connsiteY8" fmla="*/ 1124501 h 1412785"/>
                <a:gd name="connsiteX9" fmla="*/ 292530 w 382619"/>
                <a:gd name="connsiteY9" fmla="*/ 1237112 h 1412785"/>
                <a:gd name="connsiteX10" fmla="*/ 233973 w 382619"/>
                <a:gd name="connsiteY10" fmla="*/ 1327201 h 1412785"/>
                <a:gd name="connsiteX11" fmla="*/ 166406 w 382619"/>
                <a:gd name="connsiteY11" fmla="*/ 1367741 h 1412785"/>
                <a:gd name="connsiteX12" fmla="*/ 94335 w 382619"/>
                <a:gd name="connsiteY12" fmla="*/ 1403776 h 1412785"/>
                <a:gd name="connsiteX13" fmla="*/ 4246 w 382619"/>
                <a:gd name="connsiteY13" fmla="*/ 1412785 h 1412785"/>
                <a:gd name="connsiteX0" fmla="*/ 5279 w 387898"/>
                <a:gd name="connsiteY0" fmla="*/ 0 h 1419928"/>
                <a:gd name="connsiteX1" fmla="*/ 113127 w 387898"/>
                <a:gd name="connsiteY1" fmla="*/ 7402 h 1419928"/>
                <a:gd name="connsiteX2" fmla="*/ 225738 w 387898"/>
                <a:gd name="connsiteY2" fmla="*/ 29924 h 1419928"/>
                <a:gd name="connsiteX3" fmla="*/ 302314 w 387898"/>
                <a:gd name="connsiteY3" fmla="*/ 74968 h 1419928"/>
                <a:gd name="connsiteX4" fmla="*/ 342854 w 387898"/>
                <a:gd name="connsiteY4" fmla="*/ 147039 h 1419928"/>
                <a:gd name="connsiteX5" fmla="*/ 378889 w 387898"/>
                <a:gd name="connsiteY5" fmla="*/ 358748 h 1419928"/>
                <a:gd name="connsiteX6" fmla="*/ 387898 w 387898"/>
                <a:gd name="connsiteY6" fmla="*/ 683067 h 1419928"/>
                <a:gd name="connsiteX7" fmla="*/ 365376 w 387898"/>
                <a:gd name="connsiteY7" fmla="*/ 953333 h 1419928"/>
                <a:gd name="connsiteX8" fmla="*/ 342854 w 387898"/>
                <a:gd name="connsiteY8" fmla="*/ 1124501 h 1419928"/>
                <a:gd name="connsiteX9" fmla="*/ 297809 w 387898"/>
                <a:gd name="connsiteY9" fmla="*/ 1237112 h 1419928"/>
                <a:gd name="connsiteX10" fmla="*/ 239252 w 387898"/>
                <a:gd name="connsiteY10" fmla="*/ 1327201 h 1419928"/>
                <a:gd name="connsiteX11" fmla="*/ 171685 w 387898"/>
                <a:gd name="connsiteY11" fmla="*/ 1367741 h 1419928"/>
                <a:gd name="connsiteX12" fmla="*/ 99614 w 387898"/>
                <a:gd name="connsiteY12" fmla="*/ 1403776 h 1419928"/>
                <a:gd name="connsiteX13" fmla="*/ 0 w 387898"/>
                <a:gd name="connsiteY13" fmla="*/ 1419928 h 1419928"/>
                <a:gd name="connsiteX0" fmla="*/ 5279 w 387898"/>
                <a:gd name="connsiteY0" fmla="*/ 0 h 1417547"/>
                <a:gd name="connsiteX1" fmla="*/ 113127 w 387898"/>
                <a:gd name="connsiteY1" fmla="*/ 7402 h 1417547"/>
                <a:gd name="connsiteX2" fmla="*/ 225738 w 387898"/>
                <a:gd name="connsiteY2" fmla="*/ 29924 h 1417547"/>
                <a:gd name="connsiteX3" fmla="*/ 302314 w 387898"/>
                <a:gd name="connsiteY3" fmla="*/ 74968 h 1417547"/>
                <a:gd name="connsiteX4" fmla="*/ 342854 w 387898"/>
                <a:gd name="connsiteY4" fmla="*/ 147039 h 1417547"/>
                <a:gd name="connsiteX5" fmla="*/ 378889 w 387898"/>
                <a:gd name="connsiteY5" fmla="*/ 358748 h 1417547"/>
                <a:gd name="connsiteX6" fmla="*/ 387898 w 387898"/>
                <a:gd name="connsiteY6" fmla="*/ 683067 h 1417547"/>
                <a:gd name="connsiteX7" fmla="*/ 365376 w 387898"/>
                <a:gd name="connsiteY7" fmla="*/ 953333 h 1417547"/>
                <a:gd name="connsiteX8" fmla="*/ 342854 w 387898"/>
                <a:gd name="connsiteY8" fmla="*/ 1124501 h 1417547"/>
                <a:gd name="connsiteX9" fmla="*/ 297809 w 387898"/>
                <a:gd name="connsiteY9" fmla="*/ 1237112 h 1417547"/>
                <a:gd name="connsiteX10" fmla="*/ 239252 w 387898"/>
                <a:gd name="connsiteY10" fmla="*/ 1327201 h 1417547"/>
                <a:gd name="connsiteX11" fmla="*/ 171685 w 387898"/>
                <a:gd name="connsiteY11" fmla="*/ 1367741 h 1417547"/>
                <a:gd name="connsiteX12" fmla="*/ 99614 w 387898"/>
                <a:gd name="connsiteY12" fmla="*/ 1403776 h 1417547"/>
                <a:gd name="connsiteX13" fmla="*/ 0 w 387898"/>
                <a:gd name="connsiteY13" fmla="*/ 1417547 h 1417547"/>
                <a:gd name="connsiteX0" fmla="*/ 5279 w 387898"/>
                <a:gd name="connsiteY0" fmla="*/ 744 h 1418291"/>
                <a:gd name="connsiteX1" fmla="*/ 5588 w 387898"/>
                <a:gd name="connsiteY1" fmla="*/ 0 h 1418291"/>
                <a:gd name="connsiteX2" fmla="*/ 113127 w 387898"/>
                <a:gd name="connsiteY2" fmla="*/ 8146 h 1418291"/>
                <a:gd name="connsiteX3" fmla="*/ 225738 w 387898"/>
                <a:gd name="connsiteY3" fmla="*/ 30668 h 1418291"/>
                <a:gd name="connsiteX4" fmla="*/ 302314 w 387898"/>
                <a:gd name="connsiteY4" fmla="*/ 75712 h 1418291"/>
                <a:gd name="connsiteX5" fmla="*/ 342854 w 387898"/>
                <a:gd name="connsiteY5" fmla="*/ 147783 h 1418291"/>
                <a:gd name="connsiteX6" fmla="*/ 378889 w 387898"/>
                <a:gd name="connsiteY6" fmla="*/ 359492 h 1418291"/>
                <a:gd name="connsiteX7" fmla="*/ 387898 w 387898"/>
                <a:gd name="connsiteY7" fmla="*/ 683811 h 1418291"/>
                <a:gd name="connsiteX8" fmla="*/ 365376 w 387898"/>
                <a:gd name="connsiteY8" fmla="*/ 954077 h 1418291"/>
                <a:gd name="connsiteX9" fmla="*/ 342854 w 387898"/>
                <a:gd name="connsiteY9" fmla="*/ 1125245 h 1418291"/>
                <a:gd name="connsiteX10" fmla="*/ 297809 w 387898"/>
                <a:gd name="connsiteY10" fmla="*/ 1237856 h 1418291"/>
                <a:gd name="connsiteX11" fmla="*/ 239252 w 387898"/>
                <a:gd name="connsiteY11" fmla="*/ 1327945 h 1418291"/>
                <a:gd name="connsiteX12" fmla="*/ 171685 w 387898"/>
                <a:gd name="connsiteY12" fmla="*/ 1368485 h 1418291"/>
                <a:gd name="connsiteX13" fmla="*/ 99614 w 387898"/>
                <a:gd name="connsiteY13" fmla="*/ 1404520 h 1418291"/>
                <a:gd name="connsiteX14" fmla="*/ 0 w 387898"/>
                <a:gd name="connsiteY14" fmla="*/ 1418291 h 1418291"/>
                <a:gd name="connsiteX0" fmla="*/ 5588 w 387898"/>
                <a:gd name="connsiteY0" fmla="*/ 0 h 1418291"/>
                <a:gd name="connsiteX1" fmla="*/ 113127 w 387898"/>
                <a:gd name="connsiteY1" fmla="*/ 8146 h 1418291"/>
                <a:gd name="connsiteX2" fmla="*/ 225738 w 387898"/>
                <a:gd name="connsiteY2" fmla="*/ 30668 h 1418291"/>
                <a:gd name="connsiteX3" fmla="*/ 302314 w 387898"/>
                <a:gd name="connsiteY3" fmla="*/ 75712 h 1418291"/>
                <a:gd name="connsiteX4" fmla="*/ 342854 w 387898"/>
                <a:gd name="connsiteY4" fmla="*/ 147783 h 1418291"/>
                <a:gd name="connsiteX5" fmla="*/ 378889 w 387898"/>
                <a:gd name="connsiteY5" fmla="*/ 359492 h 1418291"/>
                <a:gd name="connsiteX6" fmla="*/ 387898 w 387898"/>
                <a:gd name="connsiteY6" fmla="*/ 683811 h 1418291"/>
                <a:gd name="connsiteX7" fmla="*/ 365376 w 387898"/>
                <a:gd name="connsiteY7" fmla="*/ 954077 h 1418291"/>
                <a:gd name="connsiteX8" fmla="*/ 342854 w 387898"/>
                <a:gd name="connsiteY8" fmla="*/ 1125245 h 1418291"/>
                <a:gd name="connsiteX9" fmla="*/ 297809 w 387898"/>
                <a:gd name="connsiteY9" fmla="*/ 1237856 h 1418291"/>
                <a:gd name="connsiteX10" fmla="*/ 239252 w 387898"/>
                <a:gd name="connsiteY10" fmla="*/ 1327945 h 1418291"/>
                <a:gd name="connsiteX11" fmla="*/ 171685 w 387898"/>
                <a:gd name="connsiteY11" fmla="*/ 1368485 h 1418291"/>
                <a:gd name="connsiteX12" fmla="*/ 99614 w 387898"/>
                <a:gd name="connsiteY12" fmla="*/ 1404520 h 1418291"/>
                <a:gd name="connsiteX13" fmla="*/ 0 w 387898"/>
                <a:gd name="connsiteY13" fmla="*/ 1418291 h 1418291"/>
                <a:gd name="connsiteX0" fmla="*/ 826 w 387898"/>
                <a:gd name="connsiteY0" fmla="*/ 0 h 1418291"/>
                <a:gd name="connsiteX1" fmla="*/ 113127 w 387898"/>
                <a:gd name="connsiteY1" fmla="*/ 8146 h 1418291"/>
                <a:gd name="connsiteX2" fmla="*/ 225738 w 387898"/>
                <a:gd name="connsiteY2" fmla="*/ 30668 h 1418291"/>
                <a:gd name="connsiteX3" fmla="*/ 302314 w 387898"/>
                <a:gd name="connsiteY3" fmla="*/ 75712 h 1418291"/>
                <a:gd name="connsiteX4" fmla="*/ 342854 w 387898"/>
                <a:gd name="connsiteY4" fmla="*/ 147783 h 1418291"/>
                <a:gd name="connsiteX5" fmla="*/ 378889 w 387898"/>
                <a:gd name="connsiteY5" fmla="*/ 359492 h 1418291"/>
                <a:gd name="connsiteX6" fmla="*/ 387898 w 387898"/>
                <a:gd name="connsiteY6" fmla="*/ 683811 h 1418291"/>
                <a:gd name="connsiteX7" fmla="*/ 365376 w 387898"/>
                <a:gd name="connsiteY7" fmla="*/ 954077 h 1418291"/>
                <a:gd name="connsiteX8" fmla="*/ 342854 w 387898"/>
                <a:gd name="connsiteY8" fmla="*/ 1125245 h 1418291"/>
                <a:gd name="connsiteX9" fmla="*/ 297809 w 387898"/>
                <a:gd name="connsiteY9" fmla="*/ 1237856 h 1418291"/>
                <a:gd name="connsiteX10" fmla="*/ 239252 w 387898"/>
                <a:gd name="connsiteY10" fmla="*/ 1327945 h 1418291"/>
                <a:gd name="connsiteX11" fmla="*/ 171685 w 387898"/>
                <a:gd name="connsiteY11" fmla="*/ 1368485 h 1418291"/>
                <a:gd name="connsiteX12" fmla="*/ 99614 w 387898"/>
                <a:gd name="connsiteY12" fmla="*/ 1404520 h 1418291"/>
                <a:gd name="connsiteX13" fmla="*/ 0 w 387898"/>
                <a:gd name="connsiteY13" fmla="*/ 1418291 h 1418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87898" h="1418291">
                  <a:moveTo>
                    <a:pt x="826" y="0"/>
                  </a:moveTo>
                  <a:lnTo>
                    <a:pt x="113127" y="8146"/>
                  </a:lnTo>
                  <a:lnTo>
                    <a:pt x="225738" y="30668"/>
                  </a:lnTo>
                  <a:lnTo>
                    <a:pt x="302314" y="75712"/>
                  </a:lnTo>
                  <a:lnTo>
                    <a:pt x="342854" y="147783"/>
                  </a:lnTo>
                  <a:lnTo>
                    <a:pt x="378889" y="359492"/>
                  </a:lnTo>
                  <a:lnTo>
                    <a:pt x="387898" y="683811"/>
                  </a:lnTo>
                  <a:lnTo>
                    <a:pt x="365376" y="954077"/>
                  </a:lnTo>
                  <a:lnTo>
                    <a:pt x="342854" y="1125245"/>
                  </a:lnTo>
                  <a:lnTo>
                    <a:pt x="297809" y="1237856"/>
                  </a:lnTo>
                  <a:lnTo>
                    <a:pt x="239252" y="1327945"/>
                  </a:lnTo>
                  <a:lnTo>
                    <a:pt x="171685" y="1368485"/>
                  </a:lnTo>
                  <a:lnTo>
                    <a:pt x="99614" y="1404520"/>
                  </a:lnTo>
                  <a:lnTo>
                    <a:pt x="0" y="1418291"/>
                  </a:lnTo>
                </a:path>
              </a:pathLst>
            </a:custGeom>
            <a:gradFill>
              <a:gsLst>
                <a:gs pos="3400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153072" y="2667000"/>
              <a:ext cx="180928" cy="609600"/>
            </a:xfrm>
            <a:prstGeom prst="rect">
              <a:avLst/>
            </a:prstGeom>
            <a:gradFill flip="none" rotWithShape="1">
              <a:gsLst>
                <a:gs pos="4700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lin ang="54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4999921" y="2986439"/>
              <a:ext cx="256753" cy="1391870"/>
            </a:xfrm>
            <a:custGeom>
              <a:avLst/>
              <a:gdLst>
                <a:gd name="connsiteX0" fmla="*/ 256753 w 256753"/>
                <a:gd name="connsiteY0" fmla="*/ 0 h 1391870"/>
                <a:gd name="connsiteX1" fmla="*/ 256753 w 256753"/>
                <a:gd name="connsiteY1" fmla="*/ 292789 h 1391870"/>
                <a:gd name="connsiteX2" fmla="*/ 238735 w 256753"/>
                <a:gd name="connsiteY2" fmla="*/ 504497 h 1391870"/>
                <a:gd name="connsiteX3" fmla="*/ 193691 w 256753"/>
                <a:gd name="connsiteY3" fmla="*/ 720710 h 1391870"/>
                <a:gd name="connsiteX4" fmla="*/ 117115 w 256753"/>
                <a:gd name="connsiteY4" fmla="*/ 986471 h 1391870"/>
                <a:gd name="connsiteX5" fmla="*/ 90089 w 256753"/>
                <a:gd name="connsiteY5" fmla="*/ 1184666 h 1391870"/>
                <a:gd name="connsiteX6" fmla="*/ 175673 w 256753"/>
                <a:gd name="connsiteY6" fmla="*/ 1391870 h 1391870"/>
                <a:gd name="connsiteX7" fmla="*/ 85584 w 256753"/>
                <a:gd name="connsiteY7" fmla="*/ 1391870 h 1391870"/>
                <a:gd name="connsiteX8" fmla="*/ 0 w 256753"/>
                <a:gd name="connsiteY8" fmla="*/ 1189171 h 1391870"/>
                <a:gd name="connsiteX9" fmla="*/ 54053 w 256753"/>
                <a:gd name="connsiteY9" fmla="*/ 968454 h 1391870"/>
                <a:gd name="connsiteX10" fmla="*/ 117115 w 256753"/>
                <a:gd name="connsiteY10" fmla="*/ 702692 h 1391870"/>
                <a:gd name="connsiteX11" fmla="*/ 148646 w 256753"/>
                <a:gd name="connsiteY11" fmla="*/ 518010 h 1391870"/>
                <a:gd name="connsiteX12" fmla="*/ 153151 w 256753"/>
                <a:gd name="connsiteY12" fmla="*/ 9009 h 1391870"/>
                <a:gd name="connsiteX13" fmla="*/ 256753 w 256753"/>
                <a:gd name="connsiteY13" fmla="*/ 0 h 1391870"/>
                <a:gd name="connsiteX0" fmla="*/ 256753 w 256753"/>
                <a:gd name="connsiteY0" fmla="*/ 0 h 1391870"/>
                <a:gd name="connsiteX1" fmla="*/ 256753 w 256753"/>
                <a:gd name="connsiteY1" fmla="*/ 292789 h 1391870"/>
                <a:gd name="connsiteX2" fmla="*/ 238735 w 256753"/>
                <a:gd name="connsiteY2" fmla="*/ 504497 h 1391870"/>
                <a:gd name="connsiteX3" fmla="*/ 193691 w 256753"/>
                <a:gd name="connsiteY3" fmla="*/ 720710 h 1391870"/>
                <a:gd name="connsiteX4" fmla="*/ 117115 w 256753"/>
                <a:gd name="connsiteY4" fmla="*/ 986471 h 1391870"/>
                <a:gd name="connsiteX5" fmla="*/ 90089 w 256753"/>
                <a:gd name="connsiteY5" fmla="*/ 1184666 h 1391870"/>
                <a:gd name="connsiteX6" fmla="*/ 175673 w 256753"/>
                <a:gd name="connsiteY6" fmla="*/ 1391870 h 1391870"/>
                <a:gd name="connsiteX7" fmla="*/ 85584 w 256753"/>
                <a:gd name="connsiteY7" fmla="*/ 1391870 h 1391870"/>
                <a:gd name="connsiteX8" fmla="*/ 0 w 256753"/>
                <a:gd name="connsiteY8" fmla="*/ 1189171 h 1391870"/>
                <a:gd name="connsiteX9" fmla="*/ 54053 w 256753"/>
                <a:gd name="connsiteY9" fmla="*/ 968454 h 1391870"/>
                <a:gd name="connsiteX10" fmla="*/ 117115 w 256753"/>
                <a:gd name="connsiteY10" fmla="*/ 702692 h 1391870"/>
                <a:gd name="connsiteX11" fmla="*/ 139637 w 256753"/>
                <a:gd name="connsiteY11" fmla="*/ 499993 h 1391870"/>
                <a:gd name="connsiteX12" fmla="*/ 153151 w 256753"/>
                <a:gd name="connsiteY12" fmla="*/ 9009 h 1391870"/>
                <a:gd name="connsiteX13" fmla="*/ 256753 w 256753"/>
                <a:gd name="connsiteY13" fmla="*/ 0 h 1391870"/>
                <a:gd name="connsiteX0" fmla="*/ 256753 w 256753"/>
                <a:gd name="connsiteY0" fmla="*/ 0 h 1391870"/>
                <a:gd name="connsiteX1" fmla="*/ 256753 w 256753"/>
                <a:gd name="connsiteY1" fmla="*/ 292789 h 1391870"/>
                <a:gd name="connsiteX2" fmla="*/ 238735 w 256753"/>
                <a:gd name="connsiteY2" fmla="*/ 504497 h 1391870"/>
                <a:gd name="connsiteX3" fmla="*/ 193691 w 256753"/>
                <a:gd name="connsiteY3" fmla="*/ 720710 h 1391870"/>
                <a:gd name="connsiteX4" fmla="*/ 117115 w 256753"/>
                <a:gd name="connsiteY4" fmla="*/ 986471 h 1391870"/>
                <a:gd name="connsiteX5" fmla="*/ 90089 w 256753"/>
                <a:gd name="connsiteY5" fmla="*/ 1184666 h 1391870"/>
                <a:gd name="connsiteX6" fmla="*/ 175673 w 256753"/>
                <a:gd name="connsiteY6" fmla="*/ 1391870 h 1391870"/>
                <a:gd name="connsiteX7" fmla="*/ 85584 w 256753"/>
                <a:gd name="connsiteY7" fmla="*/ 1391870 h 1391870"/>
                <a:gd name="connsiteX8" fmla="*/ 0 w 256753"/>
                <a:gd name="connsiteY8" fmla="*/ 1189171 h 1391870"/>
                <a:gd name="connsiteX9" fmla="*/ 54053 w 256753"/>
                <a:gd name="connsiteY9" fmla="*/ 968454 h 1391870"/>
                <a:gd name="connsiteX10" fmla="*/ 108106 w 256753"/>
                <a:gd name="connsiteY10" fmla="*/ 702692 h 1391870"/>
                <a:gd name="connsiteX11" fmla="*/ 139637 w 256753"/>
                <a:gd name="connsiteY11" fmla="*/ 499993 h 1391870"/>
                <a:gd name="connsiteX12" fmla="*/ 153151 w 256753"/>
                <a:gd name="connsiteY12" fmla="*/ 9009 h 1391870"/>
                <a:gd name="connsiteX13" fmla="*/ 256753 w 256753"/>
                <a:gd name="connsiteY13" fmla="*/ 0 h 1391870"/>
                <a:gd name="connsiteX0" fmla="*/ 256753 w 256753"/>
                <a:gd name="connsiteY0" fmla="*/ 0 h 1391870"/>
                <a:gd name="connsiteX1" fmla="*/ 256753 w 256753"/>
                <a:gd name="connsiteY1" fmla="*/ 292789 h 1391870"/>
                <a:gd name="connsiteX2" fmla="*/ 238735 w 256753"/>
                <a:gd name="connsiteY2" fmla="*/ 504497 h 1391870"/>
                <a:gd name="connsiteX3" fmla="*/ 193691 w 256753"/>
                <a:gd name="connsiteY3" fmla="*/ 720710 h 1391870"/>
                <a:gd name="connsiteX4" fmla="*/ 117115 w 256753"/>
                <a:gd name="connsiteY4" fmla="*/ 986471 h 1391870"/>
                <a:gd name="connsiteX5" fmla="*/ 90089 w 256753"/>
                <a:gd name="connsiteY5" fmla="*/ 1184666 h 1391870"/>
                <a:gd name="connsiteX6" fmla="*/ 175673 w 256753"/>
                <a:gd name="connsiteY6" fmla="*/ 1391870 h 1391870"/>
                <a:gd name="connsiteX7" fmla="*/ 85584 w 256753"/>
                <a:gd name="connsiteY7" fmla="*/ 1391870 h 1391870"/>
                <a:gd name="connsiteX8" fmla="*/ 0 w 256753"/>
                <a:gd name="connsiteY8" fmla="*/ 1189171 h 1391870"/>
                <a:gd name="connsiteX9" fmla="*/ 36035 w 256753"/>
                <a:gd name="connsiteY9" fmla="*/ 968454 h 1391870"/>
                <a:gd name="connsiteX10" fmla="*/ 108106 w 256753"/>
                <a:gd name="connsiteY10" fmla="*/ 702692 h 1391870"/>
                <a:gd name="connsiteX11" fmla="*/ 139637 w 256753"/>
                <a:gd name="connsiteY11" fmla="*/ 499993 h 1391870"/>
                <a:gd name="connsiteX12" fmla="*/ 153151 w 256753"/>
                <a:gd name="connsiteY12" fmla="*/ 9009 h 1391870"/>
                <a:gd name="connsiteX13" fmla="*/ 256753 w 256753"/>
                <a:gd name="connsiteY13" fmla="*/ 0 h 1391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6753" h="1391870">
                  <a:moveTo>
                    <a:pt x="256753" y="0"/>
                  </a:moveTo>
                  <a:lnTo>
                    <a:pt x="256753" y="292789"/>
                  </a:lnTo>
                  <a:lnTo>
                    <a:pt x="238735" y="504497"/>
                  </a:lnTo>
                  <a:lnTo>
                    <a:pt x="193691" y="720710"/>
                  </a:lnTo>
                  <a:lnTo>
                    <a:pt x="117115" y="986471"/>
                  </a:lnTo>
                  <a:lnTo>
                    <a:pt x="90089" y="1184666"/>
                  </a:lnTo>
                  <a:lnTo>
                    <a:pt x="175673" y="1391870"/>
                  </a:lnTo>
                  <a:lnTo>
                    <a:pt x="85584" y="1391870"/>
                  </a:lnTo>
                  <a:lnTo>
                    <a:pt x="0" y="1189171"/>
                  </a:lnTo>
                  <a:lnTo>
                    <a:pt x="36035" y="968454"/>
                  </a:lnTo>
                  <a:lnTo>
                    <a:pt x="108106" y="702692"/>
                  </a:lnTo>
                  <a:lnTo>
                    <a:pt x="139637" y="499993"/>
                  </a:lnTo>
                  <a:cubicBezTo>
                    <a:pt x="141139" y="330326"/>
                    <a:pt x="151649" y="178676"/>
                    <a:pt x="153151" y="9009"/>
                  </a:cubicBezTo>
                  <a:lnTo>
                    <a:pt x="256753" y="0"/>
                  </a:lnTo>
                  <a:close/>
                </a:path>
              </a:pathLst>
            </a:custGeom>
            <a:gradFill flip="none" rotWithShape="1">
              <a:gsLst>
                <a:gs pos="83000">
                  <a:schemeClr val="tx1">
                    <a:lumMod val="85000"/>
                    <a:lumOff val="15000"/>
                  </a:schemeClr>
                </a:gs>
                <a:gs pos="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5085505" y="4378309"/>
              <a:ext cx="202700" cy="94593"/>
            </a:xfrm>
            <a:custGeom>
              <a:avLst/>
              <a:gdLst>
                <a:gd name="connsiteX0" fmla="*/ 0 w 202700"/>
                <a:gd name="connsiteY0" fmla="*/ 4504 h 94593"/>
                <a:gd name="connsiteX1" fmla="*/ 90089 w 202700"/>
                <a:gd name="connsiteY1" fmla="*/ 0 h 94593"/>
                <a:gd name="connsiteX2" fmla="*/ 202700 w 202700"/>
                <a:gd name="connsiteY2" fmla="*/ 94593 h 94593"/>
                <a:gd name="connsiteX3" fmla="*/ 112611 w 202700"/>
                <a:gd name="connsiteY3" fmla="*/ 90088 h 94593"/>
                <a:gd name="connsiteX4" fmla="*/ 0 w 202700"/>
                <a:gd name="connsiteY4" fmla="*/ 4504 h 94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700" h="94593">
                  <a:moveTo>
                    <a:pt x="0" y="4504"/>
                  </a:moveTo>
                  <a:lnTo>
                    <a:pt x="90089" y="0"/>
                  </a:lnTo>
                  <a:lnTo>
                    <a:pt x="202700" y="94593"/>
                  </a:lnTo>
                  <a:lnTo>
                    <a:pt x="112611" y="90088"/>
                  </a:lnTo>
                  <a:lnTo>
                    <a:pt x="0" y="4504"/>
                  </a:lnTo>
                  <a:close/>
                </a:path>
              </a:pathLst>
            </a:custGeom>
            <a:gradFill flip="none" rotWithShape="1">
              <a:gsLst>
                <a:gs pos="47000">
                  <a:schemeClr val="tx1">
                    <a:lumMod val="95000"/>
                    <a:lumOff val="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093521" y="3471663"/>
              <a:ext cx="191224" cy="992555"/>
            </a:xfrm>
            <a:custGeom>
              <a:avLst/>
              <a:gdLst>
                <a:gd name="connsiteX0" fmla="*/ 191224 w 191224"/>
                <a:gd name="connsiteY0" fmla="*/ 973506 h 973506"/>
                <a:gd name="connsiteX1" fmla="*/ 90397 w 191224"/>
                <a:gd name="connsiteY1" fmla="*/ 723176 h 973506"/>
                <a:gd name="connsiteX2" fmla="*/ 100827 w 191224"/>
                <a:gd name="connsiteY2" fmla="*/ 518044 h 973506"/>
                <a:gd name="connsiteX3" fmla="*/ 125165 w 191224"/>
                <a:gd name="connsiteY3" fmla="*/ 392879 h 973506"/>
                <a:gd name="connsiteX4" fmla="*/ 142549 w 191224"/>
                <a:gd name="connsiteY4" fmla="*/ 257284 h 973506"/>
                <a:gd name="connsiteX5" fmla="*/ 159933 w 191224"/>
                <a:gd name="connsiteY5" fmla="*/ 90397 h 973506"/>
                <a:gd name="connsiteX6" fmla="*/ 159933 w 191224"/>
                <a:gd name="connsiteY6" fmla="*/ 0 h 973506"/>
                <a:gd name="connsiteX7" fmla="*/ 100827 w 191224"/>
                <a:gd name="connsiteY7" fmla="*/ 232946 h 973506"/>
                <a:gd name="connsiteX8" fmla="*/ 24338 w 191224"/>
                <a:gd name="connsiteY8" fmla="*/ 479800 h 973506"/>
                <a:gd name="connsiteX9" fmla="*/ 0 w 191224"/>
                <a:gd name="connsiteY9" fmla="*/ 671024 h 973506"/>
                <a:gd name="connsiteX10" fmla="*/ 79966 w 191224"/>
                <a:gd name="connsiteY10" fmla="*/ 883109 h 973506"/>
                <a:gd name="connsiteX11" fmla="*/ 191224 w 191224"/>
                <a:gd name="connsiteY11" fmla="*/ 973506 h 973506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100827 w 191224"/>
                <a:gd name="connsiteY2" fmla="*/ 522806 h 978268"/>
                <a:gd name="connsiteX3" fmla="*/ 125165 w 191224"/>
                <a:gd name="connsiteY3" fmla="*/ 397641 h 978268"/>
                <a:gd name="connsiteX4" fmla="*/ 142549 w 191224"/>
                <a:gd name="connsiteY4" fmla="*/ 262046 h 978268"/>
                <a:gd name="connsiteX5" fmla="*/ 159933 w 191224"/>
                <a:gd name="connsiteY5" fmla="*/ 95159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100827 w 191224"/>
                <a:gd name="connsiteY2" fmla="*/ 522806 h 978268"/>
                <a:gd name="connsiteX3" fmla="*/ 125165 w 191224"/>
                <a:gd name="connsiteY3" fmla="*/ 397641 h 978268"/>
                <a:gd name="connsiteX4" fmla="*/ 142549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100827 w 191224"/>
                <a:gd name="connsiteY2" fmla="*/ 522806 h 978268"/>
                <a:gd name="connsiteX3" fmla="*/ 125165 w 191224"/>
                <a:gd name="connsiteY3" fmla="*/ 397641 h 978268"/>
                <a:gd name="connsiteX4" fmla="*/ 135405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100827 w 191224"/>
                <a:gd name="connsiteY2" fmla="*/ 522806 h 978268"/>
                <a:gd name="connsiteX3" fmla="*/ 108497 w 191224"/>
                <a:gd name="connsiteY3" fmla="*/ 397641 h 978268"/>
                <a:gd name="connsiteX4" fmla="*/ 135405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81777 w 191224"/>
                <a:gd name="connsiteY2" fmla="*/ 520424 h 978268"/>
                <a:gd name="connsiteX3" fmla="*/ 108497 w 191224"/>
                <a:gd name="connsiteY3" fmla="*/ 397641 h 978268"/>
                <a:gd name="connsiteX4" fmla="*/ 135405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71347 w 191224"/>
                <a:gd name="connsiteY1" fmla="*/ 699363 h 978268"/>
                <a:gd name="connsiteX2" fmla="*/ 81777 w 191224"/>
                <a:gd name="connsiteY2" fmla="*/ 520424 h 978268"/>
                <a:gd name="connsiteX3" fmla="*/ 108497 w 191224"/>
                <a:gd name="connsiteY3" fmla="*/ 397641 h 978268"/>
                <a:gd name="connsiteX4" fmla="*/ 135405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92555 h 992555"/>
                <a:gd name="connsiteX1" fmla="*/ 71347 w 191224"/>
                <a:gd name="connsiteY1" fmla="*/ 713650 h 992555"/>
                <a:gd name="connsiteX2" fmla="*/ 81777 w 191224"/>
                <a:gd name="connsiteY2" fmla="*/ 534711 h 992555"/>
                <a:gd name="connsiteX3" fmla="*/ 108497 w 191224"/>
                <a:gd name="connsiteY3" fmla="*/ 411928 h 992555"/>
                <a:gd name="connsiteX4" fmla="*/ 135405 w 191224"/>
                <a:gd name="connsiteY4" fmla="*/ 276333 h 992555"/>
                <a:gd name="connsiteX5" fmla="*/ 150408 w 191224"/>
                <a:gd name="connsiteY5" fmla="*/ 126115 h 992555"/>
                <a:gd name="connsiteX6" fmla="*/ 152789 w 191224"/>
                <a:gd name="connsiteY6" fmla="*/ 0 h 992555"/>
                <a:gd name="connsiteX7" fmla="*/ 100827 w 191224"/>
                <a:gd name="connsiteY7" fmla="*/ 251995 h 992555"/>
                <a:gd name="connsiteX8" fmla="*/ 24338 w 191224"/>
                <a:gd name="connsiteY8" fmla="*/ 498849 h 992555"/>
                <a:gd name="connsiteX9" fmla="*/ 0 w 191224"/>
                <a:gd name="connsiteY9" fmla="*/ 690073 h 992555"/>
                <a:gd name="connsiteX10" fmla="*/ 79966 w 191224"/>
                <a:gd name="connsiteY10" fmla="*/ 902158 h 992555"/>
                <a:gd name="connsiteX11" fmla="*/ 191224 w 191224"/>
                <a:gd name="connsiteY11" fmla="*/ 992555 h 992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1224" h="992555">
                  <a:moveTo>
                    <a:pt x="191224" y="992555"/>
                  </a:moveTo>
                  <a:lnTo>
                    <a:pt x="71347" y="713650"/>
                  </a:lnTo>
                  <a:lnTo>
                    <a:pt x="81777" y="534711"/>
                  </a:lnTo>
                  <a:lnTo>
                    <a:pt x="108497" y="411928"/>
                  </a:lnTo>
                  <a:lnTo>
                    <a:pt x="135405" y="276333"/>
                  </a:lnTo>
                  <a:lnTo>
                    <a:pt x="150408" y="126115"/>
                  </a:lnTo>
                  <a:cubicBezTo>
                    <a:pt x="151202" y="88839"/>
                    <a:pt x="151995" y="37276"/>
                    <a:pt x="152789" y="0"/>
                  </a:cubicBezTo>
                  <a:lnTo>
                    <a:pt x="100827" y="251995"/>
                  </a:lnTo>
                  <a:lnTo>
                    <a:pt x="24338" y="498849"/>
                  </a:lnTo>
                  <a:lnTo>
                    <a:pt x="0" y="690073"/>
                  </a:lnTo>
                  <a:lnTo>
                    <a:pt x="79966" y="902158"/>
                  </a:lnTo>
                  <a:lnTo>
                    <a:pt x="191224" y="992555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tx1">
                    <a:lumMod val="85000"/>
                    <a:lumOff val="15000"/>
                  </a:schemeClr>
                </a:gs>
                <a:gs pos="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4519613" y="3862388"/>
              <a:ext cx="585787" cy="352425"/>
            </a:xfrm>
            <a:custGeom>
              <a:avLst/>
              <a:gdLst>
                <a:gd name="connsiteX0" fmla="*/ 80962 w 585787"/>
                <a:gd name="connsiteY0" fmla="*/ 107156 h 352425"/>
                <a:gd name="connsiteX1" fmla="*/ 33337 w 585787"/>
                <a:gd name="connsiteY1" fmla="*/ 142875 h 352425"/>
                <a:gd name="connsiteX2" fmla="*/ 7143 w 585787"/>
                <a:gd name="connsiteY2" fmla="*/ 188118 h 352425"/>
                <a:gd name="connsiteX3" fmla="*/ 0 w 585787"/>
                <a:gd name="connsiteY3" fmla="*/ 235743 h 352425"/>
                <a:gd name="connsiteX4" fmla="*/ 7143 w 585787"/>
                <a:gd name="connsiteY4" fmla="*/ 292893 h 352425"/>
                <a:gd name="connsiteX5" fmla="*/ 30956 w 585787"/>
                <a:gd name="connsiteY5" fmla="*/ 330993 h 352425"/>
                <a:gd name="connsiteX6" fmla="*/ 57150 w 585787"/>
                <a:gd name="connsiteY6" fmla="*/ 347662 h 352425"/>
                <a:gd name="connsiteX7" fmla="*/ 104775 w 585787"/>
                <a:gd name="connsiteY7" fmla="*/ 352425 h 352425"/>
                <a:gd name="connsiteX8" fmla="*/ 159543 w 585787"/>
                <a:gd name="connsiteY8" fmla="*/ 326231 h 352425"/>
                <a:gd name="connsiteX9" fmla="*/ 216693 w 585787"/>
                <a:gd name="connsiteY9" fmla="*/ 285750 h 352425"/>
                <a:gd name="connsiteX10" fmla="*/ 295275 w 585787"/>
                <a:gd name="connsiteY10" fmla="*/ 257175 h 352425"/>
                <a:gd name="connsiteX11" fmla="*/ 383381 w 585787"/>
                <a:gd name="connsiteY11" fmla="*/ 228600 h 352425"/>
                <a:gd name="connsiteX12" fmla="*/ 471487 w 585787"/>
                <a:gd name="connsiteY12" fmla="*/ 211931 h 352425"/>
                <a:gd name="connsiteX13" fmla="*/ 511968 w 585787"/>
                <a:gd name="connsiteY13" fmla="*/ 209550 h 352425"/>
                <a:gd name="connsiteX14" fmla="*/ 542925 w 585787"/>
                <a:gd name="connsiteY14" fmla="*/ 195262 h 352425"/>
                <a:gd name="connsiteX15" fmla="*/ 571500 w 585787"/>
                <a:gd name="connsiteY15" fmla="*/ 152400 h 352425"/>
                <a:gd name="connsiteX16" fmla="*/ 585787 w 585787"/>
                <a:gd name="connsiteY16" fmla="*/ 97631 h 352425"/>
                <a:gd name="connsiteX17" fmla="*/ 581025 w 585787"/>
                <a:gd name="connsiteY17" fmla="*/ 57150 h 352425"/>
                <a:gd name="connsiteX18" fmla="*/ 561975 w 585787"/>
                <a:gd name="connsiteY18" fmla="*/ 21431 h 352425"/>
                <a:gd name="connsiteX19" fmla="*/ 540543 w 585787"/>
                <a:gd name="connsiteY19" fmla="*/ 9525 h 352425"/>
                <a:gd name="connsiteX20" fmla="*/ 504825 w 585787"/>
                <a:gd name="connsiteY20" fmla="*/ 0 h 352425"/>
                <a:gd name="connsiteX21" fmla="*/ 435768 w 585787"/>
                <a:gd name="connsiteY21" fmla="*/ 7143 h 352425"/>
                <a:gd name="connsiteX22" fmla="*/ 359568 w 585787"/>
                <a:gd name="connsiteY22" fmla="*/ 21431 h 352425"/>
                <a:gd name="connsiteX23" fmla="*/ 283368 w 585787"/>
                <a:gd name="connsiteY23" fmla="*/ 35718 h 352425"/>
                <a:gd name="connsiteX24" fmla="*/ 211931 w 585787"/>
                <a:gd name="connsiteY24" fmla="*/ 61912 h 352425"/>
                <a:gd name="connsiteX25" fmla="*/ 133350 w 585787"/>
                <a:gd name="connsiteY25" fmla="*/ 83343 h 352425"/>
                <a:gd name="connsiteX26" fmla="*/ 80962 w 585787"/>
                <a:gd name="connsiteY26" fmla="*/ 107156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85787" h="352425">
                  <a:moveTo>
                    <a:pt x="80962" y="107156"/>
                  </a:moveTo>
                  <a:lnTo>
                    <a:pt x="33337" y="142875"/>
                  </a:lnTo>
                  <a:lnTo>
                    <a:pt x="7143" y="188118"/>
                  </a:lnTo>
                  <a:lnTo>
                    <a:pt x="0" y="235743"/>
                  </a:lnTo>
                  <a:lnTo>
                    <a:pt x="7143" y="292893"/>
                  </a:lnTo>
                  <a:lnTo>
                    <a:pt x="30956" y="330993"/>
                  </a:lnTo>
                  <a:lnTo>
                    <a:pt x="57150" y="347662"/>
                  </a:lnTo>
                  <a:lnTo>
                    <a:pt x="104775" y="352425"/>
                  </a:lnTo>
                  <a:lnTo>
                    <a:pt x="159543" y="326231"/>
                  </a:lnTo>
                  <a:lnTo>
                    <a:pt x="216693" y="285750"/>
                  </a:lnTo>
                  <a:lnTo>
                    <a:pt x="295275" y="257175"/>
                  </a:lnTo>
                  <a:lnTo>
                    <a:pt x="383381" y="228600"/>
                  </a:lnTo>
                  <a:lnTo>
                    <a:pt x="471487" y="211931"/>
                  </a:lnTo>
                  <a:lnTo>
                    <a:pt x="511968" y="209550"/>
                  </a:lnTo>
                  <a:lnTo>
                    <a:pt x="542925" y="195262"/>
                  </a:lnTo>
                  <a:lnTo>
                    <a:pt x="571500" y="152400"/>
                  </a:lnTo>
                  <a:lnTo>
                    <a:pt x="585787" y="97631"/>
                  </a:lnTo>
                  <a:lnTo>
                    <a:pt x="581025" y="57150"/>
                  </a:lnTo>
                  <a:lnTo>
                    <a:pt x="561975" y="21431"/>
                  </a:lnTo>
                  <a:lnTo>
                    <a:pt x="540543" y="9525"/>
                  </a:lnTo>
                  <a:lnTo>
                    <a:pt x="504825" y="0"/>
                  </a:lnTo>
                  <a:lnTo>
                    <a:pt x="435768" y="7143"/>
                  </a:lnTo>
                  <a:lnTo>
                    <a:pt x="359568" y="21431"/>
                  </a:lnTo>
                  <a:lnTo>
                    <a:pt x="283368" y="35718"/>
                  </a:lnTo>
                  <a:lnTo>
                    <a:pt x="211931" y="61912"/>
                  </a:lnTo>
                  <a:lnTo>
                    <a:pt x="133350" y="83343"/>
                  </a:lnTo>
                  <a:lnTo>
                    <a:pt x="80962" y="10715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96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4521994" y="3581399"/>
              <a:ext cx="671513" cy="295275"/>
            </a:xfrm>
            <a:custGeom>
              <a:avLst/>
              <a:gdLst>
                <a:gd name="connsiteX0" fmla="*/ 80962 w 661987"/>
                <a:gd name="connsiteY0" fmla="*/ 45243 h 280987"/>
                <a:gd name="connsiteX1" fmla="*/ 30956 w 661987"/>
                <a:gd name="connsiteY1" fmla="*/ 76200 h 280987"/>
                <a:gd name="connsiteX2" fmla="*/ 7144 w 661987"/>
                <a:gd name="connsiteY2" fmla="*/ 126206 h 280987"/>
                <a:gd name="connsiteX3" fmla="*/ 0 w 661987"/>
                <a:gd name="connsiteY3" fmla="*/ 185737 h 280987"/>
                <a:gd name="connsiteX4" fmla="*/ 9525 w 661987"/>
                <a:gd name="connsiteY4" fmla="*/ 235743 h 280987"/>
                <a:gd name="connsiteX5" fmla="*/ 40481 w 661987"/>
                <a:gd name="connsiteY5" fmla="*/ 269081 h 280987"/>
                <a:gd name="connsiteX6" fmla="*/ 85725 w 661987"/>
                <a:gd name="connsiteY6" fmla="*/ 280987 h 280987"/>
                <a:gd name="connsiteX7" fmla="*/ 138112 w 661987"/>
                <a:gd name="connsiteY7" fmla="*/ 276225 h 280987"/>
                <a:gd name="connsiteX8" fmla="*/ 209550 w 661987"/>
                <a:gd name="connsiteY8" fmla="*/ 247650 h 280987"/>
                <a:gd name="connsiteX9" fmla="*/ 297656 w 661987"/>
                <a:gd name="connsiteY9" fmla="*/ 219075 h 280987"/>
                <a:gd name="connsiteX10" fmla="*/ 392906 w 661987"/>
                <a:gd name="connsiteY10" fmla="*/ 204787 h 280987"/>
                <a:gd name="connsiteX11" fmla="*/ 492919 w 661987"/>
                <a:gd name="connsiteY11" fmla="*/ 195262 h 280987"/>
                <a:gd name="connsiteX12" fmla="*/ 557212 w 661987"/>
                <a:gd name="connsiteY12" fmla="*/ 195262 h 280987"/>
                <a:gd name="connsiteX13" fmla="*/ 566737 w 661987"/>
                <a:gd name="connsiteY13" fmla="*/ 197643 h 280987"/>
                <a:gd name="connsiteX14" fmla="*/ 602456 w 661987"/>
                <a:gd name="connsiteY14" fmla="*/ 192881 h 280987"/>
                <a:gd name="connsiteX15" fmla="*/ 645319 w 661987"/>
                <a:gd name="connsiteY15" fmla="*/ 159543 h 280987"/>
                <a:gd name="connsiteX16" fmla="*/ 661987 w 661987"/>
                <a:gd name="connsiteY16" fmla="*/ 114300 h 280987"/>
                <a:gd name="connsiteX17" fmla="*/ 657225 w 661987"/>
                <a:gd name="connsiteY17" fmla="*/ 69056 h 280987"/>
                <a:gd name="connsiteX18" fmla="*/ 642937 w 661987"/>
                <a:gd name="connsiteY18" fmla="*/ 33337 h 280987"/>
                <a:gd name="connsiteX19" fmla="*/ 616744 w 661987"/>
                <a:gd name="connsiteY19" fmla="*/ 11906 h 280987"/>
                <a:gd name="connsiteX20" fmla="*/ 602456 w 661987"/>
                <a:gd name="connsiteY20" fmla="*/ 9525 h 280987"/>
                <a:gd name="connsiteX21" fmla="*/ 545306 w 661987"/>
                <a:gd name="connsiteY21" fmla="*/ 0 h 280987"/>
                <a:gd name="connsiteX22" fmla="*/ 452437 w 661987"/>
                <a:gd name="connsiteY22" fmla="*/ 4762 h 280987"/>
                <a:gd name="connsiteX23" fmla="*/ 350044 w 661987"/>
                <a:gd name="connsiteY23" fmla="*/ 14287 h 280987"/>
                <a:gd name="connsiteX24" fmla="*/ 209550 w 661987"/>
                <a:gd name="connsiteY24" fmla="*/ 33337 h 280987"/>
                <a:gd name="connsiteX25" fmla="*/ 80962 w 661987"/>
                <a:gd name="connsiteY25" fmla="*/ 45243 h 280987"/>
                <a:gd name="connsiteX0" fmla="*/ 80962 w 661987"/>
                <a:gd name="connsiteY0" fmla="*/ 45243 h 280987"/>
                <a:gd name="connsiteX1" fmla="*/ 30956 w 661987"/>
                <a:gd name="connsiteY1" fmla="*/ 76200 h 280987"/>
                <a:gd name="connsiteX2" fmla="*/ 7144 w 661987"/>
                <a:gd name="connsiteY2" fmla="*/ 126206 h 280987"/>
                <a:gd name="connsiteX3" fmla="*/ 0 w 661987"/>
                <a:gd name="connsiteY3" fmla="*/ 185737 h 280987"/>
                <a:gd name="connsiteX4" fmla="*/ 9525 w 661987"/>
                <a:gd name="connsiteY4" fmla="*/ 235743 h 280987"/>
                <a:gd name="connsiteX5" fmla="*/ 40481 w 661987"/>
                <a:gd name="connsiteY5" fmla="*/ 269081 h 280987"/>
                <a:gd name="connsiteX6" fmla="*/ 85725 w 661987"/>
                <a:gd name="connsiteY6" fmla="*/ 280987 h 280987"/>
                <a:gd name="connsiteX7" fmla="*/ 138112 w 661987"/>
                <a:gd name="connsiteY7" fmla="*/ 276225 h 280987"/>
                <a:gd name="connsiteX8" fmla="*/ 209550 w 661987"/>
                <a:gd name="connsiteY8" fmla="*/ 247650 h 280987"/>
                <a:gd name="connsiteX9" fmla="*/ 297656 w 661987"/>
                <a:gd name="connsiteY9" fmla="*/ 219075 h 280987"/>
                <a:gd name="connsiteX10" fmla="*/ 392906 w 661987"/>
                <a:gd name="connsiteY10" fmla="*/ 204787 h 280987"/>
                <a:gd name="connsiteX11" fmla="*/ 492919 w 661987"/>
                <a:gd name="connsiteY11" fmla="*/ 195262 h 280987"/>
                <a:gd name="connsiteX12" fmla="*/ 557212 w 661987"/>
                <a:gd name="connsiteY12" fmla="*/ 195262 h 280987"/>
                <a:gd name="connsiteX13" fmla="*/ 566737 w 661987"/>
                <a:gd name="connsiteY13" fmla="*/ 197643 h 280987"/>
                <a:gd name="connsiteX14" fmla="*/ 602456 w 661987"/>
                <a:gd name="connsiteY14" fmla="*/ 192881 h 280987"/>
                <a:gd name="connsiteX15" fmla="*/ 645319 w 661987"/>
                <a:gd name="connsiteY15" fmla="*/ 159543 h 280987"/>
                <a:gd name="connsiteX16" fmla="*/ 661987 w 661987"/>
                <a:gd name="connsiteY16" fmla="*/ 114300 h 280987"/>
                <a:gd name="connsiteX17" fmla="*/ 657225 w 661987"/>
                <a:gd name="connsiteY17" fmla="*/ 69056 h 280987"/>
                <a:gd name="connsiteX18" fmla="*/ 642937 w 661987"/>
                <a:gd name="connsiteY18" fmla="*/ 33337 h 280987"/>
                <a:gd name="connsiteX19" fmla="*/ 616744 w 661987"/>
                <a:gd name="connsiteY19" fmla="*/ 11906 h 280987"/>
                <a:gd name="connsiteX20" fmla="*/ 602456 w 661987"/>
                <a:gd name="connsiteY20" fmla="*/ 9525 h 280987"/>
                <a:gd name="connsiteX21" fmla="*/ 545306 w 661987"/>
                <a:gd name="connsiteY21" fmla="*/ 0 h 280987"/>
                <a:gd name="connsiteX22" fmla="*/ 452437 w 661987"/>
                <a:gd name="connsiteY22" fmla="*/ 4762 h 280987"/>
                <a:gd name="connsiteX23" fmla="*/ 350044 w 661987"/>
                <a:gd name="connsiteY23" fmla="*/ 14287 h 280987"/>
                <a:gd name="connsiteX24" fmla="*/ 207169 w 661987"/>
                <a:gd name="connsiteY24" fmla="*/ 14287 h 280987"/>
                <a:gd name="connsiteX25" fmla="*/ 80962 w 661987"/>
                <a:gd name="connsiteY25" fmla="*/ 45243 h 280987"/>
                <a:gd name="connsiteX0" fmla="*/ 80962 w 661987"/>
                <a:gd name="connsiteY0" fmla="*/ 50006 h 285750"/>
                <a:gd name="connsiteX1" fmla="*/ 30956 w 661987"/>
                <a:gd name="connsiteY1" fmla="*/ 80963 h 285750"/>
                <a:gd name="connsiteX2" fmla="*/ 7144 w 661987"/>
                <a:gd name="connsiteY2" fmla="*/ 130969 h 285750"/>
                <a:gd name="connsiteX3" fmla="*/ 0 w 661987"/>
                <a:gd name="connsiteY3" fmla="*/ 190500 h 285750"/>
                <a:gd name="connsiteX4" fmla="*/ 9525 w 661987"/>
                <a:gd name="connsiteY4" fmla="*/ 240506 h 285750"/>
                <a:gd name="connsiteX5" fmla="*/ 40481 w 661987"/>
                <a:gd name="connsiteY5" fmla="*/ 273844 h 285750"/>
                <a:gd name="connsiteX6" fmla="*/ 85725 w 661987"/>
                <a:gd name="connsiteY6" fmla="*/ 285750 h 285750"/>
                <a:gd name="connsiteX7" fmla="*/ 138112 w 661987"/>
                <a:gd name="connsiteY7" fmla="*/ 280988 h 285750"/>
                <a:gd name="connsiteX8" fmla="*/ 209550 w 661987"/>
                <a:gd name="connsiteY8" fmla="*/ 252413 h 285750"/>
                <a:gd name="connsiteX9" fmla="*/ 297656 w 661987"/>
                <a:gd name="connsiteY9" fmla="*/ 223838 h 285750"/>
                <a:gd name="connsiteX10" fmla="*/ 392906 w 661987"/>
                <a:gd name="connsiteY10" fmla="*/ 209550 h 285750"/>
                <a:gd name="connsiteX11" fmla="*/ 492919 w 661987"/>
                <a:gd name="connsiteY11" fmla="*/ 200025 h 285750"/>
                <a:gd name="connsiteX12" fmla="*/ 557212 w 661987"/>
                <a:gd name="connsiteY12" fmla="*/ 200025 h 285750"/>
                <a:gd name="connsiteX13" fmla="*/ 566737 w 661987"/>
                <a:gd name="connsiteY13" fmla="*/ 202406 h 285750"/>
                <a:gd name="connsiteX14" fmla="*/ 602456 w 661987"/>
                <a:gd name="connsiteY14" fmla="*/ 197644 h 285750"/>
                <a:gd name="connsiteX15" fmla="*/ 645319 w 661987"/>
                <a:gd name="connsiteY15" fmla="*/ 164306 h 285750"/>
                <a:gd name="connsiteX16" fmla="*/ 661987 w 661987"/>
                <a:gd name="connsiteY16" fmla="*/ 119063 h 285750"/>
                <a:gd name="connsiteX17" fmla="*/ 657225 w 661987"/>
                <a:gd name="connsiteY17" fmla="*/ 73819 h 285750"/>
                <a:gd name="connsiteX18" fmla="*/ 642937 w 661987"/>
                <a:gd name="connsiteY18" fmla="*/ 38100 h 285750"/>
                <a:gd name="connsiteX19" fmla="*/ 616744 w 661987"/>
                <a:gd name="connsiteY19" fmla="*/ 16669 h 285750"/>
                <a:gd name="connsiteX20" fmla="*/ 602456 w 661987"/>
                <a:gd name="connsiteY20" fmla="*/ 14288 h 285750"/>
                <a:gd name="connsiteX21" fmla="*/ 545306 w 661987"/>
                <a:gd name="connsiteY21" fmla="*/ 4763 h 285750"/>
                <a:gd name="connsiteX22" fmla="*/ 452437 w 661987"/>
                <a:gd name="connsiteY22" fmla="*/ 9525 h 285750"/>
                <a:gd name="connsiteX23" fmla="*/ 352425 w 661987"/>
                <a:gd name="connsiteY23" fmla="*/ 0 h 285750"/>
                <a:gd name="connsiteX24" fmla="*/ 207169 w 661987"/>
                <a:gd name="connsiteY24" fmla="*/ 19050 h 285750"/>
                <a:gd name="connsiteX25" fmla="*/ 80962 w 661987"/>
                <a:gd name="connsiteY25" fmla="*/ 50006 h 285750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61938 h 295275"/>
                <a:gd name="connsiteX9" fmla="*/ 297656 w 661987"/>
                <a:gd name="connsiteY9" fmla="*/ 233363 h 295275"/>
                <a:gd name="connsiteX10" fmla="*/ 392906 w 661987"/>
                <a:gd name="connsiteY10" fmla="*/ 219075 h 295275"/>
                <a:gd name="connsiteX11" fmla="*/ 492919 w 661987"/>
                <a:gd name="connsiteY11" fmla="*/ 209550 h 295275"/>
                <a:gd name="connsiteX12" fmla="*/ 557212 w 661987"/>
                <a:gd name="connsiteY12" fmla="*/ 209550 h 295275"/>
                <a:gd name="connsiteX13" fmla="*/ 566737 w 661987"/>
                <a:gd name="connsiteY13" fmla="*/ 211931 h 295275"/>
                <a:gd name="connsiteX14" fmla="*/ 602456 w 661987"/>
                <a:gd name="connsiteY14" fmla="*/ 207169 h 295275"/>
                <a:gd name="connsiteX15" fmla="*/ 645319 w 661987"/>
                <a:gd name="connsiteY15" fmla="*/ 173831 h 295275"/>
                <a:gd name="connsiteX16" fmla="*/ 661987 w 661987"/>
                <a:gd name="connsiteY16" fmla="*/ 128588 h 295275"/>
                <a:gd name="connsiteX17" fmla="*/ 657225 w 661987"/>
                <a:gd name="connsiteY17" fmla="*/ 83344 h 295275"/>
                <a:gd name="connsiteX18" fmla="*/ 642937 w 661987"/>
                <a:gd name="connsiteY18" fmla="*/ 47625 h 295275"/>
                <a:gd name="connsiteX19" fmla="*/ 616744 w 661987"/>
                <a:gd name="connsiteY19" fmla="*/ 26194 h 295275"/>
                <a:gd name="connsiteX20" fmla="*/ 602456 w 661987"/>
                <a:gd name="connsiteY20" fmla="*/ 23813 h 295275"/>
                <a:gd name="connsiteX21" fmla="*/ 545306 w 661987"/>
                <a:gd name="connsiteY21" fmla="*/ 14288 h 295275"/>
                <a:gd name="connsiteX22" fmla="*/ 452437 w 661987"/>
                <a:gd name="connsiteY22" fmla="*/ 0 h 295275"/>
                <a:gd name="connsiteX23" fmla="*/ 352425 w 661987"/>
                <a:gd name="connsiteY23" fmla="*/ 9525 h 295275"/>
                <a:gd name="connsiteX24" fmla="*/ 207169 w 661987"/>
                <a:gd name="connsiteY24" fmla="*/ 28575 h 295275"/>
                <a:gd name="connsiteX25" fmla="*/ 80962 w 661987"/>
                <a:gd name="connsiteY25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92906 w 661987"/>
                <a:gd name="connsiteY10" fmla="*/ 219075 h 295275"/>
                <a:gd name="connsiteX11" fmla="*/ 492919 w 661987"/>
                <a:gd name="connsiteY11" fmla="*/ 209550 h 295275"/>
                <a:gd name="connsiteX12" fmla="*/ 557212 w 661987"/>
                <a:gd name="connsiteY12" fmla="*/ 209550 h 295275"/>
                <a:gd name="connsiteX13" fmla="*/ 566737 w 661987"/>
                <a:gd name="connsiteY13" fmla="*/ 211931 h 295275"/>
                <a:gd name="connsiteX14" fmla="*/ 602456 w 661987"/>
                <a:gd name="connsiteY14" fmla="*/ 207169 h 295275"/>
                <a:gd name="connsiteX15" fmla="*/ 645319 w 661987"/>
                <a:gd name="connsiteY15" fmla="*/ 173831 h 295275"/>
                <a:gd name="connsiteX16" fmla="*/ 661987 w 661987"/>
                <a:gd name="connsiteY16" fmla="*/ 128588 h 295275"/>
                <a:gd name="connsiteX17" fmla="*/ 657225 w 661987"/>
                <a:gd name="connsiteY17" fmla="*/ 83344 h 295275"/>
                <a:gd name="connsiteX18" fmla="*/ 642937 w 661987"/>
                <a:gd name="connsiteY18" fmla="*/ 47625 h 295275"/>
                <a:gd name="connsiteX19" fmla="*/ 616744 w 661987"/>
                <a:gd name="connsiteY19" fmla="*/ 26194 h 295275"/>
                <a:gd name="connsiteX20" fmla="*/ 602456 w 661987"/>
                <a:gd name="connsiteY20" fmla="*/ 23813 h 295275"/>
                <a:gd name="connsiteX21" fmla="*/ 545306 w 661987"/>
                <a:gd name="connsiteY21" fmla="*/ 14288 h 295275"/>
                <a:gd name="connsiteX22" fmla="*/ 452437 w 661987"/>
                <a:gd name="connsiteY22" fmla="*/ 0 h 295275"/>
                <a:gd name="connsiteX23" fmla="*/ 352425 w 661987"/>
                <a:gd name="connsiteY23" fmla="*/ 9525 h 295275"/>
                <a:gd name="connsiteX24" fmla="*/ 207169 w 661987"/>
                <a:gd name="connsiteY24" fmla="*/ 28575 h 295275"/>
                <a:gd name="connsiteX25" fmla="*/ 80962 w 661987"/>
                <a:gd name="connsiteY25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83381 w 661987"/>
                <a:gd name="connsiteY10" fmla="*/ 214314 h 295275"/>
                <a:gd name="connsiteX11" fmla="*/ 392906 w 661987"/>
                <a:gd name="connsiteY11" fmla="*/ 219075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83381 w 661987"/>
                <a:gd name="connsiteY10" fmla="*/ 214314 h 295275"/>
                <a:gd name="connsiteX11" fmla="*/ 392906 w 661987"/>
                <a:gd name="connsiteY11" fmla="*/ 207169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392906 w 661987"/>
                <a:gd name="connsiteY11" fmla="*/ 207169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21457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2382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7218 w 661987"/>
                <a:gd name="connsiteY21" fmla="*/ 7145 h 295275"/>
                <a:gd name="connsiteX22" fmla="*/ 545306 w 661987"/>
                <a:gd name="connsiteY22" fmla="*/ 2382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38176 w 661987"/>
                <a:gd name="connsiteY20" fmla="*/ 19050 h 295275"/>
                <a:gd name="connsiteX21" fmla="*/ 607218 w 661987"/>
                <a:gd name="connsiteY21" fmla="*/ 7145 h 295275"/>
                <a:gd name="connsiteX22" fmla="*/ 545306 w 661987"/>
                <a:gd name="connsiteY22" fmla="*/ 2382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59605 w 661987"/>
                <a:gd name="connsiteY19" fmla="*/ 50006 h 295275"/>
                <a:gd name="connsiteX20" fmla="*/ 638176 w 661987"/>
                <a:gd name="connsiteY20" fmla="*/ 19050 h 295275"/>
                <a:gd name="connsiteX21" fmla="*/ 607218 w 661987"/>
                <a:gd name="connsiteY21" fmla="*/ 7145 h 295275"/>
                <a:gd name="connsiteX22" fmla="*/ 545306 w 661987"/>
                <a:gd name="connsiteY22" fmla="*/ 2382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78657"/>
                <a:gd name="connsiteY0" fmla="*/ 59531 h 295275"/>
                <a:gd name="connsiteX1" fmla="*/ 30956 w 678657"/>
                <a:gd name="connsiteY1" fmla="*/ 90488 h 295275"/>
                <a:gd name="connsiteX2" fmla="*/ 7144 w 678657"/>
                <a:gd name="connsiteY2" fmla="*/ 140494 h 295275"/>
                <a:gd name="connsiteX3" fmla="*/ 0 w 678657"/>
                <a:gd name="connsiteY3" fmla="*/ 200025 h 295275"/>
                <a:gd name="connsiteX4" fmla="*/ 9525 w 678657"/>
                <a:gd name="connsiteY4" fmla="*/ 250031 h 295275"/>
                <a:gd name="connsiteX5" fmla="*/ 40481 w 678657"/>
                <a:gd name="connsiteY5" fmla="*/ 283369 h 295275"/>
                <a:gd name="connsiteX6" fmla="*/ 85725 w 678657"/>
                <a:gd name="connsiteY6" fmla="*/ 295275 h 295275"/>
                <a:gd name="connsiteX7" fmla="*/ 138112 w 678657"/>
                <a:gd name="connsiteY7" fmla="*/ 290513 h 295275"/>
                <a:gd name="connsiteX8" fmla="*/ 209550 w 678657"/>
                <a:gd name="connsiteY8" fmla="*/ 254794 h 295275"/>
                <a:gd name="connsiteX9" fmla="*/ 297656 w 678657"/>
                <a:gd name="connsiteY9" fmla="*/ 233363 h 295275"/>
                <a:gd name="connsiteX10" fmla="*/ 359569 w 678657"/>
                <a:gd name="connsiteY10" fmla="*/ 216696 h 295275"/>
                <a:gd name="connsiteX11" fmla="*/ 423862 w 678657"/>
                <a:gd name="connsiteY11" fmla="*/ 211932 h 295275"/>
                <a:gd name="connsiteX12" fmla="*/ 502444 w 678657"/>
                <a:gd name="connsiteY12" fmla="*/ 214313 h 295275"/>
                <a:gd name="connsiteX13" fmla="*/ 559593 w 678657"/>
                <a:gd name="connsiteY13" fmla="*/ 216694 h 295275"/>
                <a:gd name="connsiteX14" fmla="*/ 566737 w 678657"/>
                <a:gd name="connsiteY14" fmla="*/ 211931 h 295275"/>
                <a:gd name="connsiteX15" fmla="*/ 602456 w 678657"/>
                <a:gd name="connsiteY15" fmla="*/ 207169 h 295275"/>
                <a:gd name="connsiteX16" fmla="*/ 645319 w 678657"/>
                <a:gd name="connsiteY16" fmla="*/ 173831 h 295275"/>
                <a:gd name="connsiteX17" fmla="*/ 661987 w 678657"/>
                <a:gd name="connsiteY17" fmla="*/ 128588 h 295275"/>
                <a:gd name="connsiteX18" fmla="*/ 678657 w 678657"/>
                <a:gd name="connsiteY18" fmla="*/ 95251 h 295275"/>
                <a:gd name="connsiteX19" fmla="*/ 659605 w 678657"/>
                <a:gd name="connsiteY19" fmla="*/ 50006 h 295275"/>
                <a:gd name="connsiteX20" fmla="*/ 638176 w 678657"/>
                <a:gd name="connsiteY20" fmla="*/ 19050 h 295275"/>
                <a:gd name="connsiteX21" fmla="*/ 607218 w 678657"/>
                <a:gd name="connsiteY21" fmla="*/ 7145 h 295275"/>
                <a:gd name="connsiteX22" fmla="*/ 545306 w 678657"/>
                <a:gd name="connsiteY22" fmla="*/ 2382 h 295275"/>
                <a:gd name="connsiteX23" fmla="*/ 452437 w 678657"/>
                <a:gd name="connsiteY23" fmla="*/ 0 h 295275"/>
                <a:gd name="connsiteX24" fmla="*/ 352425 w 678657"/>
                <a:gd name="connsiteY24" fmla="*/ 9525 h 295275"/>
                <a:gd name="connsiteX25" fmla="*/ 207169 w 678657"/>
                <a:gd name="connsiteY25" fmla="*/ 28575 h 295275"/>
                <a:gd name="connsiteX26" fmla="*/ 80962 w 678657"/>
                <a:gd name="connsiteY26" fmla="*/ 59531 h 295275"/>
                <a:gd name="connsiteX0" fmla="*/ 80962 w 671513"/>
                <a:gd name="connsiteY0" fmla="*/ 59531 h 295275"/>
                <a:gd name="connsiteX1" fmla="*/ 30956 w 671513"/>
                <a:gd name="connsiteY1" fmla="*/ 90488 h 295275"/>
                <a:gd name="connsiteX2" fmla="*/ 7144 w 671513"/>
                <a:gd name="connsiteY2" fmla="*/ 140494 h 295275"/>
                <a:gd name="connsiteX3" fmla="*/ 0 w 671513"/>
                <a:gd name="connsiteY3" fmla="*/ 200025 h 295275"/>
                <a:gd name="connsiteX4" fmla="*/ 9525 w 671513"/>
                <a:gd name="connsiteY4" fmla="*/ 250031 h 295275"/>
                <a:gd name="connsiteX5" fmla="*/ 40481 w 671513"/>
                <a:gd name="connsiteY5" fmla="*/ 283369 h 295275"/>
                <a:gd name="connsiteX6" fmla="*/ 85725 w 671513"/>
                <a:gd name="connsiteY6" fmla="*/ 295275 h 295275"/>
                <a:gd name="connsiteX7" fmla="*/ 138112 w 671513"/>
                <a:gd name="connsiteY7" fmla="*/ 290513 h 295275"/>
                <a:gd name="connsiteX8" fmla="*/ 209550 w 671513"/>
                <a:gd name="connsiteY8" fmla="*/ 254794 h 295275"/>
                <a:gd name="connsiteX9" fmla="*/ 297656 w 671513"/>
                <a:gd name="connsiteY9" fmla="*/ 233363 h 295275"/>
                <a:gd name="connsiteX10" fmla="*/ 359569 w 671513"/>
                <a:gd name="connsiteY10" fmla="*/ 216696 h 295275"/>
                <a:gd name="connsiteX11" fmla="*/ 423862 w 671513"/>
                <a:gd name="connsiteY11" fmla="*/ 211932 h 295275"/>
                <a:gd name="connsiteX12" fmla="*/ 502444 w 671513"/>
                <a:gd name="connsiteY12" fmla="*/ 214313 h 295275"/>
                <a:gd name="connsiteX13" fmla="*/ 559593 w 671513"/>
                <a:gd name="connsiteY13" fmla="*/ 216694 h 295275"/>
                <a:gd name="connsiteX14" fmla="*/ 566737 w 671513"/>
                <a:gd name="connsiteY14" fmla="*/ 211931 h 295275"/>
                <a:gd name="connsiteX15" fmla="*/ 602456 w 671513"/>
                <a:gd name="connsiteY15" fmla="*/ 207169 h 295275"/>
                <a:gd name="connsiteX16" fmla="*/ 645319 w 671513"/>
                <a:gd name="connsiteY16" fmla="*/ 173831 h 295275"/>
                <a:gd name="connsiteX17" fmla="*/ 661987 w 671513"/>
                <a:gd name="connsiteY17" fmla="*/ 128588 h 295275"/>
                <a:gd name="connsiteX18" fmla="*/ 671513 w 671513"/>
                <a:gd name="connsiteY18" fmla="*/ 92870 h 295275"/>
                <a:gd name="connsiteX19" fmla="*/ 659605 w 671513"/>
                <a:gd name="connsiteY19" fmla="*/ 50006 h 295275"/>
                <a:gd name="connsiteX20" fmla="*/ 638176 w 671513"/>
                <a:gd name="connsiteY20" fmla="*/ 19050 h 295275"/>
                <a:gd name="connsiteX21" fmla="*/ 607218 w 671513"/>
                <a:gd name="connsiteY21" fmla="*/ 7145 h 295275"/>
                <a:gd name="connsiteX22" fmla="*/ 545306 w 671513"/>
                <a:gd name="connsiteY22" fmla="*/ 2382 h 295275"/>
                <a:gd name="connsiteX23" fmla="*/ 452437 w 671513"/>
                <a:gd name="connsiteY23" fmla="*/ 0 h 295275"/>
                <a:gd name="connsiteX24" fmla="*/ 352425 w 671513"/>
                <a:gd name="connsiteY24" fmla="*/ 9525 h 295275"/>
                <a:gd name="connsiteX25" fmla="*/ 207169 w 671513"/>
                <a:gd name="connsiteY25" fmla="*/ 28575 h 295275"/>
                <a:gd name="connsiteX26" fmla="*/ 80962 w 671513"/>
                <a:gd name="connsiteY26" fmla="*/ 59531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71513" h="295275">
                  <a:moveTo>
                    <a:pt x="80962" y="59531"/>
                  </a:moveTo>
                  <a:lnTo>
                    <a:pt x="30956" y="90488"/>
                  </a:lnTo>
                  <a:lnTo>
                    <a:pt x="7144" y="140494"/>
                  </a:lnTo>
                  <a:lnTo>
                    <a:pt x="0" y="200025"/>
                  </a:lnTo>
                  <a:lnTo>
                    <a:pt x="9525" y="250031"/>
                  </a:lnTo>
                  <a:lnTo>
                    <a:pt x="40481" y="283369"/>
                  </a:lnTo>
                  <a:lnTo>
                    <a:pt x="85725" y="295275"/>
                  </a:lnTo>
                  <a:lnTo>
                    <a:pt x="138112" y="290513"/>
                  </a:lnTo>
                  <a:lnTo>
                    <a:pt x="209550" y="254794"/>
                  </a:lnTo>
                  <a:lnTo>
                    <a:pt x="297656" y="233363"/>
                  </a:lnTo>
                  <a:cubicBezTo>
                    <a:pt x="324644" y="230188"/>
                    <a:pt x="332581" y="219871"/>
                    <a:pt x="359569" y="216696"/>
                  </a:cubicBezTo>
                  <a:lnTo>
                    <a:pt x="423862" y="211932"/>
                  </a:lnTo>
                  <a:lnTo>
                    <a:pt x="502444" y="214313"/>
                  </a:lnTo>
                  <a:lnTo>
                    <a:pt x="559593" y="216694"/>
                  </a:lnTo>
                  <a:lnTo>
                    <a:pt x="566737" y="211931"/>
                  </a:lnTo>
                  <a:lnTo>
                    <a:pt x="602456" y="207169"/>
                  </a:lnTo>
                  <a:lnTo>
                    <a:pt x="645319" y="173831"/>
                  </a:lnTo>
                  <a:lnTo>
                    <a:pt x="661987" y="128588"/>
                  </a:lnTo>
                  <a:lnTo>
                    <a:pt x="671513" y="92870"/>
                  </a:lnTo>
                  <a:lnTo>
                    <a:pt x="659605" y="50006"/>
                  </a:lnTo>
                  <a:lnTo>
                    <a:pt x="638176" y="19050"/>
                  </a:lnTo>
                  <a:cubicBezTo>
                    <a:pt x="633413" y="18256"/>
                    <a:pt x="622696" y="9923"/>
                    <a:pt x="607218" y="7145"/>
                  </a:cubicBezTo>
                  <a:cubicBezTo>
                    <a:pt x="591740" y="4367"/>
                    <a:pt x="564356" y="9526"/>
                    <a:pt x="545306" y="2382"/>
                  </a:cubicBezTo>
                  <a:lnTo>
                    <a:pt x="452437" y="0"/>
                  </a:lnTo>
                  <a:lnTo>
                    <a:pt x="352425" y="9525"/>
                  </a:lnTo>
                  <a:lnTo>
                    <a:pt x="207169" y="28575"/>
                  </a:lnTo>
                  <a:lnTo>
                    <a:pt x="80962" y="5953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334000" y="2743200"/>
              <a:ext cx="45719" cy="228600"/>
            </a:xfrm>
            <a:prstGeom prst="rect">
              <a:avLst/>
            </a:prstGeom>
            <a:gradFill flip="none" rotWithShape="1">
              <a:gsLst>
                <a:gs pos="4700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334000" y="2971800"/>
              <a:ext cx="45719" cy="228600"/>
            </a:xfrm>
            <a:prstGeom prst="rect">
              <a:avLst/>
            </a:prstGeom>
            <a:gradFill flip="none" rotWithShape="1">
              <a:gsLst>
                <a:gs pos="47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334000" y="2697481"/>
              <a:ext cx="45719" cy="4571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334000" y="3200400"/>
              <a:ext cx="45719" cy="45719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4226719" y="1840706"/>
              <a:ext cx="330994" cy="916782"/>
            </a:xfrm>
            <a:custGeom>
              <a:avLst/>
              <a:gdLst>
                <a:gd name="connsiteX0" fmla="*/ 0 w 330994"/>
                <a:gd name="connsiteY0" fmla="*/ 916782 h 916782"/>
                <a:gd name="connsiteX1" fmla="*/ 0 w 330994"/>
                <a:gd name="connsiteY1" fmla="*/ 916782 h 916782"/>
                <a:gd name="connsiteX2" fmla="*/ 214312 w 330994"/>
                <a:gd name="connsiteY2" fmla="*/ 835819 h 916782"/>
                <a:gd name="connsiteX3" fmla="*/ 247650 w 330994"/>
                <a:gd name="connsiteY3" fmla="*/ 519113 h 916782"/>
                <a:gd name="connsiteX4" fmla="*/ 280987 w 330994"/>
                <a:gd name="connsiteY4" fmla="*/ 257175 h 916782"/>
                <a:gd name="connsiteX5" fmla="*/ 307181 w 330994"/>
                <a:gd name="connsiteY5" fmla="*/ 107157 h 916782"/>
                <a:gd name="connsiteX6" fmla="*/ 330994 w 330994"/>
                <a:gd name="connsiteY6" fmla="*/ 19050 h 916782"/>
                <a:gd name="connsiteX7" fmla="*/ 209550 w 330994"/>
                <a:gd name="connsiteY7" fmla="*/ 0 h 916782"/>
                <a:gd name="connsiteX8" fmla="*/ 183356 w 330994"/>
                <a:gd name="connsiteY8" fmla="*/ 123825 h 916782"/>
                <a:gd name="connsiteX9" fmla="*/ 154781 w 330994"/>
                <a:gd name="connsiteY9" fmla="*/ 333375 h 916782"/>
                <a:gd name="connsiteX10" fmla="*/ 138112 w 330994"/>
                <a:gd name="connsiteY10" fmla="*/ 545307 h 916782"/>
                <a:gd name="connsiteX11" fmla="*/ 133350 w 330994"/>
                <a:gd name="connsiteY11" fmla="*/ 614363 h 916782"/>
                <a:gd name="connsiteX12" fmla="*/ 0 w 330994"/>
                <a:gd name="connsiteY12" fmla="*/ 621507 h 91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0994" h="916782">
                  <a:moveTo>
                    <a:pt x="0" y="916782"/>
                  </a:moveTo>
                  <a:lnTo>
                    <a:pt x="0" y="916782"/>
                  </a:lnTo>
                  <a:lnTo>
                    <a:pt x="214312" y="835819"/>
                  </a:lnTo>
                  <a:lnTo>
                    <a:pt x="247650" y="519113"/>
                  </a:lnTo>
                  <a:lnTo>
                    <a:pt x="280987" y="257175"/>
                  </a:lnTo>
                  <a:lnTo>
                    <a:pt x="307181" y="107157"/>
                  </a:lnTo>
                  <a:lnTo>
                    <a:pt x="330994" y="19050"/>
                  </a:lnTo>
                  <a:lnTo>
                    <a:pt x="209550" y="0"/>
                  </a:lnTo>
                  <a:lnTo>
                    <a:pt x="183356" y="123825"/>
                  </a:lnTo>
                  <a:lnTo>
                    <a:pt x="154781" y="333375"/>
                  </a:lnTo>
                  <a:lnTo>
                    <a:pt x="138112" y="545307"/>
                  </a:lnTo>
                  <a:lnTo>
                    <a:pt x="133350" y="614363"/>
                  </a:lnTo>
                  <a:lnTo>
                    <a:pt x="0" y="621507"/>
                  </a:lnTo>
                </a:path>
              </a:pathLst>
            </a:custGeom>
            <a:gradFill flip="none" rotWithShape="1">
              <a:gsLst>
                <a:gs pos="52000">
                  <a:srgbClr val="460000"/>
                </a:gs>
                <a:gs pos="100000">
                  <a:srgbClr val="1A0000"/>
                </a:gs>
              </a:gsLst>
              <a:path path="rect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4536281" y="2767013"/>
              <a:ext cx="433388" cy="330993"/>
            </a:xfrm>
            <a:custGeom>
              <a:avLst/>
              <a:gdLst>
                <a:gd name="connsiteX0" fmla="*/ 0 w 433388"/>
                <a:gd name="connsiteY0" fmla="*/ 133350 h 330993"/>
                <a:gd name="connsiteX1" fmla="*/ 0 w 433388"/>
                <a:gd name="connsiteY1" fmla="*/ 330993 h 330993"/>
                <a:gd name="connsiteX2" fmla="*/ 250032 w 433388"/>
                <a:gd name="connsiteY2" fmla="*/ 330993 h 330993"/>
                <a:gd name="connsiteX3" fmla="*/ 433388 w 433388"/>
                <a:gd name="connsiteY3" fmla="*/ 211931 h 330993"/>
                <a:gd name="connsiteX4" fmla="*/ 433388 w 433388"/>
                <a:gd name="connsiteY4" fmla="*/ 0 h 330993"/>
                <a:gd name="connsiteX5" fmla="*/ 257175 w 433388"/>
                <a:gd name="connsiteY5" fmla="*/ 126206 h 330993"/>
                <a:gd name="connsiteX6" fmla="*/ 0 w 433388"/>
                <a:gd name="connsiteY6" fmla="*/ 133350 h 33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3388" h="330993">
                  <a:moveTo>
                    <a:pt x="0" y="133350"/>
                  </a:moveTo>
                  <a:lnTo>
                    <a:pt x="0" y="330993"/>
                  </a:lnTo>
                  <a:lnTo>
                    <a:pt x="250032" y="330993"/>
                  </a:lnTo>
                  <a:lnTo>
                    <a:pt x="433388" y="211931"/>
                  </a:lnTo>
                  <a:lnTo>
                    <a:pt x="433388" y="0"/>
                  </a:lnTo>
                  <a:lnTo>
                    <a:pt x="257175" y="126206"/>
                  </a:lnTo>
                  <a:lnTo>
                    <a:pt x="0" y="13335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4919663" y="2769394"/>
              <a:ext cx="47625" cy="207169"/>
            </a:xfrm>
            <a:custGeom>
              <a:avLst/>
              <a:gdLst>
                <a:gd name="connsiteX0" fmla="*/ 0 w 47625"/>
                <a:gd name="connsiteY0" fmla="*/ 35719 h 207169"/>
                <a:gd name="connsiteX1" fmla="*/ 0 w 47625"/>
                <a:gd name="connsiteY1" fmla="*/ 200025 h 207169"/>
                <a:gd name="connsiteX2" fmla="*/ 47625 w 47625"/>
                <a:gd name="connsiteY2" fmla="*/ 207169 h 207169"/>
                <a:gd name="connsiteX3" fmla="*/ 47625 w 47625"/>
                <a:gd name="connsiteY3" fmla="*/ 0 h 207169"/>
                <a:gd name="connsiteX4" fmla="*/ 0 w 47625"/>
                <a:gd name="connsiteY4" fmla="*/ 35719 h 20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" h="207169">
                  <a:moveTo>
                    <a:pt x="0" y="35719"/>
                  </a:moveTo>
                  <a:lnTo>
                    <a:pt x="0" y="200025"/>
                  </a:lnTo>
                  <a:lnTo>
                    <a:pt x="47625" y="207169"/>
                  </a:lnTo>
                  <a:lnTo>
                    <a:pt x="47625" y="0"/>
                  </a:lnTo>
                  <a:lnTo>
                    <a:pt x="0" y="35719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4752975" y="2969419"/>
              <a:ext cx="214313" cy="126206"/>
            </a:xfrm>
            <a:custGeom>
              <a:avLst/>
              <a:gdLst>
                <a:gd name="connsiteX0" fmla="*/ 164306 w 214313"/>
                <a:gd name="connsiteY0" fmla="*/ 0 h 126206"/>
                <a:gd name="connsiteX1" fmla="*/ 214313 w 214313"/>
                <a:gd name="connsiteY1" fmla="*/ 7144 h 126206"/>
                <a:gd name="connsiteX2" fmla="*/ 40481 w 214313"/>
                <a:gd name="connsiteY2" fmla="*/ 126206 h 126206"/>
                <a:gd name="connsiteX3" fmla="*/ 0 w 214313"/>
                <a:gd name="connsiteY3" fmla="*/ 116681 h 126206"/>
                <a:gd name="connsiteX4" fmla="*/ 164306 w 214313"/>
                <a:gd name="connsiteY4" fmla="*/ 0 h 126206"/>
                <a:gd name="connsiteX0" fmla="*/ 164306 w 214313"/>
                <a:gd name="connsiteY0" fmla="*/ 0 h 126206"/>
                <a:gd name="connsiteX1" fmla="*/ 214313 w 214313"/>
                <a:gd name="connsiteY1" fmla="*/ 7144 h 126206"/>
                <a:gd name="connsiteX2" fmla="*/ 40481 w 214313"/>
                <a:gd name="connsiteY2" fmla="*/ 126206 h 126206"/>
                <a:gd name="connsiteX3" fmla="*/ 0 w 214313"/>
                <a:gd name="connsiteY3" fmla="*/ 109537 h 126206"/>
                <a:gd name="connsiteX4" fmla="*/ 164306 w 214313"/>
                <a:gd name="connsiteY4" fmla="*/ 0 h 126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313" h="126206">
                  <a:moveTo>
                    <a:pt x="164306" y="0"/>
                  </a:moveTo>
                  <a:lnTo>
                    <a:pt x="214313" y="7144"/>
                  </a:lnTo>
                  <a:lnTo>
                    <a:pt x="40481" y="126206"/>
                  </a:lnTo>
                  <a:lnTo>
                    <a:pt x="0" y="109537"/>
                  </a:lnTo>
                  <a:lnTo>
                    <a:pt x="164306" y="0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4538663" y="3078956"/>
              <a:ext cx="250031" cy="21432"/>
            </a:xfrm>
            <a:custGeom>
              <a:avLst/>
              <a:gdLst>
                <a:gd name="connsiteX0" fmla="*/ 207168 w 254793"/>
                <a:gd name="connsiteY0" fmla="*/ 0 h 21432"/>
                <a:gd name="connsiteX1" fmla="*/ 0 w 254793"/>
                <a:gd name="connsiteY1" fmla="*/ 0 h 21432"/>
                <a:gd name="connsiteX2" fmla="*/ 0 w 254793"/>
                <a:gd name="connsiteY2" fmla="*/ 21432 h 21432"/>
                <a:gd name="connsiteX3" fmla="*/ 254793 w 254793"/>
                <a:gd name="connsiteY3" fmla="*/ 21432 h 21432"/>
                <a:gd name="connsiteX4" fmla="*/ 207168 w 254793"/>
                <a:gd name="connsiteY4" fmla="*/ 0 h 21432"/>
                <a:gd name="connsiteX0" fmla="*/ 207168 w 250031"/>
                <a:gd name="connsiteY0" fmla="*/ 0 h 21432"/>
                <a:gd name="connsiteX1" fmla="*/ 0 w 250031"/>
                <a:gd name="connsiteY1" fmla="*/ 0 h 21432"/>
                <a:gd name="connsiteX2" fmla="*/ 0 w 250031"/>
                <a:gd name="connsiteY2" fmla="*/ 21432 h 21432"/>
                <a:gd name="connsiteX3" fmla="*/ 250031 w 250031"/>
                <a:gd name="connsiteY3" fmla="*/ 21432 h 21432"/>
                <a:gd name="connsiteX4" fmla="*/ 207168 w 250031"/>
                <a:gd name="connsiteY4" fmla="*/ 0 h 21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0031" h="21432">
                  <a:moveTo>
                    <a:pt x="207168" y="0"/>
                  </a:moveTo>
                  <a:lnTo>
                    <a:pt x="0" y="0"/>
                  </a:lnTo>
                  <a:lnTo>
                    <a:pt x="0" y="21432"/>
                  </a:lnTo>
                  <a:lnTo>
                    <a:pt x="250031" y="21432"/>
                  </a:lnTo>
                  <a:lnTo>
                    <a:pt x="207168" y="0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4557713" y="2047875"/>
              <a:ext cx="404812" cy="716756"/>
            </a:xfrm>
            <a:custGeom>
              <a:avLst/>
              <a:gdLst>
                <a:gd name="connsiteX0" fmla="*/ 76200 w 404812"/>
                <a:gd name="connsiteY0" fmla="*/ 4763 h 716756"/>
                <a:gd name="connsiteX1" fmla="*/ 42862 w 404812"/>
                <a:gd name="connsiteY1" fmla="*/ 202406 h 716756"/>
                <a:gd name="connsiteX2" fmla="*/ 11906 w 404812"/>
                <a:gd name="connsiteY2" fmla="*/ 521494 h 716756"/>
                <a:gd name="connsiteX3" fmla="*/ 0 w 404812"/>
                <a:gd name="connsiteY3" fmla="*/ 714375 h 716756"/>
                <a:gd name="connsiteX4" fmla="*/ 188118 w 404812"/>
                <a:gd name="connsiteY4" fmla="*/ 716756 h 716756"/>
                <a:gd name="connsiteX5" fmla="*/ 238125 w 404812"/>
                <a:gd name="connsiteY5" fmla="*/ 673894 h 716756"/>
                <a:gd name="connsiteX6" fmla="*/ 302418 w 404812"/>
                <a:gd name="connsiteY6" fmla="*/ 588169 h 716756"/>
                <a:gd name="connsiteX7" fmla="*/ 366712 w 404812"/>
                <a:gd name="connsiteY7" fmla="*/ 438150 h 716756"/>
                <a:gd name="connsiteX8" fmla="*/ 400050 w 404812"/>
                <a:gd name="connsiteY8" fmla="*/ 280988 h 716756"/>
                <a:gd name="connsiteX9" fmla="*/ 404812 w 404812"/>
                <a:gd name="connsiteY9" fmla="*/ 202406 h 716756"/>
                <a:gd name="connsiteX10" fmla="*/ 328612 w 404812"/>
                <a:gd name="connsiteY10" fmla="*/ 88106 h 716756"/>
                <a:gd name="connsiteX11" fmla="*/ 223837 w 404812"/>
                <a:gd name="connsiteY11" fmla="*/ 16669 h 716756"/>
                <a:gd name="connsiteX12" fmla="*/ 147637 w 404812"/>
                <a:gd name="connsiteY12" fmla="*/ 0 h 716756"/>
                <a:gd name="connsiteX13" fmla="*/ 76200 w 404812"/>
                <a:gd name="connsiteY13" fmla="*/ 4763 h 716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4812" h="716756">
                  <a:moveTo>
                    <a:pt x="76200" y="4763"/>
                  </a:moveTo>
                  <a:lnTo>
                    <a:pt x="42862" y="202406"/>
                  </a:lnTo>
                  <a:lnTo>
                    <a:pt x="11906" y="521494"/>
                  </a:lnTo>
                  <a:lnTo>
                    <a:pt x="0" y="714375"/>
                  </a:lnTo>
                  <a:lnTo>
                    <a:pt x="188118" y="716756"/>
                  </a:lnTo>
                  <a:lnTo>
                    <a:pt x="238125" y="673894"/>
                  </a:lnTo>
                  <a:lnTo>
                    <a:pt x="302418" y="588169"/>
                  </a:lnTo>
                  <a:lnTo>
                    <a:pt x="366712" y="438150"/>
                  </a:lnTo>
                  <a:lnTo>
                    <a:pt x="400050" y="280988"/>
                  </a:lnTo>
                  <a:lnTo>
                    <a:pt x="404812" y="202406"/>
                  </a:lnTo>
                  <a:lnTo>
                    <a:pt x="328612" y="88106"/>
                  </a:lnTo>
                  <a:lnTo>
                    <a:pt x="223837" y="16669"/>
                  </a:lnTo>
                  <a:lnTo>
                    <a:pt x="147637" y="0"/>
                  </a:lnTo>
                  <a:lnTo>
                    <a:pt x="76200" y="4763"/>
                  </a:lnTo>
                  <a:close/>
                </a:path>
              </a:pathLst>
            </a:custGeom>
            <a:noFill/>
            <a:ln w="6350">
              <a:solidFill>
                <a:srgbClr val="58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4267200" y="3276600"/>
              <a:ext cx="228600" cy="228600"/>
            </a:xfrm>
            <a:prstGeom prst="ellipse">
              <a:avLst/>
            </a:pr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4267200" y="3810000"/>
              <a:ext cx="228600" cy="228600"/>
            </a:xfrm>
            <a:prstGeom prst="ellipse">
              <a:avLst/>
            </a:pr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4224338" y="2678906"/>
              <a:ext cx="223837" cy="128588"/>
            </a:xfrm>
            <a:custGeom>
              <a:avLst/>
              <a:gdLst>
                <a:gd name="connsiteX0" fmla="*/ 0 w 223837"/>
                <a:gd name="connsiteY0" fmla="*/ 76200 h 128588"/>
                <a:gd name="connsiteX1" fmla="*/ 0 w 223837"/>
                <a:gd name="connsiteY1" fmla="*/ 128588 h 128588"/>
                <a:gd name="connsiteX2" fmla="*/ 223837 w 223837"/>
                <a:gd name="connsiteY2" fmla="*/ 40482 h 128588"/>
                <a:gd name="connsiteX3" fmla="*/ 219075 w 223837"/>
                <a:gd name="connsiteY3" fmla="*/ 0 h 128588"/>
                <a:gd name="connsiteX4" fmla="*/ 0 w 223837"/>
                <a:gd name="connsiteY4" fmla="*/ 76200 h 128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3837" h="128588">
                  <a:moveTo>
                    <a:pt x="0" y="76200"/>
                  </a:moveTo>
                  <a:lnTo>
                    <a:pt x="0" y="128588"/>
                  </a:lnTo>
                  <a:lnTo>
                    <a:pt x="223837" y="40482"/>
                  </a:lnTo>
                  <a:lnTo>
                    <a:pt x="219075" y="0"/>
                  </a:lnTo>
                  <a:lnTo>
                    <a:pt x="0" y="76200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4441030" y="1866900"/>
              <a:ext cx="130969" cy="854869"/>
            </a:xfrm>
            <a:custGeom>
              <a:avLst/>
              <a:gdLst>
                <a:gd name="connsiteX0" fmla="*/ 0 w 121444"/>
                <a:gd name="connsiteY0" fmla="*/ 854869 h 854869"/>
                <a:gd name="connsiteX1" fmla="*/ 33338 w 121444"/>
                <a:gd name="connsiteY1" fmla="*/ 552450 h 854869"/>
                <a:gd name="connsiteX2" fmla="*/ 59532 w 121444"/>
                <a:gd name="connsiteY2" fmla="*/ 326231 h 854869"/>
                <a:gd name="connsiteX3" fmla="*/ 73819 w 121444"/>
                <a:gd name="connsiteY3" fmla="*/ 216694 h 854869"/>
                <a:gd name="connsiteX4" fmla="*/ 92869 w 121444"/>
                <a:gd name="connsiteY4" fmla="*/ 114300 h 854869"/>
                <a:gd name="connsiteX5" fmla="*/ 102394 w 121444"/>
                <a:gd name="connsiteY5" fmla="*/ 47625 h 854869"/>
                <a:gd name="connsiteX6" fmla="*/ 114300 w 121444"/>
                <a:gd name="connsiteY6" fmla="*/ 26194 h 854869"/>
                <a:gd name="connsiteX7" fmla="*/ 121444 w 121444"/>
                <a:gd name="connsiteY7" fmla="*/ 23813 h 854869"/>
                <a:gd name="connsiteX8" fmla="*/ 111919 w 121444"/>
                <a:gd name="connsiteY8" fmla="*/ 0 h 854869"/>
                <a:gd name="connsiteX9" fmla="*/ 78582 w 121444"/>
                <a:gd name="connsiteY9" fmla="*/ 121444 h 854869"/>
                <a:gd name="connsiteX10" fmla="*/ 54769 w 121444"/>
                <a:gd name="connsiteY10" fmla="*/ 247650 h 854869"/>
                <a:gd name="connsiteX11" fmla="*/ 19050 w 121444"/>
                <a:gd name="connsiteY11" fmla="*/ 547688 h 854869"/>
                <a:gd name="connsiteX12" fmla="*/ 0 w 121444"/>
                <a:gd name="connsiteY12" fmla="*/ 854869 h 854869"/>
                <a:gd name="connsiteX0" fmla="*/ 9525 w 130969"/>
                <a:gd name="connsiteY0" fmla="*/ 854869 h 854869"/>
                <a:gd name="connsiteX1" fmla="*/ 42863 w 130969"/>
                <a:gd name="connsiteY1" fmla="*/ 552450 h 854869"/>
                <a:gd name="connsiteX2" fmla="*/ 69057 w 130969"/>
                <a:gd name="connsiteY2" fmla="*/ 326231 h 854869"/>
                <a:gd name="connsiteX3" fmla="*/ 83344 w 130969"/>
                <a:gd name="connsiteY3" fmla="*/ 216694 h 854869"/>
                <a:gd name="connsiteX4" fmla="*/ 102394 w 130969"/>
                <a:gd name="connsiteY4" fmla="*/ 114300 h 854869"/>
                <a:gd name="connsiteX5" fmla="*/ 111919 w 130969"/>
                <a:gd name="connsiteY5" fmla="*/ 47625 h 854869"/>
                <a:gd name="connsiteX6" fmla="*/ 123825 w 130969"/>
                <a:gd name="connsiteY6" fmla="*/ 26194 h 854869"/>
                <a:gd name="connsiteX7" fmla="*/ 130969 w 130969"/>
                <a:gd name="connsiteY7" fmla="*/ 23813 h 854869"/>
                <a:gd name="connsiteX8" fmla="*/ 121444 w 130969"/>
                <a:gd name="connsiteY8" fmla="*/ 0 h 854869"/>
                <a:gd name="connsiteX9" fmla="*/ 88107 w 130969"/>
                <a:gd name="connsiteY9" fmla="*/ 121444 h 854869"/>
                <a:gd name="connsiteX10" fmla="*/ 64294 w 130969"/>
                <a:gd name="connsiteY10" fmla="*/ 247650 h 854869"/>
                <a:gd name="connsiteX11" fmla="*/ 28575 w 130969"/>
                <a:gd name="connsiteY11" fmla="*/ 547688 h 854869"/>
                <a:gd name="connsiteX12" fmla="*/ 0 w 130969"/>
                <a:gd name="connsiteY12" fmla="*/ 812006 h 854869"/>
                <a:gd name="connsiteX13" fmla="*/ 9525 w 130969"/>
                <a:gd name="connsiteY13" fmla="*/ 854869 h 854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0969" h="854869">
                  <a:moveTo>
                    <a:pt x="9525" y="854869"/>
                  </a:moveTo>
                  <a:lnTo>
                    <a:pt x="42863" y="552450"/>
                  </a:lnTo>
                  <a:lnTo>
                    <a:pt x="69057" y="326231"/>
                  </a:lnTo>
                  <a:lnTo>
                    <a:pt x="83344" y="216694"/>
                  </a:lnTo>
                  <a:lnTo>
                    <a:pt x="102394" y="114300"/>
                  </a:lnTo>
                  <a:lnTo>
                    <a:pt x="111919" y="47625"/>
                  </a:lnTo>
                  <a:lnTo>
                    <a:pt x="123825" y="26194"/>
                  </a:lnTo>
                  <a:lnTo>
                    <a:pt x="130969" y="23813"/>
                  </a:lnTo>
                  <a:lnTo>
                    <a:pt x="121444" y="0"/>
                  </a:lnTo>
                  <a:lnTo>
                    <a:pt x="88107" y="121444"/>
                  </a:lnTo>
                  <a:lnTo>
                    <a:pt x="64294" y="247650"/>
                  </a:lnTo>
                  <a:lnTo>
                    <a:pt x="28575" y="547688"/>
                  </a:lnTo>
                  <a:cubicBezTo>
                    <a:pt x="22225" y="623888"/>
                    <a:pt x="6350" y="735806"/>
                    <a:pt x="0" y="812006"/>
                  </a:cubicBezTo>
                  <a:lnTo>
                    <a:pt x="9525" y="854869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217888" y="1839257"/>
            <a:ext cx="1156942" cy="2727047"/>
            <a:chOff x="4222777" y="1840706"/>
            <a:chExt cx="1156942" cy="2727047"/>
          </a:xfrm>
        </p:grpSpPr>
        <p:sp>
          <p:nvSpPr>
            <p:cNvPr id="7" name="Freeform 6"/>
            <p:cNvSpPr/>
            <p:nvPr/>
          </p:nvSpPr>
          <p:spPr>
            <a:xfrm>
              <a:off x="4225159" y="1873844"/>
              <a:ext cx="927913" cy="2689147"/>
            </a:xfrm>
            <a:custGeom>
              <a:avLst/>
              <a:gdLst>
                <a:gd name="connsiteX0" fmla="*/ 4505 w 932418"/>
                <a:gd name="connsiteY0" fmla="*/ 0 h 2689147"/>
                <a:gd name="connsiteX1" fmla="*/ 135133 w 932418"/>
                <a:gd name="connsiteY1" fmla="*/ 0 h 2689147"/>
                <a:gd name="connsiteX2" fmla="*/ 252248 w 932418"/>
                <a:gd name="connsiteY2" fmla="*/ 9009 h 2689147"/>
                <a:gd name="connsiteX3" fmla="*/ 355850 w 932418"/>
                <a:gd name="connsiteY3" fmla="*/ 22523 h 2689147"/>
                <a:gd name="connsiteX4" fmla="*/ 481975 w 932418"/>
                <a:gd name="connsiteY4" fmla="*/ 67567 h 2689147"/>
                <a:gd name="connsiteX5" fmla="*/ 599090 w 932418"/>
                <a:gd name="connsiteY5" fmla="*/ 135133 h 2689147"/>
                <a:gd name="connsiteX6" fmla="*/ 716205 w 932418"/>
                <a:gd name="connsiteY6" fmla="*/ 252249 h 2689147"/>
                <a:gd name="connsiteX7" fmla="*/ 801789 w 932418"/>
                <a:gd name="connsiteY7" fmla="*/ 378373 h 2689147"/>
                <a:gd name="connsiteX8" fmla="*/ 878365 w 932418"/>
                <a:gd name="connsiteY8" fmla="*/ 558550 h 2689147"/>
                <a:gd name="connsiteX9" fmla="*/ 932418 w 932418"/>
                <a:gd name="connsiteY9" fmla="*/ 765754 h 2689147"/>
                <a:gd name="connsiteX10" fmla="*/ 932418 w 932418"/>
                <a:gd name="connsiteY10" fmla="*/ 1324304 h 2689147"/>
                <a:gd name="connsiteX11" fmla="*/ 914400 w 932418"/>
                <a:gd name="connsiteY11" fmla="*/ 1630605 h 2689147"/>
                <a:gd name="connsiteX12" fmla="*/ 855843 w 932418"/>
                <a:gd name="connsiteY12" fmla="*/ 1959429 h 2689147"/>
                <a:gd name="connsiteX13" fmla="*/ 810798 w 932418"/>
                <a:gd name="connsiteY13" fmla="*/ 2144111 h 2689147"/>
                <a:gd name="connsiteX14" fmla="*/ 779267 w 932418"/>
                <a:gd name="connsiteY14" fmla="*/ 2270235 h 2689147"/>
                <a:gd name="connsiteX15" fmla="*/ 635125 w 932418"/>
                <a:gd name="connsiteY15" fmla="*/ 2310775 h 2689147"/>
                <a:gd name="connsiteX16" fmla="*/ 477470 w 932418"/>
                <a:gd name="connsiteY16" fmla="*/ 2369332 h 2689147"/>
                <a:gd name="connsiteX17" fmla="*/ 333328 w 932418"/>
                <a:gd name="connsiteY17" fmla="*/ 2445908 h 2689147"/>
                <a:gd name="connsiteX18" fmla="*/ 247744 w 932418"/>
                <a:gd name="connsiteY18" fmla="*/ 2554014 h 2689147"/>
                <a:gd name="connsiteX19" fmla="*/ 216213 w 932418"/>
                <a:gd name="connsiteY19" fmla="*/ 2612572 h 2689147"/>
                <a:gd name="connsiteX20" fmla="*/ 112611 w 932418"/>
                <a:gd name="connsiteY20" fmla="*/ 2671129 h 2689147"/>
                <a:gd name="connsiteX21" fmla="*/ 0 w 932418"/>
                <a:gd name="connsiteY21" fmla="*/ 2689147 h 2689147"/>
                <a:gd name="connsiteX0" fmla="*/ 0 w 927913"/>
                <a:gd name="connsiteY0" fmla="*/ 0 h 2689147"/>
                <a:gd name="connsiteX1" fmla="*/ 130628 w 927913"/>
                <a:gd name="connsiteY1" fmla="*/ 0 h 2689147"/>
                <a:gd name="connsiteX2" fmla="*/ 247743 w 927913"/>
                <a:gd name="connsiteY2" fmla="*/ 9009 h 2689147"/>
                <a:gd name="connsiteX3" fmla="*/ 351345 w 927913"/>
                <a:gd name="connsiteY3" fmla="*/ 22523 h 2689147"/>
                <a:gd name="connsiteX4" fmla="*/ 477470 w 927913"/>
                <a:gd name="connsiteY4" fmla="*/ 67567 h 2689147"/>
                <a:gd name="connsiteX5" fmla="*/ 594585 w 927913"/>
                <a:gd name="connsiteY5" fmla="*/ 135133 h 2689147"/>
                <a:gd name="connsiteX6" fmla="*/ 711700 w 927913"/>
                <a:gd name="connsiteY6" fmla="*/ 252249 h 2689147"/>
                <a:gd name="connsiteX7" fmla="*/ 797284 w 927913"/>
                <a:gd name="connsiteY7" fmla="*/ 378373 h 2689147"/>
                <a:gd name="connsiteX8" fmla="*/ 873860 w 927913"/>
                <a:gd name="connsiteY8" fmla="*/ 558550 h 2689147"/>
                <a:gd name="connsiteX9" fmla="*/ 927913 w 927913"/>
                <a:gd name="connsiteY9" fmla="*/ 765754 h 2689147"/>
                <a:gd name="connsiteX10" fmla="*/ 927913 w 927913"/>
                <a:gd name="connsiteY10" fmla="*/ 1324304 h 2689147"/>
                <a:gd name="connsiteX11" fmla="*/ 909895 w 927913"/>
                <a:gd name="connsiteY11" fmla="*/ 1630605 h 2689147"/>
                <a:gd name="connsiteX12" fmla="*/ 851338 w 927913"/>
                <a:gd name="connsiteY12" fmla="*/ 1959429 h 2689147"/>
                <a:gd name="connsiteX13" fmla="*/ 806293 w 927913"/>
                <a:gd name="connsiteY13" fmla="*/ 2144111 h 2689147"/>
                <a:gd name="connsiteX14" fmla="*/ 774762 w 927913"/>
                <a:gd name="connsiteY14" fmla="*/ 2270235 h 2689147"/>
                <a:gd name="connsiteX15" fmla="*/ 630620 w 927913"/>
                <a:gd name="connsiteY15" fmla="*/ 2310775 h 2689147"/>
                <a:gd name="connsiteX16" fmla="*/ 472965 w 927913"/>
                <a:gd name="connsiteY16" fmla="*/ 2369332 h 2689147"/>
                <a:gd name="connsiteX17" fmla="*/ 328823 w 927913"/>
                <a:gd name="connsiteY17" fmla="*/ 2445908 h 2689147"/>
                <a:gd name="connsiteX18" fmla="*/ 243239 w 927913"/>
                <a:gd name="connsiteY18" fmla="*/ 2554014 h 2689147"/>
                <a:gd name="connsiteX19" fmla="*/ 211708 w 927913"/>
                <a:gd name="connsiteY19" fmla="*/ 2612572 h 2689147"/>
                <a:gd name="connsiteX20" fmla="*/ 108106 w 927913"/>
                <a:gd name="connsiteY20" fmla="*/ 2671129 h 2689147"/>
                <a:gd name="connsiteX21" fmla="*/ 16926 w 927913"/>
                <a:gd name="connsiteY21" fmla="*/ 2689147 h 2689147"/>
                <a:gd name="connsiteX0" fmla="*/ 0 w 927913"/>
                <a:gd name="connsiteY0" fmla="*/ 0 h 2689147"/>
                <a:gd name="connsiteX1" fmla="*/ 130628 w 927913"/>
                <a:gd name="connsiteY1" fmla="*/ 0 h 2689147"/>
                <a:gd name="connsiteX2" fmla="*/ 247743 w 927913"/>
                <a:gd name="connsiteY2" fmla="*/ 9009 h 2689147"/>
                <a:gd name="connsiteX3" fmla="*/ 351345 w 927913"/>
                <a:gd name="connsiteY3" fmla="*/ 22523 h 2689147"/>
                <a:gd name="connsiteX4" fmla="*/ 477470 w 927913"/>
                <a:gd name="connsiteY4" fmla="*/ 67567 h 2689147"/>
                <a:gd name="connsiteX5" fmla="*/ 594585 w 927913"/>
                <a:gd name="connsiteY5" fmla="*/ 135133 h 2689147"/>
                <a:gd name="connsiteX6" fmla="*/ 711700 w 927913"/>
                <a:gd name="connsiteY6" fmla="*/ 252249 h 2689147"/>
                <a:gd name="connsiteX7" fmla="*/ 797284 w 927913"/>
                <a:gd name="connsiteY7" fmla="*/ 378373 h 2689147"/>
                <a:gd name="connsiteX8" fmla="*/ 873860 w 927913"/>
                <a:gd name="connsiteY8" fmla="*/ 558550 h 2689147"/>
                <a:gd name="connsiteX9" fmla="*/ 927913 w 927913"/>
                <a:gd name="connsiteY9" fmla="*/ 765754 h 2689147"/>
                <a:gd name="connsiteX10" fmla="*/ 927913 w 927913"/>
                <a:gd name="connsiteY10" fmla="*/ 1324304 h 2689147"/>
                <a:gd name="connsiteX11" fmla="*/ 909895 w 927913"/>
                <a:gd name="connsiteY11" fmla="*/ 1630605 h 2689147"/>
                <a:gd name="connsiteX12" fmla="*/ 851338 w 927913"/>
                <a:gd name="connsiteY12" fmla="*/ 1959429 h 2689147"/>
                <a:gd name="connsiteX13" fmla="*/ 806293 w 927913"/>
                <a:gd name="connsiteY13" fmla="*/ 2144111 h 2689147"/>
                <a:gd name="connsiteX14" fmla="*/ 774762 w 927913"/>
                <a:gd name="connsiteY14" fmla="*/ 2270235 h 2689147"/>
                <a:gd name="connsiteX15" fmla="*/ 630620 w 927913"/>
                <a:gd name="connsiteY15" fmla="*/ 2310775 h 2689147"/>
                <a:gd name="connsiteX16" fmla="*/ 472965 w 927913"/>
                <a:gd name="connsiteY16" fmla="*/ 2369332 h 2689147"/>
                <a:gd name="connsiteX17" fmla="*/ 328823 w 927913"/>
                <a:gd name="connsiteY17" fmla="*/ 2445908 h 2689147"/>
                <a:gd name="connsiteX18" fmla="*/ 243239 w 927913"/>
                <a:gd name="connsiteY18" fmla="*/ 2554014 h 2689147"/>
                <a:gd name="connsiteX19" fmla="*/ 211708 w 927913"/>
                <a:gd name="connsiteY19" fmla="*/ 2612572 h 2689147"/>
                <a:gd name="connsiteX20" fmla="*/ 108106 w 927913"/>
                <a:gd name="connsiteY20" fmla="*/ 2671129 h 2689147"/>
                <a:gd name="connsiteX21" fmla="*/ 7401 w 927913"/>
                <a:gd name="connsiteY21" fmla="*/ 2689147 h 2689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927913" h="2689147">
                  <a:moveTo>
                    <a:pt x="0" y="0"/>
                  </a:moveTo>
                  <a:lnTo>
                    <a:pt x="130628" y="0"/>
                  </a:lnTo>
                  <a:lnTo>
                    <a:pt x="247743" y="9009"/>
                  </a:lnTo>
                  <a:lnTo>
                    <a:pt x="351345" y="22523"/>
                  </a:lnTo>
                  <a:lnTo>
                    <a:pt x="477470" y="67567"/>
                  </a:lnTo>
                  <a:lnTo>
                    <a:pt x="594585" y="135133"/>
                  </a:lnTo>
                  <a:lnTo>
                    <a:pt x="711700" y="252249"/>
                  </a:lnTo>
                  <a:lnTo>
                    <a:pt x="797284" y="378373"/>
                  </a:lnTo>
                  <a:lnTo>
                    <a:pt x="873860" y="558550"/>
                  </a:lnTo>
                  <a:lnTo>
                    <a:pt x="927913" y="765754"/>
                  </a:lnTo>
                  <a:lnTo>
                    <a:pt x="927913" y="1324304"/>
                  </a:lnTo>
                  <a:lnTo>
                    <a:pt x="909895" y="1630605"/>
                  </a:lnTo>
                  <a:lnTo>
                    <a:pt x="851338" y="1959429"/>
                  </a:lnTo>
                  <a:lnTo>
                    <a:pt x="806293" y="2144111"/>
                  </a:lnTo>
                  <a:lnTo>
                    <a:pt x="774762" y="2270235"/>
                  </a:lnTo>
                  <a:lnTo>
                    <a:pt x="630620" y="2310775"/>
                  </a:lnTo>
                  <a:lnTo>
                    <a:pt x="472965" y="2369332"/>
                  </a:lnTo>
                  <a:lnTo>
                    <a:pt x="328823" y="2445908"/>
                  </a:lnTo>
                  <a:lnTo>
                    <a:pt x="243239" y="2554014"/>
                  </a:lnTo>
                  <a:lnTo>
                    <a:pt x="211708" y="2612572"/>
                  </a:lnTo>
                  <a:lnTo>
                    <a:pt x="108106" y="2671129"/>
                  </a:lnTo>
                  <a:lnTo>
                    <a:pt x="7401" y="2689147"/>
                  </a:lnTo>
                </a:path>
              </a:pathLst>
            </a:custGeom>
            <a:gradFill flip="none" rotWithShape="1">
              <a:gsLst>
                <a:gs pos="2000">
                  <a:srgbClr val="460000"/>
                </a:gs>
                <a:gs pos="87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4222777" y="3147825"/>
              <a:ext cx="389763" cy="1419928"/>
            </a:xfrm>
            <a:custGeom>
              <a:avLst/>
              <a:gdLst>
                <a:gd name="connsiteX0" fmla="*/ 0 w 387381"/>
                <a:gd name="connsiteY0" fmla="*/ 4504 h 1405383"/>
                <a:gd name="connsiteX1" fmla="*/ 112610 w 387381"/>
                <a:gd name="connsiteY1" fmla="*/ 0 h 1405383"/>
                <a:gd name="connsiteX2" fmla="*/ 225221 w 387381"/>
                <a:gd name="connsiteY2" fmla="*/ 22522 h 1405383"/>
                <a:gd name="connsiteX3" fmla="*/ 301797 w 387381"/>
                <a:gd name="connsiteY3" fmla="*/ 67566 h 1405383"/>
                <a:gd name="connsiteX4" fmla="*/ 342337 w 387381"/>
                <a:gd name="connsiteY4" fmla="*/ 139637 h 1405383"/>
                <a:gd name="connsiteX5" fmla="*/ 378372 w 387381"/>
                <a:gd name="connsiteY5" fmla="*/ 351346 h 1405383"/>
                <a:gd name="connsiteX6" fmla="*/ 387381 w 387381"/>
                <a:gd name="connsiteY6" fmla="*/ 675665 h 1405383"/>
                <a:gd name="connsiteX7" fmla="*/ 364859 w 387381"/>
                <a:gd name="connsiteY7" fmla="*/ 945931 h 1405383"/>
                <a:gd name="connsiteX8" fmla="*/ 342337 w 387381"/>
                <a:gd name="connsiteY8" fmla="*/ 1117099 h 1405383"/>
                <a:gd name="connsiteX9" fmla="*/ 297292 w 387381"/>
                <a:gd name="connsiteY9" fmla="*/ 1229710 h 1405383"/>
                <a:gd name="connsiteX10" fmla="*/ 238735 w 387381"/>
                <a:gd name="connsiteY10" fmla="*/ 1319799 h 1405383"/>
                <a:gd name="connsiteX11" fmla="*/ 171168 w 387381"/>
                <a:gd name="connsiteY11" fmla="*/ 1360339 h 1405383"/>
                <a:gd name="connsiteX12" fmla="*/ 99097 w 387381"/>
                <a:gd name="connsiteY12" fmla="*/ 1396374 h 1405383"/>
                <a:gd name="connsiteX13" fmla="*/ 9008 w 387381"/>
                <a:gd name="connsiteY13" fmla="*/ 1405383 h 1405383"/>
                <a:gd name="connsiteX0" fmla="*/ 0 w 382619"/>
                <a:gd name="connsiteY0" fmla="*/ 0 h 1412785"/>
                <a:gd name="connsiteX1" fmla="*/ 107848 w 382619"/>
                <a:gd name="connsiteY1" fmla="*/ 7402 h 1412785"/>
                <a:gd name="connsiteX2" fmla="*/ 220459 w 382619"/>
                <a:gd name="connsiteY2" fmla="*/ 29924 h 1412785"/>
                <a:gd name="connsiteX3" fmla="*/ 297035 w 382619"/>
                <a:gd name="connsiteY3" fmla="*/ 74968 h 1412785"/>
                <a:gd name="connsiteX4" fmla="*/ 337575 w 382619"/>
                <a:gd name="connsiteY4" fmla="*/ 147039 h 1412785"/>
                <a:gd name="connsiteX5" fmla="*/ 373610 w 382619"/>
                <a:gd name="connsiteY5" fmla="*/ 358748 h 1412785"/>
                <a:gd name="connsiteX6" fmla="*/ 382619 w 382619"/>
                <a:gd name="connsiteY6" fmla="*/ 683067 h 1412785"/>
                <a:gd name="connsiteX7" fmla="*/ 360097 w 382619"/>
                <a:gd name="connsiteY7" fmla="*/ 953333 h 1412785"/>
                <a:gd name="connsiteX8" fmla="*/ 337575 w 382619"/>
                <a:gd name="connsiteY8" fmla="*/ 1124501 h 1412785"/>
                <a:gd name="connsiteX9" fmla="*/ 292530 w 382619"/>
                <a:gd name="connsiteY9" fmla="*/ 1237112 h 1412785"/>
                <a:gd name="connsiteX10" fmla="*/ 233973 w 382619"/>
                <a:gd name="connsiteY10" fmla="*/ 1327201 h 1412785"/>
                <a:gd name="connsiteX11" fmla="*/ 166406 w 382619"/>
                <a:gd name="connsiteY11" fmla="*/ 1367741 h 1412785"/>
                <a:gd name="connsiteX12" fmla="*/ 94335 w 382619"/>
                <a:gd name="connsiteY12" fmla="*/ 1403776 h 1412785"/>
                <a:gd name="connsiteX13" fmla="*/ 4246 w 382619"/>
                <a:gd name="connsiteY13" fmla="*/ 1412785 h 1412785"/>
                <a:gd name="connsiteX0" fmla="*/ 0 w 389763"/>
                <a:gd name="connsiteY0" fmla="*/ 0 h 1415166"/>
                <a:gd name="connsiteX1" fmla="*/ 114992 w 389763"/>
                <a:gd name="connsiteY1" fmla="*/ 9783 h 1415166"/>
                <a:gd name="connsiteX2" fmla="*/ 227603 w 389763"/>
                <a:gd name="connsiteY2" fmla="*/ 32305 h 1415166"/>
                <a:gd name="connsiteX3" fmla="*/ 304179 w 389763"/>
                <a:gd name="connsiteY3" fmla="*/ 77349 h 1415166"/>
                <a:gd name="connsiteX4" fmla="*/ 344719 w 389763"/>
                <a:gd name="connsiteY4" fmla="*/ 149420 h 1415166"/>
                <a:gd name="connsiteX5" fmla="*/ 380754 w 389763"/>
                <a:gd name="connsiteY5" fmla="*/ 361129 h 1415166"/>
                <a:gd name="connsiteX6" fmla="*/ 389763 w 389763"/>
                <a:gd name="connsiteY6" fmla="*/ 685448 h 1415166"/>
                <a:gd name="connsiteX7" fmla="*/ 367241 w 389763"/>
                <a:gd name="connsiteY7" fmla="*/ 955714 h 1415166"/>
                <a:gd name="connsiteX8" fmla="*/ 344719 w 389763"/>
                <a:gd name="connsiteY8" fmla="*/ 1126882 h 1415166"/>
                <a:gd name="connsiteX9" fmla="*/ 299674 w 389763"/>
                <a:gd name="connsiteY9" fmla="*/ 1239493 h 1415166"/>
                <a:gd name="connsiteX10" fmla="*/ 241117 w 389763"/>
                <a:gd name="connsiteY10" fmla="*/ 1329582 h 1415166"/>
                <a:gd name="connsiteX11" fmla="*/ 173550 w 389763"/>
                <a:gd name="connsiteY11" fmla="*/ 1370122 h 1415166"/>
                <a:gd name="connsiteX12" fmla="*/ 101479 w 389763"/>
                <a:gd name="connsiteY12" fmla="*/ 1406157 h 1415166"/>
                <a:gd name="connsiteX13" fmla="*/ 11390 w 389763"/>
                <a:gd name="connsiteY13" fmla="*/ 1415166 h 1415166"/>
                <a:gd name="connsiteX0" fmla="*/ 0 w 389763"/>
                <a:gd name="connsiteY0" fmla="*/ 0 h 1419928"/>
                <a:gd name="connsiteX1" fmla="*/ 114992 w 389763"/>
                <a:gd name="connsiteY1" fmla="*/ 9783 h 1419928"/>
                <a:gd name="connsiteX2" fmla="*/ 227603 w 389763"/>
                <a:gd name="connsiteY2" fmla="*/ 32305 h 1419928"/>
                <a:gd name="connsiteX3" fmla="*/ 304179 w 389763"/>
                <a:gd name="connsiteY3" fmla="*/ 77349 h 1419928"/>
                <a:gd name="connsiteX4" fmla="*/ 344719 w 389763"/>
                <a:gd name="connsiteY4" fmla="*/ 149420 h 1419928"/>
                <a:gd name="connsiteX5" fmla="*/ 380754 w 389763"/>
                <a:gd name="connsiteY5" fmla="*/ 361129 h 1419928"/>
                <a:gd name="connsiteX6" fmla="*/ 389763 w 389763"/>
                <a:gd name="connsiteY6" fmla="*/ 685448 h 1419928"/>
                <a:gd name="connsiteX7" fmla="*/ 367241 w 389763"/>
                <a:gd name="connsiteY7" fmla="*/ 955714 h 1419928"/>
                <a:gd name="connsiteX8" fmla="*/ 344719 w 389763"/>
                <a:gd name="connsiteY8" fmla="*/ 1126882 h 1419928"/>
                <a:gd name="connsiteX9" fmla="*/ 299674 w 389763"/>
                <a:gd name="connsiteY9" fmla="*/ 1239493 h 1419928"/>
                <a:gd name="connsiteX10" fmla="*/ 241117 w 389763"/>
                <a:gd name="connsiteY10" fmla="*/ 1329582 h 1419928"/>
                <a:gd name="connsiteX11" fmla="*/ 173550 w 389763"/>
                <a:gd name="connsiteY11" fmla="*/ 1370122 h 1419928"/>
                <a:gd name="connsiteX12" fmla="*/ 101479 w 389763"/>
                <a:gd name="connsiteY12" fmla="*/ 1406157 h 1419928"/>
                <a:gd name="connsiteX13" fmla="*/ 6628 w 389763"/>
                <a:gd name="connsiteY13" fmla="*/ 1419928 h 141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89763" h="1419928">
                  <a:moveTo>
                    <a:pt x="0" y="0"/>
                  </a:moveTo>
                  <a:lnTo>
                    <a:pt x="114992" y="9783"/>
                  </a:lnTo>
                  <a:lnTo>
                    <a:pt x="227603" y="32305"/>
                  </a:lnTo>
                  <a:lnTo>
                    <a:pt x="304179" y="77349"/>
                  </a:lnTo>
                  <a:lnTo>
                    <a:pt x="344719" y="149420"/>
                  </a:lnTo>
                  <a:lnTo>
                    <a:pt x="380754" y="361129"/>
                  </a:lnTo>
                  <a:lnTo>
                    <a:pt x="389763" y="685448"/>
                  </a:lnTo>
                  <a:lnTo>
                    <a:pt x="367241" y="955714"/>
                  </a:lnTo>
                  <a:lnTo>
                    <a:pt x="344719" y="1126882"/>
                  </a:lnTo>
                  <a:lnTo>
                    <a:pt x="299674" y="1239493"/>
                  </a:lnTo>
                  <a:lnTo>
                    <a:pt x="241117" y="1329582"/>
                  </a:lnTo>
                  <a:lnTo>
                    <a:pt x="173550" y="1370122"/>
                  </a:lnTo>
                  <a:lnTo>
                    <a:pt x="101479" y="1406157"/>
                  </a:lnTo>
                  <a:lnTo>
                    <a:pt x="6628" y="1419928"/>
                  </a:lnTo>
                </a:path>
              </a:pathLst>
            </a:custGeom>
            <a:gradFill>
              <a:gsLst>
                <a:gs pos="3400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153072" y="2667000"/>
              <a:ext cx="180928" cy="609600"/>
            </a:xfrm>
            <a:prstGeom prst="rect">
              <a:avLst/>
            </a:prstGeom>
            <a:gradFill flip="none" rotWithShape="1">
              <a:gsLst>
                <a:gs pos="4700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lin ang="54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4999921" y="2986439"/>
              <a:ext cx="256753" cy="1391870"/>
            </a:xfrm>
            <a:custGeom>
              <a:avLst/>
              <a:gdLst>
                <a:gd name="connsiteX0" fmla="*/ 256753 w 256753"/>
                <a:gd name="connsiteY0" fmla="*/ 0 h 1391870"/>
                <a:gd name="connsiteX1" fmla="*/ 256753 w 256753"/>
                <a:gd name="connsiteY1" fmla="*/ 292789 h 1391870"/>
                <a:gd name="connsiteX2" fmla="*/ 238735 w 256753"/>
                <a:gd name="connsiteY2" fmla="*/ 504497 h 1391870"/>
                <a:gd name="connsiteX3" fmla="*/ 193691 w 256753"/>
                <a:gd name="connsiteY3" fmla="*/ 720710 h 1391870"/>
                <a:gd name="connsiteX4" fmla="*/ 117115 w 256753"/>
                <a:gd name="connsiteY4" fmla="*/ 986471 h 1391870"/>
                <a:gd name="connsiteX5" fmla="*/ 90089 w 256753"/>
                <a:gd name="connsiteY5" fmla="*/ 1184666 h 1391870"/>
                <a:gd name="connsiteX6" fmla="*/ 175673 w 256753"/>
                <a:gd name="connsiteY6" fmla="*/ 1391870 h 1391870"/>
                <a:gd name="connsiteX7" fmla="*/ 85584 w 256753"/>
                <a:gd name="connsiteY7" fmla="*/ 1391870 h 1391870"/>
                <a:gd name="connsiteX8" fmla="*/ 0 w 256753"/>
                <a:gd name="connsiteY8" fmla="*/ 1189171 h 1391870"/>
                <a:gd name="connsiteX9" fmla="*/ 54053 w 256753"/>
                <a:gd name="connsiteY9" fmla="*/ 968454 h 1391870"/>
                <a:gd name="connsiteX10" fmla="*/ 117115 w 256753"/>
                <a:gd name="connsiteY10" fmla="*/ 702692 h 1391870"/>
                <a:gd name="connsiteX11" fmla="*/ 148646 w 256753"/>
                <a:gd name="connsiteY11" fmla="*/ 518010 h 1391870"/>
                <a:gd name="connsiteX12" fmla="*/ 153151 w 256753"/>
                <a:gd name="connsiteY12" fmla="*/ 9009 h 1391870"/>
                <a:gd name="connsiteX13" fmla="*/ 256753 w 256753"/>
                <a:gd name="connsiteY13" fmla="*/ 0 h 1391870"/>
                <a:gd name="connsiteX0" fmla="*/ 256753 w 256753"/>
                <a:gd name="connsiteY0" fmla="*/ 0 h 1391870"/>
                <a:gd name="connsiteX1" fmla="*/ 256753 w 256753"/>
                <a:gd name="connsiteY1" fmla="*/ 292789 h 1391870"/>
                <a:gd name="connsiteX2" fmla="*/ 238735 w 256753"/>
                <a:gd name="connsiteY2" fmla="*/ 504497 h 1391870"/>
                <a:gd name="connsiteX3" fmla="*/ 193691 w 256753"/>
                <a:gd name="connsiteY3" fmla="*/ 720710 h 1391870"/>
                <a:gd name="connsiteX4" fmla="*/ 117115 w 256753"/>
                <a:gd name="connsiteY4" fmla="*/ 986471 h 1391870"/>
                <a:gd name="connsiteX5" fmla="*/ 90089 w 256753"/>
                <a:gd name="connsiteY5" fmla="*/ 1184666 h 1391870"/>
                <a:gd name="connsiteX6" fmla="*/ 175673 w 256753"/>
                <a:gd name="connsiteY6" fmla="*/ 1391870 h 1391870"/>
                <a:gd name="connsiteX7" fmla="*/ 85584 w 256753"/>
                <a:gd name="connsiteY7" fmla="*/ 1391870 h 1391870"/>
                <a:gd name="connsiteX8" fmla="*/ 0 w 256753"/>
                <a:gd name="connsiteY8" fmla="*/ 1189171 h 1391870"/>
                <a:gd name="connsiteX9" fmla="*/ 54053 w 256753"/>
                <a:gd name="connsiteY9" fmla="*/ 968454 h 1391870"/>
                <a:gd name="connsiteX10" fmla="*/ 117115 w 256753"/>
                <a:gd name="connsiteY10" fmla="*/ 702692 h 1391870"/>
                <a:gd name="connsiteX11" fmla="*/ 139637 w 256753"/>
                <a:gd name="connsiteY11" fmla="*/ 499993 h 1391870"/>
                <a:gd name="connsiteX12" fmla="*/ 153151 w 256753"/>
                <a:gd name="connsiteY12" fmla="*/ 9009 h 1391870"/>
                <a:gd name="connsiteX13" fmla="*/ 256753 w 256753"/>
                <a:gd name="connsiteY13" fmla="*/ 0 h 1391870"/>
                <a:gd name="connsiteX0" fmla="*/ 256753 w 256753"/>
                <a:gd name="connsiteY0" fmla="*/ 0 h 1391870"/>
                <a:gd name="connsiteX1" fmla="*/ 256753 w 256753"/>
                <a:gd name="connsiteY1" fmla="*/ 292789 h 1391870"/>
                <a:gd name="connsiteX2" fmla="*/ 238735 w 256753"/>
                <a:gd name="connsiteY2" fmla="*/ 504497 h 1391870"/>
                <a:gd name="connsiteX3" fmla="*/ 193691 w 256753"/>
                <a:gd name="connsiteY3" fmla="*/ 720710 h 1391870"/>
                <a:gd name="connsiteX4" fmla="*/ 117115 w 256753"/>
                <a:gd name="connsiteY4" fmla="*/ 986471 h 1391870"/>
                <a:gd name="connsiteX5" fmla="*/ 90089 w 256753"/>
                <a:gd name="connsiteY5" fmla="*/ 1184666 h 1391870"/>
                <a:gd name="connsiteX6" fmla="*/ 175673 w 256753"/>
                <a:gd name="connsiteY6" fmla="*/ 1391870 h 1391870"/>
                <a:gd name="connsiteX7" fmla="*/ 85584 w 256753"/>
                <a:gd name="connsiteY7" fmla="*/ 1391870 h 1391870"/>
                <a:gd name="connsiteX8" fmla="*/ 0 w 256753"/>
                <a:gd name="connsiteY8" fmla="*/ 1189171 h 1391870"/>
                <a:gd name="connsiteX9" fmla="*/ 54053 w 256753"/>
                <a:gd name="connsiteY9" fmla="*/ 968454 h 1391870"/>
                <a:gd name="connsiteX10" fmla="*/ 108106 w 256753"/>
                <a:gd name="connsiteY10" fmla="*/ 702692 h 1391870"/>
                <a:gd name="connsiteX11" fmla="*/ 139637 w 256753"/>
                <a:gd name="connsiteY11" fmla="*/ 499993 h 1391870"/>
                <a:gd name="connsiteX12" fmla="*/ 153151 w 256753"/>
                <a:gd name="connsiteY12" fmla="*/ 9009 h 1391870"/>
                <a:gd name="connsiteX13" fmla="*/ 256753 w 256753"/>
                <a:gd name="connsiteY13" fmla="*/ 0 h 1391870"/>
                <a:gd name="connsiteX0" fmla="*/ 256753 w 256753"/>
                <a:gd name="connsiteY0" fmla="*/ 0 h 1391870"/>
                <a:gd name="connsiteX1" fmla="*/ 256753 w 256753"/>
                <a:gd name="connsiteY1" fmla="*/ 292789 h 1391870"/>
                <a:gd name="connsiteX2" fmla="*/ 238735 w 256753"/>
                <a:gd name="connsiteY2" fmla="*/ 504497 h 1391870"/>
                <a:gd name="connsiteX3" fmla="*/ 193691 w 256753"/>
                <a:gd name="connsiteY3" fmla="*/ 720710 h 1391870"/>
                <a:gd name="connsiteX4" fmla="*/ 117115 w 256753"/>
                <a:gd name="connsiteY4" fmla="*/ 986471 h 1391870"/>
                <a:gd name="connsiteX5" fmla="*/ 90089 w 256753"/>
                <a:gd name="connsiteY5" fmla="*/ 1184666 h 1391870"/>
                <a:gd name="connsiteX6" fmla="*/ 175673 w 256753"/>
                <a:gd name="connsiteY6" fmla="*/ 1391870 h 1391870"/>
                <a:gd name="connsiteX7" fmla="*/ 85584 w 256753"/>
                <a:gd name="connsiteY7" fmla="*/ 1391870 h 1391870"/>
                <a:gd name="connsiteX8" fmla="*/ 0 w 256753"/>
                <a:gd name="connsiteY8" fmla="*/ 1189171 h 1391870"/>
                <a:gd name="connsiteX9" fmla="*/ 36035 w 256753"/>
                <a:gd name="connsiteY9" fmla="*/ 968454 h 1391870"/>
                <a:gd name="connsiteX10" fmla="*/ 108106 w 256753"/>
                <a:gd name="connsiteY10" fmla="*/ 702692 h 1391870"/>
                <a:gd name="connsiteX11" fmla="*/ 139637 w 256753"/>
                <a:gd name="connsiteY11" fmla="*/ 499993 h 1391870"/>
                <a:gd name="connsiteX12" fmla="*/ 153151 w 256753"/>
                <a:gd name="connsiteY12" fmla="*/ 9009 h 1391870"/>
                <a:gd name="connsiteX13" fmla="*/ 256753 w 256753"/>
                <a:gd name="connsiteY13" fmla="*/ 0 h 1391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6753" h="1391870">
                  <a:moveTo>
                    <a:pt x="256753" y="0"/>
                  </a:moveTo>
                  <a:lnTo>
                    <a:pt x="256753" y="292789"/>
                  </a:lnTo>
                  <a:lnTo>
                    <a:pt x="238735" y="504497"/>
                  </a:lnTo>
                  <a:lnTo>
                    <a:pt x="193691" y="720710"/>
                  </a:lnTo>
                  <a:lnTo>
                    <a:pt x="117115" y="986471"/>
                  </a:lnTo>
                  <a:lnTo>
                    <a:pt x="90089" y="1184666"/>
                  </a:lnTo>
                  <a:lnTo>
                    <a:pt x="175673" y="1391870"/>
                  </a:lnTo>
                  <a:lnTo>
                    <a:pt x="85584" y="1391870"/>
                  </a:lnTo>
                  <a:lnTo>
                    <a:pt x="0" y="1189171"/>
                  </a:lnTo>
                  <a:lnTo>
                    <a:pt x="36035" y="968454"/>
                  </a:lnTo>
                  <a:lnTo>
                    <a:pt x="108106" y="702692"/>
                  </a:lnTo>
                  <a:lnTo>
                    <a:pt x="139637" y="499993"/>
                  </a:lnTo>
                  <a:cubicBezTo>
                    <a:pt x="141139" y="330326"/>
                    <a:pt x="151649" y="178676"/>
                    <a:pt x="153151" y="9009"/>
                  </a:cubicBezTo>
                  <a:lnTo>
                    <a:pt x="256753" y="0"/>
                  </a:lnTo>
                  <a:close/>
                </a:path>
              </a:pathLst>
            </a:custGeom>
            <a:gradFill flip="none" rotWithShape="1">
              <a:gsLst>
                <a:gs pos="83000">
                  <a:schemeClr val="tx1">
                    <a:lumMod val="85000"/>
                    <a:lumOff val="15000"/>
                  </a:schemeClr>
                </a:gs>
                <a:gs pos="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085505" y="4378309"/>
              <a:ext cx="202700" cy="94593"/>
            </a:xfrm>
            <a:custGeom>
              <a:avLst/>
              <a:gdLst>
                <a:gd name="connsiteX0" fmla="*/ 0 w 202700"/>
                <a:gd name="connsiteY0" fmla="*/ 4504 h 94593"/>
                <a:gd name="connsiteX1" fmla="*/ 90089 w 202700"/>
                <a:gd name="connsiteY1" fmla="*/ 0 h 94593"/>
                <a:gd name="connsiteX2" fmla="*/ 202700 w 202700"/>
                <a:gd name="connsiteY2" fmla="*/ 94593 h 94593"/>
                <a:gd name="connsiteX3" fmla="*/ 112611 w 202700"/>
                <a:gd name="connsiteY3" fmla="*/ 90088 h 94593"/>
                <a:gd name="connsiteX4" fmla="*/ 0 w 202700"/>
                <a:gd name="connsiteY4" fmla="*/ 4504 h 94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700" h="94593">
                  <a:moveTo>
                    <a:pt x="0" y="4504"/>
                  </a:moveTo>
                  <a:lnTo>
                    <a:pt x="90089" y="0"/>
                  </a:lnTo>
                  <a:lnTo>
                    <a:pt x="202700" y="94593"/>
                  </a:lnTo>
                  <a:lnTo>
                    <a:pt x="112611" y="90088"/>
                  </a:lnTo>
                  <a:lnTo>
                    <a:pt x="0" y="4504"/>
                  </a:lnTo>
                  <a:close/>
                </a:path>
              </a:pathLst>
            </a:custGeom>
            <a:gradFill flip="none" rotWithShape="1">
              <a:gsLst>
                <a:gs pos="47000">
                  <a:schemeClr val="tx1">
                    <a:lumMod val="95000"/>
                    <a:lumOff val="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5093521" y="3471663"/>
              <a:ext cx="191224" cy="992555"/>
            </a:xfrm>
            <a:custGeom>
              <a:avLst/>
              <a:gdLst>
                <a:gd name="connsiteX0" fmla="*/ 191224 w 191224"/>
                <a:gd name="connsiteY0" fmla="*/ 973506 h 973506"/>
                <a:gd name="connsiteX1" fmla="*/ 90397 w 191224"/>
                <a:gd name="connsiteY1" fmla="*/ 723176 h 973506"/>
                <a:gd name="connsiteX2" fmla="*/ 100827 w 191224"/>
                <a:gd name="connsiteY2" fmla="*/ 518044 h 973506"/>
                <a:gd name="connsiteX3" fmla="*/ 125165 w 191224"/>
                <a:gd name="connsiteY3" fmla="*/ 392879 h 973506"/>
                <a:gd name="connsiteX4" fmla="*/ 142549 w 191224"/>
                <a:gd name="connsiteY4" fmla="*/ 257284 h 973506"/>
                <a:gd name="connsiteX5" fmla="*/ 159933 w 191224"/>
                <a:gd name="connsiteY5" fmla="*/ 90397 h 973506"/>
                <a:gd name="connsiteX6" fmla="*/ 159933 w 191224"/>
                <a:gd name="connsiteY6" fmla="*/ 0 h 973506"/>
                <a:gd name="connsiteX7" fmla="*/ 100827 w 191224"/>
                <a:gd name="connsiteY7" fmla="*/ 232946 h 973506"/>
                <a:gd name="connsiteX8" fmla="*/ 24338 w 191224"/>
                <a:gd name="connsiteY8" fmla="*/ 479800 h 973506"/>
                <a:gd name="connsiteX9" fmla="*/ 0 w 191224"/>
                <a:gd name="connsiteY9" fmla="*/ 671024 h 973506"/>
                <a:gd name="connsiteX10" fmla="*/ 79966 w 191224"/>
                <a:gd name="connsiteY10" fmla="*/ 883109 h 973506"/>
                <a:gd name="connsiteX11" fmla="*/ 191224 w 191224"/>
                <a:gd name="connsiteY11" fmla="*/ 973506 h 973506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100827 w 191224"/>
                <a:gd name="connsiteY2" fmla="*/ 522806 h 978268"/>
                <a:gd name="connsiteX3" fmla="*/ 125165 w 191224"/>
                <a:gd name="connsiteY3" fmla="*/ 397641 h 978268"/>
                <a:gd name="connsiteX4" fmla="*/ 142549 w 191224"/>
                <a:gd name="connsiteY4" fmla="*/ 262046 h 978268"/>
                <a:gd name="connsiteX5" fmla="*/ 159933 w 191224"/>
                <a:gd name="connsiteY5" fmla="*/ 95159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100827 w 191224"/>
                <a:gd name="connsiteY2" fmla="*/ 522806 h 978268"/>
                <a:gd name="connsiteX3" fmla="*/ 125165 w 191224"/>
                <a:gd name="connsiteY3" fmla="*/ 397641 h 978268"/>
                <a:gd name="connsiteX4" fmla="*/ 142549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100827 w 191224"/>
                <a:gd name="connsiteY2" fmla="*/ 522806 h 978268"/>
                <a:gd name="connsiteX3" fmla="*/ 125165 w 191224"/>
                <a:gd name="connsiteY3" fmla="*/ 397641 h 978268"/>
                <a:gd name="connsiteX4" fmla="*/ 135405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100827 w 191224"/>
                <a:gd name="connsiteY2" fmla="*/ 522806 h 978268"/>
                <a:gd name="connsiteX3" fmla="*/ 108497 w 191224"/>
                <a:gd name="connsiteY3" fmla="*/ 397641 h 978268"/>
                <a:gd name="connsiteX4" fmla="*/ 135405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90397 w 191224"/>
                <a:gd name="connsiteY1" fmla="*/ 727938 h 978268"/>
                <a:gd name="connsiteX2" fmla="*/ 81777 w 191224"/>
                <a:gd name="connsiteY2" fmla="*/ 520424 h 978268"/>
                <a:gd name="connsiteX3" fmla="*/ 108497 w 191224"/>
                <a:gd name="connsiteY3" fmla="*/ 397641 h 978268"/>
                <a:gd name="connsiteX4" fmla="*/ 135405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78268 h 978268"/>
                <a:gd name="connsiteX1" fmla="*/ 71347 w 191224"/>
                <a:gd name="connsiteY1" fmla="*/ 699363 h 978268"/>
                <a:gd name="connsiteX2" fmla="*/ 81777 w 191224"/>
                <a:gd name="connsiteY2" fmla="*/ 520424 h 978268"/>
                <a:gd name="connsiteX3" fmla="*/ 108497 w 191224"/>
                <a:gd name="connsiteY3" fmla="*/ 397641 h 978268"/>
                <a:gd name="connsiteX4" fmla="*/ 135405 w 191224"/>
                <a:gd name="connsiteY4" fmla="*/ 262046 h 978268"/>
                <a:gd name="connsiteX5" fmla="*/ 150408 w 191224"/>
                <a:gd name="connsiteY5" fmla="*/ 111828 h 978268"/>
                <a:gd name="connsiteX6" fmla="*/ 152789 w 191224"/>
                <a:gd name="connsiteY6" fmla="*/ 0 h 978268"/>
                <a:gd name="connsiteX7" fmla="*/ 100827 w 191224"/>
                <a:gd name="connsiteY7" fmla="*/ 237708 h 978268"/>
                <a:gd name="connsiteX8" fmla="*/ 24338 w 191224"/>
                <a:gd name="connsiteY8" fmla="*/ 484562 h 978268"/>
                <a:gd name="connsiteX9" fmla="*/ 0 w 191224"/>
                <a:gd name="connsiteY9" fmla="*/ 675786 h 978268"/>
                <a:gd name="connsiteX10" fmla="*/ 79966 w 191224"/>
                <a:gd name="connsiteY10" fmla="*/ 887871 h 978268"/>
                <a:gd name="connsiteX11" fmla="*/ 191224 w 191224"/>
                <a:gd name="connsiteY11" fmla="*/ 978268 h 978268"/>
                <a:gd name="connsiteX0" fmla="*/ 191224 w 191224"/>
                <a:gd name="connsiteY0" fmla="*/ 992555 h 992555"/>
                <a:gd name="connsiteX1" fmla="*/ 71347 w 191224"/>
                <a:gd name="connsiteY1" fmla="*/ 713650 h 992555"/>
                <a:gd name="connsiteX2" fmla="*/ 81777 w 191224"/>
                <a:gd name="connsiteY2" fmla="*/ 534711 h 992555"/>
                <a:gd name="connsiteX3" fmla="*/ 108497 w 191224"/>
                <a:gd name="connsiteY3" fmla="*/ 411928 h 992555"/>
                <a:gd name="connsiteX4" fmla="*/ 135405 w 191224"/>
                <a:gd name="connsiteY4" fmla="*/ 276333 h 992555"/>
                <a:gd name="connsiteX5" fmla="*/ 150408 w 191224"/>
                <a:gd name="connsiteY5" fmla="*/ 126115 h 992555"/>
                <a:gd name="connsiteX6" fmla="*/ 152789 w 191224"/>
                <a:gd name="connsiteY6" fmla="*/ 0 h 992555"/>
                <a:gd name="connsiteX7" fmla="*/ 100827 w 191224"/>
                <a:gd name="connsiteY7" fmla="*/ 251995 h 992555"/>
                <a:gd name="connsiteX8" fmla="*/ 24338 w 191224"/>
                <a:gd name="connsiteY8" fmla="*/ 498849 h 992555"/>
                <a:gd name="connsiteX9" fmla="*/ 0 w 191224"/>
                <a:gd name="connsiteY9" fmla="*/ 690073 h 992555"/>
                <a:gd name="connsiteX10" fmla="*/ 79966 w 191224"/>
                <a:gd name="connsiteY10" fmla="*/ 902158 h 992555"/>
                <a:gd name="connsiteX11" fmla="*/ 191224 w 191224"/>
                <a:gd name="connsiteY11" fmla="*/ 992555 h 992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1224" h="992555">
                  <a:moveTo>
                    <a:pt x="191224" y="992555"/>
                  </a:moveTo>
                  <a:lnTo>
                    <a:pt x="71347" y="713650"/>
                  </a:lnTo>
                  <a:lnTo>
                    <a:pt x="81777" y="534711"/>
                  </a:lnTo>
                  <a:lnTo>
                    <a:pt x="108497" y="411928"/>
                  </a:lnTo>
                  <a:lnTo>
                    <a:pt x="135405" y="276333"/>
                  </a:lnTo>
                  <a:lnTo>
                    <a:pt x="150408" y="126115"/>
                  </a:lnTo>
                  <a:cubicBezTo>
                    <a:pt x="151202" y="88839"/>
                    <a:pt x="151995" y="37276"/>
                    <a:pt x="152789" y="0"/>
                  </a:cubicBezTo>
                  <a:lnTo>
                    <a:pt x="100827" y="251995"/>
                  </a:lnTo>
                  <a:lnTo>
                    <a:pt x="24338" y="498849"/>
                  </a:lnTo>
                  <a:lnTo>
                    <a:pt x="0" y="690073"/>
                  </a:lnTo>
                  <a:lnTo>
                    <a:pt x="79966" y="902158"/>
                  </a:lnTo>
                  <a:lnTo>
                    <a:pt x="191224" y="992555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tx1">
                    <a:lumMod val="85000"/>
                    <a:lumOff val="15000"/>
                  </a:schemeClr>
                </a:gs>
                <a:gs pos="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4519613" y="3862388"/>
              <a:ext cx="585787" cy="352425"/>
            </a:xfrm>
            <a:custGeom>
              <a:avLst/>
              <a:gdLst>
                <a:gd name="connsiteX0" fmla="*/ 80962 w 585787"/>
                <a:gd name="connsiteY0" fmla="*/ 107156 h 352425"/>
                <a:gd name="connsiteX1" fmla="*/ 33337 w 585787"/>
                <a:gd name="connsiteY1" fmla="*/ 142875 h 352425"/>
                <a:gd name="connsiteX2" fmla="*/ 7143 w 585787"/>
                <a:gd name="connsiteY2" fmla="*/ 188118 h 352425"/>
                <a:gd name="connsiteX3" fmla="*/ 0 w 585787"/>
                <a:gd name="connsiteY3" fmla="*/ 235743 h 352425"/>
                <a:gd name="connsiteX4" fmla="*/ 7143 w 585787"/>
                <a:gd name="connsiteY4" fmla="*/ 292893 h 352425"/>
                <a:gd name="connsiteX5" fmla="*/ 30956 w 585787"/>
                <a:gd name="connsiteY5" fmla="*/ 330993 h 352425"/>
                <a:gd name="connsiteX6" fmla="*/ 57150 w 585787"/>
                <a:gd name="connsiteY6" fmla="*/ 347662 h 352425"/>
                <a:gd name="connsiteX7" fmla="*/ 104775 w 585787"/>
                <a:gd name="connsiteY7" fmla="*/ 352425 h 352425"/>
                <a:gd name="connsiteX8" fmla="*/ 159543 w 585787"/>
                <a:gd name="connsiteY8" fmla="*/ 326231 h 352425"/>
                <a:gd name="connsiteX9" fmla="*/ 216693 w 585787"/>
                <a:gd name="connsiteY9" fmla="*/ 285750 h 352425"/>
                <a:gd name="connsiteX10" fmla="*/ 295275 w 585787"/>
                <a:gd name="connsiteY10" fmla="*/ 257175 h 352425"/>
                <a:gd name="connsiteX11" fmla="*/ 383381 w 585787"/>
                <a:gd name="connsiteY11" fmla="*/ 228600 h 352425"/>
                <a:gd name="connsiteX12" fmla="*/ 471487 w 585787"/>
                <a:gd name="connsiteY12" fmla="*/ 211931 h 352425"/>
                <a:gd name="connsiteX13" fmla="*/ 511968 w 585787"/>
                <a:gd name="connsiteY13" fmla="*/ 209550 h 352425"/>
                <a:gd name="connsiteX14" fmla="*/ 542925 w 585787"/>
                <a:gd name="connsiteY14" fmla="*/ 195262 h 352425"/>
                <a:gd name="connsiteX15" fmla="*/ 571500 w 585787"/>
                <a:gd name="connsiteY15" fmla="*/ 152400 h 352425"/>
                <a:gd name="connsiteX16" fmla="*/ 585787 w 585787"/>
                <a:gd name="connsiteY16" fmla="*/ 97631 h 352425"/>
                <a:gd name="connsiteX17" fmla="*/ 581025 w 585787"/>
                <a:gd name="connsiteY17" fmla="*/ 57150 h 352425"/>
                <a:gd name="connsiteX18" fmla="*/ 561975 w 585787"/>
                <a:gd name="connsiteY18" fmla="*/ 21431 h 352425"/>
                <a:gd name="connsiteX19" fmla="*/ 540543 w 585787"/>
                <a:gd name="connsiteY19" fmla="*/ 9525 h 352425"/>
                <a:gd name="connsiteX20" fmla="*/ 504825 w 585787"/>
                <a:gd name="connsiteY20" fmla="*/ 0 h 352425"/>
                <a:gd name="connsiteX21" fmla="*/ 435768 w 585787"/>
                <a:gd name="connsiteY21" fmla="*/ 7143 h 352425"/>
                <a:gd name="connsiteX22" fmla="*/ 359568 w 585787"/>
                <a:gd name="connsiteY22" fmla="*/ 21431 h 352425"/>
                <a:gd name="connsiteX23" fmla="*/ 283368 w 585787"/>
                <a:gd name="connsiteY23" fmla="*/ 35718 h 352425"/>
                <a:gd name="connsiteX24" fmla="*/ 211931 w 585787"/>
                <a:gd name="connsiteY24" fmla="*/ 61912 h 352425"/>
                <a:gd name="connsiteX25" fmla="*/ 133350 w 585787"/>
                <a:gd name="connsiteY25" fmla="*/ 83343 h 352425"/>
                <a:gd name="connsiteX26" fmla="*/ 80962 w 585787"/>
                <a:gd name="connsiteY26" fmla="*/ 107156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85787" h="352425">
                  <a:moveTo>
                    <a:pt x="80962" y="107156"/>
                  </a:moveTo>
                  <a:lnTo>
                    <a:pt x="33337" y="142875"/>
                  </a:lnTo>
                  <a:lnTo>
                    <a:pt x="7143" y="188118"/>
                  </a:lnTo>
                  <a:lnTo>
                    <a:pt x="0" y="235743"/>
                  </a:lnTo>
                  <a:lnTo>
                    <a:pt x="7143" y="292893"/>
                  </a:lnTo>
                  <a:lnTo>
                    <a:pt x="30956" y="330993"/>
                  </a:lnTo>
                  <a:lnTo>
                    <a:pt x="57150" y="347662"/>
                  </a:lnTo>
                  <a:lnTo>
                    <a:pt x="104775" y="352425"/>
                  </a:lnTo>
                  <a:lnTo>
                    <a:pt x="159543" y="326231"/>
                  </a:lnTo>
                  <a:lnTo>
                    <a:pt x="216693" y="285750"/>
                  </a:lnTo>
                  <a:lnTo>
                    <a:pt x="295275" y="257175"/>
                  </a:lnTo>
                  <a:lnTo>
                    <a:pt x="383381" y="228600"/>
                  </a:lnTo>
                  <a:lnTo>
                    <a:pt x="471487" y="211931"/>
                  </a:lnTo>
                  <a:lnTo>
                    <a:pt x="511968" y="209550"/>
                  </a:lnTo>
                  <a:lnTo>
                    <a:pt x="542925" y="195262"/>
                  </a:lnTo>
                  <a:lnTo>
                    <a:pt x="571500" y="152400"/>
                  </a:lnTo>
                  <a:lnTo>
                    <a:pt x="585787" y="97631"/>
                  </a:lnTo>
                  <a:lnTo>
                    <a:pt x="581025" y="57150"/>
                  </a:lnTo>
                  <a:lnTo>
                    <a:pt x="561975" y="21431"/>
                  </a:lnTo>
                  <a:lnTo>
                    <a:pt x="540543" y="9525"/>
                  </a:lnTo>
                  <a:lnTo>
                    <a:pt x="504825" y="0"/>
                  </a:lnTo>
                  <a:lnTo>
                    <a:pt x="435768" y="7143"/>
                  </a:lnTo>
                  <a:lnTo>
                    <a:pt x="359568" y="21431"/>
                  </a:lnTo>
                  <a:lnTo>
                    <a:pt x="283368" y="35718"/>
                  </a:lnTo>
                  <a:lnTo>
                    <a:pt x="211931" y="61912"/>
                  </a:lnTo>
                  <a:lnTo>
                    <a:pt x="133350" y="83343"/>
                  </a:lnTo>
                  <a:lnTo>
                    <a:pt x="80962" y="10715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96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4521994" y="3581399"/>
              <a:ext cx="671513" cy="295275"/>
            </a:xfrm>
            <a:custGeom>
              <a:avLst/>
              <a:gdLst>
                <a:gd name="connsiteX0" fmla="*/ 80962 w 661987"/>
                <a:gd name="connsiteY0" fmla="*/ 45243 h 280987"/>
                <a:gd name="connsiteX1" fmla="*/ 30956 w 661987"/>
                <a:gd name="connsiteY1" fmla="*/ 76200 h 280987"/>
                <a:gd name="connsiteX2" fmla="*/ 7144 w 661987"/>
                <a:gd name="connsiteY2" fmla="*/ 126206 h 280987"/>
                <a:gd name="connsiteX3" fmla="*/ 0 w 661987"/>
                <a:gd name="connsiteY3" fmla="*/ 185737 h 280987"/>
                <a:gd name="connsiteX4" fmla="*/ 9525 w 661987"/>
                <a:gd name="connsiteY4" fmla="*/ 235743 h 280987"/>
                <a:gd name="connsiteX5" fmla="*/ 40481 w 661987"/>
                <a:gd name="connsiteY5" fmla="*/ 269081 h 280987"/>
                <a:gd name="connsiteX6" fmla="*/ 85725 w 661987"/>
                <a:gd name="connsiteY6" fmla="*/ 280987 h 280987"/>
                <a:gd name="connsiteX7" fmla="*/ 138112 w 661987"/>
                <a:gd name="connsiteY7" fmla="*/ 276225 h 280987"/>
                <a:gd name="connsiteX8" fmla="*/ 209550 w 661987"/>
                <a:gd name="connsiteY8" fmla="*/ 247650 h 280987"/>
                <a:gd name="connsiteX9" fmla="*/ 297656 w 661987"/>
                <a:gd name="connsiteY9" fmla="*/ 219075 h 280987"/>
                <a:gd name="connsiteX10" fmla="*/ 392906 w 661987"/>
                <a:gd name="connsiteY10" fmla="*/ 204787 h 280987"/>
                <a:gd name="connsiteX11" fmla="*/ 492919 w 661987"/>
                <a:gd name="connsiteY11" fmla="*/ 195262 h 280987"/>
                <a:gd name="connsiteX12" fmla="*/ 557212 w 661987"/>
                <a:gd name="connsiteY12" fmla="*/ 195262 h 280987"/>
                <a:gd name="connsiteX13" fmla="*/ 566737 w 661987"/>
                <a:gd name="connsiteY13" fmla="*/ 197643 h 280987"/>
                <a:gd name="connsiteX14" fmla="*/ 602456 w 661987"/>
                <a:gd name="connsiteY14" fmla="*/ 192881 h 280987"/>
                <a:gd name="connsiteX15" fmla="*/ 645319 w 661987"/>
                <a:gd name="connsiteY15" fmla="*/ 159543 h 280987"/>
                <a:gd name="connsiteX16" fmla="*/ 661987 w 661987"/>
                <a:gd name="connsiteY16" fmla="*/ 114300 h 280987"/>
                <a:gd name="connsiteX17" fmla="*/ 657225 w 661987"/>
                <a:gd name="connsiteY17" fmla="*/ 69056 h 280987"/>
                <a:gd name="connsiteX18" fmla="*/ 642937 w 661987"/>
                <a:gd name="connsiteY18" fmla="*/ 33337 h 280987"/>
                <a:gd name="connsiteX19" fmla="*/ 616744 w 661987"/>
                <a:gd name="connsiteY19" fmla="*/ 11906 h 280987"/>
                <a:gd name="connsiteX20" fmla="*/ 602456 w 661987"/>
                <a:gd name="connsiteY20" fmla="*/ 9525 h 280987"/>
                <a:gd name="connsiteX21" fmla="*/ 545306 w 661987"/>
                <a:gd name="connsiteY21" fmla="*/ 0 h 280987"/>
                <a:gd name="connsiteX22" fmla="*/ 452437 w 661987"/>
                <a:gd name="connsiteY22" fmla="*/ 4762 h 280987"/>
                <a:gd name="connsiteX23" fmla="*/ 350044 w 661987"/>
                <a:gd name="connsiteY23" fmla="*/ 14287 h 280987"/>
                <a:gd name="connsiteX24" fmla="*/ 209550 w 661987"/>
                <a:gd name="connsiteY24" fmla="*/ 33337 h 280987"/>
                <a:gd name="connsiteX25" fmla="*/ 80962 w 661987"/>
                <a:gd name="connsiteY25" fmla="*/ 45243 h 280987"/>
                <a:gd name="connsiteX0" fmla="*/ 80962 w 661987"/>
                <a:gd name="connsiteY0" fmla="*/ 45243 h 280987"/>
                <a:gd name="connsiteX1" fmla="*/ 30956 w 661987"/>
                <a:gd name="connsiteY1" fmla="*/ 76200 h 280987"/>
                <a:gd name="connsiteX2" fmla="*/ 7144 w 661987"/>
                <a:gd name="connsiteY2" fmla="*/ 126206 h 280987"/>
                <a:gd name="connsiteX3" fmla="*/ 0 w 661987"/>
                <a:gd name="connsiteY3" fmla="*/ 185737 h 280987"/>
                <a:gd name="connsiteX4" fmla="*/ 9525 w 661987"/>
                <a:gd name="connsiteY4" fmla="*/ 235743 h 280987"/>
                <a:gd name="connsiteX5" fmla="*/ 40481 w 661987"/>
                <a:gd name="connsiteY5" fmla="*/ 269081 h 280987"/>
                <a:gd name="connsiteX6" fmla="*/ 85725 w 661987"/>
                <a:gd name="connsiteY6" fmla="*/ 280987 h 280987"/>
                <a:gd name="connsiteX7" fmla="*/ 138112 w 661987"/>
                <a:gd name="connsiteY7" fmla="*/ 276225 h 280987"/>
                <a:gd name="connsiteX8" fmla="*/ 209550 w 661987"/>
                <a:gd name="connsiteY8" fmla="*/ 247650 h 280987"/>
                <a:gd name="connsiteX9" fmla="*/ 297656 w 661987"/>
                <a:gd name="connsiteY9" fmla="*/ 219075 h 280987"/>
                <a:gd name="connsiteX10" fmla="*/ 392906 w 661987"/>
                <a:gd name="connsiteY10" fmla="*/ 204787 h 280987"/>
                <a:gd name="connsiteX11" fmla="*/ 492919 w 661987"/>
                <a:gd name="connsiteY11" fmla="*/ 195262 h 280987"/>
                <a:gd name="connsiteX12" fmla="*/ 557212 w 661987"/>
                <a:gd name="connsiteY12" fmla="*/ 195262 h 280987"/>
                <a:gd name="connsiteX13" fmla="*/ 566737 w 661987"/>
                <a:gd name="connsiteY13" fmla="*/ 197643 h 280987"/>
                <a:gd name="connsiteX14" fmla="*/ 602456 w 661987"/>
                <a:gd name="connsiteY14" fmla="*/ 192881 h 280987"/>
                <a:gd name="connsiteX15" fmla="*/ 645319 w 661987"/>
                <a:gd name="connsiteY15" fmla="*/ 159543 h 280987"/>
                <a:gd name="connsiteX16" fmla="*/ 661987 w 661987"/>
                <a:gd name="connsiteY16" fmla="*/ 114300 h 280987"/>
                <a:gd name="connsiteX17" fmla="*/ 657225 w 661987"/>
                <a:gd name="connsiteY17" fmla="*/ 69056 h 280987"/>
                <a:gd name="connsiteX18" fmla="*/ 642937 w 661987"/>
                <a:gd name="connsiteY18" fmla="*/ 33337 h 280987"/>
                <a:gd name="connsiteX19" fmla="*/ 616744 w 661987"/>
                <a:gd name="connsiteY19" fmla="*/ 11906 h 280987"/>
                <a:gd name="connsiteX20" fmla="*/ 602456 w 661987"/>
                <a:gd name="connsiteY20" fmla="*/ 9525 h 280987"/>
                <a:gd name="connsiteX21" fmla="*/ 545306 w 661987"/>
                <a:gd name="connsiteY21" fmla="*/ 0 h 280987"/>
                <a:gd name="connsiteX22" fmla="*/ 452437 w 661987"/>
                <a:gd name="connsiteY22" fmla="*/ 4762 h 280987"/>
                <a:gd name="connsiteX23" fmla="*/ 350044 w 661987"/>
                <a:gd name="connsiteY23" fmla="*/ 14287 h 280987"/>
                <a:gd name="connsiteX24" fmla="*/ 207169 w 661987"/>
                <a:gd name="connsiteY24" fmla="*/ 14287 h 280987"/>
                <a:gd name="connsiteX25" fmla="*/ 80962 w 661987"/>
                <a:gd name="connsiteY25" fmla="*/ 45243 h 280987"/>
                <a:gd name="connsiteX0" fmla="*/ 80962 w 661987"/>
                <a:gd name="connsiteY0" fmla="*/ 50006 h 285750"/>
                <a:gd name="connsiteX1" fmla="*/ 30956 w 661987"/>
                <a:gd name="connsiteY1" fmla="*/ 80963 h 285750"/>
                <a:gd name="connsiteX2" fmla="*/ 7144 w 661987"/>
                <a:gd name="connsiteY2" fmla="*/ 130969 h 285750"/>
                <a:gd name="connsiteX3" fmla="*/ 0 w 661987"/>
                <a:gd name="connsiteY3" fmla="*/ 190500 h 285750"/>
                <a:gd name="connsiteX4" fmla="*/ 9525 w 661987"/>
                <a:gd name="connsiteY4" fmla="*/ 240506 h 285750"/>
                <a:gd name="connsiteX5" fmla="*/ 40481 w 661987"/>
                <a:gd name="connsiteY5" fmla="*/ 273844 h 285750"/>
                <a:gd name="connsiteX6" fmla="*/ 85725 w 661987"/>
                <a:gd name="connsiteY6" fmla="*/ 285750 h 285750"/>
                <a:gd name="connsiteX7" fmla="*/ 138112 w 661987"/>
                <a:gd name="connsiteY7" fmla="*/ 280988 h 285750"/>
                <a:gd name="connsiteX8" fmla="*/ 209550 w 661987"/>
                <a:gd name="connsiteY8" fmla="*/ 252413 h 285750"/>
                <a:gd name="connsiteX9" fmla="*/ 297656 w 661987"/>
                <a:gd name="connsiteY9" fmla="*/ 223838 h 285750"/>
                <a:gd name="connsiteX10" fmla="*/ 392906 w 661987"/>
                <a:gd name="connsiteY10" fmla="*/ 209550 h 285750"/>
                <a:gd name="connsiteX11" fmla="*/ 492919 w 661987"/>
                <a:gd name="connsiteY11" fmla="*/ 200025 h 285750"/>
                <a:gd name="connsiteX12" fmla="*/ 557212 w 661987"/>
                <a:gd name="connsiteY12" fmla="*/ 200025 h 285750"/>
                <a:gd name="connsiteX13" fmla="*/ 566737 w 661987"/>
                <a:gd name="connsiteY13" fmla="*/ 202406 h 285750"/>
                <a:gd name="connsiteX14" fmla="*/ 602456 w 661987"/>
                <a:gd name="connsiteY14" fmla="*/ 197644 h 285750"/>
                <a:gd name="connsiteX15" fmla="*/ 645319 w 661987"/>
                <a:gd name="connsiteY15" fmla="*/ 164306 h 285750"/>
                <a:gd name="connsiteX16" fmla="*/ 661987 w 661987"/>
                <a:gd name="connsiteY16" fmla="*/ 119063 h 285750"/>
                <a:gd name="connsiteX17" fmla="*/ 657225 w 661987"/>
                <a:gd name="connsiteY17" fmla="*/ 73819 h 285750"/>
                <a:gd name="connsiteX18" fmla="*/ 642937 w 661987"/>
                <a:gd name="connsiteY18" fmla="*/ 38100 h 285750"/>
                <a:gd name="connsiteX19" fmla="*/ 616744 w 661987"/>
                <a:gd name="connsiteY19" fmla="*/ 16669 h 285750"/>
                <a:gd name="connsiteX20" fmla="*/ 602456 w 661987"/>
                <a:gd name="connsiteY20" fmla="*/ 14288 h 285750"/>
                <a:gd name="connsiteX21" fmla="*/ 545306 w 661987"/>
                <a:gd name="connsiteY21" fmla="*/ 4763 h 285750"/>
                <a:gd name="connsiteX22" fmla="*/ 452437 w 661987"/>
                <a:gd name="connsiteY22" fmla="*/ 9525 h 285750"/>
                <a:gd name="connsiteX23" fmla="*/ 352425 w 661987"/>
                <a:gd name="connsiteY23" fmla="*/ 0 h 285750"/>
                <a:gd name="connsiteX24" fmla="*/ 207169 w 661987"/>
                <a:gd name="connsiteY24" fmla="*/ 19050 h 285750"/>
                <a:gd name="connsiteX25" fmla="*/ 80962 w 661987"/>
                <a:gd name="connsiteY25" fmla="*/ 50006 h 285750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61938 h 295275"/>
                <a:gd name="connsiteX9" fmla="*/ 297656 w 661987"/>
                <a:gd name="connsiteY9" fmla="*/ 233363 h 295275"/>
                <a:gd name="connsiteX10" fmla="*/ 392906 w 661987"/>
                <a:gd name="connsiteY10" fmla="*/ 219075 h 295275"/>
                <a:gd name="connsiteX11" fmla="*/ 492919 w 661987"/>
                <a:gd name="connsiteY11" fmla="*/ 209550 h 295275"/>
                <a:gd name="connsiteX12" fmla="*/ 557212 w 661987"/>
                <a:gd name="connsiteY12" fmla="*/ 209550 h 295275"/>
                <a:gd name="connsiteX13" fmla="*/ 566737 w 661987"/>
                <a:gd name="connsiteY13" fmla="*/ 211931 h 295275"/>
                <a:gd name="connsiteX14" fmla="*/ 602456 w 661987"/>
                <a:gd name="connsiteY14" fmla="*/ 207169 h 295275"/>
                <a:gd name="connsiteX15" fmla="*/ 645319 w 661987"/>
                <a:gd name="connsiteY15" fmla="*/ 173831 h 295275"/>
                <a:gd name="connsiteX16" fmla="*/ 661987 w 661987"/>
                <a:gd name="connsiteY16" fmla="*/ 128588 h 295275"/>
                <a:gd name="connsiteX17" fmla="*/ 657225 w 661987"/>
                <a:gd name="connsiteY17" fmla="*/ 83344 h 295275"/>
                <a:gd name="connsiteX18" fmla="*/ 642937 w 661987"/>
                <a:gd name="connsiteY18" fmla="*/ 47625 h 295275"/>
                <a:gd name="connsiteX19" fmla="*/ 616744 w 661987"/>
                <a:gd name="connsiteY19" fmla="*/ 26194 h 295275"/>
                <a:gd name="connsiteX20" fmla="*/ 602456 w 661987"/>
                <a:gd name="connsiteY20" fmla="*/ 23813 h 295275"/>
                <a:gd name="connsiteX21" fmla="*/ 545306 w 661987"/>
                <a:gd name="connsiteY21" fmla="*/ 14288 h 295275"/>
                <a:gd name="connsiteX22" fmla="*/ 452437 w 661987"/>
                <a:gd name="connsiteY22" fmla="*/ 0 h 295275"/>
                <a:gd name="connsiteX23" fmla="*/ 352425 w 661987"/>
                <a:gd name="connsiteY23" fmla="*/ 9525 h 295275"/>
                <a:gd name="connsiteX24" fmla="*/ 207169 w 661987"/>
                <a:gd name="connsiteY24" fmla="*/ 28575 h 295275"/>
                <a:gd name="connsiteX25" fmla="*/ 80962 w 661987"/>
                <a:gd name="connsiteY25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92906 w 661987"/>
                <a:gd name="connsiteY10" fmla="*/ 219075 h 295275"/>
                <a:gd name="connsiteX11" fmla="*/ 492919 w 661987"/>
                <a:gd name="connsiteY11" fmla="*/ 209550 h 295275"/>
                <a:gd name="connsiteX12" fmla="*/ 557212 w 661987"/>
                <a:gd name="connsiteY12" fmla="*/ 209550 h 295275"/>
                <a:gd name="connsiteX13" fmla="*/ 566737 w 661987"/>
                <a:gd name="connsiteY13" fmla="*/ 211931 h 295275"/>
                <a:gd name="connsiteX14" fmla="*/ 602456 w 661987"/>
                <a:gd name="connsiteY14" fmla="*/ 207169 h 295275"/>
                <a:gd name="connsiteX15" fmla="*/ 645319 w 661987"/>
                <a:gd name="connsiteY15" fmla="*/ 173831 h 295275"/>
                <a:gd name="connsiteX16" fmla="*/ 661987 w 661987"/>
                <a:gd name="connsiteY16" fmla="*/ 128588 h 295275"/>
                <a:gd name="connsiteX17" fmla="*/ 657225 w 661987"/>
                <a:gd name="connsiteY17" fmla="*/ 83344 h 295275"/>
                <a:gd name="connsiteX18" fmla="*/ 642937 w 661987"/>
                <a:gd name="connsiteY18" fmla="*/ 47625 h 295275"/>
                <a:gd name="connsiteX19" fmla="*/ 616744 w 661987"/>
                <a:gd name="connsiteY19" fmla="*/ 26194 h 295275"/>
                <a:gd name="connsiteX20" fmla="*/ 602456 w 661987"/>
                <a:gd name="connsiteY20" fmla="*/ 23813 h 295275"/>
                <a:gd name="connsiteX21" fmla="*/ 545306 w 661987"/>
                <a:gd name="connsiteY21" fmla="*/ 14288 h 295275"/>
                <a:gd name="connsiteX22" fmla="*/ 452437 w 661987"/>
                <a:gd name="connsiteY22" fmla="*/ 0 h 295275"/>
                <a:gd name="connsiteX23" fmla="*/ 352425 w 661987"/>
                <a:gd name="connsiteY23" fmla="*/ 9525 h 295275"/>
                <a:gd name="connsiteX24" fmla="*/ 207169 w 661987"/>
                <a:gd name="connsiteY24" fmla="*/ 28575 h 295275"/>
                <a:gd name="connsiteX25" fmla="*/ 80962 w 661987"/>
                <a:gd name="connsiteY25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83381 w 661987"/>
                <a:gd name="connsiteY10" fmla="*/ 214314 h 295275"/>
                <a:gd name="connsiteX11" fmla="*/ 392906 w 661987"/>
                <a:gd name="connsiteY11" fmla="*/ 219075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83381 w 661987"/>
                <a:gd name="connsiteY10" fmla="*/ 214314 h 295275"/>
                <a:gd name="connsiteX11" fmla="*/ 392906 w 661987"/>
                <a:gd name="connsiteY11" fmla="*/ 207169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392906 w 661987"/>
                <a:gd name="connsiteY11" fmla="*/ 207169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21457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492919 w 661987"/>
                <a:gd name="connsiteY12" fmla="*/ 209550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7212 w 661987"/>
                <a:gd name="connsiteY13" fmla="*/ 209550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14288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2456 w 661987"/>
                <a:gd name="connsiteY21" fmla="*/ 23813 h 295275"/>
                <a:gd name="connsiteX22" fmla="*/ 545306 w 661987"/>
                <a:gd name="connsiteY22" fmla="*/ 2382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16744 w 661987"/>
                <a:gd name="connsiteY20" fmla="*/ 26194 h 295275"/>
                <a:gd name="connsiteX21" fmla="*/ 607218 w 661987"/>
                <a:gd name="connsiteY21" fmla="*/ 7145 h 295275"/>
                <a:gd name="connsiteX22" fmla="*/ 545306 w 661987"/>
                <a:gd name="connsiteY22" fmla="*/ 2382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42937 w 661987"/>
                <a:gd name="connsiteY19" fmla="*/ 47625 h 295275"/>
                <a:gd name="connsiteX20" fmla="*/ 638176 w 661987"/>
                <a:gd name="connsiteY20" fmla="*/ 19050 h 295275"/>
                <a:gd name="connsiteX21" fmla="*/ 607218 w 661987"/>
                <a:gd name="connsiteY21" fmla="*/ 7145 h 295275"/>
                <a:gd name="connsiteX22" fmla="*/ 545306 w 661987"/>
                <a:gd name="connsiteY22" fmla="*/ 2382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61987"/>
                <a:gd name="connsiteY0" fmla="*/ 59531 h 295275"/>
                <a:gd name="connsiteX1" fmla="*/ 30956 w 661987"/>
                <a:gd name="connsiteY1" fmla="*/ 90488 h 295275"/>
                <a:gd name="connsiteX2" fmla="*/ 7144 w 661987"/>
                <a:gd name="connsiteY2" fmla="*/ 140494 h 295275"/>
                <a:gd name="connsiteX3" fmla="*/ 0 w 661987"/>
                <a:gd name="connsiteY3" fmla="*/ 200025 h 295275"/>
                <a:gd name="connsiteX4" fmla="*/ 9525 w 661987"/>
                <a:gd name="connsiteY4" fmla="*/ 250031 h 295275"/>
                <a:gd name="connsiteX5" fmla="*/ 40481 w 661987"/>
                <a:gd name="connsiteY5" fmla="*/ 283369 h 295275"/>
                <a:gd name="connsiteX6" fmla="*/ 85725 w 661987"/>
                <a:gd name="connsiteY6" fmla="*/ 295275 h 295275"/>
                <a:gd name="connsiteX7" fmla="*/ 138112 w 661987"/>
                <a:gd name="connsiteY7" fmla="*/ 290513 h 295275"/>
                <a:gd name="connsiteX8" fmla="*/ 209550 w 661987"/>
                <a:gd name="connsiteY8" fmla="*/ 254794 h 295275"/>
                <a:gd name="connsiteX9" fmla="*/ 297656 w 661987"/>
                <a:gd name="connsiteY9" fmla="*/ 233363 h 295275"/>
                <a:gd name="connsiteX10" fmla="*/ 359569 w 661987"/>
                <a:gd name="connsiteY10" fmla="*/ 216696 h 295275"/>
                <a:gd name="connsiteX11" fmla="*/ 423862 w 661987"/>
                <a:gd name="connsiteY11" fmla="*/ 211932 h 295275"/>
                <a:gd name="connsiteX12" fmla="*/ 502444 w 661987"/>
                <a:gd name="connsiteY12" fmla="*/ 214313 h 295275"/>
                <a:gd name="connsiteX13" fmla="*/ 559593 w 661987"/>
                <a:gd name="connsiteY13" fmla="*/ 216694 h 295275"/>
                <a:gd name="connsiteX14" fmla="*/ 566737 w 661987"/>
                <a:gd name="connsiteY14" fmla="*/ 211931 h 295275"/>
                <a:gd name="connsiteX15" fmla="*/ 602456 w 661987"/>
                <a:gd name="connsiteY15" fmla="*/ 207169 h 295275"/>
                <a:gd name="connsiteX16" fmla="*/ 645319 w 661987"/>
                <a:gd name="connsiteY16" fmla="*/ 173831 h 295275"/>
                <a:gd name="connsiteX17" fmla="*/ 661987 w 661987"/>
                <a:gd name="connsiteY17" fmla="*/ 128588 h 295275"/>
                <a:gd name="connsiteX18" fmla="*/ 657225 w 661987"/>
                <a:gd name="connsiteY18" fmla="*/ 83344 h 295275"/>
                <a:gd name="connsiteX19" fmla="*/ 659605 w 661987"/>
                <a:gd name="connsiteY19" fmla="*/ 50006 h 295275"/>
                <a:gd name="connsiteX20" fmla="*/ 638176 w 661987"/>
                <a:gd name="connsiteY20" fmla="*/ 19050 h 295275"/>
                <a:gd name="connsiteX21" fmla="*/ 607218 w 661987"/>
                <a:gd name="connsiteY21" fmla="*/ 7145 h 295275"/>
                <a:gd name="connsiteX22" fmla="*/ 545306 w 661987"/>
                <a:gd name="connsiteY22" fmla="*/ 2382 h 295275"/>
                <a:gd name="connsiteX23" fmla="*/ 452437 w 661987"/>
                <a:gd name="connsiteY23" fmla="*/ 0 h 295275"/>
                <a:gd name="connsiteX24" fmla="*/ 352425 w 661987"/>
                <a:gd name="connsiteY24" fmla="*/ 9525 h 295275"/>
                <a:gd name="connsiteX25" fmla="*/ 207169 w 661987"/>
                <a:gd name="connsiteY25" fmla="*/ 28575 h 295275"/>
                <a:gd name="connsiteX26" fmla="*/ 80962 w 661987"/>
                <a:gd name="connsiteY26" fmla="*/ 59531 h 295275"/>
                <a:gd name="connsiteX0" fmla="*/ 80962 w 678657"/>
                <a:gd name="connsiteY0" fmla="*/ 59531 h 295275"/>
                <a:gd name="connsiteX1" fmla="*/ 30956 w 678657"/>
                <a:gd name="connsiteY1" fmla="*/ 90488 h 295275"/>
                <a:gd name="connsiteX2" fmla="*/ 7144 w 678657"/>
                <a:gd name="connsiteY2" fmla="*/ 140494 h 295275"/>
                <a:gd name="connsiteX3" fmla="*/ 0 w 678657"/>
                <a:gd name="connsiteY3" fmla="*/ 200025 h 295275"/>
                <a:gd name="connsiteX4" fmla="*/ 9525 w 678657"/>
                <a:gd name="connsiteY4" fmla="*/ 250031 h 295275"/>
                <a:gd name="connsiteX5" fmla="*/ 40481 w 678657"/>
                <a:gd name="connsiteY5" fmla="*/ 283369 h 295275"/>
                <a:gd name="connsiteX6" fmla="*/ 85725 w 678657"/>
                <a:gd name="connsiteY6" fmla="*/ 295275 h 295275"/>
                <a:gd name="connsiteX7" fmla="*/ 138112 w 678657"/>
                <a:gd name="connsiteY7" fmla="*/ 290513 h 295275"/>
                <a:gd name="connsiteX8" fmla="*/ 209550 w 678657"/>
                <a:gd name="connsiteY8" fmla="*/ 254794 h 295275"/>
                <a:gd name="connsiteX9" fmla="*/ 297656 w 678657"/>
                <a:gd name="connsiteY9" fmla="*/ 233363 h 295275"/>
                <a:gd name="connsiteX10" fmla="*/ 359569 w 678657"/>
                <a:gd name="connsiteY10" fmla="*/ 216696 h 295275"/>
                <a:gd name="connsiteX11" fmla="*/ 423862 w 678657"/>
                <a:gd name="connsiteY11" fmla="*/ 211932 h 295275"/>
                <a:gd name="connsiteX12" fmla="*/ 502444 w 678657"/>
                <a:gd name="connsiteY12" fmla="*/ 214313 h 295275"/>
                <a:gd name="connsiteX13" fmla="*/ 559593 w 678657"/>
                <a:gd name="connsiteY13" fmla="*/ 216694 h 295275"/>
                <a:gd name="connsiteX14" fmla="*/ 566737 w 678657"/>
                <a:gd name="connsiteY14" fmla="*/ 211931 h 295275"/>
                <a:gd name="connsiteX15" fmla="*/ 602456 w 678657"/>
                <a:gd name="connsiteY15" fmla="*/ 207169 h 295275"/>
                <a:gd name="connsiteX16" fmla="*/ 645319 w 678657"/>
                <a:gd name="connsiteY16" fmla="*/ 173831 h 295275"/>
                <a:gd name="connsiteX17" fmla="*/ 661987 w 678657"/>
                <a:gd name="connsiteY17" fmla="*/ 128588 h 295275"/>
                <a:gd name="connsiteX18" fmla="*/ 678657 w 678657"/>
                <a:gd name="connsiteY18" fmla="*/ 95251 h 295275"/>
                <a:gd name="connsiteX19" fmla="*/ 659605 w 678657"/>
                <a:gd name="connsiteY19" fmla="*/ 50006 h 295275"/>
                <a:gd name="connsiteX20" fmla="*/ 638176 w 678657"/>
                <a:gd name="connsiteY20" fmla="*/ 19050 h 295275"/>
                <a:gd name="connsiteX21" fmla="*/ 607218 w 678657"/>
                <a:gd name="connsiteY21" fmla="*/ 7145 h 295275"/>
                <a:gd name="connsiteX22" fmla="*/ 545306 w 678657"/>
                <a:gd name="connsiteY22" fmla="*/ 2382 h 295275"/>
                <a:gd name="connsiteX23" fmla="*/ 452437 w 678657"/>
                <a:gd name="connsiteY23" fmla="*/ 0 h 295275"/>
                <a:gd name="connsiteX24" fmla="*/ 352425 w 678657"/>
                <a:gd name="connsiteY24" fmla="*/ 9525 h 295275"/>
                <a:gd name="connsiteX25" fmla="*/ 207169 w 678657"/>
                <a:gd name="connsiteY25" fmla="*/ 28575 h 295275"/>
                <a:gd name="connsiteX26" fmla="*/ 80962 w 678657"/>
                <a:gd name="connsiteY26" fmla="*/ 59531 h 295275"/>
                <a:gd name="connsiteX0" fmla="*/ 80962 w 671513"/>
                <a:gd name="connsiteY0" fmla="*/ 59531 h 295275"/>
                <a:gd name="connsiteX1" fmla="*/ 30956 w 671513"/>
                <a:gd name="connsiteY1" fmla="*/ 90488 h 295275"/>
                <a:gd name="connsiteX2" fmla="*/ 7144 w 671513"/>
                <a:gd name="connsiteY2" fmla="*/ 140494 h 295275"/>
                <a:gd name="connsiteX3" fmla="*/ 0 w 671513"/>
                <a:gd name="connsiteY3" fmla="*/ 200025 h 295275"/>
                <a:gd name="connsiteX4" fmla="*/ 9525 w 671513"/>
                <a:gd name="connsiteY4" fmla="*/ 250031 h 295275"/>
                <a:gd name="connsiteX5" fmla="*/ 40481 w 671513"/>
                <a:gd name="connsiteY5" fmla="*/ 283369 h 295275"/>
                <a:gd name="connsiteX6" fmla="*/ 85725 w 671513"/>
                <a:gd name="connsiteY6" fmla="*/ 295275 h 295275"/>
                <a:gd name="connsiteX7" fmla="*/ 138112 w 671513"/>
                <a:gd name="connsiteY7" fmla="*/ 290513 h 295275"/>
                <a:gd name="connsiteX8" fmla="*/ 209550 w 671513"/>
                <a:gd name="connsiteY8" fmla="*/ 254794 h 295275"/>
                <a:gd name="connsiteX9" fmla="*/ 297656 w 671513"/>
                <a:gd name="connsiteY9" fmla="*/ 233363 h 295275"/>
                <a:gd name="connsiteX10" fmla="*/ 359569 w 671513"/>
                <a:gd name="connsiteY10" fmla="*/ 216696 h 295275"/>
                <a:gd name="connsiteX11" fmla="*/ 423862 w 671513"/>
                <a:gd name="connsiteY11" fmla="*/ 211932 h 295275"/>
                <a:gd name="connsiteX12" fmla="*/ 502444 w 671513"/>
                <a:gd name="connsiteY12" fmla="*/ 214313 h 295275"/>
                <a:gd name="connsiteX13" fmla="*/ 559593 w 671513"/>
                <a:gd name="connsiteY13" fmla="*/ 216694 h 295275"/>
                <a:gd name="connsiteX14" fmla="*/ 566737 w 671513"/>
                <a:gd name="connsiteY14" fmla="*/ 211931 h 295275"/>
                <a:gd name="connsiteX15" fmla="*/ 602456 w 671513"/>
                <a:gd name="connsiteY15" fmla="*/ 207169 h 295275"/>
                <a:gd name="connsiteX16" fmla="*/ 645319 w 671513"/>
                <a:gd name="connsiteY16" fmla="*/ 173831 h 295275"/>
                <a:gd name="connsiteX17" fmla="*/ 661987 w 671513"/>
                <a:gd name="connsiteY17" fmla="*/ 128588 h 295275"/>
                <a:gd name="connsiteX18" fmla="*/ 671513 w 671513"/>
                <a:gd name="connsiteY18" fmla="*/ 92870 h 295275"/>
                <a:gd name="connsiteX19" fmla="*/ 659605 w 671513"/>
                <a:gd name="connsiteY19" fmla="*/ 50006 h 295275"/>
                <a:gd name="connsiteX20" fmla="*/ 638176 w 671513"/>
                <a:gd name="connsiteY20" fmla="*/ 19050 h 295275"/>
                <a:gd name="connsiteX21" fmla="*/ 607218 w 671513"/>
                <a:gd name="connsiteY21" fmla="*/ 7145 h 295275"/>
                <a:gd name="connsiteX22" fmla="*/ 545306 w 671513"/>
                <a:gd name="connsiteY22" fmla="*/ 2382 h 295275"/>
                <a:gd name="connsiteX23" fmla="*/ 452437 w 671513"/>
                <a:gd name="connsiteY23" fmla="*/ 0 h 295275"/>
                <a:gd name="connsiteX24" fmla="*/ 352425 w 671513"/>
                <a:gd name="connsiteY24" fmla="*/ 9525 h 295275"/>
                <a:gd name="connsiteX25" fmla="*/ 207169 w 671513"/>
                <a:gd name="connsiteY25" fmla="*/ 28575 h 295275"/>
                <a:gd name="connsiteX26" fmla="*/ 80962 w 671513"/>
                <a:gd name="connsiteY26" fmla="*/ 59531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71513" h="295275">
                  <a:moveTo>
                    <a:pt x="80962" y="59531"/>
                  </a:moveTo>
                  <a:lnTo>
                    <a:pt x="30956" y="90488"/>
                  </a:lnTo>
                  <a:lnTo>
                    <a:pt x="7144" y="140494"/>
                  </a:lnTo>
                  <a:lnTo>
                    <a:pt x="0" y="200025"/>
                  </a:lnTo>
                  <a:lnTo>
                    <a:pt x="9525" y="250031"/>
                  </a:lnTo>
                  <a:lnTo>
                    <a:pt x="40481" y="283369"/>
                  </a:lnTo>
                  <a:lnTo>
                    <a:pt x="85725" y="295275"/>
                  </a:lnTo>
                  <a:lnTo>
                    <a:pt x="138112" y="290513"/>
                  </a:lnTo>
                  <a:lnTo>
                    <a:pt x="209550" y="254794"/>
                  </a:lnTo>
                  <a:lnTo>
                    <a:pt x="297656" y="233363"/>
                  </a:lnTo>
                  <a:cubicBezTo>
                    <a:pt x="324644" y="230188"/>
                    <a:pt x="332581" y="219871"/>
                    <a:pt x="359569" y="216696"/>
                  </a:cubicBezTo>
                  <a:lnTo>
                    <a:pt x="423862" y="211932"/>
                  </a:lnTo>
                  <a:lnTo>
                    <a:pt x="502444" y="214313"/>
                  </a:lnTo>
                  <a:lnTo>
                    <a:pt x="559593" y="216694"/>
                  </a:lnTo>
                  <a:lnTo>
                    <a:pt x="566737" y="211931"/>
                  </a:lnTo>
                  <a:lnTo>
                    <a:pt x="602456" y="207169"/>
                  </a:lnTo>
                  <a:lnTo>
                    <a:pt x="645319" y="173831"/>
                  </a:lnTo>
                  <a:lnTo>
                    <a:pt x="661987" y="128588"/>
                  </a:lnTo>
                  <a:lnTo>
                    <a:pt x="671513" y="92870"/>
                  </a:lnTo>
                  <a:lnTo>
                    <a:pt x="659605" y="50006"/>
                  </a:lnTo>
                  <a:lnTo>
                    <a:pt x="638176" y="19050"/>
                  </a:lnTo>
                  <a:cubicBezTo>
                    <a:pt x="633413" y="18256"/>
                    <a:pt x="622696" y="9923"/>
                    <a:pt x="607218" y="7145"/>
                  </a:cubicBezTo>
                  <a:cubicBezTo>
                    <a:pt x="591740" y="4367"/>
                    <a:pt x="564356" y="9526"/>
                    <a:pt x="545306" y="2382"/>
                  </a:cubicBezTo>
                  <a:lnTo>
                    <a:pt x="452437" y="0"/>
                  </a:lnTo>
                  <a:lnTo>
                    <a:pt x="352425" y="9525"/>
                  </a:lnTo>
                  <a:lnTo>
                    <a:pt x="207169" y="28575"/>
                  </a:lnTo>
                  <a:lnTo>
                    <a:pt x="80962" y="5953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34000" y="2743200"/>
              <a:ext cx="45719" cy="228600"/>
            </a:xfrm>
            <a:prstGeom prst="rect">
              <a:avLst/>
            </a:prstGeom>
            <a:gradFill flip="none" rotWithShape="1">
              <a:gsLst>
                <a:gs pos="4700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334000" y="2971800"/>
              <a:ext cx="45719" cy="228600"/>
            </a:xfrm>
            <a:prstGeom prst="rect">
              <a:avLst/>
            </a:prstGeom>
            <a:gradFill flip="none" rotWithShape="1">
              <a:gsLst>
                <a:gs pos="47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334000" y="2697481"/>
              <a:ext cx="45719" cy="4571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334000" y="3200400"/>
              <a:ext cx="45719" cy="45719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4226719" y="1840706"/>
              <a:ext cx="330994" cy="916782"/>
            </a:xfrm>
            <a:custGeom>
              <a:avLst/>
              <a:gdLst>
                <a:gd name="connsiteX0" fmla="*/ 0 w 330994"/>
                <a:gd name="connsiteY0" fmla="*/ 916782 h 916782"/>
                <a:gd name="connsiteX1" fmla="*/ 0 w 330994"/>
                <a:gd name="connsiteY1" fmla="*/ 916782 h 916782"/>
                <a:gd name="connsiteX2" fmla="*/ 214312 w 330994"/>
                <a:gd name="connsiteY2" fmla="*/ 835819 h 916782"/>
                <a:gd name="connsiteX3" fmla="*/ 247650 w 330994"/>
                <a:gd name="connsiteY3" fmla="*/ 519113 h 916782"/>
                <a:gd name="connsiteX4" fmla="*/ 280987 w 330994"/>
                <a:gd name="connsiteY4" fmla="*/ 257175 h 916782"/>
                <a:gd name="connsiteX5" fmla="*/ 307181 w 330994"/>
                <a:gd name="connsiteY5" fmla="*/ 107157 h 916782"/>
                <a:gd name="connsiteX6" fmla="*/ 330994 w 330994"/>
                <a:gd name="connsiteY6" fmla="*/ 19050 h 916782"/>
                <a:gd name="connsiteX7" fmla="*/ 209550 w 330994"/>
                <a:gd name="connsiteY7" fmla="*/ 0 h 916782"/>
                <a:gd name="connsiteX8" fmla="*/ 183356 w 330994"/>
                <a:gd name="connsiteY8" fmla="*/ 123825 h 916782"/>
                <a:gd name="connsiteX9" fmla="*/ 154781 w 330994"/>
                <a:gd name="connsiteY9" fmla="*/ 333375 h 916782"/>
                <a:gd name="connsiteX10" fmla="*/ 138112 w 330994"/>
                <a:gd name="connsiteY10" fmla="*/ 545307 h 916782"/>
                <a:gd name="connsiteX11" fmla="*/ 133350 w 330994"/>
                <a:gd name="connsiteY11" fmla="*/ 614363 h 916782"/>
                <a:gd name="connsiteX12" fmla="*/ 0 w 330994"/>
                <a:gd name="connsiteY12" fmla="*/ 621507 h 91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0994" h="916782">
                  <a:moveTo>
                    <a:pt x="0" y="916782"/>
                  </a:moveTo>
                  <a:lnTo>
                    <a:pt x="0" y="916782"/>
                  </a:lnTo>
                  <a:lnTo>
                    <a:pt x="214312" y="835819"/>
                  </a:lnTo>
                  <a:lnTo>
                    <a:pt x="247650" y="519113"/>
                  </a:lnTo>
                  <a:lnTo>
                    <a:pt x="280987" y="257175"/>
                  </a:lnTo>
                  <a:lnTo>
                    <a:pt x="307181" y="107157"/>
                  </a:lnTo>
                  <a:lnTo>
                    <a:pt x="330994" y="19050"/>
                  </a:lnTo>
                  <a:lnTo>
                    <a:pt x="209550" y="0"/>
                  </a:lnTo>
                  <a:lnTo>
                    <a:pt x="183356" y="123825"/>
                  </a:lnTo>
                  <a:lnTo>
                    <a:pt x="154781" y="333375"/>
                  </a:lnTo>
                  <a:lnTo>
                    <a:pt x="138112" y="545307"/>
                  </a:lnTo>
                  <a:lnTo>
                    <a:pt x="133350" y="614363"/>
                  </a:lnTo>
                  <a:lnTo>
                    <a:pt x="0" y="621507"/>
                  </a:lnTo>
                </a:path>
              </a:pathLst>
            </a:custGeom>
            <a:gradFill flip="none" rotWithShape="1">
              <a:gsLst>
                <a:gs pos="52000">
                  <a:srgbClr val="460000"/>
                </a:gs>
                <a:gs pos="100000">
                  <a:srgbClr val="1A0000"/>
                </a:gs>
              </a:gsLst>
              <a:path path="rect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4536281" y="2767013"/>
              <a:ext cx="433388" cy="330993"/>
            </a:xfrm>
            <a:custGeom>
              <a:avLst/>
              <a:gdLst>
                <a:gd name="connsiteX0" fmla="*/ 0 w 433388"/>
                <a:gd name="connsiteY0" fmla="*/ 133350 h 330993"/>
                <a:gd name="connsiteX1" fmla="*/ 0 w 433388"/>
                <a:gd name="connsiteY1" fmla="*/ 330993 h 330993"/>
                <a:gd name="connsiteX2" fmla="*/ 250032 w 433388"/>
                <a:gd name="connsiteY2" fmla="*/ 330993 h 330993"/>
                <a:gd name="connsiteX3" fmla="*/ 433388 w 433388"/>
                <a:gd name="connsiteY3" fmla="*/ 211931 h 330993"/>
                <a:gd name="connsiteX4" fmla="*/ 433388 w 433388"/>
                <a:gd name="connsiteY4" fmla="*/ 0 h 330993"/>
                <a:gd name="connsiteX5" fmla="*/ 257175 w 433388"/>
                <a:gd name="connsiteY5" fmla="*/ 126206 h 330993"/>
                <a:gd name="connsiteX6" fmla="*/ 0 w 433388"/>
                <a:gd name="connsiteY6" fmla="*/ 133350 h 33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3388" h="330993">
                  <a:moveTo>
                    <a:pt x="0" y="133350"/>
                  </a:moveTo>
                  <a:lnTo>
                    <a:pt x="0" y="330993"/>
                  </a:lnTo>
                  <a:lnTo>
                    <a:pt x="250032" y="330993"/>
                  </a:lnTo>
                  <a:lnTo>
                    <a:pt x="433388" y="211931"/>
                  </a:lnTo>
                  <a:lnTo>
                    <a:pt x="433388" y="0"/>
                  </a:lnTo>
                  <a:lnTo>
                    <a:pt x="257175" y="126206"/>
                  </a:lnTo>
                  <a:lnTo>
                    <a:pt x="0" y="13335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4919663" y="2769394"/>
              <a:ext cx="47625" cy="207169"/>
            </a:xfrm>
            <a:custGeom>
              <a:avLst/>
              <a:gdLst>
                <a:gd name="connsiteX0" fmla="*/ 0 w 47625"/>
                <a:gd name="connsiteY0" fmla="*/ 35719 h 207169"/>
                <a:gd name="connsiteX1" fmla="*/ 0 w 47625"/>
                <a:gd name="connsiteY1" fmla="*/ 200025 h 207169"/>
                <a:gd name="connsiteX2" fmla="*/ 47625 w 47625"/>
                <a:gd name="connsiteY2" fmla="*/ 207169 h 207169"/>
                <a:gd name="connsiteX3" fmla="*/ 47625 w 47625"/>
                <a:gd name="connsiteY3" fmla="*/ 0 h 207169"/>
                <a:gd name="connsiteX4" fmla="*/ 0 w 47625"/>
                <a:gd name="connsiteY4" fmla="*/ 35719 h 20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" h="207169">
                  <a:moveTo>
                    <a:pt x="0" y="35719"/>
                  </a:moveTo>
                  <a:lnTo>
                    <a:pt x="0" y="200025"/>
                  </a:lnTo>
                  <a:lnTo>
                    <a:pt x="47625" y="207169"/>
                  </a:lnTo>
                  <a:lnTo>
                    <a:pt x="47625" y="0"/>
                  </a:lnTo>
                  <a:lnTo>
                    <a:pt x="0" y="35719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4752975" y="2969419"/>
              <a:ext cx="214313" cy="126206"/>
            </a:xfrm>
            <a:custGeom>
              <a:avLst/>
              <a:gdLst>
                <a:gd name="connsiteX0" fmla="*/ 164306 w 214313"/>
                <a:gd name="connsiteY0" fmla="*/ 0 h 126206"/>
                <a:gd name="connsiteX1" fmla="*/ 214313 w 214313"/>
                <a:gd name="connsiteY1" fmla="*/ 7144 h 126206"/>
                <a:gd name="connsiteX2" fmla="*/ 40481 w 214313"/>
                <a:gd name="connsiteY2" fmla="*/ 126206 h 126206"/>
                <a:gd name="connsiteX3" fmla="*/ 0 w 214313"/>
                <a:gd name="connsiteY3" fmla="*/ 116681 h 126206"/>
                <a:gd name="connsiteX4" fmla="*/ 164306 w 214313"/>
                <a:gd name="connsiteY4" fmla="*/ 0 h 126206"/>
                <a:gd name="connsiteX0" fmla="*/ 164306 w 214313"/>
                <a:gd name="connsiteY0" fmla="*/ 0 h 126206"/>
                <a:gd name="connsiteX1" fmla="*/ 214313 w 214313"/>
                <a:gd name="connsiteY1" fmla="*/ 7144 h 126206"/>
                <a:gd name="connsiteX2" fmla="*/ 40481 w 214313"/>
                <a:gd name="connsiteY2" fmla="*/ 126206 h 126206"/>
                <a:gd name="connsiteX3" fmla="*/ 0 w 214313"/>
                <a:gd name="connsiteY3" fmla="*/ 109537 h 126206"/>
                <a:gd name="connsiteX4" fmla="*/ 164306 w 214313"/>
                <a:gd name="connsiteY4" fmla="*/ 0 h 126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313" h="126206">
                  <a:moveTo>
                    <a:pt x="164306" y="0"/>
                  </a:moveTo>
                  <a:lnTo>
                    <a:pt x="214313" y="7144"/>
                  </a:lnTo>
                  <a:lnTo>
                    <a:pt x="40481" y="126206"/>
                  </a:lnTo>
                  <a:lnTo>
                    <a:pt x="0" y="109537"/>
                  </a:lnTo>
                  <a:lnTo>
                    <a:pt x="164306" y="0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538663" y="3078956"/>
              <a:ext cx="250031" cy="21432"/>
            </a:xfrm>
            <a:custGeom>
              <a:avLst/>
              <a:gdLst>
                <a:gd name="connsiteX0" fmla="*/ 207168 w 254793"/>
                <a:gd name="connsiteY0" fmla="*/ 0 h 21432"/>
                <a:gd name="connsiteX1" fmla="*/ 0 w 254793"/>
                <a:gd name="connsiteY1" fmla="*/ 0 h 21432"/>
                <a:gd name="connsiteX2" fmla="*/ 0 w 254793"/>
                <a:gd name="connsiteY2" fmla="*/ 21432 h 21432"/>
                <a:gd name="connsiteX3" fmla="*/ 254793 w 254793"/>
                <a:gd name="connsiteY3" fmla="*/ 21432 h 21432"/>
                <a:gd name="connsiteX4" fmla="*/ 207168 w 254793"/>
                <a:gd name="connsiteY4" fmla="*/ 0 h 21432"/>
                <a:gd name="connsiteX0" fmla="*/ 207168 w 250031"/>
                <a:gd name="connsiteY0" fmla="*/ 0 h 21432"/>
                <a:gd name="connsiteX1" fmla="*/ 0 w 250031"/>
                <a:gd name="connsiteY1" fmla="*/ 0 h 21432"/>
                <a:gd name="connsiteX2" fmla="*/ 0 w 250031"/>
                <a:gd name="connsiteY2" fmla="*/ 21432 h 21432"/>
                <a:gd name="connsiteX3" fmla="*/ 250031 w 250031"/>
                <a:gd name="connsiteY3" fmla="*/ 21432 h 21432"/>
                <a:gd name="connsiteX4" fmla="*/ 207168 w 250031"/>
                <a:gd name="connsiteY4" fmla="*/ 0 h 21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0031" h="21432">
                  <a:moveTo>
                    <a:pt x="207168" y="0"/>
                  </a:moveTo>
                  <a:lnTo>
                    <a:pt x="0" y="0"/>
                  </a:lnTo>
                  <a:lnTo>
                    <a:pt x="0" y="21432"/>
                  </a:lnTo>
                  <a:lnTo>
                    <a:pt x="250031" y="21432"/>
                  </a:lnTo>
                  <a:lnTo>
                    <a:pt x="207168" y="0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4557713" y="2047875"/>
              <a:ext cx="404812" cy="716756"/>
            </a:xfrm>
            <a:custGeom>
              <a:avLst/>
              <a:gdLst>
                <a:gd name="connsiteX0" fmla="*/ 76200 w 404812"/>
                <a:gd name="connsiteY0" fmla="*/ 4763 h 716756"/>
                <a:gd name="connsiteX1" fmla="*/ 42862 w 404812"/>
                <a:gd name="connsiteY1" fmla="*/ 202406 h 716756"/>
                <a:gd name="connsiteX2" fmla="*/ 11906 w 404812"/>
                <a:gd name="connsiteY2" fmla="*/ 521494 h 716756"/>
                <a:gd name="connsiteX3" fmla="*/ 0 w 404812"/>
                <a:gd name="connsiteY3" fmla="*/ 714375 h 716756"/>
                <a:gd name="connsiteX4" fmla="*/ 188118 w 404812"/>
                <a:gd name="connsiteY4" fmla="*/ 716756 h 716756"/>
                <a:gd name="connsiteX5" fmla="*/ 238125 w 404812"/>
                <a:gd name="connsiteY5" fmla="*/ 673894 h 716756"/>
                <a:gd name="connsiteX6" fmla="*/ 302418 w 404812"/>
                <a:gd name="connsiteY6" fmla="*/ 588169 h 716756"/>
                <a:gd name="connsiteX7" fmla="*/ 366712 w 404812"/>
                <a:gd name="connsiteY7" fmla="*/ 438150 h 716756"/>
                <a:gd name="connsiteX8" fmla="*/ 400050 w 404812"/>
                <a:gd name="connsiteY8" fmla="*/ 280988 h 716756"/>
                <a:gd name="connsiteX9" fmla="*/ 404812 w 404812"/>
                <a:gd name="connsiteY9" fmla="*/ 202406 h 716756"/>
                <a:gd name="connsiteX10" fmla="*/ 328612 w 404812"/>
                <a:gd name="connsiteY10" fmla="*/ 88106 h 716756"/>
                <a:gd name="connsiteX11" fmla="*/ 223837 w 404812"/>
                <a:gd name="connsiteY11" fmla="*/ 16669 h 716756"/>
                <a:gd name="connsiteX12" fmla="*/ 147637 w 404812"/>
                <a:gd name="connsiteY12" fmla="*/ 0 h 716756"/>
                <a:gd name="connsiteX13" fmla="*/ 76200 w 404812"/>
                <a:gd name="connsiteY13" fmla="*/ 4763 h 716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4812" h="716756">
                  <a:moveTo>
                    <a:pt x="76200" y="4763"/>
                  </a:moveTo>
                  <a:lnTo>
                    <a:pt x="42862" y="202406"/>
                  </a:lnTo>
                  <a:lnTo>
                    <a:pt x="11906" y="521494"/>
                  </a:lnTo>
                  <a:lnTo>
                    <a:pt x="0" y="714375"/>
                  </a:lnTo>
                  <a:lnTo>
                    <a:pt x="188118" y="716756"/>
                  </a:lnTo>
                  <a:lnTo>
                    <a:pt x="238125" y="673894"/>
                  </a:lnTo>
                  <a:lnTo>
                    <a:pt x="302418" y="588169"/>
                  </a:lnTo>
                  <a:lnTo>
                    <a:pt x="366712" y="438150"/>
                  </a:lnTo>
                  <a:lnTo>
                    <a:pt x="400050" y="280988"/>
                  </a:lnTo>
                  <a:lnTo>
                    <a:pt x="404812" y="202406"/>
                  </a:lnTo>
                  <a:lnTo>
                    <a:pt x="328612" y="88106"/>
                  </a:lnTo>
                  <a:lnTo>
                    <a:pt x="223837" y="16669"/>
                  </a:lnTo>
                  <a:lnTo>
                    <a:pt x="147637" y="0"/>
                  </a:lnTo>
                  <a:lnTo>
                    <a:pt x="76200" y="4763"/>
                  </a:lnTo>
                  <a:close/>
                </a:path>
              </a:pathLst>
            </a:custGeom>
            <a:noFill/>
            <a:ln w="6350">
              <a:solidFill>
                <a:srgbClr val="58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267200" y="3276600"/>
              <a:ext cx="228600" cy="228600"/>
            </a:xfrm>
            <a:prstGeom prst="ellipse">
              <a:avLst/>
            </a:pr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4267200" y="3810000"/>
              <a:ext cx="228600" cy="228600"/>
            </a:xfrm>
            <a:prstGeom prst="ellipse">
              <a:avLst/>
            </a:pr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4224338" y="2678906"/>
              <a:ext cx="223837" cy="128588"/>
            </a:xfrm>
            <a:custGeom>
              <a:avLst/>
              <a:gdLst>
                <a:gd name="connsiteX0" fmla="*/ 0 w 223837"/>
                <a:gd name="connsiteY0" fmla="*/ 76200 h 128588"/>
                <a:gd name="connsiteX1" fmla="*/ 0 w 223837"/>
                <a:gd name="connsiteY1" fmla="*/ 128588 h 128588"/>
                <a:gd name="connsiteX2" fmla="*/ 223837 w 223837"/>
                <a:gd name="connsiteY2" fmla="*/ 40482 h 128588"/>
                <a:gd name="connsiteX3" fmla="*/ 219075 w 223837"/>
                <a:gd name="connsiteY3" fmla="*/ 0 h 128588"/>
                <a:gd name="connsiteX4" fmla="*/ 0 w 223837"/>
                <a:gd name="connsiteY4" fmla="*/ 76200 h 128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3837" h="128588">
                  <a:moveTo>
                    <a:pt x="0" y="76200"/>
                  </a:moveTo>
                  <a:lnTo>
                    <a:pt x="0" y="128588"/>
                  </a:lnTo>
                  <a:lnTo>
                    <a:pt x="223837" y="40482"/>
                  </a:lnTo>
                  <a:lnTo>
                    <a:pt x="219075" y="0"/>
                  </a:lnTo>
                  <a:lnTo>
                    <a:pt x="0" y="76200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4441030" y="1866900"/>
              <a:ext cx="130969" cy="854869"/>
            </a:xfrm>
            <a:custGeom>
              <a:avLst/>
              <a:gdLst>
                <a:gd name="connsiteX0" fmla="*/ 0 w 121444"/>
                <a:gd name="connsiteY0" fmla="*/ 854869 h 854869"/>
                <a:gd name="connsiteX1" fmla="*/ 33338 w 121444"/>
                <a:gd name="connsiteY1" fmla="*/ 552450 h 854869"/>
                <a:gd name="connsiteX2" fmla="*/ 59532 w 121444"/>
                <a:gd name="connsiteY2" fmla="*/ 326231 h 854869"/>
                <a:gd name="connsiteX3" fmla="*/ 73819 w 121444"/>
                <a:gd name="connsiteY3" fmla="*/ 216694 h 854869"/>
                <a:gd name="connsiteX4" fmla="*/ 92869 w 121444"/>
                <a:gd name="connsiteY4" fmla="*/ 114300 h 854869"/>
                <a:gd name="connsiteX5" fmla="*/ 102394 w 121444"/>
                <a:gd name="connsiteY5" fmla="*/ 47625 h 854869"/>
                <a:gd name="connsiteX6" fmla="*/ 114300 w 121444"/>
                <a:gd name="connsiteY6" fmla="*/ 26194 h 854869"/>
                <a:gd name="connsiteX7" fmla="*/ 121444 w 121444"/>
                <a:gd name="connsiteY7" fmla="*/ 23813 h 854869"/>
                <a:gd name="connsiteX8" fmla="*/ 111919 w 121444"/>
                <a:gd name="connsiteY8" fmla="*/ 0 h 854869"/>
                <a:gd name="connsiteX9" fmla="*/ 78582 w 121444"/>
                <a:gd name="connsiteY9" fmla="*/ 121444 h 854869"/>
                <a:gd name="connsiteX10" fmla="*/ 54769 w 121444"/>
                <a:gd name="connsiteY10" fmla="*/ 247650 h 854869"/>
                <a:gd name="connsiteX11" fmla="*/ 19050 w 121444"/>
                <a:gd name="connsiteY11" fmla="*/ 547688 h 854869"/>
                <a:gd name="connsiteX12" fmla="*/ 0 w 121444"/>
                <a:gd name="connsiteY12" fmla="*/ 854869 h 854869"/>
                <a:gd name="connsiteX0" fmla="*/ 9525 w 130969"/>
                <a:gd name="connsiteY0" fmla="*/ 854869 h 854869"/>
                <a:gd name="connsiteX1" fmla="*/ 42863 w 130969"/>
                <a:gd name="connsiteY1" fmla="*/ 552450 h 854869"/>
                <a:gd name="connsiteX2" fmla="*/ 69057 w 130969"/>
                <a:gd name="connsiteY2" fmla="*/ 326231 h 854869"/>
                <a:gd name="connsiteX3" fmla="*/ 83344 w 130969"/>
                <a:gd name="connsiteY3" fmla="*/ 216694 h 854869"/>
                <a:gd name="connsiteX4" fmla="*/ 102394 w 130969"/>
                <a:gd name="connsiteY4" fmla="*/ 114300 h 854869"/>
                <a:gd name="connsiteX5" fmla="*/ 111919 w 130969"/>
                <a:gd name="connsiteY5" fmla="*/ 47625 h 854869"/>
                <a:gd name="connsiteX6" fmla="*/ 123825 w 130969"/>
                <a:gd name="connsiteY6" fmla="*/ 26194 h 854869"/>
                <a:gd name="connsiteX7" fmla="*/ 130969 w 130969"/>
                <a:gd name="connsiteY7" fmla="*/ 23813 h 854869"/>
                <a:gd name="connsiteX8" fmla="*/ 121444 w 130969"/>
                <a:gd name="connsiteY8" fmla="*/ 0 h 854869"/>
                <a:gd name="connsiteX9" fmla="*/ 88107 w 130969"/>
                <a:gd name="connsiteY9" fmla="*/ 121444 h 854869"/>
                <a:gd name="connsiteX10" fmla="*/ 64294 w 130969"/>
                <a:gd name="connsiteY10" fmla="*/ 247650 h 854869"/>
                <a:gd name="connsiteX11" fmla="*/ 28575 w 130969"/>
                <a:gd name="connsiteY11" fmla="*/ 547688 h 854869"/>
                <a:gd name="connsiteX12" fmla="*/ 0 w 130969"/>
                <a:gd name="connsiteY12" fmla="*/ 812006 h 854869"/>
                <a:gd name="connsiteX13" fmla="*/ 9525 w 130969"/>
                <a:gd name="connsiteY13" fmla="*/ 854869 h 854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0969" h="854869">
                  <a:moveTo>
                    <a:pt x="9525" y="854869"/>
                  </a:moveTo>
                  <a:lnTo>
                    <a:pt x="42863" y="552450"/>
                  </a:lnTo>
                  <a:lnTo>
                    <a:pt x="69057" y="326231"/>
                  </a:lnTo>
                  <a:lnTo>
                    <a:pt x="83344" y="216694"/>
                  </a:lnTo>
                  <a:lnTo>
                    <a:pt x="102394" y="114300"/>
                  </a:lnTo>
                  <a:lnTo>
                    <a:pt x="111919" y="47625"/>
                  </a:lnTo>
                  <a:lnTo>
                    <a:pt x="123825" y="26194"/>
                  </a:lnTo>
                  <a:lnTo>
                    <a:pt x="130969" y="23813"/>
                  </a:lnTo>
                  <a:lnTo>
                    <a:pt x="121444" y="0"/>
                  </a:lnTo>
                  <a:lnTo>
                    <a:pt x="88107" y="121444"/>
                  </a:lnTo>
                  <a:lnTo>
                    <a:pt x="64294" y="247650"/>
                  </a:lnTo>
                  <a:lnTo>
                    <a:pt x="28575" y="547688"/>
                  </a:lnTo>
                  <a:cubicBezTo>
                    <a:pt x="22225" y="623888"/>
                    <a:pt x="6350" y="735806"/>
                    <a:pt x="0" y="812006"/>
                  </a:cubicBezTo>
                  <a:lnTo>
                    <a:pt x="9525" y="854869"/>
                  </a:lnTo>
                  <a:close/>
                </a:path>
              </a:pathLst>
            </a:custGeom>
            <a:gradFill flip="none" rotWithShape="1">
              <a:gsLst>
                <a:gs pos="47000">
                  <a:srgbClr val="460000"/>
                </a:gs>
                <a:gs pos="100000">
                  <a:srgbClr val="1A0000"/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8" name="Oval 27"/>
          <p:cNvSpPr/>
          <p:nvPr/>
        </p:nvSpPr>
        <p:spPr>
          <a:xfrm>
            <a:off x="4112418" y="3533775"/>
            <a:ext cx="228600" cy="228600"/>
          </a:xfrm>
          <a:prstGeom prst="ellipse">
            <a:avLst/>
          </a:prstGeom>
          <a:gradFill flip="none" rotWithShape="1">
            <a:gsLst>
              <a:gs pos="47000">
                <a:srgbClr val="460000"/>
              </a:gs>
              <a:gs pos="100000">
                <a:srgbClr val="1A0000"/>
              </a:gs>
            </a:gsLst>
            <a:path path="circle">
              <a:fillToRect l="100000" t="100000"/>
            </a:path>
            <a:tileRect r="-100000" b="-10000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112418" y="4114800"/>
            <a:ext cx="228600" cy="228600"/>
          </a:xfrm>
          <a:prstGeom prst="ellipse">
            <a:avLst/>
          </a:prstGeom>
          <a:gradFill flip="none" rotWithShape="1">
            <a:gsLst>
              <a:gs pos="47000">
                <a:srgbClr val="460000"/>
              </a:gs>
              <a:gs pos="100000">
                <a:srgbClr val="1A0000"/>
              </a:gs>
            </a:gsLst>
            <a:path path="circle">
              <a:fillToRect l="100000" t="100000"/>
            </a:path>
            <a:tileRect r="-100000" b="-10000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78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47000">
              <a:srgbClr val="460000"/>
            </a:gs>
            <a:gs pos="100000">
              <a:srgbClr val="1A0000"/>
            </a:gs>
          </a:gsLst>
          <a:path path="circle">
            <a:fillToRect r="100000" b="100000"/>
          </a:path>
          <a:tileRect l="-100000" t="-100000"/>
        </a:gradFill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Tyler</dc:creator>
  <cp:lastModifiedBy>Tyler</cp:lastModifiedBy>
  <cp:revision>4</cp:revision>
  <dcterms:created xsi:type="dcterms:W3CDTF">2012-11-21T00:05:39Z</dcterms:created>
  <dcterms:modified xsi:type="dcterms:W3CDTF">2012-11-21T00:38:06Z</dcterms:modified>
</cp:coreProperties>
</file>