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D1D1D"/>
    <a:srgbClr val="212121"/>
    <a:srgbClr val="171717"/>
    <a:srgbClr val="111111"/>
    <a:srgbClr val="580000"/>
    <a:srgbClr val="460000"/>
    <a:srgbClr val="360000"/>
    <a:srgbClr val="1A0000"/>
    <a:srgbClr val="2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9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3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8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5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6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6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1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6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8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87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7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 flipH="1">
            <a:off x="3078253" y="1839257"/>
            <a:ext cx="1156942" cy="2727047"/>
            <a:chOff x="4217888" y="1839257"/>
            <a:chExt cx="1156942" cy="2727047"/>
          </a:xfrm>
        </p:grpSpPr>
        <p:sp>
          <p:nvSpPr>
            <p:cNvPr id="53" name="Freeform 52"/>
            <p:cNvSpPr/>
            <p:nvPr/>
          </p:nvSpPr>
          <p:spPr>
            <a:xfrm>
              <a:off x="4701679" y="1921903"/>
              <a:ext cx="458862" cy="601841"/>
            </a:xfrm>
            <a:custGeom>
              <a:avLst/>
              <a:gdLst>
                <a:gd name="connsiteX0" fmla="*/ 418961 w 458862"/>
                <a:gd name="connsiteY0" fmla="*/ 601841 h 601841"/>
                <a:gd name="connsiteX1" fmla="*/ 422286 w 458862"/>
                <a:gd name="connsiteY1" fmla="*/ 541989 h 601841"/>
                <a:gd name="connsiteX2" fmla="*/ 432261 w 458862"/>
                <a:gd name="connsiteY2" fmla="*/ 485463 h 601841"/>
                <a:gd name="connsiteX3" fmla="*/ 458862 w 458862"/>
                <a:gd name="connsiteY3" fmla="*/ 445562 h 601841"/>
                <a:gd name="connsiteX4" fmla="*/ 435586 w 458862"/>
                <a:gd name="connsiteY4" fmla="*/ 335834 h 601841"/>
                <a:gd name="connsiteX5" fmla="*/ 345809 w 458862"/>
                <a:gd name="connsiteY5" fmla="*/ 172904 h 601841"/>
                <a:gd name="connsiteX6" fmla="*/ 232756 w 458862"/>
                <a:gd name="connsiteY6" fmla="*/ 53201 h 601841"/>
                <a:gd name="connsiteX7" fmla="*/ 146304 w 458862"/>
                <a:gd name="connsiteY7" fmla="*/ 0 h 601841"/>
                <a:gd name="connsiteX8" fmla="*/ 109728 w 458862"/>
                <a:gd name="connsiteY8" fmla="*/ 23275 h 601841"/>
                <a:gd name="connsiteX9" fmla="*/ 59851 w 458862"/>
                <a:gd name="connsiteY9" fmla="*/ 33250 h 601841"/>
                <a:gd name="connsiteX10" fmla="*/ 0 w 458862"/>
                <a:gd name="connsiteY10" fmla="*/ 19950 h 601841"/>
                <a:gd name="connsiteX11" fmla="*/ 418961 w 458862"/>
                <a:gd name="connsiteY11" fmla="*/ 601841 h 601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58862" h="601841">
                  <a:moveTo>
                    <a:pt x="418961" y="601841"/>
                  </a:moveTo>
                  <a:lnTo>
                    <a:pt x="422286" y="541989"/>
                  </a:lnTo>
                  <a:lnTo>
                    <a:pt x="432261" y="485463"/>
                  </a:lnTo>
                  <a:lnTo>
                    <a:pt x="458862" y="445562"/>
                  </a:lnTo>
                  <a:lnTo>
                    <a:pt x="435586" y="335834"/>
                  </a:lnTo>
                  <a:lnTo>
                    <a:pt x="345809" y="172904"/>
                  </a:lnTo>
                  <a:lnTo>
                    <a:pt x="232756" y="53201"/>
                  </a:lnTo>
                  <a:lnTo>
                    <a:pt x="146304" y="0"/>
                  </a:lnTo>
                  <a:lnTo>
                    <a:pt x="109728" y="23275"/>
                  </a:lnTo>
                  <a:lnTo>
                    <a:pt x="59851" y="33250"/>
                  </a:lnTo>
                  <a:lnTo>
                    <a:pt x="0" y="19950"/>
                  </a:lnTo>
                  <a:lnTo>
                    <a:pt x="418961" y="601841"/>
                  </a:lnTo>
                  <a:close/>
                </a:path>
              </a:pathLst>
            </a:custGeom>
            <a:gradFill flip="none" rotWithShape="1">
              <a:gsLst>
                <a:gs pos="39000">
                  <a:srgbClr val="460000"/>
                </a:gs>
                <a:gs pos="68000">
                  <a:srgbClr val="1A0000"/>
                </a:gs>
              </a:gsLst>
              <a:path path="circle">
                <a:fillToRect l="100000" b="100000"/>
              </a:path>
              <a:tileRect t="-100000" r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4217888" y="1839257"/>
              <a:ext cx="1156942" cy="2727047"/>
              <a:chOff x="4222777" y="1840706"/>
              <a:chExt cx="1156942" cy="2727047"/>
            </a:xfrm>
          </p:grpSpPr>
          <p:sp>
            <p:nvSpPr>
              <p:cNvPr id="55" name="Freeform 54"/>
              <p:cNvSpPr/>
              <p:nvPr/>
            </p:nvSpPr>
            <p:spPr>
              <a:xfrm>
                <a:off x="4225159" y="1873844"/>
                <a:ext cx="927913" cy="2689147"/>
              </a:xfrm>
              <a:custGeom>
                <a:avLst/>
                <a:gdLst>
                  <a:gd name="connsiteX0" fmla="*/ 4505 w 932418"/>
                  <a:gd name="connsiteY0" fmla="*/ 0 h 2689147"/>
                  <a:gd name="connsiteX1" fmla="*/ 135133 w 932418"/>
                  <a:gd name="connsiteY1" fmla="*/ 0 h 2689147"/>
                  <a:gd name="connsiteX2" fmla="*/ 252248 w 932418"/>
                  <a:gd name="connsiteY2" fmla="*/ 9009 h 2689147"/>
                  <a:gd name="connsiteX3" fmla="*/ 355850 w 932418"/>
                  <a:gd name="connsiteY3" fmla="*/ 22523 h 2689147"/>
                  <a:gd name="connsiteX4" fmla="*/ 481975 w 932418"/>
                  <a:gd name="connsiteY4" fmla="*/ 67567 h 2689147"/>
                  <a:gd name="connsiteX5" fmla="*/ 599090 w 932418"/>
                  <a:gd name="connsiteY5" fmla="*/ 135133 h 2689147"/>
                  <a:gd name="connsiteX6" fmla="*/ 716205 w 932418"/>
                  <a:gd name="connsiteY6" fmla="*/ 252249 h 2689147"/>
                  <a:gd name="connsiteX7" fmla="*/ 801789 w 932418"/>
                  <a:gd name="connsiteY7" fmla="*/ 378373 h 2689147"/>
                  <a:gd name="connsiteX8" fmla="*/ 878365 w 932418"/>
                  <a:gd name="connsiteY8" fmla="*/ 558550 h 2689147"/>
                  <a:gd name="connsiteX9" fmla="*/ 932418 w 932418"/>
                  <a:gd name="connsiteY9" fmla="*/ 765754 h 2689147"/>
                  <a:gd name="connsiteX10" fmla="*/ 932418 w 932418"/>
                  <a:gd name="connsiteY10" fmla="*/ 1324304 h 2689147"/>
                  <a:gd name="connsiteX11" fmla="*/ 914400 w 932418"/>
                  <a:gd name="connsiteY11" fmla="*/ 1630605 h 2689147"/>
                  <a:gd name="connsiteX12" fmla="*/ 855843 w 932418"/>
                  <a:gd name="connsiteY12" fmla="*/ 1959429 h 2689147"/>
                  <a:gd name="connsiteX13" fmla="*/ 810798 w 932418"/>
                  <a:gd name="connsiteY13" fmla="*/ 2144111 h 2689147"/>
                  <a:gd name="connsiteX14" fmla="*/ 779267 w 932418"/>
                  <a:gd name="connsiteY14" fmla="*/ 2270235 h 2689147"/>
                  <a:gd name="connsiteX15" fmla="*/ 635125 w 932418"/>
                  <a:gd name="connsiteY15" fmla="*/ 2310775 h 2689147"/>
                  <a:gd name="connsiteX16" fmla="*/ 477470 w 932418"/>
                  <a:gd name="connsiteY16" fmla="*/ 2369332 h 2689147"/>
                  <a:gd name="connsiteX17" fmla="*/ 333328 w 932418"/>
                  <a:gd name="connsiteY17" fmla="*/ 2445908 h 2689147"/>
                  <a:gd name="connsiteX18" fmla="*/ 247744 w 932418"/>
                  <a:gd name="connsiteY18" fmla="*/ 2554014 h 2689147"/>
                  <a:gd name="connsiteX19" fmla="*/ 216213 w 932418"/>
                  <a:gd name="connsiteY19" fmla="*/ 2612572 h 2689147"/>
                  <a:gd name="connsiteX20" fmla="*/ 112611 w 932418"/>
                  <a:gd name="connsiteY20" fmla="*/ 2671129 h 2689147"/>
                  <a:gd name="connsiteX21" fmla="*/ 0 w 932418"/>
                  <a:gd name="connsiteY21" fmla="*/ 2689147 h 2689147"/>
                  <a:gd name="connsiteX0" fmla="*/ 0 w 927913"/>
                  <a:gd name="connsiteY0" fmla="*/ 0 h 2689147"/>
                  <a:gd name="connsiteX1" fmla="*/ 130628 w 927913"/>
                  <a:gd name="connsiteY1" fmla="*/ 0 h 2689147"/>
                  <a:gd name="connsiteX2" fmla="*/ 247743 w 927913"/>
                  <a:gd name="connsiteY2" fmla="*/ 9009 h 2689147"/>
                  <a:gd name="connsiteX3" fmla="*/ 351345 w 927913"/>
                  <a:gd name="connsiteY3" fmla="*/ 22523 h 2689147"/>
                  <a:gd name="connsiteX4" fmla="*/ 477470 w 927913"/>
                  <a:gd name="connsiteY4" fmla="*/ 67567 h 2689147"/>
                  <a:gd name="connsiteX5" fmla="*/ 594585 w 927913"/>
                  <a:gd name="connsiteY5" fmla="*/ 135133 h 2689147"/>
                  <a:gd name="connsiteX6" fmla="*/ 711700 w 927913"/>
                  <a:gd name="connsiteY6" fmla="*/ 252249 h 2689147"/>
                  <a:gd name="connsiteX7" fmla="*/ 797284 w 927913"/>
                  <a:gd name="connsiteY7" fmla="*/ 378373 h 2689147"/>
                  <a:gd name="connsiteX8" fmla="*/ 873860 w 927913"/>
                  <a:gd name="connsiteY8" fmla="*/ 558550 h 2689147"/>
                  <a:gd name="connsiteX9" fmla="*/ 927913 w 927913"/>
                  <a:gd name="connsiteY9" fmla="*/ 765754 h 2689147"/>
                  <a:gd name="connsiteX10" fmla="*/ 927913 w 927913"/>
                  <a:gd name="connsiteY10" fmla="*/ 1324304 h 2689147"/>
                  <a:gd name="connsiteX11" fmla="*/ 909895 w 927913"/>
                  <a:gd name="connsiteY11" fmla="*/ 1630605 h 2689147"/>
                  <a:gd name="connsiteX12" fmla="*/ 851338 w 927913"/>
                  <a:gd name="connsiteY12" fmla="*/ 1959429 h 2689147"/>
                  <a:gd name="connsiteX13" fmla="*/ 806293 w 927913"/>
                  <a:gd name="connsiteY13" fmla="*/ 2144111 h 2689147"/>
                  <a:gd name="connsiteX14" fmla="*/ 774762 w 927913"/>
                  <a:gd name="connsiteY14" fmla="*/ 2270235 h 2689147"/>
                  <a:gd name="connsiteX15" fmla="*/ 630620 w 927913"/>
                  <a:gd name="connsiteY15" fmla="*/ 2310775 h 2689147"/>
                  <a:gd name="connsiteX16" fmla="*/ 472965 w 927913"/>
                  <a:gd name="connsiteY16" fmla="*/ 2369332 h 2689147"/>
                  <a:gd name="connsiteX17" fmla="*/ 328823 w 927913"/>
                  <a:gd name="connsiteY17" fmla="*/ 2445908 h 2689147"/>
                  <a:gd name="connsiteX18" fmla="*/ 243239 w 927913"/>
                  <a:gd name="connsiteY18" fmla="*/ 2554014 h 2689147"/>
                  <a:gd name="connsiteX19" fmla="*/ 211708 w 927913"/>
                  <a:gd name="connsiteY19" fmla="*/ 2612572 h 2689147"/>
                  <a:gd name="connsiteX20" fmla="*/ 108106 w 927913"/>
                  <a:gd name="connsiteY20" fmla="*/ 2671129 h 2689147"/>
                  <a:gd name="connsiteX21" fmla="*/ 16926 w 927913"/>
                  <a:gd name="connsiteY21" fmla="*/ 2689147 h 2689147"/>
                  <a:gd name="connsiteX0" fmla="*/ 0 w 927913"/>
                  <a:gd name="connsiteY0" fmla="*/ 0 h 2689147"/>
                  <a:gd name="connsiteX1" fmla="*/ 130628 w 927913"/>
                  <a:gd name="connsiteY1" fmla="*/ 0 h 2689147"/>
                  <a:gd name="connsiteX2" fmla="*/ 247743 w 927913"/>
                  <a:gd name="connsiteY2" fmla="*/ 9009 h 2689147"/>
                  <a:gd name="connsiteX3" fmla="*/ 351345 w 927913"/>
                  <a:gd name="connsiteY3" fmla="*/ 22523 h 2689147"/>
                  <a:gd name="connsiteX4" fmla="*/ 477470 w 927913"/>
                  <a:gd name="connsiteY4" fmla="*/ 67567 h 2689147"/>
                  <a:gd name="connsiteX5" fmla="*/ 594585 w 927913"/>
                  <a:gd name="connsiteY5" fmla="*/ 135133 h 2689147"/>
                  <a:gd name="connsiteX6" fmla="*/ 711700 w 927913"/>
                  <a:gd name="connsiteY6" fmla="*/ 252249 h 2689147"/>
                  <a:gd name="connsiteX7" fmla="*/ 797284 w 927913"/>
                  <a:gd name="connsiteY7" fmla="*/ 378373 h 2689147"/>
                  <a:gd name="connsiteX8" fmla="*/ 873860 w 927913"/>
                  <a:gd name="connsiteY8" fmla="*/ 558550 h 2689147"/>
                  <a:gd name="connsiteX9" fmla="*/ 927913 w 927913"/>
                  <a:gd name="connsiteY9" fmla="*/ 765754 h 2689147"/>
                  <a:gd name="connsiteX10" fmla="*/ 927913 w 927913"/>
                  <a:gd name="connsiteY10" fmla="*/ 1324304 h 2689147"/>
                  <a:gd name="connsiteX11" fmla="*/ 909895 w 927913"/>
                  <a:gd name="connsiteY11" fmla="*/ 1630605 h 2689147"/>
                  <a:gd name="connsiteX12" fmla="*/ 851338 w 927913"/>
                  <a:gd name="connsiteY12" fmla="*/ 1959429 h 2689147"/>
                  <a:gd name="connsiteX13" fmla="*/ 806293 w 927913"/>
                  <a:gd name="connsiteY13" fmla="*/ 2144111 h 2689147"/>
                  <a:gd name="connsiteX14" fmla="*/ 774762 w 927913"/>
                  <a:gd name="connsiteY14" fmla="*/ 2270235 h 2689147"/>
                  <a:gd name="connsiteX15" fmla="*/ 630620 w 927913"/>
                  <a:gd name="connsiteY15" fmla="*/ 2310775 h 2689147"/>
                  <a:gd name="connsiteX16" fmla="*/ 472965 w 927913"/>
                  <a:gd name="connsiteY16" fmla="*/ 2369332 h 2689147"/>
                  <a:gd name="connsiteX17" fmla="*/ 328823 w 927913"/>
                  <a:gd name="connsiteY17" fmla="*/ 2445908 h 2689147"/>
                  <a:gd name="connsiteX18" fmla="*/ 243239 w 927913"/>
                  <a:gd name="connsiteY18" fmla="*/ 2554014 h 2689147"/>
                  <a:gd name="connsiteX19" fmla="*/ 211708 w 927913"/>
                  <a:gd name="connsiteY19" fmla="*/ 2612572 h 2689147"/>
                  <a:gd name="connsiteX20" fmla="*/ 108106 w 927913"/>
                  <a:gd name="connsiteY20" fmla="*/ 2671129 h 2689147"/>
                  <a:gd name="connsiteX21" fmla="*/ 7401 w 927913"/>
                  <a:gd name="connsiteY21" fmla="*/ 2689147 h 2689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927913" h="2689147">
                    <a:moveTo>
                      <a:pt x="0" y="0"/>
                    </a:moveTo>
                    <a:lnTo>
                      <a:pt x="130628" y="0"/>
                    </a:lnTo>
                    <a:lnTo>
                      <a:pt x="247743" y="9009"/>
                    </a:lnTo>
                    <a:lnTo>
                      <a:pt x="351345" y="22523"/>
                    </a:lnTo>
                    <a:lnTo>
                      <a:pt x="477470" y="67567"/>
                    </a:lnTo>
                    <a:lnTo>
                      <a:pt x="594585" y="135133"/>
                    </a:lnTo>
                    <a:lnTo>
                      <a:pt x="711700" y="252249"/>
                    </a:lnTo>
                    <a:lnTo>
                      <a:pt x="797284" y="378373"/>
                    </a:lnTo>
                    <a:lnTo>
                      <a:pt x="873860" y="558550"/>
                    </a:lnTo>
                    <a:lnTo>
                      <a:pt x="927913" y="765754"/>
                    </a:lnTo>
                    <a:lnTo>
                      <a:pt x="927913" y="1324304"/>
                    </a:lnTo>
                    <a:lnTo>
                      <a:pt x="909895" y="1630605"/>
                    </a:lnTo>
                    <a:lnTo>
                      <a:pt x="851338" y="1959429"/>
                    </a:lnTo>
                    <a:lnTo>
                      <a:pt x="806293" y="2144111"/>
                    </a:lnTo>
                    <a:lnTo>
                      <a:pt x="774762" y="2270235"/>
                    </a:lnTo>
                    <a:lnTo>
                      <a:pt x="630620" y="2310775"/>
                    </a:lnTo>
                    <a:lnTo>
                      <a:pt x="472965" y="2369332"/>
                    </a:lnTo>
                    <a:lnTo>
                      <a:pt x="328823" y="2445908"/>
                    </a:lnTo>
                    <a:lnTo>
                      <a:pt x="243239" y="2554014"/>
                    </a:lnTo>
                    <a:lnTo>
                      <a:pt x="211708" y="2612572"/>
                    </a:lnTo>
                    <a:lnTo>
                      <a:pt x="108106" y="2671129"/>
                    </a:lnTo>
                    <a:lnTo>
                      <a:pt x="7401" y="2689147"/>
                    </a:lnTo>
                  </a:path>
                </a:pathLst>
              </a:custGeom>
              <a:gradFill flip="none" rotWithShape="1">
                <a:gsLst>
                  <a:gs pos="39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>
                <a:off x="4222777" y="3147825"/>
                <a:ext cx="389763" cy="1419928"/>
              </a:xfrm>
              <a:custGeom>
                <a:avLst/>
                <a:gdLst>
                  <a:gd name="connsiteX0" fmla="*/ 0 w 387381"/>
                  <a:gd name="connsiteY0" fmla="*/ 4504 h 1405383"/>
                  <a:gd name="connsiteX1" fmla="*/ 112610 w 387381"/>
                  <a:gd name="connsiteY1" fmla="*/ 0 h 1405383"/>
                  <a:gd name="connsiteX2" fmla="*/ 225221 w 387381"/>
                  <a:gd name="connsiteY2" fmla="*/ 22522 h 1405383"/>
                  <a:gd name="connsiteX3" fmla="*/ 301797 w 387381"/>
                  <a:gd name="connsiteY3" fmla="*/ 67566 h 1405383"/>
                  <a:gd name="connsiteX4" fmla="*/ 342337 w 387381"/>
                  <a:gd name="connsiteY4" fmla="*/ 139637 h 1405383"/>
                  <a:gd name="connsiteX5" fmla="*/ 378372 w 387381"/>
                  <a:gd name="connsiteY5" fmla="*/ 351346 h 1405383"/>
                  <a:gd name="connsiteX6" fmla="*/ 387381 w 387381"/>
                  <a:gd name="connsiteY6" fmla="*/ 675665 h 1405383"/>
                  <a:gd name="connsiteX7" fmla="*/ 364859 w 387381"/>
                  <a:gd name="connsiteY7" fmla="*/ 945931 h 1405383"/>
                  <a:gd name="connsiteX8" fmla="*/ 342337 w 387381"/>
                  <a:gd name="connsiteY8" fmla="*/ 1117099 h 1405383"/>
                  <a:gd name="connsiteX9" fmla="*/ 297292 w 387381"/>
                  <a:gd name="connsiteY9" fmla="*/ 1229710 h 1405383"/>
                  <a:gd name="connsiteX10" fmla="*/ 238735 w 387381"/>
                  <a:gd name="connsiteY10" fmla="*/ 1319799 h 1405383"/>
                  <a:gd name="connsiteX11" fmla="*/ 171168 w 387381"/>
                  <a:gd name="connsiteY11" fmla="*/ 1360339 h 1405383"/>
                  <a:gd name="connsiteX12" fmla="*/ 99097 w 387381"/>
                  <a:gd name="connsiteY12" fmla="*/ 1396374 h 1405383"/>
                  <a:gd name="connsiteX13" fmla="*/ 9008 w 387381"/>
                  <a:gd name="connsiteY13" fmla="*/ 1405383 h 1405383"/>
                  <a:gd name="connsiteX0" fmla="*/ 0 w 382619"/>
                  <a:gd name="connsiteY0" fmla="*/ 0 h 1412785"/>
                  <a:gd name="connsiteX1" fmla="*/ 107848 w 382619"/>
                  <a:gd name="connsiteY1" fmla="*/ 7402 h 1412785"/>
                  <a:gd name="connsiteX2" fmla="*/ 220459 w 382619"/>
                  <a:gd name="connsiteY2" fmla="*/ 29924 h 1412785"/>
                  <a:gd name="connsiteX3" fmla="*/ 297035 w 382619"/>
                  <a:gd name="connsiteY3" fmla="*/ 74968 h 1412785"/>
                  <a:gd name="connsiteX4" fmla="*/ 337575 w 382619"/>
                  <a:gd name="connsiteY4" fmla="*/ 147039 h 1412785"/>
                  <a:gd name="connsiteX5" fmla="*/ 373610 w 382619"/>
                  <a:gd name="connsiteY5" fmla="*/ 358748 h 1412785"/>
                  <a:gd name="connsiteX6" fmla="*/ 382619 w 382619"/>
                  <a:gd name="connsiteY6" fmla="*/ 683067 h 1412785"/>
                  <a:gd name="connsiteX7" fmla="*/ 360097 w 382619"/>
                  <a:gd name="connsiteY7" fmla="*/ 953333 h 1412785"/>
                  <a:gd name="connsiteX8" fmla="*/ 337575 w 382619"/>
                  <a:gd name="connsiteY8" fmla="*/ 1124501 h 1412785"/>
                  <a:gd name="connsiteX9" fmla="*/ 292530 w 382619"/>
                  <a:gd name="connsiteY9" fmla="*/ 1237112 h 1412785"/>
                  <a:gd name="connsiteX10" fmla="*/ 233973 w 382619"/>
                  <a:gd name="connsiteY10" fmla="*/ 1327201 h 1412785"/>
                  <a:gd name="connsiteX11" fmla="*/ 166406 w 382619"/>
                  <a:gd name="connsiteY11" fmla="*/ 1367741 h 1412785"/>
                  <a:gd name="connsiteX12" fmla="*/ 94335 w 382619"/>
                  <a:gd name="connsiteY12" fmla="*/ 1403776 h 1412785"/>
                  <a:gd name="connsiteX13" fmla="*/ 4246 w 382619"/>
                  <a:gd name="connsiteY13" fmla="*/ 1412785 h 1412785"/>
                  <a:gd name="connsiteX0" fmla="*/ 0 w 389763"/>
                  <a:gd name="connsiteY0" fmla="*/ 0 h 1415166"/>
                  <a:gd name="connsiteX1" fmla="*/ 114992 w 389763"/>
                  <a:gd name="connsiteY1" fmla="*/ 9783 h 1415166"/>
                  <a:gd name="connsiteX2" fmla="*/ 227603 w 389763"/>
                  <a:gd name="connsiteY2" fmla="*/ 32305 h 1415166"/>
                  <a:gd name="connsiteX3" fmla="*/ 304179 w 389763"/>
                  <a:gd name="connsiteY3" fmla="*/ 77349 h 1415166"/>
                  <a:gd name="connsiteX4" fmla="*/ 344719 w 389763"/>
                  <a:gd name="connsiteY4" fmla="*/ 149420 h 1415166"/>
                  <a:gd name="connsiteX5" fmla="*/ 380754 w 389763"/>
                  <a:gd name="connsiteY5" fmla="*/ 361129 h 1415166"/>
                  <a:gd name="connsiteX6" fmla="*/ 389763 w 389763"/>
                  <a:gd name="connsiteY6" fmla="*/ 685448 h 1415166"/>
                  <a:gd name="connsiteX7" fmla="*/ 367241 w 389763"/>
                  <a:gd name="connsiteY7" fmla="*/ 955714 h 1415166"/>
                  <a:gd name="connsiteX8" fmla="*/ 344719 w 389763"/>
                  <a:gd name="connsiteY8" fmla="*/ 1126882 h 1415166"/>
                  <a:gd name="connsiteX9" fmla="*/ 299674 w 389763"/>
                  <a:gd name="connsiteY9" fmla="*/ 1239493 h 1415166"/>
                  <a:gd name="connsiteX10" fmla="*/ 241117 w 389763"/>
                  <a:gd name="connsiteY10" fmla="*/ 1329582 h 1415166"/>
                  <a:gd name="connsiteX11" fmla="*/ 173550 w 389763"/>
                  <a:gd name="connsiteY11" fmla="*/ 1370122 h 1415166"/>
                  <a:gd name="connsiteX12" fmla="*/ 101479 w 389763"/>
                  <a:gd name="connsiteY12" fmla="*/ 1406157 h 1415166"/>
                  <a:gd name="connsiteX13" fmla="*/ 11390 w 389763"/>
                  <a:gd name="connsiteY13" fmla="*/ 1415166 h 1415166"/>
                  <a:gd name="connsiteX0" fmla="*/ 0 w 389763"/>
                  <a:gd name="connsiteY0" fmla="*/ 0 h 1419928"/>
                  <a:gd name="connsiteX1" fmla="*/ 114992 w 389763"/>
                  <a:gd name="connsiteY1" fmla="*/ 9783 h 1419928"/>
                  <a:gd name="connsiteX2" fmla="*/ 227603 w 389763"/>
                  <a:gd name="connsiteY2" fmla="*/ 32305 h 1419928"/>
                  <a:gd name="connsiteX3" fmla="*/ 304179 w 389763"/>
                  <a:gd name="connsiteY3" fmla="*/ 77349 h 1419928"/>
                  <a:gd name="connsiteX4" fmla="*/ 344719 w 389763"/>
                  <a:gd name="connsiteY4" fmla="*/ 149420 h 1419928"/>
                  <a:gd name="connsiteX5" fmla="*/ 380754 w 389763"/>
                  <a:gd name="connsiteY5" fmla="*/ 361129 h 1419928"/>
                  <a:gd name="connsiteX6" fmla="*/ 389763 w 389763"/>
                  <a:gd name="connsiteY6" fmla="*/ 685448 h 1419928"/>
                  <a:gd name="connsiteX7" fmla="*/ 367241 w 389763"/>
                  <a:gd name="connsiteY7" fmla="*/ 955714 h 1419928"/>
                  <a:gd name="connsiteX8" fmla="*/ 344719 w 389763"/>
                  <a:gd name="connsiteY8" fmla="*/ 1126882 h 1419928"/>
                  <a:gd name="connsiteX9" fmla="*/ 299674 w 389763"/>
                  <a:gd name="connsiteY9" fmla="*/ 1239493 h 1419928"/>
                  <a:gd name="connsiteX10" fmla="*/ 241117 w 389763"/>
                  <a:gd name="connsiteY10" fmla="*/ 1329582 h 1419928"/>
                  <a:gd name="connsiteX11" fmla="*/ 173550 w 389763"/>
                  <a:gd name="connsiteY11" fmla="*/ 1370122 h 1419928"/>
                  <a:gd name="connsiteX12" fmla="*/ 101479 w 389763"/>
                  <a:gd name="connsiteY12" fmla="*/ 1406157 h 1419928"/>
                  <a:gd name="connsiteX13" fmla="*/ 6628 w 389763"/>
                  <a:gd name="connsiteY13" fmla="*/ 1419928 h 1419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89763" h="1419928">
                    <a:moveTo>
                      <a:pt x="0" y="0"/>
                    </a:moveTo>
                    <a:lnTo>
                      <a:pt x="114992" y="9783"/>
                    </a:lnTo>
                    <a:lnTo>
                      <a:pt x="227603" y="32305"/>
                    </a:lnTo>
                    <a:lnTo>
                      <a:pt x="304179" y="77349"/>
                    </a:lnTo>
                    <a:lnTo>
                      <a:pt x="344719" y="149420"/>
                    </a:lnTo>
                    <a:lnTo>
                      <a:pt x="380754" y="361129"/>
                    </a:lnTo>
                    <a:lnTo>
                      <a:pt x="389763" y="685448"/>
                    </a:lnTo>
                    <a:lnTo>
                      <a:pt x="367241" y="955714"/>
                    </a:lnTo>
                    <a:lnTo>
                      <a:pt x="344719" y="1126882"/>
                    </a:lnTo>
                    <a:lnTo>
                      <a:pt x="299674" y="1239493"/>
                    </a:lnTo>
                    <a:lnTo>
                      <a:pt x="241117" y="1329582"/>
                    </a:lnTo>
                    <a:lnTo>
                      <a:pt x="173550" y="1370122"/>
                    </a:lnTo>
                    <a:lnTo>
                      <a:pt x="101479" y="1406157"/>
                    </a:lnTo>
                    <a:lnTo>
                      <a:pt x="6628" y="1419928"/>
                    </a:lnTo>
                  </a:path>
                </a:pathLst>
              </a:custGeom>
              <a:gradFill>
                <a:gsLst>
                  <a:gs pos="34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5153072" y="2667000"/>
                <a:ext cx="180928" cy="609600"/>
              </a:xfrm>
              <a:prstGeom prst="rect">
                <a:avLst/>
              </a:prstGeom>
              <a:gradFill flip="none" rotWithShape="1">
                <a:gsLst>
                  <a:gs pos="47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4999921" y="2986439"/>
                <a:ext cx="256753" cy="1391870"/>
              </a:xfrm>
              <a:custGeom>
                <a:avLst/>
                <a:gdLst>
                  <a:gd name="connsiteX0" fmla="*/ 256753 w 256753"/>
                  <a:gd name="connsiteY0" fmla="*/ 0 h 1391870"/>
                  <a:gd name="connsiteX1" fmla="*/ 256753 w 256753"/>
                  <a:gd name="connsiteY1" fmla="*/ 292789 h 1391870"/>
                  <a:gd name="connsiteX2" fmla="*/ 238735 w 256753"/>
                  <a:gd name="connsiteY2" fmla="*/ 504497 h 1391870"/>
                  <a:gd name="connsiteX3" fmla="*/ 193691 w 256753"/>
                  <a:gd name="connsiteY3" fmla="*/ 720710 h 1391870"/>
                  <a:gd name="connsiteX4" fmla="*/ 117115 w 256753"/>
                  <a:gd name="connsiteY4" fmla="*/ 986471 h 1391870"/>
                  <a:gd name="connsiteX5" fmla="*/ 90089 w 256753"/>
                  <a:gd name="connsiteY5" fmla="*/ 1184666 h 1391870"/>
                  <a:gd name="connsiteX6" fmla="*/ 175673 w 256753"/>
                  <a:gd name="connsiteY6" fmla="*/ 1391870 h 1391870"/>
                  <a:gd name="connsiteX7" fmla="*/ 85584 w 256753"/>
                  <a:gd name="connsiteY7" fmla="*/ 1391870 h 1391870"/>
                  <a:gd name="connsiteX8" fmla="*/ 0 w 256753"/>
                  <a:gd name="connsiteY8" fmla="*/ 1189171 h 1391870"/>
                  <a:gd name="connsiteX9" fmla="*/ 54053 w 256753"/>
                  <a:gd name="connsiteY9" fmla="*/ 968454 h 1391870"/>
                  <a:gd name="connsiteX10" fmla="*/ 117115 w 256753"/>
                  <a:gd name="connsiteY10" fmla="*/ 702692 h 1391870"/>
                  <a:gd name="connsiteX11" fmla="*/ 148646 w 256753"/>
                  <a:gd name="connsiteY11" fmla="*/ 518010 h 1391870"/>
                  <a:gd name="connsiteX12" fmla="*/ 153151 w 256753"/>
                  <a:gd name="connsiteY12" fmla="*/ 9009 h 1391870"/>
                  <a:gd name="connsiteX13" fmla="*/ 256753 w 256753"/>
                  <a:gd name="connsiteY13" fmla="*/ 0 h 1391870"/>
                  <a:gd name="connsiteX0" fmla="*/ 256753 w 256753"/>
                  <a:gd name="connsiteY0" fmla="*/ 0 h 1391870"/>
                  <a:gd name="connsiteX1" fmla="*/ 256753 w 256753"/>
                  <a:gd name="connsiteY1" fmla="*/ 292789 h 1391870"/>
                  <a:gd name="connsiteX2" fmla="*/ 238735 w 256753"/>
                  <a:gd name="connsiteY2" fmla="*/ 504497 h 1391870"/>
                  <a:gd name="connsiteX3" fmla="*/ 193691 w 256753"/>
                  <a:gd name="connsiteY3" fmla="*/ 720710 h 1391870"/>
                  <a:gd name="connsiteX4" fmla="*/ 117115 w 256753"/>
                  <a:gd name="connsiteY4" fmla="*/ 986471 h 1391870"/>
                  <a:gd name="connsiteX5" fmla="*/ 90089 w 256753"/>
                  <a:gd name="connsiteY5" fmla="*/ 1184666 h 1391870"/>
                  <a:gd name="connsiteX6" fmla="*/ 175673 w 256753"/>
                  <a:gd name="connsiteY6" fmla="*/ 1391870 h 1391870"/>
                  <a:gd name="connsiteX7" fmla="*/ 85584 w 256753"/>
                  <a:gd name="connsiteY7" fmla="*/ 1391870 h 1391870"/>
                  <a:gd name="connsiteX8" fmla="*/ 0 w 256753"/>
                  <a:gd name="connsiteY8" fmla="*/ 1189171 h 1391870"/>
                  <a:gd name="connsiteX9" fmla="*/ 54053 w 256753"/>
                  <a:gd name="connsiteY9" fmla="*/ 968454 h 1391870"/>
                  <a:gd name="connsiteX10" fmla="*/ 117115 w 256753"/>
                  <a:gd name="connsiteY10" fmla="*/ 702692 h 1391870"/>
                  <a:gd name="connsiteX11" fmla="*/ 139637 w 256753"/>
                  <a:gd name="connsiteY11" fmla="*/ 499993 h 1391870"/>
                  <a:gd name="connsiteX12" fmla="*/ 153151 w 256753"/>
                  <a:gd name="connsiteY12" fmla="*/ 9009 h 1391870"/>
                  <a:gd name="connsiteX13" fmla="*/ 256753 w 256753"/>
                  <a:gd name="connsiteY13" fmla="*/ 0 h 1391870"/>
                  <a:gd name="connsiteX0" fmla="*/ 256753 w 256753"/>
                  <a:gd name="connsiteY0" fmla="*/ 0 h 1391870"/>
                  <a:gd name="connsiteX1" fmla="*/ 256753 w 256753"/>
                  <a:gd name="connsiteY1" fmla="*/ 292789 h 1391870"/>
                  <a:gd name="connsiteX2" fmla="*/ 238735 w 256753"/>
                  <a:gd name="connsiteY2" fmla="*/ 504497 h 1391870"/>
                  <a:gd name="connsiteX3" fmla="*/ 193691 w 256753"/>
                  <a:gd name="connsiteY3" fmla="*/ 720710 h 1391870"/>
                  <a:gd name="connsiteX4" fmla="*/ 117115 w 256753"/>
                  <a:gd name="connsiteY4" fmla="*/ 986471 h 1391870"/>
                  <a:gd name="connsiteX5" fmla="*/ 90089 w 256753"/>
                  <a:gd name="connsiteY5" fmla="*/ 1184666 h 1391870"/>
                  <a:gd name="connsiteX6" fmla="*/ 175673 w 256753"/>
                  <a:gd name="connsiteY6" fmla="*/ 1391870 h 1391870"/>
                  <a:gd name="connsiteX7" fmla="*/ 85584 w 256753"/>
                  <a:gd name="connsiteY7" fmla="*/ 1391870 h 1391870"/>
                  <a:gd name="connsiteX8" fmla="*/ 0 w 256753"/>
                  <a:gd name="connsiteY8" fmla="*/ 1189171 h 1391870"/>
                  <a:gd name="connsiteX9" fmla="*/ 54053 w 256753"/>
                  <a:gd name="connsiteY9" fmla="*/ 968454 h 1391870"/>
                  <a:gd name="connsiteX10" fmla="*/ 108106 w 256753"/>
                  <a:gd name="connsiteY10" fmla="*/ 702692 h 1391870"/>
                  <a:gd name="connsiteX11" fmla="*/ 139637 w 256753"/>
                  <a:gd name="connsiteY11" fmla="*/ 499993 h 1391870"/>
                  <a:gd name="connsiteX12" fmla="*/ 153151 w 256753"/>
                  <a:gd name="connsiteY12" fmla="*/ 9009 h 1391870"/>
                  <a:gd name="connsiteX13" fmla="*/ 256753 w 256753"/>
                  <a:gd name="connsiteY13" fmla="*/ 0 h 1391870"/>
                  <a:gd name="connsiteX0" fmla="*/ 256753 w 256753"/>
                  <a:gd name="connsiteY0" fmla="*/ 0 h 1391870"/>
                  <a:gd name="connsiteX1" fmla="*/ 256753 w 256753"/>
                  <a:gd name="connsiteY1" fmla="*/ 292789 h 1391870"/>
                  <a:gd name="connsiteX2" fmla="*/ 238735 w 256753"/>
                  <a:gd name="connsiteY2" fmla="*/ 504497 h 1391870"/>
                  <a:gd name="connsiteX3" fmla="*/ 193691 w 256753"/>
                  <a:gd name="connsiteY3" fmla="*/ 720710 h 1391870"/>
                  <a:gd name="connsiteX4" fmla="*/ 117115 w 256753"/>
                  <a:gd name="connsiteY4" fmla="*/ 986471 h 1391870"/>
                  <a:gd name="connsiteX5" fmla="*/ 90089 w 256753"/>
                  <a:gd name="connsiteY5" fmla="*/ 1184666 h 1391870"/>
                  <a:gd name="connsiteX6" fmla="*/ 175673 w 256753"/>
                  <a:gd name="connsiteY6" fmla="*/ 1391870 h 1391870"/>
                  <a:gd name="connsiteX7" fmla="*/ 85584 w 256753"/>
                  <a:gd name="connsiteY7" fmla="*/ 1391870 h 1391870"/>
                  <a:gd name="connsiteX8" fmla="*/ 0 w 256753"/>
                  <a:gd name="connsiteY8" fmla="*/ 1189171 h 1391870"/>
                  <a:gd name="connsiteX9" fmla="*/ 36035 w 256753"/>
                  <a:gd name="connsiteY9" fmla="*/ 968454 h 1391870"/>
                  <a:gd name="connsiteX10" fmla="*/ 108106 w 256753"/>
                  <a:gd name="connsiteY10" fmla="*/ 702692 h 1391870"/>
                  <a:gd name="connsiteX11" fmla="*/ 139637 w 256753"/>
                  <a:gd name="connsiteY11" fmla="*/ 499993 h 1391870"/>
                  <a:gd name="connsiteX12" fmla="*/ 153151 w 256753"/>
                  <a:gd name="connsiteY12" fmla="*/ 9009 h 1391870"/>
                  <a:gd name="connsiteX13" fmla="*/ 256753 w 256753"/>
                  <a:gd name="connsiteY13" fmla="*/ 0 h 1391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6753" h="1391870">
                    <a:moveTo>
                      <a:pt x="256753" y="0"/>
                    </a:moveTo>
                    <a:lnTo>
                      <a:pt x="256753" y="292789"/>
                    </a:lnTo>
                    <a:lnTo>
                      <a:pt x="238735" y="504497"/>
                    </a:lnTo>
                    <a:lnTo>
                      <a:pt x="193691" y="720710"/>
                    </a:lnTo>
                    <a:lnTo>
                      <a:pt x="117115" y="986471"/>
                    </a:lnTo>
                    <a:lnTo>
                      <a:pt x="90089" y="1184666"/>
                    </a:lnTo>
                    <a:lnTo>
                      <a:pt x="175673" y="1391870"/>
                    </a:lnTo>
                    <a:lnTo>
                      <a:pt x="85584" y="1391870"/>
                    </a:lnTo>
                    <a:lnTo>
                      <a:pt x="0" y="1189171"/>
                    </a:lnTo>
                    <a:lnTo>
                      <a:pt x="36035" y="968454"/>
                    </a:lnTo>
                    <a:lnTo>
                      <a:pt x="108106" y="702692"/>
                    </a:lnTo>
                    <a:lnTo>
                      <a:pt x="139637" y="499993"/>
                    </a:lnTo>
                    <a:cubicBezTo>
                      <a:pt x="141139" y="330326"/>
                      <a:pt x="151649" y="178676"/>
                      <a:pt x="153151" y="9009"/>
                    </a:cubicBezTo>
                    <a:lnTo>
                      <a:pt x="256753" y="0"/>
                    </a:lnTo>
                    <a:close/>
                  </a:path>
                </a:pathLst>
              </a:custGeom>
              <a:gradFill flip="none" rotWithShape="1">
                <a:gsLst>
                  <a:gs pos="83000">
                    <a:schemeClr val="tx1">
                      <a:lumMod val="85000"/>
                      <a:lumOff val="1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5085505" y="4378309"/>
                <a:ext cx="202700" cy="94593"/>
              </a:xfrm>
              <a:custGeom>
                <a:avLst/>
                <a:gdLst>
                  <a:gd name="connsiteX0" fmla="*/ 0 w 202700"/>
                  <a:gd name="connsiteY0" fmla="*/ 4504 h 94593"/>
                  <a:gd name="connsiteX1" fmla="*/ 90089 w 202700"/>
                  <a:gd name="connsiteY1" fmla="*/ 0 h 94593"/>
                  <a:gd name="connsiteX2" fmla="*/ 202700 w 202700"/>
                  <a:gd name="connsiteY2" fmla="*/ 94593 h 94593"/>
                  <a:gd name="connsiteX3" fmla="*/ 112611 w 202700"/>
                  <a:gd name="connsiteY3" fmla="*/ 90088 h 94593"/>
                  <a:gd name="connsiteX4" fmla="*/ 0 w 202700"/>
                  <a:gd name="connsiteY4" fmla="*/ 4504 h 94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700" h="94593">
                    <a:moveTo>
                      <a:pt x="0" y="4504"/>
                    </a:moveTo>
                    <a:lnTo>
                      <a:pt x="90089" y="0"/>
                    </a:lnTo>
                    <a:lnTo>
                      <a:pt x="202700" y="94593"/>
                    </a:lnTo>
                    <a:lnTo>
                      <a:pt x="112611" y="90088"/>
                    </a:lnTo>
                    <a:lnTo>
                      <a:pt x="0" y="4504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chemeClr val="tx1">
                      <a:lumMod val="95000"/>
                      <a:lumOff val="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3" name="Freeform 82"/>
              <p:cNvSpPr/>
              <p:nvPr/>
            </p:nvSpPr>
            <p:spPr>
              <a:xfrm>
                <a:off x="5093521" y="3471663"/>
                <a:ext cx="191224" cy="992555"/>
              </a:xfrm>
              <a:custGeom>
                <a:avLst/>
                <a:gdLst>
                  <a:gd name="connsiteX0" fmla="*/ 191224 w 191224"/>
                  <a:gd name="connsiteY0" fmla="*/ 973506 h 973506"/>
                  <a:gd name="connsiteX1" fmla="*/ 90397 w 191224"/>
                  <a:gd name="connsiteY1" fmla="*/ 723176 h 973506"/>
                  <a:gd name="connsiteX2" fmla="*/ 100827 w 191224"/>
                  <a:gd name="connsiteY2" fmla="*/ 518044 h 973506"/>
                  <a:gd name="connsiteX3" fmla="*/ 125165 w 191224"/>
                  <a:gd name="connsiteY3" fmla="*/ 392879 h 973506"/>
                  <a:gd name="connsiteX4" fmla="*/ 142549 w 191224"/>
                  <a:gd name="connsiteY4" fmla="*/ 257284 h 973506"/>
                  <a:gd name="connsiteX5" fmla="*/ 159933 w 191224"/>
                  <a:gd name="connsiteY5" fmla="*/ 90397 h 973506"/>
                  <a:gd name="connsiteX6" fmla="*/ 159933 w 191224"/>
                  <a:gd name="connsiteY6" fmla="*/ 0 h 973506"/>
                  <a:gd name="connsiteX7" fmla="*/ 100827 w 191224"/>
                  <a:gd name="connsiteY7" fmla="*/ 232946 h 973506"/>
                  <a:gd name="connsiteX8" fmla="*/ 24338 w 191224"/>
                  <a:gd name="connsiteY8" fmla="*/ 479800 h 973506"/>
                  <a:gd name="connsiteX9" fmla="*/ 0 w 191224"/>
                  <a:gd name="connsiteY9" fmla="*/ 671024 h 973506"/>
                  <a:gd name="connsiteX10" fmla="*/ 79966 w 191224"/>
                  <a:gd name="connsiteY10" fmla="*/ 883109 h 973506"/>
                  <a:gd name="connsiteX11" fmla="*/ 191224 w 191224"/>
                  <a:gd name="connsiteY11" fmla="*/ 973506 h 973506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100827 w 191224"/>
                  <a:gd name="connsiteY2" fmla="*/ 522806 h 978268"/>
                  <a:gd name="connsiteX3" fmla="*/ 125165 w 191224"/>
                  <a:gd name="connsiteY3" fmla="*/ 397641 h 978268"/>
                  <a:gd name="connsiteX4" fmla="*/ 142549 w 191224"/>
                  <a:gd name="connsiteY4" fmla="*/ 262046 h 978268"/>
                  <a:gd name="connsiteX5" fmla="*/ 159933 w 191224"/>
                  <a:gd name="connsiteY5" fmla="*/ 95159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100827 w 191224"/>
                  <a:gd name="connsiteY2" fmla="*/ 522806 h 978268"/>
                  <a:gd name="connsiteX3" fmla="*/ 125165 w 191224"/>
                  <a:gd name="connsiteY3" fmla="*/ 397641 h 978268"/>
                  <a:gd name="connsiteX4" fmla="*/ 142549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100827 w 191224"/>
                  <a:gd name="connsiteY2" fmla="*/ 522806 h 978268"/>
                  <a:gd name="connsiteX3" fmla="*/ 125165 w 191224"/>
                  <a:gd name="connsiteY3" fmla="*/ 397641 h 978268"/>
                  <a:gd name="connsiteX4" fmla="*/ 135405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100827 w 191224"/>
                  <a:gd name="connsiteY2" fmla="*/ 522806 h 978268"/>
                  <a:gd name="connsiteX3" fmla="*/ 108497 w 191224"/>
                  <a:gd name="connsiteY3" fmla="*/ 397641 h 978268"/>
                  <a:gd name="connsiteX4" fmla="*/ 135405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81777 w 191224"/>
                  <a:gd name="connsiteY2" fmla="*/ 520424 h 978268"/>
                  <a:gd name="connsiteX3" fmla="*/ 108497 w 191224"/>
                  <a:gd name="connsiteY3" fmla="*/ 397641 h 978268"/>
                  <a:gd name="connsiteX4" fmla="*/ 135405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71347 w 191224"/>
                  <a:gd name="connsiteY1" fmla="*/ 699363 h 978268"/>
                  <a:gd name="connsiteX2" fmla="*/ 81777 w 191224"/>
                  <a:gd name="connsiteY2" fmla="*/ 520424 h 978268"/>
                  <a:gd name="connsiteX3" fmla="*/ 108497 w 191224"/>
                  <a:gd name="connsiteY3" fmla="*/ 397641 h 978268"/>
                  <a:gd name="connsiteX4" fmla="*/ 135405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92555 h 992555"/>
                  <a:gd name="connsiteX1" fmla="*/ 71347 w 191224"/>
                  <a:gd name="connsiteY1" fmla="*/ 713650 h 992555"/>
                  <a:gd name="connsiteX2" fmla="*/ 81777 w 191224"/>
                  <a:gd name="connsiteY2" fmla="*/ 534711 h 992555"/>
                  <a:gd name="connsiteX3" fmla="*/ 108497 w 191224"/>
                  <a:gd name="connsiteY3" fmla="*/ 411928 h 992555"/>
                  <a:gd name="connsiteX4" fmla="*/ 135405 w 191224"/>
                  <a:gd name="connsiteY4" fmla="*/ 276333 h 992555"/>
                  <a:gd name="connsiteX5" fmla="*/ 150408 w 191224"/>
                  <a:gd name="connsiteY5" fmla="*/ 126115 h 992555"/>
                  <a:gd name="connsiteX6" fmla="*/ 152789 w 191224"/>
                  <a:gd name="connsiteY6" fmla="*/ 0 h 992555"/>
                  <a:gd name="connsiteX7" fmla="*/ 100827 w 191224"/>
                  <a:gd name="connsiteY7" fmla="*/ 251995 h 992555"/>
                  <a:gd name="connsiteX8" fmla="*/ 24338 w 191224"/>
                  <a:gd name="connsiteY8" fmla="*/ 498849 h 992555"/>
                  <a:gd name="connsiteX9" fmla="*/ 0 w 191224"/>
                  <a:gd name="connsiteY9" fmla="*/ 690073 h 992555"/>
                  <a:gd name="connsiteX10" fmla="*/ 79966 w 191224"/>
                  <a:gd name="connsiteY10" fmla="*/ 902158 h 992555"/>
                  <a:gd name="connsiteX11" fmla="*/ 191224 w 191224"/>
                  <a:gd name="connsiteY11" fmla="*/ 992555 h 992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91224" h="992555">
                    <a:moveTo>
                      <a:pt x="191224" y="992555"/>
                    </a:moveTo>
                    <a:lnTo>
                      <a:pt x="71347" y="713650"/>
                    </a:lnTo>
                    <a:lnTo>
                      <a:pt x="81777" y="534711"/>
                    </a:lnTo>
                    <a:lnTo>
                      <a:pt x="108497" y="411928"/>
                    </a:lnTo>
                    <a:lnTo>
                      <a:pt x="135405" y="276333"/>
                    </a:lnTo>
                    <a:lnTo>
                      <a:pt x="150408" y="126115"/>
                    </a:lnTo>
                    <a:cubicBezTo>
                      <a:pt x="151202" y="88839"/>
                      <a:pt x="151995" y="37276"/>
                      <a:pt x="152789" y="0"/>
                    </a:cubicBezTo>
                    <a:lnTo>
                      <a:pt x="100827" y="251995"/>
                    </a:lnTo>
                    <a:lnTo>
                      <a:pt x="24338" y="498849"/>
                    </a:lnTo>
                    <a:lnTo>
                      <a:pt x="0" y="690073"/>
                    </a:lnTo>
                    <a:lnTo>
                      <a:pt x="79966" y="902158"/>
                    </a:lnTo>
                    <a:lnTo>
                      <a:pt x="191224" y="992555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chemeClr val="tx1">
                      <a:lumMod val="85000"/>
                      <a:lumOff val="1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4" name="Freeform 83"/>
              <p:cNvSpPr/>
              <p:nvPr/>
            </p:nvSpPr>
            <p:spPr>
              <a:xfrm>
                <a:off x="4519613" y="3862388"/>
                <a:ext cx="585787" cy="352425"/>
              </a:xfrm>
              <a:custGeom>
                <a:avLst/>
                <a:gdLst>
                  <a:gd name="connsiteX0" fmla="*/ 80962 w 585787"/>
                  <a:gd name="connsiteY0" fmla="*/ 107156 h 352425"/>
                  <a:gd name="connsiteX1" fmla="*/ 33337 w 585787"/>
                  <a:gd name="connsiteY1" fmla="*/ 142875 h 352425"/>
                  <a:gd name="connsiteX2" fmla="*/ 7143 w 585787"/>
                  <a:gd name="connsiteY2" fmla="*/ 188118 h 352425"/>
                  <a:gd name="connsiteX3" fmla="*/ 0 w 585787"/>
                  <a:gd name="connsiteY3" fmla="*/ 235743 h 352425"/>
                  <a:gd name="connsiteX4" fmla="*/ 7143 w 585787"/>
                  <a:gd name="connsiteY4" fmla="*/ 292893 h 352425"/>
                  <a:gd name="connsiteX5" fmla="*/ 30956 w 585787"/>
                  <a:gd name="connsiteY5" fmla="*/ 330993 h 352425"/>
                  <a:gd name="connsiteX6" fmla="*/ 57150 w 585787"/>
                  <a:gd name="connsiteY6" fmla="*/ 347662 h 352425"/>
                  <a:gd name="connsiteX7" fmla="*/ 104775 w 585787"/>
                  <a:gd name="connsiteY7" fmla="*/ 352425 h 352425"/>
                  <a:gd name="connsiteX8" fmla="*/ 159543 w 585787"/>
                  <a:gd name="connsiteY8" fmla="*/ 326231 h 352425"/>
                  <a:gd name="connsiteX9" fmla="*/ 216693 w 585787"/>
                  <a:gd name="connsiteY9" fmla="*/ 285750 h 352425"/>
                  <a:gd name="connsiteX10" fmla="*/ 295275 w 585787"/>
                  <a:gd name="connsiteY10" fmla="*/ 257175 h 352425"/>
                  <a:gd name="connsiteX11" fmla="*/ 383381 w 585787"/>
                  <a:gd name="connsiteY11" fmla="*/ 228600 h 352425"/>
                  <a:gd name="connsiteX12" fmla="*/ 471487 w 585787"/>
                  <a:gd name="connsiteY12" fmla="*/ 211931 h 352425"/>
                  <a:gd name="connsiteX13" fmla="*/ 511968 w 585787"/>
                  <a:gd name="connsiteY13" fmla="*/ 209550 h 352425"/>
                  <a:gd name="connsiteX14" fmla="*/ 542925 w 585787"/>
                  <a:gd name="connsiteY14" fmla="*/ 195262 h 352425"/>
                  <a:gd name="connsiteX15" fmla="*/ 571500 w 585787"/>
                  <a:gd name="connsiteY15" fmla="*/ 152400 h 352425"/>
                  <a:gd name="connsiteX16" fmla="*/ 585787 w 585787"/>
                  <a:gd name="connsiteY16" fmla="*/ 97631 h 352425"/>
                  <a:gd name="connsiteX17" fmla="*/ 581025 w 585787"/>
                  <a:gd name="connsiteY17" fmla="*/ 57150 h 352425"/>
                  <a:gd name="connsiteX18" fmla="*/ 561975 w 585787"/>
                  <a:gd name="connsiteY18" fmla="*/ 21431 h 352425"/>
                  <a:gd name="connsiteX19" fmla="*/ 540543 w 585787"/>
                  <a:gd name="connsiteY19" fmla="*/ 9525 h 352425"/>
                  <a:gd name="connsiteX20" fmla="*/ 504825 w 585787"/>
                  <a:gd name="connsiteY20" fmla="*/ 0 h 352425"/>
                  <a:gd name="connsiteX21" fmla="*/ 435768 w 585787"/>
                  <a:gd name="connsiteY21" fmla="*/ 7143 h 352425"/>
                  <a:gd name="connsiteX22" fmla="*/ 359568 w 585787"/>
                  <a:gd name="connsiteY22" fmla="*/ 21431 h 352425"/>
                  <a:gd name="connsiteX23" fmla="*/ 283368 w 585787"/>
                  <a:gd name="connsiteY23" fmla="*/ 35718 h 352425"/>
                  <a:gd name="connsiteX24" fmla="*/ 211931 w 585787"/>
                  <a:gd name="connsiteY24" fmla="*/ 61912 h 352425"/>
                  <a:gd name="connsiteX25" fmla="*/ 133350 w 585787"/>
                  <a:gd name="connsiteY25" fmla="*/ 83343 h 352425"/>
                  <a:gd name="connsiteX26" fmla="*/ 80962 w 585787"/>
                  <a:gd name="connsiteY26" fmla="*/ 107156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85787" h="352425">
                    <a:moveTo>
                      <a:pt x="80962" y="107156"/>
                    </a:moveTo>
                    <a:lnTo>
                      <a:pt x="33337" y="142875"/>
                    </a:lnTo>
                    <a:lnTo>
                      <a:pt x="7143" y="188118"/>
                    </a:lnTo>
                    <a:lnTo>
                      <a:pt x="0" y="235743"/>
                    </a:lnTo>
                    <a:lnTo>
                      <a:pt x="7143" y="292893"/>
                    </a:lnTo>
                    <a:lnTo>
                      <a:pt x="30956" y="330993"/>
                    </a:lnTo>
                    <a:lnTo>
                      <a:pt x="57150" y="347662"/>
                    </a:lnTo>
                    <a:lnTo>
                      <a:pt x="104775" y="352425"/>
                    </a:lnTo>
                    <a:lnTo>
                      <a:pt x="159543" y="326231"/>
                    </a:lnTo>
                    <a:lnTo>
                      <a:pt x="216693" y="285750"/>
                    </a:lnTo>
                    <a:lnTo>
                      <a:pt x="295275" y="257175"/>
                    </a:lnTo>
                    <a:lnTo>
                      <a:pt x="383381" y="228600"/>
                    </a:lnTo>
                    <a:lnTo>
                      <a:pt x="471487" y="211931"/>
                    </a:lnTo>
                    <a:lnTo>
                      <a:pt x="511968" y="209550"/>
                    </a:lnTo>
                    <a:lnTo>
                      <a:pt x="542925" y="195262"/>
                    </a:lnTo>
                    <a:lnTo>
                      <a:pt x="571500" y="152400"/>
                    </a:lnTo>
                    <a:lnTo>
                      <a:pt x="585787" y="97631"/>
                    </a:lnTo>
                    <a:lnTo>
                      <a:pt x="581025" y="57150"/>
                    </a:lnTo>
                    <a:lnTo>
                      <a:pt x="561975" y="21431"/>
                    </a:lnTo>
                    <a:lnTo>
                      <a:pt x="540543" y="9525"/>
                    </a:lnTo>
                    <a:lnTo>
                      <a:pt x="504825" y="0"/>
                    </a:lnTo>
                    <a:lnTo>
                      <a:pt x="435768" y="7143"/>
                    </a:lnTo>
                    <a:lnTo>
                      <a:pt x="359568" y="21431"/>
                    </a:lnTo>
                    <a:lnTo>
                      <a:pt x="283368" y="35718"/>
                    </a:lnTo>
                    <a:lnTo>
                      <a:pt x="211931" y="61912"/>
                    </a:lnTo>
                    <a:lnTo>
                      <a:pt x="133350" y="83343"/>
                    </a:lnTo>
                    <a:lnTo>
                      <a:pt x="80962" y="1071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96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5" name="Freeform 84"/>
              <p:cNvSpPr/>
              <p:nvPr/>
            </p:nvSpPr>
            <p:spPr>
              <a:xfrm>
                <a:off x="4521994" y="3581399"/>
                <a:ext cx="671513" cy="295275"/>
              </a:xfrm>
              <a:custGeom>
                <a:avLst/>
                <a:gdLst>
                  <a:gd name="connsiteX0" fmla="*/ 80962 w 661987"/>
                  <a:gd name="connsiteY0" fmla="*/ 45243 h 280987"/>
                  <a:gd name="connsiteX1" fmla="*/ 30956 w 661987"/>
                  <a:gd name="connsiteY1" fmla="*/ 76200 h 280987"/>
                  <a:gd name="connsiteX2" fmla="*/ 7144 w 661987"/>
                  <a:gd name="connsiteY2" fmla="*/ 126206 h 280987"/>
                  <a:gd name="connsiteX3" fmla="*/ 0 w 661987"/>
                  <a:gd name="connsiteY3" fmla="*/ 185737 h 280987"/>
                  <a:gd name="connsiteX4" fmla="*/ 9525 w 661987"/>
                  <a:gd name="connsiteY4" fmla="*/ 235743 h 280987"/>
                  <a:gd name="connsiteX5" fmla="*/ 40481 w 661987"/>
                  <a:gd name="connsiteY5" fmla="*/ 269081 h 280987"/>
                  <a:gd name="connsiteX6" fmla="*/ 85725 w 661987"/>
                  <a:gd name="connsiteY6" fmla="*/ 280987 h 280987"/>
                  <a:gd name="connsiteX7" fmla="*/ 138112 w 661987"/>
                  <a:gd name="connsiteY7" fmla="*/ 276225 h 280987"/>
                  <a:gd name="connsiteX8" fmla="*/ 209550 w 661987"/>
                  <a:gd name="connsiteY8" fmla="*/ 247650 h 280987"/>
                  <a:gd name="connsiteX9" fmla="*/ 297656 w 661987"/>
                  <a:gd name="connsiteY9" fmla="*/ 219075 h 280987"/>
                  <a:gd name="connsiteX10" fmla="*/ 392906 w 661987"/>
                  <a:gd name="connsiteY10" fmla="*/ 204787 h 280987"/>
                  <a:gd name="connsiteX11" fmla="*/ 492919 w 661987"/>
                  <a:gd name="connsiteY11" fmla="*/ 195262 h 280987"/>
                  <a:gd name="connsiteX12" fmla="*/ 557212 w 661987"/>
                  <a:gd name="connsiteY12" fmla="*/ 195262 h 280987"/>
                  <a:gd name="connsiteX13" fmla="*/ 566737 w 661987"/>
                  <a:gd name="connsiteY13" fmla="*/ 197643 h 280987"/>
                  <a:gd name="connsiteX14" fmla="*/ 602456 w 661987"/>
                  <a:gd name="connsiteY14" fmla="*/ 192881 h 280987"/>
                  <a:gd name="connsiteX15" fmla="*/ 645319 w 661987"/>
                  <a:gd name="connsiteY15" fmla="*/ 159543 h 280987"/>
                  <a:gd name="connsiteX16" fmla="*/ 661987 w 661987"/>
                  <a:gd name="connsiteY16" fmla="*/ 114300 h 280987"/>
                  <a:gd name="connsiteX17" fmla="*/ 657225 w 661987"/>
                  <a:gd name="connsiteY17" fmla="*/ 69056 h 280987"/>
                  <a:gd name="connsiteX18" fmla="*/ 642937 w 661987"/>
                  <a:gd name="connsiteY18" fmla="*/ 33337 h 280987"/>
                  <a:gd name="connsiteX19" fmla="*/ 616744 w 661987"/>
                  <a:gd name="connsiteY19" fmla="*/ 11906 h 280987"/>
                  <a:gd name="connsiteX20" fmla="*/ 602456 w 661987"/>
                  <a:gd name="connsiteY20" fmla="*/ 9525 h 280987"/>
                  <a:gd name="connsiteX21" fmla="*/ 545306 w 661987"/>
                  <a:gd name="connsiteY21" fmla="*/ 0 h 280987"/>
                  <a:gd name="connsiteX22" fmla="*/ 452437 w 661987"/>
                  <a:gd name="connsiteY22" fmla="*/ 4762 h 280987"/>
                  <a:gd name="connsiteX23" fmla="*/ 350044 w 661987"/>
                  <a:gd name="connsiteY23" fmla="*/ 14287 h 280987"/>
                  <a:gd name="connsiteX24" fmla="*/ 209550 w 661987"/>
                  <a:gd name="connsiteY24" fmla="*/ 33337 h 280987"/>
                  <a:gd name="connsiteX25" fmla="*/ 80962 w 661987"/>
                  <a:gd name="connsiteY25" fmla="*/ 45243 h 280987"/>
                  <a:gd name="connsiteX0" fmla="*/ 80962 w 661987"/>
                  <a:gd name="connsiteY0" fmla="*/ 45243 h 280987"/>
                  <a:gd name="connsiteX1" fmla="*/ 30956 w 661987"/>
                  <a:gd name="connsiteY1" fmla="*/ 76200 h 280987"/>
                  <a:gd name="connsiteX2" fmla="*/ 7144 w 661987"/>
                  <a:gd name="connsiteY2" fmla="*/ 126206 h 280987"/>
                  <a:gd name="connsiteX3" fmla="*/ 0 w 661987"/>
                  <a:gd name="connsiteY3" fmla="*/ 185737 h 280987"/>
                  <a:gd name="connsiteX4" fmla="*/ 9525 w 661987"/>
                  <a:gd name="connsiteY4" fmla="*/ 235743 h 280987"/>
                  <a:gd name="connsiteX5" fmla="*/ 40481 w 661987"/>
                  <a:gd name="connsiteY5" fmla="*/ 269081 h 280987"/>
                  <a:gd name="connsiteX6" fmla="*/ 85725 w 661987"/>
                  <a:gd name="connsiteY6" fmla="*/ 280987 h 280987"/>
                  <a:gd name="connsiteX7" fmla="*/ 138112 w 661987"/>
                  <a:gd name="connsiteY7" fmla="*/ 276225 h 280987"/>
                  <a:gd name="connsiteX8" fmla="*/ 209550 w 661987"/>
                  <a:gd name="connsiteY8" fmla="*/ 247650 h 280987"/>
                  <a:gd name="connsiteX9" fmla="*/ 297656 w 661987"/>
                  <a:gd name="connsiteY9" fmla="*/ 219075 h 280987"/>
                  <a:gd name="connsiteX10" fmla="*/ 392906 w 661987"/>
                  <a:gd name="connsiteY10" fmla="*/ 204787 h 280987"/>
                  <a:gd name="connsiteX11" fmla="*/ 492919 w 661987"/>
                  <a:gd name="connsiteY11" fmla="*/ 195262 h 280987"/>
                  <a:gd name="connsiteX12" fmla="*/ 557212 w 661987"/>
                  <a:gd name="connsiteY12" fmla="*/ 195262 h 280987"/>
                  <a:gd name="connsiteX13" fmla="*/ 566737 w 661987"/>
                  <a:gd name="connsiteY13" fmla="*/ 197643 h 280987"/>
                  <a:gd name="connsiteX14" fmla="*/ 602456 w 661987"/>
                  <a:gd name="connsiteY14" fmla="*/ 192881 h 280987"/>
                  <a:gd name="connsiteX15" fmla="*/ 645319 w 661987"/>
                  <a:gd name="connsiteY15" fmla="*/ 159543 h 280987"/>
                  <a:gd name="connsiteX16" fmla="*/ 661987 w 661987"/>
                  <a:gd name="connsiteY16" fmla="*/ 114300 h 280987"/>
                  <a:gd name="connsiteX17" fmla="*/ 657225 w 661987"/>
                  <a:gd name="connsiteY17" fmla="*/ 69056 h 280987"/>
                  <a:gd name="connsiteX18" fmla="*/ 642937 w 661987"/>
                  <a:gd name="connsiteY18" fmla="*/ 33337 h 280987"/>
                  <a:gd name="connsiteX19" fmla="*/ 616744 w 661987"/>
                  <a:gd name="connsiteY19" fmla="*/ 11906 h 280987"/>
                  <a:gd name="connsiteX20" fmla="*/ 602456 w 661987"/>
                  <a:gd name="connsiteY20" fmla="*/ 9525 h 280987"/>
                  <a:gd name="connsiteX21" fmla="*/ 545306 w 661987"/>
                  <a:gd name="connsiteY21" fmla="*/ 0 h 280987"/>
                  <a:gd name="connsiteX22" fmla="*/ 452437 w 661987"/>
                  <a:gd name="connsiteY22" fmla="*/ 4762 h 280987"/>
                  <a:gd name="connsiteX23" fmla="*/ 350044 w 661987"/>
                  <a:gd name="connsiteY23" fmla="*/ 14287 h 280987"/>
                  <a:gd name="connsiteX24" fmla="*/ 207169 w 661987"/>
                  <a:gd name="connsiteY24" fmla="*/ 14287 h 280987"/>
                  <a:gd name="connsiteX25" fmla="*/ 80962 w 661987"/>
                  <a:gd name="connsiteY25" fmla="*/ 45243 h 280987"/>
                  <a:gd name="connsiteX0" fmla="*/ 80962 w 661987"/>
                  <a:gd name="connsiteY0" fmla="*/ 50006 h 285750"/>
                  <a:gd name="connsiteX1" fmla="*/ 30956 w 661987"/>
                  <a:gd name="connsiteY1" fmla="*/ 80963 h 285750"/>
                  <a:gd name="connsiteX2" fmla="*/ 7144 w 661987"/>
                  <a:gd name="connsiteY2" fmla="*/ 130969 h 285750"/>
                  <a:gd name="connsiteX3" fmla="*/ 0 w 661987"/>
                  <a:gd name="connsiteY3" fmla="*/ 190500 h 285750"/>
                  <a:gd name="connsiteX4" fmla="*/ 9525 w 661987"/>
                  <a:gd name="connsiteY4" fmla="*/ 240506 h 285750"/>
                  <a:gd name="connsiteX5" fmla="*/ 40481 w 661987"/>
                  <a:gd name="connsiteY5" fmla="*/ 273844 h 285750"/>
                  <a:gd name="connsiteX6" fmla="*/ 85725 w 661987"/>
                  <a:gd name="connsiteY6" fmla="*/ 285750 h 285750"/>
                  <a:gd name="connsiteX7" fmla="*/ 138112 w 661987"/>
                  <a:gd name="connsiteY7" fmla="*/ 280988 h 285750"/>
                  <a:gd name="connsiteX8" fmla="*/ 209550 w 661987"/>
                  <a:gd name="connsiteY8" fmla="*/ 252413 h 285750"/>
                  <a:gd name="connsiteX9" fmla="*/ 297656 w 661987"/>
                  <a:gd name="connsiteY9" fmla="*/ 223838 h 285750"/>
                  <a:gd name="connsiteX10" fmla="*/ 392906 w 661987"/>
                  <a:gd name="connsiteY10" fmla="*/ 209550 h 285750"/>
                  <a:gd name="connsiteX11" fmla="*/ 492919 w 661987"/>
                  <a:gd name="connsiteY11" fmla="*/ 200025 h 285750"/>
                  <a:gd name="connsiteX12" fmla="*/ 557212 w 661987"/>
                  <a:gd name="connsiteY12" fmla="*/ 200025 h 285750"/>
                  <a:gd name="connsiteX13" fmla="*/ 566737 w 661987"/>
                  <a:gd name="connsiteY13" fmla="*/ 202406 h 285750"/>
                  <a:gd name="connsiteX14" fmla="*/ 602456 w 661987"/>
                  <a:gd name="connsiteY14" fmla="*/ 197644 h 285750"/>
                  <a:gd name="connsiteX15" fmla="*/ 645319 w 661987"/>
                  <a:gd name="connsiteY15" fmla="*/ 164306 h 285750"/>
                  <a:gd name="connsiteX16" fmla="*/ 661987 w 661987"/>
                  <a:gd name="connsiteY16" fmla="*/ 119063 h 285750"/>
                  <a:gd name="connsiteX17" fmla="*/ 657225 w 661987"/>
                  <a:gd name="connsiteY17" fmla="*/ 73819 h 285750"/>
                  <a:gd name="connsiteX18" fmla="*/ 642937 w 661987"/>
                  <a:gd name="connsiteY18" fmla="*/ 38100 h 285750"/>
                  <a:gd name="connsiteX19" fmla="*/ 616744 w 661987"/>
                  <a:gd name="connsiteY19" fmla="*/ 16669 h 285750"/>
                  <a:gd name="connsiteX20" fmla="*/ 602456 w 661987"/>
                  <a:gd name="connsiteY20" fmla="*/ 14288 h 285750"/>
                  <a:gd name="connsiteX21" fmla="*/ 545306 w 661987"/>
                  <a:gd name="connsiteY21" fmla="*/ 4763 h 285750"/>
                  <a:gd name="connsiteX22" fmla="*/ 452437 w 661987"/>
                  <a:gd name="connsiteY22" fmla="*/ 9525 h 285750"/>
                  <a:gd name="connsiteX23" fmla="*/ 352425 w 661987"/>
                  <a:gd name="connsiteY23" fmla="*/ 0 h 285750"/>
                  <a:gd name="connsiteX24" fmla="*/ 207169 w 661987"/>
                  <a:gd name="connsiteY24" fmla="*/ 19050 h 285750"/>
                  <a:gd name="connsiteX25" fmla="*/ 80962 w 661987"/>
                  <a:gd name="connsiteY25" fmla="*/ 50006 h 285750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61938 h 295275"/>
                  <a:gd name="connsiteX9" fmla="*/ 297656 w 661987"/>
                  <a:gd name="connsiteY9" fmla="*/ 233363 h 295275"/>
                  <a:gd name="connsiteX10" fmla="*/ 392906 w 661987"/>
                  <a:gd name="connsiteY10" fmla="*/ 219075 h 295275"/>
                  <a:gd name="connsiteX11" fmla="*/ 492919 w 661987"/>
                  <a:gd name="connsiteY11" fmla="*/ 209550 h 295275"/>
                  <a:gd name="connsiteX12" fmla="*/ 557212 w 661987"/>
                  <a:gd name="connsiteY12" fmla="*/ 209550 h 295275"/>
                  <a:gd name="connsiteX13" fmla="*/ 566737 w 661987"/>
                  <a:gd name="connsiteY13" fmla="*/ 211931 h 295275"/>
                  <a:gd name="connsiteX14" fmla="*/ 602456 w 661987"/>
                  <a:gd name="connsiteY14" fmla="*/ 207169 h 295275"/>
                  <a:gd name="connsiteX15" fmla="*/ 645319 w 661987"/>
                  <a:gd name="connsiteY15" fmla="*/ 173831 h 295275"/>
                  <a:gd name="connsiteX16" fmla="*/ 661987 w 661987"/>
                  <a:gd name="connsiteY16" fmla="*/ 128588 h 295275"/>
                  <a:gd name="connsiteX17" fmla="*/ 657225 w 661987"/>
                  <a:gd name="connsiteY17" fmla="*/ 83344 h 295275"/>
                  <a:gd name="connsiteX18" fmla="*/ 642937 w 661987"/>
                  <a:gd name="connsiteY18" fmla="*/ 47625 h 295275"/>
                  <a:gd name="connsiteX19" fmla="*/ 616744 w 661987"/>
                  <a:gd name="connsiteY19" fmla="*/ 26194 h 295275"/>
                  <a:gd name="connsiteX20" fmla="*/ 602456 w 661987"/>
                  <a:gd name="connsiteY20" fmla="*/ 23813 h 295275"/>
                  <a:gd name="connsiteX21" fmla="*/ 545306 w 661987"/>
                  <a:gd name="connsiteY21" fmla="*/ 14288 h 295275"/>
                  <a:gd name="connsiteX22" fmla="*/ 452437 w 661987"/>
                  <a:gd name="connsiteY22" fmla="*/ 0 h 295275"/>
                  <a:gd name="connsiteX23" fmla="*/ 352425 w 661987"/>
                  <a:gd name="connsiteY23" fmla="*/ 9525 h 295275"/>
                  <a:gd name="connsiteX24" fmla="*/ 207169 w 661987"/>
                  <a:gd name="connsiteY24" fmla="*/ 28575 h 295275"/>
                  <a:gd name="connsiteX25" fmla="*/ 80962 w 661987"/>
                  <a:gd name="connsiteY25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92906 w 661987"/>
                  <a:gd name="connsiteY10" fmla="*/ 219075 h 295275"/>
                  <a:gd name="connsiteX11" fmla="*/ 492919 w 661987"/>
                  <a:gd name="connsiteY11" fmla="*/ 209550 h 295275"/>
                  <a:gd name="connsiteX12" fmla="*/ 557212 w 661987"/>
                  <a:gd name="connsiteY12" fmla="*/ 209550 h 295275"/>
                  <a:gd name="connsiteX13" fmla="*/ 566737 w 661987"/>
                  <a:gd name="connsiteY13" fmla="*/ 211931 h 295275"/>
                  <a:gd name="connsiteX14" fmla="*/ 602456 w 661987"/>
                  <a:gd name="connsiteY14" fmla="*/ 207169 h 295275"/>
                  <a:gd name="connsiteX15" fmla="*/ 645319 w 661987"/>
                  <a:gd name="connsiteY15" fmla="*/ 173831 h 295275"/>
                  <a:gd name="connsiteX16" fmla="*/ 661987 w 661987"/>
                  <a:gd name="connsiteY16" fmla="*/ 128588 h 295275"/>
                  <a:gd name="connsiteX17" fmla="*/ 657225 w 661987"/>
                  <a:gd name="connsiteY17" fmla="*/ 83344 h 295275"/>
                  <a:gd name="connsiteX18" fmla="*/ 642937 w 661987"/>
                  <a:gd name="connsiteY18" fmla="*/ 47625 h 295275"/>
                  <a:gd name="connsiteX19" fmla="*/ 616744 w 661987"/>
                  <a:gd name="connsiteY19" fmla="*/ 26194 h 295275"/>
                  <a:gd name="connsiteX20" fmla="*/ 602456 w 661987"/>
                  <a:gd name="connsiteY20" fmla="*/ 23813 h 295275"/>
                  <a:gd name="connsiteX21" fmla="*/ 545306 w 661987"/>
                  <a:gd name="connsiteY21" fmla="*/ 14288 h 295275"/>
                  <a:gd name="connsiteX22" fmla="*/ 452437 w 661987"/>
                  <a:gd name="connsiteY22" fmla="*/ 0 h 295275"/>
                  <a:gd name="connsiteX23" fmla="*/ 352425 w 661987"/>
                  <a:gd name="connsiteY23" fmla="*/ 9525 h 295275"/>
                  <a:gd name="connsiteX24" fmla="*/ 207169 w 661987"/>
                  <a:gd name="connsiteY24" fmla="*/ 28575 h 295275"/>
                  <a:gd name="connsiteX25" fmla="*/ 80962 w 661987"/>
                  <a:gd name="connsiteY25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83381 w 661987"/>
                  <a:gd name="connsiteY10" fmla="*/ 214314 h 295275"/>
                  <a:gd name="connsiteX11" fmla="*/ 392906 w 661987"/>
                  <a:gd name="connsiteY11" fmla="*/ 219075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83381 w 661987"/>
                  <a:gd name="connsiteY10" fmla="*/ 214314 h 295275"/>
                  <a:gd name="connsiteX11" fmla="*/ 392906 w 661987"/>
                  <a:gd name="connsiteY11" fmla="*/ 207169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392906 w 661987"/>
                  <a:gd name="connsiteY11" fmla="*/ 207169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21457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2382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7218 w 661987"/>
                  <a:gd name="connsiteY21" fmla="*/ 7145 h 295275"/>
                  <a:gd name="connsiteX22" fmla="*/ 545306 w 661987"/>
                  <a:gd name="connsiteY22" fmla="*/ 2382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38176 w 661987"/>
                  <a:gd name="connsiteY20" fmla="*/ 19050 h 295275"/>
                  <a:gd name="connsiteX21" fmla="*/ 607218 w 661987"/>
                  <a:gd name="connsiteY21" fmla="*/ 7145 h 295275"/>
                  <a:gd name="connsiteX22" fmla="*/ 545306 w 661987"/>
                  <a:gd name="connsiteY22" fmla="*/ 2382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59605 w 661987"/>
                  <a:gd name="connsiteY19" fmla="*/ 50006 h 295275"/>
                  <a:gd name="connsiteX20" fmla="*/ 638176 w 661987"/>
                  <a:gd name="connsiteY20" fmla="*/ 19050 h 295275"/>
                  <a:gd name="connsiteX21" fmla="*/ 607218 w 661987"/>
                  <a:gd name="connsiteY21" fmla="*/ 7145 h 295275"/>
                  <a:gd name="connsiteX22" fmla="*/ 545306 w 661987"/>
                  <a:gd name="connsiteY22" fmla="*/ 2382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78657"/>
                  <a:gd name="connsiteY0" fmla="*/ 59531 h 295275"/>
                  <a:gd name="connsiteX1" fmla="*/ 30956 w 678657"/>
                  <a:gd name="connsiteY1" fmla="*/ 90488 h 295275"/>
                  <a:gd name="connsiteX2" fmla="*/ 7144 w 678657"/>
                  <a:gd name="connsiteY2" fmla="*/ 140494 h 295275"/>
                  <a:gd name="connsiteX3" fmla="*/ 0 w 678657"/>
                  <a:gd name="connsiteY3" fmla="*/ 200025 h 295275"/>
                  <a:gd name="connsiteX4" fmla="*/ 9525 w 678657"/>
                  <a:gd name="connsiteY4" fmla="*/ 250031 h 295275"/>
                  <a:gd name="connsiteX5" fmla="*/ 40481 w 678657"/>
                  <a:gd name="connsiteY5" fmla="*/ 283369 h 295275"/>
                  <a:gd name="connsiteX6" fmla="*/ 85725 w 678657"/>
                  <a:gd name="connsiteY6" fmla="*/ 295275 h 295275"/>
                  <a:gd name="connsiteX7" fmla="*/ 138112 w 678657"/>
                  <a:gd name="connsiteY7" fmla="*/ 290513 h 295275"/>
                  <a:gd name="connsiteX8" fmla="*/ 209550 w 678657"/>
                  <a:gd name="connsiteY8" fmla="*/ 254794 h 295275"/>
                  <a:gd name="connsiteX9" fmla="*/ 297656 w 678657"/>
                  <a:gd name="connsiteY9" fmla="*/ 233363 h 295275"/>
                  <a:gd name="connsiteX10" fmla="*/ 359569 w 678657"/>
                  <a:gd name="connsiteY10" fmla="*/ 216696 h 295275"/>
                  <a:gd name="connsiteX11" fmla="*/ 423862 w 678657"/>
                  <a:gd name="connsiteY11" fmla="*/ 211932 h 295275"/>
                  <a:gd name="connsiteX12" fmla="*/ 502444 w 678657"/>
                  <a:gd name="connsiteY12" fmla="*/ 214313 h 295275"/>
                  <a:gd name="connsiteX13" fmla="*/ 559593 w 678657"/>
                  <a:gd name="connsiteY13" fmla="*/ 216694 h 295275"/>
                  <a:gd name="connsiteX14" fmla="*/ 566737 w 678657"/>
                  <a:gd name="connsiteY14" fmla="*/ 211931 h 295275"/>
                  <a:gd name="connsiteX15" fmla="*/ 602456 w 678657"/>
                  <a:gd name="connsiteY15" fmla="*/ 207169 h 295275"/>
                  <a:gd name="connsiteX16" fmla="*/ 645319 w 678657"/>
                  <a:gd name="connsiteY16" fmla="*/ 173831 h 295275"/>
                  <a:gd name="connsiteX17" fmla="*/ 661987 w 678657"/>
                  <a:gd name="connsiteY17" fmla="*/ 128588 h 295275"/>
                  <a:gd name="connsiteX18" fmla="*/ 678657 w 678657"/>
                  <a:gd name="connsiteY18" fmla="*/ 95251 h 295275"/>
                  <a:gd name="connsiteX19" fmla="*/ 659605 w 678657"/>
                  <a:gd name="connsiteY19" fmla="*/ 50006 h 295275"/>
                  <a:gd name="connsiteX20" fmla="*/ 638176 w 678657"/>
                  <a:gd name="connsiteY20" fmla="*/ 19050 h 295275"/>
                  <a:gd name="connsiteX21" fmla="*/ 607218 w 678657"/>
                  <a:gd name="connsiteY21" fmla="*/ 7145 h 295275"/>
                  <a:gd name="connsiteX22" fmla="*/ 545306 w 678657"/>
                  <a:gd name="connsiteY22" fmla="*/ 2382 h 295275"/>
                  <a:gd name="connsiteX23" fmla="*/ 452437 w 678657"/>
                  <a:gd name="connsiteY23" fmla="*/ 0 h 295275"/>
                  <a:gd name="connsiteX24" fmla="*/ 352425 w 678657"/>
                  <a:gd name="connsiteY24" fmla="*/ 9525 h 295275"/>
                  <a:gd name="connsiteX25" fmla="*/ 207169 w 678657"/>
                  <a:gd name="connsiteY25" fmla="*/ 28575 h 295275"/>
                  <a:gd name="connsiteX26" fmla="*/ 80962 w 678657"/>
                  <a:gd name="connsiteY26" fmla="*/ 59531 h 295275"/>
                  <a:gd name="connsiteX0" fmla="*/ 80962 w 671513"/>
                  <a:gd name="connsiteY0" fmla="*/ 59531 h 295275"/>
                  <a:gd name="connsiteX1" fmla="*/ 30956 w 671513"/>
                  <a:gd name="connsiteY1" fmla="*/ 90488 h 295275"/>
                  <a:gd name="connsiteX2" fmla="*/ 7144 w 671513"/>
                  <a:gd name="connsiteY2" fmla="*/ 140494 h 295275"/>
                  <a:gd name="connsiteX3" fmla="*/ 0 w 671513"/>
                  <a:gd name="connsiteY3" fmla="*/ 200025 h 295275"/>
                  <a:gd name="connsiteX4" fmla="*/ 9525 w 671513"/>
                  <a:gd name="connsiteY4" fmla="*/ 250031 h 295275"/>
                  <a:gd name="connsiteX5" fmla="*/ 40481 w 671513"/>
                  <a:gd name="connsiteY5" fmla="*/ 283369 h 295275"/>
                  <a:gd name="connsiteX6" fmla="*/ 85725 w 671513"/>
                  <a:gd name="connsiteY6" fmla="*/ 295275 h 295275"/>
                  <a:gd name="connsiteX7" fmla="*/ 138112 w 671513"/>
                  <a:gd name="connsiteY7" fmla="*/ 290513 h 295275"/>
                  <a:gd name="connsiteX8" fmla="*/ 209550 w 671513"/>
                  <a:gd name="connsiteY8" fmla="*/ 254794 h 295275"/>
                  <a:gd name="connsiteX9" fmla="*/ 297656 w 671513"/>
                  <a:gd name="connsiteY9" fmla="*/ 233363 h 295275"/>
                  <a:gd name="connsiteX10" fmla="*/ 359569 w 671513"/>
                  <a:gd name="connsiteY10" fmla="*/ 216696 h 295275"/>
                  <a:gd name="connsiteX11" fmla="*/ 423862 w 671513"/>
                  <a:gd name="connsiteY11" fmla="*/ 211932 h 295275"/>
                  <a:gd name="connsiteX12" fmla="*/ 502444 w 671513"/>
                  <a:gd name="connsiteY12" fmla="*/ 214313 h 295275"/>
                  <a:gd name="connsiteX13" fmla="*/ 559593 w 671513"/>
                  <a:gd name="connsiteY13" fmla="*/ 216694 h 295275"/>
                  <a:gd name="connsiteX14" fmla="*/ 566737 w 671513"/>
                  <a:gd name="connsiteY14" fmla="*/ 211931 h 295275"/>
                  <a:gd name="connsiteX15" fmla="*/ 602456 w 671513"/>
                  <a:gd name="connsiteY15" fmla="*/ 207169 h 295275"/>
                  <a:gd name="connsiteX16" fmla="*/ 645319 w 671513"/>
                  <a:gd name="connsiteY16" fmla="*/ 173831 h 295275"/>
                  <a:gd name="connsiteX17" fmla="*/ 661987 w 671513"/>
                  <a:gd name="connsiteY17" fmla="*/ 128588 h 295275"/>
                  <a:gd name="connsiteX18" fmla="*/ 671513 w 671513"/>
                  <a:gd name="connsiteY18" fmla="*/ 92870 h 295275"/>
                  <a:gd name="connsiteX19" fmla="*/ 659605 w 671513"/>
                  <a:gd name="connsiteY19" fmla="*/ 50006 h 295275"/>
                  <a:gd name="connsiteX20" fmla="*/ 638176 w 671513"/>
                  <a:gd name="connsiteY20" fmla="*/ 19050 h 295275"/>
                  <a:gd name="connsiteX21" fmla="*/ 607218 w 671513"/>
                  <a:gd name="connsiteY21" fmla="*/ 7145 h 295275"/>
                  <a:gd name="connsiteX22" fmla="*/ 545306 w 671513"/>
                  <a:gd name="connsiteY22" fmla="*/ 2382 h 295275"/>
                  <a:gd name="connsiteX23" fmla="*/ 452437 w 671513"/>
                  <a:gd name="connsiteY23" fmla="*/ 0 h 295275"/>
                  <a:gd name="connsiteX24" fmla="*/ 352425 w 671513"/>
                  <a:gd name="connsiteY24" fmla="*/ 9525 h 295275"/>
                  <a:gd name="connsiteX25" fmla="*/ 207169 w 671513"/>
                  <a:gd name="connsiteY25" fmla="*/ 28575 h 295275"/>
                  <a:gd name="connsiteX26" fmla="*/ 80962 w 671513"/>
                  <a:gd name="connsiteY26" fmla="*/ 59531 h 295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71513" h="295275">
                    <a:moveTo>
                      <a:pt x="80962" y="59531"/>
                    </a:moveTo>
                    <a:lnTo>
                      <a:pt x="30956" y="90488"/>
                    </a:lnTo>
                    <a:lnTo>
                      <a:pt x="7144" y="140494"/>
                    </a:lnTo>
                    <a:lnTo>
                      <a:pt x="0" y="200025"/>
                    </a:lnTo>
                    <a:lnTo>
                      <a:pt x="9525" y="250031"/>
                    </a:lnTo>
                    <a:lnTo>
                      <a:pt x="40481" y="283369"/>
                    </a:lnTo>
                    <a:lnTo>
                      <a:pt x="85725" y="295275"/>
                    </a:lnTo>
                    <a:lnTo>
                      <a:pt x="138112" y="290513"/>
                    </a:lnTo>
                    <a:lnTo>
                      <a:pt x="209550" y="254794"/>
                    </a:lnTo>
                    <a:lnTo>
                      <a:pt x="297656" y="233363"/>
                    </a:lnTo>
                    <a:cubicBezTo>
                      <a:pt x="324644" y="230188"/>
                      <a:pt x="332581" y="219871"/>
                      <a:pt x="359569" y="216696"/>
                    </a:cubicBezTo>
                    <a:lnTo>
                      <a:pt x="423862" y="211932"/>
                    </a:lnTo>
                    <a:lnTo>
                      <a:pt x="502444" y="214313"/>
                    </a:lnTo>
                    <a:lnTo>
                      <a:pt x="559593" y="216694"/>
                    </a:lnTo>
                    <a:lnTo>
                      <a:pt x="566737" y="211931"/>
                    </a:lnTo>
                    <a:lnTo>
                      <a:pt x="602456" y="207169"/>
                    </a:lnTo>
                    <a:lnTo>
                      <a:pt x="645319" y="173831"/>
                    </a:lnTo>
                    <a:lnTo>
                      <a:pt x="661987" y="128588"/>
                    </a:lnTo>
                    <a:lnTo>
                      <a:pt x="671513" y="92870"/>
                    </a:lnTo>
                    <a:lnTo>
                      <a:pt x="659605" y="50006"/>
                    </a:lnTo>
                    <a:lnTo>
                      <a:pt x="638176" y="19050"/>
                    </a:lnTo>
                    <a:cubicBezTo>
                      <a:pt x="633413" y="18256"/>
                      <a:pt x="622696" y="9923"/>
                      <a:pt x="607218" y="7145"/>
                    </a:cubicBezTo>
                    <a:cubicBezTo>
                      <a:pt x="591740" y="4367"/>
                      <a:pt x="564356" y="9526"/>
                      <a:pt x="545306" y="2382"/>
                    </a:cubicBezTo>
                    <a:lnTo>
                      <a:pt x="452437" y="0"/>
                    </a:lnTo>
                    <a:lnTo>
                      <a:pt x="352425" y="9525"/>
                    </a:lnTo>
                    <a:lnTo>
                      <a:pt x="207169" y="28575"/>
                    </a:lnTo>
                    <a:lnTo>
                      <a:pt x="80962" y="5953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5334000" y="2743200"/>
                <a:ext cx="45719" cy="228600"/>
              </a:xfrm>
              <a:prstGeom prst="rect">
                <a:avLst/>
              </a:prstGeom>
              <a:gradFill flip="none" rotWithShape="1">
                <a:gsLst>
                  <a:gs pos="47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5334000" y="2971800"/>
                <a:ext cx="45719" cy="228600"/>
              </a:xfrm>
              <a:prstGeom prst="rect">
                <a:avLst/>
              </a:prstGeom>
              <a:gradFill flip="none" rotWithShape="1">
                <a:gsLst>
                  <a:gs pos="47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334000" y="2697481"/>
                <a:ext cx="45719" cy="45719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5334000" y="3200400"/>
                <a:ext cx="45719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0" name="Freeform 89"/>
              <p:cNvSpPr/>
              <p:nvPr/>
            </p:nvSpPr>
            <p:spPr>
              <a:xfrm>
                <a:off x="4226719" y="1840706"/>
                <a:ext cx="330994" cy="916782"/>
              </a:xfrm>
              <a:custGeom>
                <a:avLst/>
                <a:gdLst>
                  <a:gd name="connsiteX0" fmla="*/ 0 w 330994"/>
                  <a:gd name="connsiteY0" fmla="*/ 916782 h 916782"/>
                  <a:gd name="connsiteX1" fmla="*/ 0 w 330994"/>
                  <a:gd name="connsiteY1" fmla="*/ 916782 h 916782"/>
                  <a:gd name="connsiteX2" fmla="*/ 214312 w 330994"/>
                  <a:gd name="connsiteY2" fmla="*/ 835819 h 916782"/>
                  <a:gd name="connsiteX3" fmla="*/ 247650 w 330994"/>
                  <a:gd name="connsiteY3" fmla="*/ 519113 h 916782"/>
                  <a:gd name="connsiteX4" fmla="*/ 280987 w 330994"/>
                  <a:gd name="connsiteY4" fmla="*/ 257175 h 916782"/>
                  <a:gd name="connsiteX5" fmla="*/ 307181 w 330994"/>
                  <a:gd name="connsiteY5" fmla="*/ 107157 h 916782"/>
                  <a:gd name="connsiteX6" fmla="*/ 330994 w 330994"/>
                  <a:gd name="connsiteY6" fmla="*/ 19050 h 916782"/>
                  <a:gd name="connsiteX7" fmla="*/ 209550 w 330994"/>
                  <a:gd name="connsiteY7" fmla="*/ 0 h 916782"/>
                  <a:gd name="connsiteX8" fmla="*/ 183356 w 330994"/>
                  <a:gd name="connsiteY8" fmla="*/ 123825 h 916782"/>
                  <a:gd name="connsiteX9" fmla="*/ 154781 w 330994"/>
                  <a:gd name="connsiteY9" fmla="*/ 333375 h 916782"/>
                  <a:gd name="connsiteX10" fmla="*/ 138112 w 330994"/>
                  <a:gd name="connsiteY10" fmla="*/ 545307 h 916782"/>
                  <a:gd name="connsiteX11" fmla="*/ 133350 w 330994"/>
                  <a:gd name="connsiteY11" fmla="*/ 614363 h 916782"/>
                  <a:gd name="connsiteX12" fmla="*/ 0 w 330994"/>
                  <a:gd name="connsiteY12" fmla="*/ 621507 h 91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30994" h="916782">
                    <a:moveTo>
                      <a:pt x="0" y="916782"/>
                    </a:moveTo>
                    <a:lnTo>
                      <a:pt x="0" y="916782"/>
                    </a:lnTo>
                    <a:lnTo>
                      <a:pt x="214312" y="835819"/>
                    </a:lnTo>
                    <a:lnTo>
                      <a:pt x="247650" y="519113"/>
                    </a:lnTo>
                    <a:lnTo>
                      <a:pt x="280987" y="257175"/>
                    </a:lnTo>
                    <a:lnTo>
                      <a:pt x="307181" y="107157"/>
                    </a:lnTo>
                    <a:lnTo>
                      <a:pt x="330994" y="19050"/>
                    </a:lnTo>
                    <a:lnTo>
                      <a:pt x="209550" y="0"/>
                    </a:lnTo>
                    <a:lnTo>
                      <a:pt x="183356" y="123825"/>
                    </a:lnTo>
                    <a:lnTo>
                      <a:pt x="154781" y="333375"/>
                    </a:lnTo>
                    <a:lnTo>
                      <a:pt x="138112" y="545307"/>
                    </a:lnTo>
                    <a:lnTo>
                      <a:pt x="133350" y="614363"/>
                    </a:lnTo>
                    <a:lnTo>
                      <a:pt x="0" y="621507"/>
                    </a:lnTo>
                  </a:path>
                </a:pathLst>
              </a:custGeom>
              <a:gradFill flip="none" rotWithShape="1">
                <a:gsLst>
                  <a:gs pos="52000">
                    <a:srgbClr val="460000"/>
                  </a:gs>
                  <a:gs pos="100000">
                    <a:srgbClr val="1A0000"/>
                  </a:gs>
                </a:gsLst>
                <a:path path="rect">
                  <a:fillToRect t="100000" r="100000"/>
                </a:path>
                <a:tileRect l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4536281" y="2767013"/>
                <a:ext cx="433388" cy="330993"/>
              </a:xfrm>
              <a:custGeom>
                <a:avLst/>
                <a:gdLst>
                  <a:gd name="connsiteX0" fmla="*/ 0 w 433388"/>
                  <a:gd name="connsiteY0" fmla="*/ 133350 h 330993"/>
                  <a:gd name="connsiteX1" fmla="*/ 0 w 433388"/>
                  <a:gd name="connsiteY1" fmla="*/ 330993 h 330993"/>
                  <a:gd name="connsiteX2" fmla="*/ 250032 w 433388"/>
                  <a:gd name="connsiteY2" fmla="*/ 330993 h 330993"/>
                  <a:gd name="connsiteX3" fmla="*/ 433388 w 433388"/>
                  <a:gd name="connsiteY3" fmla="*/ 211931 h 330993"/>
                  <a:gd name="connsiteX4" fmla="*/ 433388 w 433388"/>
                  <a:gd name="connsiteY4" fmla="*/ 0 h 330993"/>
                  <a:gd name="connsiteX5" fmla="*/ 257175 w 433388"/>
                  <a:gd name="connsiteY5" fmla="*/ 126206 h 330993"/>
                  <a:gd name="connsiteX6" fmla="*/ 0 w 433388"/>
                  <a:gd name="connsiteY6" fmla="*/ 133350 h 330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3388" h="330993">
                    <a:moveTo>
                      <a:pt x="0" y="133350"/>
                    </a:moveTo>
                    <a:lnTo>
                      <a:pt x="0" y="330993"/>
                    </a:lnTo>
                    <a:lnTo>
                      <a:pt x="250032" y="330993"/>
                    </a:lnTo>
                    <a:lnTo>
                      <a:pt x="433388" y="211931"/>
                    </a:lnTo>
                    <a:lnTo>
                      <a:pt x="433388" y="0"/>
                    </a:lnTo>
                    <a:lnTo>
                      <a:pt x="257175" y="126206"/>
                    </a:lnTo>
                    <a:lnTo>
                      <a:pt x="0" y="13335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2" name="Freeform 91"/>
              <p:cNvSpPr/>
              <p:nvPr/>
            </p:nvSpPr>
            <p:spPr>
              <a:xfrm>
                <a:off x="4919663" y="2769394"/>
                <a:ext cx="47625" cy="207169"/>
              </a:xfrm>
              <a:custGeom>
                <a:avLst/>
                <a:gdLst>
                  <a:gd name="connsiteX0" fmla="*/ 0 w 47625"/>
                  <a:gd name="connsiteY0" fmla="*/ 35719 h 207169"/>
                  <a:gd name="connsiteX1" fmla="*/ 0 w 47625"/>
                  <a:gd name="connsiteY1" fmla="*/ 200025 h 207169"/>
                  <a:gd name="connsiteX2" fmla="*/ 47625 w 47625"/>
                  <a:gd name="connsiteY2" fmla="*/ 207169 h 207169"/>
                  <a:gd name="connsiteX3" fmla="*/ 47625 w 47625"/>
                  <a:gd name="connsiteY3" fmla="*/ 0 h 207169"/>
                  <a:gd name="connsiteX4" fmla="*/ 0 w 47625"/>
                  <a:gd name="connsiteY4" fmla="*/ 35719 h 2071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625" h="207169">
                    <a:moveTo>
                      <a:pt x="0" y="35719"/>
                    </a:moveTo>
                    <a:lnTo>
                      <a:pt x="0" y="200025"/>
                    </a:lnTo>
                    <a:lnTo>
                      <a:pt x="47625" y="207169"/>
                    </a:lnTo>
                    <a:lnTo>
                      <a:pt x="47625" y="0"/>
                    </a:lnTo>
                    <a:lnTo>
                      <a:pt x="0" y="35719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lin ang="162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3" name="Freeform 92"/>
              <p:cNvSpPr/>
              <p:nvPr/>
            </p:nvSpPr>
            <p:spPr>
              <a:xfrm>
                <a:off x="4752975" y="2969419"/>
                <a:ext cx="214313" cy="126206"/>
              </a:xfrm>
              <a:custGeom>
                <a:avLst/>
                <a:gdLst>
                  <a:gd name="connsiteX0" fmla="*/ 164306 w 214313"/>
                  <a:gd name="connsiteY0" fmla="*/ 0 h 126206"/>
                  <a:gd name="connsiteX1" fmla="*/ 214313 w 214313"/>
                  <a:gd name="connsiteY1" fmla="*/ 7144 h 126206"/>
                  <a:gd name="connsiteX2" fmla="*/ 40481 w 214313"/>
                  <a:gd name="connsiteY2" fmla="*/ 126206 h 126206"/>
                  <a:gd name="connsiteX3" fmla="*/ 0 w 214313"/>
                  <a:gd name="connsiteY3" fmla="*/ 116681 h 126206"/>
                  <a:gd name="connsiteX4" fmla="*/ 164306 w 214313"/>
                  <a:gd name="connsiteY4" fmla="*/ 0 h 126206"/>
                  <a:gd name="connsiteX0" fmla="*/ 164306 w 214313"/>
                  <a:gd name="connsiteY0" fmla="*/ 0 h 126206"/>
                  <a:gd name="connsiteX1" fmla="*/ 214313 w 214313"/>
                  <a:gd name="connsiteY1" fmla="*/ 7144 h 126206"/>
                  <a:gd name="connsiteX2" fmla="*/ 40481 w 214313"/>
                  <a:gd name="connsiteY2" fmla="*/ 126206 h 126206"/>
                  <a:gd name="connsiteX3" fmla="*/ 0 w 214313"/>
                  <a:gd name="connsiteY3" fmla="*/ 109537 h 126206"/>
                  <a:gd name="connsiteX4" fmla="*/ 164306 w 214313"/>
                  <a:gd name="connsiteY4" fmla="*/ 0 h 126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4313" h="126206">
                    <a:moveTo>
                      <a:pt x="164306" y="0"/>
                    </a:moveTo>
                    <a:lnTo>
                      <a:pt x="214313" y="7144"/>
                    </a:lnTo>
                    <a:lnTo>
                      <a:pt x="40481" y="126206"/>
                    </a:lnTo>
                    <a:lnTo>
                      <a:pt x="0" y="109537"/>
                    </a:lnTo>
                    <a:lnTo>
                      <a:pt x="164306" y="0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4" name="Freeform 93"/>
              <p:cNvSpPr/>
              <p:nvPr/>
            </p:nvSpPr>
            <p:spPr>
              <a:xfrm>
                <a:off x="4538663" y="3078956"/>
                <a:ext cx="250031" cy="21432"/>
              </a:xfrm>
              <a:custGeom>
                <a:avLst/>
                <a:gdLst>
                  <a:gd name="connsiteX0" fmla="*/ 207168 w 254793"/>
                  <a:gd name="connsiteY0" fmla="*/ 0 h 21432"/>
                  <a:gd name="connsiteX1" fmla="*/ 0 w 254793"/>
                  <a:gd name="connsiteY1" fmla="*/ 0 h 21432"/>
                  <a:gd name="connsiteX2" fmla="*/ 0 w 254793"/>
                  <a:gd name="connsiteY2" fmla="*/ 21432 h 21432"/>
                  <a:gd name="connsiteX3" fmla="*/ 254793 w 254793"/>
                  <a:gd name="connsiteY3" fmla="*/ 21432 h 21432"/>
                  <a:gd name="connsiteX4" fmla="*/ 207168 w 254793"/>
                  <a:gd name="connsiteY4" fmla="*/ 0 h 21432"/>
                  <a:gd name="connsiteX0" fmla="*/ 207168 w 250031"/>
                  <a:gd name="connsiteY0" fmla="*/ 0 h 21432"/>
                  <a:gd name="connsiteX1" fmla="*/ 0 w 250031"/>
                  <a:gd name="connsiteY1" fmla="*/ 0 h 21432"/>
                  <a:gd name="connsiteX2" fmla="*/ 0 w 250031"/>
                  <a:gd name="connsiteY2" fmla="*/ 21432 h 21432"/>
                  <a:gd name="connsiteX3" fmla="*/ 250031 w 250031"/>
                  <a:gd name="connsiteY3" fmla="*/ 21432 h 21432"/>
                  <a:gd name="connsiteX4" fmla="*/ 207168 w 250031"/>
                  <a:gd name="connsiteY4" fmla="*/ 0 h 21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0031" h="21432">
                    <a:moveTo>
                      <a:pt x="207168" y="0"/>
                    </a:moveTo>
                    <a:lnTo>
                      <a:pt x="0" y="0"/>
                    </a:lnTo>
                    <a:lnTo>
                      <a:pt x="0" y="21432"/>
                    </a:lnTo>
                    <a:lnTo>
                      <a:pt x="250031" y="21432"/>
                    </a:lnTo>
                    <a:lnTo>
                      <a:pt x="207168" y="0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4557713" y="2047875"/>
                <a:ext cx="404812" cy="716756"/>
              </a:xfrm>
              <a:custGeom>
                <a:avLst/>
                <a:gdLst>
                  <a:gd name="connsiteX0" fmla="*/ 76200 w 404812"/>
                  <a:gd name="connsiteY0" fmla="*/ 4763 h 716756"/>
                  <a:gd name="connsiteX1" fmla="*/ 42862 w 404812"/>
                  <a:gd name="connsiteY1" fmla="*/ 202406 h 716756"/>
                  <a:gd name="connsiteX2" fmla="*/ 11906 w 404812"/>
                  <a:gd name="connsiteY2" fmla="*/ 521494 h 716756"/>
                  <a:gd name="connsiteX3" fmla="*/ 0 w 404812"/>
                  <a:gd name="connsiteY3" fmla="*/ 714375 h 716756"/>
                  <a:gd name="connsiteX4" fmla="*/ 188118 w 404812"/>
                  <a:gd name="connsiteY4" fmla="*/ 716756 h 716756"/>
                  <a:gd name="connsiteX5" fmla="*/ 238125 w 404812"/>
                  <a:gd name="connsiteY5" fmla="*/ 673894 h 716756"/>
                  <a:gd name="connsiteX6" fmla="*/ 302418 w 404812"/>
                  <a:gd name="connsiteY6" fmla="*/ 588169 h 716756"/>
                  <a:gd name="connsiteX7" fmla="*/ 366712 w 404812"/>
                  <a:gd name="connsiteY7" fmla="*/ 438150 h 716756"/>
                  <a:gd name="connsiteX8" fmla="*/ 400050 w 404812"/>
                  <a:gd name="connsiteY8" fmla="*/ 280988 h 716756"/>
                  <a:gd name="connsiteX9" fmla="*/ 404812 w 404812"/>
                  <a:gd name="connsiteY9" fmla="*/ 202406 h 716756"/>
                  <a:gd name="connsiteX10" fmla="*/ 328612 w 404812"/>
                  <a:gd name="connsiteY10" fmla="*/ 88106 h 716756"/>
                  <a:gd name="connsiteX11" fmla="*/ 223837 w 404812"/>
                  <a:gd name="connsiteY11" fmla="*/ 16669 h 716756"/>
                  <a:gd name="connsiteX12" fmla="*/ 147637 w 404812"/>
                  <a:gd name="connsiteY12" fmla="*/ 0 h 716756"/>
                  <a:gd name="connsiteX13" fmla="*/ 76200 w 404812"/>
                  <a:gd name="connsiteY13" fmla="*/ 4763 h 71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4812" h="716756">
                    <a:moveTo>
                      <a:pt x="76200" y="4763"/>
                    </a:moveTo>
                    <a:lnTo>
                      <a:pt x="42862" y="202406"/>
                    </a:lnTo>
                    <a:lnTo>
                      <a:pt x="11906" y="521494"/>
                    </a:lnTo>
                    <a:lnTo>
                      <a:pt x="0" y="714375"/>
                    </a:lnTo>
                    <a:lnTo>
                      <a:pt x="188118" y="716756"/>
                    </a:lnTo>
                    <a:lnTo>
                      <a:pt x="238125" y="673894"/>
                    </a:lnTo>
                    <a:lnTo>
                      <a:pt x="302418" y="588169"/>
                    </a:lnTo>
                    <a:lnTo>
                      <a:pt x="366712" y="438150"/>
                    </a:lnTo>
                    <a:lnTo>
                      <a:pt x="400050" y="280988"/>
                    </a:lnTo>
                    <a:lnTo>
                      <a:pt x="404812" y="202406"/>
                    </a:lnTo>
                    <a:lnTo>
                      <a:pt x="328612" y="88106"/>
                    </a:lnTo>
                    <a:lnTo>
                      <a:pt x="223837" y="16669"/>
                    </a:lnTo>
                    <a:lnTo>
                      <a:pt x="147637" y="0"/>
                    </a:lnTo>
                    <a:lnTo>
                      <a:pt x="76200" y="4763"/>
                    </a:lnTo>
                    <a:close/>
                  </a:path>
                </a:pathLst>
              </a:custGeom>
              <a:noFill/>
              <a:ln w="19050">
                <a:solidFill>
                  <a:srgbClr val="58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4267200" y="3276600"/>
                <a:ext cx="228600" cy="228600"/>
              </a:xfrm>
              <a:prstGeom prst="ellipse">
                <a:avLst/>
              </a:pr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4267200" y="3810000"/>
                <a:ext cx="228600" cy="228600"/>
              </a:xfrm>
              <a:prstGeom prst="ellipse">
                <a:avLst/>
              </a:pr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>
                <a:off x="4224338" y="2678906"/>
                <a:ext cx="223837" cy="128588"/>
              </a:xfrm>
              <a:custGeom>
                <a:avLst/>
                <a:gdLst>
                  <a:gd name="connsiteX0" fmla="*/ 0 w 223837"/>
                  <a:gd name="connsiteY0" fmla="*/ 76200 h 128588"/>
                  <a:gd name="connsiteX1" fmla="*/ 0 w 223837"/>
                  <a:gd name="connsiteY1" fmla="*/ 128588 h 128588"/>
                  <a:gd name="connsiteX2" fmla="*/ 223837 w 223837"/>
                  <a:gd name="connsiteY2" fmla="*/ 40482 h 128588"/>
                  <a:gd name="connsiteX3" fmla="*/ 219075 w 223837"/>
                  <a:gd name="connsiteY3" fmla="*/ 0 h 128588"/>
                  <a:gd name="connsiteX4" fmla="*/ 0 w 223837"/>
                  <a:gd name="connsiteY4" fmla="*/ 76200 h 128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3837" h="128588">
                    <a:moveTo>
                      <a:pt x="0" y="76200"/>
                    </a:moveTo>
                    <a:lnTo>
                      <a:pt x="0" y="128588"/>
                    </a:lnTo>
                    <a:lnTo>
                      <a:pt x="223837" y="40482"/>
                    </a:lnTo>
                    <a:lnTo>
                      <a:pt x="219075" y="0"/>
                    </a:lnTo>
                    <a:lnTo>
                      <a:pt x="0" y="76200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>
              <a:xfrm>
                <a:off x="4441030" y="1866900"/>
                <a:ext cx="130969" cy="854869"/>
              </a:xfrm>
              <a:custGeom>
                <a:avLst/>
                <a:gdLst>
                  <a:gd name="connsiteX0" fmla="*/ 0 w 121444"/>
                  <a:gd name="connsiteY0" fmla="*/ 854869 h 854869"/>
                  <a:gd name="connsiteX1" fmla="*/ 33338 w 121444"/>
                  <a:gd name="connsiteY1" fmla="*/ 552450 h 854869"/>
                  <a:gd name="connsiteX2" fmla="*/ 59532 w 121444"/>
                  <a:gd name="connsiteY2" fmla="*/ 326231 h 854869"/>
                  <a:gd name="connsiteX3" fmla="*/ 73819 w 121444"/>
                  <a:gd name="connsiteY3" fmla="*/ 216694 h 854869"/>
                  <a:gd name="connsiteX4" fmla="*/ 92869 w 121444"/>
                  <a:gd name="connsiteY4" fmla="*/ 114300 h 854869"/>
                  <a:gd name="connsiteX5" fmla="*/ 102394 w 121444"/>
                  <a:gd name="connsiteY5" fmla="*/ 47625 h 854869"/>
                  <a:gd name="connsiteX6" fmla="*/ 114300 w 121444"/>
                  <a:gd name="connsiteY6" fmla="*/ 26194 h 854869"/>
                  <a:gd name="connsiteX7" fmla="*/ 121444 w 121444"/>
                  <a:gd name="connsiteY7" fmla="*/ 23813 h 854869"/>
                  <a:gd name="connsiteX8" fmla="*/ 111919 w 121444"/>
                  <a:gd name="connsiteY8" fmla="*/ 0 h 854869"/>
                  <a:gd name="connsiteX9" fmla="*/ 78582 w 121444"/>
                  <a:gd name="connsiteY9" fmla="*/ 121444 h 854869"/>
                  <a:gd name="connsiteX10" fmla="*/ 54769 w 121444"/>
                  <a:gd name="connsiteY10" fmla="*/ 247650 h 854869"/>
                  <a:gd name="connsiteX11" fmla="*/ 19050 w 121444"/>
                  <a:gd name="connsiteY11" fmla="*/ 547688 h 854869"/>
                  <a:gd name="connsiteX12" fmla="*/ 0 w 121444"/>
                  <a:gd name="connsiteY12" fmla="*/ 854869 h 854869"/>
                  <a:gd name="connsiteX0" fmla="*/ 9525 w 130969"/>
                  <a:gd name="connsiteY0" fmla="*/ 854869 h 854869"/>
                  <a:gd name="connsiteX1" fmla="*/ 42863 w 130969"/>
                  <a:gd name="connsiteY1" fmla="*/ 552450 h 854869"/>
                  <a:gd name="connsiteX2" fmla="*/ 69057 w 130969"/>
                  <a:gd name="connsiteY2" fmla="*/ 326231 h 854869"/>
                  <a:gd name="connsiteX3" fmla="*/ 83344 w 130969"/>
                  <a:gd name="connsiteY3" fmla="*/ 216694 h 854869"/>
                  <a:gd name="connsiteX4" fmla="*/ 102394 w 130969"/>
                  <a:gd name="connsiteY4" fmla="*/ 114300 h 854869"/>
                  <a:gd name="connsiteX5" fmla="*/ 111919 w 130969"/>
                  <a:gd name="connsiteY5" fmla="*/ 47625 h 854869"/>
                  <a:gd name="connsiteX6" fmla="*/ 123825 w 130969"/>
                  <a:gd name="connsiteY6" fmla="*/ 26194 h 854869"/>
                  <a:gd name="connsiteX7" fmla="*/ 130969 w 130969"/>
                  <a:gd name="connsiteY7" fmla="*/ 23813 h 854869"/>
                  <a:gd name="connsiteX8" fmla="*/ 121444 w 130969"/>
                  <a:gd name="connsiteY8" fmla="*/ 0 h 854869"/>
                  <a:gd name="connsiteX9" fmla="*/ 88107 w 130969"/>
                  <a:gd name="connsiteY9" fmla="*/ 121444 h 854869"/>
                  <a:gd name="connsiteX10" fmla="*/ 64294 w 130969"/>
                  <a:gd name="connsiteY10" fmla="*/ 247650 h 854869"/>
                  <a:gd name="connsiteX11" fmla="*/ 28575 w 130969"/>
                  <a:gd name="connsiteY11" fmla="*/ 547688 h 854869"/>
                  <a:gd name="connsiteX12" fmla="*/ 0 w 130969"/>
                  <a:gd name="connsiteY12" fmla="*/ 812006 h 854869"/>
                  <a:gd name="connsiteX13" fmla="*/ 9525 w 130969"/>
                  <a:gd name="connsiteY13" fmla="*/ 854869 h 854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0969" h="854869">
                    <a:moveTo>
                      <a:pt x="9525" y="854869"/>
                    </a:moveTo>
                    <a:lnTo>
                      <a:pt x="42863" y="552450"/>
                    </a:lnTo>
                    <a:lnTo>
                      <a:pt x="69057" y="326231"/>
                    </a:lnTo>
                    <a:lnTo>
                      <a:pt x="83344" y="216694"/>
                    </a:lnTo>
                    <a:lnTo>
                      <a:pt x="102394" y="114300"/>
                    </a:lnTo>
                    <a:lnTo>
                      <a:pt x="111919" y="47625"/>
                    </a:lnTo>
                    <a:lnTo>
                      <a:pt x="123825" y="26194"/>
                    </a:lnTo>
                    <a:lnTo>
                      <a:pt x="130969" y="23813"/>
                    </a:lnTo>
                    <a:lnTo>
                      <a:pt x="121444" y="0"/>
                    </a:lnTo>
                    <a:lnTo>
                      <a:pt x="88107" y="121444"/>
                    </a:lnTo>
                    <a:lnTo>
                      <a:pt x="64294" y="247650"/>
                    </a:lnTo>
                    <a:lnTo>
                      <a:pt x="28575" y="547688"/>
                    </a:lnTo>
                    <a:cubicBezTo>
                      <a:pt x="22225" y="623888"/>
                      <a:pt x="6350" y="735806"/>
                      <a:pt x="0" y="812006"/>
                    </a:cubicBezTo>
                    <a:lnTo>
                      <a:pt x="9525" y="854869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4217888" y="1839257"/>
            <a:ext cx="1156942" cy="2727047"/>
            <a:chOff x="4217888" y="1839257"/>
            <a:chExt cx="1156942" cy="2727047"/>
          </a:xfrm>
        </p:grpSpPr>
        <p:sp>
          <p:nvSpPr>
            <p:cNvPr id="2" name="Freeform 1"/>
            <p:cNvSpPr/>
            <p:nvPr/>
          </p:nvSpPr>
          <p:spPr>
            <a:xfrm>
              <a:off x="4701679" y="1921903"/>
              <a:ext cx="458862" cy="601841"/>
            </a:xfrm>
            <a:custGeom>
              <a:avLst/>
              <a:gdLst>
                <a:gd name="connsiteX0" fmla="*/ 418961 w 458862"/>
                <a:gd name="connsiteY0" fmla="*/ 601841 h 601841"/>
                <a:gd name="connsiteX1" fmla="*/ 422286 w 458862"/>
                <a:gd name="connsiteY1" fmla="*/ 541989 h 601841"/>
                <a:gd name="connsiteX2" fmla="*/ 432261 w 458862"/>
                <a:gd name="connsiteY2" fmla="*/ 485463 h 601841"/>
                <a:gd name="connsiteX3" fmla="*/ 458862 w 458862"/>
                <a:gd name="connsiteY3" fmla="*/ 445562 h 601841"/>
                <a:gd name="connsiteX4" fmla="*/ 435586 w 458862"/>
                <a:gd name="connsiteY4" fmla="*/ 335834 h 601841"/>
                <a:gd name="connsiteX5" fmla="*/ 345809 w 458862"/>
                <a:gd name="connsiteY5" fmla="*/ 172904 h 601841"/>
                <a:gd name="connsiteX6" fmla="*/ 232756 w 458862"/>
                <a:gd name="connsiteY6" fmla="*/ 53201 h 601841"/>
                <a:gd name="connsiteX7" fmla="*/ 146304 w 458862"/>
                <a:gd name="connsiteY7" fmla="*/ 0 h 601841"/>
                <a:gd name="connsiteX8" fmla="*/ 109728 w 458862"/>
                <a:gd name="connsiteY8" fmla="*/ 23275 h 601841"/>
                <a:gd name="connsiteX9" fmla="*/ 59851 w 458862"/>
                <a:gd name="connsiteY9" fmla="*/ 33250 h 601841"/>
                <a:gd name="connsiteX10" fmla="*/ 0 w 458862"/>
                <a:gd name="connsiteY10" fmla="*/ 19950 h 601841"/>
                <a:gd name="connsiteX11" fmla="*/ 418961 w 458862"/>
                <a:gd name="connsiteY11" fmla="*/ 601841 h 601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58862" h="601841">
                  <a:moveTo>
                    <a:pt x="418961" y="601841"/>
                  </a:moveTo>
                  <a:lnTo>
                    <a:pt x="422286" y="541989"/>
                  </a:lnTo>
                  <a:lnTo>
                    <a:pt x="432261" y="485463"/>
                  </a:lnTo>
                  <a:lnTo>
                    <a:pt x="458862" y="445562"/>
                  </a:lnTo>
                  <a:lnTo>
                    <a:pt x="435586" y="335834"/>
                  </a:lnTo>
                  <a:lnTo>
                    <a:pt x="345809" y="172904"/>
                  </a:lnTo>
                  <a:lnTo>
                    <a:pt x="232756" y="53201"/>
                  </a:lnTo>
                  <a:lnTo>
                    <a:pt x="146304" y="0"/>
                  </a:lnTo>
                  <a:lnTo>
                    <a:pt x="109728" y="23275"/>
                  </a:lnTo>
                  <a:lnTo>
                    <a:pt x="59851" y="33250"/>
                  </a:lnTo>
                  <a:lnTo>
                    <a:pt x="0" y="19950"/>
                  </a:lnTo>
                  <a:lnTo>
                    <a:pt x="418961" y="601841"/>
                  </a:lnTo>
                  <a:close/>
                </a:path>
              </a:pathLst>
            </a:custGeom>
            <a:gradFill flip="none" rotWithShape="1">
              <a:gsLst>
                <a:gs pos="39000">
                  <a:srgbClr val="460000"/>
                </a:gs>
                <a:gs pos="68000">
                  <a:srgbClr val="1A0000"/>
                </a:gs>
              </a:gsLst>
              <a:path path="circle">
                <a:fillToRect l="100000" b="100000"/>
              </a:path>
              <a:tileRect t="-100000" r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4217888" y="1839257"/>
              <a:ext cx="1156942" cy="2727047"/>
              <a:chOff x="4222777" y="1840706"/>
              <a:chExt cx="1156942" cy="2727047"/>
            </a:xfrm>
          </p:grpSpPr>
          <p:sp>
            <p:nvSpPr>
              <p:cNvPr id="7" name="Freeform 6"/>
              <p:cNvSpPr/>
              <p:nvPr/>
            </p:nvSpPr>
            <p:spPr>
              <a:xfrm>
                <a:off x="4225159" y="1873844"/>
                <a:ext cx="927913" cy="2689147"/>
              </a:xfrm>
              <a:custGeom>
                <a:avLst/>
                <a:gdLst>
                  <a:gd name="connsiteX0" fmla="*/ 4505 w 932418"/>
                  <a:gd name="connsiteY0" fmla="*/ 0 h 2689147"/>
                  <a:gd name="connsiteX1" fmla="*/ 135133 w 932418"/>
                  <a:gd name="connsiteY1" fmla="*/ 0 h 2689147"/>
                  <a:gd name="connsiteX2" fmla="*/ 252248 w 932418"/>
                  <a:gd name="connsiteY2" fmla="*/ 9009 h 2689147"/>
                  <a:gd name="connsiteX3" fmla="*/ 355850 w 932418"/>
                  <a:gd name="connsiteY3" fmla="*/ 22523 h 2689147"/>
                  <a:gd name="connsiteX4" fmla="*/ 481975 w 932418"/>
                  <a:gd name="connsiteY4" fmla="*/ 67567 h 2689147"/>
                  <a:gd name="connsiteX5" fmla="*/ 599090 w 932418"/>
                  <a:gd name="connsiteY5" fmla="*/ 135133 h 2689147"/>
                  <a:gd name="connsiteX6" fmla="*/ 716205 w 932418"/>
                  <a:gd name="connsiteY6" fmla="*/ 252249 h 2689147"/>
                  <a:gd name="connsiteX7" fmla="*/ 801789 w 932418"/>
                  <a:gd name="connsiteY7" fmla="*/ 378373 h 2689147"/>
                  <a:gd name="connsiteX8" fmla="*/ 878365 w 932418"/>
                  <a:gd name="connsiteY8" fmla="*/ 558550 h 2689147"/>
                  <a:gd name="connsiteX9" fmla="*/ 932418 w 932418"/>
                  <a:gd name="connsiteY9" fmla="*/ 765754 h 2689147"/>
                  <a:gd name="connsiteX10" fmla="*/ 932418 w 932418"/>
                  <a:gd name="connsiteY10" fmla="*/ 1324304 h 2689147"/>
                  <a:gd name="connsiteX11" fmla="*/ 914400 w 932418"/>
                  <a:gd name="connsiteY11" fmla="*/ 1630605 h 2689147"/>
                  <a:gd name="connsiteX12" fmla="*/ 855843 w 932418"/>
                  <a:gd name="connsiteY12" fmla="*/ 1959429 h 2689147"/>
                  <a:gd name="connsiteX13" fmla="*/ 810798 w 932418"/>
                  <a:gd name="connsiteY13" fmla="*/ 2144111 h 2689147"/>
                  <a:gd name="connsiteX14" fmla="*/ 779267 w 932418"/>
                  <a:gd name="connsiteY14" fmla="*/ 2270235 h 2689147"/>
                  <a:gd name="connsiteX15" fmla="*/ 635125 w 932418"/>
                  <a:gd name="connsiteY15" fmla="*/ 2310775 h 2689147"/>
                  <a:gd name="connsiteX16" fmla="*/ 477470 w 932418"/>
                  <a:gd name="connsiteY16" fmla="*/ 2369332 h 2689147"/>
                  <a:gd name="connsiteX17" fmla="*/ 333328 w 932418"/>
                  <a:gd name="connsiteY17" fmla="*/ 2445908 h 2689147"/>
                  <a:gd name="connsiteX18" fmla="*/ 247744 w 932418"/>
                  <a:gd name="connsiteY18" fmla="*/ 2554014 h 2689147"/>
                  <a:gd name="connsiteX19" fmla="*/ 216213 w 932418"/>
                  <a:gd name="connsiteY19" fmla="*/ 2612572 h 2689147"/>
                  <a:gd name="connsiteX20" fmla="*/ 112611 w 932418"/>
                  <a:gd name="connsiteY20" fmla="*/ 2671129 h 2689147"/>
                  <a:gd name="connsiteX21" fmla="*/ 0 w 932418"/>
                  <a:gd name="connsiteY21" fmla="*/ 2689147 h 2689147"/>
                  <a:gd name="connsiteX0" fmla="*/ 0 w 927913"/>
                  <a:gd name="connsiteY0" fmla="*/ 0 h 2689147"/>
                  <a:gd name="connsiteX1" fmla="*/ 130628 w 927913"/>
                  <a:gd name="connsiteY1" fmla="*/ 0 h 2689147"/>
                  <a:gd name="connsiteX2" fmla="*/ 247743 w 927913"/>
                  <a:gd name="connsiteY2" fmla="*/ 9009 h 2689147"/>
                  <a:gd name="connsiteX3" fmla="*/ 351345 w 927913"/>
                  <a:gd name="connsiteY3" fmla="*/ 22523 h 2689147"/>
                  <a:gd name="connsiteX4" fmla="*/ 477470 w 927913"/>
                  <a:gd name="connsiteY4" fmla="*/ 67567 h 2689147"/>
                  <a:gd name="connsiteX5" fmla="*/ 594585 w 927913"/>
                  <a:gd name="connsiteY5" fmla="*/ 135133 h 2689147"/>
                  <a:gd name="connsiteX6" fmla="*/ 711700 w 927913"/>
                  <a:gd name="connsiteY6" fmla="*/ 252249 h 2689147"/>
                  <a:gd name="connsiteX7" fmla="*/ 797284 w 927913"/>
                  <a:gd name="connsiteY7" fmla="*/ 378373 h 2689147"/>
                  <a:gd name="connsiteX8" fmla="*/ 873860 w 927913"/>
                  <a:gd name="connsiteY8" fmla="*/ 558550 h 2689147"/>
                  <a:gd name="connsiteX9" fmla="*/ 927913 w 927913"/>
                  <a:gd name="connsiteY9" fmla="*/ 765754 h 2689147"/>
                  <a:gd name="connsiteX10" fmla="*/ 927913 w 927913"/>
                  <a:gd name="connsiteY10" fmla="*/ 1324304 h 2689147"/>
                  <a:gd name="connsiteX11" fmla="*/ 909895 w 927913"/>
                  <a:gd name="connsiteY11" fmla="*/ 1630605 h 2689147"/>
                  <a:gd name="connsiteX12" fmla="*/ 851338 w 927913"/>
                  <a:gd name="connsiteY12" fmla="*/ 1959429 h 2689147"/>
                  <a:gd name="connsiteX13" fmla="*/ 806293 w 927913"/>
                  <a:gd name="connsiteY13" fmla="*/ 2144111 h 2689147"/>
                  <a:gd name="connsiteX14" fmla="*/ 774762 w 927913"/>
                  <a:gd name="connsiteY14" fmla="*/ 2270235 h 2689147"/>
                  <a:gd name="connsiteX15" fmla="*/ 630620 w 927913"/>
                  <a:gd name="connsiteY15" fmla="*/ 2310775 h 2689147"/>
                  <a:gd name="connsiteX16" fmla="*/ 472965 w 927913"/>
                  <a:gd name="connsiteY16" fmla="*/ 2369332 h 2689147"/>
                  <a:gd name="connsiteX17" fmla="*/ 328823 w 927913"/>
                  <a:gd name="connsiteY17" fmla="*/ 2445908 h 2689147"/>
                  <a:gd name="connsiteX18" fmla="*/ 243239 w 927913"/>
                  <a:gd name="connsiteY18" fmla="*/ 2554014 h 2689147"/>
                  <a:gd name="connsiteX19" fmla="*/ 211708 w 927913"/>
                  <a:gd name="connsiteY19" fmla="*/ 2612572 h 2689147"/>
                  <a:gd name="connsiteX20" fmla="*/ 108106 w 927913"/>
                  <a:gd name="connsiteY20" fmla="*/ 2671129 h 2689147"/>
                  <a:gd name="connsiteX21" fmla="*/ 16926 w 927913"/>
                  <a:gd name="connsiteY21" fmla="*/ 2689147 h 2689147"/>
                  <a:gd name="connsiteX0" fmla="*/ 0 w 927913"/>
                  <a:gd name="connsiteY0" fmla="*/ 0 h 2689147"/>
                  <a:gd name="connsiteX1" fmla="*/ 130628 w 927913"/>
                  <a:gd name="connsiteY1" fmla="*/ 0 h 2689147"/>
                  <a:gd name="connsiteX2" fmla="*/ 247743 w 927913"/>
                  <a:gd name="connsiteY2" fmla="*/ 9009 h 2689147"/>
                  <a:gd name="connsiteX3" fmla="*/ 351345 w 927913"/>
                  <a:gd name="connsiteY3" fmla="*/ 22523 h 2689147"/>
                  <a:gd name="connsiteX4" fmla="*/ 477470 w 927913"/>
                  <a:gd name="connsiteY4" fmla="*/ 67567 h 2689147"/>
                  <a:gd name="connsiteX5" fmla="*/ 594585 w 927913"/>
                  <a:gd name="connsiteY5" fmla="*/ 135133 h 2689147"/>
                  <a:gd name="connsiteX6" fmla="*/ 711700 w 927913"/>
                  <a:gd name="connsiteY6" fmla="*/ 252249 h 2689147"/>
                  <a:gd name="connsiteX7" fmla="*/ 797284 w 927913"/>
                  <a:gd name="connsiteY7" fmla="*/ 378373 h 2689147"/>
                  <a:gd name="connsiteX8" fmla="*/ 873860 w 927913"/>
                  <a:gd name="connsiteY8" fmla="*/ 558550 h 2689147"/>
                  <a:gd name="connsiteX9" fmla="*/ 927913 w 927913"/>
                  <a:gd name="connsiteY9" fmla="*/ 765754 h 2689147"/>
                  <a:gd name="connsiteX10" fmla="*/ 927913 w 927913"/>
                  <a:gd name="connsiteY10" fmla="*/ 1324304 h 2689147"/>
                  <a:gd name="connsiteX11" fmla="*/ 909895 w 927913"/>
                  <a:gd name="connsiteY11" fmla="*/ 1630605 h 2689147"/>
                  <a:gd name="connsiteX12" fmla="*/ 851338 w 927913"/>
                  <a:gd name="connsiteY12" fmla="*/ 1959429 h 2689147"/>
                  <a:gd name="connsiteX13" fmla="*/ 806293 w 927913"/>
                  <a:gd name="connsiteY13" fmla="*/ 2144111 h 2689147"/>
                  <a:gd name="connsiteX14" fmla="*/ 774762 w 927913"/>
                  <a:gd name="connsiteY14" fmla="*/ 2270235 h 2689147"/>
                  <a:gd name="connsiteX15" fmla="*/ 630620 w 927913"/>
                  <a:gd name="connsiteY15" fmla="*/ 2310775 h 2689147"/>
                  <a:gd name="connsiteX16" fmla="*/ 472965 w 927913"/>
                  <a:gd name="connsiteY16" fmla="*/ 2369332 h 2689147"/>
                  <a:gd name="connsiteX17" fmla="*/ 328823 w 927913"/>
                  <a:gd name="connsiteY17" fmla="*/ 2445908 h 2689147"/>
                  <a:gd name="connsiteX18" fmla="*/ 243239 w 927913"/>
                  <a:gd name="connsiteY18" fmla="*/ 2554014 h 2689147"/>
                  <a:gd name="connsiteX19" fmla="*/ 211708 w 927913"/>
                  <a:gd name="connsiteY19" fmla="*/ 2612572 h 2689147"/>
                  <a:gd name="connsiteX20" fmla="*/ 108106 w 927913"/>
                  <a:gd name="connsiteY20" fmla="*/ 2671129 h 2689147"/>
                  <a:gd name="connsiteX21" fmla="*/ 7401 w 927913"/>
                  <a:gd name="connsiteY21" fmla="*/ 2689147 h 2689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927913" h="2689147">
                    <a:moveTo>
                      <a:pt x="0" y="0"/>
                    </a:moveTo>
                    <a:lnTo>
                      <a:pt x="130628" y="0"/>
                    </a:lnTo>
                    <a:lnTo>
                      <a:pt x="247743" y="9009"/>
                    </a:lnTo>
                    <a:lnTo>
                      <a:pt x="351345" y="22523"/>
                    </a:lnTo>
                    <a:lnTo>
                      <a:pt x="477470" y="67567"/>
                    </a:lnTo>
                    <a:lnTo>
                      <a:pt x="594585" y="135133"/>
                    </a:lnTo>
                    <a:lnTo>
                      <a:pt x="711700" y="252249"/>
                    </a:lnTo>
                    <a:lnTo>
                      <a:pt x="797284" y="378373"/>
                    </a:lnTo>
                    <a:lnTo>
                      <a:pt x="873860" y="558550"/>
                    </a:lnTo>
                    <a:lnTo>
                      <a:pt x="927913" y="765754"/>
                    </a:lnTo>
                    <a:lnTo>
                      <a:pt x="927913" y="1324304"/>
                    </a:lnTo>
                    <a:lnTo>
                      <a:pt x="909895" y="1630605"/>
                    </a:lnTo>
                    <a:lnTo>
                      <a:pt x="851338" y="1959429"/>
                    </a:lnTo>
                    <a:lnTo>
                      <a:pt x="806293" y="2144111"/>
                    </a:lnTo>
                    <a:lnTo>
                      <a:pt x="774762" y="2270235"/>
                    </a:lnTo>
                    <a:lnTo>
                      <a:pt x="630620" y="2310775"/>
                    </a:lnTo>
                    <a:lnTo>
                      <a:pt x="472965" y="2369332"/>
                    </a:lnTo>
                    <a:lnTo>
                      <a:pt x="328823" y="2445908"/>
                    </a:lnTo>
                    <a:lnTo>
                      <a:pt x="243239" y="2554014"/>
                    </a:lnTo>
                    <a:lnTo>
                      <a:pt x="211708" y="2612572"/>
                    </a:lnTo>
                    <a:lnTo>
                      <a:pt x="108106" y="2671129"/>
                    </a:lnTo>
                    <a:lnTo>
                      <a:pt x="7401" y="2689147"/>
                    </a:lnTo>
                  </a:path>
                </a:pathLst>
              </a:custGeom>
              <a:gradFill flip="none" rotWithShape="1">
                <a:gsLst>
                  <a:gs pos="39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4222777" y="3147825"/>
                <a:ext cx="389763" cy="1419928"/>
              </a:xfrm>
              <a:custGeom>
                <a:avLst/>
                <a:gdLst>
                  <a:gd name="connsiteX0" fmla="*/ 0 w 387381"/>
                  <a:gd name="connsiteY0" fmla="*/ 4504 h 1405383"/>
                  <a:gd name="connsiteX1" fmla="*/ 112610 w 387381"/>
                  <a:gd name="connsiteY1" fmla="*/ 0 h 1405383"/>
                  <a:gd name="connsiteX2" fmla="*/ 225221 w 387381"/>
                  <a:gd name="connsiteY2" fmla="*/ 22522 h 1405383"/>
                  <a:gd name="connsiteX3" fmla="*/ 301797 w 387381"/>
                  <a:gd name="connsiteY3" fmla="*/ 67566 h 1405383"/>
                  <a:gd name="connsiteX4" fmla="*/ 342337 w 387381"/>
                  <a:gd name="connsiteY4" fmla="*/ 139637 h 1405383"/>
                  <a:gd name="connsiteX5" fmla="*/ 378372 w 387381"/>
                  <a:gd name="connsiteY5" fmla="*/ 351346 h 1405383"/>
                  <a:gd name="connsiteX6" fmla="*/ 387381 w 387381"/>
                  <a:gd name="connsiteY6" fmla="*/ 675665 h 1405383"/>
                  <a:gd name="connsiteX7" fmla="*/ 364859 w 387381"/>
                  <a:gd name="connsiteY7" fmla="*/ 945931 h 1405383"/>
                  <a:gd name="connsiteX8" fmla="*/ 342337 w 387381"/>
                  <a:gd name="connsiteY8" fmla="*/ 1117099 h 1405383"/>
                  <a:gd name="connsiteX9" fmla="*/ 297292 w 387381"/>
                  <a:gd name="connsiteY9" fmla="*/ 1229710 h 1405383"/>
                  <a:gd name="connsiteX10" fmla="*/ 238735 w 387381"/>
                  <a:gd name="connsiteY10" fmla="*/ 1319799 h 1405383"/>
                  <a:gd name="connsiteX11" fmla="*/ 171168 w 387381"/>
                  <a:gd name="connsiteY11" fmla="*/ 1360339 h 1405383"/>
                  <a:gd name="connsiteX12" fmla="*/ 99097 w 387381"/>
                  <a:gd name="connsiteY12" fmla="*/ 1396374 h 1405383"/>
                  <a:gd name="connsiteX13" fmla="*/ 9008 w 387381"/>
                  <a:gd name="connsiteY13" fmla="*/ 1405383 h 1405383"/>
                  <a:gd name="connsiteX0" fmla="*/ 0 w 382619"/>
                  <a:gd name="connsiteY0" fmla="*/ 0 h 1412785"/>
                  <a:gd name="connsiteX1" fmla="*/ 107848 w 382619"/>
                  <a:gd name="connsiteY1" fmla="*/ 7402 h 1412785"/>
                  <a:gd name="connsiteX2" fmla="*/ 220459 w 382619"/>
                  <a:gd name="connsiteY2" fmla="*/ 29924 h 1412785"/>
                  <a:gd name="connsiteX3" fmla="*/ 297035 w 382619"/>
                  <a:gd name="connsiteY3" fmla="*/ 74968 h 1412785"/>
                  <a:gd name="connsiteX4" fmla="*/ 337575 w 382619"/>
                  <a:gd name="connsiteY4" fmla="*/ 147039 h 1412785"/>
                  <a:gd name="connsiteX5" fmla="*/ 373610 w 382619"/>
                  <a:gd name="connsiteY5" fmla="*/ 358748 h 1412785"/>
                  <a:gd name="connsiteX6" fmla="*/ 382619 w 382619"/>
                  <a:gd name="connsiteY6" fmla="*/ 683067 h 1412785"/>
                  <a:gd name="connsiteX7" fmla="*/ 360097 w 382619"/>
                  <a:gd name="connsiteY7" fmla="*/ 953333 h 1412785"/>
                  <a:gd name="connsiteX8" fmla="*/ 337575 w 382619"/>
                  <a:gd name="connsiteY8" fmla="*/ 1124501 h 1412785"/>
                  <a:gd name="connsiteX9" fmla="*/ 292530 w 382619"/>
                  <a:gd name="connsiteY9" fmla="*/ 1237112 h 1412785"/>
                  <a:gd name="connsiteX10" fmla="*/ 233973 w 382619"/>
                  <a:gd name="connsiteY10" fmla="*/ 1327201 h 1412785"/>
                  <a:gd name="connsiteX11" fmla="*/ 166406 w 382619"/>
                  <a:gd name="connsiteY11" fmla="*/ 1367741 h 1412785"/>
                  <a:gd name="connsiteX12" fmla="*/ 94335 w 382619"/>
                  <a:gd name="connsiteY12" fmla="*/ 1403776 h 1412785"/>
                  <a:gd name="connsiteX13" fmla="*/ 4246 w 382619"/>
                  <a:gd name="connsiteY13" fmla="*/ 1412785 h 1412785"/>
                  <a:gd name="connsiteX0" fmla="*/ 0 w 389763"/>
                  <a:gd name="connsiteY0" fmla="*/ 0 h 1415166"/>
                  <a:gd name="connsiteX1" fmla="*/ 114992 w 389763"/>
                  <a:gd name="connsiteY1" fmla="*/ 9783 h 1415166"/>
                  <a:gd name="connsiteX2" fmla="*/ 227603 w 389763"/>
                  <a:gd name="connsiteY2" fmla="*/ 32305 h 1415166"/>
                  <a:gd name="connsiteX3" fmla="*/ 304179 w 389763"/>
                  <a:gd name="connsiteY3" fmla="*/ 77349 h 1415166"/>
                  <a:gd name="connsiteX4" fmla="*/ 344719 w 389763"/>
                  <a:gd name="connsiteY4" fmla="*/ 149420 h 1415166"/>
                  <a:gd name="connsiteX5" fmla="*/ 380754 w 389763"/>
                  <a:gd name="connsiteY5" fmla="*/ 361129 h 1415166"/>
                  <a:gd name="connsiteX6" fmla="*/ 389763 w 389763"/>
                  <a:gd name="connsiteY6" fmla="*/ 685448 h 1415166"/>
                  <a:gd name="connsiteX7" fmla="*/ 367241 w 389763"/>
                  <a:gd name="connsiteY7" fmla="*/ 955714 h 1415166"/>
                  <a:gd name="connsiteX8" fmla="*/ 344719 w 389763"/>
                  <a:gd name="connsiteY8" fmla="*/ 1126882 h 1415166"/>
                  <a:gd name="connsiteX9" fmla="*/ 299674 w 389763"/>
                  <a:gd name="connsiteY9" fmla="*/ 1239493 h 1415166"/>
                  <a:gd name="connsiteX10" fmla="*/ 241117 w 389763"/>
                  <a:gd name="connsiteY10" fmla="*/ 1329582 h 1415166"/>
                  <a:gd name="connsiteX11" fmla="*/ 173550 w 389763"/>
                  <a:gd name="connsiteY11" fmla="*/ 1370122 h 1415166"/>
                  <a:gd name="connsiteX12" fmla="*/ 101479 w 389763"/>
                  <a:gd name="connsiteY12" fmla="*/ 1406157 h 1415166"/>
                  <a:gd name="connsiteX13" fmla="*/ 11390 w 389763"/>
                  <a:gd name="connsiteY13" fmla="*/ 1415166 h 1415166"/>
                  <a:gd name="connsiteX0" fmla="*/ 0 w 389763"/>
                  <a:gd name="connsiteY0" fmla="*/ 0 h 1419928"/>
                  <a:gd name="connsiteX1" fmla="*/ 114992 w 389763"/>
                  <a:gd name="connsiteY1" fmla="*/ 9783 h 1419928"/>
                  <a:gd name="connsiteX2" fmla="*/ 227603 w 389763"/>
                  <a:gd name="connsiteY2" fmla="*/ 32305 h 1419928"/>
                  <a:gd name="connsiteX3" fmla="*/ 304179 w 389763"/>
                  <a:gd name="connsiteY3" fmla="*/ 77349 h 1419928"/>
                  <a:gd name="connsiteX4" fmla="*/ 344719 w 389763"/>
                  <a:gd name="connsiteY4" fmla="*/ 149420 h 1419928"/>
                  <a:gd name="connsiteX5" fmla="*/ 380754 w 389763"/>
                  <a:gd name="connsiteY5" fmla="*/ 361129 h 1419928"/>
                  <a:gd name="connsiteX6" fmla="*/ 389763 w 389763"/>
                  <a:gd name="connsiteY6" fmla="*/ 685448 h 1419928"/>
                  <a:gd name="connsiteX7" fmla="*/ 367241 w 389763"/>
                  <a:gd name="connsiteY7" fmla="*/ 955714 h 1419928"/>
                  <a:gd name="connsiteX8" fmla="*/ 344719 w 389763"/>
                  <a:gd name="connsiteY8" fmla="*/ 1126882 h 1419928"/>
                  <a:gd name="connsiteX9" fmla="*/ 299674 w 389763"/>
                  <a:gd name="connsiteY9" fmla="*/ 1239493 h 1419928"/>
                  <a:gd name="connsiteX10" fmla="*/ 241117 w 389763"/>
                  <a:gd name="connsiteY10" fmla="*/ 1329582 h 1419928"/>
                  <a:gd name="connsiteX11" fmla="*/ 173550 w 389763"/>
                  <a:gd name="connsiteY11" fmla="*/ 1370122 h 1419928"/>
                  <a:gd name="connsiteX12" fmla="*/ 101479 w 389763"/>
                  <a:gd name="connsiteY12" fmla="*/ 1406157 h 1419928"/>
                  <a:gd name="connsiteX13" fmla="*/ 6628 w 389763"/>
                  <a:gd name="connsiteY13" fmla="*/ 1419928 h 1419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89763" h="1419928">
                    <a:moveTo>
                      <a:pt x="0" y="0"/>
                    </a:moveTo>
                    <a:lnTo>
                      <a:pt x="114992" y="9783"/>
                    </a:lnTo>
                    <a:lnTo>
                      <a:pt x="227603" y="32305"/>
                    </a:lnTo>
                    <a:lnTo>
                      <a:pt x="304179" y="77349"/>
                    </a:lnTo>
                    <a:lnTo>
                      <a:pt x="344719" y="149420"/>
                    </a:lnTo>
                    <a:lnTo>
                      <a:pt x="380754" y="361129"/>
                    </a:lnTo>
                    <a:lnTo>
                      <a:pt x="389763" y="685448"/>
                    </a:lnTo>
                    <a:lnTo>
                      <a:pt x="367241" y="955714"/>
                    </a:lnTo>
                    <a:lnTo>
                      <a:pt x="344719" y="1126882"/>
                    </a:lnTo>
                    <a:lnTo>
                      <a:pt x="299674" y="1239493"/>
                    </a:lnTo>
                    <a:lnTo>
                      <a:pt x="241117" y="1329582"/>
                    </a:lnTo>
                    <a:lnTo>
                      <a:pt x="173550" y="1370122"/>
                    </a:lnTo>
                    <a:lnTo>
                      <a:pt x="101479" y="1406157"/>
                    </a:lnTo>
                    <a:lnTo>
                      <a:pt x="6628" y="1419928"/>
                    </a:lnTo>
                  </a:path>
                </a:pathLst>
              </a:custGeom>
              <a:gradFill>
                <a:gsLst>
                  <a:gs pos="34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153072" y="2667000"/>
                <a:ext cx="180928" cy="609600"/>
              </a:xfrm>
              <a:prstGeom prst="rect">
                <a:avLst/>
              </a:prstGeom>
              <a:gradFill flip="none" rotWithShape="1">
                <a:gsLst>
                  <a:gs pos="47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4999921" y="2986439"/>
                <a:ext cx="256753" cy="1391870"/>
              </a:xfrm>
              <a:custGeom>
                <a:avLst/>
                <a:gdLst>
                  <a:gd name="connsiteX0" fmla="*/ 256753 w 256753"/>
                  <a:gd name="connsiteY0" fmla="*/ 0 h 1391870"/>
                  <a:gd name="connsiteX1" fmla="*/ 256753 w 256753"/>
                  <a:gd name="connsiteY1" fmla="*/ 292789 h 1391870"/>
                  <a:gd name="connsiteX2" fmla="*/ 238735 w 256753"/>
                  <a:gd name="connsiteY2" fmla="*/ 504497 h 1391870"/>
                  <a:gd name="connsiteX3" fmla="*/ 193691 w 256753"/>
                  <a:gd name="connsiteY3" fmla="*/ 720710 h 1391870"/>
                  <a:gd name="connsiteX4" fmla="*/ 117115 w 256753"/>
                  <a:gd name="connsiteY4" fmla="*/ 986471 h 1391870"/>
                  <a:gd name="connsiteX5" fmla="*/ 90089 w 256753"/>
                  <a:gd name="connsiteY5" fmla="*/ 1184666 h 1391870"/>
                  <a:gd name="connsiteX6" fmla="*/ 175673 w 256753"/>
                  <a:gd name="connsiteY6" fmla="*/ 1391870 h 1391870"/>
                  <a:gd name="connsiteX7" fmla="*/ 85584 w 256753"/>
                  <a:gd name="connsiteY7" fmla="*/ 1391870 h 1391870"/>
                  <a:gd name="connsiteX8" fmla="*/ 0 w 256753"/>
                  <a:gd name="connsiteY8" fmla="*/ 1189171 h 1391870"/>
                  <a:gd name="connsiteX9" fmla="*/ 54053 w 256753"/>
                  <a:gd name="connsiteY9" fmla="*/ 968454 h 1391870"/>
                  <a:gd name="connsiteX10" fmla="*/ 117115 w 256753"/>
                  <a:gd name="connsiteY10" fmla="*/ 702692 h 1391870"/>
                  <a:gd name="connsiteX11" fmla="*/ 148646 w 256753"/>
                  <a:gd name="connsiteY11" fmla="*/ 518010 h 1391870"/>
                  <a:gd name="connsiteX12" fmla="*/ 153151 w 256753"/>
                  <a:gd name="connsiteY12" fmla="*/ 9009 h 1391870"/>
                  <a:gd name="connsiteX13" fmla="*/ 256753 w 256753"/>
                  <a:gd name="connsiteY13" fmla="*/ 0 h 1391870"/>
                  <a:gd name="connsiteX0" fmla="*/ 256753 w 256753"/>
                  <a:gd name="connsiteY0" fmla="*/ 0 h 1391870"/>
                  <a:gd name="connsiteX1" fmla="*/ 256753 w 256753"/>
                  <a:gd name="connsiteY1" fmla="*/ 292789 h 1391870"/>
                  <a:gd name="connsiteX2" fmla="*/ 238735 w 256753"/>
                  <a:gd name="connsiteY2" fmla="*/ 504497 h 1391870"/>
                  <a:gd name="connsiteX3" fmla="*/ 193691 w 256753"/>
                  <a:gd name="connsiteY3" fmla="*/ 720710 h 1391870"/>
                  <a:gd name="connsiteX4" fmla="*/ 117115 w 256753"/>
                  <a:gd name="connsiteY4" fmla="*/ 986471 h 1391870"/>
                  <a:gd name="connsiteX5" fmla="*/ 90089 w 256753"/>
                  <a:gd name="connsiteY5" fmla="*/ 1184666 h 1391870"/>
                  <a:gd name="connsiteX6" fmla="*/ 175673 w 256753"/>
                  <a:gd name="connsiteY6" fmla="*/ 1391870 h 1391870"/>
                  <a:gd name="connsiteX7" fmla="*/ 85584 w 256753"/>
                  <a:gd name="connsiteY7" fmla="*/ 1391870 h 1391870"/>
                  <a:gd name="connsiteX8" fmla="*/ 0 w 256753"/>
                  <a:gd name="connsiteY8" fmla="*/ 1189171 h 1391870"/>
                  <a:gd name="connsiteX9" fmla="*/ 54053 w 256753"/>
                  <a:gd name="connsiteY9" fmla="*/ 968454 h 1391870"/>
                  <a:gd name="connsiteX10" fmla="*/ 117115 w 256753"/>
                  <a:gd name="connsiteY10" fmla="*/ 702692 h 1391870"/>
                  <a:gd name="connsiteX11" fmla="*/ 139637 w 256753"/>
                  <a:gd name="connsiteY11" fmla="*/ 499993 h 1391870"/>
                  <a:gd name="connsiteX12" fmla="*/ 153151 w 256753"/>
                  <a:gd name="connsiteY12" fmla="*/ 9009 h 1391870"/>
                  <a:gd name="connsiteX13" fmla="*/ 256753 w 256753"/>
                  <a:gd name="connsiteY13" fmla="*/ 0 h 1391870"/>
                  <a:gd name="connsiteX0" fmla="*/ 256753 w 256753"/>
                  <a:gd name="connsiteY0" fmla="*/ 0 h 1391870"/>
                  <a:gd name="connsiteX1" fmla="*/ 256753 w 256753"/>
                  <a:gd name="connsiteY1" fmla="*/ 292789 h 1391870"/>
                  <a:gd name="connsiteX2" fmla="*/ 238735 w 256753"/>
                  <a:gd name="connsiteY2" fmla="*/ 504497 h 1391870"/>
                  <a:gd name="connsiteX3" fmla="*/ 193691 w 256753"/>
                  <a:gd name="connsiteY3" fmla="*/ 720710 h 1391870"/>
                  <a:gd name="connsiteX4" fmla="*/ 117115 w 256753"/>
                  <a:gd name="connsiteY4" fmla="*/ 986471 h 1391870"/>
                  <a:gd name="connsiteX5" fmla="*/ 90089 w 256753"/>
                  <a:gd name="connsiteY5" fmla="*/ 1184666 h 1391870"/>
                  <a:gd name="connsiteX6" fmla="*/ 175673 w 256753"/>
                  <a:gd name="connsiteY6" fmla="*/ 1391870 h 1391870"/>
                  <a:gd name="connsiteX7" fmla="*/ 85584 w 256753"/>
                  <a:gd name="connsiteY7" fmla="*/ 1391870 h 1391870"/>
                  <a:gd name="connsiteX8" fmla="*/ 0 w 256753"/>
                  <a:gd name="connsiteY8" fmla="*/ 1189171 h 1391870"/>
                  <a:gd name="connsiteX9" fmla="*/ 54053 w 256753"/>
                  <a:gd name="connsiteY9" fmla="*/ 968454 h 1391870"/>
                  <a:gd name="connsiteX10" fmla="*/ 108106 w 256753"/>
                  <a:gd name="connsiteY10" fmla="*/ 702692 h 1391870"/>
                  <a:gd name="connsiteX11" fmla="*/ 139637 w 256753"/>
                  <a:gd name="connsiteY11" fmla="*/ 499993 h 1391870"/>
                  <a:gd name="connsiteX12" fmla="*/ 153151 w 256753"/>
                  <a:gd name="connsiteY12" fmla="*/ 9009 h 1391870"/>
                  <a:gd name="connsiteX13" fmla="*/ 256753 w 256753"/>
                  <a:gd name="connsiteY13" fmla="*/ 0 h 1391870"/>
                  <a:gd name="connsiteX0" fmla="*/ 256753 w 256753"/>
                  <a:gd name="connsiteY0" fmla="*/ 0 h 1391870"/>
                  <a:gd name="connsiteX1" fmla="*/ 256753 w 256753"/>
                  <a:gd name="connsiteY1" fmla="*/ 292789 h 1391870"/>
                  <a:gd name="connsiteX2" fmla="*/ 238735 w 256753"/>
                  <a:gd name="connsiteY2" fmla="*/ 504497 h 1391870"/>
                  <a:gd name="connsiteX3" fmla="*/ 193691 w 256753"/>
                  <a:gd name="connsiteY3" fmla="*/ 720710 h 1391870"/>
                  <a:gd name="connsiteX4" fmla="*/ 117115 w 256753"/>
                  <a:gd name="connsiteY4" fmla="*/ 986471 h 1391870"/>
                  <a:gd name="connsiteX5" fmla="*/ 90089 w 256753"/>
                  <a:gd name="connsiteY5" fmla="*/ 1184666 h 1391870"/>
                  <a:gd name="connsiteX6" fmla="*/ 175673 w 256753"/>
                  <a:gd name="connsiteY6" fmla="*/ 1391870 h 1391870"/>
                  <a:gd name="connsiteX7" fmla="*/ 85584 w 256753"/>
                  <a:gd name="connsiteY7" fmla="*/ 1391870 h 1391870"/>
                  <a:gd name="connsiteX8" fmla="*/ 0 w 256753"/>
                  <a:gd name="connsiteY8" fmla="*/ 1189171 h 1391870"/>
                  <a:gd name="connsiteX9" fmla="*/ 36035 w 256753"/>
                  <a:gd name="connsiteY9" fmla="*/ 968454 h 1391870"/>
                  <a:gd name="connsiteX10" fmla="*/ 108106 w 256753"/>
                  <a:gd name="connsiteY10" fmla="*/ 702692 h 1391870"/>
                  <a:gd name="connsiteX11" fmla="*/ 139637 w 256753"/>
                  <a:gd name="connsiteY11" fmla="*/ 499993 h 1391870"/>
                  <a:gd name="connsiteX12" fmla="*/ 153151 w 256753"/>
                  <a:gd name="connsiteY12" fmla="*/ 9009 h 1391870"/>
                  <a:gd name="connsiteX13" fmla="*/ 256753 w 256753"/>
                  <a:gd name="connsiteY13" fmla="*/ 0 h 1391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6753" h="1391870">
                    <a:moveTo>
                      <a:pt x="256753" y="0"/>
                    </a:moveTo>
                    <a:lnTo>
                      <a:pt x="256753" y="292789"/>
                    </a:lnTo>
                    <a:lnTo>
                      <a:pt x="238735" y="504497"/>
                    </a:lnTo>
                    <a:lnTo>
                      <a:pt x="193691" y="720710"/>
                    </a:lnTo>
                    <a:lnTo>
                      <a:pt x="117115" y="986471"/>
                    </a:lnTo>
                    <a:lnTo>
                      <a:pt x="90089" y="1184666"/>
                    </a:lnTo>
                    <a:lnTo>
                      <a:pt x="175673" y="1391870"/>
                    </a:lnTo>
                    <a:lnTo>
                      <a:pt x="85584" y="1391870"/>
                    </a:lnTo>
                    <a:lnTo>
                      <a:pt x="0" y="1189171"/>
                    </a:lnTo>
                    <a:lnTo>
                      <a:pt x="36035" y="968454"/>
                    </a:lnTo>
                    <a:lnTo>
                      <a:pt x="108106" y="702692"/>
                    </a:lnTo>
                    <a:lnTo>
                      <a:pt x="139637" y="499993"/>
                    </a:lnTo>
                    <a:cubicBezTo>
                      <a:pt x="141139" y="330326"/>
                      <a:pt x="151649" y="178676"/>
                      <a:pt x="153151" y="9009"/>
                    </a:cubicBezTo>
                    <a:lnTo>
                      <a:pt x="256753" y="0"/>
                    </a:lnTo>
                    <a:close/>
                  </a:path>
                </a:pathLst>
              </a:custGeom>
              <a:gradFill flip="none" rotWithShape="1">
                <a:gsLst>
                  <a:gs pos="83000">
                    <a:schemeClr val="tx1">
                      <a:lumMod val="85000"/>
                      <a:lumOff val="1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5085505" y="4378309"/>
                <a:ext cx="202700" cy="94593"/>
              </a:xfrm>
              <a:custGeom>
                <a:avLst/>
                <a:gdLst>
                  <a:gd name="connsiteX0" fmla="*/ 0 w 202700"/>
                  <a:gd name="connsiteY0" fmla="*/ 4504 h 94593"/>
                  <a:gd name="connsiteX1" fmla="*/ 90089 w 202700"/>
                  <a:gd name="connsiteY1" fmla="*/ 0 h 94593"/>
                  <a:gd name="connsiteX2" fmla="*/ 202700 w 202700"/>
                  <a:gd name="connsiteY2" fmla="*/ 94593 h 94593"/>
                  <a:gd name="connsiteX3" fmla="*/ 112611 w 202700"/>
                  <a:gd name="connsiteY3" fmla="*/ 90088 h 94593"/>
                  <a:gd name="connsiteX4" fmla="*/ 0 w 202700"/>
                  <a:gd name="connsiteY4" fmla="*/ 4504 h 94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700" h="94593">
                    <a:moveTo>
                      <a:pt x="0" y="4504"/>
                    </a:moveTo>
                    <a:lnTo>
                      <a:pt x="90089" y="0"/>
                    </a:lnTo>
                    <a:lnTo>
                      <a:pt x="202700" y="94593"/>
                    </a:lnTo>
                    <a:lnTo>
                      <a:pt x="112611" y="90088"/>
                    </a:lnTo>
                    <a:lnTo>
                      <a:pt x="0" y="4504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chemeClr val="tx1">
                      <a:lumMod val="95000"/>
                      <a:lumOff val="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5093521" y="3471663"/>
                <a:ext cx="191224" cy="992555"/>
              </a:xfrm>
              <a:custGeom>
                <a:avLst/>
                <a:gdLst>
                  <a:gd name="connsiteX0" fmla="*/ 191224 w 191224"/>
                  <a:gd name="connsiteY0" fmla="*/ 973506 h 973506"/>
                  <a:gd name="connsiteX1" fmla="*/ 90397 w 191224"/>
                  <a:gd name="connsiteY1" fmla="*/ 723176 h 973506"/>
                  <a:gd name="connsiteX2" fmla="*/ 100827 w 191224"/>
                  <a:gd name="connsiteY2" fmla="*/ 518044 h 973506"/>
                  <a:gd name="connsiteX3" fmla="*/ 125165 w 191224"/>
                  <a:gd name="connsiteY3" fmla="*/ 392879 h 973506"/>
                  <a:gd name="connsiteX4" fmla="*/ 142549 w 191224"/>
                  <a:gd name="connsiteY4" fmla="*/ 257284 h 973506"/>
                  <a:gd name="connsiteX5" fmla="*/ 159933 w 191224"/>
                  <a:gd name="connsiteY5" fmla="*/ 90397 h 973506"/>
                  <a:gd name="connsiteX6" fmla="*/ 159933 w 191224"/>
                  <a:gd name="connsiteY6" fmla="*/ 0 h 973506"/>
                  <a:gd name="connsiteX7" fmla="*/ 100827 w 191224"/>
                  <a:gd name="connsiteY7" fmla="*/ 232946 h 973506"/>
                  <a:gd name="connsiteX8" fmla="*/ 24338 w 191224"/>
                  <a:gd name="connsiteY8" fmla="*/ 479800 h 973506"/>
                  <a:gd name="connsiteX9" fmla="*/ 0 w 191224"/>
                  <a:gd name="connsiteY9" fmla="*/ 671024 h 973506"/>
                  <a:gd name="connsiteX10" fmla="*/ 79966 w 191224"/>
                  <a:gd name="connsiteY10" fmla="*/ 883109 h 973506"/>
                  <a:gd name="connsiteX11" fmla="*/ 191224 w 191224"/>
                  <a:gd name="connsiteY11" fmla="*/ 973506 h 973506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100827 w 191224"/>
                  <a:gd name="connsiteY2" fmla="*/ 522806 h 978268"/>
                  <a:gd name="connsiteX3" fmla="*/ 125165 w 191224"/>
                  <a:gd name="connsiteY3" fmla="*/ 397641 h 978268"/>
                  <a:gd name="connsiteX4" fmla="*/ 142549 w 191224"/>
                  <a:gd name="connsiteY4" fmla="*/ 262046 h 978268"/>
                  <a:gd name="connsiteX5" fmla="*/ 159933 w 191224"/>
                  <a:gd name="connsiteY5" fmla="*/ 95159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100827 w 191224"/>
                  <a:gd name="connsiteY2" fmla="*/ 522806 h 978268"/>
                  <a:gd name="connsiteX3" fmla="*/ 125165 w 191224"/>
                  <a:gd name="connsiteY3" fmla="*/ 397641 h 978268"/>
                  <a:gd name="connsiteX4" fmla="*/ 142549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100827 w 191224"/>
                  <a:gd name="connsiteY2" fmla="*/ 522806 h 978268"/>
                  <a:gd name="connsiteX3" fmla="*/ 125165 w 191224"/>
                  <a:gd name="connsiteY3" fmla="*/ 397641 h 978268"/>
                  <a:gd name="connsiteX4" fmla="*/ 135405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100827 w 191224"/>
                  <a:gd name="connsiteY2" fmla="*/ 522806 h 978268"/>
                  <a:gd name="connsiteX3" fmla="*/ 108497 w 191224"/>
                  <a:gd name="connsiteY3" fmla="*/ 397641 h 978268"/>
                  <a:gd name="connsiteX4" fmla="*/ 135405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90397 w 191224"/>
                  <a:gd name="connsiteY1" fmla="*/ 727938 h 978268"/>
                  <a:gd name="connsiteX2" fmla="*/ 81777 w 191224"/>
                  <a:gd name="connsiteY2" fmla="*/ 520424 h 978268"/>
                  <a:gd name="connsiteX3" fmla="*/ 108497 w 191224"/>
                  <a:gd name="connsiteY3" fmla="*/ 397641 h 978268"/>
                  <a:gd name="connsiteX4" fmla="*/ 135405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78268 h 978268"/>
                  <a:gd name="connsiteX1" fmla="*/ 71347 w 191224"/>
                  <a:gd name="connsiteY1" fmla="*/ 699363 h 978268"/>
                  <a:gd name="connsiteX2" fmla="*/ 81777 w 191224"/>
                  <a:gd name="connsiteY2" fmla="*/ 520424 h 978268"/>
                  <a:gd name="connsiteX3" fmla="*/ 108497 w 191224"/>
                  <a:gd name="connsiteY3" fmla="*/ 397641 h 978268"/>
                  <a:gd name="connsiteX4" fmla="*/ 135405 w 191224"/>
                  <a:gd name="connsiteY4" fmla="*/ 262046 h 978268"/>
                  <a:gd name="connsiteX5" fmla="*/ 150408 w 191224"/>
                  <a:gd name="connsiteY5" fmla="*/ 111828 h 978268"/>
                  <a:gd name="connsiteX6" fmla="*/ 152789 w 191224"/>
                  <a:gd name="connsiteY6" fmla="*/ 0 h 978268"/>
                  <a:gd name="connsiteX7" fmla="*/ 100827 w 191224"/>
                  <a:gd name="connsiteY7" fmla="*/ 237708 h 978268"/>
                  <a:gd name="connsiteX8" fmla="*/ 24338 w 191224"/>
                  <a:gd name="connsiteY8" fmla="*/ 484562 h 978268"/>
                  <a:gd name="connsiteX9" fmla="*/ 0 w 191224"/>
                  <a:gd name="connsiteY9" fmla="*/ 675786 h 978268"/>
                  <a:gd name="connsiteX10" fmla="*/ 79966 w 191224"/>
                  <a:gd name="connsiteY10" fmla="*/ 887871 h 978268"/>
                  <a:gd name="connsiteX11" fmla="*/ 191224 w 191224"/>
                  <a:gd name="connsiteY11" fmla="*/ 978268 h 978268"/>
                  <a:gd name="connsiteX0" fmla="*/ 191224 w 191224"/>
                  <a:gd name="connsiteY0" fmla="*/ 992555 h 992555"/>
                  <a:gd name="connsiteX1" fmla="*/ 71347 w 191224"/>
                  <a:gd name="connsiteY1" fmla="*/ 713650 h 992555"/>
                  <a:gd name="connsiteX2" fmla="*/ 81777 w 191224"/>
                  <a:gd name="connsiteY2" fmla="*/ 534711 h 992555"/>
                  <a:gd name="connsiteX3" fmla="*/ 108497 w 191224"/>
                  <a:gd name="connsiteY3" fmla="*/ 411928 h 992555"/>
                  <a:gd name="connsiteX4" fmla="*/ 135405 w 191224"/>
                  <a:gd name="connsiteY4" fmla="*/ 276333 h 992555"/>
                  <a:gd name="connsiteX5" fmla="*/ 150408 w 191224"/>
                  <a:gd name="connsiteY5" fmla="*/ 126115 h 992555"/>
                  <a:gd name="connsiteX6" fmla="*/ 152789 w 191224"/>
                  <a:gd name="connsiteY6" fmla="*/ 0 h 992555"/>
                  <a:gd name="connsiteX7" fmla="*/ 100827 w 191224"/>
                  <a:gd name="connsiteY7" fmla="*/ 251995 h 992555"/>
                  <a:gd name="connsiteX8" fmla="*/ 24338 w 191224"/>
                  <a:gd name="connsiteY8" fmla="*/ 498849 h 992555"/>
                  <a:gd name="connsiteX9" fmla="*/ 0 w 191224"/>
                  <a:gd name="connsiteY9" fmla="*/ 690073 h 992555"/>
                  <a:gd name="connsiteX10" fmla="*/ 79966 w 191224"/>
                  <a:gd name="connsiteY10" fmla="*/ 902158 h 992555"/>
                  <a:gd name="connsiteX11" fmla="*/ 191224 w 191224"/>
                  <a:gd name="connsiteY11" fmla="*/ 992555 h 992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91224" h="992555">
                    <a:moveTo>
                      <a:pt x="191224" y="992555"/>
                    </a:moveTo>
                    <a:lnTo>
                      <a:pt x="71347" y="713650"/>
                    </a:lnTo>
                    <a:lnTo>
                      <a:pt x="81777" y="534711"/>
                    </a:lnTo>
                    <a:lnTo>
                      <a:pt x="108497" y="411928"/>
                    </a:lnTo>
                    <a:lnTo>
                      <a:pt x="135405" y="276333"/>
                    </a:lnTo>
                    <a:lnTo>
                      <a:pt x="150408" y="126115"/>
                    </a:lnTo>
                    <a:cubicBezTo>
                      <a:pt x="151202" y="88839"/>
                      <a:pt x="151995" y="37276"/>
                      <a:pt x="152789" y="0"/>
                    </a:cubicBezTo>
                    <a:lnTo>
                      <a:pt x="100827" y="251995"/>
                    </a:lnTo>
                    <a:lnTo>
                      <a:pt x="24338" y="498849"/>
                    </a:lnTo>
                    <a:lnTo>
                      <a:pt x="0" y="690073"/>
                    </a:lnTo>
                    <a:lnTo>
                      <a:pt x="79966" y="902158"/>
                    </a:lnTo>
                    <a:lnTo>
                      <a:pt x="191224" y="992555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chemeClr val="tx1">
                      <a:lumMod val="85000"/>
                      <a:lumOff val="1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4519613" y="3862388"/>
                <a:ext cx="585787" cy="352425"/>
              </a:xfrm>
              <a:custGeom>
                <a:avLst/>
                <a:gdLst>
                  <a:gd name="connsiteX0" fmla="*/ 80962 w 585787"/>
                  <a:gd name="connsiteY0" fmla="*/ 107156 h 352425"/>
                  <a:gd name="connsiteX1" fmla="*/ 33337 w 585787"/>
                  <a:gd name="connsiteY1" fmla="*/ 142875 h 352425"/>
                  <a:gd name="connsiteX2" fmla="*/ 7143 w 585787"/>
                  <a:gd name="connsiteY2" fmla="*/ 188118 h 352425"/>
                  <a:gd name="connsiteX3" fmla="*/ 0 w 585787"/>
                  <a:gd name="connsiteY3" fmla="*/ 235743 h 352425"/>
                  <a:gd name="connsiteX4" fmla="*/ 7143 w 585787"/>
                  <a:gd name="connsiteY4" fmla="*/ 292893 h 352425"/>
                  <a:gd name="connsiteX5" fmla="*/ 30956 w 585787"/>
                  <a:gd name="connsiteY5" fmla="*/ 330993 h 352425"/>
                  <a:gd name="connsiteX6" fmla="*/ 57150 w 585787"/>
                  <a:gd name="connsiteY6" fmla="*/ 347662 h 352425"/>
                  <a:gd name="connsiteX7" fmla="*/ 104775 w 585787"/>
                  <a:gd name="connsiteY7" fmla="*/ 352425 h 352425"/>
                  <a:gd name="connsiteX8" fmla="*/ 159543 w 585787"/>
                  <a:gd name="connsiteY8" fmla="*/ 326231 h 352425"/>
                  <a:gd name="connsiteX9" fmla="*/ 216693 w 585787"/>
                  <a:gd name="connsiteY9" fmla="*/ 285750 h 352425"/>
                  <a:gd name="connsiteX10" fmla="*/ 295275 w 585787"/>
                  <a:gd name="connsiteY10" fmla="*/ 257175 h 352425"/>
                  <a:gd name="connsiteX11" fmla="*/ 383381 w 585787"/>
                  <a:gd name="connsiteY11" fmla="*/ 228600 h 352425"/>
                  <a:gd name="connsiteX12" fmla="*/ 471487 w 585787"/>
                  <a:gd name="connsiteY12" fmla="*/ 211931 h 352425"/>
                  <a:gd name="connsiteX13" fmla="*/ 511968 w 585787"/>
                  <a:gd name="connsiteY13" fmla="*/ 209550 h 352425"/>
                  <a:gd name="connsiteX14" fmla="*/ 542925 w 585787"/>
                  <a:gd name="connsiteY14" fmla="*/ 195262 h 352425"/>
                  <a:gd name="connsiteX15" fmla="*/ 571500 w 585787"/>
                  <a:gd name="connsiteY15" fmla="*/ 152400 h 352425"/>
                  <a:gd name="connsiteX16" fmla="*/ 585787 w 585787"/>
                  <a:gd name="connsiteY16" fmla="*/ 97631 h 352425"/>
                  <a:gd name="connsiteX17" fmla="*/ 581025 w 585787"/>
                  <a:gd name="connsiteY17" fmla="*/ 57150 h 352425"/>
                  <a:gd name="connsiteX18" fmla="*/ 561975 w 585787"/>
                  <a:gd name="connsiteY18" fmla="*/ 21431 h 352425"/>
                  <a:gd name="connsiteX19" fmla="*/ 540543 w 585787"/>
                  <a:gd name="connsiteY19" fmla="*/ 9525 h 352425"/>
                  <a:gd name="connsiteX20" fmla="*/ 504825 w 585787"/>
                  <a:gd name="connsiteY20" fmla="*/ 0 h 352425"/>
                  <a:gd name="connsiteX21" fmla="*/ 435768 w 585787"/>
                  <a:gd name="connsiteY21" fmla="*/ 7143 h 352425"/>
                  <a:gd name="connsiteX22" fmla="*/ 359568 w 585787"/>
                  <a:gd name="connsiteY22" fmla="*/ 21431 h 352425"/>
                  <a:gd name="connsiteX23" fmla="*/ 283368 w 585787"/>
                  <a:gd name="connsiteY23" fmla="*/ 35718 h 352425"/>
                  <a:gd name="connsiteX24" fmla="*/ 211931 w 585787"/>
                  <a:gd name="connsiteY24" fmla="*/ 61912 h 352425"/>
                  <a:gd name="connsiteX25" fmla="*/ 133350 w 585787"/>
                  <a:gd name="connsiteY25" fmla="*/ 83343 h 352425"/>
                  <a:gd name="connsiteX26" fmla="*/ 80962 w 585787"/>
                  <a:gd name="connsiteY26" fmla="*/ 107156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85787" h="352425">
                    <a:moveTo>
                      <a:pt x="80962" y="107156"/>
                    </a:moveTo>
                    <a:lnTo>
                      <a:pt x="33337" y="142875"/>
                    </a:lnTo>
                    <a:lnTo>
                      <a:pt x="7143" y="188118"/>
                    </a:lnTo>
                    <a:lnTo>
                      <a:pt x="0" y="235743"/>
                    </a:lnTo>
                    <a:lnTo>
                      <a:pt x="7143" y="292893"/>
                    </a:lnTo>
                    <a:lnTo>
                      <a:pt x="30956" y="330993"/>
                    </a:lnTo>
                    <a:lnTo>
                      <a:pt x="57150" y="347662"/>
                    </a:lnTo>
                    <a:lnTo>
                      <a:pt x="104775" y="352425"/>
                    </a:lnTo>
                    <a:lnTo>
                      <a:pt x="159543" y="326231"/>
                    </a:lnTo>
                    <a:lnTo>
                      <a:pt x="216693" y="285750"/>
                    </a:lnTo>
                    <a:lnTo>
                      <a:pt x="295275" y="257175"/>
                    </a:lnTo>
                    <a:lnTo>
                      <a:pt x="383381" y="228600"/>
                    </a:lnTo>
                    <a:lnTo>
                      <a:pt x="471487" y="211931"/>
                    </a:lnTo>
                    <a:lnTo>
                      <a:pt x="511968" y="209550"/>
                    </a:lnTo>
                    <a:lnTo>
                      <a:pt x="542925" y="195262"/>
                    </a:lnTo>
                    <a:lnTo>
                      <a:pt x="571500" y="152400"/>
                    </a:lnTo>
                    <a:lnTo>
                      <a:pt x="585787" y="97631"/>
                    </a:lnTo>
                    <a:lnTo>
                      <a:pt x="581025" y="57150"/>
                    </a:lnTo>
                    <a:lnTo>
                      <a:pt x="561975" y="21431"/>
                    </a:lnTo>
                    <a:lnTo>
                      <a:pt x="540543" y="9525"/>
                    </a:lnTo>
                    <a:lnTo>
                      <a:pt x="504825" y="0"/>
                    </a:lnTo>
                    <a:lnTo>
                      <a:pt x="435768" y="7143"/>
                    </a:lnTo>
                    <a:lnTo>
                      <a:pt x="359568" y="21431"/>
                    </a:lnTo>
                    <a:lnTo>
                      <a:pt x="283368" y="35718"/>
                    </a:lnTo>
                    <a:lnTo>
                      <a:pt x="211931" y="61912"/>
                    </a:lnTo>
                    <a:lnTo>
                      <a:pt x="133350" y="83343"/>
                    </a:lnTo>
                    <a:lnTo>
                      <a:pt x="80962" y="1071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96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4521994" y="3581399"/>
                <a:ext cx="671513" cy="295275"/>
              </a:xfrm>
              <a:custGeom>
                <a:avLst/>
                <a:gdLst>
                  <a:gd name="connsiteX0" fmla="*/ 80962 w 661987"/>
                  <a:gd name="connsiteY0" fmla="*/ 45243 h 280987"/>
                  <a:gd name="connsiteX1" fmla="*/ 30956 w 661987"/>
                  <a:gd name="connsiteY1" fmla="*/ 76200 h 280987"/>
                  <a:gd name="connsiteX2" fmla="*/ 7144 w 661987"/>
                  <a:gd name="connsiteY2" fmla="*/ 126206 h 280987"/>
                  <a:gd name="connsiteX3" fmla="*/ 0 w 661987"/>
                  <a:gd name="connsiteY3" fmla="*/ 185737 h 280987"/>
                  <a:gd name="connsiteX4" fmla="*/ 9525 w 661987"/>
                  <a:gd name="connsiteY4" fmla="*/ 235743 h 280987"/>
                  <a:gd name="connsiteX5" fmla="*/ 40481 w 661987"/>
                  <a:gd name="connsiteY5" fmla="*/ 269081 h 280987"/>
                  <a:gd name="connsiteX6" fmla="*/ 85725 w 661987"/>
                  <a:gd name="connsiteY6" fmla="*/ 280987 h 280987"/>
                  <a:gd name="connsiteX7" fmla="*/ 138112 w 661987"/>
                  <a:gd name="connsiteY7" fmla="*/ 276225 h 280987"/>
                  <a:gd name="connsiteX8" fmla="*/ 209550 w 661987"/>
                  <a:gd name="connsiteY8" fmla="*/ 247650 h 280987"/>
                  <a:gd name="connsiteX9" fmla="*/ 297656 w 661987"/>
                  <a:gd name="connsiteY9" fmla="*/ 219075 h 280987"/>
                  <a:gd name="connsiteX10" fmla="*/ 392906 w 661987"/>
                  <a:gd name="connsiteY10" fmla="*/ 204787 h 280987"/>
                  <a:gd name="connsiteX11" fmla="*/ 492919 w 661987"/>
                  <a:gd name="connsiteY11" fmla="*/ 195262 h 280987"/>
                  <a:gd name="connsiteX12" fmla="*/ 557212 w 661987"/>
                  <a:gd name="connsiteY12" fmla="*/ 195262 h 280987"/>
                  <a:gd name="connsiteX13" fmla="*/ 566737 w 661987"/>
                  <a:gd name="connsiteY13" fmla="*/ 197643 h 280987"/>
                  <a:gd name="connsiteX14" fmla="*/ 602456 w 661987"/>
                  <a:gd name="connsiteY14" fmla="*/ 192881 h 280987"/>
                  <a:gd name="connsiteX15" fmla="*/ 645319 w 661987"/>
                  <a:gd name="connsiteY15" fmla="*/ 159543 h 280987"/>
                  <a:gd name="connsiteX16" fmla="*/ 661987 w 661987"/>
                  <a:gd name="connsiteY16" fmla="*/ 114300 h 280987"/>
                  <a:gd name="connsiteX17" fmla="*/ 657225 w 661987"/>
                  <a:gd name="connsiteY17" fmla="*/ 69056 h 280987"/>
                  <a:gd name="connsiteX18" fmla="*/ 642937 w 661987"/>
                  <a:gd name="connsiteY18" fmla="*/ 33337 h 280987"/>
                  <a:gd name="connsiteX19" fmla="*/ 616744 w 661987"/>
                  <a:gd name="connsiteY19" fmla="*/ 11906 h 280987"/>
                  <a:gd name="connsiteX20" fmla="*/ 602456 w 661987"/>
                  <a:gd name="connsiteY20" fmla="*/ 9525 h 280987"/>
                  <a:gd name="connsiteX21" fmla="*/ 545306 w 661987"/>
                  <a:gd name="connsiteY21" fmla="*/ 0 h 280987"/>
                  <a:gd name="connsiteX22" fmla="*/ 452437 w 661987"/>
                  <a:gd name="connsiteY22" fmla="*/ 4762 h 280987"/>
                  <a:gd name="connsiteX23" fmla="*/ 350044 w 661987"/>
                  <a:gd name="connsiteY23" fmla="*/ 14287 h 280987"/>
                  <a:gd name="connsiteX24" fmla="*/ 209550 w 661987"/>
                  <a:gd name="connsiteY24" fmla="*/ 33337 h 280987"/>
                  <a:gd name="connsiteX25" fmla="*/ 80962 w 661987"/>
                  <a:gd name="connsiteY25" fmla="*/ 45243 h 280987"/>
                  <a:gd name="connsiteX0" fmla="*/ 80962 w 661987"/>
                  <a:gd name="connsiteY0" fmla="*/ 45243 h 280987"/>
                  <a:gd name="connsiteX1" fmla="*/ 30956 w 661987"/>
                  <a:gd name="connsiteY1" fmla="*/ 76200 h 280987"/>
                  <a:gd name="connsiteX2" fmla="*/ 7144 w 661987"/>
                  <a:gd name="connsiteY2" fmla="*/ 126206 h 280987"/>
                  <a:gd name="connsiteX3" fmla="*/ 0 w 661987"/>
                  <a:gd name="connsiteY3" fmla="*/ 185737 h 280987"/>
                  <a:gd name="connsiteX4" fmla="*/ 9525 w 661987"/>
                  <a:gd name="connsiteY4" fmla="*/ 235743 h 280987"/>
                  <a:gd name="connsiteX5" fmla="*/ 40481 w 661987"/>
                  <a:gd name="connsiteY5" fmla="*/ 269081 h 280987"/>
                  <a:gd name="connsiteX6" fmla="*/ 85725 w 661987"/>
                  <a:gd name="connsiteY6" fmla="*/ 280987 h 280987"/>
                  <a:gd name="connsiteX7" fmla="*/ 138112 w 661987"/>
                  <a:gd name="connsiteY7" fmla="*/ 276225 h 280987"/>
                  <a:gd name="connsiteX8" fmla="*/ 209550 w 661987"/>
                  <a:gd name="connsiteY8" fmla="*/ 247650 h 280987"/>
                  <a:gd name="connsiteX9" fmla="*/ 297656 w 661987"/>
                  <a:gd name="connsiteY9" fmla="*/ 219075 h 280987"/>
                  <a:gd name="connsiteX10" fmla="*/ 392906 w 661987"/>
                  <a:gd name="connsiteY10" fmla="*/ 204787 h 280987"/>
                  <a:gd name="connsiteX11" fmla="*/ 492919 w 661987"/>
                  <a:gd name="connsiteY11" fmla="*/ 195262 h 280987"/>
                  <a:gd name="connsiteX12" fmla="*/ 557212 w 661987"/>
                  <a:gd name="connsiteY12" fmla="*/ 195262 h 280987"/>
                  <a:gd name="connsiteX13" fmla="*/ 566737 w 661987"/>
                  <a:gd name="connsiteY13" fmla="*/ 197643 h 280987"/>
                  <a:gd name="connsiteX14" fmla="*/ 602456 w 661987"/>
                  <a:gd name="connsiteY14" fmla="*/ 192881 h 280987"/>
                  <a:gd name="connsiteX15" fmla="*/ 645319 w 661987"/>
                  <a:gd name="connsiteY15" fmla="*/ 159543 h 280987"/>
                  <a:gd name="connsiteX16" fmla="*/ 661987 w 661987"/>
                  <a:gd name="connsiteY16" fmla="*/ 114300 h 280987"/>
                  <a:gd name="connsiteX17" fmla="*/ 657225 w 661987"/>
                  <a:gd name="connsiteY17" fmla="*/ 69056 h 280987"/>
                  <a:gd name="connsiteX18" fmla="*/ 642937 w 661987"/>
                  <a:gd name="connsiteY18" fmla="*/ 33337 h 280987"/>
                  <a:gd name="connsiteX19" fmla="*/ 616744 w 661987"/>
                  <a:gd name="connsiteY19" fmla="*/ 11906 h 280987"/>
                  <a:gd name="connsiteX20" fmla="*/ 602456 w 661987"/>
                  <a:gd name="connsiteY20" fmla="*/ 9525 h 280987"/>
                  <a:gd name="connsiteX21" fmla="*/ 545306 w 661987"/>
                  <a:gd name="connsiteY21" fmla="*/ 0 h 280987"/>
                  <a:gd name="connsiteX22" fmla="*/ 452437 w 661987"/>
                  <a:gd name="connsiteY22" fmla="*/ 4762 h 280987"/>
                  <a:gd name="connsiteX23" fmla="*/ 350044 w 661987"/>
                  <a:gd name="connsiteY23" fmla="*/ 14287 h 280987"/>
                  <a:gd name="connsiteX24" fmla="*/ 207169 w 661987"/>
                  <a:gd name="connsiteY24" fmla="*/ 14287 h 280987"/>
                  <a:gd name="connsiteX25" fmla="*/ 80962 w 661987"/>
                  <a:gd name="connsiteY25" fmla="*/ 45243 h 280987"/>
                  <a:gd name="connsiteX0" fmla="*/ 80962 w 661987"/>
                  <a:gd name="connsiteY0" fmla="*/ 50006 h 285750"/>
                  <a:gd name="connsiteX1" fmla="*/ 30956 w 661987"/>
                  <a:gd name="connsiteY1" fmla="*/ 80963 h 285750"/>
                  <a:gd name="connsiteX2" fmla="*/ 7144 w 661987"/>
                  <a:gd name="connsiteY2" fmla="*/ 130969 h 285750"/>
                  <a:gd name="connsiteX3" fmla="*/ 0 w 661987"/>
                  <a:gd name="connsiteY3" fmla="*/ 190500 h 285750"/>
                  <a:gd name="connsiteX4" fmla="*/ 9525 w 661987"/>
                  <a:gd name="connsiteY4" fmla="*/ 240506 h 285750"/>
                  <a:gd name="connsiteX5" fmla="*/ 40481 w 661987"/>
                  <a:gd name="connsiteY5" fmla="*/ 273844 h 285750"/>
                  <a:gd name="connsiteX6" fmla="*/ 85725 w 661987"/>
                  <a:gd name="connsiteY6" fmla="*/ 285750 h 285750"/>
                  <a:gd name="connsiteX7" fmla="*/ 138112 w 661987"/>
                  <a:gd name="connsiteY7" fmla="*/ 280988 h 285750"/>
                  <a:gd name="connsiteX8" fmla="*/ 209550 w 661987"/>
                  <a:gd name="connsiteY8" fmla="*/ 252413 h 285750"/>
                  <a:gd name="connsiteX9" fmla="*/ 297656 w 661987"/>
                  <a:gd name="connsiteY9" fmla="*/ 223838 h 285750"/>
                  <a:gd name="connsiteX10" fmla="*/ 392906 w 661987"/>
                  <a:gd name="connsiteY10" fmla="*/ 209550 h 285750"/>
                  <a:gd name="connsiteX11" fmla="*/ 492919 w 661987"/>
                  <a:gd name="connsiteY11" fmla="*/ 200025 h 285750"/>
                  <a:gd name="connsiteX12" fmla="*/ 557212 w 661987"/>
                  <a:gd name="connsiteY12" fmla="*/ 200025 h 285750"/>
                  <a:gd name="connsiteX13" fmla="*/ 566737 w 661987"/>
                  <a:gd name="connsiteY13" fmla="*/ 202406 h 285750"/>
                  <a:gd name="connsiteX14" fmla="*/ 602456 w 661987"/>
                  <a:gd name="connsiteY14" fmla="*/ 197644 h 285750"/>
                  <a:gd name="connsiteX15" fmla="*/ 645319 w 661987"/>
                  <a:gd name="connsiteY15" fmla="*/ 164306 h 285750"/>
                  <a:gd name="connsiteX16" fmla="*/ 661987 w 661987"/>
                  <a:gd name="connsiteY16" fmla="*/ 119063 h 285750"/>
                  <a:gd name="connsiteX17" fmla="*/ 657225 w 661987"/>
                  <a:gd name="connsiteY17" fmla="*/ 73819 h 285750"/>
                  <a:gd name="connsiteX18" fmla="*/ 642937 w 661987"/>
                  <a:gd name="connsiteY18" fmla="*/ 38100 h 285750"/>
                  <a:gd name="connsiteX19" fmla="*/ 616744 w 661987"/>
                  <a:gd name="connsiteY19" fmla="*/ 16669 h 285750"/>
                  <a:gd name="connsiteX20" fmla="*/ 602456 w 661987"/>
                  <a:gd name="connsiteY20" fmla="*/ 14288 h 285750"/>
                  <a:gd name="connsiteX21" fmla="*/ 545306 w 661987"/>
                  <a:gd name="connsiteY21" fmla="*/ 4763 h 285750"/>
                  <a:gd name="connsiteX22" fmla="*/ 452437 w 661987"/>
                  <a:gd name="connsiteY22" fmla="*/ 9525 h 285750"/>
                  <a:gd name="connsiteX23" fmla="*/ 352425 w 661987"/>
                  <a:gd name="connsiteY23" fmla="*/ 0 h 285750"/>
                  <a:gd name="connsiteX24" fmla="*/ 207169 w 661987"/>
                  <a:gd name="connsiteY24" fmla="*/ 19050 h 285750"/>
                  <a:gd name="connsiteX25" fmla="*/ 80962 w 661987"/>
                  <a:gd name="connsiteY25" fmla="*/ 50006 h 285750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61938 h 295275"/>
                  <a:gd name="connsiteX9" fmla="*/ 297656 w 661987"/>
                  <a:gd name="connsiteY9" fmla="*/ 233363 h 295275"/>
                  <a:gd name="connsiteX10" fmla="*/ 392906 w 661987"/>
                  <a:gd name="connsiteY10" fmla="*/ 219075 h 295275"/>
                  <a:gd name="connsiteX11" fmla="*/ 492919 w 661987"/>
                  <a:gd name="connsiteY11" fmla="*/ 209550 h 295275"/>
                  <a:gd name="connsiteX12" fmla="*/ 557212 w 661987"/>
                  <a:gd name="connsiteY12" fmla="*/ 209550 h 295275"/>
                  <a:gd name="connsiteX13" fmla="*/ 566737 w 661987"/>
                  <a:gd name="connsiteY13" fmla="*/ 211931 h 295275"/>
                  <a:gd name="connsiteX14" fmla="*/ 602456 w 661987"/>
                  <a:gd name="connsiteY14" fmla="*/ 207169 h 295275"/>
                  <a:gd name="connsiteX15" fmla="*/ 645319 w 661987"/>
                  <a:gd name="connsiteY15" fmla="*/ 173831 h 295275"/>
                  <a:gd name="connsiteX16" fmla="*/ 661987 w 661987"/>
                  <a:gd name="connsiteY16" fmla="*/ 128588 h 295275"/>
                  <a:gd name="connsiteX17" fmla="*/ 657225 w 661987"/>
                  <a:gd name="connsiteY17" fmla="*/ 83344 h 295275"/>
                  <a:gd name="connsiteX18" fmla="*/ 642937 w 661987"/>
                  <a:gd name="connsiteY18" fmla="*/ 47625 h 295275"/>
                  <a:gd name="connsiteX19" fmla="*/ 616744 w 661987"/>
                  <a:gd name="connsiteY19" fmla="*/ 26194 h 295275"/>
                  <a:gd name="connsiteX20" fmla="*/ 602456 w 661987"/>
                  <a:gd name="connsiteY20" fmla="*/ 23813 h 295275"/>
                  <a:gd name="connsiteX21" fmla="*/ 545306 w 661987"/>
                  <a:gd name="connsiteY21" fmla="*/ 14288 h 295275"/>
                  <a:gd name="connsiteX22" fmla="*/ 452437 w 661987"/>
                  <a:gd name="connsiteY22" fmla="*/ 0 h 295275"/>
                  <a:gd name="connsiteX23" fmla="*/ 352425 w 661987"/>
                  <a:gd name="connsiteY23" fmla="*/ 9525 h 295275"/>
                  <a:gd name="connsiteX24" fmla="*/ 207169 w 661987"/>
                  <a:gd name="connsiteY24" fmla="*/ 28575 h 295275"/>
                  <a:gd name="connsiteX25" fmla="*/ 80962 w 661987"/>
                  <a:gd name="connsiteY25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92906 w 661987"/>
                  <a:gd name="connsiteY10" fmla="*/ 219075 h 295275"/>
                  <a:gd name="connsiteX11" fmla="*/ 492919 w 661987"/>
                  <a:gd name="connsiteY11" fmla="*/ 209550 h 295275"/>
                  <a:gd name="connsiteX12" fmla="*/ 557212 w 661987"/>
                  <a:gd name="connsiteY12" fmla="*/ 209550 h 295275"/>
                  <a:gd name="connsiteX13" fmla="*/ 566737 w 661987"/>
                  <a:gd name="connsiteY13" fmla="*/ 211931 h 295275"/>
                  <a:gd name="connsiteX14" fmla="*/ 602456 w 661987"/>
                  <a:gd name="connsiteY14" fmla="*/ 207169 h 295275"/>
                  <a:gd name="connsiteX15" fmla="*/ 645319 w 661987"/>
                  <a:gd name="connsiteY15" fmla="*/ 173831 h 295275"/>
                  <a:gd name="connsiteX16" fmla="*/ 661987 w 661987"/>
                  <a:gd name="connsiteY16" fmla="*/ 128588 h 295275"/>
                  <a:gd name="connsiteX17" fmla="*/ 657225 w 661987"/>
                  <a:gd name="connsiteY17" fmla="*/ 83344 h 295275"/>
                  <a:gd name="connsiteX18" fmla="*/ 642937 w 661987"/>
                  <a:gd name="connsiteY18" fmla="*/ 47625 h 295275"/>
                  <a:gd name="connsiteX19" fmla="*/ 616744 w 661987"/>
                  <a:gd name="connsiteY19" fmla="*/ 26194 h 295275"/>
                  <a:gd name="connsiteX20" fmla="*/ 602456 w 661987"/>
                  <a:gd name="connsiteY20" fmla="*/ 23813 h 295275"/>
                  <a:gd name="connsiteX21" fmla="*/ 545306 w 661987"/>
                  <a:gd name="connsiteY21" fmla="*/ 14288 h 295275"/>
                  <a:gd name="connsiteX22" fmla="*/ 452437 w 661987"/>
                  <a:gd name="connsiteY22" fmla="*/ 0 h 295275"/>
                  <a:gd name="connsiteX23" fmla="*/ 352425 w 661987"/>
                  <a:gd name="connsiteY23" fmla="*/ 9525 h 295275"/>
                  <a:gd name="connsiteX24" fmla="*/ 207169 w 661987"/>
                  <a:gd name="connsiteY24" fmla="*/ 28575 h 295275"/>
                  <a:gd name="connsiteX25" fmla="*/ 80962 w 661987"/>
                  <a:gd name="connsiteY25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83381 w 661987"/>
                  <a:gd name="connsiteY10" fmla="*/ 214314 h 295275"/>
                  <a:gd name="connsiteX11" fmla="*/ 392906 w 661987"/>
                  <a:gd name="connsiteY11" fmla="*/ 219075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83381 w 661987"/>
                  <a:gd name="connsiteY10" fmla="*/ 214314 h 295275"/>
                  <a:gd name="connsiteX11" fmla="*/ 392906 w 661987"/>
                  <a:gd name="connsiteY11" fmla="*/ 207169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392906 w 661987"/>
                  <a:gd name="connsiteY11" fmla="*/ 207169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21457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492919 w 661987"/>
                  <a:gd name="connsiteY12" fmla="*/ 209550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7212 w 661987"/>
                  <a:gd name="connsiteY13" fmla="*/ 209550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14288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2456 w 661987"/>
                  <a:gd name="connsiteY21" fmla="*/ 23813 h 295275"/>
                  <a:gd name="connsiteX22" fmla="*/ 545306 w 661987"/>
                  <a:gd name="connsiteY22" fmla="*/ 2382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16744 w 661987"/>
                  <a:gd name="connsiteY20" fmla="*/ 26194 h 295275"/>
                  <a:gd name="connsiteX21" fmla="*/ 607218 w 661987"/>
                  <a:gd name="connsiteY21" fmla="*/ 7145 h 295275"/>
                  <a:gd name="connsiteX22" fmla="*/ 545306 w 661987"/>
                  <a:gd name="connsiteY22" fmla="*/ 2382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42937 w 661987"/>
                  <a:gd name="connsiteY19" fmla="*/ 47625 h 295275"/>
                  <a:gd name="connsiteX20" fmla="*/ 638176 w 661987"/>
                  <a:gd name="connsiteY20" fmla="*/ 19050 h 295275"/>
                  <a:gd name="connsiteX21" fmla="*/ 607218 w 661987"/>
                  <a:gd name="connsiteY21" fmla="*/ 7145 h 295275"/>
                  <a:gd name="connsiteX22" fmla="*/ 545306 w 661987"/>
                  <a:gd name="connsiteY22" fmla="*/ 2382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61987"/>
                  <a:gd name="connsiteY0" fmla="*/ 59531 h 295275"/>
                  <a:gd name="connsiteX1" fmla="*/ 30956 w 661987"/>
                  <a:gd name="connsiteY1" fmla="*/ 90488 h 295275"/>
                  <a:gd name="connsiteX2" fmla="*/ 7144 w 661987"/>
                  <a:gd name="connsiteY2" fmla="*/ 140494 h 295275"/>
                  <a:gd name="connsiteX3" fmla="*/ 0 w 661987"/>
                  <a:gd name="connsiteY3" fmla="*/ 200025 h 295275"/>
                  <a:gd name="connsiteX4" fmla="*/ 9525 w 661987"/>
                  <a:gd name="connsiteY4" fmla="*/ 250031 h 295275"/>
                  <a:gd name="connsiteX5" fmla="*/ 40481 w 661987"/>
                  <a:gd name="connsiteY5" fmla="*/ 283369 h 295275"/>
                  <a:gd name="connsiteX6" fmla="*/ 85725 w 661987"/>
                  <a:gd name="connsiteY6" fmla="*/ 295275 h 295275"/>
                  <a:gd name="connsiteX7" fmla="*/ 138112 w 661987"/>
                  <a:gd name="connsiteY7" fmla="*/ 290513 h 295275"/>
                  <a:gd name="connsiteX8" fmla="*/ 209550 w 661987"/>
                  <a:gd name="connsiteY8" fmla="*/ 254794 h 295275"/>
                  <a:gd name="connsiteX9" fmla="*/ 297656 w 661987"/>
                  <a:gd name="connsiteY9" fmla="*/ 233363 h 295275"/>
                  <a:gd name="connsiteX10" fmla="*/ 359569 w 661987"/>
                  <a:gd name="connsiteY10" fmla="*/ 216696 h 295275"/>
                  <a:gd name="connsiteX11" fmla="*/ 423862 w 661987"/>
                  <a:gd name="connsiteY11" fmla="*/ 211932 h 295275"/>
                  <a:gd name="connsiteX12" fmla="*/ 502444 w 661987"/>
                  <a:gd name="connsiteY12" fmla="*/ 214313 h 295275"/>
                  <a:gd name="connsiteX13" fmla="*/ 559593 w 661987"/>
                  <a:gd name="connsiteY13" fmla="*/ 216694 h 295275"/>
                  <a:gd name="connsiteX14" fmla="*/ 566737 w 661987"/>
                  <a:gd name="connsiteY14" fmla="*/ 211931 h 295275"/>
                  <a:gd name="connsiteX15" fmla="*/ 602456 w 661987"/>
                  <a:gd name="connsiteY15" fmla="*/ 207169 h 295275"/>
                  <a:gd name="connsiteX16" fmla="*/ 645319 w 661987"/>
                  <a:gd name="connsiteY16" fmla="*/ 173831 h 295275"/>
                  <a:gd name="connsiteX17" fmla="*/ 661987 w 661987"/>
                  <a:gd name="connsiteY17" fmla="*/ 128588 h 295275"/>
                  <a:gd name="connsiteX18" fmla="*/ 657225 w 661987"/>
                  <a:gd name="connsiteY18" fmla="*/ 83344 h 295275"/>
                  <a:gd name="connsiteX19" fmla="*/ 659605 w 661987"/>
                  <a:gd name="connsiteY19" fmla="*/ 50006 h 295275"/>
                  <a:gd name="connsiteX20" fmla="*/ 638176 w 661987"/>
                  <a:gd name="connsiteY20" fmla="*/ 19050 h 295275"/>
                  <a:gd name="connsiteX21" fmla="*/ 607218 w 661987"/>
                  <a:gd name="connsiteY21" fmla="*/ 7145 h 295275"/>
                  <a:gd name="connsiteX22" fmla="*/ 545306 w 661987"/>
                  <a:gd name="connsiteY22" fmla="*/ 2382 h 295275"/>
                  <a:gd name="connsiteX23" fmla="*/ 452437 w 661987"/>
                  <a:gd name="connsiteY23" fmla="*/ 0 h 295275"/>
                  <a:gd name="connsiteX24" fmla="*/ 352425 w 661987"/>
                  <a:gd name="connsiteY24" fmla="*/ 9525 h 295275"/>
                  <a:gd name="connsiteX25" fmla="*/ 207169 w 661987"/>
                  <a:gd name="connsiteY25" fmla="*/ 28575 h 295275"/>
                  <a:gd name="connsiteX26" fmla="*/ 80962 w 661987"/>
                  <a:gd name="connsiteY26" fmla="*/ 59531 h 295275"/>
                  <a:gd name="connsiteX0" fmla="*/ 80962 w 678657"/>
                  <a:gd name="connsiteY0" fmla="*/ 59531 h 295275"/>
                  <a:gd name="connsiteX1" fmla="*/ 30956 w 678657"/>
                  <a:gd name="connsiteY1" fmla="*/ 90488 h 295275"/>
                  <a:gd name="connsiteX2" fmla="*/ 7144 w 678657"/>
                  <a:gd name="connsiteY2" fmla="*/ 140494 h 295275"/>
                  <a:gd name="connsiteX3" fmla="*/ 0 w 678657"/>
                  <a:gd name="connsiteY3" fmla="*/ 200025 h 295275"/>
                  <a:gd name="connsiteX4" fmla="*/ 9525 w 678657"/>
                  <a:gd name="connsiteY4" fmla="*/ 250031 h 295275"/>
                  <a:gd name="connsiteX5" fmla="*/ 40481 w 678657"/>
                  <a:gd name="connsiteY5" fmla="*/ 283369 h 295275"/>
                  <a:gd name="connsiteX6" fmla="*/ 85725 w 678657"/>
                  <a:gd name="connsiteY6" fmla="*/ 295275 h 295275"/>
                  <a:gd name="connsiteX7" fmla="*/ 138112 w 678657"/>
                  <a:gd name="connsiteY7" fmla="*/ 290513 h 295275"/>
                  <a:gd name="connsiteX8" fmla="*/ 209550 w 678657"/>
                  <a:gd name="connsiteY8" fmla="*/ 254794 h 295275"/>
                  <a:gd name="connsiteX9" fmla="*/ 297656 w 678657"/>
                  <a:gd name="connsiteY9" fmla="*/ 233363 h 295275"/>
                  <a:gd name="connsiteX10" fmla="*/ 359569 w 678657"/>
                  <a:gd name="connsiteY10" fmla="*/ 216696 h 295275"/>
                  <a:gd name="connsiteX11" fmla="*/ 423862 w 678657"/>
                  <a:gd name="connsiteY11" fmla="*/ 211932 h 295275"/>
                  <a:gd name="connsiteX12" fmla="*/ 502444 w 678657"/>
                  <a:gd name="connsiteY12" fmla="*/ 214313 h 295275"/>
                  <a:gd name="connsiteX13" fmla="*/ 559593 w 678657"/>
                  <a:gd name="connsiteY13" fmla="*/ 216694 h 295275"/>
                  <a:gd name="connsiteX14" fmla="*/ 566737 w 678657"/>
                  <a:gd name="connsiteY14" fmla="*/ 211931 h 295275"/>
                  <a:gd name="connsiteX15" fmla="*/ 602456 w 678657"/>
                  <a:gd name="connsiteY15" fmla="*/ 207169 h 295275"/>
                  <a:gd name="connsiteX16" fmla="*/ 645319 w 678657"/>
                  <a:gd name="connsiteY16" fmla="*/ 173831 h 295275"/>
                  <a:gd name="connsiteX17" fmla="*/ 661987 w 678657"/>
                  <a:gd name="connsiteY17" fmla="*/ 128588 h 295275"/>
                  <a:gd name="connsiteX18" fmla="*/ 678657 w 678657"/>
                  <a:gd name="connsiteY18" fmla="*/ 95251 h 295275"/>
                  <a:gd name="connsiteX19" fmla="*/ 659605 w 678657"/>
                  <a:gd name="connsiteY19" fmla="*/ 50006 h 295275"/>
                  <a:gd name="connsiteX20" fmla="*/ 638176 w 678657"/>
                  <a:gd name="connsiteY20" fmla="*/ 19050 h 295275"/>
                  <a:gd name="connsiteX21" fmla="*/ 607218 w 678657"/>
                  <a:gd name="connsiteY21" fmla="*/ 7145 h 295275"/>
                  <a:gd name="connsiteX22" fmla="*/ 545306 w 678657"/>
                  <a:gd name="connsiteY22" fmla="*/ 2382 h 295275"/>
                  <a:gd name="connsiteX23" fmla="*/ 452437 w 678657"/>
                  <a:gd name="connsiteY23" fmla="*/ 0 h 295275"/>
                  <a:gd name="connsiteX24" fmla="*/ 352425 w 678657"/>
                  <a:gd name="connsiteY24" fmla="*/ 9525 h 295275"/>
                  <a:gd name="connsiteX25" fmla="*/ 207169 w 678657"/>
                  <a:gd name="connsiteY25" fmla="*/ 28575 h 295275"/>
                  <a:gd name="connsiteX26" fmla="*/ 80962 w 678657"/>
                  <a:gd name="connsiteY26" fmla="*/ 59531 h 295275"/>
                  <a:gd name="connsiteX0" fmla="*/ 80962 w 671513"/>
                  <a:gd name="connsiteY0" fmla="*/ 59531 h 295275"/>
                  <a:gd name="connsiteX1" fmla="*/ 30956 w 671513"/>
                  <a:gd name="connsiteY1" fmla="*/ 90488 h 295275"/>
                  <a:gd name="connsiteX2" fmla="*/ 7144 w 671513"/>
                  <a:gd name="connsiteY2" fmla="*/ 140494 h 295275"/>
                  <a:gd name="connsiteX3" fmla="*/ 0 w 671513"/>
                  <a:gd name="connsiteY3" fmla="*/ 200025 h 295275"/>
                  <a:gd name="connsiteX4" fmla="*/ 9525 w 671513"/>
                  <a:gd name="connsiteY4" fmla="*/ 250031 h 295275"/>
                  <a:gd name="connsiteX5" fmla="*/ 40481 w 671513"/>
                  <a:gd name="connsiteY5" fmla="*/ 283369 h 295275"/>
                  <a:gd name="connsiteX6" fmla="*/ 85725 w 671513"/>
                  <a:gd name="connsiteY6" fmla="*/ 295275 h 295275"/>
                  <a:gd name="connsiteX7" fmla="*/ 138112 w 671513"/>
                  <a:gd name="connsiteY7" fmla="*/ 290513 h 295275"/>
                  <a:gd name="connsiteX8" fmla="*/ 209550 w 671513"/>
                  <a:gd name="connsiteY8" fmla="*/ 254794 h 295275"/>
                  <a:gd name="connsiteX9" fmla="*/ 297656 w 671513"/>
                  <a:gd name="connsiteY9" fmla="*/ 233363 h 295275"/>
                  <a:gd name="connsiteX10" fmla="*/ 359569 w 671513"/>
                  <a:gd name="connsiteY10" fmla="*/ 216696 h 295275"/>
                  <a:gd name="connsiteX11" fmla="*/ 423862 w 671513"/>
                  <a:gd name="connsiteY11" fmla="*/ 211932 h 295275"/>
                  <a:gd name="connsiteX12" fmla="*/ 502444 w 671513"/>
                  <a:gd name="connsiteY12" fmla="*/ 214313 h 295275"/>
                  <a:gd name="connsiteX13" fmla="*/ 559593 w 671513"/>
                  <a:gd name="connsiteY13" fmla="*/ 216694 h 295275"/>
                  <a:gd name="connsiteX14" fmla="*/ 566737 w 671513"/>
                  <a:gd name="connsiteY14" fmla="*/ 211931 h 295275"/>
                  <a:gd name="connsiteX15" fmla="*/ 602456 w 671513"/>
                  <a:gd name="connsiteY15" fmla="*/ 207169 h 295275"/>
                  <a:gd name="connsiteX16" fmla="*/ 645319 w 671513"/>
                  <a:gd name="connsiteY16" fmla="*/ 173831 h 295275"/>
                  <a:gd name="connsiteX17" fmla="*/ 661987 w 671513"/>
                  <a:gd name="connsiteY17" fmla="*/ 128588 h 295275"/>
                  <a:gd name="connsiteX18" fmla="*/ 671513 w 671513"/>
                  <a:gd name="connsiteY18" fmla="*/ 92870 h 295275"/>
                  <a:gd name="connsiteX19" fmla="*/ 659605 w 671513"/>
                  <a:gd name="connsiteY19" fmla="*/ 50006 h 295275"/>
                  <a:gd name="connsiteX20" fmla="*/ 638176 w 671513"/>
                  <a:gd name="connsiteY20" fmla="*/ 19050 h 295275"/>
                  <a:gd name="connsiteX21" fmla="*/ 607218 w 671513"/>
                  <a:gd name="connsiteY21" fmla="*/ 7145 h 295275"/>
                  <a:gd name="connsiteX22" fmla="*/ 545306 w 671513"/>
                  <a:gd name="connsiteY22" fmla="*/ 2382 h 295275"/>
                  <a:gd name="connsiteX23" fmla="*/ 452437 w 671513"/>
                  <a:gd name="connsiteY23" fmla="*/ 0 h 295275"/>
                  <a:gd name="connsiteX24" fmla="*/ 352425 w 671513"/>
                  <a:gd name="connsiteY24" fmla="*/ 9525 h 295275"/>
                  <a:gd name="connsiteX25" fmla="*/ 207169 w 671513"/>
                  <a:gd name="connsiteY25" fmla="*/ 28575 h 295275"/>
                  <a:gd name="connsiteX26" fmla="*/ 80962 w 671513"/>
                  <a:gd name="connsiteY26" fmla="*/ 59531 h 295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71513" h="295275">
                    <a:moveTo>
                      <a:pt x="80962" y="59531"/>
                    </a:moveTo>
                    <a:lnTo>
                      <a:pt x="30956" y="90488"/>
                    </a:lnTo>
                    <a:lnTo>
                      <a:pt x="7144" y="140494"/>
                    </a:lnTo>
                    <a:lnTo>
                      <a:pt x="0" y="200025"/>
                    </a:lnTo>
                    <a:lnTo>
                      <a:pt x="9525" y="250031"/>
                    </a:lnTo>
                    <a:lnTo>
                      <a:pt x="40481" y="283369"/>
                    </a:lnTo>
                    <a:lnTo>
                      <a:pt x="85725" y="295275"/>
                    </a:lnTo>
                    <a:lnTo>
                      <a:pt x="138112" y="290513"/>
                    </a:lnTo>
                    <a:lnTo>
                      <a:pt x="209550" y="254794"/>
                    </a:lnTo>
                    <a:lnTo>
                      <a:pt x="297656" y="233363"/>
                    </a:lnTo>
                    <a:cubicBezTo>
                      <a:pt x="324644" y="230188"/>
                      <a:pt x="332581" y="219871"/>
                      <a:pt x="359569" y="216696"/>
                    </a:cubicBezTo>
                    <a:lnTo>
                      <a:pt x="423862" y="211932"/>
                    </a:lnTo>
                    <a:lnTo>
                      <a:pt x="502444" y="214313"/>
                    </a:lnTo>
                    <a:lnTo>
                      <a:pt x="559593" y="216694"/>
                    </a:lnTo>
                    <a:lnTo>
                      <a:pt x="566737" y="211931"/>
                    </a:lnTo>
                    <a:lnTo>
                      <a:pt x="602456" y="207169"/>
                    </a:lnTo>
                    <a:lnTo>
                      <a:pt x="645319" y="173831"/>
                    </a:lnTo>
                    <a:lnTo>
                      <a:pt x="661987" y="128588"/>
                    </a:lnTo>
                    <a:lnTo>
                      <a:pt x="671513" y="92870"/>
                    </a:lnTo>
                    <a:lnTo>
                      <a:pt x="659605" y="50006"/>
                    </a:lnTo>
                    <a:lnTo>
                      <a:pt x="638176" y="19050"/>
                    </a:lnTo>
                    <a:cubicBezTo>
                      <a:pt x="633413" y="18256"/>
                      <a:pt x="622696" y="9923"/>
                      <a:pt x="607218" y="7145"/>
                    </a:cubicBezTo>
                    <a:cubicBezTo>
                      <a:pt x="591740" y="4367"/>
                      <a:pt x="564356" y="9526"/>
                      <a:pt x="545306" y="2382"/>
                    </a:cubicBezTo>
                    <a:lnTo>
                      <a:pt x="452437" y="0"/>
                    </a:lnTo>
                    <a:lnTo>
                      <a:pt x="352425" y="9525"/>
                    </a:lnTo>
                    <a:lnTo>
                      <a:pt x="207169" y="28575"/>
                    </a:lnTo>
                    <a:lnTo>
                      <a:pt x="80962" y="5953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334000" y="2743200"/>
                <a:ext cx="45719" cy="228600"/>
              </a:xfrm>
              <a:prstGeom prst="rect">
                <a:avLst/>
              </a:prstGeom>
              <a:gradFill flip="none" rotWithShape="1">
                <a:gsLst>
                  <a:gs pos="47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334000" y="2971800"/>
                <a:ext cx="45719" cy="228600"/>
              </a:xfrm>
              <a:prstGeom prst="rect">
                <a:avLst/>
              </a:prstGeom>
              <a:gradFill flip="none" rotWithShape="1">
                <a:gsLst>
                  <a:gs pos="47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5334000" y="2697481"/>
                <a:ext cx="45719" cy="45719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334000" y="3200400"/>
                <a:ext cx="45719" cy="45719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4226719" y="1840706"/>
                <a:ext cx="330994" cy="916782"/>
              </a:xfrm>
              <a:custGeom>
                <a:avLst/>
                <a:gdLst>
                  <a:gd name="connsiteX0" fmla="*/ 0 w 330994"/>
                  <a:gd name="connsiteY0" fmla="*/ 916782 h 916782"/>
                  <a:gd name="connsiteX1" fmla="*/ 0 w 330994"/>
                  <a:gd name="connsiteY1" fmla="*/ 916782 h 916782"/>
                  <a:gd name="connsiteX2" fmla="*/ 214312 w 330994"/>
                  <a:gd name="connsiteY2" fmla="*/ 835819 h 916782"/>
                  <a:gd name="connsiteX3" fmla="*/ 247650 w 330994"/>
                  <a:gd name="connsiteY3" fmla="*/ 519113 h 916782"/>
                  <a:gd name="connsiteX4" fmla="*/ 280987 w 330994"/>
                  <a:gd name="connsiteY4" fmla="*/ 257175 h 916782"/>
                  <a:gd name="connsiteX5" fmla="*/ 307181 w 330994"/>
                  <a:gd name="connsiteY5" fmla="*/ 107157 h 916782"/>
                  <a:gd name="connsiteX6" fmla="*/ 330994 w 330994"/>
                  <a:gd name="connsiteY6" fmla="*/ 19050 h 916782"/>
                  <a:gd name="connsiteX7" fmla="*/ 209550 w 330994"/>
                  <a:gd name="connsiteY7" fmla="*/ 0 h 916782"/>
                  <a:gd name="connsiteX8" fmla="*/ 183356 w 330994"/>
                  <a:gd name="connsiteY8" fmla="*/ 123825 h 916782"/>
                  <a:gd name="connsiteX9" fmla="*/ 154781 w 330994"/>
                  <a:gd name="connsiteY9" fmla="*/ 333375 h 916782"/>
                  <a:gd name="connsiteX10" fmla="*/ 138112 w 330994"/>
                  <a:gd name="connsiteY10" fmla="*/ 545307 h 916782"/>
                  <a:gd name="connsiteX11" fmla="*/ 133350 w 330994"/>
                  <a:gd name="connsiteY11" fmla="*/ 614363 h 916782"/>
                  <a:gd name="connsiteX12" fmla="*/ 0 w 330994"/>
                  <a:gd name="connsiteY12" fmla="*/ 621507 h 91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30994" h="916782">
                    <a:moveTo>
                      <a:pt x="0" y="916782"/>
                    </a:moveTo>
                    <a:lnTo>
                      <a:pt x="0" y="916782"/>
                    </a:lnTo>
                    <a:lnTo>
                      <a:pt x="214312" y="835819"/>
                    </a:lnTo>
                    <a:lnTo>
                      <a:pt x="247650" y="519113"/>
                    </a:lnTo>
                    <a:lnTo>
                      <a:pt x="280987" y="257175"/>
                    </a:lnTo>
                    <a:lnTo>
                      <a:pt x="307181" y="107157"/>
                    </a:lnTo>
                    <a:lnTo>
                      <a:pt x="330994" y="19050"/>
                    </a:lnTo>
                    <a:lnTo>
                      <a:pt x="209550" y="0"/>
                    </a:lnTo>
                    <a:lnTo>
                      <a:pt x="183356" y="123825"/>
                    </a:lnTo>
                    <a:lnTo>
                      <a:pt x="154781" y="333375"/>
                    </a:lnTo>
                    <a:lnTo>
                      <a:pt x="138112" y="545307"/>
                    </a:lnTo>
                    <a:lnTo>
                      <a:pt x="133350" y="614363"/>
                    </a:lnTo>
                    <a:lnTo>
                      <a:pt x="0" y="621507"/>
                    </a:lnTo>
                  </a:path>
                </a:pathLst>
              </a:custGeom>
              <a:gradFill flip="none" rotWithShape="1">
                <a:gsLst>
                  <a:gs pos="52000">
                    <a:srgbClr val="460000"/>
                  </a:gs>
                  <a:gs pos="100000">
                    <a:srgbClr val="1A0000"/>
                  </a:gs>
                </a:gsLst>
                <a:path path="rect">
                  <a:fillToRect t="100000" r="100000"/>
                </a:path>
                <a:tileRect l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4536281" y="2767013"/>
                <a:ext cx="433388" cy="330993"/>
              </a:xfrm>
              <a:custGeom>
                <a:avLst/>
                <a:gdLst>
                  <a:gd name="connsiteX0" fmla="*/ 0 w 433388"/>
                  <a:gd name="connsiteY0" fmla="*/ 133350 h 330993"/>
                  <a:gd name="connsiteX1" fmla="*/ 0 w 433388"/>
                  <a:gd name="connsiteY1" fmla="*/ 330993 h 330993"/>
                  <a:gd name="connsiteX2" fmla="*/ 250032 w 433388"/>
                  <a:gd name="connsiteY2" fmla="*/ 330993 h 330993"/>
                  <a:gd name="connsiteX3" fmla="*/ 433388 w 433388"/>
                  <a:gd name="connsiteY3" fmla="*/ 211931 h 330993"/>
                  <a:gd name="connsiteX4" fmla="*/ 433388 w 433388"/>
                  <a:gd name="connsiteY4" fmla="*/ 0 h 330993"/>
                  <a:gd name="connsiteX5" fmla="*/ 257175 w 433388"/>
                  <a:gd name="connsiteY5" fmla="*/ 126206 h 330993"/>
                  <a:gd name="connsiteX6" fmla="*/ 0 w 433388"/>
                  <a:gd name="connsiteY6" fmla="*/ 133350 h 330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3388" h="330993">
                    <a:moveTo>
                      <a:pt x="0" y="133350"/>
                    </a:moveTo>
                    <a:lnTo>
                      <a:pt x="0" y="330993"/>
                    </a:lnTo>
                    <a:lnTo>
                      <a:pt x="250032" y="330993"/>
                    </a:lnTo>
                    <a:lnTo>
                      <a:pt x="433388" y="211931"/>
                    </a:lnTo>
                    <a:lnTo>
                      <a:pt x="433388" y="0"/>
                    </a:lnTo>
                    <a:lnTo>
                      <a:pt x="257175" y="126206"/>
                    </a:lnTo>
                    <a:lnTo>
                      <a:pt x="0" y="13335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4919663" y="2769394"/>
                <a:ext cx="47625" cy="207169"/>
              </a:xfrm>
              <a:custGeom>
                <a:avLst/>
                <a:gdLst>
                  <a:gd name="connsiteX0" fmla="*/ 0 w 47625"/>
                  <a:gd name="connsiteY0" fmla="*/ 35719 h 207169"/>
                  <a:gd name="connsiteX1" fmla="*/ 0 w 47625"/>
                  <a:gd name="connsiteY1" fmla="*/ 200025 h 207169"/>
                  <a:gd name="connsiteX2" fmla="*/ 47625 w 47625"/>
                  <a:gd name="connsiteY2" fmla="*/ 207169 h 207169"/>
                  <a:gd name="connsiteX3" fmla="*/ 47625 w 47625"/>
                  <a:gd name="connsiteY3" fmla="*/ 0 h 207169"/>
                  <a:gd name="connsiteX4" fmla="*/ 0 w 47625"/>
                  <a:gd name="connsiteY4" fmla="*/ 35719 h 2071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625" h="207169">
                    <a:moveTo>
                      <a:pt x="0" y="35719"/>
                    </a:moveTo>
                    <a:lnTo>
                      <a:pt x="0" y="200025"/>
                    </a:lnTo>
                    <a:lnTo>
                      <a:pt x="47625" y="207169"/>
                    </a:lnTo>
                    <a:lnTo>
                      <a:pt x="47625" y="0"/>
                    </a:lnTo>
                    <a:lnTo>
                      <a:pt x="0" y="35719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lin ang="162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4752975" y="2969419"/>
                <a:ext cx="214313" cy="126206"/>
              </a:xfrm>
              <a:custGeom>
                <a:avLst/>
                <a:gdLst>
                  <a:gd name="connsiteX0" fmla="*/ 164306 w 214313"/>
                  <a:gd name="connsiteY0" fmla="*/ 0 h 126206"/>
                  <a:gd name="connsiteX1" fmla="*/ 214313 w 214313"/>
                  <a:gd name="connsiteY1" fmla="*/ 7144 h 126206"/>
                  <a:gd name="connsiteX2" fmla="*/ 40481 w 214313"/>
                  <a:gd name="connsiteY2" fmla="*/ 126206 h 126206"/>
                  <a:gd name="connsiteX3" fmla="*/ 0 w 214313"/>
                  <a:gd name="connsiteY3" fmla="*/ 116681 h 126206"/>
                  <a:gd name="connsiteX4" fmla="*/ 164306 w 214313"/>
                  <a:gd name="connsiteY4" fmla="*/ 0 h 126206"/>
                  <a:gd name="connsiteX0" fmla="*/ 164306 w 214313"/>
                  <a:gd name="connsiteY0" fmla="*/ 0 h 126206"/>
                  <a:gd name="connsiteX1" fmla="*/ 214313 w 214313"/>
                  <a:gd name="connsiteY1" fmla="*/ 7144 h 126206"/>
                  <a:gd name="connsiteX2" fmla="*/ 40481 w 214313"/>
                  <a:gd name="connsiteY2" fmla="*/ 126206 h 126206"/>
                  <a:gd name="connsiteX3" fmla="*/ 0 w 214313"/>
                  <a:gd name="connsiteY3" fmla="*/ 109537 h 126206"/>
                  <a:gd name="connsiteX4" fmla="*/ 164306 w 214313"/>
                  <a:gd name="connsiteY4" fmla="*/ 0 h 126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4313" h="126206">
                    <a:moveTo>
                      <a:pt x="164306" y="0"/>
                    </a:moveTo>
                    <a:lnTo>
                      <a:pt x="214313" y="7144"/>
                    </a:lnTo>
                    <a:lnTo>
                      <a:pt x="40481" y="126206"/>
                    </a:lnTo>
                    <a:lnTo>
                      <a:pt x="0" y="109537"/>
                    </a:lnTo>
                    <a:lnTo>
                      <a:pt x="164306" y="0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4538663" y="3078956"/>
                <a:ext cx="250031" cy="21432"/>
              </a:xfrm>
              <a:custGeom>
                <a:avLst/>
                <a:gdLst>
                  <a:gd name="connsiteX0" fmla="*/ 207168 w 254793"/>
                  <a:gd name="connsiteY0" fmla="*/ 0 h 21432"/>
                  <a:gd name="connsiteX1" fmla="*/ 0 w 254793"/>
                  <a:gd name="connsiteY1" fmla="*/ 0 h 21432"/>
                  <a:gd name="connsiteX2" fmla="*/ 0 w 254793"/>
                  <a:gd name="connsiteY2" fmla="*/ 21432 h 21432"/>
                  <a:gd name="connsiteX3" fmla="*/ 254793 w 254793"/>
                  <a:gd name="connsiteY3" fmla="*/ 21432 h 21432"/>
                  <a:gd name="connsiteX4" fmla="*/ 207168 w 254793"/>
                  <a:gd name="connsiteY4" fmla="*/ 0 h 21432"/>
                  <a:gd name="connsiteX0" fmla="*/ 207168 w 250031"/>
                  <a:gd name="connsiteY0" fmla="*/ 0 h 21432"/>
                  <a:gd name="connsiteX1" fmla="*/ 0 w 250031"/>
                  <a:gd name="connsiteY1" fmla="*/ 0 h 21432"/>
                  <a:gd name="connsiteX2" fmla="*/ 0 w 250031"/>
                  <a:gd name="connsiteY2" fmla="*/ 21432 h 21432"/>
                  <a:gd name="connsiteX3" fmla="*/ 250031 w 250031"/>
                  <a:gd name="connsiteY3" fmla="*/ 21432 h 21432"/>
                  <a:gd name="connsiteX4" fmla="*/ 207168 w 250031"/>
                  <a:gd name="connsiteY4" fmla="*/ 0 h 21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0031" h="21432">
                    <a:moveTo>
                      <a:pt x="207168" y="0"/>
                    </a:moveTo>
                    <a:lnTo>
                      <a:pt x="0" y="0"/>
                    </a:lnTo>
                    <a:lnTo>
                      <a:pt x="0" y="21432"/>
                    </a:lnTo>
                    <a:lnTo>
                      <a:pt x="250031" y="21432"/>
                    </a:lnTo>
                    <a:lnTo>
                      <a:pt x="207168" y="0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5" name="Freeform 24"/>
              <p:cNvSpPr/>
              <p:nvPr/>
            </p:nvSpPr>
            <p:spPr>
              <a:xfrm>
                <a:off x="4557713" y="2047875"/>
                <a:ext cx="404812" cy="716756"/>
              </a:xfrm>
              <a:custGeom>
                <a:avLst/>
                <a:gdLst>
                  <a:gd name="connsiteX0" fmla="*/ 76200 w 404812"/>
                  <a:gd name="connsiteY0" fmla="*/ 4763 h 716756"/>
                  <a:gd name="connsiteX1" fmla="*/ 42862 w 404812"/>
                  <a:gd name="connsiteY1" fmla="*/ 202406 h 716756"/>
                  <a:gd name="connsiteX2" fmla="*/ 11906 w 404812"/>
                  <a:gd name="connsiteY2" fmla="*/ 521494 h 716756"/>
                  <a:gd name="connsiteX3" fmla="*/ 0 w 404812"/>
                  <a:gd name="connsiteY3" fmla="*/ 714375 h 716756"/>
                  <a:gd name="connsiteX4" fmla="*/ 188118 w 404812"/>
                  <a:gd name="connsiteY4" fmla="*/ 716756 h 716756"/>
                  <a:gd name="connsiteX5" fmla="*/ 238125 w 404812"/>
                  <a:gd name="connsiteY5" fmla="*/ 673894 h 716756"/>
                  <a:gd name="connsiteX6" fmla="*/ 302418 w 404812"/>
                  <a:gd name="connsiteY6" fmla="*/ 588169 h 716756"/>
                  <a:gd name="connsiteX7" fmla="*/ 366712 w 404812"/>
                  <a:gd name="connsiteY7" fmla="*/ 438150 h 716756"/>
                  <a:gd name="connsiteX8" fmla="*/ 400050 w 404812"/>
                  <a:gd name="connsiteY8" fmla="*/ 280988 h 716756"/>
                  <a:gd name="connsiteX9" fmla="*/ 404812 w 404812"/>
                  <a:gd name="connsiteY9" fmla="*/ 202406 h 716756"/>
                  <a:gd name="connsiteX10" fmla="*/ 328612 w 404812"/>
                  <a:gd name="connsiteY10" fmla="*/ 88106 h 716756"/>
                  <a:gd name="connsiteX11" fmla="*/ 223837 w 404812"/>
                  <a:gd name="connsiteY11" fmla="*/ 16669 h 716756"/>
                  <a:gd name="connsiteX12" fmla="*/ 147637 w 404812"/>
                  <a:gd name="connsiteY12" fmla="*/ 0 h 716756"/>
                  <a:gd name="connsiteX13" fmla="*/ 76200 w 404812"/>
                  <a:gd name="connsiteY13" fmla="*/ 4763 h 71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4812" h="716756">
                    <a:moveTo>
                      <a:pt x="76200" y="4763"/>
                    </a:moveTo>
                    <a:lnTo>
                      <a:pt x="42862" y="202406"/>
                    </a:lnTo>
                    <a:lnTo>
                      <a:pt x="11906" y="521494"/>
                    </a:lnTo>
                    <a:lnTo>
                      <a:pt x="0" y="714375"/>
                    </a:lnTo>
                    <a:lnTo>
                      <a:pt x="188118" y="716756"/>
                    </a:lnTo>
                    <a:lnTo>
                      <a:pt x="238125" y="673894"/>
                    </a:lnTo>
                    <a:lnTo>
                      <a:pt x="302418" y="588169"/>
                    </a:lnTo>
                    <a:lnTo>
                      <a:pt x="366712" y="438150"/>
                    </a:lnTo>
                    <a:lnTo>
                      <a:pt x="400050" y="280988"/>
                    </a:lnTo>
                    <a:lnTo>
                      <a:pt x="404812" y="202406"/>
                    </a:lnTo>
                    <a:lnTo>
                      <a:pt x="328612" y="88106"/>
                    </a:lnTo>
                    <a:lnTo>
                      <a:pt x="223837" y="16669"/>
                    </a:lnTo>
                    <a:lnTo>
                      <a:pt x="147637" y="0"/>
                    </a:lnTo>
                    <a:lnTo>
                      <a:pt x="76200" y="4763"/>
                    </a:lnTo>
                    <a:close/>
                  </a:path>
                </a:pathLst>
              </a:custGeom>
              <a:noFill/>
              <a:ln w="19050">
                <a:solidFill>
                  <a:srgbClr val="58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4267200" y="3276600"/>
                <a:ext cx="228600" cy="228600"/>
              </a:xfrm>
              <a:prstGeom prst="ellipse">
                <a:avLst/>
              </a:pr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4267200" y="3810000"/>
                <a:ext cx="228600" cy="228600"/>
              </a:xfrm>
              <a:prstGeom prst="ellipse">
                <a:avLst/>
              </a:pr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0" name="Freeform 29"/>
              <p:cNvSpPr/>
              <p:nvPr/>
            </p:nvSpPr>
            <p:spPr>
              <a:xfrm>
                <a:off x="4224338" y="2678906"/>
                <a:ext cx="223837" cy="128588"/>
              </a:xfrm>
              <a:custGeom>
                <a:avLst/>
                <a:gdLst>
                  <a:gd name="connsiteX0" fmla="*/ 0 w 223837"/>
                  <a:gd name="connsiteY0" fmla="*/ 76200 h 128588"/>
                  <a:gd name="connsiteX1" fmla="*/ 0 w 223837"/>
                  <a:gd name="connsiteY1" fmla="*/ 128588 h 128588"/>
                  <a:gd name="connsiteX2" fmla="*/ 223837 w 223837"/>
                  <a:gd name="connsiteY2" fmla="*/ 40482 h 128588"/>
                  <a:gd name="connsiteX3" fmla="*/ 219075 w 223837"/>
                  <a:gd name="connsiteY3" fmla="*/ 0 h 128588"/>
                  <a:gd name="connsiteX4" fmla="*/ 0 w 223837"/>
                  <a:gd name="connsiteY4" fmla="*/ 76200 h 128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3837" h="128588">
                    <a:moveTo>
                      <a:pt x="0" y="76200"/>
                    </a:moveTo>
                    <a:lnTo>
                      <a:pt x="0" y="128588"/>
                    </a:lnTo>
                    <a:lnTo>
                      <a:pt x="223837" y="40482"/>
                    </a:lnTo>
                    <a:lnTo>
                      <a:pt x="219075" y="0"/>
                    </a:lnTo>
                    <a:lnTo>
                      <a:pt x="0" y="76200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1" name="Freeform 30"/>
              <p:cNvSpPr/>
              <p:nvPr/>
            </p:nvSpPr>
            <p:spPr>
              <a:xfrm>
                <a:off x="4441030" y="1866900"/>
                <a:ext cx="130969" cy="854869"/>
              </a:xfrm>
              <a:custGeom>
                <a:avLst/>
                <a:gdLst>
                  <a:gd name="connsiteX0" fmla="*/ 0 w 121444"/>
                  <a:gd name="connsiteY0" fmla="*/ 854869 h 854869"/>
                  <a:gd name="connsiteX1" fmla="*/ 33338 w 121444"/>
                  <a:gd name="connsiteY1" fmla="*/ 552450 h 854869"/>
                  <a:gd name="connsiteX2" fmla="*/ 59532 w 121444"/>
                  <a:gd name="connsiteY2" fmla="*/ 326231 h 854869"/>
                  <a:gd name="connsiteX3" fmla="*/ 73819 w 121444"/>
                  <a:gd name="connsiteY3" fmla="*/ 216694 h 854869"/>
                  <a:gd name="connsiteX4" fmla="*/ 92869 w 121444"/>
                  <a:gd name="connsiteY4" fmla="*/ 114300 h 854869"/>
                  <a:gd name="connsiteX5" fmla="*/ 102394 w 121444"/>
                  <a:gd name="connsiteY5" fmla="*/ 47625 h 854869"/>
                  <a:gd name="connsiteX6" fmla="*/ 114300 w 121444"/>
                  <a:gd name="connsiteY6" fmla="*/ 26194 h 854869"/>
                  <a:gd name="connsiteX7" fmla="*/ 121444 w 121444"/>
                  <a:gd name="connsiteY7" fmla="*/ 23813 h 854869"/>
                  <a:gd name="connsiteX8" fmla="*/ 111919 w 121444"/>
                  <a:gd name="connsiteY8" fmla="*/ 0 h 854869"/>
                  <a:gd name="connsiteX9" fmla="*/ 78582 w 121444"/>
                  <a:gd name="connsiteY9" fmla="*/ 121444 h 854869"/>
                  <a:gd name="connsiteX10" fmla="*/ 54769 w 121444"/>
                  <a:gd name="connsiteY10" fmla="*/ 247650 h 854869"/>
                  <a:gd name="connsiteX11" fmla="*/ 19050 w 121444"/>
                  <a:gd name="connsiteY11" fmla="*/ 547688 h 854869"/>
                  <a:gd name="connsiteX12" fmla="*/ 0 w 121444"/>
                  <a:gd name="connsiteY12" fmla="*/ 854869 h 854869"/>
                  <a:gd name="connsiteX0" fmla="*/ 9525 w 130969"/>
                  <a:gd name="connsiteY0" fmla="*/ 854869 h 854869"/>
                  <a:gd name="connsiteX1" fmla="*/ 42863 w 130969"/>
                  <a:gd name="connsiteY1" fmla="*/ 552450 h 854869"/>
                  <a:gd name="connsiteX2" fmla="*/ 69057 w 130969"/>
                  <a:gd name="connsiteY2" fmla="*/ 326231 h 854869"/>
                  <a:gd name="connsiteX3" fmla="*/ 83344 w 130969"/>
                  <a:gd name="connsiteY3" fmla="*/ 216694 h 854869"/>
                  <a:gd name="connsiteX4" fmla="*/ 102394 w 130969"/>
                  <a:gd name="connsiteY4" fmla="*/ 114300 h 854869"/>
                  <a:gd name="connsiteX5" fmla="*/ 111919 w 130969"/>
                  <a:gd name="connsiteY5" fmla="*/ 47625 h 854869"/>
                  <a:gd name="connsiteX6" fmla="*/ 123825 w 130969"/>
                  <a:gd name="connsiteY6" fmla="*/ 26194 h 854869"/>
                  <a:gd name="connsiteX7" fmla="*/ 130969 w 130969"/>
                  <a:gd name="connsiteY7" fmla="*/ 23813 h 854869"/>
                  <a:gd name="connsiteX8" fmla="*/ 121444 w 130969"/>
                  <a:gd name="connsiteY8" fmla="*/ 0 h 854869"/>
                  <a:gd name="connsiteX9" fmla="*/ 88107 w 130969"/>
                  <a:gd name="connsiteY9" fmla="*/ 121444 h 854869"/>
                  <a:gd name="connsiteX10" fmla="*/ 64294 w 130969"/>
                  <a:gd name="connsiteY10" fmla="*/ 247650 h 854869"/>
                  <a:gd name="connsiteX11" fmla="*/ 28575 w 130969"/>
                  <a:gd name="connsiteY11" fmla="*/ 547688 h 854869"/>
                  <a:gd name="connsiteX12" fmla="*/ 0 w 130969"/>
                  <a:gd name="connsiteY12" fmla="*/ 812006 h 854869"/>
                  <a:gd name="connsiteX13" fmla="*/ 9525 w 130969"/>
                  <a:gd name="connsiteY13" fmla="*/ 854869 h 854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0969" h="854869">
                    <a:moveTo>
                      <a:pt x="9525" y="854869"/>
                    </a:moveTo>
                    <a:lnTo>
                      <a:pt x="42863" y="552450"/>
                    </a:lnTo>
                    <a:lnTo>
                      <a:pt x="69057" y="326231"/>
                    </a:lnTo>
                    <a:lnTo>
                      <a:pt x="83344" y="216694"/>
                    </a:lnTo>
                    <a:lnTo>
                      <a:pt x="102394" y="114300"/>
                    </a:lnTo>
                    <a:lnTo>
                      <a:pt x="111919" y="47625"/>
                    </a:lnTo>
                    <a:lnTo>
                      <a:pt x="123825" y="26194"/>
                    </a:lnTo>
                    <a:lnTo>
                      <a:pt x="130969" y="23813"/>
                    </a:lnTo>
                    <a:lnTo>
                      <a:pt x="121444" y="0"/>
                    </a:lnTo>
                    <a:lnTo>
                      <a:pt x="88107" y="121444"/>
                    </a:lnTo>
                    <a:lnTo>
                      <a:pt x="64294" y="247650"/>
                    </a:lnTo>
                    <a:lnTo>
                      <a:pt x="28575" y="547688"/>
                    </a:lnTo>
                    <a:cubicBezTo>
                      <a:pt x="22225" y="623888"/>
                      <a:pt x="6350" y="735806"/>
                      <a:pt x="0" y="812006"/>
                    </a:cubicBezTo>
                    <a:lnTo>
                      <a:pt x="9525" y="854869"/>
                    </a:lnTo>
                    <a:close/>
                  </a:path>
                </a:pathLst>
              </a:custGeom>
              <a:gradFill flip="none" rotWithShape="1">
                <a:gsLst>
                  <a:gs pos="47000">
                    <a:srgbClr val="460000"/>
                  </a:gs>
                  <a:gs pos="100000">
                    <a:srgbClr val="1A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8" name="Oval 27"/>
          <p:cNvSpPr/>
          <p:nvPr/>
        </p:nvSpPr>
        <p:spPr>
          <a:xfrm>
            <a:off x="4112418" y="3533775"/>
            <a:ext cx="228600" cy="228600"/>
          </a:xfrm>
          <a:prstGeom prst="ellipse">
            <a:avLst/>
          </a:prstGeom>
          <a:gradFill flip="none" rotWithShape="1">
            <a:gsLst>
              <a:gs pos="47000">
                <a:srgbClr val="460000"/>
              </a:gs>
              <a:gs pos="100000">
                <a:srgbClr val="1A0000"/>
              </a:gs>
            </a:gsLst>
            <a:path path="circle">
              <a:fillToRect l="100000" t="100000"/>
            </a:path>
            <a:tileRect r="-100000" b="-10000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112418" y="4114800"/>
            <a:ext cx="228600" cy="228600"/>
          </a:xfrm>
          <a:prstGeom prst="ellipse">
            <a:avLst/>
          </a:prstGeom>
          <a:gradFill flip="none" rotWithShape="1">
            <a:gsLst>
              <a:gs pos="47000">
                <a:srgbClr val="460000"/>
              </a:gs>
              <a:gs pos="100000">
                <a:srgbClr val="1A0000"/>
              </a:gs>
            </a:gsLst>
            <a:path path="circle">
              <a:fillToRect l="100000" t="100000"/>
            </a:path>
            <a:tileRect r="-100000" b="-10000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3862149" y="3157444"/>
            <a:ext cx="649999" cy="496832"/>
          </a:xfrm>
          <a:custGeom>
            <a:avLst/>
            <a:gdLst>
              <a:gd name="connsiteX0" fmla="*/ 665018 w 665018"/>
              <a:gd name="connsiteY0" fmla="*/ 79802 h 508739"/>
              <a:gd name="connsiteX1" fmla="*/ 568591 w 665018"/>
              <a:gd name="connsiteY1" fmla="*/ 53201 h 508739"/>
              <a:gd name="connsiteX2" fmla="*/ 468838 w 665018"/>
              <a:gd name="connsiteY2" fmla="*/ 43226 h 508739"/>
              <a:gd name="connsiteX3" fmla="*/ 335834 w 665018"/>
              <a:gd name="connsiteY3" fmla="*/ 43226 h 508739"/>
              <a:gd name="connsiteX4" fmla="*/ 229431 w 665018"/>
              <a:gd name="connsiteY4" fmla="*/ 49876 h 508739"/>
              <a:gd name="connsiteX5" fmla="*/ 142979 w 665018"/>
              <a:gd name="connsiteY5" fmla="*/ 79802 h 508739"/>
              <a:gd name="connsiteX6" fmla="*/ 83127 w 665018"/>
              <a:gd name="connsiteY6" fmla="*/ 149629 h 508739"/>
              <a:gd name="connsiteX7" fmla="*/ 49877 w 665018"/>
              <a:gd name="connsiteY7" fmla="*/ 332509 h 508739"/>
              <a:gd name="connsiteX8" fmla="*/ 29926 w 665018"/>
              <a:gd name="connsiteY8" fmla="*/ 468838 h 508739"/>
              <a:gd name="connsiteX9" fmla="*/ 33251 w 665018"/>
              <a:gd name="connsiteY9" fmla="*/ 508739 h 508739"/>
              <a:gd name="connsiteX10" fmla="*/ 3325 w 665018"/>
              <a:gd name="connsiteY10" fmla="*/ 488788 h 508739"/>
              <a:gd name="connsiteX11" fmla="*/ 0 w 665018"/>
              <a:gd name="connsiteY11" fmla="*/ 369085 h 508739"/>
              <a:gd name="connsiteX12" fmla="*/ 39901 w 665018"/>
              <a:gd name="connsiteY12" fmla="*/ 162929 h 508739"/>
              <a:gd name="connsiteX13" fmla="*/ 76477 w 665018"/>
              <a:gd name="connsiteY13" fmla="*/ 73152 h 508739"/>
              <a:gd name="connsiteX14" fmla="*/ 146304 w 665018"/>
              <a:gd name="connsiteY14" fmla="*/ 33251 h 508739"/>
              <a:gd name="connsiteX15" fmla="*/ 372410 w 665018"/>
              <a:gd name="connsiteY15" fmla="*/ 0 h 508739"/>
              <a:gd name="connsiteX16" fmla="*/ 605167 w 665018"/>
              <a:gd name="connsiteY16" fmla="*/ 33251 h 508739"/>
              <a:gd name="connsiteX17" fmla="*/ 665018 w 665018"/>
              <a:gd name="connsiteY17" fmla="*/ 79802 h 508739"/>
              <a:gd name="connsiteX0" fmla="*/ 665018 w 665018"/>
              <a:gd name="connsiteY0" fmla="*/ 79802 h 508739"/>
              <a:gd name="connsiteX1" fmla="*/ 568591 w 665018"/>
              <a:gd name="connsiteY1" fmla="*/ 53201 h 508739"/>
              <a:gd name="connsiteX2" fmla="*/ 468838 w 665018"/>
              <a:gd name="connsiteY2" fmla="*/ 43226 h 508739"/>
              <a:gd name="connsiteX3" fmla="*/ 335834 w 665018"/>
              <a:gd name="connsiteY3" fmla="*/ 43226 h 508739"/>
              <a:gd name="connsiteX4" fmla="*/ 229431 w 665018"/>
              <a:gd name="connsiteY4" fmla="*/ 49876 h 508739"/>
              <a:gd name="connsiteX5" fmla="*/ 142979 w 665018"/>
              <a:gd name="connsiteY5" fmla="*/ 79802 h 508739"/>
              <a:gd name="connsiteX6" fmla="*/ 83127 w 665018"/>
              <a:gd name="connsiteY6" fmla="*/ 149629 h 508739"/>
              <a:gd name="connsiteX7" fmla="*/ 49877 w 665018"/>
              <a:gd name="connsiteY7" fmla="*/ 332509 h 508739"/>
              <a:gd name="connsiteX8" fmla="*/ 29926 w 665018"/>
              <a:gd name="connsiteY8" fmla="*/ 468838 h 508739"/>
              <a:gd name="connsiteX9" fmla="*/ 33251 w 665018"/>
              <a:gd name="connsiteY9" fmla="*/ 508739 h 508739"/>
              <a:gd name="connsiteX10" fmla="*/ 3325 w 665018"/>
              <a:gd name="connsiteY10" fmla="*/ 488788 h 508739"/>
              <a:gd name="connsiteX11" fmla="*/ 0 w 665018"/>
              <a:gd name="connsiteY11" fmla="*/ 369085 h 508739"/>
              <a:gd name="connsiteX12" fmla="*/ 39901 w 665018"/>
              <a:gd name="connsiteY12" fmla="*/ 162929 h 508739"/>
              <a:gd name="connsiteX13" fmla="*/ 90765 w 665018"/>
              <a:gd name="connsiteY13" fmla="*/ 82677 h 508739"/>
              <a:gd name="connsiteX14" fmla="*/ 146304 w 665018"/>
              <a:gd name="connsiteY14" fmla="*/ 33251 h 508739"/>
              <a:gd name="connsiteX15" fmla="*/ 372410 w 665018"/>
              <a:gd name="connsiteY15" fmla="*/ 0 h 508739"/>
              <a:gd name="connsiteX16" fmla="*/ 605167 w 665018"/>
              <a:gd name="connsiteY16" fmla="*/ 33251 h 508739"/>
              <a:gd name="connsiteX17" fmla="*/ 665018 w 665018"/>
              <a:gd name="connsiteY17" fmla="*/ 79802 h 508739"/>
              <a:gd name="connsiteX0" fmla="*/ 665018 w 665018"/>
              <a:gd name="connsiteY0" fmla="*/ 79802 h 508739"/>
              <a:gd name="connsiteX1" fmla="*/ 568591 w 665018"/>
              <a:gd name="connsiteY1" fmla="*/ 53201 h 508739"/>
              <a:gd name="connsiteX2" fmla="*/ 468838 w 665018"/>
              <a:gd name="connsiteY2" fmla="*/ 43226 h 508739"/>
              <a:gd name="connsiteX3" fmla="*/ 335834 w 665018"/>
              <a:gd name="connsiteY3" fmla="*/ 43226 h 508739"/>
              <a:gd name="connsiteX4" fmla="*/ 229431 w 665018"/>
              <a:gd name="connsiteY4" fmla="*/ 49876 h 508739"/>
              <a:gd name="connsiteX5" fmla="*/ 142979 w 665018"/>
              <a:gd name="connsiteY5" fmla="*/ 79802 h 508739"/>
              <a:gd name="connsiteX6" fmla="*/ 83127 w 665018"/>
              <a:gd name="connsiteY6" fmla="*/ 149629 h 508739"/>
              <a:gd name="connsiteX7" fmla="*/ 49877 w 665018"/>
              <a:gd name="connsiteY7" fmla="*/ 332509 h 508739"/>
              <a:gd name="connsiteX8" fmla="*/ 29926 w 665018"/>
              <a:gd name="connsiteY8" fmla="*/ 468838 h 508739"/>
              <a:gd name="connsiteX9" fmla="*/ 33251 w 665018"/>
              <a:gd name="connsiteY9" fmla="*/ 508739 h 508739"/>
              <a:gd name="connsiteX10" fmla="*/ 3325 w 665018"/>
              <a:gd name="connsiteY10" fmla="*/ 488788 h 508739"/>
              <a:gd name="connsiteX11" fmla="*/ 0 w 665018"/>
              <a:gd name="connsiteY11" fmla="*/ 369085 h 508739"/>
              <a:gd name="connsiteX12" fmla="*/ 39901 w 665018"/>
              <a:gd name="connsiteY12" fmla="*/ 162929 h 508739"/>
              <a:gd name="connsiteX13" fmla="*/ 90765 w 665018"/>
              <a:gd name="connsiteY13" fmla="*/ 82677 h 508739"/>
              <a:gd name="connsiteX14" fmla="*/ 153448 w 665018"/>
              <a:gd name="connsiteY14" fmla="*/ 47538 h 508739"/>
              <a:gd name="connsiteX15" fmla="*/ 372410 w 665018"/>
              <a:gd name="connsiteY15" fmla="*/ 0 h 508739"/>
              <a:gd name="connsiteX16" fmla="*/ 605167 w 665018"/>
              <a:gd name="connsiteY16" fmla="*/ 33251 h 508739"/>
              <a:gd name="connsiteX17" fmla="*/ 665018 w 665018"/>
              <a:gd name="connsiteY17" fmla="*/ 79802 h 508739"/>
              <a:gd name="connsiteX0" fmla="*/ 665018 w 665018"/>
              <a:gd name="connsiteY0" fmla="*/ 67895 h 496832"/>
              <a:gd name="connsiteX1" fmla="*/ 568591 w 665018"/>
              <a:gd name="connsiteY1" fmla="*/ 41294 h 496832"/>
              <a:gd name="connsiteX2" fmla="*/ 468838 w 665018"/>
              <a:gd name="connsiteY2" fmla="*/ 31319 h 496832"/>
              <a:gd name="connsiteX3" fmla="*/ 335834 w 665018"/>
              <a:gd name="connsiteY3" fmla="*/ 31319 h 496832"/>
              <a:gd name="connsiteX4" fmla="*/ 229431 w 665018"/>
              <a:gd name="connsiteY4" fmla="*/ 37969 h 496832"/>
              <a:gd name="connsiteX5" fmla="*/ 142979 w 665018"/>
              <a:gd name="connsiteY5" fmla="*/ 67895 h 496832"/>
              <a:gd name="connsiteX6" fmla="*/ 83127 w 665018"/>
              <a:gd name="connsiteY6" fmla="*/ 137722 h 496832"/>
              <a:gd name="connsiteX7" fmla="*/ 49877 w 665018"/>
              <a:gd name="connsiteY7" fmla="*/ 320602 h 496832"/>
              <a:gd name="connsiteX8" fmla="*/ 29926 w 665018"/>
              <a:gd name="connsiteY8" fmla="*/ 456931 h 496832"/>
              <a:gd name="connsiteX9" fmla="*/ 33251 w 665018"/>
              <a:gd name="connsiteY9" fmla="*/ 496832 h 496832"/>
              <a:gd name="connsiteX10" fmla="*/ 3325 w 665018"/>
              <a:gd name="connsiteY10" fmla="*/ 476881 h 496832"/>
              <a:gd name="connsiteX11" fmla="*/ 0 w 665018"/>
              <a:gd name="connsiteY11" fmla="*/ 357178 h 496832"/>
              <a:gd name="connsiteX12" fmla="*/ 39901 w 665018"/>
              <a:gd name="connsiteY12" fmla="*/ 151022 h 496832"/>
              <a:gd name="connsiteX13" fmla="*/ 90765 w 665018"/>
              <a:gd name="connsiteY13" fmla="*/ 70770 h 496832"/>
              <a:gd name="connsiteX14" fmla="*/ 153448 w 665018"/>
              <a:gd name="connsiteY14" fmla="*/ 35631 h 496832"/>
              <a:gd name="connsiteX15" fmla="*/ 372410 w 665018"/>
              <a:gd name="connsiteY15" fmla="*/ 0 h 496832"/>
              <a:gd name="connsiteX16" fmla="*/ 605167 w 665018"/>
              <a:gd name="connsiteY16" fmla="*/ 21344 h 496832"/>
              <a:gd name="connsiteX17" fmla="*/ 665018 w 665018"/>
              <a:gd name="connsiteY17" fmla="*/ 67895 h 496832"/>
              <a:gd name="connsiteX0" fmla="*/ 665018 w 665018"/>
              <a:gd name="connsiteY0" fmla="*/ 67895 h 496832"/>
              <a:gd name="connsiteX1" fmla="*/ 568591 w 665018"/>
              <a:gd name="connsiteY1" fmla="*/ 41294 h 496832"/>
              <a:gd name="connsiteX2" fmla="*/ 468838 w 665018"/>
              <a:gd name="connsiteY2" fmla="*/ 31319 h 496832"/>
              <a:gd name="connsiteX3" fmla="*/ 335834 w 665018"/>
              <a:gd name="connsiteY3" fmla="*/ 31319 h 496832"/>
              <a:gd name="connsiteX4" fmla="*/ 229431 w 665018"/>
              <a:gd name="connsiteY4" fmla="*/ 37969 h 496832"/>
              <a:gd name="connsiteX5" fmla="*/ 142979 w 665018"/>
              <a:gd name="connsiteY5" fmla="*/ 67895 h 496832"/>
              <a:gd name="connsiteX6" fmla="*/ 83127 w 665018"/>
              <a:gd name="connsiteY6" fmla="*/ 137722 h 496832"/>
              <a:gd name="connsiteX7" fmla="*/ 49877 w 665018"/>
              <a:gd name="connsiteY7" fmla="*/ 320602 h 496832"/>
              <a:gd name="connsiteX8" fmla="*/ 29926 w 665018"/>
              <a:gd name="connsiteY8" fmla="*/ 456931 h 496832"/>
              <a:gd name="connsiteX9" fmla="*/ 33251 w 665018"/>
              <a:gd name="connsiteY9" fmla="*/ 496832 h 496832"/>
              <a:gd name="connsiteX10" fmla="*/ 3325 w 665018"/>
              <a:gd name="connsiteY10" fmla="*/ 476881 h 496832"/>
              <a:gd name="connsiteX11" fmla="*/ 0 w 665018"/>
              <a:gd name="connsiteY11" fmla="*/ 357178 h 496832"/>
              <a:gd name="connsiteX12" fmla="*/ 39901 w 665018"/>
              <a:gd name="connsiteY12" fmla="*/ 151022 h 496832"/>
              <a:gd name="connsiteX13" fmla="*/ 90765 w 665018"/>
              <a:gd name="connsiteY13" fmla="*/ 70770 h 496832"/>
              <a:gd name="connsiteX14" fmla="*/ 153448 w 665018"/>
              <a:gd name="connsiteY14" fmla="*/ 35631 h 496832"/>
              <a:gd name="connsiteX15" fmla="*/ 274814 w 665018"/>
              <a:gd name="connsiteY15" fmla="*/ 9619 h 496832"/>
              <a:gd name="connsiteX16" fmla="*/ 372410 w 665018"/>
              <a:gd name="connsiteY16" fmla="*/ 0 h 496832"/>
              <a:gd name="connsiteX17" fmla="*/ 605167 w 665018"/>
              <a:gd name="connsiteY17" fmla="*/ 21344 h 496832"/>
              <a:gd name="connsiteX18" fmla="*/ 665018 w 665018"/>
              <a:gd name="connsiteY18" fmla="*/ 67895 h 496832"/>
              <a:gd name="connsiteX0" fmla="*/ 665018 w 665018"/>
              <a:gd name="connsiteY0" fmla="*/ 67895 h 496832"/>
              <a:gd name="connsiteX1" fmla="*/ 568591 w 665018"/>
              <a:gd name="connsiteY1" fmla="*/ 41294 h 496832"/>
              <a:gd name="connsiteX2" fmla="*/ 468838 w 665018"/>
              <a:gd name="connsiteY2" fmla="*/ 31319 h 496832"/>
              <a:gd name="connsiteX3" fmla="*/ 335834 w 665018"/>
              <a:gd name="connsiteY3" fmla="*/ 31319 h 496832"/>
              <a:gd name="connsiteX4" fmla="*/ 229431 w 665018"/>
              <a:gd name="connsiteY4" fmla="*/ 37969 h 496832"/>
              <a:gd name="connsiteX5" fmla="*/ 142979 w 665018"/>
              <a:gd name="connsiteY5" fmla="*/ 67895 h 496832"/>
              <a:gd name="connsiteX6" fmla="*/ 83127 w 665018"/>
              <a:gd name="connsiteY6" fmla="*/ 137722 h 496832"/>
              <a:gd name="connsiteX7" fmla="*/ 49877 w 665018"/>
              <a:gd name="connsiteY7" fmla="*/ 320602 h 496832"/>
              <a:gd name="connsiteX8" fmla="*/ 29926 w 665018"/>
              <a:gd name="connsiteY8" fmla="*/ 456931 h 496832"/>
              <a:gd name="connsiteX9" fmla="*/ 33251 w 665018"/>
              <a:gd name="connsiteY9" fmla="*/ 496832 h 496832"/>
              <a:gd name="connsiteX10" fmla="*/ 3325 w 665018"/>
              <a:gd name="connsiteY10" fmla="*/ 476881 h 496832"/>
              <a:gd name="connsiteX11" fmla="*/ 0 w 665018"/>
              <a:gd name="connsiteY11" fmla="*/ 357178 h 496832"/>
              <a:gd name="connsiteX12" fmla="*/ 39901 w 665018"/>
              <a:gd name="connsiteY12" fmla="*/ 151022 h 496832"/>
              <a:gd name="connsiteX13" fmla="*/ 90765 w 665018"/>
              <a:gd name="connsiteY13" fmla="*/ 70770 h 496832"/>
              <a:gd name="connsiteX14" fmla="*/ 153448 w 665018"/>
              <a:gd name="connsiteY14" fmla="*/ 35631 h 496832"/>
              <a:gd name="connsiteX15" fmla="*/ 265289 w 665018"/>
              <a:gd name="connsiteY15" fmla="*/ 9619 h 496832"/>
              <a:gd name="connsiteX16" fmla="*/ 372410 w 665018"/>
              <a:gd name="connsiteY16" fmla="*/ 0 h 496832"/>
              <a:gd name="connsiteX17" fmla="*/ 605167 w 665018"/>
              <a:gd name="connsiteY17" fmla="*/ 21344 h 496832"/>
              <a:gd name="connsiteX18" fmla="*/ 665018 w 665018"/>
              <a:gd name="connsiteY18" fmla="*/ 67895 h 496832"/>
              <a:gd name="connsiteX0" fmla="*/ 665018 w 665018"/>
              <a:gd name="connsiteY0" fmla="*/ 67895 h 496832"/>
              <a:gd name="connsiteX1" fmla="*/ 568591 w 665018"/>
              <a:gd name="connsiteY1" fmla="*/ 41294 h 496832"/>
              <a:gd name="connsiteX2" fmla="*/ 468838 w 665018"/>
              <a:gd name="connsiteY2" fmla="*/ 31319 h 496832"/>
              <a:gd name="connsiteX3" fmla="*/ 335834 w 665018"/>
              <a:gd name="connsiteY3" fmla="*/ 31319 h 496832"/>
              <a:gd name="connsiteX4" fmla="*/ 229431 w 665018"/>
              <a:gd name="connsiteY4" fmla="*/ 37969 h 496832"/>
              <a:gd name="connsiteX5" fmla="*/ 142979 w 665018"/>
              <a:gd name="connsiteY5" fmla="*/ 67895 h 496832"/>
              <a:gd name="connsiteX6" fmla="*/ 83127 w 665018"/>
              <a:gd name="connsiteY6" fmla="*/ 137722 h 496832"/>
              <a:gd name="connsiteX7" fmla="*/ 49877 w 665018"/>
              <a:gd name="connsiteY7" fmla="*/ 320602 h 496832"/>
              <a:gd name="connsiteX8" fmla="*/ 29926 w 665018"/>
              <a:gd name="connsiteY8" fmla="*/ 456931 h 496832"/>
              <a:gd name="connsiteX9" fmla="*/ 33251 w 665018"/>
              <a:gd name="connsiteY9" fmla="*/ 496832 h 496832"/>
              <a:gd name="connsiteX10" fmla="*/ 3325 w 665018"/>
              <a:gd name="connsiteY10" fmla="*/ 476881 h 496832"/>
              <a:gd name="connsiteX11" fmla="*/ 0 w 665018"/>
              <a:gd name="connsiteY11" fmla="*/ 357178 h 496832"/>
              <a:gd name="connsiteX12" fmla="*/ 39901 w 665018"/>
              <a:gd name="connsiteY12" fmla="*/ 151022 h 496832"/>
              <a:gd name="connsiteX13" fmla="*/ 90765 w 665018"/>
              <a:gd name="connsiteY13" fmla="*/ 70770 h 496832"/>
              <a:gd name="connsiteX14" fmla="*/ 153448 w 665018"/>
              <a:gd name="connsiteY14" fmla="*/ 35631 h 496832"/>
              <a:gd name="connsiteX15" fmla="*/ 265289 w 665018"/>
              <a:gd name="connsiteY15" fmla="*/ 9619 h 496832"/>
              <a:gd name="connsiteX16" fmla="*/ 372410 w 665018"/>
              <a:gd name="connsiteY16" fmla="*/ 0 h 496832"/>
              <a:gd name="connsiteX17" fmla="*/ 600405 w 665018"/>
              <a:gd name="connsiteY17" fmla="*/ 30869 h 496832"/>
              <a:gd name="connsiteX18" fmla="*/ 665018 w 665018"/>
              <a:gd name="connsiteY18" fmla="*/ 67895 h 496832"/>
              <a:gd name="connsiteX0" fmla="*/ 665018 w 665018"/>
              <a:gd name="connsiteY0" fmla="*/ 67895 h 496832"/>
              <a:gd name="connsiteX1" fmla="*/ 568591 w 665018"/>
              <a:gd name="connsiteY1" fmla="*/ 41294 h 496832"/>
              <a:gd name="connsiteX2" fmla="*/ 468838 w 665018"/>
              <a:gd name="connsiteY2" fmla="*/ 31319 h 496832"/>
              <a:gd name="connsiteX3" fmla="*/ 335834 w 665018"/>
              <a:gd name="connsiteY3" fmla="*/ 31319 h 496832"/>
              <a:gd name="connsiteX4" fmla="*/ 229431 w 665018"/>
              <a:gd name="connsiteY4" fmla="*/ 37969 h 496832"/>
              <a:gd name="connsiteX5" fmla="*/ 142979 w 665018"/>
              <a:gd name="connsiteY5" fmla="*/ 67895 h 496832"/>
              <a:gd name="connsiteX6" fmla="*/ 83127 w 665018"/>
              <a:gd name="connsiteY6" fmla="*/ 137722 h 496832"/>
              <a:gd name="connsiteX7" fmla="*/ 49877 w 665018"/>
              <a:gd name="connsiteY7" fmla="*/ 320602 h 496832"/>
              <a:gd name="connsiteX8" fmla="*/ 29926 w 665018"/>
              <a:gd name="connsiteY8" fmla="*/ 456931 h 496832"/>
              <a:gd name="connsiteX9" fmla="*/ 33251 w 665018"/>
              <a:gd name="connsiteY9" fmla="*/ 496832 h 496832"/>
              <a:gd name="connsiteX10" fmla="*/ 3325 w 665018"/>
              <a:gd name="connsiteY10" fmla="*/ 476881 h 496832"/>
              <a:gd name="connsiteX11" fmla="*/ 0 w 665018"/>
              <a:gd name="connsiteY11" fmla="*/ 357178 h 496832"/>
              <a:gd name="connsiteX12" fmla="*/ 39901 w 665018"/>
              <a:gd name="connsiteY12" fmla="*/ 151022 h 496832"/>
              <a:gd name="connsiteX13" fmla="*/ 90765 w 665018"/>
              <a:gd name="connsiteY13" fmla="*/ 70770 h 496832"/>
              <a:gd name="connsiteX14" fmla="*/ 153448 w 665018"/>
              <a:gd name="connsiteY14" fmla="*/ 35631 h 496832"/>
              <a:gd name="connsiteX15" fmla="*/ 265289 w 665018"/>
              <a:gd name="connsiteY15" fmla="*/ 9619 h 496832"/>
              <a:gd name="connsiteX16" fmla="*/ 372410 w 665018"/>
              <a:gd name="connsiteY16" fmla="*/ 0 h 496832"/>
              <a:gd name="connsiteX17" fmla="*/ 484364 w 665018"/>
              <a:gd name="connsiteY17" fmla="*/ 7237 h 496832"/>
              <a:gd name="connsiteX18" fmla="*/ 600405 w 665018"/>
              <a:gd name="connsiteY18" fmla="*/ 30869 h 496832"/>
              <a:gd name="connsiteX19" fmla="*/ 665018 w 665018"/>
              <a:gd name="connsiteY19" fmla="*/ 67895 h 496832"/>
              <a:gd name="connsiteX0" fmla="*/ 661750 w 661750"/>
              <a:gd name="connsiteY0" fmla="*/ 67895 h 496832"/>
              <a:gd name="connsiteX1" fmla="*/ 565323 w 661750"/>
              <a:gd name="connsiteY1" fmla="*/ 41294 h 496832"/>
              <a:gd name="connsiteX2" fmla="*/ 465570 w 661750"/>
              <a:gd name="connsiteY2" fmla="*/ 31319 h 496832"/>
              <a:gd name="connsiteX3" fmla="*/ 332566 w 661750"/>
              <a:gd name="connsiteY3" fmla="*/ 31319 h 496832"/>
              <a:gd name="connsiteX4" fmla="*/ 226163 w 661750"/>
              <a:gd name="connsiteY4" fmla="*/ 37969 h 496832"/>
              <a:gd name="connsiteX5" fmla="*/ 139711 w 661750"/>
              <a:gd name="connsiteY5" fmla="*/ 67895 h 496832"/>
              <a:gd name="connsiteX6" fmla="*/ 79859 w 661750"/>
              <a:gd name="connsiteY6" fmla="*/ 137722 h 496832"/>
              <a:gd name="connsiteX7" fmla="*/ 46609 w 661750"/>
              <a:gd name="connsiteY7" fmla="*/ 320602 h 496832"/>
              <a:gd name="connsiteX8" fmla="*/ 26658 w 661750"/>
              <a:gd name="connsiteY8" fmla="*/ 456931 h 496832"/>
              <a:gd name="connsiteX9" fmla="*/ 29983 w 661750"/>
              <a:gd name="connsiteY9" fmla="*/ 496832 h 496832"/>
              <a:gd name="connsiteX10" fmla="*/ 57 w 661750"/>
              <a:gd name="connsiteY10" fmla="*/ 476881 h 496832"/>
              <a:gd name="connsiteX11" fmla="*/ 13401 w 661750"/>
              <a:gd name="connsiteY11" fmla="*/ 357178 h 496832"/>
              <a:gd name="connsiteX12" fmla="*/ 36633 w 661750"/>
              <a:gd name="connsiteY12" fmla="*/ 151022 h 496832"/>
              <a:gd name="connsiteX13" fmla="*/ 87497 w 661750"/>
              <a:gd name="connsiteY13" fmla="*/ 70770 h 496832"/>
              <a:gd name="connsiteX14" fmla="*/ 150180 w 661750"/>
              <a:gd name="connsiteY14" fmla="*/ 35631 h 496832"/>
              <a:gd name="connsiteX15" fmla="*/ 262021 w 661750"/>
              <a:gd name="connsiteY15" fmla="*/ 9619 h 496832"/>
              <a:gd name="connsiteX16" fmla="*/ 369142 w 661750"/>
              <a:gd name="connsiteY16" fmla="*/ 0 h 496832"/>
              <a:gd name="connsiteX17" fmla="*/ 481096 w 661750"/>
              <a:gd name="connsiteY17" fmla="*/ 7237 h 496832"/>
              <a:gd name="connsiteX18" fmla="*/ 597137 w 661750"/>
              <a:gd name="connsiteY18" fmla="*/ 30869 h 496832"/>
              <a:gd name="connsiteX19" fmla="*/ 661750 w 661750"/>
              <a:gd name="connsiteY19" fmla="*/ 67895 h 496832"/>
              <a:gd name="connsiteX0" fmla="*/ 661750 w 661750"/>
              <a:gd name="connsiteY0" fmla="*/ 67895 h 496832"/>
              <a:gd name="connsiteX1" fmla="*/ 565323 w 661750"/>
              <a:gd name="connsiteY1" fmla="*/ 41294 h 496832"/>
              <a:gd name="connsiteX2" fmla="*/ 465570 w 661750"/>
              <a:gd name="connsiteY2" fmla="*/ 31319 h 496832"/>
              <a:gd name="connsiteX3" fmla="*/ 332566 w 661750"/>
              <a:gd name="connsiteY3" fmla="*/ 31319 h 496832"/>
              <a:gd name="connsiteX4" fmla="*/ 226163 w 661750"/>
              <a:gd name="connsiteY4" fmla="*/ 37969 h 496832"/>
              <a:gd name="connsiteX5" fmla="*/ 139711 w 661750"/>
              <a:gd name="connsiteY5" fmla="*/ 67895 h 496832"/>
              <a:gd name="connsiteX6" fmla="*/ 79859 w 661750"/>
              <a:gd name="connsiteY6" fmla="*/ 137722 h 496832"/>
              <a:gd name="connsiteX7" fmla="*/ 46609 w 661750"/>
              <a:gd name="connsiteY7" fmla="*/ 320602 h 496832"/>
              <a:gd name="connsiteX8" fmla="*/ 26658 w 661750"/>
              <a:gd name="connsiteY8" fmla="*/ 456931 h 496832"/>
              <a:gd name="connsiteX9" fmla="*/ 29983 w 661750"/>
              <a:gd name="connsiteY9" fmla="*/ 496832 h 496832"/>
              <a:gd name="connsiteX10" fmla="*/ 57 w 661750"/>
              <a:gd name="connsiteY10" fmla="*/ 476881 h 496832"/>
              <a:gd name="connsiteX11" fmla="*/ 13401 w 661750"/>
              <a:gd name="connsiteY11" fmla="*/ 357178 h 496832"/>
              <a:gd name="connsiteX12" fmla="*/ 46158 w 661750"/>
              <a:gd name="connsiteY12" fmla="*/ 153403 h 496832"/>
              <a:gd name="connsiteX13" fmla="*/ 87497 w 661750"/>
              <a:gd name="connsiteY13" fmla="*/ 70770 h 496832"/>
              <a:gd name="connsiteX14" fmla="*/ 150180 w 661750"/>
              <a:gd name="connsiteY14" fmla="*/ 35631 h 496832"/>
              <a:gd name="connsiteX15" fmla="*/ 262021 w 661750"/>
              <a:gd name="connsiteY15" fmla="*/ 9619 h 496832"/>
              <a:gd name="connsiteX16" fmla="*/ 369142 w 661750"/>
              <a:gd name="connsiteY16" fmla="*/ 0 h 496832"/>
              <a:gd name="connsiteX17" fmla="*/ 481096 w 661750"/>
              <a:gd name="connsiteY17" fmla="*/ 7237 h 496832"/>
              <a:gd name="connsiteX18" fmla="*/ 597137 w 661750"/>
              <a:gd name="connsiteY18" fmla="*/ 30869 h 496832"/>
              <a:gd name="connsiteX19" fmla="*/ 661750 w 661750"/>
              <a:gd name="connsiteY19" fmla="*/ 67895 h 496832"/>
              <a:gd name="connsiteX0" fmla="*/ 649999 w 649999"/>
              <a:gd name="connsiteY0" fmla="*/ 67895 h 496832"/>
              <a:gd name="connsiteX1" fmla="*/ 553572 w 649999"/>
              <a:gd name="connsiteY1" fmla="*/ 41294 h 496832"/>
              <a:gd name="connsiteX2" fmla="*/ 453819 w 649999"/>
              <a:gd name="connsiteY2" fmla="*/ 31319 h 496832"/>
              <a:gd name="connsiteX3" fmla="*/ 320815 w 649999"/>
              <a:gd name="connsiteY3" fmla="*/ 31319 h 496832"/>
              <a:gd name="connsiteX4" fmla="*/ 214412 w 649999"/>
              <a:gd name="connsiteY4" fmla="*/ 37969 h 496832"/>
              <a:gd name="connsiteX5" fmla="*/ 127960 w 649999"/>
              <a:gd name="connsiteY5" fmla="*/ 67895 h 496832"/>
              <a:gd name="connsiteX6" fmla="*/ 68108 w 649999"/>
              <a:gd name="connsiteY6" fmla="*/ 137722 h 496832"/>
              <a:gd name="connsiteX7" fmla="*/ 34858 w 649999"/>
              <a:gd name="connsiteY7" fmla="*/ 320602 h 496832"/>
              <a:gd name="connsiteX8" fmla="*/ 14907 w 649999"/>
              <a:gd name="connsiteY8" fmla="*/ 456931 h 496832"/>
              <a:gd name="connsiteX9" fmla="*/ 18232 w 649999"/>
              <a:gd name="connsiteY9" fmla="*/ 496832 h 496832"/>
              <a:gd name="connsiteX10" fmla="*/ 212 w 649999"/>
              <a:gd name="connsiteY10" fmla="*/ 479262 h 496832"/>
              <a:gd name="connsiteX11" fmla="*/ 1650 w 649999"/>
              <a:gd name="connsiteY11" fmla="*/ 357178 h 496832"/>
              <a:gd name="connsiteX12" fmla="*/ 34407 w 649999"/>
              <a:gd name="connsiteY12" fmla="*/ 153403 h 496832"/>
              <a:gd name="connsiteX13" fmla="*/ 75746 w 649999"/>
              <a:gd name="connsiteY13" fmla="*/ 70770 h 496832"/>
              <a:gd name="connsiteX14" fmla="*/ 138429 w 649999"/>
              <a:gd name="connsiteY14" fmla="*/ 35631 h 496832"/>
              <a:gd name="connsiteX15" fmla="*/ 250270 w 649999"/>
              <a:gd name="connsiteY15" fmla="*/ 9619 h 496832"/>
              <a:gd name="connsiteX16" fmla="*/ 357391 w 649999"/>
              <a:gd name="connsiteY16" fmla="*/ 0 h 496832"/>
              <a:gd name="connsiteX17" fmla="*/ 469345 w 649999"/>
              <a:gd name="connsiteY17" fmla="*/ 7237 h 496832"/>
              <a:gd name="connsiteX18" fmla="*/ 585386 w 649999"/>
              <a:gd name="connsiteY18" fmla="*/ 30869 h 496832"/>
              <a:gd name="connsiteX19" fmla="*/ 649999 w 649999"/>
              <a:gd name="connsiteY19" fmla="*/ 67895 h 496832"/>
              <a:gd name="connsiteX0" fmla="*/ 649999 w 649999"/>
              <a:gd name="connsiteY0" fmla="*/ 67895 h 496832"/>
              <a:gd name="connsiteX1" fmla="*/ 553572 w 649999"/>
              <a:gd name="connsiteY1" fmla="*/ 41294 h 496832"/>
              <a:gd name="connsiteX2" fmla="*/ 453819 w 649999"/>
              <a:gd name="connsiteY2" fmla="*/ 31319 h 496832"/>
              <a:gd name="connsiteX3" fmla="*/ 320815 w 649999"/>
              <a:gd name="connsiteY3" fmla="*/ 31319 h 496832"/>
              <a:gd name="connsiteX4" fmla="*/ 214412 w 649999"/>
              <a:gd name="connsiteY4" fmla="*/ 37969 h 496832"/>
              <a:gd name="connsiteX5" fmla="*/ 127960 w 649999"/>
              <a:gd name="connsiteY5" fmla="*/ 67895 h 496832"/>
              <a:gd name="connsiteX6" fmla="*/ 68108 w 649999"/>
              <a:gd name="connsiteY6" fmla="*/ 137722 h 496832"/>
              <a:gd name="connsiteX7" fmla="*/ 34858 w 649999"/>
              <a:gd name="connsiteY7" fmla="*/ 320602 h 496832"/>
              <a:gd name="connsiteX8" fmla="*/ 14907 w 649999"/>
              <a:gd name="connsiteY8" fmla="*/ 456931 h 496832"/>
              <a:gd name="connsiteX9" fmla="*/ 18232 w 649999"/>
              <a:gd name="connsiteY9" fmla="*/ 496832 h 496832"/>
              <a:gd name="connsiteX10" fmla="*/ 212 w 649999"/>
              <a:gd name="connsiteY10" fmla="*/ 479262 h 496832"/>
              <a:gd name="connsiteX11" fmla="*/ 1650 w 649999"/>
              <a:gd name="connsiteY11" fmla="*/ 357178 h 496832"/>
              <a:gd name="connsiteX12" fmla="*/ 34407 w 649999"/>
              <a:gd name="connsiteY12" fmla="*/ 153403 h 496832"/>
              <a:gd name="connsiteX13" fmla="*/ 75746 w 649999"/>
              <a:gd name="connsiteY13" fmla="*/ 70770 h 496832"/>
              <a:gd name="connsiteX14" fmla="*/ 150335 w 649999"/>
              <a:gd name="connsiteY14" fmla="*/ 26106 h 496832"/>
              <a:gd name="connsiteX15" fmla="*/ 250270 w 649999"/>
              <a:gd name="connsiteY15" fmla="*/ 9619 h 496832"/>
              <a:gd name="connsiteX16" fmla="*/ 357391 w 649999"/>
              <a:gd name="connsiteY16" fmla="*/ 0 h 496832"/>
              <a:gd name="connsiteX17" fmla="*/ 469345 w 649999"/>
              <a:gd name="connsiteY17" fmla="*/ 7237 h 496832"/>
              <a:gd name="connsiteX18" fmla="*/ 585386 w 649999"/>
              <a:gd name="connsiteY18" fmla="*/ 30869 h 496832"/>
              <a:gd name="connsiteX19" fmla="*/ 649999 w 649999"/>
              <a:gd name="connsiteY19" fmla="*/ 67895 h 496832"/>
              <a:gd name="connsiteX0" fmla="*/ 649999 w 649999"/>
              <a:gd name="connsiteY0" fmla="*/ 67895 h 496832"/>
              <a:gd name="connsiteX1" fmla="*/ 553572 w 649999"/>
              <a:gd name="connsiteY1" fmla="*/ 41294 h 496832"/>
              <a:gd name="connsiteX2" fmla="*/ 453819 w 649999"/>
              <a:gd name="connsiteY2" fmla="*/ 31319 h 496832"/>
              <a:gd name="connsiteX3" fmla="*/ 320815 w 649999"/>
              <a:gd name="connsiteY3" fmla="*/ 31319 h 496832"/>
              <a:gd name="connsiteX4" fmla="*/ 214412 w 649999"/>
              <a:gd name="connsiteY4" fmla="*/ 37969 h 496832"/>
              <a:gd name="connsiteX5" fmla="*/ 127960 w 649999"/>
              <a:gd name="connsiteY5" fmla="*/ 67895 h 496832"/>
              <a:gd name="connsiteX6" fmla="*/ 93107 w 649999"/>
              <a:gd name="connsiteY6" fmla="*/ 95344 h 496832"/>
              <a:gd name="connsiteX7" fmla="*/ 68108 w 649999"/>
              <a:gd name="connsiteY7" fmla="*/ 137722 h 496832"/>
              <a:gd name="connsiteX8" fmla="*/ 34858 w 649999"/>
              <a:gd name="connsiteY8" fmla="*/ 320602 h 496832"/>
              <a:gd name="connsiteX9" fmla="*/ 14907 w 649999"/>
              <a:gd name="connsiteY9" fmla="*/ 456931 h 496832"/>
              <a:gd name="connsiteX10" fmla="*/ 18232 w 649999"/>
              <a:gd name="connsiteY10" fmla="*/ 496832 h 496832"/>
              <a:gd name="connsiteX11" fmla="*/ 212 w 649999"/>
              <a:gd name="connsiteY11" fmla="*/ 479262 h 496832"/>
              <a:gd name="connsiteX12" fmla="*/ 1650 w 649999"/>
              <a:gd name="connsiteY12" fmla="*/ 357178 h 496832"/>
              <a:gd name="connsiteX13" fmla="*/ 34407 w 649999"/>
              <a:gd name="connsiteY13" fmla="*/ 153403 h 496832"/>
              <a:gd name="connsiteX14" fmla="*/ 75746 w 649999"/>
              <a:gd name="connsiteY14" fmla="*/ 70770 h 496832"/>
              <a:gd name="connsiteX15" fmla="*/ 150335 w 649999"/>
              <a:gd name="connsiteY15" fmla="*/ 26106 h 496832"/>
              <a:gd name="connsiteX16" fmla="*/ 250270 w 649999"/>
              <a:gd name="connsiteY16" fmla="*/ 9619 h 496832"/>
              <a:gd name="connsiteX17" fmla="*/ 357391 w 649999"/>
              <a:gd name="connsiteY17" fmla="*/ 0 h 496832"/>
              <a:gd name="connsiteX18" fmla="*/ 469345 w 649999"/>
              <a:gd name="connsiteY18" fmla="*/ 7237 h 496832"/>
              <a:gd name="connsiteX19" fmla="*/ 585386 w 649999"/>
              <a:gd name="connsiteY19" fmla="*/ 30869 h 496832"/>
              <a:gd name="connsiteX20" fmla="*/ 649999 w 649999"/>
              <a:gd name="connsiteY20" fmla="*/ 67895 h 496832"/>
              <a:gd name="connsiteX0" fmla="*/ 649999 w 649999"/>
              <a:gd name="connsiteY0" fmla="*/ 67895 h 496832"/>
              <a:gd name="connsiteX1" fmla="*/ 553572 w 649999"/>
              <a:gd name="connsiteY1" fmla="*/ 41294 h 496832"/>
              <a:gd name="connsiteX2" fmla="*/ 453819 w 649999"/>
              <a:gd name="connsiteY2" fmla="*/ 31319 h 496832"/>
              <a:gd name="connsiteX3" fmla="*/ 320815 w 649999"/>
              <a:gd name="connsiteY3" fmla="*/ 31319 h 496832"/>
              <a:gd name="connsiteX4" fmla="*/ 214412 w 649999"/>
              <a:gd name="connsiteY4" fmla="*/ 37969 h 496832"/>
              <a:gd name="connsiteX5" fmla="*/ 159782 w 649999"/>
              <a:gd name="connsiteY5" fmla="*/ 50100 h 496832"/>
              <a:gd name="connsiteX6" fmla="*/ 127960 w 649999"/>
              <a:gd name="connsiteY6" fmla="*/ 67895 h 496832"/>
              <a:gd name="connsiteX7" fmla="*/ 93107 w 649999"/>
              <a:gd name="connsiteY7" fmla="*/ 95344 h 496832"/>
              <a:gd name="connsiteX8" fmla="*/ 68108 w 649999"/>
              <a:gd name="connsiteY8" fmla="*/ 137722 h 496832"/>
              <a:gd name="connsiteX9" fmla="*/ 34858 w 649999"/>
              <a:gd name="connsiteY9" fmla="*/ 320602 h 496832"/>
              <a:gd name="connsiteX10" fmla="*/ 14907 w 649999"/>
              <a:gd name="connsiteY10" fmla="*/ 456931 h 496832"/>
              <a:gd name="connsiteX11" fmla="*/ 18232 w 649999"/>
              <a:gd name="connsiteY11" fmla="*/ 496832 h 496832"/>
              <a:gd name="connsiteX12" fmla="*/ 212 w 649999"/>
              <a:gd name="connsiteY12" fmla="*/ 479262 h 496832"/>
              <a:gd name="connsiteX13" fmla="*/ 1650 w 649999"/>
              <a:gd name="connsiteY13" fmla="*/ 357178 h 496832"/>
              <a:gd name="connsiteX14" fmla="*/ 34407 w 649999"/>
              <a:gd name="connsiteY14" fmla="*/ 153403 h 496832"/>
              <a:gd name="connsiteX15" fmla="*/ 75746 w 649999"/>
              <a:gd name="connsiteY15" fmla="*/ 70770 h 496832"/>
              <a:gd name="connsiteX16" fmla="*/ 150335 w 649999"/>
              <a:gd name="connsiteY16" fmla="*/ 26106 h 496832"/>
              <a:gd name="connsiteX17" fmla="*/ 250270 w 649999"/>
              <a:gd name="connsiteY17" fmla="*/ 9619 h 496832"/>
              <a:gd name="connsiteX18" fmla="*/ 357391 w 649999"/>
              <a:gd name="connsiteY18" fmla="*/ 0 h 496832"/>
              <a:gd name="connsiteX19" fmla="*/ 469345 w 649999"/>
              <a:gd name="connsiteY19" fmla="*/ 7237 h 496832"/>
              <a:gd name="connsiteX20" fmla="*/ 585386 w 649999"/>
              <a:gd name="connsiteY20" fmla="*/ 30869 h 496832"/>
              <a:gd name="connsiteX21" fmla="*/ 649999 w 649999"/>
              <a:gd name="connsiteY21" fmla="*/ 67895 h 496832"/>
              <a:gd name="connsiteX0" fmla="*/ 649999 w 649999"/>
              <a:gd name="connsiteY0" fmla="*/ 67895 h 496832"/>
              <a:gd name="connsiteX1" fmla="*/ 553572 w 649999"/>
              <a:gd name="connsiteY1" fmla="*/ 41294 h 496832"/>
              <a:gd name="connsiteX2" fmla="*/ 453819 w 649999"/>
              <a:gd name="connsiteY2" fmla="*/ 31319 h 496832"/>
              <a:gd name="connsiteX3" fmla="*/ 320815 w 649999"/>
              <a:gd name="connsiteY3" fmla="*/ 31319 h 496832"/>
              <a:gd name="connsiteX4" fmla="*/ 214412 w 649999"/>
              <a:gd name="connsiteY4" fmla="*/ 37969 h 496832"/>
              <a:gd name="connsiteX5" fmla="*/ 159782 w 649999"/>
              <a:gd name="connsiteY5" fmla="*/ 50100 h 496832"/>
              <a:gd name="connsiteX6" fmla="*/ 127960 w 649999"/>
              <a:gd name="connsiteY6" fmla="*/ 67895 h 496832"/>
              <a:gd name="connsiteX7" fmla="*/ 93107 w 649999"/>
              <a:gd name="connsiteY7" fmla="*/ 95344 h 496832"/>
              <a:gd name="connsiteX8" fmla="*/ 68108 w 649999"/>
              <a:gd name="connsiteY8" fmla="*/ 137722 h 496832"/>
              <a:gd name="connsiteX9" fmla="*/ 47864 w 649999"/>
              <a:gd name="connsiteY9" fmla="*/ 209644 h 496832"/>
              <a:gd name="connsiteX10" fmla="*/ 34858 w 649999"/>
              <a:gd name="connsiteY10" fmla="*/ 320602 h 496832"/>
              <a:gd name="connsiteX11" fmla="*/ 14907 w 649999"/>
              <a:gd name="connsiteY11" fmla="*/ 456931 h 496832"/>
              <a:gd name="connsiteX12" fmla="*/ 18232 w 649999"/>
              <a:gd name="connsiteY12" fmla="*/ 496832 h 496832"/>
              <a:gd name="connsiteX13" fmla="*/ 212 w 649999"/>
              <a:gd name="connsiteY13" fmla="*/ 479262 h 496832"/>
              <a:gd name="connsiteX14" fmla="*/ 1650 w 649999"/>
              <a:gd name="connsiteY14" fmla="*/ 357178 h 496832"/>
              <a:gd name="connsiteX15" fmla="*/ 34407 w 649999"/>
              <a:gd name="connsiteY15" fmla="*/ 153403 h 496832"/>
              <a:gd name="connsiteX16" fmla="*/ 75746 w 649999"/>
              <a:gd name="connsiteY16" fmla="*/ 70770 h 496832"/>
              <a:gd name="connsiteX17" fmla="*/ 150335 w 649999"/>
              <a:gd name="connsiteY17" fmla="*/ 26106 h 496832"/>
              <a:gd name="connsiteX18" fmla="*/ 250270 w 649999"/>
              <a:gd name="connsiteY18" fmla="*/ 9619 h 496832"/>
              <a:gd name="connsiteX19" fmla="*/ 357391 w 649999"/>
              <a:gd name="connsiteY19" fmla="*/ 0 h 496832"/>
              <a:gd name="connsiteX20" fmla="*/ 469345 w 649999"/>
              <a:gd name="connsiteY20" fmla="*/ 7237 h 496832"/>
              <a:gd name="connsiteX21" fmla="*/ 585386 w 649999"/>
              <a:gd name="connsiteY21" fmla="*/ 30869 h 496832"/>
              <a:gd name="connsiteX22" fmla="*/ 649999 w 649999"/>
              <a:gd name="connsiteY22" fmla="*/ 67895 h 496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49999" h="496832">
                <a:moveTo>
                  <a:pt x="649999" y="67895"/>
                </a:moveTo>
                <a:lnTo>
                  <a:pt x="553572" y="41294"/>
                </a:lnTo>
                <a:lnTo>
                  <a:pt x="453819" y="31319"/>
                </a:lnTo>
                <a:lnTo>
                  <a:pt x="320815" y="31319"/>
                </a:lnTo>
                <a:lnTo>
                  <a:pt x="214412" y="37969"/>
                </a:lnTo>
                <a:cubicBezTo>
                  <a:pt x="195408" y="45188"/>
                  <a:pt x="178786" y="42881"/>
                  <a:pt x="159782" y="50100"/>
                </a:cubicBezTo>
                <a:lnTo>
                  <a:pt x="127960" y="67895"/>
                </a:lnTo>
                <a:cubicBezTo>
                  <a:pt x="119517" y="77045"/>
                  <a:pt x="101550" y="86194"/>
                  <a:pt x="93107" y="95344"/>
                </a:cubicBezTo>
                <a:lnTo>
                  <a:pt x="68108" y="137722"/>
                </a:lnTo>
                <a:cubicBezTo>
                  <a:pt x="62947" y="161696"/>
                  <a:pt x="53025" y="185670"/>
                  <a:pt x="47864" y="209644"/>
                </a:cubicBezTo>
                <a:lnTo>
                  <a:pt x="34858" y="320602"/>
                </a:lnTo>
                <a:lnTo>
                  <a:pt x="14907" y="456931"/>
                </a:lnTo>
                <a:lnTo>
                  <a:pt x="18232" y="496832"/>
                </a:lnTo>
                <a:lnTo>
                  <a:pt x="212" y="479262"/>
                </a:lnTo>
                <a:cubicBezTo>
                  <a:pt x="-896" y="439361"/>
                  <a:pt x="2758" y="397079"/>
                  <a:pt x="1650" y="357178"/>
                </a:cubicBezTo>
                <a:lnTo>
                  <a:pt x="34407" y="153403"/>
                </a:lnTo>
                <a:lnTo>
                  <a:pt x="75746" y="70770"/>
                </a:lnTo>
                <a:lnTo>
                  <a:pt x="150335" y="26106"/>
                </a:lnTo>
                <a:cubicBezTo>
                  <a:pt x="191584" y="20610"/>
                  <a:pt x="209021" y="15115"/>
                  <a:pt x="250270" y="9619"/>
                </a:cubicBezTo>
                <a:lnTo>
                  <a:pt x="357391" y="0"/>
                </a:lnTo>
                <a:cubicBezTo>
                  <a:pt x="393915" y="5587"/>
                  <a:pt x="432821" y="1650"/>
                  <a:pt x="469345" y="7237"/>
                </a:cubicBezTo>
                <a:lnTo>
                  <a:pt x="585386" y="30869"/>
                </a:lnTo>
                <a:lnTo>
                  <a:pt x="649999" y="67895"/>
                </a:lnTo>
                <a:close/>
              </a:path>
            </a:pathLst>
          </a:custGeom>
          <a:gradFill flip="none" rotWithShape="1">
            <a:gsLst>
              <a:gs pos="57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995738" y="4193381"/>
            <a:ext cx="569118" cy="364332"/>
          </a:xfrm>
          <a:custGeom>
            <a:avLst/>
            <a:gdLst>
              <a:gd name="connsiteX0" fmla="*/ 0 w 569118"/>
              <a:gd name="connsiteY0" fmla="*/ 285750 h 364332"/>
              <a:gd name="connsiteX1" fmla="*/ 138112 w 569118"/>
              <a:gd name="connsiteY1" fmla="*/ 330994 h 364332"/>
              <a:gd name="connsiteX2" fmla="*/ 230981 w 569118"/>
              <a:gd name="connsiteY2" fmla="*/ 342900 h 364332"/>
              <a:gd name="connsiteX3" fmla="*/ 316706 w 569118"/>
              <a:gd name="connsiteY3" fmla="*/ 328613 h 364332"/>
              <a:gd name="connsiteX4" fmla="*/ 426243 w 569118"/>
              <a:gd name="connsiteY4" fmla="*/ 266700 h 364332"/>
              <a:gd name="connsiteX5" fmla="*/ 488156 w 569118"/>
              <a:gd name="connsiteY5" fmla="*/ 176213 h 364332"/>
              <a:gd name="connsiteX6" fmla="*/ 531018 w 569118"/>
              <a:gd name="connsiteY6" fmla="*/ 80963 h 364332"/>
              <a:gd name="connsiteX7" fmla="*/ 545306 w 569118"/>
              <a:gd name="connsiteY7" fmla="*/ 0 h 364332"/>
              <a:gd name="connsiteX8" fmla="*/ 569118 w 569118"/>
              <a:gd name="connsiteY8" fmla="*/ 16669 h 364332"/>
              <a:gd name="connsiteX9" fmla="*/ 559593 w 569118"/>
              <a:gd name="connsiteY9" fmla="*/ 85725 h 364332"/>
              <a:gd name="connsiteX10" fmla="*/ 511968 w 569118"/>
              <a:gd name="connsiteY10" fmla="*/ 195263 h 364332"/>
              <a:gd name="connsiteX11" fmla="*/ 459581 w 569118"/>
              <a:gd name="connsiteY11" fmla="*/ 276225 h 364332"/>
              <a:gd name="connsiteX12" fmla="*/ 326231 w 569118"/>
              <a:gd name="connsiteY12" fmla="*/ 354807 h 364332"/>
              <a:gd name="connsiteX13" fmla="*/ 238125 w 569118"/>
              <a:gd name="connsiteY13" fmla="*/ 364332 h 364332"/>
              <a:gd name="connsiteX14" fmla="*/ 142875 w 569118"/>
              <a:gd name="connsiteY14" fmla="*/ 352425 h 364332"/>
              <a:gd name="connsiteX15" fmla="*/ 0 w 569118"/>
              <a:gd name="connsiteY15" fmla="*/ 285750 h 364332"/>
              <a:gd name="connsiteX0" fmla="*/ 0 w 569118"/>
              <a:gd name="connsiteY0" fmla="*/ 285750 h 364332"/>
              <a:gd name="connsiteX1" fmla="*/ 138112 w 569118"/>
              <a:gd name="connsiteY1" fmla="*/ 330994 h 364332"/>
              <a:gd name="connsiteX2" fmla="*/ 230981 w 569118"/>
              <a:gd name="connsiteY2" fmla="*/ 342900 h 364332"/>
              <a:gd name="connsiteX3" fmla="*/ 316706 w 569118"/>
              <a:gd name="connsiteY3" fmla="*/ 328613 h 364332"/>
              <a:gd name="connsiteX4" fmla="*/ 426243 w 569118"/>
              <a:gd name="connsiteY4" fmla="*/ 266700 h 364332"/>
              <a:gd name="connsiteX5" fmla="*/ 488156 w 569118"/>
              <a:gd name="connsiteY5" fmla="*/ 176213 h 364332"/>
              <a:gd name="connsiteX6" fmla="*/ 531018 w 569118"/>
              <a:gd name="connsiteY6" fmla="*/ 80963 h 364332"/>
              <a:gd name="connsiteX7" fmla="*/ 545306 w 569118"/>
              <a:gd name="connsiteY7" fmla="*/ 0 h 364332"/>
              <a:gd name="connsiteX8" fmla="*/ 569118 w 569118"/>
              <a:gd name="connsiteY8" fmla="*/ 16669 h 364332"/>
              <a:gd name="connsiteX9" fmla="*/ 559593 w 569118"/>
              <a:gd name="connsiteY9" fmla="*/ 85725 h 364332"/>
              <a:gd name="connsiteX10" fmla="*/ 511968 w 569118"/>
              <a:gd name="connsiteY10" fmla="*/ 195263 h 364332"/>
              <a:gd name="connsiteX11" fmla="*/ 461963 w 569118"/>
              <a:gd name="connsiteY11" fmla="*/ 280988 h 364332"/>
              <a:gd name="connsiteX12" fmla="*/ 326231 w 569118"/>
              <a:gd name="connsiteY12" fmla="*/ 354807 h 364332"/>
              <a:gd name="connsiteX13" fmla="*/ 238125 w 569118"/>
              <a:gd name="connsiteY13" fmla="*/ 364332 h 364332"/>
              <a:gd name="connsiteX14" fmla="*/ 142875 w 569118"/>
              <a:gd name="connsiteY14" fmla="*/ 352425 h 364332"/>
              <a:gd name="connsiteX15" fmla="*/ 0 w 569118"/>
              <a:gd name="connsiteY15" fmla="*/ 285750 h 364332"/>
              <a:gd name="connsiteX0" fmla="*/ 0 w 569118"/>
              <a:gd name="connsiteY0" fmla="*/ 285750 h 364332"/>
              <a:gd name="connsiteX1" fmla="*/ 138112 w 569118"/>
              <a:gd name="connsiteY1" fmla="*/ 330994 h 364332"/>
              <a:gd name="connsiteX2" fmla="*/ 230981 w 569118"/>
              <a:gd name="connsiteY2" fmla="*/ 342900 h 364332"/>
              <a:gd name="connsiteX3" fmla="*/ 316706 w 569118"/>
              <a:gd name="connsiteY3" fmla="*/ 328613 h 364332"/>
              <a:gd name="connsiteX4" fmla="*/ 426243 w 569118"/>
              <a:gd name="connsiteY4" fmla="*/ 266700 h 364332"/>
              <a:gd name="connsiteX5" fmla="*/ 488156 w 569118"/>
              <a:gd name="connsiteY5" fmla="*/ 176213 h 364332"/>
              <a:gd name="connsiteX6" fmla="*/ 531018 w 569118"/>
              <a:gd name="connsiteY6" fmla="*/ 80963 h 364332"/>
              <a:gd name="connsiteX7" fmla="*/ 545306 w 569118"/>
              <a:gd name="connsiteY7" fmla="*/ 0 h 364332"/>
              <a:gd name="connsiteX8" fmla="*/ 569118 w 569118"/>
              <a:gd name="connsiteY8" fmla="*/ 16669 h 364332"/>
              <a:gd name="connsiteX9" fmla="*/ 559593 w 569118"/>
              <a:gd name="connsiteY9" fmla="*/ 85725 h 364332"/>
              <a:gd name="connsiteX10" fmla="*/ 519112 w 569118"/>
              <a:gd name="connsiteY10" fmla="*/ 195263 h 364332"/>
              <a:gd name="connsiteX11" fmla="*/ 461963 w 569118"/>
              <a:gd name="connsiteY11" fmla="*/ 280988 h 364332"/>
              <a:gd name="connsiteX12" fmla="*/ 326231 w 569118"/>
              <a:gd name="connsiteY12" fmla="*/ 354807 h 364332"/>
              <a:gd name="connsiteX13" fmla="*/ 238125 w 569118"/>
              <a:gd name="connsiteY13" fmla="*/ 364332 h 364332"/>
              <a:gd name="connsiteX14" fmla="*/ 142875 w 569118"/>
              <a:gd name="connsiteY14" fmla="*/ 352425 h 364332"/>
              <a:gd name="connsiteX15" fmla="*/ 0 w 569118"/>
              <a:gd name="connsiteY15" fmla="*/ 285750 h 36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69118" h="364332">
                <a:moveTo>
                  <a:pt x="0" y="285750"/>
                </a:moveTo>
                <a:lnTo>
                  <a:pt x="138112" y="330994"/>
                </a:lnTo>
                <a:lnTo>
                  <a:pt x="230981" y="342900"/>
                </a:lnTo>
                <a:lnTo>
                  <a:pt x="316706" y="328613"/>
                </a:lnTo>
                <a:lnTo>
                  <a:pt x="426243" y="266700"/>
                </a:lnTo>
                <a:lnTo>
                  <a:pt x="488156" y="176213"/>
                </a:lnTo>
                <a:lnTo>
                  <a:pt x="531018" y="80963"/>
                </a:lnTo>
                <a:lnTo>
                  <a:pt x="545306" y="0"/>
                </a:lnTo>
                <a:lnTo>
                  <a:pt x="569118" y="16669"/>
                </a:lnTo>
                <a:lnTo>
                  <a:pt x="559593" y="85725"/>
                </a:lnTo>
                <a:lnTo>
                  <a:pt x="519112" y="195263"/>
                </a:lnTo>
                <a:lnTo>
                  <a:pt x="461963" y="280988"/>
                </a:lnTo>
                <a:lnTo>
                  <a:pt x="326231" y="354807"/>
                </a:lnTo>
                <a:lnTo>
                  <a:pt x="238125" y="364332"/>
                </a:lnTo>
                <a:lnTo>
                  <a:pt x="142875" y="352425"/>
                </a:lnTo>
                <a:lnTo>
                  <a:pt x="0" y="285750"/>
                </a:lnTo>
                <a:close/>
              </a:path>
            </a:pathLst>
          </a:custGeom>
          <a:gradFill flip="none" rotWithShape="1">
            <a:gsLst>
              <a:gs pos="48000">
                <a:schemeClr val="tx1">
                  <a:alpha val="0"/>
                </a:schemeClr>
              </a:gs>
              <a:gs pos="79000">
                <a:schemeClr val="tx1">
                  <a:alpha val="50000"/>
                </a:schemeClr>
              </a:gs>
            </a:gsLst>
            <a:lin ang="27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919537" y="4186237"/>
            <a:ext cx="257176" cy="342901"/>
          </a:xfrm>
          <a:custGeom>
            <a:avLst/>
            <a:gdLst>
              <a:gd name="connsiteX0" fmla="*/ 254794 w 254794"/>
              <a:gd name="connsiteY0" fmla="*/ 354807 h 354807"/>
              <a:gd name="connsiteX1" fmla="*/ 107156 w 254794"/>
              <a:gd name="connsiteY1" fmla="*/ 283369 h 354807"/>
              <a:gd name="connsiteX2" fmla="*/ 45244 w 254794"/>
              <a:gd name="connsiteY2" fmla="*/ 183357 h 354807"/>
              <a:gd name="connsiteX3" fmla="*/ 4762 w 254794"/>
              <a:gd name="connsiteY3" fmla="*/ 30957 h 354807"/>
              <a:gd name="connsiteX4" fmla="*/ 0 w 254794"/>
              <a:gd name="connsiteY4" fmla="*/ 0 h 354807"/>
              <a:gd name="connsiteX0" fmla="*/ 254794 w 254794"/>
              <a:gd name="connsiteY0" fmla="*/ 354807 h 354807"/>
              <a:gd name="connsiteX1" fmla="*/ 107156 w 254794"/>
              <a:gd name="connsiteY1" fmla="*/ 283369 h 354807"/>
              <a:gd name="connsiteX2" fmla="*/ 45244 w 254794"/>
              <a:gd name="connsiteY2" fmla="*/ 183357 h 354807"/>
              <a:gd name="connsiteX3" fmla="*/ 11906 w 254794"/>
              <a:gd name="connsiteY3" fmla="*/ 95251 h 354807"/>
              <a:gd name="connsiteX4" fmla="*/ 0 w 254794"/>
              <a:gd name="connsiteY4" fmla="*/ 0 h 354807"/>
              <a:gd name="connsiteX0" fmla="*/ 257176 w 257176"/>
              <a:gd name="connsiteY0" fmla="*/ 342901 h 342901"/>
              <a:gd name="connsiteX1" fmla="*/ 109538 w 257176"/>
              <a:gd name="connsiteY1" fmla="*/ 271463 h 342901"/>
              <a:gd name="connsiteX2" fmla="*/ 47626 w 257176"/>
              <a:gd name="connsiteY2" fmla="*/ 171451 h 342901"/>
              <a:gd name="connsiteX3" fmla="*/ 14288 w 257176"/>
              <a:gd name="connsiteY3" fmla="*/ 83345 h 342901"/>
              <a:gd name="connsiteX4" fmla="*/ 0 w 257176"/>
              <a:gd name="connsiteY4" fmla="*/ 0 h 342901"/>
              <a:gd name="connsiteX0" fmla="*/ 257176 w 257176"/>
              <a:gd name="connsiteY0" fmla="*/ 342901 h 342901"/>
              <a:gd name="connsiteX1" fmla="*/ 109538 w 257176"/>
              <a:gd name="connsiteY1" fmla="*/ 271463 h 342901"/>
              <a:gd name="connsiteX2" fmla="*/ 73819 w 257176"/>
              <a:gd name="connsiteY2" fmla="*/ 221457 h 342901"/>
              <a:gd name="connsiteX3" fmla="*/ 47626 w 257176"/>
              <a:gd name="connsiteY3" fmla="*/ 171451 h 342901"/>
              <a:gd name="connsiteX4" fmla="*/ 14288 w 257176"/>
              <a:gd name="connsiteY4" fmla="*/ 83345 h 342901"/>
              <a:gd name="connsiteX5" fmla="*/ 0 w 257176"/>
              <a:gd name="connsiteY5" fmla="*/ 0 h 342901"/>
              <a:gd name="connsiteX0" fmla="*/ 257176 w 257176"/>
              <a:gd name="connsiteY0" fmla="*/ 342901 h 342901"/>
              <a:gd name="connsiteX1" fmla="*/ 173832 w 257176"/>
              <a:gd name="connsiteY1" fmla="*/ 307182 h 342901"/>
              <a:gd name="connsiteX2" fmla="*/ 109538 w 257176"/>
              <a:gd name="connsiteY2" fmla="*/ 271463 h 342901"/>
              <a:gd name="connsiteX3" fmla="*/ 73819 w 257176"/>
              <a:gd name="connsiteY3" fmla="*/ 221457 h 342901"/>
              <a:gd name="connsiteX4" fmla="*/ 47626 w 257176"/>
              <a:gd name="connsiteY4" fmla="*/ 171451 h 342901"/>
              <a:gd name="connsiteX5" fmla="*/ 14288 w 257176"/>
              <a:gd name="connsiteY5" fmla="*/ 83345 h 342901"/>
              <a:gd name="connsiteX6" fmla="*/ 0 w 257176"/>
              <a:gd name="connsiteY6" fmla="*/ 0 h 34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176" h="342901">
                <a:moveTo>
                  <a:pt x="257176" y="342901"/>
                </a:moveTo>
                <a:cubicBezTo>
                  <a:pt x="230188" y="329407"/>
                  <a:pt x="200820" y="320676"/>
                  <a:pt x="173832" y="307182"/>
                </a:cubicBezTo>
                <a:lnTo>
                  <a:pt x="109538" y="271463"/>
                </a:lnTo>
                <a:cubicBezTo>
                  <a:pt x="99219" y="255588"/>
                  <a:pt x="84138" y="237332"/>
                  <a:pt x="73819" y="221457"/>
                </a:cubicBezTo>
                <a:lnTo>
                  <a:pt x="47626" y="171451"/>
                </a:lnTo>
                <a:lnTo>
                  <a:pt x="14288" y="83345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398169" y="3202781"/>
            <a:ext cx="166687" cy="450057"/>
          </a:xfrm>
          <a:custGeom>
            <a:avLst/>
            <a:gdLst>
              <a:gd name="connsiteX0" fmla="*/ 0 w 166687"/>
              <a:gd name="connsiteY0" fmla="*/ 0 h 450057"/>
              <a:gd name="connsiteX1" fmla="*/ 102394 w 166687"/>
              <a:gd name="connsiteY1" fmla="*/ 45244 h 450057"/>
              <a:gd name="connsiteX2" fmla="*/ 133350 w 166687"/>
              <a:gd name="connsiteY2" fmla="*/ 109538 h 450057"/>
              <a:gd name="connsiteX3" fmla="*/ 161925 w 166687"/>
              <a:gd name="connsiteY3" fmla="*/ 316707 h 450057"/>
              <a:gd name="connsiteX4" fmla="*/ 166687 w 166687"/>
              <a:gd name="connsiteY4" fmla="*/ 450057 h 450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687" h="450057">
                <a:moveTo>
                  <a:pt x="0" y="0"/>
                </a:moveTo>
                <a:lnTo>
                  <a:pt x="102394" y="45244"/>
                </a:lnTo>
                <a:lnTo>
                  <a:pt x="133350" y="109538"/>
                </a:lnTo>
                <a:lnTo>
                  <a:pt x="161925" y="316707"/>
                </a:lnTo>
                <a:lnTo>
                  <a:pt x="166687" y="450057"/>
                </a:lnTo>
              </a:path>
            </a:pathLst>
          </a:custGeom>
          <a:noFill/>
          <a:ln w="12700">
            <a:solidFill>
              <a:srgbClr val="1D1D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4600575" y="3795713"/>
            <a:ext cx="469106" cy="116681"/>
          </a:xfrm>
          <a:custGeom>
            <a:avLst/>
            <a:gdLst>
              <a:gd name="connsiteX0" fmla="*/ 0 w 469106"/>
              <a:gd name="connsiteY0" fmla="*/ 116681 h 116681"/>
              <a:gd name="connsiteX1" fmla="*/ 92869 w 469106"/>
              <a:gd name="connsiteY1" fmla="*/ 85725 h 116681"/>
              <a:gd name="connsiteX2" fmla="*/ 138113 w 469106"/>
              <a:gd name="connsiteY2" fmla="*/ 69056 h 116681"/>
              <a:gd name="connsiteX3" fmla="*/ 271463 w 469106"/>
              <a:gd name="connsiteY3" fmla="*/ 35718 h 116681"/>
              <a:gd name="connsiteX4" fmla="*/ 466725 w 469106"/>
              <a:gd name="connsiteY4" fmla="*/ 35718 h 116681"/>
              <a:gd name="connsiteX5" fmla="*/ 469106 w 469106"/>
              <a:gd name="connsiteY5" fmla="*/ 4762 h 116681"/>
              <a:gd name="connsiteX6" fmla="*/ 283369 w 469106"/>
              <a:gd name="connsiteY6" fmla="*/ 0 h 116681"/>
              <a:gd name="connsiteX7" fmla="*/ 121444 w 469106"/>
              <a:gd name="connsiteY7" fmla="*/ 40481 h 116681"/>
              <a:gd name="connsiteX8" fmla="*/ 66675 w 469106"/>
              <a:gd name="connsiteY8" fmla="*/ 69056 h 116681"/>
              <a:gd name="connsiteX9" fmla="*/ 0 w 469106"/>
              <a:gd name="connsiteY9" fmla="*/ 116681 h 116681"/>
              <a:gd name="connsiteX0" fmla="*/ 0 w 469106"/>
              <a:gd name="connsiteY0" fmla="*/ 116681 h 116681"/>
              <a:gd name="connsiteX1" fmla="*/ 92869 w 469106"/>
              <a:gd name="connsiteY1" fmla="*/ 85725 h 116681"/>
              <a:gd name="connsiteX2" fmla="*/ 138113 w 469106"/>
              <a:gd name="connsiteY2" fmla="*/ 69056 h 116681"/>
              <a:gd name="connsiteX3" fmla="*/ 271463 w 469106"/>
              <a:gd name="connsiteY3" fmla="*/ 35718 h 116681"/>
              <a:gd name="connsiteX4" fmla="*/ 466725 w 469106"/>
              <a:gd name="connsiteY4" fmla="*/ 35718 h 116681"/>
              <a:gd name="connsiteX5" fmla="*/ 469106 w 469106"/>
              <a:gd name="connsiteY5" fmla="*/ 4762 h 116681"/>
              <a:gd name="connsiteX6" fmla="*/ 283369 w 469106"/>
              <a:gd name="connsiteY6" fmla="*/ 0 h 116681"/>
              <a:gd name="connsiteX7" fmla="*/ 121444 w 469106"/>
              <a:gd name="connsiteY7" fmla="*/ 40481 h 116681"/>
              <a:gd name="connsiteX8" fmla="*/ 66675 w 469106"/>
              <a:gd name="connsiteY8" fmla="*/ 69056 h 116681"/>
              <a:gd name="connsiteX9" fmla="*/ 2381 w 469106"/>
              <a:gd name="connsiteY9" fmla="*/ 85725 h 116681"/>
              <a:gd name="connsiteX10" fmla="*/ 0 w 469106"/>
              <a:gd name="connsiteY10" fmla="*/ 116681 h 116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106" h="116681">
                <a:moveTo>
                  <a:pt x="0" y="116681"/>
                </a:moveTo>
                <a:lnTo>
                  <a:pt x="92869" y="85725"/>
                </a:lnTo>
                <a:lnTo>
                  <a:pt x="138113" y="69056"/>
                </a:lnTo>
                <a:lnTo>
                  <a:pt x="271463" y="35718"/>
                </a:lnTo>
                <a:lnTo>
                  <a:pt x="466725" y="35718"/>
                </a:lnTo>
                <a:lnTo>
                  <a:pt x="469106" y="4762"/>
                </a:lnTo>
                <a:lnTo>
                  <a:pt x="283369" y="0"/>
                </a:lnTo>
                <a:lnTo>
                  <a:pt x="121444" y="40481"/>
                </a:lnTo>
                <a:lnTo>
                  <a:pt x="66675" y="69056"/>
                </a:lnTo>
                <a:cubicBezTo>
                  <a:pt x="57944" y="75406"/>
                  <a:pt x="11112" y="79375"/>
                  <a:pt x="2381" y="85725"/>
                </a:cubicBezTo>
                <a:lnTo>
                  <a:pt x="0" y="116681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567238" y="4074319"/>
            <a:ext cx="447675" cy="166687"/>
          </a:xfrm>
          <a:custGeom>
            <a:avLst/>
            <a:gdLst>
              <a:gd name="connsiteX0" fmla="*/ 0 w 447675"/>
              <a:gd name="connsiteY0" fmla="*/ 164306 h 166687"/>
              <a:gd name="connsiteX1" fmla="*/ 54768 w 447675"/>
              <a:gd name="connsiteY1" fmla="*/ 166687 h 166687"/>
              <a:gd name="connsiteX2" fmla="*/ 121443 w 447675"/>
              <a:gd name="connsiteY2" fmla="*/ 138112 h 166687"/>
              <a:gd name="connsiteX3" fmla="*/ 171450 w 447675"/>
              <a:gd name="connsiteY3" fmla="*/ 104775 h 166687"/>
              <a:gd name="connsiteX4" fmla="*/ 340518 w 447675"/>
              <a:gd name="connsiteY4" fmla="*/ 42862 h 166687"/>
              <a:gd name="connsiteX5" fmla="*/ 445293 w 447675"/>
              <a:gd name="connsiteY5" fmla="*/ 28575 h 166687"/>
              <a:gd name="connsiteX6" fmla="*/ 447675 w 447675"/>
              <a:gd name="connsiteY6" fmla="*/ 0 h 166687"/>
              <a:gd name="connsiteX7" fmla="*/ 345281 w 447675"/>
              <a:gd name="connsiteY7" fmla="*/ 9525 h 166687"/>
              <a:gd name="connsiteX8" fmla="*/ 166687 w 447675"/>
              <a:gd name="connsiteY8" fmla="*/ 66675 h 166687"/>
              <a:gd name="connsiteX9" fmla="*/ 111918 w 447675"/>
              <a:gd name="connsiteY9" fmla="*/ 111919 h 166687"/>
              <a:gd name="connsiteX10" fmla="*/ 61912 w 447675"/>
              <a:gd name="connsiteY10" fmla="*/ 133350 h 166687"/>
              <a:gd name="connsiteX11" fmla="*/ 0 w 447675"/>
              <a:gd name="connsiteY11" fmla="*/ 164306 h 166687"/>
              <a:gd name="connsiteX0" fmla="*/ 0 w 447675"/>
              <a:gd name="connsiteY0" fmla="*/ 164306 h 166687"/>
              <a:gd name="connsiteX1" fmla="*/ 54768 w 447675"/>
              <a:gd name="connsiteY1" fmla="*/ 166687 h 166687"/>
              <a:gd name="connsiteX2" fmla="*/ 121443 w 447675"/>
              <a:gd name="connsiteY2" fmla="*/ 138112 h 166687"/>
              <a:gd name="connsiteX3" fmla="*/ 171450 w 447675"/>
              <a:gd name="connsiteY3" fmla="*/ 104775 h 166687"/>
              <a:gd name="connsiteX4" fmla="*/ 340518 w 447675"/>
              <a:gd name="connsiteY4" fmla="*/ 42862 h 166687"/>
              <a:gd name="connsiteX5" fmla="*/ 445293 w 447675"/>
              <a:gd name="connsiteY5" fmla="*/ 28575 h 166687"/>
              <a:gd name="connsiteX6" fmla="*/ 447675 w 447675"/>
              <a:gd name="connsiteY6" fmla="*/ 0 h 166687"/>
              <a:gd name="connsiteX7" fmla="*/ 345281 w 447675"/>
              <a:gd name="connsiteY7" fmla="*/ 9525 h 166687"/>
              <a:gd name="connsiteX8" fmla="*/ 166687 w 447675"/>
              <a:gd name="connsiteY8" fmla="*/ 66675 h 166687"/>
              <a:gd name="connsiteX9" fmla="*/ 111918 w 447675"/>
              <a:gd name="connsiteY9" fmla="*/ 111919 h 166687"/>
              <a:gd name="connsiteX10" fmla="*/ 61912 w 447675"/>
              <a:gd name="connsiteY10" fmla="*/ 133350 h 166687"/>
              <a:gd name="connsiteX11" fmla="*/ 7143 w 447675"/>
              <a:gd name="connsiteY11" fmla="*/ 138112 h 166687"/>
              <a:gd name="connsiteX12" fmla="*/ 0 w 447675"/>
              <a:gd name="connsiteY12" fmla="*/ 164306 h 16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7675" h="166687">
                <a:moveTo>
                  <a:pt x="0" y="164306"/>
                </a:moveTo>
                <a:lnTo>
                  <a:pt x="54768" y="166687"/>
                </a:lnTo>
                <a:lnTo>
                  <a:pt x="121443" y="138112"/>
                </a:lnTo>
                <a:lnTo>
                  <a:pt x="171450" y="104775"/>
                </a:lnTo>
                <a:lnTo>
                  <a:pt x="340518" y="42862"/>
                </a:lnTo>
                <a:lnTo>
                  <a:pt x="445293" y="28575"/>
                </a:lnTo>
                <a:lnTo>
                  <a:pt x="447675" y="0"/>
                </a:lnTo>
                <a:lnTo>
                  <a:pt x="345281" y="9525"/>
                </a:lnTo>
                <a:lnTo>
                  <a:pt x="166687" y="66675"/>
                </a:lnTo>
                <a:lnTo>
                  <a:pt x="111918" y="111919"/>
                </a:lnTo>
                <a:lnTo>
                  <a:pt x="61912" y="133350"/>
                </a:lnTo>
                <a:cubicBezTo>
                  <a:pt x="52387" y="137319"/>
                  <a:pt x="16668" y="134143"/>
                  <a:pt x="7143" y="138112"/>
                </a:cubicBezTo>
                <a:lnTo>
                  <a:pt x="0" y="164306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262438" y="3274219"/>
            <a:ext cx="188118" cy="192881"/>
          </a:xfrm>
          <a:custGeom>
            <a:avLst/>
            <a:gdLst>
              <a:gd name="connsiteX0" fmla="*/ 188118 w 188118"/>
              <a:gd name="connsiteY0" fmla="*/ 33337 h 192881"/>
              <a:gd name="connsiteX1" fmla="*/ 138112 w 188118"/>
              <a:gd name="connsiteY1" fmla="*/ 19050 h 192881"/>
              <a:gd name="connsiteX2" fmla="*/ 83343 w 188118"/>
              <a:gd name="connsiteY2" fmla="*/ 26194 h 192881"/>
              <a:gd name="connsiteX3" fmla="*/ 52387 w 188118"/>
              <a:gd name="connsiteY3" fmla="*/ 45244 h 192881"/>
              <a:gd name="connsiteX4" fmla="*/ 26193 w 188118"/>
              <a:gd name="connsiteY4" fmla="*/ 88106 h 192881"/>
              <a:gd name="connsiteX5" fmla="*/ 21431 w 188118"/>
              <a:gd name="connsiteY5" fmla="*/ 133350 h 192881"/>
              <a:gd name="connsiteX6" fmla="*/ 33337 w 188118"/>
              <a:gd name="connsiteY6" fmla="*/ 192881 h 192881"/>
              <a:gd name="connsiteX7" fmla="*/ 9525 w 188118"/>
              <a:gd name="connsiteY7" fmla="*/ 161925 h 192881"/>
              <a:gd name="connsiteX8" fmla="*/ 0 w 188118"/>
              <a:gd name="connsiteY8" fmla="*/ 135731 h 192881"/>
              <a:gd name="connsiteX9" fmla="*/ 0 w 188118"/>
              <a:gd name="connsiteY9" fmla="*/ 107156 h 192881"/>
              <a:gd name="connsiteX10" fmla="*/ 4762 w 188118"/>
              <a:gd name="connsiteY10" fmla="*/ 76200 h 192881"/>
              <a:gd name="connsiteX11" fmla="*/ 21431 w 188118"/>
              <a:gd name="connsiteY11" fmla="*/ 45244 h 192881"/>
              <a:gd name="connsiteX12" fmla="*/ 40481 w 188118"/>
              <a:gd name="connsiteY12" fmla="*/ 26194 h 192881"/>
              <a:gd name="connsiteX13" fmla="*/ 66675 w 188118"/>
              <a:gd name="connsiteY13" fmla="*/ 7144 h 192881"/>
              <a:gd name="connsiteX14" fmla="*/ 107156 w 188118"/>
              <a:gd name="connsiteY14" fmla="*/ 0 h 192881"/>
              <a:gd name="connsiteX15" fmla="*/ 140493 w 188118"/>
              <a:gd name="connsiteY15" fmla="*/ 7144 h 192881"/>
              <a:gd name="connsiteX16" fmla="*/ 188118 w 188118"/>
              <a:gd name="connsiteY16" fmla="*/ 33337 h 19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8118" h="192881">
                <a:moveTo>
                  <a:pt x="188118" y="33337"/>
                </a:moveTo>
                <a:lnTo>
                  <a:pt x="138112" y="19050"/>
                </a:lnTo>
                <a:lnTo>
                  <a:pt x="83343" y="26194"/>
                </a:lnTo>
                <a:lnTo>
                  <a:pt x="52387" y="45244"/>
                </a:lnTo>
                <a:lnTo>
                  <a:pt x="26193" y="88106"/>
                </a:lnTo>
                <a:lnTo>
                  <a:pt x="21431" y="133350"/>
                </a:lnTo>
                <a:lnTo>
                  <a:pt x="33337" y="192881"/>
                </a:lnTo>
                <a:lnTo>
                  <a:pt x="9525" y="161925"/>
                </a:lnTo>
                <a:lnTo>
                  <a:pt x="0" y="135731"/>
                </a:lnTo>
                <a:lnTo>
                  <a:pt x="0" y="107156"/>
                </a:lnTo>
                <a:lnTo>
                  <a:pt x="4762" y="76200"/>
                </a:lnTo>
                <a:lnTo>
                  <a:pt x="21431" y="45244"/>
                </a:lnTo>
                <a:lnTo>
                  <a:pt x="40481" y="26194"/>
                </a:lnTo>
                <a:lnTo>
                  <a:pt x="66675" y="7144"/>
                </a:lnTo>
                <a:lnTo>
                  <a:pt x="107156" y="0"/>
                </a:lnTo>
                <a:lnTo>
                  <a:pt x="140493" y="7144"/>
                </a:lnTo>
                <a:lnTo>
                  <a:pt x="188118" y="33337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99"/>
          <p:cNvSpPr/>
          <p:nvPr/>
        </p:nvSpPr>
        <p:spPr>
          <a:xfrm>
            <a:off x="4266010" y="3808551"/>
            <a:ext cx="188118" cy="192881"/>
          </a:xfrm>
          <a:custGeom>
            <a:avLst/>
            <a:gdLst>
              <a:gd name="connsiteX0" fmla="*/ 188118 w 188118"/>
              <a:gd name="connsiteY0" fmla="*/ 33337 h 192881"/>
              <a:gd name="connsiteX1" fmla="*/ 138112 w 188118"/>
              <a:gd name="connsiteY1" fmla="*/ 19050 h 192881"/>
              <a:gd name="connsiteX2" fmla="*/ 83343 w 188118"/>
              <a:gd name="connsiteY2" fmla="*/ 26194 h 192881"/>
              <a:gd name="connsiteX3" fmla="*/ 52387 w 188118"/>
              <a:gd name="connsiteY3" fmla="*/ 45244 h 192881"/>
              <a:gd name="connsiteX4" fmla="*/ 26193 w 188118"/>
              <a:gd name="connsiteY4" fmla="*/ 88106 h 192881"/>
              <a:gd name="connsiteX5" fmla="*/ 21431 w 188118"/>
              <a:gd name="connsiteY5" fmla="*/ 133350 h 192881"/>
              <a:gd name="connsiteX6" fmla="*/ 33337 w 188118"/>
              <a:gd name="connsiteY6" fmla="*/ 192881 h 192881"/>
              <a:gd name="connsiteX7" fmla="*/ 9525 w 188118"/>
              <a:gd name="connsiteY7" fmla="*/ 161925 h 192881"/>
              <a:gd name="connsiteX8" fmla="*/ 0 w 188118"/>
              <a:gd name="connsiteY8" fmla="*/ 135731 h 192881"/>
              <a:gd name="connsiteX9" fmla="*/ 0 w 188118"/>
              <a:gd name="connsiteY9" fmla="*/ 107156 h 192881"/>
              <a:gd name="connsiteX10" fmla="*/ 4762 w 188118"/>
              <a:gd name="connsiteY10" fmla="*/ 76200 h 192881"/>
              <a:gd name="connsiteX11" fmla="*/ 21431 w 188118"/>
              <a:gd name="connsiteY11" fmla="*/ 45244 h 192881"/>
              <a:gd name="connsiteX12" fmla="*/ 40481 w 188118"/>
              <a:gd name="connsiteY12" fmla="*/ 26194 h 192881"/>
              <a:gd name="connsiteX13" fmla="*/ 66675 w 188118"/>
              <a:gd name="connsiteY13" fmla="*/ 7144 h 192881"/>
              <a:gd name="connsiteX14" fmla="*/ 107156 w 188118"/>
              <a:gd name="connsiteY14" fmla="*/ 0 h 192881"/>
              <a:gd name="connsiteX15" fmla="*/ 140493 w 188118"/>
              <a:gd name="connsiteY15" fmla="*/ 7144 h 192881"/>
              <a:gd name="connsiteX16" fmla="*/ 188118 w 188118"/>
              <a:gd name="connsiteY16" fmla="*/ 33337 h 19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8118" h="192881">
                <a:moveTo>
                  <a:pt x="188118" y="33337"/>
                </a:moveTo>
                <a:lnTo>
                  <a:pt x="138112" y="19050"/>
                </a:lnTo>
                <a:lnTo>
                  <a:pt x="83343" y="26194"/>
                </a:lnTo>
                <a:lnTo>
                  <a:pt x="52387" y="45244"/>
                </a:lnTo>
                <a:lnTo>
                  <a:pt x="26193" y="88106"/>
                </a:lnTo>
                <a:lnTo>
                  <a:pt x="21431" y="133350"/>
                </a:lnTo>
                <a:lnTo>
                  <a:pt x="33337" y="192881"/>
                </a:lnTo>
                <a:lnTo>
                  <a:pt x="9525" y="161925"/>
                </a:lnTo>
                <a:lnTo>
                  <a:pt x="0" y="135731"/>
                </a:lnTo>
                <a:lnTo>
                  <a:pt x="0" y="107156"/>
                </a:lnTo>
                <a:lnTo>
                  <a:pt x="4762" y="76200"/>
                </a:lnTo>
                <a:lnTo>
                  <a:pt x="21431" y="45244"/>
                </a:lnTo>
                <a:lnTo>
                  <a:pt x="40481" y="26194"/>
                </a:lnTo>
                <a:lnTo>
                  <a:pt x="66675" y="7144"/>
                </a:lnTo>
                <a:lnTo>
                  <a:pt x="107156" y="0"/>
                </a:lnTo>
                <a:lnTo>
                  <a:pt x="140493" y="7144"/>
                </a:lnTo>
                <a:lnTo>
                  <a:pt x="188118" y="33337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reeform 100"/>
          <p:cNvSpPr/>
          <p:nvPr/>
        </p:nvSpPr>
        <p:spPr>
          <a:xfrm>
            <a:off x="4120396" y="3533775"/>
            <a:ext cx="188118" cy="192881"/>
          </a:xfrm>
          <a:custGeom>
            <a:avLst/>
            <a:gdLst>
              <a:gd name="connsiteX0" fmla="*/ 188118 w 188118"/>
              <a:gd name="connsiteY0" fmla="*/ 33337 h 192881"/>
              <a:gd name="connsiteX1" fmla="*/ 138112 w 188118"/>
              <a:gd name="connsiteY1" fmla="*/ 19050 h 192881"/>
              <a:gd name="connsiteX2" fmla="*/ 83343 w 188118"/>
              <a:gd name="connsiteY2" fmla="*/ 26194 h 192881"/>
              <a:gd name="connsiteX3" fmla="*/ 52387 w 188118"/>
              <a:gd name="connsiteY3" fmla="*/ 45244 h 192881"/>
              <a:gd name="connsiteX4" fmla="*/ 26193 w 188118"/>
              <a:gd name="connsiteY4" fmla="*/ 88106 h 192881"/>
              <a:gd name="connsiteX5" fmla="*/ 21431 w 188118"/>
              <a:gd name="connsiteY5" fmla="*/ 133350 h 192881"/>
              <a:gd name="connsiteX6" fmla="*/ 33337 w 188118"/>
              <a:gd name="connsiteY6" fmla="*/ 192881 h 192881"/>
              <a:gd name="connsiteX7" fmla="*/ 9525 w 188118"/>
              <a:gd name="connsiteY7" fmla="*/ 161925 h 192881"/>
              <a:gd name="connsiteX8" fmla="*/ 0 w 188118"/>
              <a:gd name="connsiteY8" fmla="*/ 135731 h 192881"/>
              <a:gd name="connsiteX9" fmla="*/ 0 w 188118"/>
              <a:gd name="connsiteY9" fmla="*/ 107156 h 192881"/>
              <a:gd name="connsiteX10" fmla="*/ 4762 w 188118"/>
              <a:gd name="connsiteY10" fmla="*/ 76200 h 192881"/>
              <a:gd name="connsiteX11" fmla="*/ 21431 w 188118"/>
              <a:gd name="connsiteY11" fmla="*/ 45244 h 192881"/>
              <a:gd name="connsiteX12" fmla="*/ 40481 w 188118"/>
              <a:gd name="connsiteY12" fmla="*/ 26194 h 192881"/>
              <a:gd name="connsiteX13" fmla="*/ 66675 w 188118"/>
              <a:gd name="connsiteY13" fmla="*/ 7144 h 192881"/>
              <a:gd name="connsiteX14" fmla="*/ 107156 w 188118"/>
              <a:gd name="connsiteY14" fmla="*/ 0 h 192881"/>
              <a:gd name="connsiteX15" fmla="*/ 140493 w 188118"/>
              <a:gd name="connsiteY15" fmla="*/ 7144 h 192881"/>
              <a:gd name="connsiteX16" fmla="*/ 188118 w 188118"/>
              <a:gd name="connsiteY16" fmla="*/ 33337 h 19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8118" h="192881">
                <a:moveTo>
                  <a:pt x="188118" y="33337"/>
                </a:moveTo>
                <a:lnTo>
                  <a:pt x="138112" y="19050"/>
                </a:lnTo>
                <a:lnTo>
                  <a:pt x="83343" y="26194"/>
                </a:lnTo>
                <a:lnTo>
                  <a:pt x="52387" y="45244"/>
                </a:lnTo>
                <a:lnTo>
                  <a:pt x="26193" y="88106"/>
                </a:lnTo>
                <a:lnTo>
                  <a:pt x="21431" y="133350"/>
                </a:lnTo>
                <a:lnTo>
                  <a:pt x="33337" y="192881"/>
                </a:lnTo>
                <a:lnTo>
                  <a:pt x="9525" y="161925"/>
                </a:lnTo>
                <a:lnTo>
                  <a:pt x="0" y="135731"/>
                </a:lnTo>
                <a:lnTo>
                  <a:pt x="0" y="107156"/>
                </a:lnTo>
                <a:lnTo>
                  <a:pt x="4762" y="76200"/>
                </a:lnTo>
                <a:lnTo>
                  <a:pt x="21431" y="45244"/>
                </a:lnTo>
                <a:lnTo>
                  <a:pt x="40481" y="26194"/>
                </a:lnTo>
                <a:lnTo>
                  <a:pt x="66675" y="7144"/>
                </a:lnTo>
                <a:lnTo>
                  <a:pt x="107156" y="0"/>
                </a:lnTo>
                <a:lnTo>
                  <a:pt x="140493" y="7144"/>
                </a:lnTo>
                <a:lnTo>
                  <a:pt x="188118" y="33337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4118014" y="4116923"/>
            <a:ext cx="188118" cy="192881"/>
          </a:xfrm>
          <a:custGeom>
            <a:avLst/>
            <a:gdLst>
              <a:gd name="connsiteX0" fmla="*/ 188118 w 188118"/>
              <a:gd name="connsiteY0" fmla="*/ 33337 h 192881"/>
              <a:gd name="connsiteX1" fmla="*/ 138112 w 188118"/>
              <a:gd name="connsiteY1" fmla="*/ 19050 h 192881"/>
              <a:gd name="connsiteX2" fmla="*/ 83343 w 188118"/>
              <a:gd name="connsiteY2" fmla="*/ 26194 h 192881"/>
              <a:gd name="connsiteX3" fmla="*/ 52387 w 188118"/>
              <a:gd name="connsiteY3" fmla="*/ 45244 h 192881"/>
              <a:gd name="connsiteX4" fmla="*/ 26193 w 188118"/>
              <a:gd name="connsiteY4" fmla="*/ 88106 h 192881"/>
              <a:gd name="connsiteX5" fmla="*/ 21431 w 188118"/>
              <a:gd name="connsiteY5" fmla="*/ 133350 h 192881"/>
              <a:gd name="connsiteX6" fmla="*/ 33337 w 188118"/>
              <a:gd name="connsiteY6" fmla="*/ 192881 h 192881"/>
              <a:gd name="connsiteX7" fmla="*/ 9525 w 188118"/>
              <a:gd name="connsiteY7" fmla="*/ 161925 h 192881"/>
              <a:gd name="connsiteX8" fmla="*/ 0 w 188118"/>
              <a:gd name="connsiteY8" fmla="*/ 135731 h 192881"/>
              <a:gd name="connsiteX9" fmla="*/ 0 w 188118"/>
              <a:gd name="connsiteY9" fmla="*/ 107156 h 192881"/>
              <a:gd name="connsiteX10" fmla="*/ 4762 w 188118"/>
              <a:gd name="connsiteY10" fmla="*/ 76200 h 192881"/>
              <a:gd name="connsiteX11" fmla="*/ 21431 w 188118"/>
              <a:gd name="connsiteY11" fmla="*/ 45244 h 192881"/>
              <a:gd name="connsiteX12" fmla="*/ 40481 w 188118"/>
              <a:gd name="connsiteY12" fmla="*/ 26194 h 192881"/>
              <a:gd name="connsiteX13" fmla="*/ 66675 w 188118"/>
              <a:gd name="connsiteY13" fmla="*/ 7144 h 192881"/>
              <a:gd name="connsiteX14" fmla="*/ 107156 w 188118"/>
              <a:gd name="connsiteY14" fmla="*/ 0 h 192881"/>
              <a:gd name="connsiteX15" fmla="*/ 140493 w 188118"/>
              <a:gd name="connsiteY15" fmla="*/ 7144 h 192881"/>
              <a:gd name="connsiteX16" fmla="*/ 188118 w 188118"/>
              <a:gd name="connsiteY16" fmla="*/ 33337 h 19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8118" h="192881">
                <a:moveTo>
                  <a:pt x="188118" y="33337"/>
                </a:moveTo>
                <a:lnTo>
                  <a:pt x="138112" y="19050"/>
                </a:lnTo>
                <a:lnTo>
                  <a:pt x="83343" y="26194"/>
                </a:lnTo>
                <a:lnTo>
                  <a:pt x="52387" y="45244"/>
                </a:lnTo>
                <a:lnTo>
                  <a:pt x="26193" y="88106"/>
                </a:lnTo>
                <a:lnTo>
                  <a:pt x="21431" y="133350"/>
                </a:lnTo>
                <a:lnTo>
                  <a:pt x="33337" y="192881"/>
                </a:lnTo>
                <a:lnTo>
                  <a:pt x="9525" y="161925"/>
                </a:lnTo>
                <a:lnTo>
                  <a:pt x="0" y="135731"/>
                </a:lnTo>
                <a:lnTo>
                  <a:pt x="0" y="107156"/>
                </a:lnTo>
                <a:lnTo>
                  <a:pt x="4762" y="76200"/>
                </a:lnTo>
                <a:lnTo>
                  <a:pt x="21431" y="45244"/>
                </a:lnTo>
                <a:lnTo>
                  <a:pt x="40481" y="26194"/>
                </a:lnTo>
                <a:lnTo>
                  <a:pt x="66675" y="7144"/>
                </a:lnTo>
                <a:lnTo>
                  <a:pt x="107156" y="0"/>
                </a:lnTo>
                <a:lnTo>
                  <a:pt x="140493" y="7144"/>
                </a:lnTo>
                <a:lnTo>
                  <a:pt x="188118" y="33337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>
            <a:off x="3962400" y="3808550"/>
            <a:ext cx="188118" cy="192881"/>
          </a:xfrm>
          <a:custGeom>
            <a:avLst/>
            <a:gdLst>
              <a:gd name="connsiteX0" fmla="*/ 188118 w 188118"/>
              <a:gd name="connsiteY0" fmla="*/ 33337 h 192881"/>
              <a:gd name="connsiteX1" fmla="*/ 138112 w 188118"/>
              <a:gd name="connsiteY1" fmla="*/ 19050 h 192881"/>
              <a:gd name="connsiteX2" fmla="*/ 83343 w 188118"/>
              <a:gd name="connsiteY2" fmla="*/ 26194 h 192881"/>
              <a:gd name="connsiteX3" fmla="*/ 52387 w 188118"/>
              <a:gd name="connsiteY3" fmla="*/ 45244 h 192881"/>
              <a:gd name="connsiteX4" fmla="*/ 26193 w 188118"/>
              <a:gd name="connsiteY4" fmla="*/ 88106 h 192881"/>
              <a:gd name="connsiteX5" fmla="*/ 21431 w 188118"/>
              <a:gd name="connsiteY5" fmla="*/ 133350 h 192881"/>
              <a:gd name="connsiteX6" fmla="*/ 33337 w 188118"/>
              <a:gd name="connsiteY6" fmla="*/ 192881 h 192881"/>
              <a:gd name="connsiteX7" fmla="*/ 9525 w 188118"/>
              <a:gd name="connsiteY7" fmla="*/ 161925 h 192881"/>
              <a:gd name="connsiteX8" fmla="*/ 0 w 188118"/>
              <a:gd name="connsiteY8" fmla="*/ 135731 h 192881"/>
              <a:gd name="connsiteX9" fmla="*/ 0 w 188118"/>
              <a:gd name="connsiteY9" fmla="*/ 107156 h 192881"/>
              <a:gd name="connsiteX10" fmla="*/ 4762 w 188118"/>
              <a:gd name="connsiteY10" fmla="*/ 76200 h 192881"/>
              <a:gd name="connsiteX11" fmla="*/ 21431 w 188118"/>
              <a:gd name="connsiteY11" fmla="*/ 45244 h 192881"/>
              <a:gd name="connsiteX12" fmla="*/ 40481 w 188118"/>
              <a:gd name="connsiteY12" fmla="*/ 26194 h 192881"/>
              <a:gd name="connsiteX13" fmla="*/ 66675 w 188118"/>
              <a:gd name="connsiteY13" fmla="*/ 7144 h 192881"/>
              <a:gd name="connsiteX14" fmla="*/ 107156 w 188118"/>
              <a:gd name="connsiteY14" fmla="*/ 0 h 192881"/>
              <a:gd name="connsiteX15" fmla="*/ 140493 w 188118"/>
              <a:gd name="connsiteY15" fmla="*/ 7144 h 192881"/>
              <a:gd name="connsiteX16" fmla="*/ 188118 w 188118"/>
              <a:gd name="connsiteY16" fmla="*/ 33337 h 19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8118" h="192881">
                <a:moveTo>
                  <a:pt x="188118" y="33337"/>
                </a:moveTo>
                <a:lnTo>
                  <a:pt x="138112" y="19050"/>
                </a:lnTo>
                <a:lnTo>
                  <a:pt x="83343" y="26194"/>
                </a:lnTo>
                <a:lnTo>
                  <a:pt x="52387" y="45244"/>
                </a:lnTo>
                <a:lnTo>
                  <a:pt x="26193" y="88106"/>
                </a:lnTo>
                <a:lnTo>
                  <a:pt x="21431" y="133350"/>
                </a:lnTo>
                <a:lnTo>
                  <a:pt x="33337" y="192881"/>
                </a:lnTo>
                <a:lnTo>
                  <a:pt x="9525" y="161925"/>
                </a:lnTo>
                <a:lnTo>
                  <a:pt x="0" y="135731"/>
                </a:lnTo>
                <a:lnTo>
                  <a:pt x="0" y="107156"/>
                </a:lnTo>
                <a:lnTo>
                  <a:pt x="4762" y="76200"/>
                </a:lnTo>
                <a:lnTo>
                  <a:pt x="21431" y="45244"/>
                </a:lnTo>
                <a:lnTo>
                  <a:pt x="40481" y="26194"/>
                </a:lnTo>
                <a:lnTo>
                  <a:pt x="66675" y="7144"/>
                </a:lnTo>
                <a:lnTo>
                  <a:pt x="107156" y="0"/>
                </a:lnTo>
                <a:lnTo>
                  <a:pt x="140493" y="7144"/>
                </a:lnTo>
                <a:lnTo>
                  <a:pt x="188118" y="33337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reeform 103"/>
          <p:cNvSpPr/>
          <p:nvPr/>
        </p:nvSpPr>
        <p:spPr>
          <a:xfrm>
            <a:off x="3962400" y="3274218"/>
            <a:ext cx="188118" cy="192881"/>
          </a:xfrm>
          <a:custGeom>
            <a:avLst/>
            <a:gdLst>
              <a:gd name="connsiteX0" fmla="*/ 188118 w 188118"/>
              <a:gd name="connsiteY0" fmla="*/ 33337 h 192881"/>
              <a:gd name="connsiteX1" fmla="*/ 138112 w 188118"/>
              <a:gd name="connsiteY1" fmla="*/ 19050 h 192881"/>
              <a:gd name="connsiteX2" fmla="*/ 83343 w 188118"/>
              <a:gd name="connsiteY2" fmla="*/ 26194 h 192881"/>
              <a:gd name="connsiteX3" fmla="*/ 52387 w 188118"/>
              <a:gd name="connsiteY3" fmla="*/ 45244 h 192881"/>
              <a:gd name="connsiteX4" fmla="*/ 26193 w 188118"/>
              <a:gd name="connsiteY4" fmla="*/ 88106 h 192881"/>
              <a:gd name="connsiteX5" fmla="*/ 21431 w 188118"/>
              <a:gd name="connsiteY5" fmla="*/ 133350 h 192881"/>
              <a:gd name="connsiteX6" fmla="*/ 33337 w 188118"/>
              <a:gd name="connsiteY6" fmla="*/ 192881 h 192881"/>
              <a:gd name="connsiteX7" fmla="*/ 9525 w 188118"/>
              <a:gd name="connsiteY7" fmla="*/ 161925 h 192881"/>
              <a:gd name="connsiteX8" fmla="*/ 0 w 188118"/>
              <a:gd name="connsiteY8" fmla="*/ 135731 h 192881"/>
              <a:gd name="connsiteX9" fmla="*/ 0 w 188118"/>
              <a:gd name="connsiteY9" fmla="*/ 107156 h 192881"/>
              <a:gd name="connsiteX10" fmla="*/ 4762 w 188118"/>
              <a:gd name="connsiteY10" fmla="*/ 76200 h 192881"/>
              <a:gd name="connsiteX11" fmla="*/ 21431 w 188118"/>
              <a:gd name="connsiteY11" fmla="*/ 45244 h 192881"/>
              <a:gd name="connsiteX12" fmla="*/ 40481 w 188118"/>
              <a:gd name="connsiteY12" fmla="*/ 26194 h 192881"/>
              <a:gd name="connsiteX13" fmla="*/ 66675 w 188118"/>
              <a:gd name="connsiteY13" fmla="*/ 7144 h 192881"/>
              <a:gd name="connsiteX14" fmla="*/ 107156 w 188118"/>
              <a:gd name="connsiteY14" fmla="*/ 0 h 192881"/>
              <a:gd name="connsiteX15" fmla="*/ 140493 w 188118"/>
              <a:gd name="connsiteY15" fmla="*/ 7144 h 192881"/>
              <a:gd name="connsiteX16" fmla="*/ 188118 w 188118"/>
              <a:gd name="connsiteY16" fmla="*/ 33337 h 19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8118" h="192881">
                <a:moveTo>
                  <a:pt x="188118" y="33337"/>
                </a:moveTo>
                <a:lnTo>
                  <a:pt x="138112" y="19050"/>
                </a:lnTo>
                <a:lnTo>
                  <a:pt x="83343" y="26194"/>
                </a:lnTo>
                <a:lnTo>
                  <a:pt x="52387" y="45244"/>
                </a:lnTo>
                <a:lnTo>
                  <a:pt x="26193" y="88106"/>
                </a:lnTo>
                <a:lnTo>
                  <a:pt x="21431" y="133350"/>
                </a:lnTo>
                <a:lnTo>
                  <a:pt x="33337" y="192881"/>
                </a:lnTo>
                <a:lnTo>
                  <a:pt x="9525" y="161925"/>
                </a:lnTo>
                <a:lnTo>
                  <a:pt x="0" y="135731"/>
                </a:lnTo>
                <a:lnTo>
                  <a:pt x="0" y="107156"/>
                </a:lnTo>
                <a:lnTo>
                  <a:pt x="4762" y="76200"/>
                </a:lnTo>
                <a:lnTo>
                  <a:pt x="21431" y="45244"/>
                </a:lnTo>
                <a:lnTo>
                  <a:pt x="40481" y="26194"/>
                </a:lnTo>
                <a:lnTo>
                  <a:pt x="66675" y="7144"/>
                </a:lnTo>
                <a:lnTo>
                  <a:pt x="107156" y="0"/>
                </a:lnTo>
                <a:lnTo>
                  <a:pt x="140493" y="7144"/>
                </a:lnTo>
                <a:lnTo>
                  <a:pt x="188118" y="33337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04"/>
          <p:cNvSpPr/>
          <p:nvPr/>
        </p:nvSpPr>
        <p:spPr>
          <a:xfrm flipH="1">
            <a:off x="3384145" y="3797999"/>
            <a:ext cx="469106" cy="116681"/>
          </a:xfrm>
          <a:custGeom>
            <a:avLst/>
            <a:gdLst>
              <a:gd name="connsiteX0" fmla="*/ 0 w 469106"/>
              <a:gd name="connsiteY0" fmla="*/ 116681 h 116681"/>
              <a:gd name="connsiteX1" fmla="*/ 92869 w 469106"/>
              <a:gd name="connsiteY1" fmla="*/ 85725 h 116681"/>
              <a:gd name="connsiteX2" fmla="*/ 138113 w 469106"/>
              <a:gd name="connsiteY2" fmla="*/ 69056 h 116681"/>
              <a:gd name="connsiteX3" fmla="*/ 271463 w 469106"/>
              <a:gd name="connsiteY3" fmla="*/ 35718 h 116681"/>
              <a:gd name="connsiteX4" fmla="*/ 466725 w 469106"/>
              <a:gd name="connsiteY4" fmla="*/ 35718 h 116681"/>
              <a:gd name="connsiteX5" fmla="*/ 469106 w 469106"/>
              <a:gd name="connsiteY5" fmla="*/ 4762 h 116681"/>
              <a:gd name="connsiteX6" fmla="*/ 283369 w 469106"/>
              <a:gd name="connsiteY6" fmla="*/ 0 h 116681"/>
              <a:gd name="connsiteX7" fmla="*/ 121444 w 469106"/>
              <a:gd name="connsiteY7" fmla="*/ 40481 h 116681"/>
              <a:gd name="connsiteX8" fmla="*/ 66675 w 469106"/>
              <a:gd name="connsiteY8" fmla="*/ 69056 h 116681"/>
              <a:gd name="connsiteX9" fmla="*/ 0 w 469106"/>
              <a:gd name="connsiteY9" fmla="*/ 116681 h 116681"/>
              <a:gd name="connsiteX0" fmla="*/ 0 w 469106"/>
              <a:gd name="connsiteY0" fmla="*/ 116681 h 116681"/>
              <a:gd name="connsiteX1" fmla="*/ 92869 w 469106"/>
              <a:gd name="connsiteY1" fmla="*/ 85725 h 116681"/>
              <a:gd name="connsiteX2" fmla="*/ 138113 w 469106"/>
              <a:gd name="connsiteY2" fmla="*/ 69056 h 116681"/>
              <a:gd name="connsiteX3" fmla="*/ 271463 w 469106"/>
              <a:gd name="connsiteY3" fmla="*/ 35718 h 116681"/>
              <a:gd name="connsiteX4" fmla="*/ 466725 w 469106"/>
              <a:gd name="connsiteY4" fmla="*/ 35718 h 116681"/>
              <a:gd name="connsiteX5" fmla="*/ 469106 w 469106"/>
              <a:gd name="connsiteY5" fmla="*/ 4762 h 116681"/>
              <a:gd name="connsiteX6" fmla="*/ 283369 w 469106"/>
              <a:gd name="connsiteY6" fmla="*/ 0 h 116681"/>
              <a:gd name="connsiteX7" fmla="*/ 121444 w 469106"/>
              <a:gd name="connsiteY7" fmla="*/ 40481 h 116681"/>
              <a:gd name="connsiteX8" fmla="*/ 66675 w 469106"/>
              <a:gd name="connsiteY8" fmla="*/ 69056 h 116681"/>
              <a:gd name="connsiteX9" fmla="*/ 2381 w 469106"/>
              <a:gd name="connsiteY9" fmla="*/ 85725 h 116681"/>
              <a:gd name="connsiteX10" fmla="*/ 0 w 469106"/>
              <a:gd name="connsiteY10" fmla="*/ 116681 h 116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106" h="116681">
                <a:moveTo>
                  <a:pt x="0" y="116681"/>
                </a:moveTo>
                <a:lnTo>
                  <a:pt x="92869" y="85725"/>
                </a:lnTo>
                <a:lnTo>
                  <a:pt x="138113" y="69056"/>
                </a:lnTo>
                <a:lnTo>
                  <a:pt x="271463" y="35718"/>
                </a:lnTo>
                <a:lnTo>
                  <a:pt x="466725" y="35718"/>
                </a:lnTo>
                <a:lnTo>
                  <a:pt x="469106" y="4762"/>
                </a:lnTo>
                <a:lnTo>
                  <a:pt x="283369" y="0"/>
                </a:lnTo>
                <a:lnTo>
                  <a:pt x="121444" y="40481"/>
                </a:lnTo>
                <a:lnTo>
                  <a:pt x="66675" y="69056"/>
                </a:lnTo>
                <a:cubicBezTo>
                  <a:pt x="57944" y="75406"/>
                  <a:pt x="11112" y="79375"/>
                  <a:pt x="2381" y="85725"/>
                </a:cubicBezTo>
                <a:lnTo>
                  <a:pt x="0" y="116681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 105"/>
          <p:cNvSpPr/>
          <p:nvPr/>
        </p:nvSpPr>
        <p:spPr>
          <a:xfrm flipH="1">
            <a:off x="3438298" y="4074319"/>
            <a:ext cx="447675" cy="166687"/>
          </a:xfrm>
          <a:custGeom>
            <a:avLst/>
            <a:gdLst>
              <a:gd name="connsiteX0" fmla="*/ 0 w 447675"/>
              <a:gd name="connsiteY0" fmla="*/ 164306 h 166687"/>
              <a:gd name="connsiteX1" fmla="*/ 54768 w 447675"/>
              <a:gd name="connsiteY1" fmla="*/ 166687 h 166687"/>
              <a:gd name="connsiteX2" fmla="*/ 121443 w 447675"/>
              <a:gd name="connsiteY2" fmla="*/ 138112 h 166687"/>
              <a:gd name="connsiteX3" fmla="*/ 171450 w 447675"/>
              <a:gd name="connsiteY3" fmla="*/ 104775 h 166687"/>
              <a:gd name="connsiteX4" fmla="*/ 340518 w 447675"/>
              <a:gd name="connsiteY4" fmla="*/ 42862 h 166687"/>
              <a:gd name="connsiteX5" fmla="*/ 445293 w 447675"/>
              <a:gd name="connsiteY5" fmla="*/ 28575 h 166687"/>
              <a:gd name="connsiteX6" fmla="*/ 447675 w 447675"/>
              <a:gd name="connsiteY6" fmla="*/ 0 h 166687"/>
              <a:gd name="connsiteX7" fmla="*/ 345281 w 447675"/>
              <a:gd name="connsiteY7" fmla="*/ 9525 h 166687"/>
              <a:gd name="connsiteX8" fmla="*/ 166687 w 447675"/>
              <a:gd name="connsiteY8" fmla="*/ 66675 h 166687"/>
              <a:gd name="connsiteX9" fmla="*/ 111918 w 447675"/>
              <a:gd name="connsiteY9" fmla="*/ 111919 h 166687"/>
              <a:gd name="connsiteX10" fmla="*/ 61912 w 447675"/>
              <a:gd name="connsiteY10" fmla="*/ 133350 h 166687"/>
              <a:gd name="connsiteX11" fmla="*/ 0 w 447675"/>
              <a:gd name="connsiteY11" fmla="*/ 164306 h 166687"/>
              <a:gd name="connsiteX0" fmla="*/ 0 w 447675"/>
              <a:gd name="connsiteY0" fmla="*/ 164306 h 166687"/>
              <a:gd name="connsiteX1" fmla="*/ 54768 w 447675"/>
              <a:gd name="connsiteY1" fmla="*/ 166687 h 166687"/>
              <a:gd name="connsiteX2" fmla="*/ 121443 w 447675"/>
              <a:gd name="connsiteY2" fmla="*/ 138112 h 166687"/>
              <a:gd name="connsiteX3" fmla="*/ 171450 w 447675"/>
              <a:gd name="connsiteY3" fmla="*/ 104775 h 166687"/>
              <a:gd name="connsiteX4" fmla="*/ 340518 w 447675"/>
              <a:gd name="connsiteY4" fmla="*/ 42862 h 166687"/>
              <a:gd name="connsiteX5" fmla="*/ 445293 w 447675"/>
              <a:gd name="connsiteY5" fmla="*/ 28575 h 166687"/>
              <a:gd name="connsiteX6" fmla="*/ 447675 w 447675"/>
              <a:gd name="connsiteY6" fmla="*/ 0 h 166687"/>
              <a:gd name="connsiteX7" fmla="*/ 345281 w 447675"/>
              <a:gd name="connsiteY7" fmla="*/ 9525 h 166687"/>
              <a:gd name="connsiteX8" fmla="*/ 166687 w 447675"/>
              <a:gd name="connsiteY8" fmla="*/ 66675 h 166687"/>
              <a:gd name="connsiteX9" fmla="*/ 111918 w 447675"/>
              <a:gd name="connsiteY9" fmla="*/ 111919 h 166687"/>
              <a:gd name="connsiteX10" fmla="*/ 61912 w 447675"/>
              <a:gd name="connsiteY10" fmla="*/ 133350 h 166687"/>
              <a:gd name="connsiteX11" fmla="*/ 7143 w 447675"/>
              <a:gd name="connsiteY11" fmla="*/ 138112 h 166687"/>
              <a:gd name="connsiteX12" fmla="*/ 0 w 447675"/>
              <a:gd name="connsiteY12" fmla="*/ 164306 h 16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7675" h="166687">
                <a:moveTo>
                  <a:pt x="0" y="164306"/>
                </a:moveTo>
                <a:lnTo>
                  <a:pt x="54768" y="166687"/>
                </a:lnTo>
                <a:lnTo>
                  <a:pt x="121443" y="138112"/>
                </a:lnTo>
                <a:lnTo>
                  <a:pt x="171450" y="104775"/>
                </a:lnTo>
                <a:lnTo>
                  <a:pt x="340518" y="42862"/>
                </a:lnTo>
                <a:lnTo>
                  <a:pt x="445293" y="28575"/>
                </a:lnTo>
                <a:lnTo>
                  <a:pt x="447675" y="0"/>
                </a:lnTo>
                <a:lnTo>
                  <a:pt x="345281" y="9525"/>
                </a:lnTo>
                <a:lnTo>
                  <a:pt x="166687" y="66675"/>
                </a:lnTo>
                <a:lnTo>
                  <a:pt x="111918" y="111919"/>
                </a:lnTo>
                <a:lnTo>
                  <a:pt x="61912" y="133350"/>
                </a:lnTo>
                <a:cubicBezTo>
                  <a:pt x="52387" y="137319"/>
                  <a:pt x="16668" y="134143"/>
                  <a:pt x="7143" y="138112"/>
                </a:cubicBezTo>
                <a:lnTo>
                  <a:pt x="0" y="164306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4221956" y="1895475"/>
            <a:ext cx="357188" cy="921543"/>
          </a:xfrm>
          <a:custGeom>
            <a:avLst/>
            <a:gdLst>
              <a:gd name="connsiteX0" fmla="*/ 357188 w 357188"/>
              <a:gd name="connsiteY0" fmla="*/ 0 h 928687"/>
              <a:gd name="connsiteX1" fmla="*/ 333375 w 357188"/>
              <a:gd name="connsiteY1" fmla="*/ 97631 h 928687"/>
              <a:gd name="connsiteX2" fmla="*/ 304800 w 357188"/>
              <a:gd name="connsiteY2" fmla="*/ 273844 h 928687"/>
              <a:gd name="connsiteX3" fmla="*/ 273844 w 357188"/>
              <a:gd name="connsiteY3" fmla="*/ 552450 h 928687"/>
              <a:gd name="connsiteX4" fmla="*/ 247650 w 357188"/>
              <a:gd name="connsiteY4" fmla="*/ 819150 h 928687"/>
              <a:gd name="connsiteX5" fmla="*/ 250032 w 357188"/>
              <a:gd name="connsiteY5" fmla="*/ 840581 h 928687"/>
              <a:gd name="connsiteX6" fmla="*/ 40482 w 357188"/>
              <a:gd name="connsiteY6" fmla="*/ 928687 h 928687"/>
              <a:gd name="connsiteX7" fmla="*/ 0 w 357188"/>
              <a:gd name="connsiteY7" fmla="*/ 907256 h 928687"/>
              <a:gd name="connsiteX8" fmla="*/ 223838 w 357188"/>
              <a:gd name="connsiteY8" fmla="*/ 814387 h 928687"/>
              <a:gd name="connsiteX9" fmla="*/ 278607 w 357188"/>
              <a:gd name="connsiteY9" fmla="*/ 326231 h 928687"/>
              <a:gd name="connsiteX10" fmla="*/ 302419 w 357188"/>
              <a:gd name="connsiteY10" fmla="*/ 161925 h 928687"/>
              <a:gd name="connsiteX11" fmla="*/ 357188 w 357188"/>
              <a:gd name="connsiteY11" fmla="*/ 0 h 928687"/>
              <a:gd name="connsiteX0" fmla="*/ 357188 w 357188"/>
              <a:gd name="connsiteY0" fmla="*/ 7144 h 935831"/>
              <a:gd name="connsiteX1" fmla="*/ 333375 w 357188"/>
              <a:gd name="connsiteY1" fmla="*/ 104775 h 935831"/>
              <a:gd name="connsiteX2" fmla="*/ 304800 w 357188"/>
              <a:gd name="connsiteY2" fmla="*/ 280988 h 935831"/>
              <a:gd name="connsiteX3" fmla="*/ 273844 w 357188"/>
              <a:gd name="connsiteY3" fmla="*/ 559594 h 935831"/>
              <a:gd name="connsiteX4" fmla="*/ 247650 w 357188"/>
              <a:gd name="connsiteY4" fmla="*/ 826294 h 935831"/>
              <a:gd name="connsiteX5" fmla="*/ 250032 w 357188"/>
              <a:gd name="connsiteY5" fmla="*/ 847725 h 935831"/>
              <a:gd name="connsiteX6" fmla="*/ 40482 w 357188"/>
              <a:gd name="connsiteY6" fmla="*/ 935831 h 935831"/>
              <a:gd name="connsiteX7" fmla="*/ 0 w 357188"/>
              <a:gd name="connsiteY7" fmla="*/ 914400 h 935831"/>
              <a:gd name="connsiteX8" fmla="*/ 223838 w 357188"/>
              <a:gd name="connsiteY8" fmla="*/ 821531 h 935831"/>
              <a:gd name="connsiteX9" fmla="*/ 278607 w 357188"/>
              <a:gd name="connsiteY9" fmla="*/ 333375 h 935831"/>
              <a:gd name="connsiteX10" fmla="*/ 302419 w 357188"/>
              <a:gd name="connsiteY10" fmla="*/ 169069 h 935831"/>
              <a:gd name="connsiteX11" fmla="*/ 340519 w 357188"/>
              <a:gd name="connsiteY11" fmla="*/ 0 h 935831"/>
              <a:gd name="connsiteX12" fmla="*/ 357188 w 357188"/>
              <a:gd name="connsiteY12" fmla="*/ 7144 h 935831"/>
              <a:gd name="connsiteX0" fmla="*/ 357188 w 357188"/>
              <a:gd name="connsiteY0" fmla="*/ 7144 h 921543"/>
              <a:gd name="connsiteX1" fmla="*/ 333375 w 357188"/>
              <a:gd name="connsiteY1" fmla="*/ 104775 h 921543"/>
              <a:gd name="connsiteX2" fmla="*/ 304800 w 357188"/>
              <a:gd name="connsiteY2" fmla="*/ 280988 h 921543"/>
              <a:gd name="connsiteX3" fmla="*/ 273844 w 357188"/>
              <a:gd name="connsiteY3" fmla="*/ 559594 h 921543"/>
              <a:gd name="connsiteX4" fmla="*/ 247650 w 357188"/>
              <a:gd name="connsiteY4" fmla="*/ 826294 h 921543"/>
              <a:gd name="connsiteX5" fmla="*/ 250032 w 357188"/>
              <a:gd name="connsiteY5" fmla="*/ 847725 h 921543"/>
              <a:gd name="connsiteX6" fmla="*/ 40482 w 357188"/>
              <a:gd name="connsiteY6" fmla="*/ 921543 h 921543"/>
              <a:gd name="connsiteX7" fmla="*/ 0 w 357188"/>
              <a:gd name="connsiteY7" fmla="*/ 914400 h 921543"/>
              <a:gd name="connsiteX8" fmla="*/ 223838 w 357188"/>
              <a:gd name="connsiteY8" fmla="*/ 821531 h 921543"/>
              <a:gd name="connsiteX9" fmla="*/ 278607 w 357188"/>
              <a:gd name="connsiteY9" fmla="*/ 333375 h 921543"/>
              <a:gd name="connsiteX10" fmla="*/ 302419 w 357188"/>
              <a:gd name="connsiteY10" fmla="*/ 169069 h 921543"/>
              <a:gd name="connsiteX11" fmla="*/ 340519 w 357188"/>
              <a:gd name="connsiteY11" fmla="*/ 0 h 921543"/>
              <a:gd name="connsiteX12" fmla="*/ 357188 w 357188"/>
              <a:gd name="connsiteY12" fmla="*/ 7144 h 921543"/>
              <a:gd name="connsiteX0" fmla="*/ 357188 w 357188"/>
              <a:gd name="connsiteY0" fmla="*/ 7144 h 921543"/>
              <a:gd name="connsiteX1" fmla="*/ 333375 w 357188"/>
              <a:gd name="connsiteY1" fmla="*/ 104775 h 921543"/>
              <a:gd name="connsiteX2" fmla="*/ 304800 w 357188"/>
              <a:gd name="connsiteY2" fmla="*/ 280988 h 921543"/>
              <a:gd name="connsiteX3" fmla="*/ 273844 w 357188"/>
              <a:gd name="connsiteY3" fmla="*/ 559594 h 921543"/>
              <a:gd name="connsiteX4" fmla="*/ 247650 w 357188"/>
              <a:gd name="connsiteY4" fmla="*/ 826294 h 921543"/>
              <a:gd name="connsiteX5" fmla="*/ 233363 w 357188"/>
              <a:gd name="connsiteY5" fmla="*/ 840581 h 921543"/>
              <a:gd name="connsiteX6" fmla="*/ 40482 w 357188"/>
              <a:gd name="connsiteY6" fmla="*/ 921543 h 921543"/>
              <a:gd name="connsiteX7" fmla="*/ 0 w 357188"/>
              <a:gd name="connsiteY7" fmla="*/ 914400 h 921543"/>
              <a:gd name="connsiteX8" fmla="*/ 223838 w 357188"/>
              <a:gd name="connsiteY8" fmla="*/ 821531 h 921543"/>
              <a:gd name="connsiteX9" fmla="*/ 278607 w 357188"/>
              <a:gd name="connsiteY9" fmla="*/ 333375 h 921543"/>
              <a:gd name="connsiteX10" fmla="*/ 302419 w 357188"/>
              <a:gd name="connsiteY10" fmla="*/ 169069 h 921543"/>
              <a:gd name="connsiteX11" fmla="*/ 340519 w 357188"/>
              <a:gd name="connsiteY11" fmla="*/ 0 h 921543"/>
              <a:gd name="connsiteX12" fmla="*/ 357188 w 357188"/>
              <a:gd name="connsiteY12" fmla="*/ 7144 h 92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7188" h="921543">
                <a:moveTo>
                  <a:pt x="357188" y="7144"/>
                </a:moveTo>
                <a:lnTo>
                  <a:pt x="333375" y="104775"/>
                </a:lnTo>
                <a:lnTo>
                  <a:pt x="304800" y="280988"/>
                </a:lnTo>
                <a:lnTo>
                  <a:pt x="273844" y="559594"/>
                </a:lnTo>
                <a:lnTo>
                  <a:pt x="247650" y="826294"/>
                </a:lnTo>
                <a:lnTo>
                  <a:pt x="233363" y="840581"/>
                </a:lnTo>
                <a:lnTo>
                  <a:pt x="40482" y="921543"/>
                </a:lnTo>
                <a:lnTo>
                  <a:pt x="0" y="914400"/>
                </a:lnTo>
                <a:lnTo>
                  <a:pt x="223838" y="821531"/>
                </a:lnTo>
                <a:lnTo>
                  <a:pt x="278607" y="333375"/>
                </a:lnTo>
                <a:lnTo>
                  <a:pt x="302419" y="169069"/>
                </a:lnTo>
                <a:cubicBezTo>
                  <a:pt x="314325" y="132556"/>
                  <a:pt x="328613" y="36513"/>
                  <a:pt x="340519" y="0"/>
                </a:cubicBezTo>
                <a:lnTo>
                  <a:pt x="357188" y="7144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7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47000">
              <a:srgbClr val="460000"/>
            </a:gs>
            <a:gs pos="100000">
              <a:srgbClr val="1A0000"/>
            </a:gs>
          </a:gsLst>
          <a:path path="circle">
            <a:fillToRect r="100000" b="100000"/>
          </a:path>
          <a:tileRect l="-100000" t="-100000"/>
        </a:gradFill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Tyler</dc:creator>
  <cp:lastModifiedBy>Tyler</cp:lastModifiedBy>
  <cp:revision>6</cp:revision>
  <dcterms:created xsi:type="dcterms:W3CDTF">2012-11-21T00:05:39Z</dcterms:created>
  <dcterms:modified xsi:type="dcterms:W3CDTF">2012-11-21T02:35:53Z</dcterms:modified>
</cp:coreProperties>
</file>