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0253F"/>
    <a:srgbClr val="0A1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0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2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21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81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8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2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6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8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67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3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1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B291-C714-4A84-8ECD-000B6CA3B4DC}" type="datetimeFigureOut">
              <a:rPr lang="en-US" smtClean="0"/>
              <a:t>11/20/2012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5E4D2-F0D4-4ADB-BBEE-FCB1A2F42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43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2445544" y="3500437"/>
            <a:ext cx="142875" cy="269081"/>
          </a:xfrm>
          <a:custGeom>
            <a:avLst/>
            <a:gdLst>
              <a:gd name="connsiteX0" fmla="*/ 140494 w 142875"/>
              <a:gd name="connsiteY0" fmla="*/ 0 h 240506"/>
              <a:gd name="connsiteX1" fmla="*/ 142875 w 142875"/>
              <a:gd name="connsiteY1" fmla="*/ 76200 h 240506"/>
              <a:gd name="connsiteX2" fmla="*/ 114300 w 142875"/>
              <a:gd name="connsiteY2" fmla="*/ 166687 h 240506"/>
              <a:gd name="connsiteX3" fmla="*/ 42862 w 142875"/>
              <a:gd name="connsiteY3" fmla="*/ 216693 h 240506"/>
              <a:gd name="connsiteX4" fmla="*/ 0 w 142875"/>
              <a:gd name="connsiteY4" fmla="*/ 240506 h 240506"/>
              <a:gd name="connsiteX5" fmla="*/ 76200 w 142875"/>
              <a:gd name="connsiteY5" fmla="*/ 190500 h 240506"/>
              <a:gd name="connsiteX6" fmla="*/ 92869 w 142875"/>
              <a:gd name="connsiteY6" fmla="*/ 169068 h 240506"/>
              <a:gd name="connsiteX7" fmla="*/ 121444 w 142875"/>
              <a:gd name="connsiteY7" fmla="*/ 90487 h 240506"/>
              <a:gd name="connsiteX8" fmla="*/ 140494 w 142875"/>
              <a:gd name="connsiteY8" fmla="*/ 0 h 240506"/>
              <a:gd name="connsiteX0" fmla="*/ 140494 w 142875"/>
              <a:gd name="connsiteY0" fmla="*/ 28575 h 269081"/>
              <a:gd name="connsiteX1" fmla="*/ 142875 w 142875"/>
              <a:gd name="connsiteY1" fmla="*/ 104775 h 269081"/>
              <a:gd name="connsiteX2" fmla="*/ 114300 w 142875"/>
              <a:gd name="connsiteY2" fmla="*/ 195262 h 269081"/>
              <a:gd name="connsiteX3" fmla="*/ 42862 w 142875"/>
              <a:gd name="connsiteY3" fmla="*/ 245268 h 269081"/>
              <a:gd name="connsiteX4" fmla="*/ 0 w 142875"/>
              <a:gd name="connsiteY4" fmla="*/ 269081 h 269081"/>
              <a:gd name="connsiteX5" fmla="*/ 76200 w 142875"/>
              <a:gd name="connsiteY5" fmla="*/ 219075 h 269081"/>
              <a:gd name="connsiteX6" fmla="*/ 92869 w 142875"/>
              <a:gd name="connsiteY6" fmla="*/ 197643 h 269081"/>
              <a:gd name="connsiteX7" fmla="*/ 121444 w 142875"/>
              <a:gd name="connsiteY7" fmla="*/ 119062 h 269081"/>
              <a:gd name="connsiteX8" fmla="*/ 121444 w 142875"/>
              <a:gd name="connsiteY8" fmla="*/ 0 h 269081"/>
              <a:gd name="connsiteX9" fmla="*/ 140494 w 142875"/>
              <a:gd name="connsiteY9" fmla="*/ 28575 h 269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2875" h="269081">
                <a:moveTo>
                  <a:pt x="140494" y="28575"/>
                </a:moveTo>
                <a:cubicBezTo>
                  <a:pt x="141288" y="53975"/>
                  <a:pt x="142081" y="79375"/>
                  <a:pt x="142875" y="104775"/>
                </a:cubicBezTo>
                <a:lnTo>
                  <a:pt x="114300" y="195262"/>
                </a:lnTo>
                <a:lnTo>
                  <a:pt x="42862" y="245268"/>
                </a:lnTo>
                <a:lnTo>
                  <a:pt x="0" y="269081"/>
                </a:lnTo>
                <a:lnTo>
                  <a:pt x="76200" y="219075"/>
                </a:lnTo>
                <a:lnTo>
                  <a:pt x="92869" y="197643"/>
                </a:lnTo>
                <a:lnTo>
                  <a:pt x="121444" y="119062"/>
                </a:lnTo>
                <a:cubicBezTo>
                  <a:pt x="124619" y="100012"/>
                  <a:pt x="118269" y="19050"/>
                  <a:pt x="121444" y="0"/>
                </a:cubicBezTo>
                <a:lnTo>
                  <a:pt x="140494" y="28575"/>
                </a:lnTo>
                <a:close/>
              </a:path>
            </a:pathLst>
          </a:custGeom>
          <a:solidFill>
            <a:srgbClr val="000000">
              <a:alpha val="50196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2307432" y="1552588"/>
            <a:ext cx="992987" cy="2274081"/>
            <a:chOff x="2307432" y="1552588"/>
            <a:chExt cx="992987" cy="2274081"/>
          </a:xfrm>
        </p:grpSpPr>
        <p:sp>
          <p:nvSpPr>
            <p:cNvPr id="16" name="Freeform 15"/>
            <p:cNvSpPr/>
            <p:nvPr/>
          </p:nvSpPr>
          <p:spPr>
            <a:xfrm>
              <a:off x="2640806" y="3640931"/>
              <a:ext cx="190500" cy="185738"/>
            </a:xfrm>
            <a:custGeom>
              <a:avLst/>
              <a:gdLst>
                <a:gd name="connsiteX0" fmla="*/ 38100 w 190500"/>
                <a:gd name="connsiteY0" fmla="*/ 0 h 185738"/>
                <a:gd name="connsiteX1" fmla="*/ 85725 w 190500"/>
                <a:gd name="connsiteY1" fmla="*/ 30957 h 185738"/>
                <a:gd name="connsiteX2" fmla="*/ 126207 w 190500"/>
                <a:gd name="connsiteY2" fmla="*/ 45244 h 185738"/>
                <a:gd name="connsiteX3" fmla="*/ 169069 w 190500"/>
                <a:gd name="connsiteY3" fmla="*/ 47625 h 185738"/>
                <a:gd name="connsiteX4" fmla="*/ 180975 w 190500"/>
                <a:gd name="connsiteY4" fmla="*/ 71438 h 185738"/>
                <a:gd name="connsiteX5" fmla="*/ 188119 w 190500"/>
                <a:gd name="connsiteY5" fmla="*/ 102394 h 185738"/>
                <a:gd name="connsiteX6" fmla="*/ 190500 w 190500"/>
                <a:gd name="connsiteY6" fmla="*/ 123825 h 185738"/>
                <a:gd name="connsiteX7" fmla="*/ 178594 w 190500"/>
                <a:gd name="connsiteY7" fmla="*/ 159544 h 185738"/>
                <a:gd name="connsiteX8" fmla="*/ 157163 w 190500"/>
                <a:gd name="connsiteY8" fmla="*/ 183357 h 185738"/>
                <a:gd name="connsiteX9" fmla="*/ 142875 w 190500"/>
                <a:gd name="connsiteY9" fmla="*/ 185738 h 185738"/>
                <a:gd name="connsiteX10" fmla="*/ 83344 w 190500"/>
                <a:gd name="connsiteY10" fmla="*/ 183357 h 185738"/>
                <a:gd name="connsiteX11" fmla="*/ 23813 w 190500"/>
                <a:gd name="connsiteY11" fmla="*/ 180975 h 185738"/>
                <a:gd name="connsiteX12" fmla="*/ 0 w 190500"/>
                <a:gd name="connsiteY12" fmla="*/ 169069 h 185738"/>
                <a:gd name="connsiteX13" fmla="*/ 38100 w 190500"/>
                <a:gd name="connsiteY13" fmla="*/ 0 h 18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0500" h="185738">
                  <a:moveTo>
                    <a:pt x="38100" y="0"/>
                  </a:moveTo>
                  <a:lnTo>
                    <a:pt x="85725" y="30957"/>
                  </a:lnTo>
                  <a:lnTo>
                    <a:pt x="126207" y="45244"/>
                  </a:lnTo>
                  <a:lnTo>
                    <a:pt x="169069" y="47625"/>
                  </a:lnTo>
                  <a:lnTo>
                    <a:pt x="180975" y="71438"/>
                  </a:lnTo>
                  <a:lnTo>
                    <a:pt x="188119" y="102394"/>
                  </a:lnTo>
                  <a:lnTo>
                    <a:pt x="190500" y="123825"/>
                  </a:lnTo>
                  <a:lnTo>
                    <a:pt x="178594" y="159544"/>
                  </a:lnTo>
                  <a:lnTo>
                    <a:pt x="157163" y="183357"/>
                  </a:lnTo>
                  <a:lnTo>
                    <a:pt x="142875" y="185738"/>
                  </a:lnTo>
                  <a:lnTo>
                    <a:pt x="83344" y="183357"/>
                  </a:lnTo>
                  <a:lnTo>
                    <a:pt x="23813" y="180975"/>
                  </a:lnTo>
                  <a:lnTo>
                    <a:pt x="0" y="169069"/>
                  </a:lnTo>
                  <a:lnTo>
                    <a:pt x="38100" y="0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81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3007526" y="1552588"/>
              <a:ext cx="292893" cy="345281"/>
            </a:xfrm>
            <a:custGeom>
              <a:avLst/>
              <a:gdLst>
                <a:gd name="connsiteX0" fmla="*/ 0 w 259556"/>
                <a:gd name="connsiteY0" fmla="*/ 109538 h 340519"/>
                <a:gd name="connsiteX1" fmla="*/ 54768 w 259556"/>
                <a:gd name="connsiteY1" fmla="*/ 76200 h 340519"/>
                <a:gd name="connsiteX2" fmla="*/ 85725 w 259556"/>
                <a:gd name="connsiteY2" fmla="*/ 50007 h 340519"/>
                <a:gd name="connsiteX3" fmla="*/ 104775 w 259556"/>
                <a:gd name="connsiteY3" fmla="*/ 21432 h 340519"/>
                <a:gd name="connsiteX4" fmla="*/ 116681 w 259556"/>
                <a:gd name="connsiteY4" fmla="*/ 9525 h 340519"/>
                <a:gd name="connsiteX5" fmla="*/ 157162 w 259556"/>
                <a:gd name="connsiteY5" fmla="*/ 0 h 340519"/>
                <a:gd name="connsiteX6" fmla="*/ 200025 w 259556"/>
                <a:gd name="connsiteY6" fmla="*/ 9525 h 340519"/>
                <a:gd name="connsiteX7" fmla="*/ 240506 w 259556"/>
                <a:gd name="connsiteY7" fmla="*/ 33338 h 340519"/>
                <a:gd name="connsiteX8" fmla="*/ 254793 w 259556"/>
                <a:gd name="connsiteY8" fmla="*/ 80963 h 340519"/>
                <a:gd name="connsiteX9" fmla="*/ 259556 w 259556"/>
                <a:gd name="connsiteY9" fmla="*/ 130969 h 340519"/>
                <a:gd name="connsiteX10" fmla="*/ 257175 w 259556"/>
                <a:gd name="connsiteY10" fmla="*/ 169069 h 340519"/>
                <a:gd name="connsiteX11" fmla="*/ 228600 w 259556"/>
                <a:gd name="connsiteY11" fmla="*/ 240507 h 340519"/>
                <a:gd name="connsiteX12" fmla="*/ 195262 w 259556"/>
                <a:gd name="connsiteY12" fmla="*/ 297657 h 340519"/>
                <a:gd name="connsiteX13" fmla="*/ 159543 w 259556"/>
                <a:gd name="connsiteY13" fmla="*/ 340519 h 340519"/>
                <a:gd name="connsiteX14" fmla="*/ 0 w 259556"/>
                <a:gd name="connsiteY14" fmla="*/ 109538 h 340519"/>
                <a:gd name="connsiteX0" fmla="*/ 0 w 292893"/>
                <a:gd name="connsiteY0" fmla="*/ 126207 h 340519"/>
                <a:gd name="connsiteX1" fmla="*/ 88105 w 292893"/>
                <a:gd name="connsiteY1" fmla="*/ 76200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0519"/>
                <a:gd name="connsiteX1" fmla="*/ 78580 w 292893"/>
                <a:gd name="connsiteY1" fmla="*/ 83344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5281"/>
                <a:gd name="connsiteX1" fmla="*/ 78580 w 292893"/>
                <a:gd name="connsiteY1" fmla="*/ 83344 h 345281"/>
                <a:gd name="connsiteX2" fmla="*/ 119062 w 292893"/>
                <a:gd name="connsiteY2" fmla="*/ 50007 h 345281"/>
                <a:gd name="connsiteX3" fmla="*/ 138112 w 292893"/>
                <a:gd name="connsiteY3" fmla="*/ 21432 h 345281"/>
                <a:gd name="connsiteX4" fmla="*/ 150018 w 292893"/>
                <a:gd name="connsiteY4" fmla="*/ 9525 h 345281"/>
                <a:gd name="connsiteX5" fmla="*/ 190499 w 292893"/>
                <a:gd name="connsiteY5" fmla="*/ 0 h 345281"/>
                <a:gd name="connsiteX6" fmla="*/ 233362 w 292893"/>
                <a:gd name="connsiteY6" fmla="*/ 9525 h 345281"/>
                <a:gd name="connsiteX7" fmla="*/ 273843 w 292893"/>
                <a:gd name="connsiteY7" fmla="*/ 33338 h 345281"/>
                <a:gd name="connsiteX8" fmla="*/ 288130 w 292893"/>
                <a:gd name="connsiteY8" fmla="*/ 80963 h 345281"/>
                <a:gd name="connsiteX9" fmla="*/ 292893 w 292893"/>
                <a:gd name="connsiteY9" fmla="*/ 130969 h 345281"/>
                <a:gd name="connsiteX10" fmla="*/ 290512 w 292893"/>
                <a:gd name="connsiteY10" fmla="*/ 169069 h 345281"/>
                <a:gd name="connsiteX11" fmla="*/ 261937 w 292893"/>
                <a:gd name="connsiteY11" fmla="*/ 240507 h 345281"/>
                <a:gd name="connsiteX12" fmla="*/ 228599 w 292893"/>
                <a:gd name="connsiteY12" fmla="*/ 297657 h 345281"/>
                <a:gd name="connsiteX13" fmla="*/ 183355 w 292893"/>
                <a:gd name="connsiteY13" fmla="*/ 345281 h 345281"/>
                <a:gd name="connsiteX14" fmla="*/ 0 w 292893"/>
                <a:gd name="connsiteY14" fmla="*/ 126207 h 345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893" h="345281">
                  <a:moveTo>
                    <a:pt x="0" y="126207"/>
                  </a:moveTo>
                  <a:lnTo>
                    <a:pt x="78580" y="83344"/>
                  </a:lnTo>
                  <a:lnTo>
                    <a:pt x="119062" y="50007"/>
                  </a:lnTo>
                  <a:lnTo>
                    <a:pt x="138112" y="21432"/>
                  </a:lnTo>
                  <a:lnTo>
                    <a:pt x="150018" y="9525"/>
                  </a:lnTo>
                  <a:lnTo>
                    <a:pt x="190499" y="0"/>
                  </a:lnTo>
                  <a:lnTo>
                    <a:pt x="233362" y="9525"/>
                  </a:lnTo>
                  <a:lnTo>
                    <a:pt x="273843" y="33338"/>
                  </a:lnTo>
                  <a:lnTo>
                    <a:pt x="288130" y="80963"/>
                  </a:lnTo>
                  <a:lnTo>
                    <a:pt x="292893" y="130969"/>
                  </a:lnTo>
                  <a:lnTo>
                    <a:pt x="290512" y="169069"/>
                  </a:lnTo>
                  <a:lnTo>
                    <a:pt x="261937" y="240507"/>
                  </a:lnTo>
                  <a:lnTo>
                    <a:pt x="228599" y="297657"/>
                  </a:lnTo>
                  <a:lnTo>
                    <a:pt x="183355" y="345281"/>
                  </a:lnTo>
                  <a:lnTo>
                    <a:pt x="0" y="126207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505076" y="2840832"/>
              <a:ext cx="221456" cy="478632"/>
            </a:xfrm>
            <a:custGeom>
              <a:avLst/>
              <a:gdLst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154781 w 154781"/>
                <a:gd name="connsiteY4" fmla="*/ 0 h 440531"/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59531 w 154781"/>
                <a:gd name="connsiteY4" fmla="*/ 26194 h 440531"/>
                <a:gd name="connsiteX5" fmla="*/ 154781 w 154781"/>
                <a:gd name="connsiteY5" fmla="*/ 0 h 440531"/>
                <a:gd name="connsiteX0" fmla="*/ 154781 w 154781"/>
                <a:gd name="connsiteY0" fmla="*/ 0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5" fmla="*/ 154781 w 154781"/>
                <a:gd name="connsiteY5" fmla="*/ 0 h 452438"/>
                <a:gd name="connsiteX0" fmla="*/ 154781 w 162013"/>
                <a:gd name="connsiteY0" fmla="*/ 149 h 502593"/>
                <a:gd name="connsiteX1" fmla="*/ 154781 w 162013"/>
                <a:gd name="connsiteY1" fmla="*/ 50155 h 502593"/>
                <a:gd name="connsiteX2" fmla="*/ 57150 w 162013"/>
                <a:gd name="connsiteY2" fmla="*/ 502593 h 502593"/>
                <a:gd name="connsiteX3" fmla="*/ 0 w 162013"/>
                <a:gd name="connsiteY3" fmla="*/ 164455 h 502593"/>
                <a:gd name="connsiteX4" fmla="*/ 59531 w 162013"/>
                <a:gd name="connsiteY4" fmla="*/ 76349 h 502593"/>
                <a:gd name="connsiteX5" fmla="*/ 154781 w 162013"/>
                <a:gd name="connsiteY5" fmla="*/ 149 h 502593"/>
                <a:gd name="connsiteX0" fmla="*/ 59531 w 154781"/>
                <a:gd name="connsiteY0" fmla="*/ 26194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0" fmla="*/ 59531 w 221456"/>
                <a:gd name="connsiteY0" fmla="*/ 52388 h 478632"/>
                <a:gd name="connsiteX1" fmla="*/ 221456 w 221456"/>
                <a:gd name="connsiteY1" fmla="*/ 0 h 478632"/>
                <a:gd name="connsiteX2" fmla="*/ 57150 w 221456"/>
                <a:gd name="connsiteY2" fmla="*/ 478632 h 478632"/>
                <a:gd name="connsiteX3" fmla="*/ 0 w 221456"/>
                <a:gd name="connsiteY3" fmla="*/ 140494 h 478632"/>
                <a:gd name="connsiteX4" fmla="*/ 59531 w 221456"/>
                <a:gd name="connsiteY4" fmla="*/ 52388 h 47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456" h="478632">
                  <a:moveTo>
                    <a:pt x="59531" y="52388"/>
                  </a:moveTo>
                  <a:lnTo>
                    <a:pt x="221456" y="0"/>
                  </a:lnTo>
                  <a:cubicBezTo>
                    <a:pt x="205184" y="83741"/>
                    <a:pt x="89694" y="327819"/>
                    <a:pt x="57150" y="478632"/>
                  </a:cubicBezTo>
                  <a:lnTo>
                    <a:pt x="0" y="140494"/>
                  </a:lnTo>
                  <a:cubicBezTo>
                    <a:pt x="25400" y="123032"/>
                    <a:pt x="34131" y="69850"/>
                    <a:pt x="59531" y="5238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331244" y="2576514"/>
              <a:ext cx="852488" cy="1238250"/>
            </a:xfrm>
            <a:custGeom>
              <a:avLst/>
              <a:gdLst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2381 w 907256"/>
                <a:gd name="connsiteY28" fmla="*/ 1209675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11906 w 907256"/>
                <a:gd name="connsiteY28" fmla="*/ 1207294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183356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33438 w 897731"/>
                <a:gd name="connsiteY1" fmla="*/ 88106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2381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9524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852488" h="1238250">
                  <a:moveTo>
                    <a:pt x="852488" y="0"/>
                  </a:moveTo>
                  <a:lnTo>
                    <a:pt x="833438" y="78581"/>
                  </a:lnTo>
                  <a:lnTo>
                    <a:pt x="809626" y="128587"/>
                  </a:lnTo>
                  <a:lnTo>
                    <a:pt x="766763" y="178593"/>
                  </a:lnTo>
                  <a:lnTo>
                    <a:pt x="690562" y="197644"/>
                  </a:lnTo>
                  <a:lnTo>
                    <a:pt x="611981" y="209550"/>
                  </a:lnTo>
                  <a:lnTo>
                    <a:pt x="466725" y="238125"/>
                  </a:lnTo>
                  <a:lnTo>
                    <a:pt x="359569" y="273843"/>
                  </a:lnTo>
                  <a:lnTo>
                    <a:pt x="269081" y="319087"/>
                  </a:lnTo>
                  <a:lnTo>
                    <a:pt x="226219" y="369093"/>
                  </a:lnTo>
                  <a:lnTo>
                    <a:pt x="207169" y="416718"/>
                  </a:lnTo>
                  <a:lnTo>
                    <a:pt x="200024" y="473868"/>
                  </a:lnTo>
                  <a:lnTo>
                    <a:pt x="219075" y="671513"/>
                  </a:lnTo>
                  <a:lnTo>
                    <a:pt x="235744" y="821531"/>
                  </a:lnTo>
                  <a:lnTo>
                    <a:pt x="242888" y="912019"/>
                  </a:lnTo>
                  <a:lnTo>
                    <a:pt x="261937" y="966787"/>
                  </a:lnTo>
                  <a:lnTo>
                    <a:pt x="302419" y="1004887"/>
                  </a:lnTo>
                  <a:lnTo>
                    <a:pt x="338137" y="1028700"/>
                  </a:lnTo>
                  <a:lnTo>
                    <a:pt x="347662" y="1054893"/>
                  </a:lnTo>
                  <a:lnTo>
                    <a:pt x="354806" y="1102518"/>
                  </a:lnTo>
                  <a:lnTo>
                    <a:pt x="342900" y="1169193"/>
                  </a:lnTo>
                  <a:lnTo>
                    <a:pt x="321469" y="1214437"/>
                  </a:lnTo>
                  <a:lnTo>
                    <a:pt x="292894" y="1233487"/>
                  </a:lnTo>
                  <a:lnTo>
                    <a:pt x="273844" y="1238250"/>
                  </a:lnTo>
                  <a:lnTo>
                    <a:pt x="245269" y="1233487"/>
                  </a:lnTo>
                  <a:lnTo>
                    <a:pt x="188119" y="1219200"/>
                  </a:lnTo>
                  <a:lnTo>
                    <a:pt x="135731" y="1214437"/>
                  </a:lnTo>
                  <a:lnTo>
                    <a:pt x="59531" y="1202531"/>
                  </a:lnTo>
                  <a:lnTo>
                    <a:pt x="9524" y="1197769"/>
                  </a:lnTo>
                  <a:cubicBezTo>
                    <a:pt x="8730" y="795338"/>
                    <a:pt x="794" y="409574"/>
                    <a:pt x="0" y="7143"/>
                  </a:cubicBezTo>
                  <a:lnTo>
                    <a:pt x="852488" y="0"/>
                  </a:lnTo>
                  <a:close/>
                </a:path>
              </a:pathLst>
            </a:custGeom>
            <a:gradFill flip="none" rotWithShape="1">
              <a:gsLst>
                <a:gs pos="54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307432" y="1647825"/>
              <a:ext cx="950223" cy="1258506"/>
            </a:xfrm>
            <a:custGeom>
              <a:avLst/>
              <a:gdLst>
                <a:gd name="connsiteX0" fmla="*/ 164307 w 952500"/>
                <a:gd name="connsiteY0" fmla="*/ 1235869 h 1235869"/>
                <a:gd name="connsiteX1" fmla="*/ 159544 w 952500"/>
                <a:gd name="connsiteY1" fmla="*/ 1185862 h 1235869"/>
                <a:gd name="connsiteX2" fmla="*/ 159544 w 952500"/>
                <a:gd name="connsiteY2" fmla="*/ 1140619 h 1235869"/>
                <a:gd name="connsiteX3" fmla="*/ 180975 w 952500"/>
                <a:gd name="connsiteY3" fmla="*/ 1090612 h 1235869"/>
                <a:gd name="connsiteX4" fmla="*/ 235744 w 952500"/>
                <a:gd name="connsiteY4" fmla="*/ 1026319 h 1235869"/>
                <a:gd name="connsiteX5" fmla="*/ 307182 w 952500"/>
                <a:gd name="connsiteY5" fmla="*/ 964406 h 1235869"/>
                <a:gd name="connsiteX6" fmla="*/ 426244 w 952500"/>
                <a:gd name="connsiteY6" fmla="*/ 881062 h 1235869"/>
                <a:gd name="connsiteX7" fmla="*/ 566738 w 952500"/>
                <a:gd name="connsiteY7" fmla="*/ 819150 h 1235869"/>
                <a:gd name="connsiteX8" fmla="*/ 707232 w 952500"/>
                <a:gd name="connsiteY8" fmla="*/ 785812 h 1235869"/>
                <a:gd name="connsiteX9" fmla="*/ 842963 w 952500"/>
                <a:gd name="connsiteY9" fmla="*/ 764381 h 1235869"/>
                <a:gd name="connsiteX10" fmla="*/ 923925 w 952500"/>
                <a:gd name="connsiteY10" fmla="*/ 764381 h 1235869"/>
                <a:gd name="connsiteX11" fmla="*/ 940594 w 952500"/>
                <a:gd name="connsiteY11" fmla="*/ 752475 h 1235869"/>
                <a:gd name="connsiteX12" fmla="*/ 950119 w 952500"/>
                <a:gd name="connsiteY12" fmla="*/ 735806 h 1235869"/>
                <a:gd name="connsiteX13" fmla="*/ 952500 w 952500"/>
                <a:gd name="connsiteY13" fmla="*/ 652462 h 1235869"/>
                <a:gd name="connsiteX14" fmla="*/ 935832 w 952500"/>
                <a:gd name="connsiteY14" fmla="*/ 535781 h 1235869"/>
                <a:gd name="connsiteX15" fmla="*/ 892969 w 952500"/>
                <a:gd name="connsiteY15" fmla="*/ 383381 h 1235869"/>
                <a:gd name="connsiteX16" fmla="*/ 812007 w 952500"/>
                <a:gd name="connsiteY16" fmla="*/ 250031 h 1235869"/>
                <a:gd name="connsiteX17" fmla="*/ 716757 w 952500"/>
                <a:gd name="connsiteY17" fmla="*/ 161925 h 1235869"/>
                <a:gd name="connsiteX18" fmla="*/ 623888 w 952500"/>
                <a:gd name="connsiteY18" fmla="*/ 97631 h 1235869"/>
                <a:gd name="connsiteX19" fmla="*/ 533400 w 952500"/>
                <a:gd name="connsiteY19" fmla="*/ 57150 h 1235869"/>
                <a:gd name="connsiteX20" fmla="*/ 440532 w 952500"/>
                <a:gd name="connsiteY20" fmla="*/ 30956 h 1235869"/>
                <a:gd name="connsiteX21" fmla="*/ 338138 w 952500"/>
                <a:gd name="connsiteY21" fmla="*/ 14287 h 1235869"/>
                <a:gd name="connsiteX22" fmla="*/ 223838 w 952500"/>
                <a:gd name="connsiteY22" fmla="*/ 0 h 1235869"/>
                <a:gd name="connsiteX23" fmla="*/ 214313 w 952500"/>
                <a:gd name="connsiteY23" fmla="*/ 7144 h 1235869"/>
                <a:gd name="connsiteX24" fmla="*/ 211932 w 952500"/>
                <a:gd name="connsiteY24" fmla="*/ 19050 h 1235869"/>
                <a:gd name="connsiteX25" fmla="*/ 180975 w 952500"/>
                <a:gd name="connsiteY25" fmla="*/ 204787 h 1235869"/>
                <a:gd name="connsiteX26" fmla="*/ 157163 w 952500"/>
                <a:gd name="connsiteY26" fmla="*/ 271462 h 1235869"/>
                <a:gd name="connsiteX27" fmla="*/ 114300 w 952500"/>
                <a:gd name="connsiteY27" fmla="*/ 328612 h 1235869"/>
                <a:gd name="connsiteX28" fmla="*/ 0 w 952500"/>
                <a:gd name="connsiteY28" fmla="*/ 390525 h 1235869"/>
                <a:gd name="connsiteX0" fmla="*/ 164307 w 952500"/>
                <a:gd name="connsiteY0" fmla="*/ 1235869 h 1235869"/>
                <a:gd name="connsiteX1" fmla="*/ 167661 w 952500"/>
                <a:gd name="connsiteY1" fmla="*/ 1232848 h 1235869"/>
                <a:gd name="connsiteX2" fmla="*/ 159544 w 952500"/>
                <a:gd name="connsiteY2" fmla="*/ 1185862 h 1235869"/>
                <a:gd name="connsiteX3" fmla="*/ 159544 w 952500"/>
                <a:gd name="connsiteY3" fmla="*/ 1140619 h 1235869"/>
                <a:gd name="connsiteX4" fmla="*/ 180975 w 952500"/>
                <a:gd name="connsiteY4" fmla="*/ 1090612 h 1235869"/>
                <a:gd name="connsiteX5" fmla="*/ 235744 w 952500"/>
                <a:gd name="connsiteY5" fmla="*/ 1026319 h 1235869"/>
                <a:gd name="connsiteX6" fmla="*/ 307182 w 952500"/>
                <a:gd name="connsiteY6" fmla="*/ 964406 h 1235869"/>
                <a:gd name="connsiteX7" fmla="*/ 426244 w 952500"/>
                <a:gd name="connsiteY7" fmla="*/ 881062 h 1235869"/>
                <a:gd name="connsiteX8" fmla="*/ 566738 w 952500"/>
                <a:gd name="connsiteY8" fmla="*/ 819150 h 1235869"/>
                <a:gd name="connsiteX9" fmla="*/ 707232 w 952500"/>
                <a:gd name="connsiteY9" fmla="*/ 785812 h 1235869"/>
                <a:gd name="connsiteX10" fmla="*/ 842963 w 952500"/>
                <a:gd name="connsiteY10" fmla="*/ 764381 h 1235869"/>
                <a:gd name="connsiteX11" fmla="*/ 923925 w 952500"/>
                <a:gd name="connsiteY11" fmla="*/ 764381 h 1235869"/>
                <a:gd name="connsiteX12" fmla="*/ 940594 w 952500"/>
                <a:gd name="connsiteY12" fmla="*/ 752475 h 1235869"/>
                <a:gd name="connsiteX13" fmla="*/ 950119 w 952500"/>
                <a:gd name="connsiteY13" fmla="*/ 735806 h 1235869"/>
                <a:gd name="connsiteX14" fmla="*/ 952500 w 952500"/>
                <a:gd name="connsiteY14" fmla="*/ 652462 h 1235869"/>
                <a:gd name="connsiteX15" fmla="*/ 935832 w 952500"/>
                <a:gd name="connsiteY15" fmla="*/ 535781 h 1235869"/>
                <a:gd name="connsiteX16" fmla="*/ 892969 w 952500"/>
                <a:gd name="connsiteY16" fmla="*/ 383381 h 1235869"/>
                <a:gd name="connsiteX17" fmla="*/ 812007 w 952500"/>
                <a:gd name="connsiteY17" fmla="*/ 250031 h 1235869"/>
                <a:gd name="connsiteX18" fmla="*/ 716757 w 952500"/>
                <a:gd name="connsiteY18" fmla="*/ 161925 h 1235869"/>
                <a:gd name="connsiteX19" fmla="*/ 623888 w 952500"/>
                <a:gd name="connsiteY19" fmla="*/ 97631 h 1235869"/>
                <a:gd name="connsiteX20" fmla="*/ 533400 w 952500"/>
                <a:gd name="connsiteY20" fmla="*/ 57150 h 1235869"/>
                <a:gd name="connsiteX21" fmla="*/ 440532 w 952500"/>
                <a:gd name="connsiteY21" fmla="*/ 30956 h 1235869"/>
                <a:gd name="connsiteX22" fmla="*/ 338138 w 952500"/>
                <a:gd name="connsiteY22" fmla="*/ 14287 h 1235869"/>
                <a:gd name="connsiteX23" fmla="*/ 223838 w 952500"/>
                <a:gd name="connsiteY23" fmla="*/ 0 h 1235869"/>
                <a:gd name="connsiteX24" fmla="*/ 214313 w 952500"/>
                <a:gd name="connsiteY24" fmla="*/ 7144 h 1235869"/>
                <a:gd name="connsiteX25" fmla="*/ 211932 w 952500"/>
                <a:gd name="connsiteY25" fmla="*/ 19050 h 1235869"/>
                <a:gd name="connsiteX26" fmla="*/ 180975 w 952500"/>
                <a:gd name="connsiteY26" fmla="*/ 204787 h 1235869"/>
                <a:gd name="connsiteX27" fmla="*/ 157163 w 952500"/>
                <a:gd name="connsiteY27" fmla="*/ 271462 h 1235869"/>
                <a:gd name="connsiteX28" fmla="*/ 114300 w 952500"/>
                <a:gd name="connsiteY28" fmla="*/ 328612 h 1235869"/>
                <a:gd name="connsiteX29" fmla="*/ 0 w 952500"/>
                <a:gd name="connsiteY29" fmla="*/ 390525 h 1235869"/>
                <a:gd name="connsiteX0" fmla="*/ 164307 w 952500"/>
                <a:gd name="connsiteY0" fmla="*/ 1235869 h 1239964"/>
                <a:gd name="connsiteX1" fmla="*/ 68037 w 952500"/>
                <a:gd name="connsiteY1" fmla="*/ 1239964 h 1239964"/>
                <a:gd name="connsiteX2" fmla="*/ 159544 w 952500"/>
                <a:gd name="connsiteY2" fmla="*/ 1185862 h 1239964"/>
                <a:gd name="connsiteX3" fmla="*/ 159544 w 952500"/>
                <a:gd name="connsiteY3" fmla="*/ 1140619 h 1239964"/>
                <a:gd name="connsiteX4" fmla="*/ 180975 w 952500"/>
                <a:gd name="connsiteY4" fmla="*/ 1090612 h 1239964"/>
                <a:gd name="connsiteX5" fmla="*/ 235744 w 952500"/>
                <a:gd name="connsiteY5" fmla="*/ 1026319 h 1239964"/>
                <a:gd name="connsiteX6" fmla="*/ 307182 w 952500"/>
                <a:gd name="connsiteY6" fmla="*/ 964406 h 1239964"/>
                <a:gd name="connsiteX7" fmla="*/ 426244 w 952500"/>
                <a:gd name="connsiteY7" fmla="*/ 881062 h 1239964"/>
                <a:gd name="connsiteX8" fmla="*/ 566738 w 952500"/>
                <a:gd name="connsiteY8" fmla="*/ 819150 h 1239964"/>
                <a:gd name="connsiteX9" fmla="*/ 707232 w 952500"/>
                <a:gd name="connsiteY9" fmla="*/ 785812 h 1239964"/>
                <a:gd name="connsiteX10" fmla="*/ 842963 w 952500"/>
                <a:gd name="connsiteY10" fmla="*/ 764381 h 1239964"/>
                <a:gd name="connsiteX11" fmla="*/ 923925 w 952500"/>
                <a:gd name="connsiteY11" fmla="*/ 764381 h 1239964"/>
                <a:gd name="connsiteX12" fmla="*/ 940594 w 952500"/>
                <a:gd name="connsiteY12" fmla="*/ 752475 h 1239964"/>
                <a:gd name="connsiteX13" fmla="*/ 950119 w 952500"/>
                <a:gd name="connsiteY13" fmla="*/ 735806 h 1239964"/>
                <a:gd name="connsiteX14" fmla="*/ 952500 w 952500"/>
                <a:gd name="connsiteY14" fmla="*/ 652462 h 1239964"/>
                <a:gd name="connsiteX15" fmla="*/ 935832 w 952500"/>
                <a:gd name="connsiteY15" fmla="*/ 535781 h 1239964"/>
                <a:gd name="connsiteX16" fmla="*/ 892969 w 952500"/>
                <a:gd name="connsiteY16" fmla="*/ 383381 h 1239964"/>
                <a:gd name="connsiteX17" fmla="*/ 812007 w 952500"/>
                <a:gd name="connsiteY17" fmla="*/ 250031 h 1239964"/>
                <a:gd name="connsiteX18" fmla="*/ 716757 w 952500"/>
                <a:gd name="connsiteY18" fmla="*/ 161925 h 1239964"/>
                <a:gd name="connsiteX19" fmla="*/ 623888 w 952500"/>
                <a:gd name="connsiteY19" fmla="*/ 97631 h 1239964"/>
                <a:gd name="connsiteX20" fmla="*/ 533400 w 952500"/>
                <a:gd name="connsiteY20" fmla="*/ 57150 h 1239964"/>
                <a:gd name="connsiteX21" fmla="*/ 440532 w 952500"/>
                <a:gd name="connsiteY21" fmla="*/ 30956 h 1239964"/>
                <a:gd name="connsiteX22" fmla="*/ 338138 w 952500"/>
                <a:gd name="connsiteY22" fmla="*/ 14287 h 1239964"/>
                <a:gd name="connsiteX23" fmla="*/ 223838 w 952500"/>
                <a:gd name="connsiteY23" fmla="*/ 0 h 1239964"/>
                <a:gd name="connsiteX24" fmla="*/ 214313 w 952500"/>
                <a:gd name="connsiteY24" fmla="*/ 7144 h 1239964"/>
                <a:gd name="connsiteX25" fmla="*/ 211932 w 952500"/>
                <a:gd name="connsiteY25" fmla="*/ 19050 h 1239964"/>
                <a:gd name="connsiteX26" fmla="*/ 180975 w 952500"/>
                <a:gd name="connsiteY26" fmla="*/ 204787 h 1239964"/>
                <a:gd name="connsiteX27" fmla="*/ 157163 w 952500"/>
                <a:gd name="connsiteY27" fmla="*/ 271462 h 1239964"/>
                <a:gd name="connsiteX28" fmla="*/ 114300 w 952500"/>
                <a:gd name="connsiteY28" fmla="*/ 328612 h 1239964"/>
                <a:gd name="connsiteX29" fmla="*/ 0 w 952500"/>
                <a:gd name="connsiteY29" fmla="*/ 390525 h 1239964"/>
                <a:gd name="connsiteX0" fmla="*/ 164307 w 952500"/>
                <a:gd name="connsiteY0" fmla="*/ 1267891 h 1267891"/>
                <a:gd name="connsiteX1" fmla="*/ 68037 w 952500"/>
                <a:gd name="connsiteY1" fmla="*/ 1239964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164307 w 952500"/>
                <a:gd name="connsiteY0" fmla="*/ 1267891 h 1267891"/>
                <a:gd name="connsiteX1" fmla="*/ 153429 w 952500"/>
                <a:gd name="connsiteY1" fmla="*/ 1229290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0 w 958976"/>
                <a:gd name="connsiteY0" fmla="*/ 1232311 h 1232311"/>
                <a:gd name="connsiteX1" fmla="*/ 159905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94682 w 958976"/>
                <a:gd name="connsiteY10" fmla="*/ 892968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61357"/>
                <a:gd name="connsiteY0" fmla="*/ 1232311 h 1232311"/>
                <a:gd name="connsiteX1" fmla="*/ 167049 w 961357"/>
                <a:gd name="connsiteY1" fmla="*/ 1229290 h 1232311"/>
                <a:gd name="connsiteX2" fmla="*/ 166020 w 961357"/>
                <a:gd name="connsiteY2" fmla="*/ 1185862 h 1232311"/>
                <a:gd name="connsiteX3" fmla="*/ 166020 w 961357"/>
                <a:gd name="connsiteY3" fmla="*/ 1140619 h 1232311"/>
                <a:gd name="connsiteX4" fmla="*/ 187451 w 961357"/>
                <a:gd name="connsiteY4" fmla="*/ 1090612 h 1232311"/>
                <a:gd name="connsiteX5" fmla="*/ 256507 w 961357"/>
                <a:gd name="connsiteY5" fmla="*/ 1028700 h 1232311"/>
                <a:gd name="connsiteX6" fmla="*/ 342233 w 961357"/>
                <a:gd name="connsiteY6" fmla="*/ 985837 h 1232311"/>
                <a:gd name="connsiteX7" fmla="*/ 461295 w 961357"/>
                <a:gd name="connsiteY7" fmla="*/ 952500 h 1232311"/>
                <a:gd name="connsiteX8" fmla="*/ 597026 w 961357"/>
                <a:gd name="connsiteY8" fmla="*/ 938213 h 1232311"/>
                <a:gd name="connsiteX9" fmla="*/ 773239 w 961357"/>
                <a:gd name="connsiteY9" fmla="*/ 914399 h 1232311"/>
                <a:gd name="connsiteX10" fmla="*/ 894682 w 961357"/>
                <a:gd name="connsiteY10" fmla="*/ 892968 h 1232311"/>
                <a:gd name="connsiteX11" fmla="*/ 961357 w 961357"/>
                <a:gd name="connsiteY11" fmla="*/ 881062 h 1232311"/>
                <a:gd name="connsiteX12" fmla="*/ 947070 w 961357"/>
                <a:gd name="connsiteY12" fmla="*/ 752475 h 1232311"/>
                <a:gd name="connsiteX13" fmla="*/ 956595 w 961357"/>
                <a:gd name="connsiteY13" fmla="*/ 735806 h 1232311"/>
                <a:gd name="connsiteX14" fmla="*/ 958976 w 961357"/>
                <a:gd name="connsiteY14" fmla="*/ 652462 h 1232311"/>
                <a:gd name="connsiteX15" fmla="*/ 942308 w 961357"/>
                <a:gd name="connsiteY15" fmla="*/ 535781 h 1232311"/>
                <a:gd name="connsiteX16" fmla="*/ 899445 w 961357"/>
                <a:gd name="connsiteY16" fmla="*/ 383381 h 1232311"/>
                <a:gd name="connsiteX17" fmla="*/ 818483 w 961357"/>
                <a:gd name="connsiteY17" fmla="*/ 250031 h 1232311"/>
                <a:gd name="connsiteX18" fmla="*/ 723233 w 961357"/>
                <a:gd name="connsiteY18" fmla="*/ 161925 h 1232311"/>
                <a:gd name="connsiteX19" fmla="*/ 630364 w 961357"/>
                <a:gd name="connsiteY19" fmla="*/ 97631 h 1232311"/>
                <a:gd name="connsiteX20" fmla="*/ 539876 w 961357"/>
                <a:gd name="connsiteY20" fmla="*/ 57150 h 1232311"/>
                <a:gd name="connsiteX21" fmla="*/ 447008 w 961357"/>
                <a:gd name="connsiteY21" fmla="*/ 30956 h 1232311"/>
                <a:gd name="connsiteX22" fmla="*/ 344614 w 961357"/>
                <a:gd name="connsiteY22" fmla="*/ 14287 h 1232311"/>
                <a:gd name="connsiteX23" fmla="*/ 230314 w 961357"/>
                <a:gd name="connsiteY23" fmla="*/ 0 h 1232311"/>
                <a:gd name="connsiteX24" fmla="*/ 220789 w 961357"/>
                <a:gd name="connsiteY24" fmla="*/ 7144 h 1232311"/>
                <a:gd name="connsiteX25" fmla="*/ 218408 w 961357"/>
                <a:gd name="connsiteY25" fmla="*/ 19050 h 1232311"/>
                <a:gd name="connsiteX26" fmla="*/ 187451 w 961357"/>
                <a:gd name="connsiteY26" fmla="*/ 204787 h 1232311"/>
                <a:gd name="connsiteX27" fmla="*/ 163639 w 961357"/>
                <a:gd name="connsiteY27" fmla="*/ 271462 h 1232311"/>
                <a:gd name="connsiteX28" fmla="*/ 120776 w 961357"/>
                <a:gd name="connsiteY28" fmla="*/ 328612 h 1232311"/>
                <a:gd name="connsiteX29" fmla="*/ 6476 w 961357"/>
                <a:gd name="connsiteY29" fmla="*/ 390525 h 1232311"/>
                <a:gd name="connsiteX0" fmla="*/ 0 w 975645"/>
                <a:gd name="connsiteY0" fmla="*/ 1232311 h 1232311"/>
                <a:gd name="connsiteX1" fmla="*/ 167049 w 975645"/>
                <a:gd name="connsiteY1" fmla="*/ 1229290 h 1232311"/>
                <a:gd name="connsiteX2" fmla="*/ 166020 w 975645"/>
                <a:gd name="connsiteY2" fmla="*/ 1185862 h 1232311"/>
                <a:gd name="connsiteX3" fmla="*/ 166020 w 975645"/>
                <a:gd name="connsiteY3" fmla="*/ 1140619 h 1232311"/>
                <a:gd name="connsiteX4" fmla="*/ 187451 w 975645"/>
                <a:gd name="connsiteY4" fmla="*/ 1090612 h 1232311"/>
                <a:gd name="connsiteX5" fmla="*/ 256507 w 975645"/>
                <a:gd name="connsiteY5" fmla="*/ 1028700 h 1232311"/>
                <a:gd name="connsiteX6" fmla="*/ 342233 w 975645"/>
                <a:gd name="connsiteY6" fmla="*/ 985837 h 1232311"/>
                <a:gd name="connsiteX7" fmla="*/ 461295 w 975645"/>
                <a:gd name="connsiteY7" fmla="*/ 952500 h 1232311"/>
                <a:gd name="connsiteX8" fmla="*/ 597026 w 975645"/>
                <a:gd name="connsiteY8" fmla="*/ 938213 h 1232311"/>
                <a:gd name="connsiteX9" fmla="*/ 773239 w 975645"/>
                <a:gd name="connsiteY9" fmla="*/ 914399 h 1232311"/>
                <a:gd name="connsiteX10" fmla="*/ 894682 w 975645"/>
                <a:gd name="connsiteY10" fmla="*/ 892968 h 1232311"/>
                <a:gd name="connsiteX11" fmla="*/ 961357 w 975645"/>
                <a:gd name="connsiteY11" fmla="*/ 881062 h 1232311"/>
                <a:gd name="connsiteX12" fmla="*/ 975645 w 975645"/>
                <a:gd name="connsiteY12" fmla="*/ 862012 h 1232311"/>
                <a:gd name="connsiteX13" fmla="*/ 956595 w 975645"/>
                <a:gd name="connsiteY13" fmla="*/ 735806 h 1232311"/>
                <a:gd name="connsiteX14" fmla="*/ 958976 w 975645"/>
                <a:gd name="connsiteY14" fmla="*/ 652462 h 1232311"/>
                <a:gd name="connsiteX15" fmla="*/ 942308 w 975645"/>
                <a:gd name="connsiteY15" fmla="*/ 535781 h 1232311"/>
                <a:gd name="connsiteX16" fmla="*/ 899445 w 975645"/>
                <a:gd name="connsiteY16" fmla="*/ 383381 h 1232311"/>
                <a:gd name="connsiteX17" fmla="*/ 818483 w 975645"/>
                <a:gd name="connsiteY17" fmla="*/ 250031 h 1232311"/>
                <a:gd name="connsiteX18" fmla="*/ 723233 w 975645"/>
                <a:gd name="connsiteY18" fmla="*/ 161925 h 1232311"/>
                <a:gd name="connsiteX19" fmla="*/ 630364 w 975645"/>
                <a:gd name="connsiteY19" fmla="*/ 97631 h 1232311"/>
                <a:gd name="connsiteX20" fmla="*/ 539876 w 975645"/>
                <a:gd name="connsiteY20" fmla="*/ 57150 h 1232311"/>
                <a:gd name="connsiteX21" fmla="*/ 447008 w 975645"/>
                <a:gd name="connsiteY21" fmla="*/ 30956 h 1232311"/>
                <a:gd name="connsiteX22" fmla="*/ 344614 w 975645"/>
                <a:gd name="connsiteY22" fmla="*/ 14287 h 1232311"/>
                <a:gd name="connsiteX23" fmla="*/ 230314 w 975645"/>
                <a:gd name="connsiteY23" fmla="*/ 0 h 1232311"/>
                <a:gd name="connsiteX24" fmla="*/ 220789 w 975645"/>
                <a:gd name="connsiteY24" fmla="*/ 7144 h 1232311"/>
                <a:gd name="connsiteX25" fmla="*/ 218408 w 975645"/>
                <a:gd name="connsiteY25" fmla="*/ 19050 h 1232311"/>
                <a:gd name="connsiteX26" fmla="*/ 187451 w 975645"/>
                <a:gd name="connsiteY26" fmla="*/ 204787 h 1232311"/>
                <a:gd name="connsiteX27" fmla="*/ 163639 w 975645"/>
                <a:gd name="connsiteY27" fmla="*/ 271462 h 1232311"/>
                <a:gd name="connsiteX28" fmla="*/ 120776 w 975645"/>
                <a:gd name="connsiteY28" fmla="*/ 328612 h 1232311"/>
                <a:gd name="connsiteX29" fmla="*/ 6476 w 975645"/>
                <a:gd name="connsiteY29" fmla="*/ 390525 h 1232311"/>
                <a:gd name="connsiteX0" fmla="*/ 0 w 985186"/>
                <a:gd name="connsiteY0" fmla="*/ 1232311 h 1232311"/>
                <a:gd name="connsiteX1" fmla="*/ 167049 w 985186"/>
                <a:gd name="connsiteY1" fmla="*/ 1229290 h 1232311"/>
                <a:gd name="connsiteX2" fmla="*/ 166020 w 985186"/>
                <a:gd name="connsiteY2" fmla="*/ 1185862 h 1232311"/>
                <a:gd name="connsiteX3" fmla="*/ 166020 w 985186"/>
                <a:gd name="connsiteY3" fmla="*/ 1140619 h 1232311"/>
                <a:gd name="connsiteX4" fmla="*/ 187451 w 985186"/>
                <a:gd name="connsiteY4" fmla="*/ 1090612 h 1232311"/>
                <a:gd name="connsiteX5" fmla="*/ 256507 w 985186"/>
                <a:gd name="connsiteY5" fmla="*/ 1028700 h 1232311"/>
                <a:gd name="connsiteX6" fmla="*/ 342233 w 985186"/>
                <a:gd name="connsiteY6" fmla="*/ 985837 h 1232311"/>
                <a:gd name="connsiteX7" fmla="*/ 461295 w 985186"/>
                <a:gd name="connsiteY7" fmla="*/ 952500 h 1232311"/>
                <a:gd name="connsiteX8" fmla="*/ 597026 w 985186"/>
                <a:gd name="connsiteY8" fmla="*/ 938213 h 1232311"/>
                <a:gd name="connsiteX9" fmla="*/ 773239 w 985186"/>
                <a:gd name="connsiteY9" fmla="*/ 914399 h 1232311"/>
                <a:gd name="connsiteX10" fmla="*/ 894682 w 985186"/>
                <a:gd name="connsiteY10" fmla="*/ 892968 h 1232311"/>
                <a:gd name="connsiteX11" fmla="*/ 961357 w 985186"/>
                <a:gd name="connsiteY11" fmla="*/ 881062 h 1232311"/>
                <a:gd name="connsiteX12" fmla="*/ 975645 w 985186"/>
                <a:gd name="connsiteY12" fmla="*/ 862012 h 1232311"/>
                <a:gd name="connsiteX13" fmla="*/ 985170 w 985186"/>
                <a:gd name="connsiteY13" fmla="*/ 842963 h 1232311"/>
                <a:gd name="connsiteX14" fmla="*/ 958976 w 985186"/>
                <a:gd name="connsiteY14" fmla="*/ 652462 h 1232311"/>
                <a:gd name="connsiteX15" fmla="*/ 942308 w 985186"/>
                <a:gd name="connsiteY15" fmla="*/ 535781 h 1232311"/>
                <a:gd name="connsiteX16" fmla="*/ 899445 w 985186"/>
                <a:gd name="connsiteY16" fmla="*/ 383381 h 1232311"/>
                <a:gd name="connsiteX17" fmla="*/ 818483 w 985186"/>
                <a:gd name="connsiteY17" fmla="*/ 250031 h 1232311"/>
                <a:gd name="connsiteX18" fmla="*/ 723233 w 985186"/>
                <a:gd name="connsiteY18" fmla="*/ 161925 h 1232311"/>
                <a:gd name="connsiteX19" fmla="*/ 630364 w 985186"/>
                <a:gd name="connsiteY19" fmla="*/ 97631 h 1232311"/>
                <a:gd name="connsiteX20" fmla="*/ 539876 w 985186"/>
                <a:gd name="connsiteY20" fmla="*/ 57150 h 1232311"/>
                <a:gd name="connsiteX21" fmla="*/ 447008 w 985186"/>
                <a:gd name="connsiteY21" fmla="*/ 30956 h 1232311"/>
                <a:gd name="connsiteX22" fmla="*/ 344614 w 985186"/>
                <a:gd name="connsiteY22" fmla="*/ 14287 h 1232311"/>
                <a:gd name="connsiteX23" fmla="*/ 230314 w 985186"/>
                <a:gd name="connsiteY23" fmla="*/ 0 h 1232311"/>
                <a:gd name="connsiteX24" fmla="*/ 220789 w 985186"/>
                <a:gd name="connsiteY24" fmla="*/ 7144 h 1232311"/>
                <a:gd name="connsiteX25" fmla="*/ 218408 w 985186"/>
                <a:gd name="connsiteY25" fmla="*/ 19050 h 1232311"/>
                <a:gd name="connsiteX26" fmla="*/ 187451 w 985186"/>
                <a:gd name="connsiteY26" fmla="*/ 204787 h 1232311"/>
                <a:gd name="connsiteX27" fmla="*/ 163639 w 985186"/>
                <a:gd name="connsiteY27" fmla="*/ 271462 h 1232311"/>
                <a:gd name="connsiteX28" fmla="*/ 120776 w 985186"/>
                <a:gd name="connsiteY28" fmla="*/ 328612 h 1232311"/>
                <a:gd name="connsiteX29" fmla="*/ 6476 w 985186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42308 w 985210"/>
                <a:gd name="connsiteY15" fmla="*/ 535781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73819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44639 w 985210"/>
                <a:gd name="connsiteY20" fmla="*/ 9525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41837 h 1241837"/>
                <a:gd name="connsiteX1" fmla="*/ 167049 w 985210"/>
                <a:gd name="connsiteY1" fmla="*/ 1238816 h 1241837"/>
                <a:gd name="connsiteX2" fmla="*/ 166020 w 985210"/>
                <a:gd name="connsiteY2" fmla="*/ 1195388 h 1241837"/>
                <a:gd name="connsiteX3" fmla="*/ 166020 w 985210"/>
                <a:gd name="connsiteY3" fmla="*/ 1150145 h 1241837"/>
                <a:gd name="connsiteX4" fmla="*/ 187451 w 985210"/>
                <a:gd name="connsiteY4" fmla="*/ 1100138 h 1241837"/>
                <a:gd name="connsiteX5" fmla="*/ 256507 w 985210"/>
                <a:gd name="connsiteY5" fmla="*/ 1038226 h 1241837"/>
                <a:gd name="connsiteX6" fmla="*/ 342233 w 985210"/>
                <a:gd name="connsiteY6" fmla="*/ 995363 h 1241837"/>
                <a:gd name="connsiteX7" fmla="*/ 461295 w 985210"/>
                <a:gd name="connsiteY7" fmla="*/ 962026 h 1241837"/>
                <a:gd name="connsiteX8" fmla="*/ 597026 w 985210"/>
                <a:gd name="connsiteY8" fmla="*/ 947739 h 1241837"/>
                <a:gd name="connsiteX9" fmla="*/ 773239 w 985210"/>
                <a:gd name="connsiteY9" fmla="*/ 923925 h 1241837"/>
                <a:gd name="connsiteX10" fmla="*/ 894682 w 985210"/>
                <a:gd name="connsiteY10" fmla="*/ 902494 h 1241837"/>
                <a:gd name="connsiteX11" fmla="*/ 961357 w 985210"/>
                <a:gd name="connsiteY11" fmla="*/ 890588 h 1241837"/>
                <a:gd name="connsiteX12" fmla="*/ 975645 w 985210"/>
                <a:gd name="connsiteY12" fmla="*/ 871538 h 1241837"/>
                <a:gd name="connsiteX13" fmla="*/ 985170 w 985210"/>
                <a:gd name="connsiteY13" fmla="*/ 852489 h 1241837"/>
                <a:gd name="connsiteX14" fmla="*/ 975645 w 985210"/>
                <a:gd name="connsiteY14" fmla="*/ 659607 h 1241837"/>
                <a:gd name="connsiteX15" fmla="*/ 951833 w 985210"/>
                <a:gd name="connsiteY15" fmla="*/ 509588 h 1241837"/>
                <a:gd name="connsiteX16" fmla="*/ 901826 w 985210"/>
                <a:gd name="connsiteY16" fmla="*/ 366713 h 1241837"/>
                <a:gd name="connsiteX17" fmla="*/ 823245 w 985210"/>
                <a:gd name="connsiteY17" fmla="*/ 230982 h 1241837"/>
                <a:gd name="connsiteX18" fmla="*/ 727995 w 985210"/>
                <a:gd name="connsiteY18" fmla="*/ 138113 h 1241837"/>
                <a:gd name="connsiteX19" fmla="*/ 635126 w 985210"/>
                <a:gd name="connsiteY19" fmla="*/ 66677 h 1241837"/>
                <a:gd name="connsiteX20" fmla="*/ 544639 w 985210"/>
                <a:gd name="connsiteY20" fmla="*/ 19051 h 1241837"/>
                <a:gd name="connsiteX21" fmla="*/ 451771 w 985210"/>
                <a:gd name="connsiteY21" fmla="*/ 0 h 1241837"/>
                <a:gd name="connsiteX22" fmla="*/ 344614 w 985210"/>
                <a:gd name="connsiteY22" fmla="*/ 23813 h 1241837"/>
                <a:gd name="connsiteX23" fmla="*/ 230314 w 985210"/>
                <a:gd name="connsiteY23" fmla="*/ 9526 h 1241837"/>
                <a:gd name="connsiteX24" fmla="*/ 220789 w 985210"/>
                <a:gd name="connsiteY24" fmla="*/ 16670 h 1241837"/>
                <a:gd name="connsiteX25" fmla="*/ 218408 w 985210"/>
                <a:gd name="connsiteY25" fmla="*/ 28576 h 1241837"/>
                <a:gd name="connsiteX26" fmla="*/ 187451 w 985210"/>
                <a:gd name="connsiteY26" fmla="*/ 214313 h 1241837"/>
                <a:gd name="connsiteX27" fmla="*/ 163639 w 985210"/>
                <a:gd name="connsiteY27" fmla="*/ 280988 h 1241837"/>
                <a:gd name="connsiteX28" fmla="*/ 120776 w 985210"/>
                <a:gd name="connsiteY28" fmla="*/ 338138 h 1241837"/>
                <a:gd name="connsiteX29" fmla="*/ 6476 w 985210"/>
                <a:gd name="connsiteY29" fmla="*/ 400051 h 1241837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0314 w 985210"/>
                <a:gd name="connsiteY23" fmla="*/ 23813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8402 w 985210"/>
                <a:gd name="connsiteY27" fmla="*/ 3619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4095 w 985210"/>
                <a:gd name="connsiteY29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92200 w 985210"/>
                <a:gd name="connsiteY29" fmla="*/ 342899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96975 w 985210"/>
                <a:gd name="connsiteY28" fmla="*/ 233362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42207 w 985210"/>
                <a:gd name="connsiteY28" fmla="*/ 245268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63638 w 985210"/>
                <a:gd name="connsiteY28" fmla="*/ 245270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220789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5050 w 985210"/>
                <a:gd name="connsiteY30" fmla="*/ 297656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21544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25639 w 985210"/>
                <a:gd name="connsiteY12" fmla="*/ 897732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75645"/>
                <a:gd name="connsiteY0" fmla="*/ 1258506 h 1258506"/>
                <a:gd name="connsiteX1" fmla="*/ 167049 w 975645"/>
                <a:gd name="connsiteY1" fmla="*/ 1255485 h 1258506"/>
                <a:gd name="connsiteX2" fmla="*/ 166020 w 975645"/>
                <a:gd name="connsiteY2" fmla="*/ 1212057 h 1258506"/>
                <a:gd name="connsiteX3" fmla="*/ 166020 w 975645"/>
                <a:gd name="connsiteY3" fmla="*/ 1166814 h 1258506"/>
                <a:gd name="connsiteX4" fmla="*/ 187451 w 975645"/>
                <a:gd name="connsiteY4" fmla="*/ 1116807 h 1258506"/>
                <a:gd name="connsiteX5" fmla="*/ 256507 w 975645"/>
                <a:gd name="connsiteY5" fmla="*/ 1054895 h 1258506"/>
                <a:gd name="connsiteX6" fmla="*/ 342233 w 975645"/>
                <a:gd name="connsiteY6" fmla="*/ 1012032 h 1258506"/>
                <a:gd name="connsiteX7" fmla="*/ 461295 w 975645"/>
                <a:gd name="connsiteY7" fmla="*/ 978695 h 1258506"/>
                <a:gd name="connsiteX8" fmla="*/ 597026 w 975645"/>
                <a:gd name="connsiteY8" fmla="*/ 964408 h 1258506"/>
                <a:gd name="connsiteX9" fmla="*/ 773239 w 975645"/>
                <a:gd name="connsiteY9" fmla="*/ 940594 h 1258506"/>
                <a:gd name="connsiteX10" fmla="*/ 858963 w 975645"/>
                <a:gd name="connsiteY10" fmla="*/ 926307 h 1258506"/>
                <a:gd name="connsiteX11" fmla="*/ 904207 w 975645"/>
                <a:gd name="connsiteY11" fmla="*/ 914400 h 1258506"/>
                <a:gd name="connsiteX12" fmla="*/ 925639 w 975645"/>
                <a:gd name="connsiteY12" fmla="*/ 897732 h 1258506"/>
                <a:gd name="connsiteX13" fmla="*/ 937545 w 975645"/>
                <a:gd name="connsiteY13" fmla="*/ 873921 h 1258506"/>
                <a:gd name="connsiteX14" fmla="*/ 975645 w 975645"/>
                <a:gd name="connsiteY14" fmla="*/ 676276 h 1258506"/>
                <a:gd name="connsiteX15" fmla="*/ 951833 w 975645"/>
                <a:gd name="connsiteY15" fmla="*/ 526257 h 1258506"/>
                <a:gd name="connsiteX16" fmla="*/ 901826 w 975645"/>
                <a:gd name="connsiteY16" fmla="*/ 383382 h 1258506"/>
                <a:gd name="connsiteX17" fmla="*/ 823245 w 975645"/>
                <a:gd name="connsiteY17" fmla="*/ 247651 h 1258506"/>
                <a:gd name="connsiteX18" fmla="*/ 727995 w 975645"/>
                <a:gd name="connsiteY18" fmla="*/ 154782 h 1258506"/>
                <a:gd name="connsiteX19" fmla="*/ 635126 w 975645"/>
                <a:gd name="connsiteY19" fmla="*/ 83346 h 1258506"/>
                <a:gd name="connsiteX20" fmla="*/ 544639 w 975645"/>
                <a:gd name="connsiteY20" fmla="*/ 35720 h 1258506"/>
                <a:gd name="connsiteX21" fmla="*/ 451771 w 975645"/>
                <a:gd name="connsiteY21" fmla="*/ 16669 h 1258506"/>
                <a:gd name="connsiteX22" fmla="*/ 349377 w 975645"/>
                <a:gd name="connsiteY22" fmla="*/ 2382 h 1258506"/>
                <a:gd name="connsiteX23" fmla="*/ 204120 w 975645"/>
                <a:gd name="connsiteY23" fmla="*/ 0 h 1258506"/>
                <a:gd name="connsiteX24" fmla="*/ 189833 w 975645"/>
                <a:gd name="connsiteY24" fmla="*/ 19052 h 1258506"/>
                <a:gd name="connsiteX25" fmla="*/ 189833 w 975645"/>
                <a:gd name="connsiteY25" fmla="*/ 45245 h 1258506"/>
                <a:gd name="connsiteX26" fmla="*/ 185069 w 975645"/>
                <a:gd name="connsiteY26" fmla="*/ 100014 h 1258506"/>
                <a:gd name="connsiteX27" fmla="*/ 177926 w 975645"/>
                <a:gd name="connsiteY27" fmla="*/ 176214 h 1258506"/>
                <a:gd name="connsiteX28" fmla="*/ 158876 w 975645"/>
                <a:gd name="connsiteY28" fmla="*/ 242889 h 1258506"/>
                <a:gd name="connsiteX29" fmla="*/ 104106 w 975645"/>
                <a:gd name="connsiteY29" fmla="*/ 278606 h 1258506"/>
                <a:gd name="connsiteX30" fmla="*/ 37432 w 975645"/>
                <a:gd name="connsiteY30" fmla="*/ 292893 h 1258506"/>
                <a:gd name="connsiteX31" fmla="*/ 4095 w 975645"/>
                <a:gd name="connsiteY31" fmla="*/ 295276 h 1258506"/>
                <a:gd name="connsiteX0" fmla="*/ 0 w 951833"/>
                <a:gd name="connsiteY0" fmla="*/ 1258506 h 1258506"/>
                <a:gd name="connsiteX1" fmla="*/ 167049 w 951833"/>
                <a:gd name="connsiteY1" fmla="*/ 1255485 h 1258506"/>
                <a:gd name="connsiteX2" fmla="*/ 166020 w 951833"/>
                <a:gd name="connsiteY2" fmla="*/ 1212057 h 1258506"/>
                <a:gd name="connsiteX3" fmla="*/ 166020 w 951833"/>
                <a:gd name="connsiteY3" fmla="*/ 1166814 h 1258506"/>
                <a:gd name="connsiteX4" fmla="*/ 187451 w 951833"/>
                <a:gd name="connsiteY4" fmla="*/ 1116807 h 1258506"/>
                <a:gd name="connsiteX5" fmla="*/ 256507 w 951833"/>
                <a:gd name="connsiteY5" fmla="*/ 1054895 h 1258506"/>
                <a:gd name="connsiteX6" fmla="*/ 342233 w 951833"/>
                <a:gd name="connsiteY6" fmla="*/ 1012032 h 1258506"/>
                <a:gd name="connsiteX7" fmla="*/ 461295 w 951833"/>
                <a:gd name="connsiteY7" fmla="*/ 978695 h 1258506"/>
                <a:gd name="connsiteX8" fmla="*/ 597026 w 951833"/>
                <a:gd name="connsiteY8" fmla="*/ 964408 h 1258506"/>
                <a:gd name="connsiteX9" fmla="*/ 773239 w 951833"/>
                <a:gd name="connsiteY9" fmla="*/ 940594 h 1258506"/>
                <a:gd name="connsiteX10" fmla="*/ 858963 w 951833"/>
                <a:gd name="connsiteY10" fmla="*/ 926307 h 1258506"/>
                <a:gd name="connsiteX11" fmla="*/ 904207 w 951833"/>
                <a:gd name="connsiteY11" fmla="*/ 914400 h 1258506"/>
                <a:gd name="connsiteX12" fmla="*/ 925639 w 951833"/>
                <a:gd name="connsiteY12" fmla="*/ 897732 h 1258506"/>
                <a:gd name="connsiteX13" fmla="*/ 937545 w 951833"/>
                <a:gd name="connsiteY13" fmla="*/ 873921 h 1258506"/>
                <a:gd name="connsiteX14" fmla="*/ 935164 w 951833"/>
                <a:gd name="connsiteY14" fmla="*/ 688183 h 1258506"/>
                <a:gd name="connsiteX15" fmla="*/ 951833 w 951833"/>
                <a:gd name="connsiteY15" fmla="*/ 526257 h 1258506"/>
                <a:gd name="connsiteX16" fmla="*/ 901826 w 951833"/>
                <a:gd name="connsiteY16" fmla="*/ 383382 h 1258506"/>
                <a:gd name="connsiteX17" fmla="*/ 823245 w 951833"/>
                <a:gd name="connsiteY17" fmla="*/ 247651 h 1258506"/>
                <a:gd name="connsiteX18" fmla="*/ 727995 w 951833"/>
                <a:gd name="connsiteY18" fmla="*/ 154782 h 1258506"/>
                <a:gd name="connsiteX19" fmla="*/ 635126 w 951833"/>
                <a:gd name="connsiteY19" fmla="*/ 83346 h 1258506"/>
                <a:gd name="connsiteX20" fmla="*/ 544639 w 951833"/>
                <a:gd name="connsiteY20" fmla="*/ 35720 h 1258506"/>
                <a:gd name="connsiteX21" fmla="*/ 451771 w 951833"/>
                <a:gd name="connsiteY21" fmla="*/ 16669 h 1258506"/>
                <a:gd name="connsiteX22" fmla="*/ 349377 w 951833"/>
                <a:gd name="connsiteY22" fmla="*/ 2382 h 1258506"/>
                <a:gd name="connsiteX23" fmla="*/ 204120 w 951833"/>
                <a:gd name="connsiteY23" fmla="*/ 0 h 1258506"/>
                <a:gd name="connsiteX24" fmla="*/ 189833 w 951833"/>
                <a:gd name="connsiteY24" fmla="*/ 19052 h 1258506"/>
                <a:gd name="connsiteX25" fmla="*/ 189833 w 951833"/>
                <a:gd name="connsiteY25" fmla="*/ 45245 h 1258506"/>
                <a:gd name="connsiteX26" fmla="*/ 185069 w 951833"/>
                <a:gd name="connsiteY26" fmla="*/ 100014 h 1258506"/>
                <a:gd name="connsiteX27" fmla="*/ 177926 w 951833"/>
                <a:gd name="connsiteY27" fmla="*/ 176214 h 1258506"/>
                <a:gd name="connsiteX28" fmla="*/ 158876 w 951833"/>
                <a:gd name="connsiteY28" fmla="*/ 242889 h 1258506"/>
                <a:gd name="connsiteX29" fmla="*/ 104106 w 951833"/>
                <a:gd name="connsiteY29" fmla="*/ 278606 h 1258506"/>
                <a:gd name="connsiteX30" fmla="*/ 37432 w 951833"/>
                <a:gd name="connsiteY30" fmla="*/ 292893 h 1258506"/>
                <a:gd name="connsiteX31" fmla="*/ 4095 w 951833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901826 w 937650"/>
                <a:gd name="connsiteY16" fmla="*/ 383382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7050 w 937650"/>
                <a:gd name="connsiteY17" fmla="*/ 261939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7812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9718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2574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5276 h 1258506"/>
                <a:gd name="connsiteX0" fmla="*/ 7811 w 935936"/>
                <a:gd name="connsiteY0" fmla="*/ 1258506 h 1258506"/>
                <a:gd name="connsiteX1" fmla="*/ 165335 w 935936"/>
                <a:gd name="connsiteY1" fmla="*/ 1255485 h 1258506"/>
                <a:gd name="connsiteX2" fmla="*/ 164306 w 935936"/>
                <a:gd name="connsiteY2" fmla="*/ 1212057 h 1258506"/>
                <a:gd name="connsiteX3" fmla="*/ 164306 w 935936"/>
                <a:gd name="connsiteY3" fmla="*/ 1166814 h 1258506"/>
                <a:gd name="connsiteX4" fmla="*/ 185737 w 935936"/>
                <a:gd name="connsiteY4" fmla="*/ 1116807 h 1258506"/>
                <a:gd name="connsiteX5" fmla="*/ 254793 w 935936"/>
                <a:gd name="connsiteY5" fmla="*/ 1054895 h 1258506"/>
                <a:gd name="connsiteX6" fmla="*/ 340519 w 935936"/>
                <a:gd name="connsiteY6" fmla="*/ 1012032 h 1258506"/>
                <a:gd name="connsiteX7" fmla="*/ 459581 w 935936"/>
                <a:gd name="connsiteY7" fmla="*/ 978695 h 1258506"/>
                <a:gd name="connsiteX8" fmla="*/ 595312 w 935936"/>
                <a:gd name="connsiteY8" fmla="*/ 964408 h 1258506"/>
                <a:gd name="connsiteX9" fmla="*/ 771525 w 935936"/>
                <a:gd name="connsiteY9" fmla="*/ 940594 h 1258506"/>
                <a:gd name="connsiteX10" fmla="*/ 857249 w 935936"/>
                <a:gd name="connsiteY10" fmla="*/ 926307 h 1258506"/>
                <a:gd name="connsiteX11" fmla="*/ 902493 w 935936"/>
                <a:gd name="connsiteY11" fmla="*/ 914400 h 1258506"/>
                <a:gd name="connsiteX12" fmla="*/ 923925 w 935936"/>
                <a:gd name="connsiteY12" fmla="*/ 897732 h 1258506"/>
                <a:gd name="connsiteX13" fmla="*/ 935831 w 935936"/>
                <a:gd name="connsiteY13" fmla="*/ 873921 h 1258506"/>
                <a:gd name="connsiteX14" fmla="*/ 933450 w 935936"/>
                <a:gd name="connsiteY14" fmla="*/ 688183 h 1258506"/>
                <a:gd name="connsiteX15" fmla="*/ 904875 w 935936"/>
                <a:gd name="connsiteY15" fmla="*/ 528638 h 1258506"/>
                <a:gd name="connsiteX16" fmla="*/ 859631 w 935936"/>
                <a:gd name="connsiteY16" fmla="*/ 404813 h 1258506"/>
                <a:gd name="connsiteX17" fmla="*/ 795336 w 935936"/>
                <a:gd name="connsiteY17" fmla="*/ 261939 h 1258506"/>
                <a:gd name="connsiteX18" fmla="*/ 714374 w 935936"/>
                <a:gd name="connsiteY18" fmla="*/ 169069 h 1258506"/>
                <a:gd name="connsiteX19" fmla="*/ 626269 w 935936"/>
                <a:gd name="connsiteY19" fmla="*/ 92871 h 1258506"/>
                <a:gd name="connsiteX20" fmla="*/ 538162 w 935936"/>
                <a:gd name="connsiteY20" fmla="*/ 42864 h 1258506"/>
                <a:gd name="connsiteX21" fmla="*/ 450057 w 935936"/>
                <a:gd name="connsiteY21" fmla="*/ 16669 h 1258506"/>
                <a:gd name="connsiteX22" fmla="*/ 347663 w 935936"/>
                <a:gd name="connsiteY22" fmla="*/ 2382 h 1258506"/>
                <a:gd name="connsiteX23" fmla="*/ 202406 w 935936"/>
                <a:gd name="connsiteY23" fmla="*/ 0 h 1258506"/>
                <a:gd name="connsiteX24" fmla="*/ 188119 w 935936"/>
                <a:gd name="connsiteY24" fmla="*/ 19052 h 1258506"/>
                <a:gd name="connsiteX25" fmla="*/ 188119 w 935936"/>
                <a:gd name="connsiteY25" fmla="*/ 45245 h 1258506"/>
                <a:gd name="connsiteX26" fmla="*/ 183355 w 935936"/>
                <a:gd name="connsiteY26" fmla="*/ 100014 h 1258506"/>
                <a:gd name="connsiteX27" fmla="*/ 176212 w 935936"/>
                <a:gd name="connsiteY27" fmla="*/ 176214 h 1258506"/>
                <a:gd name="connsiteX28" fmla="*/ 157162 w 935936"/>
                <a:gd name="connsiteY28" fmla="*/ 242889 h 1258506"/>
                <a:gd name="connsiteX29" fmla="*/ 102392 w 935936"/>
                <a:gd name="connsiteY29" fmla="*/ 278606 h 1258506"/>
                <a:gd name="connsiteX30" fmla="*/ 35718 w 935936"/>
                <a:gd name="connsiteY30" fmla="*/ 292893 h 1258506"/>
                <a:gd name="connsiteX31" fmla="*/ 0 w 935936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2895 h 1258506"/>
                <a:gd name="connsiteX0" fmla="*/ 12574 w 940699"/>
                <a:gd name="connsiteY0" fmla="*/ 1258506 h 1258506"/>
                <a:gd name="connsiteX1" fmla="*/ 170098 w 940699"/>
                <a:gd name="connsiteY1" fmla="*/ 1255485 h 1258506"/>
                <a:gd name="connsiteX2" fmla="*/ 169069 w 940699"/>
                <a:gd name="connsiteY2" fmla="*/ 1212057 h 1258506"/>
                <a:gd name="connsiteX3" fmla="*/ 169069 w 940699"/>
                <a:gd name="connsiteY3" fmla="*/ 1166814 h 1258506"/>
                <a:gd name="connsiteX4" fmla="*/ 190500 w 940699"/>
                <a:gd name="connsiteY4" fmla="*/ 1116807 h 1258506"/>
                <a:gd name="connsiteX5" fmla="*/ 259556 w 940699"/>
                <a:gd name="connsiteY5" fmla="*/ 1054895 h 1258506"/>
                <a:gd name="connsiteX6" fmla="*/ 345282 w 940699"/>
                <a:gd name="connsiteY6" fmla="*/ 1012032 h 1258506"/>
                <a:gd name="connsiteX7" fmla="*/ 464344 w 940699"/>
                <a:gd name="connsiteY7" fmla="*/ 978695 h 1258506"/>
                <a:gd name="connsiteX8" fmla="*/ 600075 w 940699"/>
                <a:gd name="connsiteY8" fmla="*/ 964408 h 1258506"/>
                <a:gd name="connsiteX9" fmla="*/ 776288 w 940699"/>
                <a:gd name="connsiteY9" fmla="*/ 940594 h 1258506"/>
                <a:gd name="connsiteX10" fmla="*/ 862012 w 940699"/>
                <a:gd name="connsiteY10" fmla="*/ 926307 h 1258506"/>
                <a:gd name="connsiteX11" fmla="*/ 907256 w 940699"/>
                <a:gd name="connsiteY11" fmla="*/ 914400 h 1258506"/>
                <a:gd name="connsiteX12" fmla="*/ 928688 w 940699"/>
                <a:gd name="connsiteY12" fmla="*/ 897732 h 1258506"/>
                <a:gd name="connsiteX13" fmla="*/ 940594 w 940699"/>
                <a:gd name="connsiteY13" fmla="*/ 873921 h 1258506"/>
                <a:gd name="connsiteX14" fmla="*/ 938213 w 940699"/>
                <a:gd name="connsiteY14" fmla="*/ 688183 h 1258506"/>
                <a:gd name="connsiteX15" fmla="*/ 909638 w 940699"/>
                <a:gd name="connsiteY15" fmla="*/ 528638 h 1258506"/>
                <a:gd name="connsiteX16" fmla="*/ 864394 w 940699"/>
                <a:gd name="connsiteY16" fmla="*/ 404813 h 1258506"/>
                <a:gd name="connsiteX17" fmla="*/ 800099 w 940699"/>
                <a:gd name="connsiteY17" fmla="*/ 261939 h 1258506"/>
                <a:gd name="connsiteX18" fmla="*/ 719137 w 940699"/>
                <a:gd name="connsiteY18" fmla="*/ 169069 h 1258506"/>
                <a:gd name="connsiteX19" fmla="*/ 631032 w 940699"/>
                <a:gd name="connsiteY19" fmla="*/ 92871 h 1258506"/>
                <a:gd name="connsiteX20" fmla="*/ 542925 w 940699"/>
                <a:gd name="connsiteY20" fmla="*/ 42864 h 1258506"/>
                <a:gd name="connsiteX21" fmla="*/ 454820 w 940699"/>
                <a:gd name="connsiteY21" fmla="*/ 16669 h 1258506"/>
                <a:gd name="connsiteX22" fmla="*/ 352426 w 940699"/>
                <a:gd name="connsiteY22" fmla="*/ 2382 h 1258506"/>
                <a:gd name="connsiteX23" fmla="*/ 207169 w 940699"/>
                <a:gd name="connsiteY23" fmla="*/ 0 h 1258506"/>
                <a:gd name="connsiteX24" fmla="*/ 192882 w 940699"/>
                <a:gd name="connsiteY24" fmla="*/ 19052 h 1258506"/>
                <a:gd name="connsiteX25" fmla="*/ 192882 w 940699"/>
                <a:gd name="connsiteY25" fmla="*/ 45245 h 1258506"/>
                <a:gd name="connsiteX26" fmla="*/ 188118 w 940699"/>
                <a:gd name="connsiteY26" fmla="*/ 100014 h 1258506"/>
                <a:gd name="connsiteX27" fmla="*/ 180975 w 940699"/>
                <a:gd name="connsiteY27" fmla="*/ 176214 h 1258506"/>
                <a:gd name="connsiteX28" fmla="*/ 161925 w 940699"/>
                <a:gd name="connsiteY28" fmla="*/ 242889 h 1258506"/>
                <a:gd name="connsiteX29" fmla="*/ 107155 w 940699"/>
                <a:gd name="connsiteY29" fmla="*/ 278606 h 1258506"/>
                <a:gd name="connsiteX30" fmla="*/ 40481 w 940699"/>
                <a:gd name="connsiteY30" fmla="*/ 292893 h 1258506"/>
                <a:gd name="connsiteX31" fmla="*/ 0 w 940699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0 w 935269"/>
                <a:gd name="connsiteY0" fmla="*/ 1258506 h 1258506"/>
                <a:gd name="connsiteX1" fmla="*/ 164668 w 935269"/>
                <a:gd name="connsiteY1" fmla="*/ 1255485 h 1258506"/>
                <a:gd name="connsiteX2" fmla="*/ 163639 w 935269"/>
                <a:gd name="connsiteY2" fmla="*/ 1212057 h 1258506"/>
                <a:gd name="connsiteX3" fmla="*/ 163639 w 935269"/>
                <a:gd name="connsiteY3" fmla="*/ 1166814 h 1258506"/>
                <a:gd name="connsiteX4" fmla="*/ 185070 w 935269"/>
                <a:gd name="connsiteY4" fmla="*/ 1116807 h 1258506"/>
                <a:gd name="connsiteX5" fmla="*/ 254126 w 935269"/>
                <a:gd name="connsiteY5" fmla="*/ 1054895 h 1258506"/>
                <a:gd name="connsiteX6" fmla="*/ 339852 w 935269"/>
                <a:gd name="connsiteY6" fmla="*/ 1012032 h 1258506"/>
                <a:gd name="connsiteX7" fmla="*/ 458914 w 935269"/>
                <a:gd name="connsiteY7" fmla="*/ 978695 h 1258506"/>
                <a:gd name="connsiteX8" fmla="*/ 594645 w 935269"/>
                <a:gd name="connsiteY8" fmla="*/ 964408 h 1258506"/>
                <a:gd name="connsiteX9" fmla="*/ 770858 w 935269"/>
                <a:gd name="connsiteY9" fmla="*/ 940594 h 1258506"/>
                <a:gd name="connsiteX10" fmla="*/ 856582 w 935269"/>
                <a:gd name="connsiteY10" fmla="*/ 926307 h 1258506"/>
                <a:gd name="connsiteX11" fmla="*/ 901826 w 935269"/>
                <a:gd name="connsiteY11" fmla="*/ 914400 h 1258506"/>
                <a:gd name="connsiteX12" fmla="*/ 923258 w 935269"/>
                <a:gd name="connsiteY12" fmla="*/ 897732 h 1258506"/>
                <a:gd name="connsiteX13" fmla="*/ 935164 w 935269"/>
                <a:gd name="connsiteY13" fmla="*/ 873921 h 1258506"/>
                <a:gd name="connsiteX14" fmla="*/ 932783 w 935269"/>
                <a:gd name="connsiteY14" fmla="*/ 688183 h 1258506"/>
                <a:gd name="connsiteX15" fmla="*/ 904208 w 935269"/>
                <a:gd name="connsiteY15" fmla="*/ 528638 h 1258506"/>
                <a:gd name="connsiteX16" fmla="*/ 858964 w 935269"/>
                <a:gd name="connsiteY16" fmla="*/ 404813 h 1258506"/>
                <a:gd name="connsiteX17" fmla="*/ 794669 w 935269"/>
                <a:gd name="connsiteY17" fmla="*/ 261939 h 1258506"/>
                <a:gd name="connsiteX18" fmla="*/ 713707 w 935269"/>
                <a:gd name="connsiteY18" fmla="*/ 169069 h 1258506"/>
                <a:gd name="connsiteX19" fmla="*/ 625602 w 935269"/>
                <a:gd name="connsiteY19" fmla="*/ 92871 h 1258506"/>
                <a:gd name="connsiteX20" fmla="*/ 537495 w 935269"/>
                <a:gd name="connsiteY20" fmla="*/ 42864 h 1258506"/>
                <a:gd name="connsiteX21" fmla="*/ 449390 w 935269"/>
                <a:gd name="connsiteY21" fmla="*/ 16669 h 1258506"/>
                <a:gd name="connsiteX22" fmla="*/ 346996 w 935269"/>
                <a:gd name="connsiteY22" fmla="*/ 2382 h 1258506"/>
                <a:gd name="connsiteX23" fmla="*/ 201739 w 935269"/>
                <a:gd name="connsiteY23" fmla="*/ 0 h 1258506"/>
                <a:gd name="connsiteX24" fmla="*/ 187452 w 935269"/>
                <a:gd name="connsiteY24" fmla="*/ 19052 h 1258506"/>
                <a:gd name="connsiteX25" fmla="*/ 187452 w 935269"/>
                <a:gd name="connsiteY25" fmla="*/ 45245 h 1258506"/>
                <a:gd name="connsiteX26" fmla="*/ 182688 w 935269"/>
                <a:gd name="connsiteY26" fmla="*/ 100014 h 1258506"/>
                <a:gd name="connsiteX27" fmla="*/ 175545 w 935269"/>
                <a:gd name="connsiteY27" fmla="*/ 176214 h 1258506"/>
                <a:gd name="connsiteX28" fmla="*/ 156495 w 935269"/>
                <a:gd name="connsiteY28" fmla="*/ 242889 h 1258506"/>
                <a:gd name="connsiteX29" fmla="*/ 101725 w 935269"/>
                <a:gd name="connsiteY29" fmla="*/ 278606 h 1258506"/>
                <a:gd name="connsiteX30" fmla="*/ 35051 w 935269"/>
                <a:gd name="connsiteY30" fmla="*/ 292893 h 1258506"/>
                <a:gd name="connsiteX31" fmla="*/ 1714 w 935269"/>
                <a:gd name="connsiteY31" fmla="*/ 295276 h 1258506"/>
                <a:gd name="connsiteX0" fmla="*/ 14954 w 950223"/>
                <a:gd name="connsiteY0" fmla="*/ 1258506 h 1258506"/>
                <a:gd name="connsiteX1" fmla="*/ 179622 w 950223"/>
                <a:gd name="connsiteY1" fmla="*/ 1255485 h 1258506"/>
                <a:gd name="connsiteX2" fmla="*/ 178593 w 950223"/>
                <a:gd name="connsiteY2" fmla="*/ 1212057 h 1258506"/>
                <a:gd name="connsiteX3" fmla="*/ 178593 w 950223"/>
                <a:gd name="connsiteY3" fmla="*/ 1166814 h 1258506"/>
                <a:gd name="connsiteX4" fmla="*/ 200024 w 950223"/>
                <a:gd name="connsiteY4" fmla="*/ 1116807 h 1258506"/>
                <a:gd name="connsiteX5" fmla="*/ 269080 w 950223"/>
                <a:gd name="connsiteY5" fmla="*/ 1054895 h 1258506"/>
                <a:gd name="connsiteX6" fmla="*/ 354806 w 950223"/>
                <a:gd name="connsiteY6" fmla="*/ 1012032 h 1258506"/>
                <a:gd name="connsiteX7" fmla="*/ 473868 w 950223"/>
                <a:gd name="connsiteY7" fmla="*/ 978695 h 1258506"/>
                <a:gd name="connsiteX8" fmla="*/ 609599 w 950223"/>
                <a:gd name="connsiteY8" fmla="*/ 964408 h 1258506"/>
                <a:gd name="connsiteX9" fmla="*/ 785812 w 950223"/>
                <a:gd name="connsiteY9" fmla="*/ 940594 h 1258506"/>
                <a:gd name="connsiteX10" fmla="*/ 871536 w 950223"/>
                <a:gd name="connsiteY10" fmla="*/ 926307 h 1258506"/>
                <a:gd name="connsiteX11" fmla="*/ 916780 w 950223"/>
                <a:gd name="connsiteY11" fmla="*/ 914400 h 1258506"/>
                <a:gd name="connsiteX12" fmla="*/ 938212 w 950223"/>
                <a:gd name="connsiteY12" fmla="*/ 897732 h 1258506"/>
                <a:gd name="connsiteX13" fmla="*/ 950118 w 950223"/>
                <a:gd name="connsiteY13" fmla="*/ 873921 h 1258506"/>
                <a:gd name="connsiteX14" fmla="*/ 947737 w 950223"/>
                <a:gd name="connsiteY14" fmla="*/ 688183 h 1258506"/>
                <a:gd name="connsiteX15" fmla="*/ 919162 w 950223"/>
                <a:gd name="connsiteY15" fmla="*/ 528638 h 1258506"/>
                <a:gd name="connsiteX16" fmla="*/ 873918 w 950223"/>
                <a:gd name="connsiteY16" fmla="*/ 404813 h 1258506"/>
                <a:gd name="connsiteX17" fmla="*/ 809623 w 950223"/>
                <a:gd name="connsiteY17" fmla="*/ 261939 h 1258506"/>
                <a:gd name="connsiteX18" fmla="*/ 728661 w 950223"/>
                <a:gd name="connsiteY18" fmla="*/ 169069 h 1258506"/>
                <a:gd name="connsiteX19" fmla="*/ 640556 w 950223"/>
                <a:gd name="connsiteY19" fmla="*/ 92871 h 1258506"/>
                <a:gd name="connsiteX20" fmla="*/ 552449 w 950223"/>
                <a:gd name="connsiteY20" fmla="*/ 42864 h 1258506"/>
                <a:gd name="connsiteX21" fmla="*/ 464344 w 950223"/>
                <a:gd name="connsiteY21" fmla="*/ 16669 h 1258506"/>
                <a:gd name="connsiteX22" fmla="*/ 361950 w 950223"/>
                <a:gd name="connsiteY22" fmla="*/ 2382 h 1258506"/>
                <a:gd name="connsiteX23" fmla="*/ 216693 w 950223"/>
                <a:gd name="connsiteY23" fmla="*/ 0 h 1258506"/>
                <a:gd name="connsiteX24" fmla="*/ 202406 w 950223"/>
                <a:gd name="connsiteY24" fmla="*/ 19052 h 1258506"/>
                <a:gd name="connsiteX25" fmla="*/ 202406 w 950223"/>
                <a:gd name="connsiteY25" fmla="*/ 45245 h 1258506"/>
                <a:gd name="connsiteX26" fmla="*/ 197642 w 950223"/>
                <a:gd name="connsiteY26" fmla="*/ 100014 h 1258506"/>
                <a:gd name="connsiteX27" fmla="*/ 190499 w 950223"/>
                <a:gd name="connsiteY27" fmla="*/ 176214 h 1258506"/>
                <a:gd name="connsiteX28" fmla="*/ 171449 w 950223"/>
                <a:gd name="connsiteY28" fmla="*/ 242889 h 1258506"/>
                <a:gd name="connsiteX29" fmla="*/ 116679 w 950223"/>
                <a:gd name="connsiteY29" fmla="*/ 278606 h 1258506"/>
                <a:gd name="connsiteX30" fmla="*/ 50005 w 950223"/>
                <a:gd name="connsiteY30" fmla="*/ 292893 h 1258506"/>
                <a:gd name="connsiteX31" fmla="*/ 0 w 950223"/>
                <a:gd name="connsiteY31" fmla="*/ 292895 h 125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50223" h="1258506">
                  <a:moveTo>
                    <a:pt x="14954" y="1258506"/>
                  </a:moveTo>
                  <a:lnTo>
                    <a:pt x="179622" y="1255485"/>
                  </a:lnTo>
                  <a:lnTo>
                    <a:pt x="178593" y="1212057"/>
                  </a:lnTo>
                  <a:lnTo>
                    <a:pt x="178593" y="1166814"/>
                  </a:lnTo>
                  <a:lnTo>
                    <a:pt x="200024" y="1116807"/>
                  </a:lnTo>
                  <a:lnTo>
                    <a:pt x="269080" y="1054895"/>
                  </a:lnTo>
                  <a:lnTo>
                    <a:pt x="354806" y="1012032"/>
                  </a:lnTo>
                  <a:lnTo>
                    <a:pt x="473868" y="978695"/>
                  </a:lnTo>
                  <a:lnTo>
                    <a:pt x="609599" y="964408"/>
                  </a:lnTo>
                  <a:lnTo>
                    <a:pt x="785812" y="940594"/>
                  </a:lnTo>
                  <a:lnTo>
                    <a:pt x="871536" y="926307"/>
                  </a:lnTo>
                  <a:lnTo>
                    <a:pt x="916780" y="914400"/>
                  </a:lnTo>
                  <a:lnTo>
                    <a:pt x="938212" y="897732"/>
                  </a:lnTo>
                  <a:lnTo>
                    <a:pt x="950118" y="873921"/>
                  </a:lnTo>
                  <a:cubicBezTo>
                    <a:pt x="950912" y="846140"/>
                    <a:pt x="946943" y="715964"/>
                    <a:pt x="947737" y="688183"/>
                  </a:cubicBezTo>
                  <a:lnTo>
                    <a:pt x="919162" y="528638"/>
                  </a:lnTo>
                  <a:lnTo>
                    <a:pt x="873918" y="404813"/>
                  </a:lnTo>
                  <a:lnTo>
                    <a:pt x="809623" y="261939"/>
                  </a:lnTo>
                  <a:lnTo>
                    <a:pt x="728661" y="169069"/>
                  </a:lnTo>
                  <a:lnTo>
                    <a:pt x="640556" y="92871"/>
                  </a:lnTo>
                  <a:lnTo>
                    <a:pt x="552449" y="42864"/>
                  </a:lnTo>
                  <a:lnTo>
                    <a:pt x="464344" y="16669"/>
                  </a:lnTo>
                  <a:lnTo>
                    <a:pt x="361950" y="2382"/>
                  </a:lnTo>
                  <a:lnTo>
                    <a:pt x="216693" y="0"/>
                  </a:lnTo>
                  <a:lnTo>
                    <a:pt x="202406" y="19052"/>
                  </a:lnTo>
                  <a:lnTo>
                    <a:pt x="202406" y="45245"/>
                  </a:lnTo>
                  <a:cubicBezTo>
                    <a:pt x="202406" y="64295"/>
                    <a:pt x="197642" y="80964"/>
                    <a:pt x="197642" y="100014"/>
                  </a:cubicBezTo>
                  <a:lnTo>
                    <a:pt x="190499" y="176214"/>
                  </a:lnTo>
                  <a:cubicBezTo>
                    <a:pt x="184546" y="198836"/>
                    <a:pt x="184943" y="230586"/>
                    <a:pt x="171449" y="242889"/>
                  </a:cubicBezTo>
                  <a:lnTo>
                    <a:pt x="116679" y="278606"/>
                  </a:lnTo>
                  <a:cubicBezTo>
                    <a:pt x="82548" y="284162"/>
                    <a:pt x="84136" y="287337"/>
                    <a:pt x="50005" y="292893"/>
                  </a:cubicBezTo>
                  <a:lnTo>
                    <a:pt x="0" y="292895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324780" y="2542553"/>
              <a:ext cx="251731" cy="1233654"/>
            </a:xfrm>
            <a:custGeom>
              <a:avLst/>
              <a:gdLst>
                <a:gd name="connsiteX0" fmla="*/ 0 w 264886"/>
                <a:gd name="connsiteY0" fmla="*/ 0 h 1211942"/>
                <a:gd name="connsiteX1" fmla="*/ 79829 w 264886"/>
                <a:gd name="connsiteY1" fmla="*/ 21771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337 h 1212279"/>
                <a:gd name="connsiteX1" fmla="*/ 58398 w 264886"/>
                <a:gd name="connsiteY1" fmla="*/ 14964 h 1212279"/>
                <a:gd name="connsiteX2" fmla="*/ 103301 w 264886"/>
                <a:gd name="connsiteY2" fmla="*/ 45581 h 1212279"/>
                <a:gd name="connsiteX3" fmla="*/ 136186 w 264886"/>
                <a:gd name="connsiteY3" fmla="*/ 109988 h 1212279"/>
                <a:gd name="connsiteX4" fmla="*/ 198665 w 264886"/>
                <a:gd name="connsiteY4" fmla="*/ 491328 h 1212279"/>
                <a:gd name="connsiteX5" fmla="*/ 264886 w 264886"/>
                <a:gd name="connsiteY5" fmla="*/ 820394 h 1212279"/>
                <a:gd name="connsiteX6" fmla="*/ 264886 w 264886"/>
                <a:gd name="connsiteY6" fmla="*/ 951022 h 1212279"/>
                <a:gd name="connsiteX7" fmla="*/ 243115 w 264886"/>
                <a:gd name="connsiteY7" fmla="*/ 1063508 h 1212279"/>
                <a:gd name="connsiteX8" fmla="*/ 188686 w 264886"/>
                <a:gd name="connsiteY8" fmla="*/ 1136079 h 1212279"/>
                <a:gd name="connsiteX9" fmla="*/ 123372 w 264886"/>
                <a:gd name="connsiteY9" fmla="*/ 1183251 h 1212279"/>
                <a:gd name="connsiteX10" fmla="*/ 39915 w 264886"/>
                <a:gd name="connsiteY10" fmla="*/ 1205022 h 1212279"/>
                <a:gd name="connsiteX11" fmla="*/ 3629 w 264886"/>
                <a:gd name="connsiteY11" fmla="*/ 1212279 h 1212279"/>
                <a:gd name="connsiteX0" fmla="*/ 0 w 264886"/>
                <a:gd name="connsiteY0" fmla="*/ 539 h 1212481"/>
                <a:gd name="connsiteX1" fmla="*/ 58398 w 264886"/>
                <a:gd name="connsiteY1" fmla="*/ 15166 h 1212481"/>
                <a:gd name="connsiteX2" fmla="*/ 103301 w 264886"/>
                <a:gd name="connsiteY2" fmla="*/ 45783 h 1212481"/>
                <a:gd name="connsiteX3" fmla="*/ 136186 w 264886"/>
                <a:gd name="connsiteY3" fmla="*/ 110190 h 1212481"/>
                <a:gd name="connsiteX4" fmla="*/ 198665 w 264886"/>
                <a:gd name="connsiteY4" fmla="*/ 491530 h 1212481"/>
                <a:gd name="connsiteX5" fmla="*/ 264886 w 264886"/>
                <a:gd name="connsiteY5" fmla="*/ 820596 h 1212481"/>
                <a:gd name="connsiteX6" fmla="*/ 264886 w 264886"/>
                <a:gd name="connsiteY6" fmla="*/ 951224 h 1212481"/>
                <a:gd name="connsiteX7" fmla="*/ 243115 w 264886"/>
                <a:gd name="connsiteY7" fmla="*/ 1063710 h 1212481"/>
                <a:gd name="connsiteX8" fmla="*/ 188686 w 264886"/>
                <a:gd name="connsiteY8" fmla="*/ 1136281 h 1212481"/>
                <a:gd name="connsiteX9" fmla="*/ 123372 w 264886"/>
                <a:gd name="connsiteY9" fmla="*/ 1183453 h 1212481"/>
                <a:gd name="connsiteX10" fmla="*/ 39915 w 264886"/>
                <a:gd name="connsiteY10" fmla="*/ 1205224 h 1212481"/>
                <a:gd name="connsiteX11" fmla="*/ 3629 w 264886"/>
                <a:gd name="connsiteY11" fmla="*/ 1212481 h 1212481"/>
                <a:gd name="connsiteX0" fmla="*/ 0 w 264886"/>
                <a:gd name="connsiteY0" fmla="*/ 1807 h 1213749"/>
                <a:gd name="connsiteX1" fmla="*/ 60780 w 264886"/>
                <a:gd name="connsiteY1" fmla="*/ 9290 h 1213749"/>
                <a:gd name="connsiteX2" fmla="*/ 103301 w 264886"/>
                <a:gd name="connsiteY2" fmla="*/ 47051 h 1213749"/>
                <a:gd name="connsiteX3" fmla="*/ 136186 w 264886"/>
                <a:gd name="connsiteY3" fmla="*/ 111458 h 1213749"/>
                <a:gd name="connsiteX4" fmla="*/ 198665 w 264886"/>
                <a:gd name="connsiteY4" fmla="*/ 492798 h 1213749"/>
                <a:gd name="connsiteX5" fmla="*/ 264886 w 264886"/>
                <a:gd name="connsiteY5" fmla="*/ 821864 h 1213749"/>
                <a:gd name="connsiteX6" fmla="*/ 264886 w 264886"/>
                <a:gd name="connsiteY6" fmla="*/ 952492 h 1213749"/>
                <a:gd name="connsiteX7" fmla="*/ 243115 w 264886"/>
                <a:gd name="connsiteY7" fmla="*/ 1064978 h 1213749"/>
                <a:gd name="connsiteX8" fmla="*/ 188686 w 264886"/>
                <a:gd name="connsiteY8" fmla="*/ 1137549 h 1213749"/>
                <a:gd name="connsiteX9" fmla="*/ 123372 w 264886"/>
                <a:gd name="connsiteY9" fmla="*/ 1184721 h 1213749"/>
                <a:gd name="connsiteX10" fmla="*/ 39915 w 264886"/>
                <a:gd name="connsiteY10" fmla="*/ 1206492 h 1213749"/>
                <a:gd name="connsiteX11" fmla="*/ 3629 w 264886"/>
                <a:gd name="connsiteY11" fmla="*/ 1213749 h 1213749"/>
                <a:gd name="connsiteX0" fmla="*/ 0 w 264886"/>
                <a:gd name="connsiteY0" fmla="*/ 573 h 1212515"/>
                <a:gd name="connsiteX1" fmla="*/ 60780 w 264886"/>
                <a:gd name="connsiteY1" fmla="*/ 8056 h 1212515"/>
                <a:gd name="connsiteX2" fmla="*/ 103301 w 264886"/>
                <a:gd name="connsiteY2" fmla="*/ 45817 h 1212515"/>
                <a:gd name="connsiteX3" fmla="*/ 136186 w 264886"/>
                <a:gd name="connsiteY3" fmla="*/ 110224 h 1212515"/>
                <a:gd name="connsiteX4" fmla="*/ 198665 w 264886"/>
                <a:gd name="connsiteY4" fmla="*/ 491564 h 1212515"/>
                <a:gd name="connsiteX5" fmla="*/ 264886 w 264886"/>
                <a:gd name="connsiteY5" fmla="*/ 820630 h 1212515"/>
                <a:gd name="connsiteX6" fmla="*/ 264886 w 264886"/>
                <a:gd name="connsiteY6" fmla="*/ 951258 h 1212515"/>
                <a:gd name="connsiteX7" fmla="*/ 243115 w 264886"/>
                <a:gd name="connsiteY7" fmla="*/ 1063744 h 1212515"/>
                <a:gd name="connsiteX8" fmla="*/ 188686 w 264886"/>
                <a:gd name="connsiteY8" fmla="*/ 1136315 h 1212515"/>
                <a:gd name="connsiteX9" fmla="*/ 123372 w 264886"/>
                <a:gd name="connsiteY9" fmla="*/ 1183487 h 1212515"/>
                <a:gd name="connsiteX10" fmla="*/ 39915 w 264886"/>
                <a:gd name="connsiteY10" fmla="*/ 1205258 h 1212515"/>
                <a:gd name="connsiteX11" fmla="*/ 3629 w 264886"/>
                <a:gd name="connsiteY11" fmla="*/ 1212515 h 1212515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3301 w 264886"/>
                <a:gd name="connsiteY2" fmla="*/ 45672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15334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08190 w 264886"/>
                <a:gd name="connsiteY4" fmla="*/ 498563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1133 w 266019"/>
                <a:gd name="connsiteY0" fmla="*/ 428 h 1205113"/>
                <a:gd name="connsiteX1" fmla="*/ 59532 w 266019"/>
                <a:gd name="connsiteY1" fmla="*/ 10292 h 1205113"/>
                <a:gd name="connsiteX2" fmla="*/ 102053 w 266019"/>
                <a:gd name="connsiteY2" fmla="*/ 55197 h 1205113"/>
                <a:gd name="connsiteX3" fmla="*/ 125412 w 266019"/>
                <a:gd name="connsiteY3" fmla="*/ 121985 h 1205113"/>
                <a:gd name="connsiteX4" fmla="*/ 209323 w 266019"/>
                <a:gd name="connsiteY4" fmla="*/ 498563 h 1205113"/>
                <a:gd name="connsiteX5" fmla="*/ 266019 w 266019"/>
                <a:gd name="connsiteY5" fmla="*/ 820485 h 1205113"/>
                <a:gd name="connsiteX6" fmla="*/ 266019 w 266019"/>
                <a:gd name="connsiteY6" fmla="*/ 951113 h 1205113"/>
                <a:gd name="connsiteX7" fmla="*/ 244248 w 266019"/>
                <a:gd name="connsiteY7" fmla="*/ 1063599 h 1205113"/>
                <a:gd name="connsiteX8" fmla="*/ 189819 w 266019"/>
                <a:gd name="connsiteY8" fmla="*/ 1136170 h 1205113"/>
                <a:gd name="connsiteX9" fmla="*/ 124505 w 266019"/>
                <a:gd name="connsiteY9" fmla="*/ 1183342 h 1205113"/>
                <a:gd name="connsiteX10" fmla="*/ 41048 w 266019"/>
                <a:gd name="connsiteY10" fmla="*/ 1205113 h 1205113"/>
                <a:gd name="connsiteX11" fmla="*/ 0 w 266019"/>
                <a:gd name="connsiteY11" fmla="*/ 1202845 h 1205113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24505 w 266019"/>
                <a:gd name="connsiteY9" fmla="*/ 118334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51731 w 266019"/>
                <a:gd name="connsiteY6" fmla="*/ 1048744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20932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30300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10910 w 235062"/>
                <a:gd name="connsiteY7" fmla="*/ 1127893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3766 w 254112"/>
                <a:gd name="connsiteY7" fmla="*/ 1123130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03766 w 239825"/>
                <a:gd name="connsiteY7" fmla="*/ 1123130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22816 w 239825"/>
                <a:gd name="connsiteY7" fmla="*/ 1096936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18721 w 239825"/>
                <a:gd name="connsiteY2" fmla="*/ 29003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14841 h 1222020"/>
                <a:gd name="connsiteX1" fmla="*/ 64295 w 239825"/>
                <a:gd name="connsiteY1" fmla="*/ 893 h 1222020"/>
                <a:gd name="connsiteX2" fmla="*/ 118721 w 239825"/>
                <a:gd name="connsiteY2" fmla="*/ 43416 h 1222020"/>
                <a:gd name="connsiteX3" fmla="*/ 158750 w 239825"/>
                <a:gd name="connsiteY3" fmla="*/ 131635 h 1222020"/>
                <a:gd name="connsiteX4" fmla="*/ 209323 w 239825"/>
                <a:gd name="connsiteY4" fmla="*/ 512976 h 1222020"/>
                <a:gd name="connsiteX5" fmla="*/ 230300 w 239825"/>
                <a:gd name="connsiteY5" fmla="*/ 839661 h 1222020"/>
                <a:gd name="connsiteX6" fmla="*/ 239825 w 239825"/>
                <a:gd name="connsiteY6" fmla="*/ 1060775 h 1222020"/>
                <a:gd name="connsiteX7" fmla="*/ 210910 w 239825"/>
                <a:gd name="connsiteY7" fmla="*/ 1144687 h 1222020"/>
                <a:gd name="connsiteX8" fmla="*/ 154100 w 239825"/>
                <a:gd name="connsiteY8" fmla="*/ 1193445 h 1222020"/>
                <a:gd name="connsiteX9" fmla="*/ 98310 w 239825"/>
                <a:gd name="connsiteY9" fmla="*/ 1216805 h 1222020"/>
                <a:gd name="connsiteX10" fmla="*/ 41048 w 239825"/>
                <a:gd name="connsiteY10" fmla="*/ 1219526 h 1222020"/>
                <a:gd name="connsiteX11" fmla="*/ 0 w 239825"/>
                <a:gd name="connsiteY11" fmla="*/ 1222020 h 1222020"/>
                <a:gd name="connsiteX0" fmla="*/ 1133 w 239825"/>
                <a:gd name="connsiteY0" fmla="*/ 12580 h 1219759"/>
                <a:gd name="connsiteX1" fmla="*/ 64295 w 239825"/>
                <a:gd name="connsiteY1" fmla="*/ 1014 h 1219759"/>
                <a:gd name="connsiteX2" fmla="*/ 118721 w 239825"/>
                <a:gd name="connsiteY2" fmla="*/ 41155 h 1219759"/>
                <a:gd name="connsiteX3" fmla="*/ 158750 w 239825"/>
                <a:gd name="connsiteY3" fmla="*/ 129374 h 1219759"/>
                <a:gd name="connsiteX4" fmla="*/ 209323 w 239825"/>
                <a:gd name="connsiteY4" fmla="*/ 510715 h 1219759"/>
                <a:gd name="connsiteX5" fmla="*/ 230300 w 239825"/>
                <a:gd name="connsiteY5" fmla="*/ 837400 h 1219759"/>
                <a:gd name="connsiteX6" fmla="*/ 239825 w 239825"/>
                <a:gd name="connsiteY6" fmla="*/ 1058514 h 1219759"/>
                <a:gd name="connsiteX7" fmla="*/ 210910 w 239825"/>
                <a:gd name="connsiteY7" fmla="*/ 1142426 h 1219759"/>
                <a:gd name="connsiteX8" fmla="*/ 154100 w 239825"/>
                <a:gd name="connsiteY8" fmla="*/ 1191184 h 1219759"/>
                <a:gd name="connsiteX9" fmla="*/ 98310 w 239825"/>
                <a:gd name="connsiteY9" fmla="*/ 1214544 h 1219759"/>
                <a:gd name="connsiteX10" fmla="*/ 41048 w 239825"/>
                <a:gd name="connsiteY10" fmla="*/ 1217265 h 1219759"/>
                <a:gd name="connsiteX11" fmla="*/ 0 w 239825"/>
                <a:gd name="connsiteY11" fmla="*/ 1219759 h 1219759"/>
                <a:gd name="connsiteX0" fmla="*/ 3514 w 239825"/>
                <a:gd name="connsiteY0" fmla="*/ 427 h 1229037"/>
                <a:gd name="connsiteX1" fmla="*/ 64295 w 239825"/>
                <a:gd name="connsiteY1" fmla="*/ 10292 h 1229037"/>
                <a:gd name="connsiteX2" fmla="*/ 118721 w 239825"/>
                <a:gd name="connsiteY2" fmla="*/ 50433 h 1229037"/>
                <a:gd name="connsiteX3" fmla="*/ 158750 w 239825"/>
                <a:gd name="connsiteY3" fmla="*/ 138652 h 1229037"/>
                <a:gd name="connsiteX4" fmla="*/ 209323 w 239825"/>
                <a:gd name="connsiteY4" fmla="*/ 519993 h 1229037"/>
                <a:gd name="connsiteX5" fmla="*/ 230300 w 239825"/>
                <a:gd name="connsiteY5" fmla="*/ 846678 h 1229037"/>
                <a:gd name="connsiteX6" fmla="*/ 239825 w 239825"/>
                <a:gd name="connsiteY6" fmla="*/ 1067792 h 1229037"/>
                <a:gd name="connsiteX7" fmla="*/ 210910 w 239825"/>
                <a:gd name="connsiteY7" fmla="*/ 1151704 h 1229037"/>
                <a:gd name="connsiteX8" fmla="*/ 154100 w 239825"/>
                <a:gd name="connsiteY8" fmla="*/ 1200462 h 1229037"/>
                <a:gd name="connsiteX9" fmla="*/ 98310 w 239825"/>
                <a:gd name="connsiteY9" fmla="*/ 1223822 h 1229037"/>
                <a:gd name="connsiteX10" fmla="*/ 41048 w 239825"/>
                <a:gd name="connsiteY10" fmla="*/ 1226543 h 1229037"/>
                <a:gd name="connsiteX11" fmla="*/ 0 w 239825"/>
                <a:gd name="connsiteY11" fmla="*/ 1229037 h 1229037"/>
                <a:gd name="connsiteX0" fmla="*/ 3514 w 242494"/>
                <a:gd name="connsiteY0" fmla="*/ 427 h 1229037"/>
                <a:gd name="connsiteX1" fmla="*/ 64295 w 242494"/>
                <a:gd name="connsiteY1" fmla="*/ 10292 h 1229037"/>
                <a:gd name="connsiteX2" fmla="*/ 118721 w 242494"/>
                <a:gd name="connsiteY2" fmla="*/ 50433 h 1229037"/>
                <a:gd name="connsiteX3" fmla="*/ 158750 w 242494"/>
                <a:gd name="connsiteY3" fmla="*/ 138652 h 1229037"/>
                <a:gd name="connsiteX4" fmla="*/ 209323 w 242494"/>
                <a:gd name="connsiteY4" fmla="*/ 519993 h 1229037"/>
                <a:gd name="connsiteX5" fmla="*/ 242206 w 242494"/>
                <a:gd name="connsiteY5" fmla="*/ 851441 h 1229037"/>
                <a:gd name="connsiteX6" fmla="*/ 239825 w 242494"/>
                <a:gd name="connsiteY6" fmla="*/ 1067792 h 1229037"/>
                <a:gd name="connsiteX7" fmla="*/ 210910 w 242494"/>
                <a:gd name="connsiteY7" fmla="*/ 1151704 h 1229037"/>
                <a:gd name="connsiteX8" fmla="*/ 154100 w 242494"/>
                <a:gd name="connsiteY8" fmla="*/ 1200462 h 1229037"/>
                <a:gd name="connsiteX9" fmla="*/ 98310 w 242494"/>
                <a:gd name="connsiteY9" fmla="*/ 1223822 h 1229037"/>
                <a:gd name="connsiteX10" fmla="*/ 41048 w 242494"/>
                <a:gd name="connsiteY10" fmla="*/ 1226543 h 1229037"/>
                <a:gd name="connsiteX11" fmla="*/ 0 w 242494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0910 w 251731"/>
                <a:gd name="connsiteY7" fmla="*/ 1151704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8863 w 251731"/>
                <a:gd name="connsiteY8" fmla="*/ 1205224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1133 w 251731"/>
                <a:gd name="connsiteY0" fmla="*/ 281 h 1233654"/>
                <a:gd name="connsiteX1" fmla="*/ 64295 w 251731"/>
                <a:gd name="connsiteY1" fmla="*/ 14909 h 1233654"/>
                <a:gd name="connsiteX2" fmla="*/ 118721 w 251731"/>
                <a:gd name="connsiteY2" fmla="*/ 55050 h 1233654"/>
                <a:gd name="connsiteX3" fmla="*/ 158750 w 251731"/>
                <a:gd name="connsiteY3" fmla="*/ 143269 h 1233654"/>
                <a:gd name="connsiteX4" fmla="*/ 209323 w 251731"/>
                <a:gd name="connsiteY4" fmla="*/ 524610 h 1233654"/>
                <a:gd name="connsiteX5" fmla="*/ 242206 w 251731"/>
                <a:gd name="connsiteY5" fmla="*/ 856058 h 1233654"/>
                <a:gd name="connsiteX6" fmla="*/ 251731 w 251731"/>
                <a:gd name="connsiteY6" fmla="*/ 1074790 h 1233654"/>
                <a:gd name="connsiteX7" fmla="*/ 218054 w 251731"/>
                <a:gd name="connsiteY7" fmla="*/ 1168227 h 1233654"/>
                <a:gd name="connsiteX8" fmla="*/ 158863 w 251731"/>
                <a:gd name="connsiteY8" fmla="*/ 1209841 h 1233654"/>
                <a:gd name="connsiteX9" fmla="*/ 98310 w 251731"/>
                <a:gd name="connsiteY9" fmla="*/ 1228439 h 1233654"/>
                <a:gd name="connsiteX10" fmla="*/ 41048 w 251731"/>
                <a:gd name="connsiteY10" fmla="*/ 1231160 h 1233654"/>
                <a:gd name="connsiteX11" fmla="*/ 0 w 251731"/>
                <a:gd name="connsiteY11" fmla="*/ 1233654 h 123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1731" h="1233654">
                  <a:moveTo>
                    <a:pt x="1133" y="281"/>
                  </a:moveTo>
                  <a:cubicBezTo>
                    <a:pt x="22980" y="-1986"/>
                    <a:pt x="35305" y="10033"/>
                    <a:pt x="64295" y="14909"/>
                  </a:cubicBezTo>
                  <a:cubicBezTo>
                    <a:pt x="86407" y="20353"/>
                    <a:pt x="101372" y="35319"/>
                    <a:pt x="118721" y="55050"/>
                  </a:cubicBezTo>
                  <a:cubicBezTo>
                    <a:pt x="132064" y="88424"/>
                    <a:pt x="143026" y="102750"/>
                    <a:pt x="158750" y="143269"/>
                  </a:cubicBezTo>
                  <a:lnTo>
                    <a:pt x="209323" y="524610"/>
                  </a:lnTo>
                  <a:lnTo>
                    <a:pt x="242206" y="856058"/>
                  </a:lnTo>
                  <a:cubicBezTo>
                    <a:pt x="243793" y="930557"/>
                    <a:pt x="250144" y="1000291"/>
                    <a:pt x="251731" y="1074790"/>
                  </a:cubicBezTo>
                  <a:cubicBezTo>
                    <a:pt x="240505" y="1101173"/>
                    <a:pt x="238805" y="1129939"/>
                    <a:pt x="218054" y="1168227"/>
                  </a:cubicBezTo>
                  <a:cubicBezTo>
                    <a:pt x="194356" y="1190829"/>
                    <a:pt x="184943" y="1189618"/>
                    <a:pt x="158863" y="1209841"/>
                  </a:cubicBezTo>
                  <a:cubicBezTo>
                    <a:pt x="133122" y="1220009"/>
                    <a:pt x="131194" y="1218271"/>
                    <a:pt x="98310" y="1228439"/>
                  </a:cubicBezTo>
                  <a:lnTo>
                    <a:pt x="41048" y="1231160"/>
                  </a:lnTo>
                  <a:lnTo>
                    <a:pt x="0" y="1233654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0">
                  <a:schemeClr val="tx2">
                    <a:lumMod val="5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2324100" y="2590801"/>
              <a:ext cx="202406" cy="1150144"/>
            </a:xfrm>
            <a:custGeom>
              <a:avLst/>
              <a:gdLst>
                <a:gd name="connsiteX0" fmla="*/ 0 w 195262"/>
                <a:gd name="connsiteY0" fmla="*/ 0 h 1109663"/>
                <a:gd name="connsiteX1" fmla="*/ 54768 w 195262"/>
                <a:gd name="connsiteY1" fmla="*/ 11906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09663"/>
                <a:gd name="connsiteX1" fmla="*/ 54768 w 195262"/>
                <a:gd name="connsiteY1" fmla="*/ 21431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28713"/>
                <a:gd name="connsiteX1" fmla="*/ 54768 w 195262"/>
                <a:gd name="connsiteY1" fmla="*/ 40481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4763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85738 w 195262"/>
                <a:gd name="connsiteY6" fmla="*/ 623887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200024"/>
                <a:gd name="connsiteY0" fmla="*/ 0 h 1128713"/>
                <a:gd name="connsiteX1" fmla="*/ 42862 w 200024"/>
                <a:gd name="connsiteY1" fmla="*/ 7144 h 1128713"/>
                <a:gd name="connsiteX2" fmla="*/ 76200 w 200024"/>
                <a:gd name="connsiteY2" fmla="*/ 40481 h 1128713"/>
                <a:gd name="connsiteX3" fmla="*/ 90487 w 200024"/>
                <a:gd name="connsiteY3" fmla="*/ 107156 h 1128713"/>
                <a:gd name="connsiteX4" fmla="*/ 116681 w 200024"/>
                <a:gd name="connsiteY4" fmla="*/ 257175 h 1128713"/>
                <a:gd name="connsiteX5" fmla="*/ 159543 w 200024"/>
                <a:gd name="connsiteY5" fmla="*/ 438150 h 1128713"/>
                <a:gd name="connsiteX6" fmla="*/ 185738 w 200024"/>
                <a:gd name="connsiteY6" fmla="*/ 623887 h 1128713"/>
                <a:gd name="connsiteX7" fmla="*/ 200024 w 200024"/>
                <a:gd name="connsiteY7" fmla="*/ 773906 h 1128713"/>
                <a:gd name="connsiteX8" fmla="*/ 195262 w 200024"/>
                <a:gd name="connsiteY8" fmla="*/ 931069 h 1128713"/>
                <a:gd name="connsiteX9" fmla="*/ 188118 w 200024"/>
                <a:gd name="connsiteY9" fmla="*/ 1038225 h 1128713"/>
                <a:gd name="connsiteX10" fmla="*/ 166687 w 200024"/>
                <a:gd name="connsiteY10" fmla="*/ 1078706 h 1128713"/>
                <a:gd name="connsiteX11" fmla="*/ 138112 w 200024"/>
                <a:gd name="connsiteY11" fmla="*/ 1104900 h 1128713"/>
                <a:gd name="connsiteX12" fmla="*/ 100012 w 200024"/>
                <a:gd name="connsiteY12" fmla="*/ 1121569 h 1128713"/>
                <a:gd name="connsiteX13" fmla="*/ 47625 w 200024"/>
                <a:gd name="connsiteY13" fmla="*/ 1126331 h 1128713"/>
                <a:gd name="connsiteX14" fmla="*/ 7143 w 200024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188118 w 207168"/>
                <a:gd name="connsiteY9" fmla="*/ 1038225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200025 w 207168"/>
                <a:gd name="connsiteY9" fmla="*/ 1035844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66687 w 211932"/>
                <a:gd name="connsiteY10" fmla="*/ 1078706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97644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8581 w 211932"/>
                <a:gd name="connsiteY2" fmla="*/ 14288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14288 h 1143001"/>
                <a:gd name="connsiteX1" fmla="*/ 42862 w 211932"/>
                <a:gd name="connsiteY1" fmla="*/ 0 h 1143001"/>
                <a:gd name="connsiteX2" fmla="*/ 78581 w 211932"/>
                <a:gd name="connsiteY2" fmla="*/ 28576 h 1143001"/>
                <a:gd name="connsiteX3" fmla="*/ 123825 w 211932"/>
                <a:gd name="connsiteY3" fmla="*/ 102394 h 1143001"/>
                <a:gd name="connsiteX4" fmla="*/ 142875 w 211932"/>
                <a:gd name="connsiteY4" fmla="*/ 259557 h 1143001"/>
                <a:gd name="connsiteX5" fmla="*/ 166687 w 211932"/>
                <a:gd name="connsiteY5" fmla="*/ 450057 h 1143001"/>
                <a:gd name="connsiteX6" fmla="*/ 188119 w 211932"/>
                <a:gd name="connsiteY6" fmla="*/ 631032 h 1143001"/>
                <a:gd name="connsiteX7" fmla="*/ 202405 w 211932"/>
                <a:gd name="connsiteY7" fmla="*/ 788194 h 1143001"/>
                <a:gd name="connsiteX8" fmla="*/ 207168 w 211932"/>
                <a:gd name="connsiteY8" fmla="*/ 947738 h 1143001"/>
                <a:gd name="connsiteX9" fmla="*/ 211932 w 211932"/>
                <a:gd name="connsiteY9" fmla="*/ 1050132 h 1143001"/>
                <a:gd name="connsiteX10" fmla="*/ 173831 w 211932"/>
                <a:gd name="connsiteY10" fmla="*/ 1100138 h 1143001"/>
                <a:gd name="connsiteX11" fmla="*/ 138112 w 211932"/>
                <a:gd name="connsiteY11" fmla="*/ 1119188 h 1143001"/>
                <a:gd name="connsiteX12" fmla="*/ 100012 w 211932"/>
                <a:gd name="connsiteY12" fmla="*/ 1135857 h 1143001"/>
                <a:gd name="connsiteX13" fmla="*/ 47625 w 211932"/>
                <a:gd name="connsiteY13" fmla="*/ 1140619 h 1143001"/>
                <a:gd name="connsiteX14" fmla="*/ 7143 w 211932"/>
                <a:gd name="connsiteY14" fmla="*/ 1143001 h 1143001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19063 w 207170"/>
                <a:gd name="connsiteY3" fmla="*/ 107156 h 1147763"/>
                <a:gd name="connsiteX4" fmla="*/ 138113 w 207170"/>
                <a:gd name="connsiteY4" fmla="*/ 264319 h 1147763"/>
                <a:gd name="connsiteX5" fmla="*/ 161925 w 207170"/>
                <a:gd name="connsiteY5" fmla="*/ 454819 h 1147763"/>
                <a:gd name="connsiteX6" fmla="*/ 183357 w 207170"/>
                <a:gd name="connsiteY6" fmla="*/ 635794 h 1147763"/>
                <a:gd name="connsiteX7" fmla="*/ 197643 w 207170"/>
                <a:gd name="connsiteY7" fmla="*/ 792956 h 1147763"/>
                <a:gd name="connsiteX8" fmla="*/ 202406 w 207170"/>
                <a:gd name="connsiteY8" fmla="*/ 952500 h 1147763"/>
                <a:gd name="connsiteX9" fmla="*/ 207170 w 207170"/>
                <a:gd name="connsiteY9" fmla="*/ 1054894 h 1147763"/>
                <a:gd name="connsiteX10" fmla="*/ 169069 w 207170"/>
                <a:gd name="connsiteY10" fmla="*/ 1104900 h 1147763"/>
                <a:gd name="connsiteX11" fmla="*/ 133350 w 207170"/>
                <a:gd name="connsiteY11" fmla="*/ 1123950 h 1147763"/>
                <a:gd name="connsiteX12" fmla="*/ 95250 w 207170"/>
                <a:gd name="connsiteY12" fmla="*/ 1140619 h 1147763"/>
                <a:gd name="connsiteX13" fmla="*/ 42863 w 207170"/>
                <a:gd name="connsiteY13" fmla="*/ 1145381 h 1147763"/>
                <a:gd name="connsiteX14" fmla="*/ 2381 w 207170"/>
                <a:gd name="connsiteY14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8582 w 207170"/>
                <a:gd name="connsiteY2" fmla="*/ 23813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2406"/>
                <a:gd name="connsiteY0" fmla="*/ 0 h 1147763"/>
                <a:gd name="connsiteX1" fmla="*/ 38100 w 202406"/>
                <a:gd name="connsiteY1" fmla="*/ 4762 h 1147763"/>
                <a:gd name="connsiteX2" fmla="*/ 78582 w 202406"/>
                <a:gd name="connsiteY2" fmla="*/ 23813 h 1147763"/>
                <a:gd name="connsiteX3" fmla="*/ 100013 w 202406"/>
                <a:gd name="connsiteY3" fmla="*/ 57150 h 1147763"/>
                <a:gd name="connsiteX4" fmla="*/ 119063 w 202406"/>
                <a:gd name="connsiteY4" fmla="*/ 107156 h 1147763"/>
                <a:gd name="connsiteX5" fmla="*/ 138113 w 202406"/>
                <a:gd name="connsiteY5" fmla="*/ 264319 h 1147763"/>
                <a:gd name="connsiteX6" fmla="*/ 161925 w 202406"/>
                <a:gd name="connsiteY6" fmla="*/ 454819 h 1147763"/>
                <a:gd name="connsiteX7" fmla="*/ 183357 w 202406"/>
                <a:gd name="connsiteY7" fmla="*/ 635794 h 1147763"/>
                <a:gd name="connsiteX8" fmla="*/ 197643 w 202406"/>
                <a:gd name="connsiteY8" fmla="*/ 792956 h 1147763"/>
                <a:gd name="connsiteX9" fmla="*/ 202406 w 202406"/>
                <a:gd name="connsiteY9" fmla="*/ 952500 h 1147763"/>
                <a:gd name="connsiteX10" fmla="*/ 200026 w 202406"/>
                <a:gd name="connsiteY10" fmla="*/ 1052512 h 1147763"/>
                <a:gd name="connsiteX11" fmla="*/ 169069 w 202406"/>
                <a:gd name="connsiteY11" fmla="*/ 1104900 h 1147763"/>
                <a:gd name="connsiteX12" fmla="*/ 133350 w 202406"/>
                <a:gd name="connsiteY12" fmla="*/ 1123950 h 1147763"/>
                <a:gd name="connsiteX13" fmla="*/ 95250 w 202406"/>
                <a:gd name="connsiteY13" fmla="*/ 1140619 h 1147763"/>
                <a:gd name="connsiteX14" fmla="*/ 42863 w 202406"/>
                <a:gd name="connsiteY14" fmla="*/ 1145381 h 1147763"/>
                <a:gd name="connsiteX15" fmla="*/ 2381 w 202406"/>
                <a:gd name="connsiteY15" fmla="*/ 1147763 h 1147763"/>
                <a:gd name="connsiteX0" fmla="*/ 9525 w 211931"/>
                <a:gd name="connsiteY0" fmla="*/ 0 h 1150144"/>
                <a:gd name="connsiteX1" fmla="*/ 47625 w 211931"/>
                <a:gd name="connsiteY1" fmla="*/ 4762 h 1150144"/>
                <a:gd name="connsiteX2" fmla="*/ 88107 w 211931"/>
                <a:gd name="connsiteY2" fmla="*/ 23813 h 1150144"/>
                <a:gd name="connsiteX3" fmla="*/ 109538 w 211931"/>
                <a:gd name="connsiteY3" fmla="*/ 57150 h 1150144"/>
                <a:gd name="connsiteX4" fmla="*/ 128588 w 211931"/>
                <a:gd name="connsiteY4" fmla="*/ 107156 h 1150144"/>
                <a:gd name="connsiteX5" fmla="*/ 147638 w 211931"/>
                <a:gd name="connsiteY5" fmla="*/ 264319 h 1150144"/>
                <a:gd name="connsiteX6" fmla="*/ 171450 w 211931"/>
                <a:gd name="connsiteY6" fmla="*/ 454819 h 1150144"/>
                <a:gd name="connsiteX7" fmla="*/ 192882 w 211931"/>
                <a:gd name="connsiteY7" fmla="*/ 635794 h 1150144"/>
                <a:gd name="connsiteX8" fmla="*/ 207168 w 211931"/>
                <a:gd name="connsiteY8" fmla="*/ 792956 h 1150144"/>
                <a:gd name="connsiteX9" fmla="*/ 211931 w 211931"/>
                <a:gd name="connsiteY9" fmla="*/ 952500 h 1150144"/>
                <a:gd name="connsiteX10" fmla="*/ 209551 w 211931"/>
                <a:gd name="connsiteY10" fmla="*/ 1052512 h 1150144"/>
                <a:gd name="connsiteX11" fmla="*/ 178594 w 211931"/>
                <a:gd name="connsiteY11" fmla="*/ 1104900 h 1150144"/>
                <a:gd name="connsiteX12" fmla="*/ 142875 w 211931"/>
                <a:gd name="connsiteY12" fmla="*/ 1123950 h 1150144"/>
                <a:gd name="connsiteX13" fmla="*/ 104775 w 211931"/>
                <a:gd name="connsiteY13" fmla="*/ 1140619 h 1150144"/>
                <a:gd name="connsiteX14" fmla="*/ 52388 w 211931"/>
                <a:gd name="connsiteY14" fmla="*/ 1145381 h 1150144"/>
                <a:gd name="connsiteX15" fmla="*/ 0 w 211931"/>
                <a:gd name="connsiteY15" fmla="*/ 1150144 h 1150144"/>
                <a:gd name="connsiteX0" fmla="*/ 0 w 202406"/>
                <a:gd name="connsiteY0" fmla="*/ 0 h 1150144"/>
                <a:gd name="connsiteX1" fmla="*/ 38100 w 202406"/>
                <a:gd name="connsiteY1" fmla="*/ 4762 h 1150144"/>
                <a:gd name="connsiteX2" fmla="*/ 78582 w 202406"/>
                <a:gd name="connsiteY2" fmla="*/ 23813 h 1150144"/>
                <a:gd name="connsiteX3" fmla="*/ 100013 w 202406"/>
                <a:gd name="connsiteY3" fmla="*/ 57150 h 1150144"/>
                <a:gd name="connsiteX4" fmla="*/ 119063 w 202406"/>
                <a:gd name="connsiteY4" fmla="*/ 107156 h 1150144"/>
                <a:gd name="connsiteX5" fmla="*/ 138113 w 202406"/>
                <a:gd name="connsiteY5" fmla="*/ 264319 h 1150144"/>
                <a:gd name="connsiteX6" fmla="*/ 161925 w 202406"/>
                <a:gd name="connsiteY6" fmla="*/ 454819 h 1150144"/>
                <a:gd name="connsiteX7" fmla="*/ 183357 w 202406"/>
                <a:gd name="connsiteY7" fmla="*/ 635794 h 1150144"/>
                <a:gd name="connsiteX8" fmla="*/ 197643 w 202406"/>
                <a:gd name="connsiteY8" fmla="*/ 792956 h 1150144"/>
                <a:gd name="connsiteX9" fmla="*/ 202406 w 202406"/>
                <a:gd name="connsiteY9" fmla="*/ 952500 h 1150144"/>
                <a:gd name="connsiteX10" fmla="*/ 200026 w 202406"/>
                <a:gd name="connsiteY10" fmla="*/ 1052512 h 1150144"/>
                <a:gd name="connsiteX11" fmla="*/ 169069 w 202406"/>
                <a:gd name="connsiteY11" fmla="*/ 1104900 h 1150144"/>
                <a:gd name="connsiteX12" fmla="*/ 133350 w 202406"/>
                <a:gd name="connsiteY12" fmla="*/ 1123950 h 1150144"/>
                <a:gd name="connsiteX13" fmla="*/ 95250 w 202406"/>
                <a:gd name="connsiteY13" fmla="*/ 1140619 h 1150144"/>
                <a:gd name="connsiteX14" fmla="*/ 42863 w 202406"/>
                <a:gd name="connsiteY14" fmla="*/ 1145381 h 1150144"/>
                <a:gd name="connsiteX15" fmla="*/ 2382 w 202406"/>
                <a:gd name="connsiteY15" fmla="*/ 1150144 h 115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02406" h="1150144">
                  <a:moveTo>
                    <a:pt x="0" y="0"/>
                  </a:moveTo>
                  <a:lnTo>
                    <a:pt x="38100" y="4762"/>
                  </a:lnTo>
                  <a:cubicBezTo>
                    <a:pt x="43656" y="19843"/>
                    <a:pt x="73026" y="8732"/>
                    <a:pt x="78582" y="23813"/>
                  </a:cubicBezTo>
                  <a:cubicBezTo>
                    <a:pt x="87313" y="37307"/>
                    <a:pt x="91282" y="43656"/>
                    <a:pt x="100013" y="57150"/>
                  </a:cubicBezTo>
                  <a:lnTo>
                    <a:pt x="119063" y="107156"/>
                  </a:lnTo>
                  <a:lnTo>
                    <a:pt x="138113" y="264319"/>
                  </a:lnTo>
                  <a:lnTo>
                    <a:pt x="161925" y="454819"/>
                  </a:lnTo>
                  <a:lnTo>
                    <a:pt x="183357" y="635794"/>
                  </a:lnTo>
                  <a:cubicBezTo>
                    <a:pt x="184150" y="685800"/>
                    <a:pt x="196850" y="742950"/>
                    <a:pt x="197643" y="792956"/>
                  </a:cubicBezTo>
                  <a:lnTo>
                    <a:pt x="202406" y="952500"/>
                  </a:lnTo>
                  <a:cubicBezTo>
                    <a:pt x="201613" y="985837"/>
                    <a:pt x="200819" y="1019175"/>
                    <a:pt x="200026" y="1052512"/>
                  </a:cubicBezTo>
                  <a:lnTo>
                    <a:pt x="169069" y="1104900"/>
                  </a:lnTo>
                  <a:lnTo>
                    <a:pt x="133350" y="1123950"/>
                  </a:lnTo>
                  <a:lnTo>
                    <a:pt x="95250" y="1140619"/>
                  </a:lnTo>
                  <a:lnTo>
                    <a:pt x="42863" y="1145381"/>
                  </a:lnTo>
                  <a:lnTo>
                    <a:pt x="2382" y="1150144"/>
                  </a:lnTo>
                </a:path>
              </a:pathLst>
            </a:custGeom>
            <a:gradFill flip="none" rotWithShape="1">
              <a:gsLst>
                <a:gs pos="52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757493" y="1671651"/>
              <a:ext cx="435837" cy="485776"/>
            </a:xfrm>
            <a:custGeom>
              <a:avLst/>
              <a:gdLst>
                <a:gd name="connsiteX0" fmla="*/ 195263 w 438150"/>
                <a:gd name="connsiteY0" fmla="*/ 2381 h 504825"/>
                <a:gd name="connsiteX1" fmla="*/ 145257 w 438150"/>
                <a:gd name="connsiteY1" fmla="*/ 54769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38113 w 438150"/>
                <a:gd name="connsiteY0" fmla="*/ 42862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38113 w 438150"/>
                <a:gd name="connsiteY18" fmla="*/ 42862 h 504825"/>
                <a:gd name="connsiteX0" fmla="*/ 138113 w 438150"/>
                <a:gd name="connsiteY0" fmla="*/ 21431 h 483394"/>
                <a:gd name="connsiteX1" fmla="*/ 111919 w 438150"/>
                <a:gd name="connsiteY1" fmla="*/ 64295 h 483394"/>
                <a:gd name="connsiteX2" fmla="*/ 52388 w 438150"/>
                <a:gd name="connsiteY2" fmla="*/ 147637 h 483394"/>
                <a:gd name="connsiteX3" fmla="*/ 23813 w 438150"/>
                <a:gd name="connsiteY3" fmla="*/ 226219 h 483394"/>
                <a:gd name="connsiteX4" fmla="*/ 2382 w 438150"/>
                <a:gd name="connsiteY4" fmla="*/ 297656 h 483394"/>
                <a:gd name="connsiteX5" fmla="*/ 0 w 438150"/>
                <a:gd name="connsiteY5" fmla="*/ 383381 h 483394"/>
                <a:gd name="connsiteX6" fmla="*/ 28575 w 438150"/>
                <a:gd name="connsiteY6" fmla="*/ 452438 h 483394"/>
                <a:gd name="connsiteX7" fmla="*/ 102394 w 438150"/>
                <a:gd name="connsiteY7" fmla="*/ 483394 h 483394"/>
                <a:gd name="connsiteX8" fmla="*/ 171450 w 438150"/>
                <a:gd name="connsiteY8" fmla="*/ 478631 h 483394"/>
                <a:gd name="connsiteX9" fmla="*/ 250032 w 438150"/>
                <a:gd name="connsiteY9" fmla="*/ 445294 h 483394"/>
                <a:gd name="connsiteX10" fmla="*/ 328613 w 438150"/>
                <a:gd name="connsiteY10" fmla="*/ 390525 h 483394"/>
                <a:gd name="connsiteX11" fmla="*/ 423863 w 438150"/>
                <a:gd name="connsiteY11" fmla="*/ 309563 h 483394"/>
                <a:gd name="connsiteX12" fmla="*/ 438150 w 438150"/>
                <a:gd name="connsiteY12" fmla="*/ 252413 h 483394"/>
                <a:gd name="connsiteX13" fmla="*/ 435769 w 438150"/>
                <a:gd name="connsiteY13" fmla="*/ 183356 h 483394"/>
                <a:gd name="connsiteX14" fmla="*/ 423863 w 438150"/>
                <a:gd name="connsiteY14" fmla="*/ 119063 h 483394"/>
                <a:gd name="connsiteX15" fmla="*/ 388144 w 438150"/>
                <a:gd name="connsiteY15" fmla="*/ 47625 h 483394"/>
                <a:gd name="connsiteX16" fmla="*/ 319088 w 438150"/>
                <a:gd name="connsiteY16" fmla="*/ 0 h 483394"/>
                <a:gd name="connsiteX17" fmla="*/ 178594 w 438150"/>
                <a:gd name="connsiteY17" fmla="*/ 4762 h 483394"/>
                <a:gd name="connsiteX18" fmla="*/ 138113 w 438150"/>
                <a:gd name="connsiteY18" fmla="*/ 21431 h 483394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88144 w 438150"/>
                <a:gd name="connsiteY15" fmla="*/ 50007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19088 w 438150"/>
                <a:gd name="connsiteY15" fmla="*/ 19051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04813 w 438150"/>
                <a:gd name="connsiteY11" fmla="*/ 335758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185738 h 485776"/>
                <a:gd name="connsiteX14" fmla="*/ 423863 w 435837"/>
                <a:gd name="connsiteY14" fmla="*/ 121445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23863 w 442946"/>
                <a:gd name="connsiteY14" fmla="*/ 121445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11957 w 442946"/>
                <a:gd name="connsiteY14" fmla="*/ 107157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200025 h 485776"/>
                <a:gd name="connsiteX14" fmla="*/ 411957 w 435837"/>
                <a:gd name="connsiteY14" fmla="*/ 107157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5837" h="485776">
                  <a:moveTo>
                    <a:pt x="138113" y="23813"/>
                  </a:moveTo>
                  <a:lnTo>
                    <a:pt x="97632" y="73821"/>
                  </a:lnTo>
                  <a:lnTo>
                    <a:pt x="52388" y="150019"/>
                  </a:lnTo>
                  <a:lnTo>
                    <a:pt x="23813" y="228601"/>
                  </a:lnTo>
                  <a:lnTo>
                    <a:pt x="2382" y="300038"/>
                  </a:lnTo>
                  <a:lnTo>
                    <a:pt x="0" y="385763"/>
                  </a:lnTo>
                  <a:lnTo>
                    <a:pt x="28575" y="454820"/>
                  </a:lnTo>
                  <a:lnTo>
                    <a:pt x="102394" y="485776"/>
                  </a:lnTo>
                  <a:lnTo>
                    <a:pt x="171450" y="481013"/>
                  </a:lnTo>
                  <a:lnTo>
                    <a:pt x="250032" y="447676"/>
                  </a:lnTo>
                  <a:lnTo>
                    <a:pt x="328613" y="392907"/>
                  </a:lnTo>
                  <a:lnTo>
                    <a:pt x="404813" y="335758"/>
                  </a:lnTo>
                  <a:lnTo>
                    <a:pt x="431006" y="278608"/>
                  </a:lnTo>
                  <a:cubicBezTo>
                    <a:pt x="430212" y="255589"/>
                    <a:pt x="436563" y="223044"/>
                    <a:pt x="435769" y="200025"/>
                  </a:cubicBezTo>
                  <a:lnTo>
                    <a:pt x="411957" y="107157"/>
                  </a:lnTo>
                  <a:cubicBezTo>
                    <a:pt x="389730" y="88102"/>
                    <a:pt x="388933" y="73810"/>
                    <a:pt x="366706" y="54755"/>
                  </a:cubicBezTo>
                  <a:lnTo>
                    <a:pt x="319088" y="19051"/>
                  </a:lnTo>
                  <a:lnTo>
                    <a:pt x="242888" y="0"/>
                  </a:lnTo>
                  <a:lnTo>
                    <a:pt x="178594" y="7144"/>
                  </a:lnTo>
                  <a:lnTo>
                    <a:pt x="138113" y="23813"/>
                  </a:lnTo>
                  <a:close/>
                </a:path>
              </a:pathLst>
            </a:custGeom>
            <a:gradFill flip="none" rotWithShape="1">
              <a:gsLst>
                <a:gs pos="21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552700" y="2326481"/>
              <a:ext cx="378619" cy="250032"/>
            </a:xfrm>
            <a:custGeom>
              <a:avLst/>
              <a:gdLst>
                <a:gd name="connsiteX0" fmla="*/ 0 w 378619"/>
                <a:gd name="connsiteY0" fmla="*/ 85725 h 250032"/>
                <a:gd name="connsiteX1" fmla="*/ 19050 w 378619"/>
                <a:gd name="connsiteY1" fmla="*/ 235744 h 250032"/>
                <a:gd name="connsiteX2" fmla="*/ 33338 w 378619"/>
                <a:gd name="connsiteY2" fmla="*/ 250032 h 250032"/>
                <a:gd name="connsiteX3" fmla="*/ 140494 w 378619"/>
                <a:gd name="connsiteY3" fmla="*/ 245269 h 250032"/>
                <a:gd name="connsiteX4" fmla="*/ 247650 w 378619"/>
                <a:gd name="connsiteY4" fmla="*/ 230982 h 250032"/>
                <a:gd name="connsiteX5" fmla="*/ 326231 w 378619"/>
                <a:gd name="connsiteY5" fmla="*/ 207169 h 250032"/>
                <a:gd name="connsiteX6" fmla="*/ 366713 w 378619"/>
                <a:gd name="connsiteY6" fmla="*/ 150019 h 250032"/>
                <a:gd name="connsiteX7" fmla="*/ 378619 w 378619"/>
                <a:gd name="connsiteY7" fmla="*/ 66675 h 250032"/>
                <a:gd name="connsiteX8" fmla="*/ 366713 w 378619"/>
                <a:gd name="connsiteY8" fmla="*/ 16669 h 250032"/>
                <a:gd name="connsiteX9" fmla="*/ 352425 w 378619"/>
                <a:gd name="connsiteY9" fmla="*/ 7144 h 250032"/>
                <a:gd name="connsiteX10" fmla="*/ 338138 w 378619"/>
                <a:gd name="connsiteY10" fmla="*/ 0 h 250032"/>
                <a:gd name="connsiteX11" fmla="*/ 164306 w 378619"/>
                <a:gd name="connsiteY11" fmla="*/ 28575 h 250032"/>
                <a:gd name="connsiteX12" fmla="*/ 45244 w 378619"/>
                <a:gd name="connsiteY12" fmla="*/ 59532 h 250032"/>
                <a:gd name="connsiteX13" fmla="*/ 0 w 378619"/>
                <a:gd name="connsiteY13" fmla="*/ 85725 h 250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78619" h="250032">
                  <a:moveTo>
                    <a:pt x="0" y="85725"/>
                  </a:moveTo>
                  <a:lnTo>
                    <a:pt x="19050" y="235744"/>
                  </a:lnTo>
                  <a:lnTo>
                    <a:pt x="33338" y="250032"/>
                  </a:lnTo>
                  <a:lnTo>
                    <a:pt x="140494" y="245269"/>
                  </a:lnTo>
                  <a:lnTo>
                    <a:pt x="247650" y="230982"/>
                  </a:lnTo>
                  <a:lnTo>
                    <a:pt x="326231" y="207169"/>
                  </a:lnTo>
                  <a:lnTo>
                    <a:pt x="366713" y="150019"/>
                  </a:lnTo>
                  <a:lnTo>
                    <a:pt x="378619" y="66675"/>
                  </a:lnTo>
                  <a:lnTo>
                    <a:pt x="366713" y="16669"/>
                  </a:lnTo>
                  <a:lnTo>
                    <a:pt x="352425" y="7144"/>
                  </a:lnTo>
                  <a:lnTo>
                    <a:pt x="338138" y="0"/>
                  </a:lnTo>
                  <a:lnTo>
                    <a:pt x="164306" y="28575"/>
                  </a:lnTo>
                  <a:lnTo>
                    <a:pt x="45244" y="59532"/>
                  </a:lnTo>
                  <a:lnTo>
                    <a:pt x="0" y="8572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571749" y="2328863"/>
              <a:ext cx="359569" cy="248321"/>
            </a:xfrm>
            <a:custGeom>
              <a:avLst/>
              <a:gdLst>
                <a:gd name="connsiteX0" fmla="*/ 0 w 361950"/>
                <a:gd name="connsiteY0" fmla="*/ 226218 h 240506"/>
                <a:gd name="connsiteX1" fmla="*/ 90487 w 361950"/>
                <a:gd name="connsiteY1" fmla="*/ 221456 h 240506"/>
                <a:gd name="connsiteX2" fmla="*/ 161925 w 361950"/>
                <a:gd name="connsiteY2" fmla="*/ 211931 h 240506"/>
                <a:gd name="connsiteX3" fmla="*/ 252412 w 361950"/>
                <a:gd name="connsiteY3" fmla="*/ 188118 h 240506"/>
                <a:gd name="connsiteX4" fmla="*/ 285750 w 361950"/>
                <a:gd name="connsiteY4" fmla="*/ 164306 h 240506"/>
                <a:gd name="connsiteX5" fmla="*/ 302419 w 361950"/>
                <a:gd name="connsiteY5" fmla="*/ 135731 h 240506"/>
                <a:gd name="connsiteX6" fmla="*/ 311944 w 361950"/>
                <a:gd name="connsiteY6" fmla="*/ 80962 h 240506"/>
                <a:gd name="connsiteX7" fmla="*/ 311944 w 361950"/>
                <a:gd name="connsiteY7" fmla="*/ 38100 h 240506"/>
                <a:gd name="connsiteX8" fmla="*/ 292894 w 361950"/>
                <a:gd name="connsiteY8" fmla="*/ 11906 h 240506"/>
                <a:gd name="connsiteX9" fmla="*/ 311944 w 361950"/>
                <a:gd name="connsiteY9" fmla="*/ 0 h 240506"/>
                <a:gd name="connsiteX10" fmla="*/ 350044 w 361950"/>
                <a:gd name="connsiteY10" fmla="*/ 14287 h 240506"/>
                <a:gd name="connsiteX11" fmla="*/ 361950 w 361950"/>
                <a:gd name="connsiteY11" fmla="*/ 69056 h 240506"/>
                <a:gd name="connsiteX12" fmla="*/ 347662 w 361950"/>
                <a:gd name="connsiteY12" fmla="*/ 150018 h 240506"/>
                <a:gd name="connsiteX13" fmla="*/ 314325 w 361950"/>
                <a:gd name="connsiteY13" fmla="*/ 202406 h 240506"/>
                <a:gd name="connsiteX14" fmla="*/ 235744 w 361950"/>
                <a:gd name="connsiteY14" fmla="*/ 226218 h 240506"/>
                <a:gd name="connsiteX15" fmla="*/ 123825 w 361950"/>
                <a:gd name="connsiteY15" fmla="*/ 240506 h 240506"/>
                <a:gd name="connsiteX16" fmla="*/ 0 w 361950"/>
                <a:gd name="connsiteY16" fmla="*/ 226218 h 240506"/>
                <a:gd name="connsiteX0" fmla="*/ 0 w 361950"/>
                <a:gd name="connsiteY0" fmla="*/ 226218 h 248321"/>
                <a:gd name="connsiteX1" fmla="*/ 90487 w 361950"/>
                <a:gd name="connsiteY1" fmla="*/ 221456 h 248321"/>
                <a:gd name="connsiteX2" fmla="*/ 161925 w 361950"/>
                <a:gd name="connsiteY2" fmla="*/ 211931 h 248321"/>
                <a:gd name="connsiteX3" fmla="*/ 252412 w 361950"/>
                <a:gd name="connsiteY3" fmla="*/ 188118 h 248321"/>
                <a:gd name="connsiteX4" fmla="*/ 285750 w 361950"/>
                <a:gd name="connsiteY4" fmla="*/ 164306 h 248321"/>
                <a:gd name="connsiteX5" fmla="*/ 302419 w 361950"/>
                <a:gd name="connsiteY5" fmla="*/ 135731 h 248321"/>
                <a:gd name="connsiteX6" fmla="*/ 311944 w 361950"/>
                <a:gd name="connsiteY6" fmla="*/ 80962 h 248321"/>
                <a:gd name="connsiteX7" fmla="*/ 311944 w 361950"/>
                <a:gd name="connsiteY7" fmla="*/ 38100 h 248321"/>
                <a:gd name="connsiteX8" fmla="*/ 292894 w 361950"/>
                <a:gd name="connsiteY8" fmla="*/ 11906 h 248321"/>
                <a:gd name="connsiteX9" fmla="*/ 311944 w 361950"/>
                <a:gd name="connsiteY9" fmla="*/ 0 h 248321"/>
                <a:gd name="connsiteX10" fmla="*/ 350044 w 361950"/>
                <a:gd name="connsiteY10" fmla="*/ 14287 h 248321"/>
                <a:gd name="connsiteX11" fmla="*/ 361950 w 361950"/>
                <a:gd name="connsiteY11" fmla="*/ 69056 h 248321"/>
                <a:gd name="connsiteX12" fmla="*/ 347662 w 361950"/>
                <a:gd name="connsiteY12" fmla="*/ 150018 h 248321"/>
                <a:gd name="connsiteX13" fmla="*/ 314325 w 361950"/>
                <a:gd name="connsiteY13" fmla="*/ 202406 h 248321"/>
                <a:gd name="connsiteX14" fmla="*/ 235744 w 361950"/>
                <a:gd name="connsiteY14" fmla="*/ 226218 h 248321"/>
                <a:gd name="connsiteX15" fmla="*/ 123825 w 361950"/>
                <a:gd name="connsiteY15" fmla="*/ 240506 h 248321"/>
                <a:gd name="connsiteX16" fmla="*/ 16669 w 361950"/>
                <a:gd name="connsiteY16" fmla="*/ 247650 h 248321"/>
                <a:gd name="connsiteX17" fmla="*/ 0 w 361950"/>
                <a:gd name="connsiteY17" fmla="*/ 226218 h 248321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92894 w 361950"/>
                <a:gd name="connsiteY8" fmla="*/ 11906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83369 w 361950"/>
                <a:gd name="connsiteY8" fmla="*/ 4762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45282 w 357188"/>
                <a:gd name="connsiteY10" fmla="*/ 14287 h 243813"/>
                <a:gd name="connsiteX11" fmla="*/ 357188 w 357188"/>
                <a:gd name="connsiteY11" fmla="*/ 69056 h 243813"/>
                <a:gd name="connsiteX12" fmla="*/ 342900 w 357188"/>
                <a:gd name="connsiteY12" fmla="*/ 150018 h 243813"/>
                <a:gd name="connsiteX13" fmla="*/ 309563 w 357188"/>
                <a:gd name="connsiteY13" fmla="*/ 202406 h 243813"/>
                <a:gd name="connsiteX14" fmla="*/ 230982 w 357188"/>
                <a:gd name="connsiteY14" fmla="*/ 226218 h 243813"/>
                <a:gd name="connsiteX15" fmla="*/ 119063 w 357188"/>
                <a:gd name="connsiteY15" fmla="*/ 240506 h 243813"/>
                <a:gd name="connsiteX16" fmla="*/ 19051 w 357188"/>
                <a:gd name="connsiteY16" fmla="*/ 242887 h 243813"/>
                <a:gd name="connsiteX17" fmla="*/ 0 w 357188"/>
                <a:gd name="connsiteY17" fmla="*/ 223837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26232 w 357188"/>
                <a:gd name="connsiteY10" fmla="*/ 2381 h 243813"/>
                <a:gd name="connsiteX11" fmla="*/ 345282 w 357188"/>
                <a:gd name="connsiteY11" fmla="*/ 14287 h 243813"/>
                <a:gd name="connsiteX12" fmla="*/ 357188 w 357188"/>
                <a:gd name="connsiteY12" fmla="*/ 69056 h 243813"/>
                <a:gd name="connsiteX13" fmla="*/ 342900 w 357188"/>
                <a:gd name="connsiteY13" fmla="*/ 150018 h 243813"/>
                <a:gd name="connsiteX14" fmla="*/ 309563 w 357188"/>
                <a:gd name="connsiteY14" fmla="*/ 202406 h 243813"/>
                <a:gd name="connsiteX15" fmla="*/ 230982 w 357188"/>
                <a:gd name="connsiteY15" fmla="*/ 226218 h 243813"/>
                <a:gd name="connsiteX16" fmla="*/ 119063 w 357188"/>
                <a:gd name="connsiteY16" fmla="*/ 240506 h 243813"/>
                <a:gd name="connsiteX17" fmla="*/ 19051 w 357188"/>
                <a:gd name="connsiteY17" fmla="*/ 242887 h 243813"/>
                <a:gd name="connsiteX18" fmla="*/ 0 w 357188"/>
                <a:gd name="connsiteY18" fmla="*/ 223837 h 243813"/>
                <a:gd name="connsiteX0" fmla="*/ 0 w 359569"/>
                <a:gd name="connsiteY0" fmla="*/ 228600 h 243813"/>
                <a:gd name="connsiteX1" fmla="*/ 88106 w 359569"/>
                <a:gd name="connsiteY1" fmla="*/ 221456 h 243813"/>
                <a:gd name="connsiteX2" fmla="*/ 159544 w 359569"/>
                <a:gd name="connsiteY2" fmla="*/ 211931 h 243813"/>
                <a:gd name="connsiteX3" fmla="*/ 250031 w 359569"/>
                <a:gd name="connsiteY3" fmla="*/ 188118 h 243813"/>
                <a:gd name="connsiteX4" fmla="*/ 283369 w 359569"/>
                <a:gd name="connsiteY4" fmla="*/ 164306 h 243813"/>
                <a:gd name="connsiteX5" fmla="*/ 300038 w 359569"/>
                <a:gd name="connsiteY5" fmla="*/ 135731 h 243813"/>
                <a:gd name="connsiteX6" fmla="*/ 309563 w 359569"/>
                <a:gd name="connsiteY6" fmla="*/ 80962 h 243813"/>
                <a:gd name="connsiteX7" fmla="*/ 309563 w 359569"/>
                <a:gd name="connsiteY7" fmla="*/ 38100 h 243813"/>
                <a:gd name="connsiteX8" fmla="*/ 280988 w 359569"/>
                <a:gd name="connsiteY8" fmla="*/ 4762 h 243813"/>
                <a:gd name="connsiteX9" fmla="*/ 309563 w 359569"/>
                <a:gd name="connsiteY9" fmla="*/ 0 h 243813"/>
                <a:gd name="connsiteX10" fmla="*/ 328613 w 359569"/>
                <a:gd name="connsiteY10" fmla="*/ 2381 h 243813"/>
                <a:gd name="connsiteX11" fmla="*/ 347663 w 359569"/>
                <a:gd name="connsiteY11" fmla="*/ 14287 h 243813"/>
                <a:gd name="connsiteX12" fmla="*/ 359569 w 359569"/>
                <a:gd name="connsiteY12" fmla="*/ 69056 h 243813"/>
                <a:gd name="connsiteX13" fmla="*/ 345281 w 359569"/>
                <a:gd name="connsiteY13" fmla="*/ 150018 h 243813"/>
                <a:gd name="connsiteX14" fmla="*/ 311944 w 359569"/>
                <a:gd name="connsiteY14" fmla="*/ 202406 h 243813"/>
                <a:gd name="connsiteX15" fmla="*/ 233363 w 359569"/>
                <a:gd name="connsiteY15" fmla="*/ 226218 h 243813"/>
                <a:gd name="connsiteX16" fmla="*/ 121444 w 359569"/>
                <a:gd name="connsiteY16" fmla="*/ 240506 h 243813"/>
                <a:gd name="connsiteX17" fmla="*/ 21432 w 359569"/>
                <a:gd name="connsiteY17" fmla="*/ 242887 h 243813"/>
                <a:gd name="connsiteX18" fmla="*/ 0 w 359569"/>
                <a:gd name="connsiteY18" fmla="*/ 228600 h 243813"/>
                <a:gd name="connsiteX0" fmla="*/ 0 w 359569"/>
                <a:gd name="connsiteY0" fmla="*/ 228600 h 248321"/>
                <a:gd name="connsiteX1" fmla="*/ 88106 w 359569"/>
                <a:gd name="connsiteY1" fmla="*/ 221456 h 248321"/>
                <a:gd name="connsiteX2" fmla="*/ 159544 w 359569"/>
                <a:gd name="connsiteY2" fmla="*/ 211931 h 248321"/>
                <a:gd name="connsiteX3" fmla="*/ 250031 w 359569"/>
                <a:gd name="connsiteY3" fmla="*/ 188118 h 248321"/>
                <a:gd name="connsiteX4" fmla="*/ 283369 w 359569"/>
                <a:gd name="connsiteY4" fmla="*/ 164306 h 248321"/>
                <a:gd name="connsiteX5" fmla="*/ 300038 w 359569"/>
                <a:gd name="connsiteY5" fmla="*/ 135731 h 248321"/>
                <a:gd name="connsiteX6" fmla="*/ 309563 w 359569"/>
                <a:gd name="connsiteY6" fmla="*/ 80962 h 248321"/>
                <a:gd name="connsiteX7" fmla="*/ 309563 w 359569"/>
                <a:gd name="connsiteY7" fmla="*/ 38100 h 248321"/>
                <a:gd name="connsiteX8" fmla="*/ 280988 w 359569"/>
                <a:gd name="connsiteY8" fmla="*/ 4762 h 248321"/>
                <a:gd name="connsiteX9" fmla="*/ 309563 w 359569"/>
                <a:gd name="connsiteY9" fmla="*/ 0 h 248321"/>
                <a:gd name="connsiteX10" fmla="*/ 328613 w 359569"/>
                <a:gd name="connsiteY10" fmla="*/ 2381 h 248321"/>
                <a:gd name="connsiteX11" fmla="*/ 347663 w 359569"/>
                <a:gd name="connsiteY11" fmla="*/ 14287 h 248321"/>
                <a:gd name="connsiteX12" fmla="*/ 359569 w 359569"/>
                <a:gd name="connsiteY12" fmla="*/ 69056 h 248321"/>
                <a:gd name="connsiteX13" fmla="*/ 345281 w 359569"/>
                <a:gd name="connsiteY13" fmla="*/ 150018 h 248321"/>
                <a:gd name="connsiteX14" fmla="*/ 311944 w 359569"/>
                <a:gd name="connsiteY14" fmla="*/ 202406 h 248321"/>
                <a:gd name="connsiteX15" fmla="*/ 233363 w 359569"/>
                <a:gd name="connsiteY15" fmla="*/ 226218 h 248321"/>
                <a:gd name="connsiteX16" fmla="*/ 121444 w 359569"/>
                <a:gd name="connsiteY16" fmla="*/ 240506 h 248321"/>
                <a:gd name="connsiteX17" fmla="*/ 11907 w 359569"/>
                <a:gd name="connsiteY17" fmla="*/ 247650 h 248321"/>
                <a:gd name="connsiteX18" fmla="*/ 0 w 359569"/>
                <a:gd name="connsiteY18" fmla="*/ 228600 h 24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59569" h="248321">
                  <a:moveTo>
                    <a:pt x="0" y="228600"/>
                  </a:moveTo>
                  <a:lnTo>
                    <a:pt x="88106" y="221456"/>
                  </a:lnTo>
                  <a:lnTo>
                    <a:pt x="159544" y="211931"/>
                  </a:lnTo>
                  <a:lnTo>
                    <a:pt x="250031" y="188118"/>
                  </a:lnTo>
                  <a:lnTo>
                    <a:pt x="283369" y="164306"/>
                  </a:lnTo>
                  <a:lnTo>
                    <a:pt x="300038" y="135731"/>
                  </a:lnTo>
                  <a:lnTo>
                    <a:pt x="309563" y="80962"/>
                  </a:lnTo>
                  <a:lnTo>
                    <a:pt x="309563" y="38100"/>
                  </a:lnTo>
                  <a:lnTo>
                    <a:pt x="280988" y="4762"/>
                  </a:lnTo>
                  <a:lnTo>
                    <a:pt x="309563" y="0"/>
                  </a:lnTo>
                  <a:cubicBezTo>
                    <a:pt x="315913" y="3969"/>
                    <a:pt x="322263" y="-1588"/>
                    <a:pt x="328613" y="2381"/>
                  </a:cubicBezTo>
                  <a:lnTo>
                    <a:pt x="347663" y="14287"/>
                  </a:lnTo>
                  <a:lnTo>
                    <a:pt x="359569" y="69056"/>
                  </a:lnTo>
                  <a:lnTo>
                    <a:pt x="345281" y="150018"/>
                  </a:lnTo>
                  <a:lnTo>
                    <a:pt x="311944" y="202406"/>
                  </a:lnTo>
                  <a:lnTo>
                    <a:pt x="233363" y="226218"/>
                  </a:lnTo>
                  <a:lnTo>
                    <a:pt x="121444" y="240506"/>
                  </a:lnTo>
                  <a:cubicBezTo>
                    <a:pt x="99219" y="236537"/>
                    <a:pt x="34132" y="251619"/>
                    <a:pt x="11907" y="247650"/>
                  </a:cubicBezTo>
                  <a:lnTo>
                    <a:pt x="0" y="228600"/>
                  </a:lnTo>
                  <a:close/>
                </a:path>
              </a:pathLst>
            </a:custGeom>
            <a:gradFill flip="none" rotWithShape="1">
              <a:gsLst>
                <a:gs pos="91000">
                  <a:srgbClr val="0A1828"/>
                </a:gs>
                <a:gs pos="0">
                  <a:schemeClr val="tx2"/>
                </a:gs>
                <a:gs pos="78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2497933" y="2579988"/>
              <a:ext cx="680616" cy="437056"/>
            </a:xfrm>
            <a:custGeom>
              <a:avLst/>
              <a:gdLst>
                <a:gd name="connsiteX0" fmla="*/ 38100 w 750093"/>
                <a:gd name="connsiteY0" fmla="*/ 428625 h 428625"/>
                <a:gd name="connsiteX1" fmla="*/ 23812 w 750093"/>
                <a:gd name="connsiteY1" fmla="*/ 342900 h 428625"/>
                <a:gd name="connsiteX2" fmla="*/ 23812 w 750093"/>
                <a:gd name="connsiteY2" fmla="*/ 276225 h 428625"/>
                <a:gd name="connsiteX3" fmla="*/ 38100 w 750093"/>
                <a:gd name="connsiteY3" fmla="*/ 223837 h 428625"/>
                <a:gd name="connsiteX4" fmla="*/ 95250 w 750093"/>
                <a:gd name="connsiteY4" fmla="*/ 180975 h 428625"/>
                <a:gd name="connsiteX5" fmla="*/ 154781 w 750093"/>
                <a:gd name="connsiteY5" fmla="*/ 147637 h 428625"/>
                <a:gd name="connsiteX6" fmla="*/ 259556 w 750093"/>
                <a:gd name="connsiteY6" fmla="*/ 111919 h 428625"/>
                <a:gd name="connsiteX7" fmla="*/ 390525 w 750093"/>
                <a:gd name="connsiteY7" fmla="*/ 88106 h 428625"/>
                <a:gd name="connsiteX8" fmla="*/ 533400 w 750093"/>
                <a:gd name="connsiteY8" fmla="*/ 66675 h 428625"/>
                <a:gd name="connsiteX9" fmla="*/ 676275 w 750093"/>
                <a:gd name="connsiteY9" fmla="*/ 47625 h 428625"/>
                <a:gd name="connsiteX10" fmla="*/ 740568 w 750093"/>
                <a:gd name="connsiteY10" fmla="*/ 40481 h 428625"/>
                <a:gd name="connsiteX11" fmla="*/ 750093 w 750093"/>
                <a:gd name="connsiteY11" fmla="*/ 0 h 428625"/>
                <a:gd name="connsiteX12" fmla="*/ 604837 w 750093"/>
                <a:gd name="connsiteY12" fmla="*/ 21431 h 428625"/>
                <a:gd name="connsiteX13" fmla="*/ 457200 w 750093"/>
                <a:gd name="connsiteY13" fmla="*/ 40481 h 428625"/>
                <a:gd name="connsiteX14" fmla="*/ 304800 w 750093"/>
                <a:gd name="connsiteY14" fmla="*/ 61912 h 428625"/>
                <a:gd name="connsiteX15" fmla="*/ 180975 w 750093"/>
                <a:gd name="connsiteY15" fmla="*/ 88106 h 428625"/>
                <a:gd name="connsiteX16" fmla="*/ 85725 w 750093"/>
                <a:gd name="connsiteY16" fmla="*/ 135731 h 428625"/>
                <a:gd name="connsiteX17" fmla="*/ 28575 w 750093"/>
                <a:gd name="connsiteY17" fmla="*/ 190500 h 428625"/>
                <a:gd name="connsiteX18" fmla="*/ 0 w 750093"/>
                <a:gd name="connsiteY18" fmla="*/ 254794 h 428625"/>
                <a:gd name="connsiteX19" fmla="*/ 4762 w 750093"/>
                <a:gd name="connsiteY19" fmla="*/ 323850 h 428625"/>
                <a:gd name="connsiteX20" fmla="*/ 38100 w 750093"/>
                <a:gd name="connsiteY20" fmla="*/ 428625 h 428625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38100 w 750093"/>
                <a:gd name="connsiteY3" fmla="*/ 223837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47625 w 750093"/>
                <a:gd name="connsiteY3" fmla="*/ 219074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3204"/>
                <a:gd name="connsiteY0" fmla="*/ 429006 h 481393"/>
                <a:gd name="connsiteX1" fmla="*/ 23812 w 753204"/>
                <a:gd name="connsiteY1" fmla="*/ 343281 h 481393"/>
                <a:gd name="connsiteX2" fmla="*/ 23812 w 753204"/>
                <a:gd name="connsiteY2" fmla="*/ 276606 h 481393"/>
                <a:gd name="connsiteX3" fmla="*/ 47625 w 753204"/>
                <a:gd name="connsiteY3" fmla="*/ 219455 h 481393"/>
                <a:gd name="connsiteX4" fmla="*/ 95250 w 753204"/>
                <a:gd name="connsiteY4" fmla="*/ 181356 h 481393"/>
                <a:gd name="connsiteX5" fmla="*/ 154781 w 753204"/>
                <a:gd name="connsiteY5" fmla="*/ 148018 h 481393"/>
                <a:gd name="connsiteX6" fmla="*/ 259556 w 753204"/>
                <a:gd name="connsiteY6" fmla="*/ 112300 h 481393"/>
                <a:gd name="connsiteX7" fmla="*/ 390525 w 753204"/>
                <a:gd name="connsiteY7" fmla="*/ 88487 h 481393"/>
                <a:gd name="connsiteX8" fmla="*/ 533400 w 753204"/>
                <a:gd name="connsiteY8" fmla="*/ 67056 h 481393"/>
                <a:gd name="connsiteX9" fmla="*/ 676275 w 753204"/>
                <a:gd name="connsiteY9" fmla="*/ 48006 h 481393"/>
                <a:gd name="connsiteX10" fmla="*/ 700087 w 753204"/>
                <a:gd name="connsiteY10" fmla="*/ 40862 h 481393"/>
                <a:gd name="connsiteX11" fmla="*/ 750093 w 753204"/>
                <a:gd name="connsiteY11" fmla="*/ 381 h 481393"/>
                <a:gd name="connsiteX12" fmla="*/ 604837 w 753204"/>
                <a:gd name="connsiteY12" fmla="*/ 21812 h 481393"/>
                <a:gd name="connsiteX13" fmla="*/ 457200 w 753204"/>
                <a:gd name="connsiteY13" fmla="*/ 40862 h 481393"/>
                <a:gd name="connsiteX14" fmla="*/ 304800 w 753204"/>
                <a:gd name="connsiteY14" fmla="*/ 62293 h 481393"/>
                <a:gd name="connsiteX15" fmla="*/ 180975 w 753204"/>
                <a:gd name="connsiteY15" fmla="*/ 88487 h 481393"/>
                <a:gd name="connsiteX16" fmla="*/ 85725 w 753204"/>
                <a:gd name="connsiteY16" fmla="*/ 136112 h 481393"/>
                <a:gd name="connsiteX17" fmla="*/ 28575 w 753204"/>
                <a:gd name="connsiteY17" fmla="*/ 190881 h 481393"/>
                <a:gd name="connsiteX18" fmla="*/ 0 w 753204"/>
                <a:gd name="connsiteY18" fmla="*/ 255175 h 481393"/>
                <a:gd name="connsiteX19" fmla="*/ 4762 w 753204"/>
                <a:gd name="connsiteY19" fmla="*/ 324231 h 481393"/>
                <a:gd name="connsiteX20" fmla="*/ 33337 w 753204"/>
                <a:gd name="connsiteY20" fmla="*/ 481393 h 481393"/>
                <a:gd name="connsiteX21" fmla="*/ 38100 w 753204"/>
                <a:gd name="connsiteY21" fmla="*/ 429006 h 481393"/>
                <a:gd name="connsiteX0" fmla="*/ 38100 w 721452"/>
                <a:gd name="connsiteY0" fmla="*/ 422012 h 474399"/>
                <a:gd name="connsiteX1" fmla="*/ 23812 w 721452"/>
                <a:gd name="connsiteY1" fmla="*/ 336287 h 474399"/>
                <a:gd name="connsiteX2" fmla="*/ 23812 w 721452"/>
                <a:gd name="connsiteY2" fmla="*/ 269612 h 474399"/>
                <a:gd name="connsiteX3" fmla="*/ 47625 w 721452"/>
                <a:gd name="connsiteY3" fmla="*/ 212461 h 474399"/>
                <a:gd name="connsiteX4" fmla="*/ 95250 w 721452"/>
                <a:gd name="connsiteY4" fmla="*/ 174362 h 474399"/>
                <a:gd name="connsiteX5" fmla="*/ 154781 w 721452"/>
                <a:gd name="connsiteY5" fmla="*/ 141024 h 474399"/>
                <a:gd name="connsiteX6" fmla="*/ 259556 w 721452"/>
                <a:gd name="connsiteY6" fmla="*/ 105306 h 474399"/>
                <a:gd name="connsiteX7" fmla="*/ 390525 w 721452"/>
                <a:gd name="connsiteY7" fmla="*/ 81493 h 474399"/>
                <a:gd name="connsiteX8" fmla="*/ 533400 w 721452"/>
                <a:gd name="connsiteY8" fmla="*/ 60062 h 474399"/>
                <a:gd name="connsiteX9" fmla="*/ 676275 w 721452"/>
                <a:gd name="connsiteY9" fmla="*/ 41012 h 474399"/>
                <a:gd name="connsiteX10" fmla="*/ 700087 w 721452"/>
                <a:gd name="connsiteY10" fmla="*/ 33868 h 474399"/>
                <a:gd name="connsiteX11" fmla="*/ 714374 w 721452"/>
                <a:gd name="connsiteY11" fmla="*/ 530 h 474399"/>
                <a:gd name="connsiteX12" fmla="*/ 604837 w 721452"/>
                <a:gd name="connsiteY12" fmla="*/ 14818 h 474399"/>
                <a:gd name="connsiteX13" fmla="*/ 457200 w 721452"/>
                <a:gd name="connsiteY13" fmla="*/ 33868 h 474399"/>
                <a:gd name="connsiteX14" fmla="*/ 304800 w 721452"/>
                <a:gd name="connsiteY14" fmla="*/ 55299 h 474399"/>
                <a:gd name="connsiteX15" fmla="*/ 180975 w 721452"/>
                <a:gd name="connsiteY15" fmla="*/ 81493 h 474399"/>
                <a:gd name="connsiteX16" fmla="*/ 85725 w 721452"/>
                <a:gd name="connsiteY16" fmla="*/ 129118 h 474399"/>
                <a:gd name="connsiteX17" fmla="*/ 28575 w 721452"/>
                <a:gd name="connsiteY17" fmla="*/ 183887 h 474399"/>
                <a:gd name="connsiteX18" fmla="*/ 0 w 721452"/>
                <a:gd name="connsiteY18" fmla="*/ 248181 h 474399"/>
                <a:gd name="connsiteX19" fmla="*/ 4762 w 721452"/>
                <a:gd name="connsiteY19" fmla="*/ 317237 h 474399"/>
                <a:gd name="connsiteX20" fmla="*/ 33337 w 721452"/>
                <a:gd name="connsiteY20" fmla="*/ 474399 h 474399"/>
                <a:gd name="connsiteX21" fmla="*/ 38100 w 721452"/>
                <a:gd name="connsiteY21" fmla="*/ 422012 h 474399"/>
                <a:gd name="connsiteX0" fmla="*/ 38100 w 714889"/>
                <a:gd name="connsiteY0" fmla="*/ 424328 h 476715"/>
                <a:gd name="connsiteX1" fmla="*/ 23812 w 714889"/>
                <a:gd name="connsiteY1" fmla="*/ 338603 h 476715"/>
                <a:gd name="connsiteX2" fmla="*/ 23812 w 714889"/>
                <a:gd name="connsiteY2" fmla="*/ 271928 h 476715"/>
                <a:gd name="connsiteX3" fmla="*/ 47625 w 714889"/>
                <a:gd name="connsiteY3" fmla="*/ 214777 h 476715"/>
                <a:gd name="connsiteX4" fmla="*/ 95250 w 714889"/>
                <a:gd name="connsiteY4" fmla="*/ 176678 h 476715"/>
                <a:gd name="connsiteX5" fmla="*/ 154781 w 714889"/>
                <a:gd name="connsiteY5" fmla="*/ 143340 h 476715"/>
                <a:gd name="connsiteX6" fmla="*/ 259556 w 714889"/>
                <a:gd name="connsiteY6" fmla="*/ 107622 h 476715"/>
                <a:gd name="connsiteX7" fmla="*/ 390525 w 714889"/>
                <a:gd name="connsiteY7" fmla="*/ 83809 h 476715"/>
                <a:gd name="connsiteX8" fmla="*/ 533400 w 714889"/>
                <a:gd name="connsiteY8" fmla="*/ 62378 h 476715"/>
                <a:gd name="connsiteX9" fmla="*/ 676275 w 714889"/>
                <a:gd name="connsiteY9" fmla="*/ 43328 h 476715"/>
                <a:gd name="connsiteX10" fmla="*/ 700087 w 714889"/>
                <a:gd name="connsiteY10" fmla="*/ 36184 h 476715"/>
                <a:gd name="connsiteX11" fmla="*/ 704849 w 714889"/>
                <a:gd name="connsiteY11" fmla="*/ 465 h 476715"/>
                <a:gd name="connsiteX12" fmla="*/ 604837 w 714889"/>
                <a:gd name="connsiteY12" fmla="*/ 17134 h 476715"/>
                <a:gd name="connsiteX13" fmla="*/ 457200 w 714889"/>
                <a:gd name="connsiteY13" fmla="*/ 36184 h 476715"/>
                <a:gd name="connsiteX14" fmla="*/ 304800 w 714889"/>
                <a:gd name="connsiteY14" fmla="*/ 57615 h 476715"/>
                <a:gd name="connsiteX15" fmla="*/ 180975 w 714889"/>
                <a:gd name="connsiteY15" fmla="*/ 83809 h 476715"/>
                <a:gd name="connsiteX16" fmla="*/ 85725 w 714889"/>
                <a:gd name="connsiteY16" fmla="*/ 131434 h 476715"/>
                <a:gd name="connsiteX17" fmla="*/ 28575 w 714889"/>
                <a:gd name="connsiteY17" fmla="*/ 186203 h 476715"/>
                <a:gd name="connsiteX18" fmla="*/ 0 w 714889"/>
                <a:gd name="connsiteY18" fmla="*/ 250497 h 476715"/>
                <a:gd name="connsiteX19" fmla="*/ 4762 w 714889"/>
                <a:gd name="connsiteY19" fmla="*/ 319553 h 476715"/>
                <a:gd name="connsiteX20" fmla="*/ 33337 w 714889"/>
                <a:gd name="connsiteY20" fmla="*/ 476715 h 476715"/>
                <a:gd name="connsiteX21" fmla="*/ 38100 w 714889"/>
                <a:gd name="connsiteY21" fmla="*/ 424328 h 476715"/>
                <a:gd name="connsiteX0" fmla="*/ 38100 w 708082"/>
                <a:gd name="connsiteY0" fmla="*/ 428834 h 481221"/>
                <a:gd name="connsiteX1" fmla="*/ 23812 w 708082"/>
                <a:gd name="connsiteY1" fmla="*/ 343109 h 481221"/>
                <a:gd name="connsiteX2" fmla="*/ 23812 w 708082"/>
                <a:gd name="connsiteY2" fmla="*/ 276434 h 481221"/>
                <a:gd name="connsiteX3" fmla="*/ 47625 w 708082"/>
                <a:gd name="connsiteY3" fmla="*/ 219283 h 481221"/>
                <a:gd name="connsiteX4" fmla="*/ 95250 w 708082"/>
                <a:gd name="connsiteY4" fmla="*/ 181184 h 481221"/>
                <a:gd name="connsiteX5" fmla="*/ 154781 w 708082"/>
                <a:gd name="connsiteY5" fmla="*/ 147846 h 481221"/>
                <a:gd name="connsiteX6" fmla="*/ 259556 w 708082"/>
                <a:gd name="connsiteY6" fmla="*/ 112128 h 481221"/>
                <a:gd name="connsiteX7" fmla="*/ 390525 w 708082"/>
                <a:gd name="connsiteY7" fmla="*/ 88315 h 481221"/>
                <a:gd name="connsiteX8" fmla="*/ 533400 w 708082"/>
                <a:gd name="connsiteY8" fmla="*/ 66884 h 481221"/>
                <a:gd name="connsiteX9" fmla="*/ 676275 w 708082"/>
                <a:gd name="connsiteY9" fmla="*/ 47834 h 481221"/>
                <a:gd name="connsiteX10" fmla="*/ 700087 w 708082"/>
                <a:gd name="connsiteY10" fmla="*/ 40690 h 481221"/>
                <a:gd name="connsiteX11" fmla="*/ 704849 w 708082"/>
                <a:gd name="connsiteY11" fmla="*/ 4971 h 481221"/>
                <a:gd name="connsiteX12" fmla="*/ 604837 w 708082"/>
                <a:gd name="connsiteY12" fmla="*/ 21640 h 481221"/>
                <a:gd name="connsiteX13" fmla="*/ 457200 w 708082"/>
                <a:gd name="connsiteY13" fmla="*/ 40690 h 481221"/>
                <a:gd name="connsiteX14" fmla="*/ 304800 w 708082"/>
                <a:gd name="connsiteY14" fmla="*/ 62121 h 481221"/>
                <a:gd name="connsiteX15" fmla="*/ 180975 w 708082"/>
                <a:gd name="connsiteY15" fmla="*/ 88315 h 481221"/>
                <a:gd name="connsiteX16" fmla="*/ 85725 w 708082"/>
                <a:gd name="connsiteY16" fmla="*/ 135940 h 481221"/>
                <a:gd name="connsiteX17" fmla="*/ 28575 w 708082"/>
                <a:gd name="connsiteY17" fmla="*/ 190709 h 481221"/>
                <a:gd name="connsiteX18" fmla="*/ 0 w 708082"/>
                <a:gd name="connsiteY18" fmla="*/ 255003 h 481221"/>
                <a:gd name="connsiteX19" fmla="*/ 4762 w 708082"/>
                <a:gd name="connsiteY19" fmla="*/ 324059 h 481221"/>
                <a:gd name="connsiteX20" fmla="*/ 33337 w 708082"/>
                <a:gd name="connsiteY20" fmla="*/ 481221 h 481221"/>
                <a:gd name="connsiteX21" fmla="*/ 38100 w 708082"/>
                <a:gd name="connsiteY21" fmla="*/ 428834 h 481221"/>
                <a:gd name="connsiteX0" fmla="*/ 38100 w 714672"/>
                <a:gd name="connsiteY0" fmla="*/ 423917 h 476304"/>
                <a:gd name="connsiteX1" fmla="*/ 23812 w 714672"/>
                <a:gd name="connsiteY1" fmla="*/ 338192 h 476304"/>
                <a:gd name="connsiteX2" fmla="*/ 23812 w 714672"/>
                <a:gd name="connsiteY2" fmla="*/ 271517 h 476304"/>
                <a:gd name="connsiteX3" fmla="*/ 47625 w 714672"/>
                <a:gd name="connsiteY3" fmla="*/ 214366 h 476304"/>
                <a:gd name="connsiteX4" fmla="*/ 95250 w 714672"/>
                <a:gd name="connsiteY4" fmla="*/ 176267 h 476304"/>
                <a:gd name="connsiteX5" fmla="*/ 154781 w 714672"/>
                <a:gd name="connsiteY5" fmla="*/ 142929 h 476304"/>
                <a:gd name="connsiteX6" fmla="*/ 259556 w 714672"/>
                <a:gd name="connsiteY6" fmla="*/ 107211 h 476304"/>
                <a:gd name="connsiteX7" fmla="*/ 390525 w 714672"/>
                <a:gd name="connsiteY7" fmla="*/ 83398 h 476304"/>
                <a:gd name="connsiteX8" fmla="*/ 533400 w 714672"/>
                <a:gd name="connsiteY8" fmla="*/ 61967 h 476304"/>
                <a:gd name="connsiteX9" fmla="*/ 676275 w 714672"/>
                <a:gd name="connsiteY9" fmla="*/ 42917 h 476304"/>
                <a:gd name="connsiteX10" fmla="*/ 700087 w 714672"/>
                <a:gd name="connsiteY10" fmla="*/ 35773 h 476304"/>
                <a:gd name="connsiteX11" fmla="*/ 704849 w 714672"/>
                <a:gd name="connsiteY11" fmla="*/ 54 h 476304"/>
                <a:gd name="connsiteX12" fmla="*/ 604837 w 714672"/>
                <a:gd name="connsiteY12" fmla="*/ 16723 h 476304"/>
                <a:gd name="connsiteX13" fmla="*/ 457200 w 714672"/>
                <a:gd name="connsiteY13" fmla="*/ 35773 h 476304"/>
                <a:gd name="connsiteX14" fmla="*/ 304800 w 714672"/>
                <a:gd name="connsiteY14" fmla="*/ 57204 h 476304"/>
                <a:gd name="connsiteX15" fmla="*/ 180975 w 714672"/>
                <a:gd name="connsiteY15" fmla="*/ 83398 h 476304"/>
                <a:gd name="connsiteX16" fmla="*/ 85725 w 714672"/>
                <a:gd name="connsiteY16" fmla="*/ 131023 h 476304"/>
                <a:gd name="connsiteX17" fmla="*/ 28575 w 714672"/>
                <a:gd name="connsiteY17" fmla="*/ 185792 h 476304"/>
                <a:gd name="connsiteX18" fmla="*/ 0 w 714672"/>
                <a:gd name="connsiteY18" fmla="*/ 250086 h 476304"/>
                <a:gd name="connsiteX19" fmla="*/ 4762 w 714672"/>
                <a:gd name="connsiteY19" fmla="*/ 319142 h 476304"/>
                <a:gd name="connsiteX20" fmla="*/ 33337 w 714672"/>
                <a:gd name="connsiteY20" fmla="*/ 476304 h 476304"/>
                <a:gd name="connsiteX21" fmla="*/ 38100 w 7146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76275 w 710072"/>
                <a:gd name="connsiteY9" fmla="*/ 42917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23887 w 710072"/>
                <a:gd name="connsiteY9" fmla="*/ 50061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1223"/>
                <a:gd name="connsiteY0" fmla="*/ 424328 h 476715"/>
                <a:gd name="connsiteX1" fmla="*/ 23812 w 711223"/>
                <a:gd name="connsiteY1" fmla="*/ 338603 h 476715"/>
                <a:gd name="connsiteX2" fmla="*/ 23812 w 711223"/>
                <a:gd name="connsiteY2" fmla="*/ 271928 h 476715"/>
                <a:gd name="connsiteX3" fmla="*/ 47625 w 711223"/>
                <a:gd name="connsiteY3" fmla="*/ 214777 h 476715"/>
                <a:gd name="connsiteX4" fmla="*/ 95250 w 711223"/>
                <a:gd name="connsiteY4" fmla="*/ 176678 h 476715"/>
                <a:gd name="connsiteX5" fmla="*/ 154781 w 711223"/>
                <a:gd name="connsiteY5" fmla="*/ 143340 h 476715"/>
                <a:gd name="connsiteX6" fmla="*/ 259556 w 711223"/>
                <a:gd name="connsiteY6" fmla="*/ 107622 h 476715"/>
                <a:gd name="connsiteX7" fmla="*/ 390525 w 711223"/>
                <a:gd name="connsiteY7" fmla="*/ 83809 h 476715"/>
                <a:gd name="connsiteX8" fmla="*/ 533400 w 711223"/>
                <a:gd name="connsiteY8" fmla="*/ 62378 h 476715"/>
                <a:gd name="connsiteX9" fmla="*/ 623887 w 711223"/>
                <a:gd name="connsiteY9" fmla="*/ 50472 h 476715"/>
                <a:gd name="connsiteX10" fmla="*/ 690562 w 711223"/>
                <a:gd name="connsiteY10" fmla="*/ 36184 h 476715"/>
                <a:gd name="connsiteX11" fmla="*/ 704849 w 711223"/>
                <a:gd name="connsiteY11" fmla="*/ 465 h 476715"/>
                <a:gd name="connsiteX12" fmla="*/ 604837 w 711223"/>
                <a:gd name="connsiteY12" fmla="*/ 17134 h 476715"/>
                <a:gd name="connsiteX13" fmla="*/ 457200 w 711223"/>
                <a:gd name="connsiteY13" fmla="*/ 36184 h 476715"/>
                <a:gd name="connsiteX14" fmla="*/ 304800 w 711223"/>
                <a:gd name="connsiteY14" fmla="*/ 57615 h 476715"/>
                <a:gd name="connsiteX15" fmla="*/ 180975 w 711223"/>
                <a:gd name="connsiteY15" fmla="*/ 83809 h 476715"/>
                <a:gd name="connsiteX16" fmla="*/ 85725 w 711223"/>
                <a:gd name="connsiteY16" fmla="*/ 131434 h 476715"/>
                <a:gd name="connsiteX17" fmla="*/ 28575 w 711223"/>
                <a:gd name="connsiteY17" fmla="*/ 186203 h 476715"/>
                <a:gd name="connsiteX18" fmla="*/ 0 w 711223"/>
                <a:gd name="connsiteY18" fmla="*/ 250497 h 476715"/>
                <a:gd name="connsiteX19" fmla="*/ 4762 w 711223"/>
                <a:gd name="connsiteY19" fmla="*/ 319553 h 476715"/>
                <a:gd name="connsiteX20" fmla="*/ 33337 w 711223"/>
                <a:gd name="connsiteY20" fmla="*/ 476715 h 476715"/>
                <a:gd name="connsiteX21" fmla="*/ 38100 w 711223"/>
                <a:gd name="connsiteY21" fmla="*/ 424328 h 476715"/>
                <a:gd name="connsiteX0" fmla="*/ 38100 w 703377"/>
                <a:gd name="connsiteY0" fmla="*/ 417449 h 469836"/>
                <a:gd name="connsiteX1" fmla="*/ 23812 w 703377"/>
                <a:gd name="connsiteY1" fmla="*/ 331724 h 469836"/>
                <a:gd name="connsiteX2" fmla="*/ 23812 w 703377"/>
                <a:gd name="connsiteY2" fmla="*/ 265049 h 469836"/>
                <a:gd name="connsiteX3" fmla="*/ 47625 w 703377"/>
                <a:gd name="connsiteY3" fmla="*/ 207898 h 469836"/>
                <a:gd name="connsiteX4" fmla="*/ 95250 w 703377"/>
                <a:gd name="connsiteY4" fmla="*/ 169799 h 469836"/>
                <a:gd name="connsiteX5" fmla="*/ 154781 w 703377"/>
                <a:gd name="connsiteY5" fmla="*/ 136461 h 469836"/>
                <a:gd name="connsiteX6" fmla="*/ 259556 w 703377"/>
                <a:gd name="connsiteY6" fmla="*/ 100743 h 469836"/>
                <a:gd name="connsiteX7" fmla="*/ 390525 w 703377"/>
                <a:gd name="connsiteY7" fmla="*/ 76930 h 469836"/>
                <a:gd name="connsiteX8" fmla="*/ 533400 w 703377"/>
                <a:gd name="connsiteY8" fmla="*/ 55499 h 469836"/>
                <a:gd name="connsiteX9" fmla="*/ 623887 w 703377"/>
                <a:gd name="connsiteY9" fmla="*/ 43593 h 469836"/>
                <a:gd name="connsiteX10" fmla="*/ 690562 w 703377"/>
                <a:gd name="connsiteY10" fmla="*/ 29305 h 469836"/>
                <a:gd name="connsiteX11" fmla="*/ 692942 w 703377"/>
                <a:gd name="connsiteY11" fmla="*/ 730 h 469836"/>
                <a:gd name="connsiteX12" fmla="*/ 604837 w 703377"/>
                <a:gd name="connsiteY12" fmla="*/ 10255 h 469836"/>
                <a:gd name="connsiteX13" fmla="*/ 457200 w 703377"/>
                <a:gd name="connsiteY13" fmla="*/ 29305 h 469836"/>
                <a:gd name="connsiteX14" fmla="*/ 304800 w 703377"/>
                <a:gd name="connsiteY14" fmla="*/ 50736 h 469836"/>
                <a:gd name="connsiteX15" fmla="*/ 180975 w 703377"/>
                <a:gd name="connsiteY15" fmla="*/ 76930 h 469836"/>
                <a:gd name="connsiteX16" fmla="*/ 85725 w 703377"/>
                <a:gd name="connsiteY16" fmla="*/ 124555 h 469836"/>
                <a:gd name="connsiteX17" fmla="*/ 28575 w 703377"/>
                <a:gd name="connsiteY17" fmla="*/ 179324 h 469836"/>
                <a:gd name="connsiteX18" fmla="*/ 0 w 703377"/>
                <a:gd name="connsiteY18" fmla="*/ 243618 h 469836"/>
                <a:gd name="connsiteX19" fmla="*/ 4762 w 703377"/>
                <a:gd name="connsiteY19" fmla="*/ 312674 h 469836"/>
                <a:gd name="connsiteX20" fmla="*/ 33337 w 703377"/>
                <a:gd name="connsiteY20" fmla="*/ 469836 h 469836"/>
                <a:gd name="connsiteX21" fmla="*/ 38100 w 703377"/>
                <a:gd name="connsiteY21" fmla="*/ 417449 h 469836"/>
                <a:gd name="connsiteX0" fmla="*/ 38100 w 698061"/>
                <a:gd name="connsiteY0" fmla="*/ 421928 h 474315"/>
                <a:gd name="connsiteX1" fmla="*/ 23812 w 698061"/>
                <a:gd name="connsiteY1" fmla="*/ 336203 h 474315"/>
                <a:gd name="connsiteX2" fmla="*/ 23812 w 698061"/>
                <a:gd name="connsiteY2" fmla="*/ 269528 h 474315"/>
                <a:gd name="connsiteX3" fmla="*/ 47625 w 698061"/>
                <a:gd name="connsiteY3" fmla="*/ 212377 h 474315"/>
                <a:gd name="connsiteX4" fmla="*/ 95250 w 698061"/>
                <a:gd name="connsiteY4" fmla="*/ 174278 h 474315"/>
                <a:gd name="connsiteX5" fmla="*/ 154781 w 698061"/>
                <a:gd name="connsiteY5" fmla="*/ 140940 h 474315"/>
                <a:gd name="connsiteX6" fmla="*/ 259556 w 698061"/>
                <a:gd name="connsiteY6" fmla="*/ 105222 h 474315"/>
                <a:gd name="connsiteX7" fmla="*/ 390525 w 698061"/>
                <a:gd name="connsiteY7" fmla="*/ 81409 h 474315"/>
                <a:gd name="connsiteX8" fmla="*/ 533400 w 698061"/>
                <a:gd name="connsiteY8" fmla="*/ 59978 h 474315"/>
                <a:gd name="connsiteX9" fmla="*/ 623887 w 698061"/>
                <a:gd name="connsiteY9" fmla="*/ 48072 h 474315"/>
                <a:gd name="connsiteX10" fmla="*/ 690562 w 698061"/>
                <a:gd name="connsiteY10" fmla="*/ 33784 h 474315"/>
                <a:gd name="connsiteX11" fmla="*/ 692942 w 698061"/>
                <a:gd name="connsiteY11" fmla="*/ 5209 h 474315"/>
                <a:gd name="connsiteX12" fmla="*/ 604837 w 698061"/>
                <a:gd name="connsiteY12" fmla="*/ 14734 h 474315"/>
                <a:gd name="connsiteX13" fmla="*/ 457200 w 698061"/>
                <a:gd name="connsiteY13" fmla="*/ 33784 h 474315"/>
                <a:gd name="connsiteX14" fmla="*/ 304800 w 698061"/>
                <a:gd name="connsiteY14" fmla="*/ 55215 h 474315"/>
                <a:gd name="connsiteX15" fmla="*/ 180975 w 698061"/>
                <a:gd name="connsiteY15" fmla="*/ 81409 h 474315"/>
                <a:gd name="connsiteX16" fmla="*/ 85725 w 698061"/>
                <a:gd name="connsiteY16" fmla="*/ 129034 h 474315"/>
                <a:gd name="connsiteX17" fmla="*/ 28575 w 698061"/>
                <a:gd name="connsiteY17" fmla="*/ 183803 h 474315"/>
                <a:gd name="connsiteX18" fmla="*/ 0 w 698061"/>
                <a:gd name="connsiteY18" fmla="*/ 248097 h 474315"/>
                <a:gd name="connsiteX19" fmla="*/ 4762 w 698061"/>
                <a:gd name="connsiteY19" fmla="*/ 317153 h 474315"/>
                <a:gd name="connsiteX20" fmla="*/ 33337 w 698061"/>
                <a:gd name="connsiteY20" fmla="*/ 474315 h 474315"/>
                <a:gd name="connsiteX21" fmla="*/ 38100 w 698061"/>
                <a:gd name="connsiteY21" fmla="*/ 421928 h 474315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47625 w 697285"/>
                <a:gd name="connsiteY3" fmla="*/ 208456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66675 w 697285"/>
                <a:gd name="connsiteY0" fmla="*/ 382289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66675 w 697285"/>
                <a:gd name="connsiteY21" fmla="*/ 382289 h 470394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4762 w 697285"/>
                <a:gd name="connsiteY19" fmla="*/ 313232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30956 w 697285"/>
                <a:gd name="connsiteY19" fmla="*/ 298944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50006 w 680616"/>
                <a:gd name="connsiteY0" fmla="*/ 382289 h 437056"/>
                <a:gd name="connsiteX1" fmla="*/ 28575 w 680616"/>
                <a:gd name="connsiteY1" fmla="*/ 260845 h 437056"/>
                <a:gd name="connsiteX2" fmla="*/ 28575 w 680616"/>
                <a:gd name="connsiteY2" fmla="*/ 215600 h 437056"/>
                <a:gd name="connsiteX3" fmla="*/ 45244 w 680616"/>
                <a:gd name="connsiteY3" fmla="*/ 187025 h 437056"/>
                <a:gd name="connsiteX4" fmla="*/ 78581 w 680616"/>
                <a:gd name="connsiteY4" fmla="*/ 170357 h 437056"/>
                <a:gd name="connsiteX5" fmla="*/ 138112 w 680616"/>
                <a:gd name="connsiteY5" fmla="*/ 137019 h 437056"/>
                <a:gd name="connsiteX6" fmla="*/ 242887 w 680616"/>
                <a:gd name="connsiteY6" fmla="*/ 101301 h 437056"/>
                <a:gd name="connsiteX7" fmla="*/ 373856 w 680616"/>
                <a:gd name="connsiteY7" fmla="*/ 77488 h 437056"/>
                <a:gd name="connsiteX8" fmla="*/ 516731 w 680616"/>
                <a:gd name="connsiteY8" fmla="*/ 56057 h 437056"/>
                <a:gd name="connsiteX9" fmla="*/ 607218 w 680616"/>
                <a:gd name="connsiteY9" fmla="*/ 44151 h 437056"/>
                <a:gd name="connsiteX10" fmla="*/ 673893 w 680616"/>
                <a:gd name="connsiteY10" fmla="*/ 29863 h 437056"/>
                <a:gd name="connsiteX11" fmla="*/ 676273 w 680616"/>
                <a:gd name="connsiteY11" fmla="*/ 1288 h 437056"/>
                <a:gd name="connsiteX12" fmla="*/ 588168 w 680616"/>
                <a:gd name="connsiteY12" fmla="*/ 10813 h 437056"/>
                <a:gd name="connsiteX13" fmla="*/ 440531 w 680616"/>
                <a:gd name="connsiteY13" fmla="*/ 29863 h 437056"/>
                <a:gd name="connsiteX14" fmla="*/ 288131 w 680616"/>
                <a:gd name="connsiteY14" fmla="*/ 51294 h 437056"/>
                <a:gd name="connsiteX15" fmla="*/ 164306 w 680616"/>
                <a:gd name="connsiteY15" fmla="*/ 77488 h 437056"/>
                <a:gd name="connsiteX16" fmla="*/ 69056 w 680616"/>
                <a:gd name="connsiteY16" fmla="*/ 125113 h 437056"/>
                <a:gd name="connsiteX17" fmla="*/ 11906 w 680616"/>
                <a:gd name="connsiteY17" fmla="*/ 179882 h 437056"/>
                <a:gd name="connsiteX18" fmla="*/ 0 w 680616"/>
                <a:gd name="connsiteY18" fmla="*/ 241795 h 437056"/>
                <a:gd name="connsiteX19" fmla="*/ 14287 w 680616"/>
                <a:gd name="connsiteY19" fmla="*/ 298944 h 437056"/>
                <a:gd name="connsiteX20" fmla="*/ 30956 w 680616"/>
                <a:gd name="connsiteY20" fmla="*/ 437056 h 437056"/>
                <a:gd name="connsiteX21" fmla="*/ 50006 w 680616"/>
                <a:gd name="connsiteY21" fmla="*/ 382289 h 43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80616" h="437056">
                  <a:moveTo>
                    <a:pt x="50006" y="382289"/>
                  </a:moveTo>
                  <a:lnTo>
                    <a:pt x="28575" y="260845"/>
                  </a:lnTo>
                  <a:lnTo>
                    <a:pt x="28575" y="215600"/>
                  </a:lnTo>
                  <a:lnTo>
                    <a:pt x="45244" y="187025"/>
                  </a:lnTo>
                  <a:lnTo>
                    <a:pt x="78581" y="170357"/>
                  </a:lnTo>
                  <a:lnTo>
                    <a:pt x="138112" y="137019"/>
                  </a:lnTo>
                  <a:lnTo>
                    <a:pt x="242887" y="101301"/>
                  </a:lnTo>
                  <a:lnTo>
                    <a:pt x="373856" y="77488"/>
                  </a:lnTo>
                  <a:lnTo>
                    <a:pt x="516731" y="56057"/>
                  </a:lnTo>
                  <a:cubicBezTo>
                    <a:pt x="555625" y="50501"/>
                    <a:pt x="577056" y="48120"/>
                    <a:pt x="607218" y="44151"/>
                  </a:cubicBezTo>
                  <a:lnTo>
                    <a:pt x="673893" y="29863"/>
                  </a:lnTo>
                  <a:cubicBezTo>
                    <a:pt x="690562" y="16369"/>
                    <a:pt x="670228" y="9983"/>
                    <a:pt x="676273" y="1288"/>
                  </a:cubicBezTo>
                  <a:cubicBezTo>
                    <a:pt x="679565" y="-3447"/>
                    <a:pt x="627458" y="6051"/>
                    <a:pt x="588168" y="10813"/>
                  </a:cubicBezTo>
                  <a:lnTo>
                    <a:pt x="440531" y="29863"/>
                  </a:lnTo>
                  <a:lnTo>
                    <a:pt x="288131" y="51294"/>
                  </a:lnTo>
                  <a:lnTo>
                    <a:pt x="164306" y="77488"/>
                  </a:lnTo>
                  <a:lnTo>
                    <a:pt x="69056" y="125113"/>
                  </a:lnTo>
                  <a:lnTo>
                    <a:pt x="11906" y="179882"/>
                  </a:lnTo>
                  <a:lnTo>
                    <a:pt x="0" y="241795"/>
                  </a:lnTo>
                  <a:lnTo>
                    <a:pt x="14287" y="298944"/>
                  </a:lnTo>
                  <a:cubicBezTo>
                    <a:pt x="18256" y="315613"/>
                    <a:pt x="26987" y="420387"/>
                    <a:pt x="30956" y="437056"/>
                  </a:cubicBezTo>
                  <a:lnTo>
                    <a:pt x="50006" y="382289"/>
                  </a:lnTo>
                  <a:close/>
                </a:path>
              </a:pathLst>
            </a:custGeom>
            <a:solidFill>
              <a:srgbClr val="000000">
                <a:alpha val="49804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319337" y="2590801"/>
              <a:ext cx="190500" cy="661987"/>
            </a:xfrm>
            <a:custGeom>
              <a:avLst/>
              <a:gdLst>
                <a:gd name="connsiteX0" fmla="*/ 2381 w 176212"/>
                <a:gd name="connsiteY0" fmla="*/ 54769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4769 h 657225"/>
                <a:gd name="connsiteX0" fmla="*/ 2381 w 176212"/>
                <a:gd name="connsiteY0" fmla="*/ 57150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85724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47625 h 647700"/>
                <a:gd name="connsiteX1" fmla="*/ 40481 w 176212"/>
                <a:gd name="connsiteY1" fmla="*/ 57151 h 647700"/>
                <a:gd name="connsiteX2" fmla="*/ 61912 w 176212"/>
                <a:gd name="connsiteY2" fmla="*/ 95250 h 647700"/>
                <a:gd name="connsiteX3" fmla="*/ 83343 w 176212"/>
                <a:gd name="connsiteY3" fmla="*/ 176212 h 647700"/>
                <a:gd name="connsiteX4" fmla="*/ 111918 w 176212"/>
                <a:gd name="connsiteY4" fmla="*/ 330994 h 647700"/>
                <a:gd name="connsiteX5" fmla="*/ 142875 w 176212"/>
                <a:gd name="connsiteY5" fmla="*/ 478631 h 647700"/>
                <a:gd name="connsiteX6" fmla="*/ 176212 w 176212"/>
                <a:gd name="connsiteY6" fmla="*/ 647700 h 647700"/>
                <a:gd name="connsiteX7" fmla="*/ 121443 w 176212"/>
                <a:gd name="connsiteY7" fmla="*/ 300038 h 647700"/>
                <a:gd name="connsiteX8" fmla="*/ 85724 w 176212"/>
                <a:gd name="connsiteY8" fmla="*/ 97631 h 647700"/>
                <a:gd name="connsiteX9" fmla="*/ 71437 w 176212"/>
                <a:gd name="connsiteY9" fmla="*/ 35719 h 647700"/>
                <a:gd name="connsiteX10" fmla="*/ 42863 w 176212"/>
                <a:gd name="connsiteY10" fmla="*/ 4762 h 647700"/>
                <a:gd name="connsiteX11" fmla="*/ 0 w 176212"/>
                <a:gd name="connsiteY11" fmla="*/ 0 h 647700"/>
                <a:gd name="connsiteX12" fmla="*/ 2381 w 176212"/>
                <a:gd name="connsiteY12" fmla="*/ 47625 h 647700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2863 w 176212"/>
                <a:gd name="connsiteY10" fmla="*/ 11905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42874 w 176212"/>
                <a:gd name="connsiteY7" fmla="*/ 307181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83356"/>
                <a:gd name="connsiteY0" fmla="*/ 54768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54768 h 654843"/>
                <a:gd name="connsiteX0" fmla="*/ 2381 w 183356"/>
                <a:gd name="connsiteY0" fmla="*/ 33336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52400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9524 w 190499"/>
                <a:gd name="connsiteY0" fmla="*/ 40480 h 661987"/>
                <a:gd name="connsiteX1" fmla="*/ 57149 w 190499"/>
                <a:gd name="connsiteY1" fmla="*/ 54770 h 661987"/>
                <a:gd name="connsiteX2" fmla="*/ 90487 w 190499"/>
                <a:gd name="connsiteY2" fmla="*/ 102393 h 661987"/>
                <a:gd name="connsiteX3" fmla="*/ 111917 w 190499"/>
                <a:gd name="connsiteY3" fmla="*/ 190499 h 661987"/>
                <a:gd name="connsiteX4" fmla="*/ 133348 w 190499"/>
                <a:gd name="connsiteY4" fmla="*/ 340518 h 661987"/>
                <a:gd name="connsiteX5" fmla="*/ 159543 w 190499"/>
                <a:gd name="connsiteY5" fmla="*/ 492918 h 661987"/>
                <a:gd name="connsiteX6" fmla="*/ 190499 w 190499"/>
                <a:gd name="connsiteY6" fmla="*/ 661987 h 661987"/>
                <a:gd name="connsiteX7" fmla="*/ 150017 w 190499"/>
                <a:gd name="connsiteY7" fmla="*/ 314325 h 661987"/>
                <a:gd name="connsiteX8" fmla="*/ 123824 w 190499"/>
                <a:gd name="connsiteY8" fmla="*/ 107155 h 661987"/>
                <a:gd name="connsiteX9" fmla="*/ 83343 w 190499"/>
                <a:gd name="connsiteY9" fmla="*/ 21431 h 661987"/>
                <a:gd name="connsiteX10" fmla="*/ 52387 w 190499"/>
                <a:gd name="connsiteY10" fmla="*/ 11905 h 661987"/>
                <a:gd name="connsiteX11" fmla="*/ 0 w 190499"/>
                <a:gd name="connsiteY11" fmla="*/ 0 h 661987"/>
                <a:gd name="connsiteX12" fmla="*/ 9524 w 190499"/>
                <a:gd name="connsiteY12" fmla="*/ 40480 h 661987"/>
                <a:gd name="connsiteX0" fmla="*/ 0 w 190500"/>
                <a:gd name="connsiteY0" fmla="*/ 42861 h 661987"/>
                <a:gd name="connsiteX1" fmla="*/ 57150 w 190500"/>
                <a:gd name="connsiteY1" fmla="*/ 54770 h 661987"/>
                <a:gd name="connsiteX2" fmla="*/ 90488 w 190500"/>
                <a:gd name="connsiteY2" fmla="*/ 102393 h 661987"/>
                <a:gd name="connsiteX3" fmla="*/ 111918 w 190500"/>
                <a:gd name="connsiteY3" fmla="*/ 190499 h 661987"/>
                <a:gd name="connsiteX4" fmla="*/ 133349 w 190500"/>
                <a:gd name="connsiteY4" fmla="*/ 340518 h 661987"/>
                <a:gd name="connsiteX5" fmla="*/ 159544 w 190500"/>
                <a:gd name="connsiteY5" fmla="*/ 492918 h 661987"/>
                <a:gd name="connsiteX6" fmla="*/ 190500 w 190500"/>
                <a:gd name="connsiteY6" fmla="*/ 661987 h 661987"/>
                <a:gd name="connsiteX7" fmla="*/ 150018 w 190500"/>
                <a:gd name="connsiteY7" fmla="*/ 314325 h 661987"/>
                <a:gd name="connsiteX8" fmla="*/ 123825 w 190500"/>
                <a:gd name="connsiteY8" fmla="*/ 107155 h 661987"/>
                <a:gd name="connsiteX9" fmla="*/ 83344 w 190500"/>
                <a:gd name="connsiteY9" fmla="*/ 21431 h 661987"/>
                <a:gd name="connsiteX10" fmla="*/ 52388 w 190500"/>
                <a:gd name="connsiteY10" fmla="*/ 11905 h 661987"/>
                <a:gd name="connsiteX11" fmla="*/ 1 w 190500"/>
                <a:gd name="connsiteY11" fmla="*/ 0 h 661987"/>
                <a:gd name="connsiteX12" fmla="*/ 0 w 190500"/>
                <a:gd name="connsiteY12" fmla="*/ 42861 h 661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0500" h="661987">
                  <a:moveTo>
                    <a:pt x="0" y="42861"/>
                  </a:moveTo>
                  <a:lnTo>
                    <a:pt x="57150" y="54770"/>
                  </a:lnTo>
                  <a:lnTo>
                    <a:pt x="90488" y="102393"/>
                  </a:lnTo>
                  <a:cubicBezTo>
                    <a:pt x="90488" y="131762"/>
                    <a:pt x="111918" y="161130"/>
                    <a:pt x="111918" y="190499"/>
                  </a:cubicBezTo>
                  <a:lnTo>
                    <a:pt x="133349" y="340518"/>
                  </a:lnTo>
                  <a:lnTo>
                    <a:pt x="159544" y="492918"/>
                  </a:lnTo>
                  <a:lnTo>
                    <a:pt x="190500" y="661987"/>
                  </a:lnTo>
                  <a:lnTo>
                    <a:pt x="150018" y="314325"/>
                  </a:lnTo>
                  <a:lnTo>
                    <a:pt x="123825" y="107155"/>
                  </a:lnTo>
                  <a:lnTo>
                    <a:pt x="83344" y="21431"/>
                  </a:lnTo>
                  <a:lnTo>
                    <a:pt x="52388" y="11905"/>
                  </a:lnTo>
                  <a:lnTo>
                    <a:pt x="1" y="0"/>
                  </a:lnTo>
                  <a:cubicBezTo>
                    <a:pt x="1" y="14287"/>
                    <a:pt x="0" y="28574"/>
                    <a:pt x="0" y="42861"/>
                  </a:cubicBez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536031" y="2840770"/>
              <a:ext cx="192882" cy="421544"/>
            </a:xfrm>
            <a:custGeom>
              <a:avLst/>
              <a:gdLst>
                <a:gd name="connsiteX0" fmla="*/ 138112 w 138112"/>
                <a:gd name="connsiteY0" fmla="*/ 9525 h 378619"/>
                <a:gd name="connsiteX1" fmla="*/ 90487 w 138112"/>
                <a:gd name="connsiteY1" fmla="*/ 38100 h 378619"/>
                <a:gd name="connsiteX2" fmla="*/ 54769 w 138112"/>
                <a:gd name="connsiteY2" fmla="*/ 80963 h 378619"/>
                <a:gd name="connsiteX3" fmla="*/ 30956 w 138112"/>
                <a:gd name="connsiteY3" fmla="*/ 121444 h 378619"/>
                <a:gd name="connsiteX4" fmla="*/ 23812 w 138112"/>
                <a:gd name="connsiteY4" fmla="*/ 185738 h 378619"/>
                <a:gd name="connsiteX5" fmla="*/ 28575 w 138112"/>
                <a:gd name="connsiteY5" fmla="*/ 311944 h 378619"/>
                <a:gd name="connsiteX6" fmla="*/ 33337 w 138112"/>
                <a:gd name="connsiteY6" fmla="*/ 378619 h 378619"/>
                <a:gd name="connsiteX7" fmla="*/ 0 w 138112"/>
                <a:gd name="connsiteY7" fmla="*/ 142875 h 378619"/>
                <a:gd name="connsiteX8" fmla="*/ 11906 w 138112"/>
                <a:gd name="connsiteY8" fmla="*/ 102394 h 378619"/>
                <a:gd name="connsiteX9" fmla="*/ 30956 w 138112"/>
                <a:gd name="connsiteY9" fmla="*/ 52388 h 378619"/>
                <a:gd name="connsiteX10" fmla="*/ 85725 w 138112"/>
                <a:gd name="connsiteY10" fmla="*/ 0 h 378619"/>
                <a:gd name="connsiteX11" fmla="*/ 138112 w 138112"/>
                <a:gd name="connsiteY11" fmla="*/ 9525 h 378619"/>
                <a:gd name="connsiteX0" fmla="*/ 138112 w 152400"/>
                <a:gd name="connsiteY0" fmla="*/ 38221 h 407315"/>
                <a:gd name="connsiteX1" fmla="*/ 90487 w 152400"/>
                <a:gd name="connsiteY1" fmla="*/ 66796 h 407315"/>
                <a:gd name="connsiteX2" fmla="*/ 54769 w 152400"/>
                <a:gd name="connsiteY2" fmla="*/ 109659 h 407315"/>
                <a:gd name="connsiteX3" fmla="*/ 30956 w 152400"/>
                <a:gd name="connsiteY3" fmla="*/ 150140 h 407315"/>
                <a:gd name="connsiteX4" fmla="*/ 23812 w 152400"/>
                <a:gd name="connsiteY4" fmla="*/ 214434 h 407315"/>
                <a:gd name="connsiteX5" fmla="*/ 28575 w 152400"/>
                <a:gd name="connsiteY5" fmla="*/ 340640 h 407315"/>
                <a:gd name="connsiteX6" fmla="*/ 33337 w 152400"/>
                <a:gd name="connsiteY6" fmla="*/ 407315 h 407315"/>
                <a:gd name="connsiteX7" fmla="*/ 0 w 152400"/>
                <a:gd name="connsiteY7" fmla="*/ 171571 h 407315"/>
                <a:gd name="connsiteX8" fmla="*/ 11906 w 152400"/>
                <a:gd name="connsiteY8" fmla="*/ 131090 h 407315"/>
                <a:gd name="connsiteX9" fmla="*/ 30956 w 152400"/>
                <a:gd name="connsiteY9" fmla="*/ 81084 h 407315"/>
                <a:gd name="connsiteX10" fmla="*/ 85725 w 152400"/>
                <a:gd name="connsiteY10" fmla="*/ 28696 h 407315"/>
                <a:gd name="connsiteX11" fmla="*/ 152400 w 152400"/>
                <a:gd name="connsiteY11" fmla="*/ 121 h 407315"/>
                <a:gd name="connsiteX12" fmla="*/ 138112 w 152400"/>
                <a:gd name="connsiteY12" fmla="*/ 38221 h 407315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30956 w 152400"/>
                <a:gd name="connsiteY9" fmla="*/ 81065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50006 w 152400"/>
                <a:gd name="connsiteY5" fmla="*/ 300140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395390"/>
                <a:gd name="connsiteX1" fmla="*/ 90487 w 152400"/>
                <a:gd name="connsiteY1" fmla="*/ 66777 h 395390"/>
                <a:gd name="connsiteX2" fmla="*/ 61912 w 152400"/>
                <a:gd name="connsiteY2" fmla="*/ 109640 h 395390"/>
                <a:gd name="connsiteX3" fmla="*/ 42862 w 152400"/>
                <a:gd name="connsiteY3" fmla="*/ 157264 h 395390"/>
                <a:gd name="connsiteX4" fmla="*/ 40481 w 152400"/>
                <a:gd name="connsiteY4" fmla="*/ 216796 h 395390"/>
                <a:gd name="connsiteX5" fmla="*/ 50006 w 152400"/>
                <a:gd name="connsiteY5" fmla="*/ 300140 h 395390"/>
                <a:gd name="connsiteX6" fmla="*/ 50006 w 152400"/>
                <a:gd name="connsiteY6" fmla="*/ 395390 h 395390"/>
                <a:gd name="connsiteX7" fmla="*/ 0 w 152400"/>
                <a:gd name="connsiteY7" fmla="*/ 171552 h 395390"/>
                <a:gd name="connsiteX8" fmla="*/ 23812 w 152400"/>
                <a:gd name="connsiteY8" fmla="*/ 140596 h 395390"/>
                <a:gd name="connsiteX9" fmla="*/ 42862 w 152400"/>
                <a:gd name="connsiteY9" fmla="*/ 88209 h 395390"/>
                <a:gd name="connsiteX10" fmla="*/ 85725 w 152400"/>
                <a:gd name="connsiteY10" fmla="*/ 35821 h 395390"/>
                <a:gd name="connsiteX11" fmla="*/ 152400 w 152400"/>
                <a:gd name="connsiteY11" fmla="*/ 102 h 395390"/>
                <a:gd name="connsiteX12" fmla="*/ 138112 w 152400"/>
                <a:gd name="connsiteY12" fmla="*/ 38202 h 395390"/>
                <a:gd name="connsiteX0" fmla="*/ 114300 w 128588"/>
                <a:gd name="connsiteY0" fmla="*/ 38202 h 395390"/>
                <a:gd name="connsiteX1" fmla="*/ 66675 w 128588"/>
                <a:gd name="connsiteY1" fmla="*/ 66777 h 395390"/>
                <a:gd name="connsiteX2" fmla="*/ 38100 w 128588"/>
                <a:gd name="connsiteY2" fmla="*/ 109640 h 395390"/>
                <a:gd name="connsiteX3" fmla="*/ 19050 w 128588"/>
                <a:gd name="connsiteY3" fmla="*/ 157264 h 395390"/>
                <a:gd name="connsiteX4" fmla="*/ 16669 w 128588"/>
                <a:gd name="connsiteY4" fmla="*/ 216796 h 395390"/>
                <a:gd name="connsiteX5" fmla="*/ 26194 w 128588"/>
                <a:gd name="connsiteY5" fmla="*/ 300140 h 395390"/>
                <a:gd name="connsiteX6" fmla="*/ 26194 w 128588"/>
                <a:gd name="connsiteY6" fmla="*/ 395390 h 395390"/>
                <a:gd name="connsiteX7" fmla="*/ 0 w 128588"/>
                <a:gd name="connsiteY7" fmla="*/ 190602 h 395390"/>
                <a:gd name="connsiteX8" fmla="*/ 0 w 128588"/>
                <a:gd name="connsiteY8" fmla="*/ 140596 h 395390"/>
                <a:gd name="connsiteX9" fmla="*/ 19050 w 128588"/>
                <a:gd name="connsiteY9" fmla="*/ 88209 h 395390"/>
                <a:gd name="connsiteX10" fmla="*/ 61913 w 128588"/>
                <a:gd name="connsiteY10" fmla="*/ 35821 h 395390"/>
                <a:gd name="connsiteX11" fmla="*/ 128588 w 128588"/>
                <a:gd name="connsiteY11" fmla="*/ 102 h 395390"/>
                <a:gd name="connsiteX12" fmla="*/ 114300 w 128588"/>
                <a:gd name="connsiteY12" fmla="*/ 38202 h 395390"/>
                <a:gd name="connsiteX0" fmla="*/ 178594 w 178594"/>
                <a:gd name="connsiteY0" fmla="*/ 23915 h 395390"/>
                <a:gd name="connsiteX1" fmla="*/ 66675 w 178594"/>
                <a:gd name="connsiteY1" fmla="*/ 66777 h 395390"/>
                <a:gd name="connsiteX2" fmla="*/ 38100 w 178594"/>
                <a:gd name="connsiteY2" fmla="*/ 109640 h 395390"/>
                <a:gd name="connsiteX3" fmla="*/ 19050 w 178594"/>
                <a:gd name="connsiteY3" fmla="*/ 157264 h 395390"/>
                <a:gd name="connsiteX4" fmla="*/ 16669 w 178594"/>
                <a:gd name="connsiteY4" fmla="*/ 216796 h 395390"/>
                <a:gd name="connsiteX5" fmla="*/ 26194 w 178594"/>
                <a:gd name="connsiteY5" fmla="*/ 300140 h 395390"/>
                <a:gd name="connsiteX6" fmla="*/ 26194 w 178594"/>
                <a:gd name="connsiteY6" fmla="*/ 395390 h 395390"/>
                <a:gd name="connsiteX7" fmla="*/ 0 w 178594"/>
                <a:gd name="connsiteY7" fmla="*/ 190602 h 395390"/>
                <a:gd name="connsiteX8" fmla="*/ 0 w 178594"/>
                <a:gd name="connsiteY8" fmla="*/ 140596 h 395390"/>
                <a:gd name="connsiteX9" fmla="*/ 19050 w 178594"/>
                <a:gd name="connsiteY9" fmla="*/ 88209 h 395390"/>
                <a:gd name="connsiteX10" fmla="*/ 61913 w 178594"/>
                <a:gd name="connsiteY10" fmla="*/ 35821 h 395390"/>
                <a:gd name="connsiteX11" fmla="*/ 128588 w 178594"/>
                <a:gd name="connsiteY11" fmla="*/ 102 h 395390"/>
                <a:gd name="connsiteX12" fmla="*/ 178594 w 178594"/>
                <a:gd name="connsiteY12" fmla="*/ 23915 h 395390"/>
                <a:gd name="connsiteX0" fmla="*/ 178594 w 192882"/>
                <a:gd name="connsiteY0" fmla="*/ 50069 h 421544"/>
                <a:gd name="connsiteX1" fmla="*/ 66675 w 192882"/>
                <a:gd name="connsiteY1" fmla="*/ 92931 h 421544"/>
                <a:gd name="connsiteX2" fmla="*/ 38100 w 192882"/>
                <a:gd name="connsiteY2" fmla="*/ 135794 h 421544"/>
                <a:gd name="connsiteX3" fmla="*/ 19050 w 192882"/>
                <a:gd name="connsiteY3" fmla="*/ 183418 h 421544"/>
                <a:gd name="connsiteX4" fmla="*/ 16669 w 192882"/>
                <a:gd name="connsiteY4" fmla="*/ 242950 h 421544"/>
                <a:gd name="connsiteX5" fmla="*/ 26194 w 192882"/>
                <a:gd name="connsiteY5" fmla="*/ 326294 h 421544"/>
                <a:gd name="connsiteX6" fmla="*/ 26194 w 192882"/>
                <a:gd name="connsiteY6" fmla="*/ 421544 h 421544"/>
                <a:gd name="connsiteX7" fmla="*/ 0 w 192882"/>
                <a:gd name="connsiteY7" fmla="*/ 216756 h 421544"/>
                <a:gd name="connsiteX8" fmla="*/ 0 w 192882"/>
                <a:gd name="connsiteY8" fmla="*/ 166750 h 421544"/>
                <a:gd name="connsiteX9" fmla="*/ 19050 w 192882"/>
                <a:gd name="connsiteY9" fmla="*/ 114363 h 421544"/>
                <a:gd name="connsiteX10" fmla="*/ 61913 w 192882"/>
                <a:gd name="connsiteY10" fmla="*/ 61975 h 421544"/>
                <a:gd name="connsiteX11" fmla="*/ 192882 w 192882"/>
                <a:gd name="connsiteY11" fmla="*/ 62 h 421544"/>
                <a:gd name="connsiteX12" fmla="*/ 178594 w 192882"/>
                <a:gd name="connsiteY12" fmla="*/ 50069 h 4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882" h="421544">
                  <a:moveTo>
                    <a:pt x="178594" y="50069"/>
                  </a:moveTo>
                  <a:lnTo>
                    <a:pt x="66675" y="92931"/>
                  </a:lnTo>
                  <a:lnTo>
                    <a:pt x="38100" y="135794"/>
                  </a:lnTo>
                  <a:lnTo>
                    <a:pt x="19050" y="183418"/>
                  </a:lnTo>
                  <a:cubicBezTo>
                    <a:pt x="18256" y="203262"/>
                    <a:pt x="17463" y="223106"/>
                    <a:pt x="16669" y="242950"/>
                  </a:cubicBezTo>
                  <a:lnTo>
                    <a:pt x="26194" y="326294"/>
                  </a:lnTo>
                  <a:lnTo>
                    <a:pt x="26194" y="421544"/>
                  </a:lnTo>
                  <a:lnTo>
                    <a:pt x="0" y="216756"/>
                  </a:lnTo>
                  <a:lnTo>
                    <a:pt x="0" y="166750"/>
                  </a:lnTo>
                  <a:lnTo>
                    <a:pt x="19050" y="114363"/>
                  </a:lnTo>
                  <a:lnTo>
                    <a:pt x="61913" y="61975"/>
                  </a:lnTo>
                  <a:cubicBezTo>
                    <a:pt x="69057" y="64356"/>
                    <a:pt x="185738" y="-2319"/>
                    <a:pt x="192882" y="62"/>
                  </a:cubicBezTo>
                  <a:lnTo>
                    <a:pt x="178594" y="50069"/>
                  </a:lnTo>
                  <a:close/>
                </a:path>
              </a:pathLst>
            </a:custGeom>
            <a:solidFill>
              <a:schemeClr val="tx1">
                <a:alpha val="50196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445544" y="1650207"/>
              <a:ext cx="76200" cy="261937"/>
            </a:xfrm>
            <a:custGeom>
              <a:avLst/>
              <a:gdLst>
                <a:gd name="connsiteX0" fmla="*/ 76200 w 76200"/>
                <a:gd name="connsiteY0" fmla="*/ 0 h 269081"/>
                <a:gd name="connsiteX1" fmla="*/ 23812 w 76200"/>
                <a:gd name="connsiteY1" fmla="*/ 23812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9531 w 76200"/>
                <a:gd name="connsiteY1" fmla="*/ 11906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1937"/>
                <a:gd name="connsiteX1" fmla="*/ 59531 w 76200"/>
                <a:gd name="connsiteY1" fmla="*/ 4762 h 261937"/>
                <a:gd name="connsiteX2" fmla="*/ 52387 w 76200"/>
                <a:gd name="connsiteY2" fmla="*/ 35717 h 261937"/>
                <a:gd name="connsiteX3" fmla="*/ 47625 w 76200"/>
                <a:gd name="connsiteY3" fmla="*/ 76199 h 261937"/>
                <a:gd name="connsiteX4" fmla="*/ 42863 w 76200"/>
                <a:gd name="connsiteY4" fmla="*/ 138113 h 261937"/>
                <a:gd name="connsiteX5" fmla="*/ 35719 w 76200"/>
                <a:gd name="connsiteY5" fmla="*/ 207168 h 261937"/>
                <a:gd name="connsiteX6" fmla="*/ 26194 w 76200"/>
                <a:gd name="connsiteY6" fmla="*/ 240506 h 261937"/>
                <a:gd name="connsiteX7" fmla="*/ 0 w 76200"/>
                <a:gd name="connsiteY7" fmla="*/ 261937 h 261937"/>
                <a:gd name="connsiteX8" fmla="*/ 40481 w 76200"/>
                <a:gd name="connsiteY8" fmla="*/ 235743 h 261937"/>
                <a:gd name="connsiteX9" fmla="*/ 52387 w 76200"/>
                <a:gd name="connsiteY9" fmla="*/ 159543 h 261937"/>
                <a:gd name="connsiteX10" fmla="*/ 61912 w 76200"/>
                <a:gd name="connsiteY10" fmla="*/ 59531 h 261937"/>
                <a:gd name="connsiteX11" fmla="*/ 76200 w 76200"/>
                <a:gd name="connsiteY11" fmla="*/ 0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200" h="261937">
                  <a:moveTo>
                    <a:pt x="76200" y="0"/>
                  </a:moveTo>
                  <a:lnTo>
                    <a:pt x="59531" y="4762"/>
                  </a:lnTo>
                  <a:lnTo>
                    <a:pt x="52387" y="35717"/>
                  </a:lnTo>
                  <a:lnTo>
                    <a:pt x="47625" y="76199"/>
                  </a:lnTo>
                  <a:cubicBezTo>
                    <a:pt x="46831" y="96043"/>
                    <a:pt x="43657" y="118269"/>
                    <a:pt x="42863" y="138113"/>
                  </a:cubicBezTo>
                  <a:lnTo>
                    <a:pt x="35719" y="207168"/>
                  </a:lnTo>
                  <a:lnTo>
                    <a:pt x="26194" y="240506"/>
                  </a:lnTo>
                  <a:lnTo>
                    <a:pt x="0" y="261937"/>
                  </a:lnTo>
                  <a:lnTo>
                    <a:pt x="40481" y="235743"/>
                  </a:lnTo>
                  <a:lnTo>
                    <a:pt x="52387" y="159543"/>
                  </a:lnTo>
                  <a:lnTo>
                    <a:pt x="61912" y="59531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6" name="Group 85"/>
          <p:cNvGrpSpPr/>
          <p:nvPr/>
        </p:nvGrpSpPr>
        <p:grpSpPr>
          <a:xfrm flipH="1">
            <a:off x="1348565" y="1553150"/>
            <a:ext cx="988224" cy="2274081"/>
            <a:chOff x="2312195" y="1552588"/>
            <a:chExt cx="988224" cy="2274081"/>
          </a:xfrm>
        </p:grpSpPr>
        <p:sp>
          <p:nvSpPr>
            <p:cNvPr id="87" name="Freeform 86"/>
            <p:cNvSpPr/>
            <p:nvPr/>
          </p:nvSpPr>
          <p:spPr>
            <a:xfrm>
              <a:off x="2640806" y="3640931"/>
              <a:ext cx="190500" cy="185738"/>
            </a:xfrm>
            <a:custGeom>
              <a:avLst/>
              <a:gdLst>
                <a:gd name="connsiteX0" fmla="*/ 38100 w 190500"/>
                <a:gd name="connsiteY0" fmla="*/ 0 h 185738"/>
                <a:gd name="connsiteX1" fmla="*/ 85725 w 190500"/>
                <a:gd name="connsiteY1" fmla="*/ 30957 h 185738"/>
                <a:gd name="connsiteX2" fmla="*/ 126207 w 190500"/>
                <a:gd name="connsiteY2" fmla="*/ 45244 h 185738"/>
                <a:gd name="connsiteX3" fmla="*/ 169069 w 190500"/>
                <a:gd name="connsiteY3" fmla="*/ 47625 h 185738"/>
                <a:gd name="connsiteX4" fmla="*/ 180975 w 190500"/>
                <a:gd name="connsiteY4" fmla="*/ 71438 h 185738"/>
                <a:gd name="connsiteX5" fmla="*/ 188119 w 190500"/>
                <a:gd name="connsiteY5" fmla="*/ 102394 h 185738"/>
                <a:gd name="connsiteX6" fmla="*/ 190500 w 190500"/>
                <a:gd name="connsiteY6" fmla="*/ 123825 h 185738"/>
                <a:gd name="connsiteX7" fmla="*/ 178594 w 190500"/>
                <a:gd name="connsiteY7" fmla="*/ 159544 h 185738"/>
                <a:gd name="connsiteX8" fmla="*/ 157163 w 190500"/>
                <a:gd name="connsiteY8" fmla="*/ 183357 h 185738"/>
                <a:gd name="connsiteX9" fmla="*/ 142875 w 190500"/>
                <a:gd name="connsiteY9" fmla="*/ 185738 h 185738"/>
                <a:gd name="connsiteX10" fmla="*/ 83344 w 190500"/>
                <a:gd name="connsiteY10" fmla="*/ 183357 h 185738"/>
                <a:gd name="connsiteX11" fmla="*/ 23813 w 190500"/>
                <a:gd name="connsiteY11" fmla="*/ 180975 h 185738"/>
                <a:gd name="connsiteX12" fmla="*/ 0 w 190500"/>
                <a:gd name="connsiteY12" fmla="*/ 169069 h 185738"/>
                <a:gd name="connsiteX13" fmla="*/ 38100 w 190500"/>
                <a:gd name="connsiteY13" fmla="*/ 0 h 185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0500" h="185738">
                  <a:moveTo>
                    <a:pt x="38100" y="0"/>
                  </a:moveTo>
                  <a:lnTo>
                    <a:pt x="85725" y="30957"/>
                  </a:lnTo>
                  <a:lnTo>
                    <a:pt x="126207" y="45244"/>
                  </a:lnTo>
                  <a:lnTo>
                    <a:pt x="169069" y="47625"/>
                  </a:lnTo>
                  <a:lnTo>
                    <a:pt x="180975" y="71438"/>
                  </a:lnTo>
                  <a:lnTo>
                    <a:pt x="188119" y="102394"/>
                  </a:lnTo>
                  <a:lnTo>
                    <a:pt x="190500" y="123825"/>
                  </a:lnTo>
                  <a:lnTo>
                    <a:pt x="178594" y="159544"/>
                  </a:lnTo>
                  <a:lnTo>
                    <a:pt x="157163" y="183357"/>
                  </a:lnTo>
                  <a:lnTo>
                    <a:pt x="142875" y="185738"/>
                  </a:lnTo>
                  <a:lnTo>
                    <a:pt x="83344" y="183357"/>
                  </a:lnTo>
                  <a:lnTo>
                    <a:pt x="23813" y="180975"/>
                  </a:lnTo>
                  <a:lnTo>
                    <a:pt x="0" y="169069"/>
                  </a:lnTo>
                  <a:lnTo>
                    <a:pt x="38100" y="0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81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007526" y="1552588"/>
              <a:ext cx="292893" cy="345281"/>
            </a:xfrm>
            <a:custGeom>
              <a:avLst/>
              <a:gdLst>
                <a:gd name="connsiteX0" fmla="*/ 0 w 259556"/>
                <a:gd name="connsiteY0" fmla="*/ 109538 h 340519"/>
                <a:gd name="connsiteX1" fmla="*/ 54768 w 259556"/>
                <a:gd name="connsiteY1" fmla="*/ 76200 h 340519"/>
                <a:gd name="connsiteX2" fmla="*/ 85725 w 259556"/>
                <a:gd name="connsiteY2" fmla="*/ 50007 h 340519"/>
                <a:gd name="connsiteX3" fmla="*/ 104775 w 259556"/>
                <a:gd name="connsiteY3" fmla="*/ 21432 h 340519"/>
                <a:gd name="connsiteX4" fmla="*/ 116681 w 259556"/>
                <a:gd name="connsiteY4" fmla="*/ 9525 h 340519"/>
                <a:gd name="connsiteX5" fmla="*/ 157162 w 259556"/>
                <a:gd name="connsiteY5" fmla="*/ 0 h 340519"/>
                <a:gd name="connsiteX6" fmla="*/ 200025 w 259556"/>
                <a:gd name="connsiteY6" fmla="*/ 9525 h 340519"/>
                <a:gd name="connsiteX7" fmla="*/ 240506 w 259556"/>
                <a:gd name="connsiteY7" fmla="*/ 33338 h 340519"/>
                <a:gd name="connsiteX8" fmla="*/ 254793 w 259556"/>
                <a:gd name="connsiteY8" fmla="*/ 80963 h 340519"/>
                <a:gd name="connsiteX9" fmla="*/ 259556 w 259556"/>
                <a:gd name="connsiteY9" fmla="*/ 130969 h 340519"/>
                <a:gd name="connsiteX10" fmla="*/ 257175 w 259556"/>
                <a:gd name="connsiteY10" fmla="*/ 169069 h 340519"/>
                <a:gd name="connsiteX11" fmla="*/ 228600 w 259556"/>
                <a:gd name="connsiteY11" fmla="*/ 240507 h 340519"/>
                <a:gd name="connsiteX12" fmla="*/ 195262 w 259556"/>
                <a:gd name="connsiteY12" fmla="*/ 297657 h 340519"/>
                <a:gd name="connsiteX13" fmla="*/ 159543 w 259556"/>
                <a:gd name="connsiteY13" fmla="*/ 340519 h 340519"/>
                <a:gd name="connsiteX14" fmla="*/ 0 w 259556"/>
                <a:gd name="connsiteY14" fmla="*/ 109538 h 340519"/>
                <a:gd name="connsiteX0" fmla="*/ 0 w 292893"/>
                <a:gd name="connsiteY0" fmla="*/ 126207 h 340519"/>
                <a:gd name="connsiteX1" fmla="*/ 88105 w 292893"/>
                <a:gd name="connsiteY1" fmla="*/ 76200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0519"/>
                <a:gd name="connsiteX1" fmla="*/ 78580 w 292893"/>
                <a:gd name="connsiteY1" fmla="*/ 83344 h 340519"/>
                <a:gd name="connsiteX2" fmla="*/ 119062 w 292893"/>
                <a:gd name="connsiteY2" fmla="*/ 50007 h 340519"/>
                <a:gd name="connsiteX3" fmla="*/ 138112 w 292893"/>
                <a:gd name="connsiteY3" fmla="*/ 21432 h 340519"/>
                <a:gd name="connsiteX4" fmla="*/ 150018 w 292893"/>
                <a:gd name="connsiteY4" fmla="*/ 9525 h 340519"/>
                <a:gd name="connsiteX5" fmla="*/ 190499 w 292893"/>
                <a:gd name="connsiteY5" fmla="*/ 0 h 340519"/>
                <a:gd name="connsiteX6" fmla="*/ 233362 w 292893"/>
                <a:gd name="connsiteY6" fmla="*/ 9525 h 340519"/>
                <a:gd name="connsiteX7" fmla="*/ 273843 w 292893"/>
                <a:gd name="connsiteY7" fmla="*/ 33338 h 340519"/>
                <a:gd name="connsiteX8" fmla="*/ 288130 w 292893"/>
                <a:gd name="connsiteY8" fmla="*/ 80963 h 340519"/>
                <a:gd name="connsiteX9" fmla="*/ 292893 w 292893"/>
                <a:gd name="connsiteY9" fmla="*/ 130969 h 340519"/>
                <a:gd name="connsiteX10" fmla="*/ 290512 w 292893"/>
                <a:gd name="connsiteY10" fmla="*/ 169069 h 340519"/>
                <a:gd name="connsiteX11" fmla="*/ 261937 w 292893"/>
                <a:gd name="connsiteY11" fmla="*/ 240507 h 340519"/>
                <a:gd name="connsiteX12" fmla="*/ 228599 w 292893"/>
                <a:gd name="connsiteY12" fmla="*/ 297657 h 340519"/>
                <a:gd name="connsiteX13" fmla="*/ 192880 w 292893"/>
                <a:gd name="connsiteY13" fmla="*/ 340519 h 340519"/>
                <a:gd name="connsiteX14" fmla="*/ 0 w 292893"/>
                <a:gd name="connsiteY14" fmla="*/ 126207 h 340519"/>
                <a:gd name="connsiteX0" fmla="*/ 0 w 292893"/>
                <a:gd name="connsiteY0" fmla="*/ 126207 h 345281"/>
                <a:gd name="connsiteX1" fmla="*/ 78580 w 292893"/>
                <a:gd name="connsiteY1" fmla="*/ 83344 h 345281"/>
                <a:gd name="connsiteX2" fmla="*/ 119062 w 292893"/>
                <a:gd name="connsiteY2" fmla="*/ 50007 h 345281"/>
                <a:gd name="connsiteX3" fmla="*/ 138112 w 292893"/>
                <a:gd name="connsiteY3" fmla="*/ 21432 h 345281"/>
                <a:gd name="connsiteX4" fmla="*/ 150018 w 292893"/>
                <a:gd name="connsiteY4" fmla="*/ 9525 h 345281"/>
                <a:gd name="connsiteX5" fmla="*/ 190499 w 292893"/>
                <a:gd name="connsiteY5" fmla="*/ 0 h 345281"/>
                <a:gd name="connsiteX6" fmla="*/ 233362 w 292893"/>
                <a:gd name="connsiteY6" fmla="*/ 9525 h 345281"/>
                <a:gd name="connsiteX7" fmla="*/ 273843 w 292893"/>
                <a:gd name="connsiteY7" fmla="*/ 33338 h 345281"/>
                <a:gd name="connsiteX8" fmla="*/ 288130 w 292893"/>
                <a:gd name="connsiteY8" fmla="*/ 80963 h 345281"/>
                <a:gd name="connsiteX9" fmla="*/ 292893 w 292893"/>
                <a:gd name="connsiteY9" fmla="*/ 130969 h 345281"/>
                <a:gd name="connsiteX10" fmla="*/ 290512 w 292893"/>
                <a:gd name="connsiteY10" fmla="*/ 169069 h 345281"/>
                <a:gd name="connsiteX11" fmla="*/ 261937 w 292893"/>
                <a:gd name="connsiteY11" fmla="*/ 240507 h 345281"/>
                <a:gd name="connsiteX12" fmla="*/ 228599 w 292893"/>
                <a:gd name="connsiteY12" fmla="*/ 297657 h 345281"/>
                <a:gd name="connsiteX13" fmla="*/ 183355 w 292893"/>
                <a:gd name="connsiteY13" fmla="*/ 345281 h 345281"/>
                <a:gd name="connsiteX14" fmla="*/ 0 w 292893"/>
                <a:gd name="connsiteY14" fmla="*/ 126207 h 345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2893" h="345281">
                  <a:moveTo>
                    <a:pt x="0" y="126207"/>
                  </a:moveTo>
                  <a:lnTo>
                    <a:pt x="78580" y="83344"/>
                  </a:lnTo>
                  <a:lnTo>
                    <a:pt x="119062" y="50007"/>
                  </a:lnTo>
                  <a:lnTo>
                    <a:pt x="138112" y="21432"/>
                  </a:lnTo>
                  <a:lnTo>
                    <a:pt x="150018" y="9525"/>
                  </a:lnTo>
                  <a:lnTo>
                    <a:pt x="190499" y="0"/>
                  </a:lnTo>
                  <a:lnTo>
                    <a:pt x="233362" y="9525"/>
                  </a:lnTo>
                  <a:lnTo>
                    <a:pt x="273843" y="33338"/>
                  </a:lnTo>
                  <a:lnTo>
                    <a:pt x="288130" y="80963"/>
                  </a:lnTo>
                  <a:lnTo>
                    <a:pt x="292893" y="130969"/>
                  </a:lnTo>
                  <a:lnTo>
                    <a:pt x="290512" y="169069"/>
                  </a:lnTo>
                  <a:lnTo>
                    <a:pt x="261937" y="240507"/>
                  </a:lnTo>
                  <a:lnTo>
                    <a:pt x="228599" y="297657"/>
                  </a:lnTo>
                  <a:lnTo>
                    <a:pt x="183355" y="345281"/>
                  </a:lnTo>
                  <a:lnTo>
                    <a:pt x="0" y="126207"/>
                  </a:lnTo>
                  <a:close/>
                </a:path>
              </a:pathLst>
            </a:custGeom>
            <a:gradFill flip="none" rotWithShape="1">
              <a:gsLst>
                <a:gs pos="38000">
                  <a:schemeClr val="tx2"/>
                </a:gs>
                <a:gs pos="66000">
                  <a:schemeClr val="tx2">
                    <a:lumMod val="50000"/>
                  </a:schemeClr>
                </a:gs>
              </a:gsLst>
              <a:lin ang="2700000" scaled="1"/>
              <a:tileRect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2505076" y="2840832"/>
              <a:ext cx="221456" cy="478632"/>
            </a:xfrm>
            <a:custGeom>
              <a:avLst/>
              <a:gdLst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154781 w 154781"/>
                <a:gd name="connsiteY4" fmla="*/ 0 h 440531"/>
                <a:gd name="connsiteX0" fmla="*/ 154781 w 154781"/>
                <a:gd name="connsiteY0" fmla="*/ 0 h 440531"/>
                <a:gd name="connsiteX1" fmla="*/ 154781 w 154781"/>
                <a:gd name="connsiteY1" fmla="*/ 0 h 440531"/>
                <a:gd name="connsiteX2" fmla="*/ 40481 w 154781"/>
                <a:gd name="connsiteY2" fmla="*/ 440531 h 440531"/>
                <a:gd name="connsiteX3" fmla="*/ 0 w 154781"/>
                <a:gd name="connsiteY3" fmla="*/ 114300 h 440531"/>
                <a:gd name="connsiteX4" fmla="*/ 59531 w 154781"/>
                <a:gd name="connsiteY4" fmla="*/ 26194 h 440531"/>
                <a:gd name="connsiteX5" fmla="*/ 154781 w 154781"/>
                <a:gd name="connsiteY5" fmla="*/ 0 h 440531"/>
                <a:gd name="connsiteX0" fmla="*/ 154781 w 154781"/>
                <a:gd name="connsiteY0" fmla="*/ 0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5" fmla="*/ 154781 w 154781"/>
                <a:gd name="connsiteY5" fmla="*/ 0 h 452438"/>
                <a:gd name="connsiteX0" fmla="*/ 154781 w 162013"/>
                <a:gd name="connsiteY0" fmla="*/ 149 h 502593"/>
                <a:gd name="connsiteX1" fmla="*/ 154781 w 162013"/>
                <a:gd name="connsiteY1" fmla="*/ 50155 h 502593"/>
                <a:gd name="connsiteX2" fmla="*/ 57150 w 162013"/>
                <a:gd name="connsiteY2" fmla="*/ 502593 h 502593"/>
                <a:gd name="connsiteX3" fmla="*/ 0 w 162013"/>
                <a:gd name="connsiteY3" fmla="*/ 164455 h 502593"/>
                <a:gd name="connsiteX4" fmla="*/ 59531 w 162013"/>
                <a:gd name="connsiteY4" fmla="*/ 76349 h 502593"/>
                <a:gd name="connsiteX5" fmla="*/ 154781 w 162013"/>
                <a:gd name="connsiteY5" fmla="*/ 149 h 502593"/>
                <a:gd name="connsiteX0" fmla="*/ 59531 w 154781"/>
                <a:gd name="connsiteY0" fmla="*/ 26194 h 452438"/>
                <a:gd name="connsiteX1" fmla="*/ 154781 w 154781"/>
                <a:gd name="connsiteY1" fmla="*/ 0 h 452438"/>
                <a:gd name="connsiteX2" fmla="*/ 57150 w 154781"/>
                <a:gd name="connsiteY2" fmla="*/ 452438 h 452438"/>
                <a:gd name="connsiteX3" fmla="*/ 0 w 154781"/>
                <a:gd name="connsiteY3" fmla="*/ 114300 h 452438"/>
                <a:gd name="connsiteX4" fmla="*/ 59531 w 154781"/>
                <a:gd name="connsiteY4" fmla="*/ 26194 h 452438"/>
                <a:gd name="connsiteX0" fmla="*/ 59531 w 221456"/>
                <a:gd name="connsiteY0" fmla="*/ 52388 h 478632"/>
                <a:gd name="connsiteX1" fmla="*/ 221456 w 221456"/>
                <a:gd name="connsiteY1" fmla="*/ 0 h 478632"/>
                <a:gd name="connsiteX2" fmla="*/ 57150 w 221456"/>
                <a:gd name="connsiteY2" fmla="*/ 478632 h 478632"/>
                <a:gd name="connsiteX3" fmla="*/ 0 w 221456"/>
                <a:gd name="connsiteY3" fmla="*/ 140494 h 478632"/>
                <a:gd name="connsiteX4" fmla="*/ 59531 w 221456"/>
                <a:gd name="connsiteY4" fmla="*/ 52388 h 47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456" h="478632">
                  <a:moveTo>
                    <a:pt x="59531" y="52388"/>
                  </a:moveTo>
                  <a:lnTo>
                    <a:pt x="221456" y="0"/>
                  </a:lnTo>
                  <a:cubicBezTo>
                    <a:pt x="205184" y="83741"/>
                    <a:pt x="89694" y="327819"/>
                    <a:pt x="57150" y="478632"/>
                  </a:cubicBezTo>
                  <a:lnTo>
                    <a:pt x="0" y="140494"/>
                  </a:lnTo>
                  <a:cubicBezTo>
                    <a:pt x="25400" y="123032"/>
                    <a:pt x="34131" y="69850"/>
                    <a:pt x="59531" y="52388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2331244" y="2576514"/>
              <a:ext cx="852488" cy="1238250"/>
            </a:xfrm>
            <a:custGeom>
              <a:avLst/>
              <a:gdLst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2381 w 907256"/>
                <a:gd name="connsiteY28" fmla="*/ 1209675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907256 w 907256"/>
                <a:gd name="connsiteY0" fmla="*/ 0 h 1247775"/>
                <a:gd name="connsiteX1" fmla="*/ 878681 w 907256"/>
                <a:gd name="connsiteY1" fmla="*/ 97631 h 1247775"/>
                <a:gd name="connsiteX2" fmla="*/ 854869 w 907256"/>
                <a:gd name="connsiteY2" fmla="*/ 142875 h 1247775"/>
                <a:gd name="connsiteX3" fmla="*/ 819150 w 907256"/>
                <a:gd name="connsiteY3" fmla="*/ 176212 h 1247775"/>
                <a:gd name="connsiteX4" fmla="*/ 728662 w 907256"/>
                <a:gd name="connsiteY4" fmla="*/ 202406 h 1247775"/>
                <a:gd name="connsiteX5" fmla="*/ 621506 w 907256"/>
                <a:gd name="connsiteY5" fmla="*/ 219075 h 1247775"/>
                <a:gd name="connsiteX6" fmla="*/ 476250 w 907256"/>
                <a:gd name="connsiteY6" fmla="*/ 247650 h 1247775"/>
                <a:gd name="connsiteX7" fmla="*/ 369094 w 907256"/>
                <a:gd name="connsiteY7" fmla="*/ 283368 h 1247775"/>
                <a:gd name="connsiteX8" fmla="*/ 278606 w 907256"/>
                <a:gd name="connsiteY8" fmla="*/ 328612 h 1247775"/>
                <a:gd name="connsiteX9" fmla="*/ 228600 w 907256"/>
                <a:gd name="connsiteY9" fmla="*/ 378618 h 1247775"/>
                <a:gd name="connsiteX10" fmla="*/ 197644 w 907256"/>
                <a:gd name="connsiteY10" fmla="*/ 435768 h 1247775"/>
                <a:gd name="connsiteX11" fmla="*/ 192881 w 907256"/>
                <a:gd name="connsiteY11" fmla="*/ 483393 h 1247775"/>
                <a:gd name="connsiteX12" fmla="*/ 214312 w 907256"/>
                <a:gd name="connsiteY12" fmla="*/ 678656 h 1247775"/>
                <a:gd name="connsiteX13" fmla="*/ 235744 w 907256"/>
                <a:gd name="connsiteY13" fmla="*/ 831056 h 1247775"/>
                <a:gd name="connsiteX14" fmla="*/ 245269 w 907256"/>
                <a:gd name="connsiteY14" fmla="*/ 923925 h 1247775"/>
                <a:gd name="connsiteX15" fmla="*/ 271462 w 907256"/>
                <a:gd name="connsiteY15" fmla="*/ 976312 h 1247775"/>
                <a:gd name="connsiteX16" fmla="*/ 311944 w 907256"/>
                <a:gd name="connsiteY16" fmla="*/ 1014412 h 1247775"/>
                <a:gd name="connsiteX17" fmla="*/ 347662 w 907256"/>
                <a:gd name="connsiteY17" fmla="*/ 1038225 h 1247775"/>
                <a:gd name="connsiteX18" fmla="*/ 357187 w 907256"/>
                <a:gd name="connsiteY18" fmla="*/ 1064418 h 1247775"/>
                <a:gd name="connsiteX19" fmla="*/ 364331 w 907256"/>
                <a:gd name="connsiteY19" fmla="*/ 1112043 h 1247775"/>
                <a:gd name="connsiteX20" fmla="*/ 352425 w 907256"/>
                <a:gd name="connsiteY20" fmla="*/ 1178718 h 1247775"/>
                <a:gd name="connsiteX21" fmla="*/ 330994 w 907256"/>
                <a:gd name="connsiteY21" fmla="*/ 1223962 h 1247775"/>
                <a:gd name="connsiteX22" fmla="*/ 302419 w 907256"/>
                <a:gd name="connsiteY22" fmla="*/ 1243012 h 1247775"/>
                <a:gd name="connsiteX23" fmla="*/ 283369 w 907256"/>
                <a:gd name="connsiteY23" fmla="*/ 1247775 h 1247775"/>
                <a:gd name="connsiteX24" fmla="*/ 254794 w 907256"/>
                <a:gd name="connsiteY24" fmla="*/ 1243012 h 1247775"/>
                <a:gd name="connsiteX25" fmla="*/ 197644 w 907256"/>
                <a:gd name="connsiteY25" fmla="*/ 1228725 h 1247775"/>
                <a:gd name="connsiteX26" fmla="*/ 145256 w 907256"/>
                <a:gd name="connsiteY26" fmla="*/ 1223962 h 1247775"/>
                <a:gd name="connsiteX27" fmla="*/ 69056 w 907256"/>
                <a:gd name="connsiteY27" fmla="*/ 1212056 h 1247775"/>
                <a:gd name="connsiteX28" fmla="*/ 11906 w 907256"/>
                <a:gd name="connsiteY28" fmla="*/ 1207294 h 1247775"/>
                <a:gd name="connsiteX29" fmla="*/ 0 w 907256"/>
                <a:gd name="connsiteY29" fmla="*/ 2381 h 1247775"/>
                <a:gd name="connsiteX30" fmla="*/ 907256 w 907256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183356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188119 w 897731"/>
                <a:gd name="connsiteY10" fmla="*/ 435768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19075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04787 w 897731"/>
                <a:gd name="connsiteY12" fmla="*/ 678656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26219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35744 w 897731"/>
                <a:gd name="connsiteY14" fmla="*/ 923925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719137 w 897731"/>
                <a:gd name="connsiteY4" fmla="*/ 202406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809625 w 897731"/>
                <a:gd name="connsiteY3" fmla="*/ 176212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45344 w 897731"/>
                <a:gd name="connsiteY2" fmla="*/ 142875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69156 w 897731"/>
                <a:gd name="connsiteY1" fmla="*/ 97631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97731 w 897731"/>
                <a:gd name="connsiteY0" fmla="*/ 0 h 1247775"/>
                <a:gd name="connsiteX1" fmla="*/ 833438 w 897731"/>
                <a:gd name="connsiteY1" fmla="*/ 88106 h 1247775"/>
                <a:gd name="connsiteX2" fmla="*/ 809626 w 897731"/>
                <a:gd name="connsiteY2" fmla="*/ 138112 h 1247775"/>
                <a:gd name="connsiteX3" fmla="*/ 766763 w 897731"/>
                <a:gd name="connsiteY3" fmla="*/ 188118 h 1247775"/>
                <a:gd name="connsiteX4" fmla="*/ 690562 w 897731"/>
                <a:gd name="connsiteY4" fmla="*/ 207169 h 1247775"/>
                <a:gd name="connsiteX5" fmla="*/ 611981 w 897731"/>
                <a:gd name="connsiteY5" fmla="*/ 219075 h 1247775"/>
                <a:gd name="connsiteX6" fmla="*/ 466725 w 897731"/>
                <a:gd name="connsiteY6" fmla="*/ 247650 h 1247775"/>
                <a:gd name="connsiteX7" fmla="*/ 359569 w 897731"/>
                <a:gd name="connsiteY7" fmla="*/ 283368 h 1247775"/>
                <a:gd name="connsiteX8" fmla="*/ 269081 w 897731"/>
                <a:gd name="connsiteY8" fmla="*/ 328612 h 1247775"/>
                <a:gd name="connsiteX9" fmla="*/ 226219 w 897731"/>
                <a:gd name="connsiteY9" fmla="*/ 378618 h 1247775"/>
                <a:gd name="connsiteX10" fmla="*/ 207169 w 897731"/>
                <a:gd name="connsiteY10" fmla="*/ 426243 h 1247775"/>
                <a:gd name="connsiteX11" fmla="*/ 200024 w 897731"/>
                <a:gd name="connsiteY11" fmla="*/ 483393 h 1247775"/>
                <a:gd name="connsiteX12" fmla="*/ 219075 w 897731"/>
                <a:gd name="connsiteY12" fmla="*/ 681038 h 1247775"/>
                <a:gd name="connsiteX13" fmla="*/ 235744 w 897731"/>
                <a:gd name="connsiteY13" fmla="*/ 831056 h 1247775"/>
                <a:gd name="connsiteX14" fmla="*/ 242888 w 897731"/>
                <a:gd name="connsiteY14" fmla="*/ 921544 h 1247775"/>
                <a:gd name="connsiteX15" fmla="*/ 261937 w 897731"/>
                <a:gd name="connsiteY15" fmla="*/ 976312 h 1247775"/>
                <a:gd name="connsiteX16" fmla="*/ 302419 w 897731"/>
                <a:gd name="connsiteY16" fmla="*/ 1014412 h 1247775"/>
                <a:gd name="connsiteX17" fmla="*/ 338137 w 897731"/>
                <a:gd name="connsiteY17" fmla="*/ 1038225 h 1247775"/>
                <a:gd name="connsiteX18" fmla="*/ 347662 w 897731"/>
                <a:gd name="connsiteY18" fmla="*/ 1064418 h 1247775"/>
                <a:gd name="connsiteX19" fmla="*/ 354806 w 897731"/>
                <a:gd name="connsiteY19" fmla="*/ 1112043 h 1247775"/>
                <a:gd name="connsiteX20" fmla="*/ 342900 w 897731"/>
                <a:gd name="connsiteY20" fmla="*/ 1178718 h 1247775"/>
                <a:gd name="connsiteX21" fmla="*/ 321469 w 897731"/>
                <a:gd name="connsiteY21" fmla="*/ 1223962 h 1247775"/>
                <a:gd name="connsiteX22" fmla="*/ 292894 w 897731"/>
                <a:gd name="connsiteY22" fmla="*/ 1243012 h 1247775"/>
                <a:gd name="connsiteX23" fmla="*/ 273844 w 897731"/>
                <a:gd name="connsiteY23" fmla="*/ 1247775 h 1247775"/>
                <a:gd name="connsiteX24" fmla="*/ 245269 w 897731"/>
                <a:gd name="connsiteY24" fmla="*/ 1243012 h 1247775"/>
                <a:gd name="connsiteX25" fmla="*/ 188119 w 897731"/>
                <a:gd name="connsiteY25" fmla="*/ 1228725 h 1247775"/>
                <a:gd name="connsiteX26" fmla="*/ 135731 w 897731"/>
                <a:gd name="connsiteY26" fmla="*/ 1223962 h 1247775"/>
                <a:gd name="connsiteX27" fmla="*/ 59531 w 897731"/>
                <a:gd name="connsiteY27" fmla="*/ 1212056 h 1247775"/>
                <a:gd name="connsiteX28" fmla="*/ 2381 w 897731"/>
                <a:gd name="connsiteY28" fmla="*/ 1207294 h 1247775"/>
                <a:gd name="connsiteX29" fmla="*/ 0 w 897731"/>
                <a:gd name="connsiteY29" fmla="*/ 16668 h 1247775"/>
                <a:gd name="connsiteX30" fmla="*/ 897731 w 897731"/>
                <a:gd name="connsiteY30" fmla="*/ 0 h 1247775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2381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  <a:gd name="connsiteX0" fmla="*/ 852488 w 852488"/>
                <a:gd name="connsiteY0" fmla="*/ 0 h 1238250"/>
                <a:gd name="connsiteX1" fmla="*/ 833438 w 852488"/>
                <a:gd name="connsiteY1" fmla="*/ 78581 h 1238250"/>
                <a:gd name="connsiteX2" fmla="*/ 809626 w 852488"/>
                <a:gd name="connsiteY2" fmla="*/ 128587 h 1238250"/>
                <a:gd name="connsiteX3" fmla="*/ 766763 w 852488"/>
                <a:gd name="connsiteY3" fmla="*/ 178593 h 1238250"/>
                <a:gd name="connsiteX4" fmla="*/ 690562 w 852488"/>
                <a:gd name="connsiteY4" fmla="*/ 197644 h 1238250"/>
                <a:gd name="connsiteX5" fmla="*/ 611981 w 852488"/>
                <a:gd name="connsiteY5" fmla="*/ 209550 h 1238250"/>
                <a:gd name="connsiteX6" fmla="*/ 466725 w 852488"/>
                <a:gd name="connsiteY6" fmla="*/ 238125 h 1238250"/>
                <a:gd name="connsiteX7" fmla="*/ 359569 w 852488"/>
                <a:gd name="connsiteY7" fmla="*/ 273843 h 1238250"/>
                <a:gd name="connsiteX8" fmla="*/ 269081 w 852488"/>
                <a:gd name="connsiteY8" fmla="*/ 319087 h 1238250"/>
                <a:gd name="connsiteX9" fmla="*/ 226219 w 852488"/>
                <a:gd name="connsiteY9" fmla="*/ 369093 h 1238250"/>
                <a:gd name="connsiteX10" fmla="*/ 207169 w 852488"/>
                <a:gd name="connsiteY10" fmla="*/ 416718 h 1238250"/>
                <a:gd name="connsiteX11" fmla="*/ 200024 w 852488"/>
                <a:gd name="connsiteY11" fmla="*/ 473868 h 1238250"/>
                <a:gd name="connsiteX12" fmla="*/ 219075 w 852488"/>
                <a:gd name="connsiteY12" fmla="*/ 671513 h 1238250"/>
                <a:gd name="connsiteX13" fmla="*/ 235744 w 852488"/>
                <a:gd name="connsiteY13" fmla="*/ 821531 h 1238250"/>
                <a:gd name="connsiteX14" fmla="*/ 242888 w 852488"/>
                <a:gd name="connsiteY14" fmla="*/ 912019 h 1238250"/>
                <a:gd name="connsiteX15" fmla="*/ 261937 w 852488"/>
                <a:gd name="connsiteY15" fmla="*/ 966787 h 1238250"/>
                <a:gd name="connsiteX16" fmla="*/ 302419 w 852488"/>
                <a:gd name="connsiteY16" fmla="*/ 1004887 h 1238250"/>
                <a:gd name="connsiteX17" fmla="*/ 338137 w 852488"/>
                <a:gd name="connsiteY17" fmla="*/ 1028700 h 1238250"/>
                <a:gd name="connsiteX18" fmla="*/ 347662 w 852488"/>
                <a:gd name="connsiteY18" fmla="*/ 1054893 h 1238250"/>
                <a:gd name="connsiteX19" fmla="*/ 354806 w 852488"/>
                <a:gd name="connsiteY19" fmla="*/ 1102518 h 1238250"/>
                <a:gd name="connsiteX20" fmla="*/ 342900 w 852488"/>
                <a:gd name="connsiteY20" fmla="*/ 1169193 h 1238250"/>
                <a:gd name="connsiteX21" fmla="*/ 321469 w 852488"/>
                <a:gd name="connsiteY21" fmla="*/ 1214437 h 1238250"/>
                <a:gd name="connsiteX22" fmla="*/ 292894 w 852488"/>
                <a:gd name="connsiteY22" fmla="*/ 1233487 h 1238250"/>
                <a:gd name="connsiteX23" fmla="*/ 273844 w 852488"/>
                <a:gd name="connsiteY23" fmla="*/ 1238250 h 1238250"/>
                <a:gd name="connsiteX24" fmla="*/ 245269 w 852488"/>
                <a:gd name="connsiteY24" fmla="*/ 1233487 h 1238250"/>
                <a:gd name="connsiteX25" fmla="*/ 188119 w 852488"/>
                <a:gd name="connsiteY25" fmla="*/ 1219200 h 1238250"/>
                <a:gd name="connsiteX26" fmla="*/ 135731 w 852488"/>
                <a:gd name="connsiteY26" fmla="*/ 1214437 h 1238250"/>
                <a:gd name="connsiteX27" fmla="*/ 59531 w 852488"/>
                <a:gd name="connsiteY27" fmla="*/ 1202531 h 1238250"/>
                <a:gd name="connsiteX28" fmla="*/ 9524 w 852488"/>
                <a:gd name="connsiteY28" fmla="*/ 1197769 h 1238250"/>
                <a:gd name="connsiteX29" fmla="*/ 0 w 852488"/>
                <a:gd name="connsiteY29" fmla="*/ 7143 h 1238250"/>
                <a:gd name="connsiteX30" fmla="*/ 852488 w 852488"/>
                <a:gd name="connsiteY30" fmla="*/ 0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852488" h="1238250">
                  <a:moveTo>
                    <a:pt x="852488" y="0"/>
                  </a:moveTo>
                  <a:lnTo>
                    <a:pt x="833438" y="78581"/>
                  </a:lnTo>
                  <a:lnTo>
                    <a:pt x="809626" y="128587"/>
                  </a:lnTo>
                  <a:lnTo>
                    <a:pt x="766763" y="178593"/>
                  </a:lnTo>
                  <a:lnTo>
                    <a:pt x="690562" y="197644"/>
                  </a:lnTo>
                  <a:lnTo>
                    <a:pt x="611981" y="209550"/>
                  </a:lnTo>
                  <a:lnTo>
                    <a:pt x="466725" y="238125"/>
                  </a:lnTo>
                  <a:lnTo>
                    <a:pt x="359569" y="273843"/>
                  </a:lnTo>
                  <a:lnTo>
                    <a:pt x="269081" y="319087"/>
                  </a:lnTo>
                  <a:lnTo>
                    <a:pt x="226219" y="369093"/>
                  </a:lnTo>
                  <a:lnTo>
                    <a:pt x="207169" y="416718"/>
                  </a:lnTo>
                  <a:lnTo>
                    <a:pt x="200024" y="473868"/>
                  </a:lnTo>
                  <a:lnTo>
                    <a:pt x="219075" y="671513"/>
                  </a:lnTo>
                  <a:lnTo>
                    <a:pt x="235744" y="821531"/>
                  </a:lnTo>
                  <a:lnTo>
                    <a:pt x="242888" y="912019"/>
                  </a:lnTo>
                  <a:lnTo>
                    <a:pt x="261937" y="966787"/>
                  </a:lnTo>
                  <a:lnTo>
                    <a:pt x="302419" y="1004887"/>
                  </a:lnTo>
                  <a:lnTo>
                    <a:pt x="338137" y="1028700"/>
                  </a:lnTo>
                  <a:lnTo>
                    <a:pt x="347662" y="1054893"/>
                  </a:lnTo>
                  <a:lnTo>
                    <a:pt x="354806" y="1102518"/>
                  </a:lnTo>
                  <a:lnTo>
                    <a:pt x="342900" y="1169193"/>
                  </a:lnTo>
                  <a:lnTo>
                    <a:pt x="321469" y="1214437"/>
                  </a:lnTo>
                  <a:lnTo>
                    <a:pt x="292894" y="1233487"/>
                  </a:lnTo>
                  <a:lnTo>
                    <a:pt x="273844" y="1238250"/>
                  </a:lnTo>
                  <a:lnTo>
                    <a:pt x="245269" y="1233487"/>
                  </a:lnTo>
                  <a:lnTo>
                    <a:pt x="188119" y="1219200"/>
                  </a:lnTo>
                  <a:lnTo>
                    <a:pt x="135731" y="1214437"/>
                  </a:lnTo>
                  <a:lnTo>
                    <a:pt x="59531" y="1202531"/>
                  </a:lnTo>
                  <a:lnTo>
                    <a:pt x="9524" y="1197769"/>
                  </a:lnTo>
                  <a:cubicBezTo>
                    <a:pt x="8730" y="795338"/>
                    <a:pt x="794" y="409574"/>
                    <a:pt x="0" y="7143"/>
                  </a:cubicBezTo>
                  <a:lnTo>
                    <a:pt x="852488" y="0"/>
                  </a:lnTo>
                  <a:close/>
                </a:path>
              </a:pathLst>
            </a:custGeom>
            <a:gradFill flip="none" rotWithShape="1">
              <a:gsLst>
                <a:gs pos="54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rect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2321720" y="1647825"/>
              <a:ext cx="935935" cy="1258506"/>
            </a:xfrm>
            <a:custGeom>
              <a:avLst/>
              <a:gdLst>
                <a:gd name="connsiteX0" fmla="*/ 164307 w 952500"/>
                <a:gd name="connsiteY0" fmla="*/ 1235869 h 1235869"/>
                <a:gd name="connsiteX1" fmla="*/ 159544 w 952500"/>
                <a:gd name="connsiteY1" fmla="*/ 1185862 h 1235869"/>
                <a:gd name="connsiteX2" fmla="*/ 159544 w 952500"/>
                <a:gd name="connsiteY2" fmla="*/ 1140619 h 1235869"/>
                <a:gd name="connsiteX3" fmla="*/ 180975 w 952500"/>
                <a:gd name="connsiteY3" fmla="*/ 1090612 h 1235869"/>
                <a:gd name="connsiteX4" fmla="*/ 235744 w 952500"/>
                <a:gd name="connsiteY4" fmla="*/ 1026319 h 1235869"/>
                <a:gd name="connsiteX5" fmla="*/ 307182 w 952500"/>
                <a:gd name="connsiteY5" fmla="*/ 964406 h 1235869"/>
                <a:gd name="connsiteX6" fmla="*/ 426244 w 952500"/>
                <a:gd name="connsiteY6" fmla="*/ 881062 h 1235869"/>
                <a:gd name="connsiteX7" fmla="*/ 566738 w 952500"/>
                <a:gd name="connsiteY7" fmla="*/ 819150 h 1235869"/>
                <a:gd name="connsiteX8" fmla="*/ 707232 w 952500"/>
                <a:gd name="connsiteY8" fmla="*/ 785812 h 1235869"/>
                <a:gd name="connsiteX9" fmla="*/ 842963 w 952500"/>
                <a:gd name="connsiteY9" fmla="*/ 764381 h 1235869"/>
                <a:gd name="connsiteX10" fmla="*/ 923925 w 952500"/>
                <a:gd name="connsiteY10" fmla="*/ 764381 h 1235869"/>
                <a:gd name="connsiteX11" fmla="*/ 940594 w 952500"/>
                <a:gd name="connsiteY11" fmla="*/ 752475 h 1235869"/>
                <a:gd name="connsiteX12" fmla="*/ 950119 w 952500"/>
                <a:gd name="connsiteY12" fmla="*/ 735806 h 1235869"/>
                <a:gd name="connsiteX13" fmla="*/ 952500 w 952500"/>
                <a:gd name="connsiteY13" fmla="*/ 652462 h 1235869"/>
                <a:gd name="connsiteX14" fmla="*/ 935832 w 952500"/>
                <a:gd name="connsiteY14" fmla="*/ 535781 h 1235869"/>
                <a:gd name="connsiteX15" fmla="*/ 892969 w 952500"/>
                <a:gd name="connsiteY15" fmla="*/ 383381 h 1235869"/>
                <a:gd name="connsiteX16" fmla="*/ 812007 w 952500"/>
                <a:gd name="connsiteY16" fmla="*/ 250031 h 1235869"/>
                <a:gd name="connsiteX17" fmla="*/ 716757 w 952500"/>
                <a:gd name="connsiteY17" fmla="*/ 161925 h 1235869"/>
                <a:gd name="connsiteX18" fmla="*/ 623888 w 952500"/>
                <a:gd name="connsiteY18" fmla="*/ 97631 h 1235869"/>
                <a:gd name="connsiteX19" fmla="*/ 533400 w 952500"/>
                <a:gd name="connsiteY19" fmla="*/ 57150 h 1235869"/>
                <a:gd name="connsiteX20" fmla="*/ 440532 w 952500"/>
                <a:gd name="connsiteY20" fmla="*/ 30956 h 1235869"/>
                <a:gd name="connsiteX21" fmla="*/ 338138 w 952500"/>
                <a:gd name="connsiteY21" fmla="*/ 14287 h 1235869"/>
                <a:gd name="connsiteX22" fmla="*/ 223838 w 952500"/>
                <a:gd name="connsiteY22" fmla="*/ 0 h 1235869"/>
                <a:gd name="connsiteX23" fmla="*/ 214313 w 952500"/>
                <a:gd name="connsiteY23" fmla="*/ 7144 h 1235869"/>
                <a:gd name="connsiteX24" fmla="*/ 211932 w 952500"/>
                <a:gd name="connsiteY24" fmla="*/ 19050 h 1235869"/>
                <a:gd name="connsiteX25" fmla="*/ 180975 w 952500"/>
                <a:gd name="connsiteY25" fmla="*/ 204787 h 1235869"/>
                <a:gd name="connsiteX26" fmla="*/ 157163 w 952500"/>
                <a:gd name="connsiteY26" fmla="*/ 271462 h 1235869"/>
                <a:gd name="connsiteX27" fmla="*/ 114300 w 952500"/>
                <a:gd name="connsiteY27" fmla="*/ 328612 h 1235869"/>
                <a:gd name="connsiteX28" fmla="*/ 0 w 952500"/>
                <a:gd name="connsiteY28" fmla="*/ 390525 h 1235869"/>
                <a:gd name="connsiteX0" fmla="*/ 164307 w 952500"/>
                <a:gd name="connsiteY0" fmla="*/ 1235869 h 1235869"/>
                <a:gd name="connsiteX1" fmla="*/ 167661 w 952500"/>
                <a:gd name="connsiteY1" fmla="*/ 1232848 h 1235869"/>
                <a:gd name="connsiteX2" fmla="*/ 159544 w 952500"/>
                <a:gd name="connsiteY2" fmla="*/ 1185862 h 1235869"/>
                <a:gd name="connsiteX3" fmla="*/ 159544 w 952500"/>
                <a:gd name="connsiteY3" fmla="*/ 1140619 h 1235869"/>
                <a:gd name="connsiteX4" fmla="*/ 180975 w 952500"/>
                <a:gd name="connsiteY4" fmla="*/ 1090612 h 1235869"/>
                <a:gd name="connsiteX5" fmla="*/ 235744 w 952500"/>
                <a:gd name="connsiteY5" fmla="*/ 1026319 h 1235869"/>
                <a:gd name="connsiteX6" fmla="*/ 307182 w 952500"/>
                <a:gd name="connsiteY6" fmla="*/ 964406 h 1235869"/>
                <a:gd name="connsiteX7" fmla="*/ 426244 w 952500"/>
                <a:gd name="connsiteY7" fmla="*/ 881062 h 1235869"/>
                <a:gd name="connsiteX8" fmla="*/ 566738 w 952500"/>
                <a:gd name="connsiteY8" fmla="*/ 819150 h 1235869"/>
                <a:gd name="connsiteX9" fmla="*/ 707232 w 952500"/>
                <a:gd name="connsiteY9" fmla="*/ 785812 h 1235869"/>
                <a:gd name="connsiteX10" fmla="*/ 842963 w 952500"/>
                <a:gd name="connsiteY10" fmla="*/ 764381 h 1235869"/>
                <a:gd name="connsiteX11" fmla="*/ 923925 w 952500"/>
                <a:gd name="connsiteY11" fmla="*/ 764381 h 1235869"/>
                <a:gd name="connsiteX12" fmla="*/ 940594 w 952500"/>
                <a:gd name="connsiteY12" fmla="*/ 752475 h 1235869"/>
                <a:gd name="connsiteX13" fmla="*/ 950119 w 952500"/>
                <a:gd name="connsiteY13" fmla="*/ 735806 h 1235869"/>
                <a:gd name="connsiteX14" fmla="*/ 952500 w 952500"/>
                <a:gd name="connsiteY14" fmla="*/ 652462 h 1235869"/>
                <a:gd name="connsiteX15" fmla="*/ 935832 w 952500"/>
                <a:gd name="connsiteY15" fmla="*/ 535781 h 1235869"/>
                <a:gd name="connsiteX16" fmla="*/ 892969 w 952500"/>
                <a:gd name="connsiteY16" fmla="*/ 383381 h 1235869"/>
                <a:gd name="connsiteX17" fmla="*/ 812007 w 952500"/>
                <a:gd name="connsiteY17" fmla="*/ 250031 h 1235869"/>
                <a:gd name="connsiteX18" fmla="*/ 716757 w 952500"/>
                <a:gd name="connsiteY18" fmla="*/ 161925 h 1235869"/>
                <a:gd name="connsiteX19" fmla="*/ 623888 w 952500"/>
                <a:gd name="connsiteY19" fmla="*/ 97631 h 1235869"/>
                <a:gd name="connsiteX20" fmla="*/ 533400 w 952500"/>
                <a:gd name="connsiteY20" fmla="*/ 57150 h 1235869"/>
                <a:gd name="connsiteX21" fmla="*/ 440532 w 952500"/>
                <a:gd name="connsiteY21" fmla="*/ 30956 h 1235869"/>
                <a:gd name="connsiteX22" fmla="*/ 338138 w 952500"/>
                <a:gd name="connsiteY22" fmla="*/ 14287 h 1235869"/>
                <a:gd name="connsiteX23" fmla="*/ 223838 w 952500"/>
                <a:gd name="connsiteY23" fmla="*/ 0 h 1235869"/>
                <a:gd name="connsiteX24" fmla="*/ 214313 w 952500"/>
                <a:gd name="connsiteY24" fmla="*/ 7144 h 1235869"/>
                <a:gd name="connsiteX25" fmla="*/ 211932 w 952500"/>
                <a:gd name="connsiteY25" fmla="*/ 19050 h 1235869"/>
                <a:gd name="connsiteX26" fmla="*/ 180975 w 952500"/>
                <a:gd name="connsiteY26" fmla="*/ 204787 h 1235869"/>
                <a:gd name="connsiteX27" fmla="*/ 157163 w 952500"/>
                <a:gd name="connsiteY27" fmla="*/ 271462 h 1235869"/>
                <a:gd name="connsiteX28" fmla="*/ 114300 w 952500"/>
                <a:gd name="connsiteY28" fmla="*/ 328612 h 1235869"/>
                <a:gd name="connsiteX29" fmla="*/ 0 w 952500"/>
                <a:gd name="connsiteY29" fmla="*/ 390525 h 1235869"/>
                <a:gd name="connsiteX0" fmla="*/ 164307 w 952500"/>
                <a:gd name="connsiteY0" fmla="*/ 1235869 h 1239964"/>
                <a:gd name="connsiteX1" fmla="*/ 68037 w 952500"/>
                <a:gd name="connsiteY1" fmla="*/ 1239964 h 1239964"/>
                <a:gd name="connsiteX2" fmla="*/ 159544 w 952500"/>
                <a:gd name="connsiteY2" fmla="*/ 1185862 h 1239964"/>
                <a:gd name="connsiteX3" fmla="*/ 159544 w 952500"/>
                <a:gd name="connsiteY3" fmla="*/ 1140619 h 1239964"/>
                <a:gd name="connsiteX4" fmla="*/ 180975 w 952500"/>
                <a:gd name="connsiteY4" fmla="*/ 1090612 h 1239964"/>
                <a:gd name="connsiteX5" fmla="*/ 235744 w 952500"/>
                <a:gd name="connsiteY5" fmla="*/ 1026319 h 1239964"/>
                <a:gd name="connsiteX6" fmla="*/ 307182 w 952500"/>
                <a:gd name="connsiteY6" fmla="*/ 964406 h 1239964"/>
                <a:gd name="connsiteX7" fmla="*/ 426244 w 952500"/>
                <a:gd name="connsiteY7" fmla="*/ 881062 h 1239964"/>
                <a:gd name="connsiteX8" fmla="*/ 566738 w 952500"/>
                <a:gd name="connsiteY8" fmla="*/ 819150 h 1239964"/>
                <a:gd name="connsiteX9" fmla="*/ 707232 w 952500"/>
                <a:gd name="connsiteY9" fmla="*/ 785812 h 1239964"/>
                <a:gd name="connsiteX10" fmla="*/ 842963 w 952500"/>
                <a:gd name="connsiteY10" fmla="*/ 764381 h 1239964"/>
                <a:gd name="connsiteX11" fmla="*/ 923925 w 952500"/>
                <a:gd name="connsiteY11" fmla="*/ 764381 h 1239964"/>
                <a:gd name="connsiteX12" fmla="*/ 940594 w 952500"/>
                <a:gd name="connsiteY12" fmla="*/ 752475 h 1239964"/>
                <a:gd name="connsiteX13" fmla="*/ 950119 w 952500"/>
                <a:gd name="connsiteY13" fmla="*/ 735806 h 1239964"/>
                <a:gd name="connsiteX14" fmla="*/ 952500 w 952500"/>
                <a:gd name="connsiteY14" fmla="*/ 652462 h 1239964"/>
                <a:gd name="connsiteX15" fmla="*/ 935832 w 952500"/>
                <a:gd name="connsiteY15" fmla="*/ 535781 h 1239964"/>
                <a:gd name="connsiteX16" fmla="*/ 892969 w 952500"/>
                <a:gd name="connsiteY16" fmla="*/ 383381 h 1239964"/>
                <a:gd name="connsiteX17" fmla="*/ 812007 w 952500"/>
                <a:gd name="connsiteY17" fmla="*/ 250031 h 1239964"/>
                <a:gd name="connsiteX18" fmla="*/ 716757 w 952500"/>
                <a:gd name="connsiteY18" fmla="*/ 161925 h 1239964"/>
                <a:gd name="connsiteX19" fmla="*/ 623888 w 952500"/>
                <a:gd name="connsiteY19" fmla="*/ 97631 h 1239964"/>
                <a:gd name="connsiteX20" fmla="*/ 533400 w 952500"/>
                <a:gd name="connsiteY20" fmla="*/ 57150 h 1239964"/>
                <a:gd name="connsiteX21" fmla="*/ 440532 w 952500"/>
                <a:gd name="connsiteY21" fmla="*/ 30956 h 1239964"/>
                <a:gd name="connsiteX22" fmla="*/ 338138 w 952500"/>
                <a:gd name="connsiteY22" fmla="*/ 14287 h 1239964"/>
                <a:gd name="connsiteX23" fmla="*/ 223838 w 952500"/>
                <a:gd name="connsiteY23" fmla="*/ 0 h 1239964"/>
                <a:gd name="connsiteX24" fmla="*/ 214313 w 952500"/>
                <a:gd name="connsiteY24" fmla="*/ 7144 h 1239964"/>
                <a:gd name="connsiteX25" fmla="*/ 211932 w 952500"/>
                <a:gd name="connsiteY25" fmla="*/ 19050 h 1239964"/>
                <a:gd name="connsiteX26" fmla="*/ 180975 w 952500"/>
                <a:gd name="connsiteY26" fmla="*/ 204787 h 1239964"/>
                <a:gd name="connsiteX27" fmla="*/ 157163 w 952500"/>
                <a:gd name="connsiteY27" fmla="*/ 271462 h 1239964"/>
                <a:gd name="connsiteX28" fmla="*/ 114300 w 952500"/>
                <a:gd name="connsiteY28" fmla="*/ 328612 h 1239964"/>
                <a:gd name="connsiteX29" fmla="*/ 0 w 952500"/>
                <a:gd name="connsiteY29" fmla="*/ 390525 h 1239964"/>
                <a:gd name="connsiteX0" fmla="*/ 164307 w 952500"/>
                <a:gd name="connsiteY0" fmla="*/ 1267891 h 1267891"/>
                <a:gd name="connsiteX1" fmla="*/ 68037 w 952500"/>
                <a:gd name="connsiteY1" fmla="*/ 1239964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164307 w 952500"/>
                <a:gd name="connsiteY0" fmla="*/ 1267891 h 1267891"/>
                <a:gd name="connsiteX1" fmla="*/ 153429 w 952500"/>
                <a:gd name="connsiteY1" fmla="*/ 1229290 h 1267891"/>
                <a:gd name="connsiteX2" fmla="*/ 159544 w 952500"/>
                <a:gd name="connsiteY2" fmla="*/ 1185862 h 1267891"/>
                <a:gd name="connsiteX3" fmla="*/ 159544 w 952500"/>
                <a:gd name="connsiteY3" fmla="*/ 1140619 h 1267891"/>
                <a:gd name="connsiteX4" fmla="*/ 180975 w 952500"/>
                <a:gd name="connsiteY4" fmla="*/ 1090612 h 1267891"/>
                <a:gd name="connsiteX5" fmla="*/ 235744 w 952500"/>
                <a:gd name="connsiteY5" fmla="*/ 1026319 h 1267891"/>
                <a:gd name="connsiteX6" fmla="*/ 307182 w 952500"/>
                <a:gd name="connsiteY6" fmla="*/ 964406 h 1267891"/>
                <a:gd name="connsiteX7" fmla="*/ 426244 w 952500"/>
                <a:gd name="connsiteY7" fmla="*/ 881062 h 1267891"/>
                <a:gd name="connsiteX8" fmla="*/ 566738 w 952500"/>
                <a:gd name="connsiteY8" fmla="*/ 819150 h 1267891"/>
                <a:gd name="connsiteX9" fmla="*/ 707232 w 952500"/>
                <a:gd name="connsiteY9" fmla="*/ 785812 h 1267891"/>
                <a:gd name="connsiteX10" fmla="*/ 842963 w 952500"/>
                <a:gd name="connsiteY10" fmla="*/ 764381 h 1267891"/>
                <a:gd name="connsiteX11" fmla="*/ 923925 w 952500"/>
                <a:gd name="connsiteY11" fmla="*/ 764381 h 1267891"/>
                <a:gd name="connsiteX12" fmla="*/ 940594 w 952500"/>
                <a:gd name="connsiteY12" fmla="*/ 752475 h 1267891"/>
                <a:gd name="connsiteX13" fmla="*/ 950119 w 952500"/>
                <a:gd name="connsiteY13" fmla="*/ 735806 h 1267891"/>
                <a:gd name="connsiteX14" fmla="*/ 952500 w 952500"/>
                <a:gd name="connsiteY14" fmla="*/ 652462 h 1267891"/>
                <a:gd name="connsiteX15" fmla="*/ 935832 w 952500"/>
                <a:gd name="connsiteY15" fmla="*/ 535781 h 1267891"/>
                <a:gd name="connsiteX16" fmla="*/ 892969 w 952500"/>
                <a:gd name="connsiteY16" fmla="*/ 383381 h 1267891"/>
                <a:gd name="connsiteX17" fmla="*/ 812007 w 952500"/>
                <a:gd name="connsiteY17" fmla="*/ 250031 h 1267891"/>
                <a:gd name="connsiteX18" fmla="*/ 716757 w 952500"/>
                <a:gd name="connsiteY18" fmla="*/ 161925 h 1267891"/>
                <a:gd name="connsiteX19" fmla="*/ 623888 w 952500"/>
                <a:gd name="connsiteY19" fmla="*/ 97631 h 1267891"/>
                <a:gd name="connsiteX20" fmla="*/ 533400 w 952500"/>
                <a:gd name="connsiteY20" fmla="*/ 57150 h 1267891"/>
                <a:gd name="connsiteX21" fmla="*/ 440532 w 952500"/>
                <a:gd name="connsiteY21" fmla="*/ 30956 h 1267891"/>
                <a:gd name="connsiteX22" fmla="*/ 338138 w 952500"/>
                <a:gd name="connsiteY22" fmla="*/ 14287 h 1267891"/>
                <a:gd name="connsiteX23" fmla="*/ 223838 w 952500"/>
                <a:gd name="connsiteY23" fmla="*/ 0 h 1267891"/>
                <a:gd name="connsiteX24" fmla="*/ 214313 w 952500"/>
                <a:gd name="connsiteY24" fmla="*/ 7144 h 1267891"/>
                <a:gd name="connsiteX25" fmla="*/ 211932 w 952500"/>
                <a:gd name="connsiteY25" fmla="*/ 19050 h 1267891"/>
                <a:gd name="connsiteX26" fmla="*/ 180975 w 952500"/>
                <a:gd name="connsiteY26" fmla="*/ 204787 h 1267891"/>
                <a:gd name="connsiteX27" fmla="*/ 157163 w 952500"/>
                <a:gd name="connsiteY27" fmla="*/ 271462 h 1267891"/>
                <a:gd name="connsiteX28" fmla="*/ 114300 w 952500"/>
                <a:gd name="connsiteY28" fmla="*/ 328612 h 1267891"/>
                <a:gd name="connsiteX29" fmla="*/ 0 w 952500"/>
                <a:gd name="connsiteY29" fmla="*/ 390525 h 1267891"/>
                <a:gd name="connsiteX0" fmla="*/ 0 w 958976"/>
                <a:gd name="connsiteY0" fmla="*/ 1232311 h 1232311"/>
                <a:gd name="connsiteX1" fmla="*/ 159905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42220 w 958976"/>
                <a:gd name="connsiteY5" fmla="*/ 1026319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13658 w 958976"/>
                <a:gd name="connsiteY6" fmla="*/ 964406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32720 w 958976"/>
                <a:gd name="connsiteY7" fmla="*/ 881062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73214 w 958976"/>
                <a:gd name="connsiteY8" fmla="*/ 819150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13708 w 958976"/>
                <a:gd name="connsiteY9" fmla="*/ 785812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49439 w 958976"/>
                <a:gd name="connsiteY10" fmla="*/ 764381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58976"/>
                <a:gd name="connsiteY0" fmla="*/ 1232311 h 1232311"/>
                <a:gd name="connsiteX1" fmla="*/ 167049 w 958976"/>
                <a:gd name="connsiteY1" fmla="*/ 1229290 h 1232311"/>
                <a:gd name="connsiteX2" fmla="*/ 166020 w 958976"/>
                <a:gd name="connsiteY2" fmla="*/ 1185862 h 1232311"/>
                <a:gd name="connsiteX3" fmla="*/ 166020 w 958976"/>
                <a:gd name="connsiteY3" fmla="*/ 1140619 h 1232311"/>
                <a:gd name="connsiteX4" fmla="*/ 187451 w 958976"/>
                <a:gd name="connsiteY4" fmla="*/ 1090612 h 1232311"/>
                <a:gd name="connsiteX5" fmla="*/ 256507 w 958976"/>
                <a:gd name="connsiteY5" fmla="*/ 1028700 h 1232311"/>
                <a:gd name="connsiteX6" fmla="*/ 342233 w 958976"/>
                <a:gd name="connsiteY6" fmla="*/ 985837 h 1232311"/>
                <a:gd name="connsiteX7" fmla="*/ 461295 w 958976"/>
                <a:gd name="connsiteY7" fmla="*/ 952500 h 1232311"/>
                <a:gd name="connsiteX8" fmla="*/ 597026 w 958976"/>
                <a:gd name="connsiteY8" fmla="*/ 938213 h 1232311"/>
                <a:gd name="connsiteX9" fmla="*/ 773239 w 958976"/>
                <a:gd name="connsiteY9" fmla="*/ 914399 h 1232311"/>
                <a:gd name="connsiteX10" fmla="*/ 894682 w 958976"/>
                <a:gd name="connsiteY10" fmla="*/ 892968 h 1232311"/>
                <a:gd name="connsiteX11" fmla="*/ 930401 w 958976"/>
                <a:gd name="connsiteY11" fmla="*/ 764381 h 1232311"/>
                <a:gd name="connsiteX12" fmla="*/ 947070 w 958976"/>
                <a:gd name="connsiteY12" fmla="*/ 752475 h 1232311"/>
                <a:gd name="connsiteX13" fmla="*/ 956595 w 958976"/>
                <a:gd name="connsiteY13" fmla="*/ 735806 h 1232311"/>
                <a:gd name="connsiteX14" fmla="*/ 958976 w 958976"/>
                <a:gd name="connsiteY14" fmla="*/ 652462 h 1232311"/>
                <a:gd name="connsiteX15" fmla="*/ 942308 w 958976"/>
                <a:gd name="connsiteY15" fmla="*/ 535781 h 1232311"/>
                <a:gd name="connsiteX16" fmla="*/ 899445 w 958976"/>
                <a:gd name="connsiteY16" fmla="*/ 383381 h 1232311"/>
                <a:gd name="connsiteX17" fmla="*/ 818483 w 958976"/>
                <a:gd name="connsiteY17" fmla="*/ 250031 h 1232311"/>
                <a:gd name="connsiteX18" fmla="*/ 723233 w 958976"/>
                <a:gd name="connsiteY18" fmla="*/ 161925 h 1232311"/>
                <a:gd name="connsiteX19" fmla="*/ 630364 w 958976"/>
                <a:gd name="connsiteY19" fmla="*/ 97631 h 1232311"/>
                <a:gd name="connsiteX20" fmla="*/ 539876 w 958976"/>
                <a:gd name="connsiteY20" fmla="*/ 57150 h 1232311"/>
                <a:gd name="connsiteX21" fmla="*/ 447008 w 958976"/>
                <a:gd name="connsiteY21" fmla="*/ 30956 h 1232311"/>
                <a:gd name="connsiteX22" fmla="*/ 344614 w 958976"/>
                <a:gd name="connsiteY22" fmla="*/ 14287 h 1232311"/>
                <a:gd name="connsiteX23" fmla="*/ 230314 w 958976"/>
                <a:gd name="connsiteY23" fmla="*/ 0 h 1232311"/>
                <a:gd name="connsiteX24" fmla="*/ 220789 w 958976"/>
                <a:gd name="connsiteY24" fmla="*/ 7144 h 1232311"/>
                <a:gd name="connsiteX25" fmla="*/ 218408 w 958976"/>
                <a:gd name="connsiteY25" fmla="*/ 19050 h 1232311"/>
                <a:gd name="connsiteX26" fmla="*/ 187451 w 958976"/>
                <a:gd name="connsiteY26" fmla="*/ 204787 h 1232311"/>
                <a:gd name="connsiteX27" fmla="*/ 163639 w 958976"/>
                <a:gd name="connsiteY27" fmla="*/ 271462 h 1232311"/>
                <a:gd name="connsiteX28" fmla="*/ 120776 w 958976"/>
                <a:gd name="connsiteY28" fmla="*/ 328612 h 1232311"/>
                <a:gd name="connsiteX29" fmla="*/ 6476 w 958976"/>
                <a:gd name="connsiteY29" fmla="*/ 390525 h 1232311"/>
                <a:gd name="connsiteX0" fmla="*/ 0 w 961357"/>
                <a:gd name="connsiteY0" fmla="*/ 1232311 h 1232311"/>
                <a:gd name="connsiteX1" fmla="*/ 167049 w 961357"/>
                <a:gd name="connsiteY1" fmla="*/ 1229290 h 1232311"/>
                <a:gd name="connsiteX2" fmla="*/ 166020 w 961357"/>
                <a:gd name="connsiteY2" fmla="*/ 1185862 h 1232311"/>
                <a:gd name="connsiteX3" fmla="*/ 166020 w 961357"/>
                <a:gd name="connsiteY3" fmla="*/ 1140619 h 1232311"/>
                <a:gd name="connsiteX4" fmla="*/ 187451 w 961357"/>
                <a:gd name="connsiteY4" fmla="*/ 1090612 h 1232311"/>
                <a:gd name="connsiteX5" fmla="*/ 256507 w 961357"/>
                <a:gd name="connsiteY5" fmla="*/ 1028700 h 1232311"/>
                <a:gd name="connsiteX6" fmla="*/ 342233 w 961357"/>
                <a:gd name="connsiteY6" fmla="*/ 985837 h 1232311"/>
                <a:gd name="connsiteX7" fmla="*/ 461295 w 961357"/>
                <a:gd name="connsiteY7" fmla="*/ 952500 h 1232311"/>
                <a:gd name="connsiteX8" fmla="*/ 597026 w 961357"/>
                <a:gd name="connsiteY8" fmla="*/ 938213 h 1232311"/>
                <a:gd name="connsiteX9" fmla="*/ 773239 w 961357"/>
                <a:gd name="connsiteY9" fmla="*/ 914399 h 1232311"/>
                <a:gd name="connsiteX10" fmla="*/ 894682 w 961357"/>
                <a:gd name="connsiteY10" fmla="*/ 892968 h 1232311"/>
                <a:gd name="connsiteX11" fmla="*/ 961357 w 961357"/>
                <a:gd name="connsiteY11" fmla="*/ 881062 h 1232311"/>
                <a:gd name="connsiteX12" fmla="*/ 947070 w 961357"/>
                <a:gd name="connsiteY12" fmla="*/ 752475 h 1232311"/>
                <a:gd name="connsiteX13" fmla="*/ 956595 w 961357"/>
                <a:gd name="connsiteY13" fmla="*/ 735806 h 1232311"/>
                <a:gd name="connsiteX14" fmla="*/ 958976 w 961357"/>
                <a:gd name="connsiteY14" fmla="*/ 652462 h 1232311"/>
                <a:gd name="connsiteX15" fmla="*/ 942308 w 961357"/>
                <a:gd name="connsiteY15" fmla="*/ 535781 h 1232311"/>
                <a:gd name="connsiteX16" fmla="*/ 899445 w 961357"/>
                <a:gd name="connsiteY16" fmla="*/ 383381 h 1232311"/>
                <a:gd name="connsiteX17" fmla="*/ 818483 w 961357"/>
                <a:gd name="connsiteY17" fmla="*/ 250031 h 1232311"/>
                <a:gd name="connsiteX18" fmla="*/ 723233 w 961357"/>
                <a:gd name="connsiteY18" fmla="*/ 161925 h 1232311"/>
                <a:gd name="connsiteX19" fmla="*/ 630364 w 961357"/>
                <a:gd name="connsiteY19" fmla="*/ 97631 h 1232311"/>
                <a:gd name="connsiteX20" fmla="*/ 539876 w 961357"/>
                <a:gd name="connsiteY20" fmla="*/ 57150 h 1232311"/>
                <a:gd name="connsiteX21" fmla="*/ 447008 w 961357"/>
                <a:gd name="connsiteY21" fmla="*/ 30956 h 1232311"/>
                <a:gd name="connsiteX22" fmla="*/ 344614 w 961357"/>
                <a:gd name="connsiteY22" fmla="*/ 14287 h 1232311"/>
                <a:gd name="connsiteX23" fmla="*/ 230314 w 961357"/>
                <a:gd name="connsiteY23" fmla="*/ 0 h 1232311"/>
                <a:gd name="connsiteX24" fmla="*/ 220789 w 961357"/>
                <a:gd name="connsiteY24" fmla="*/ 7144 h 1232311"/>
                <a:gd name="connsiteX25" fmla="*/ 218408 w 961357"/>
                <a:gd name="connsiteY25" fmla="*/ 19050 h 1232311"/>
                <a:gd name="connsiteX26" fmla="*/ 187451 w 961357"/>
                <a:gd name="connsiteY26" fmla="*/ 204787 h 1232311"/>
                <a:gd name="connsiteX27" fmla="*/ 163639 w 961357"/>
                <a:gd name="connsiteY27" fmla="*/ 271462 h 1232311"/>
                <a:gd name="connsiteX28" fmla="*/ 120776 w 961357"/>
                <a:gd name="connsiteY28" fmla="*/ 328612 h 1232311"/>
                <a:gd name="connsiteX29" fmla="*/ 6476 w 961357"/>
                <a:gd name="connsiteY29" fmla="*/ 390525 h 1232311"/>
                <a:gd name="connsiteX0" fmla="*/ 0 w 975645"/>
                <a:gd name="connsiteY0" fmla="*/ 1232311 h 1232311"/>
                <a:gd name="connsiteX1" fmla="*/ 167049 w 975645"/>
                <a:gd name="connsiteY1" fmla="*/ 1229290 h 1232311"/>
                <a:gd name="connsiteX2" fmla="*/ 166020 w 975645"/>
                <a:gd name="connsiteY2" fmla="*/ 1185862 h 1232311"/>
                <a:gd name="connsiteX3" fmla="*/ 166020 w 975645"/>
                <a:gd name="connsiteY3" fmla="*/ 1140619 h 1232311"/>
                <a:gd name="connsiteX4" fmla="*/ 187451 w 975645"/>
                <a:gd name="connsiteY4" fmla="*/ 1090612 h 1232311"/>
                <a:gd name="connsiteX5" fmla="*/ 256507 w 975645"/>
                <a:gd name="connsiteY5" fmla="*/ 1028700 h 1232311"/>
                <a:gd name="connsiteX6" fmla="*/ 342233 w 975645"/>
                <a:gd name="connsiteY6" fmla="*/ 985837 h 1232311"/>
                <a:gd name="connsiteX7" fmla="*/ 461295 w 975645"/>
                <a:gd name="connsiteY7" fmla="*/ 952500 h 1232311"/>
                <a:gd name="connsiteX8" fmla="*/ 597026 w 975645"/>
                <a:gd name="connsiteY8" fmla="*/ 938213 h 1232311"/>
                <a:gd name="connsiteX9" fmla="*/ 773239 w 975645"/>
                <a:gd name="connsiteY9" fmla="*/ 914399 h 1232311"/>
                <a:gd name="connsiteX10" fmla="*/ 894682 w 975645"/>
                <a:gd name="connsiteY10" fmla="*/ 892968 h 1232311"/>
                <a:gd name="connsiteX11" fmla="*/ 961357 w 975645"/>
                <a:gd name="connsiteY11" fmla="*/ 881062 h 1232311"/>
                <a:gd name="connsiteX12" fmla="*/ 975645 w 975645"/>
                <a:gd name="connsiteY12" fmla="*/ 862012 h 1232311"/>
                <a:gd name="connsiteX13" fmla="*/ 956595 w 975645"/>
                <a:gd name="connsiteY13" fmla="*/ 735806 h 1232311"/>
                <a:gd name="connsiteX14" fmla="*/ 958976 w 975645"/>
                <a:gd name="connsiteY14" fmla="*/ 652462 h 1232311"/>
                <a:gd name="connsiteX15" fmla="*/ 942308 w 975645"/>
                <a:gd name="connsiteY15" fmla="*/ 535781 h 1232311"/>
                <a:gd name="connsiteX16" fmla="*/ 899445 w 975645"/>
                <a:gd name="connsiteY16" fmla="*/ 383381 h 1232311"/>
                <a:gd name="connsiteX17" fmla="*/ 818483 w 975645"/>
                <a:gd name="connsiteY17" fmla="*/ 250031 h 1232311"/>
                <a:gd name="connsiteX18" fmla="*/ 723233 w 975645"/>
                <a:gd name="connsiteY18" fmla="*/ 161925 h 1232311"/>
                <a:gd name="connsiteX19" fmla="*/ 630364 w 975645"/>
                <a:gd name="connsiteY19" fmla="*/ 97631 h 1232311"/>
                <a:gd name="connsiteX20" fmla="*/ 539876 w 975645"/>
                <a:gd name="connsiteY20" fmla="*/ 57150 h 1232311"/>
                <a:gd name="connsiteX21" fmla="*/ 447008 w 975645"/>
                <a:gd name="connsiteY21" fmla="*/ 30956 h 1232311"/>
                <a:gd name="connsiteX22" fmla="*/ 344614 w 975645"/>
                <a:gd name="connsiteY22" fmla="*/ 14287 h 1232311"/>
                <a:gd name="connsiteX23" fmla="*/ 230314 w 975645"/>
                <a:gd name="connsiteY23" fmla="*/ 0 h 1232311"/>
                <a:gd name="connsiteX24" fmla="*/ 220789 w 975645"/>
                <a:gd name="connsiteY24" fmla="*/ 7144 h 1232311"/>
                <a:gd name="connsiteX25" fmla="*/ 218408 w 975645"/>
                <a:gd name="connsiteY25" fmla="*/ 19050 h 1232311"/>
                <a:gd name="connsiteX26" fmla="*/ 187451 w 975645"/>
                <a:gd name="connsiteY26" fmla="*/ 204787 h 1232311"/>
                <a:gd name="connsiteX27" fmla="*/ 163639 w 975645"/>
                <a:gd name="connsiteY27" fmla="*/ 271462 h 1232311"/>
                <a:gd name="connsiteX28" fmla="*/ 120776 w 975645"/>
                <a:gd name="connsiteY28" fmla="*/ 328612 h 1232311"/>
                <a:gd name="connsiteX29" fmla="*/ 6476 w 975645"/>
                <a:gd name="connsiteY29" fmla="*/ 390525 h 1232311"/>
                <a:gd name="connsiteX0" fmla="*/ 0 w 985186"/>
                <a:gd name="connsiteY0" fmla="*/ 1232311 h 1232311"/>
                <a:gd name="connsiteX1" fmla="*/ 167049 w 985186"/>
                <a:gd name="connsiteY1" fmla="*/ 1229290 h 1232311"/>
                <a:gd name="connsiteX2" fmla="*/ 166020 w 985186"/>
                <a:gd name="connsiteY2" fmla="*/ 1185862 h 1232311"/>
                <a:gd name="connsiteX3" fmla="*/ 166020 w 985186"/>
                <a:gd name="connsiteY3" fmla="*/ 1140619 h 1232311"/>
                <a:gd name="connsiteX4" fmla="*/ 187451 w 985186"/>
                <a:gd name="connsiteY4" fmla="*/ 1090612 h 1232311"/>
                <a:gd name="connsiteX5" fmla="*/ 256507 w 985186"/>
                <a:gd name="connsiteY5" fmla="*/ 1028700 h 1232311"/>
                <a:gd name="connsiteX6" fmla="*/ 342233 w 985186"/>
                <a:gd name="connsiteY6" fmla="*/ 985837 h 1232311"/>
                <a:gd name="connsiteX7" fmla="*/ 461295 w 985186"/>
                <a:gd name="connsiteY7" fmla="*/ 952500 h 1232311"/>
                <a:gd name="connsiteX8" fmla="*/ 597026 w 985186"/>
                <a:gd name="connsiteY8" fmla="*/ 938213 h 1232311"/>
                <a:gd name="connsiteX9" fmla="*/ 773239 w 985186"/>
                <a:gd name="connsiteY9" fmla="*/ 914399 h 1232311"/>
                <a:gd name="connsiteX10" fmla="*/ 894682 w 985186"/>
                <a:gd name="connsiteY10" fmla="*/ 892968 h 1232311"/>
                <a:gd name="connsiteX11" fmla="*/ 961357 w 985186"/>
                <a:gd name="connsiteY11" fmla="*/ 881062 h 1232311"/>
                <a:gd name="connsiteX12" fmla="*/ 975645 w 985186"/>
                <a:gd name="connsiteY12" fmla="*/ 862012 h 1232311"/>
                <a:gd name="connsiteX13" fmla="*/ 985170 w 985186"/>
                <a:gd name="connsiteY13" fmla="*/ 842963 h 1232311"/>
                <a:gd name="connsiteX14" fmla="*/ 958976 w 985186"/>
                <a:gd name="connsiteY14" fmla="*/ 652462 h 1232311"/>
                <a:gd name="connsiteX15" fmla="*/ 942308 w 985186"/>
                <a:gd name="connsiteY15" fmla="*/ 535781 h 1232311"/>
                <a:gd name="connsiteX16" fmla="*/ 899445 w 985186"/>
                <a:gd name="connsiteY16" fmla="*/ 383381 h 1232311"/>
                <a:gd name="connsiteX17" fmla="*/ 818483 w 985186"/>
                <a:gd name="connsiteY17" fmla="*/ 250031 h 1232311"/>
                <a:gd name="connsiteX18" fmla="*/ 723233 w 985186"/>
                <a:gd name="connsiteY18" fmla="*/ 161925 h 1232311"/>
                <a:gd name="connsiteX19" fmla="*/ 630364 w 985186"/>
                <a:gd name="connsiteY19" fmla="*/ 97631 h 1232311"/>
                <a:gd name="connsiteX20" fmla="*/ 539876 w 985186"/>
                <a:gd name="connsiteY20" fmla="*/ 57150 h 1232311"/>
                <a:gd name="connsiteX21" fmla="*/ 447008 w 985186"/>
                <a:gd name="connsiteY21" fmla="*/ 30956 h 1232311"/>
                <a:gd name="connsiteX22" fmla="*/ 344614 w 985186"/>
                <a:gd name="connsiteY22" fmla="*/ 14287 h 1232311"/>
                <a:gd name="connsiteX23" fmla="*/ 230314 w 985186"/>
                <a:gd name="connsiteY23" fmla="*/ 0 h 1232311"/>
                <a:gd name="connsiteX24" fmla="*/ 220789 w 985186"/>
                <a:gd name="connsiteY24" fmla="*/ 7144 h 1232311"/>
                <a:gd name="connsiteX25" fmla="*/ 218408 w 985186"/>
                <a:gd name="connsiteY25" fmla="*/ 19050 h 1232311"/>
                <a:gd name="connsiteX26" fmla="*/ 187451 w 985186"/>
                <a:gd name="connsiteY26" fmla="*/ 204787 h 1232311"/>
                <a:gd name="connsiteX27" fmla="*/ 163639 w 985186"/>
                <a:gd name="connsiteY27" fmla="*/ 271462 h 1232311"/>
                <a:gd name="connsiteX28" fmla="*/ 120776 w 985186"/>
                <a:gd name="connsiteY28" fmla="*/ 328612 h 1232311"/>
                <a:gd name="connsiteX29" fmla="*/ 6476 w 985186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42308 w 985210"/>
                <a:gd name="connsiteY15" fmla="*/ 535781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899445 w 985210"/>
                <a:gd name="connsiteY16" fmla="*/ 383381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18483 w 985210"/>
                <a:gd name="connsiteY17" fmla="*/ 250031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3233 w 985210"/>
                <a:gd name="connsiteY18" fmla="*/ 161925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9763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0364 w 985210"/>
                <a:gd name="connsiteY19" fmla="*/ 73819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39876 w 985210"/>
                <a:gd name="connsiteY20" fmla="*/ 57150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32311 h 1232311"/>
                <a:gd name="connsiteX1" fmla="*/ 167049 w 985210"/>
                <a:gd name="connsiteY1" fmla="*/ 1229290 h 1232311"/>
                <a:gd name="connsiteX2" fmla="*/ 166020 w 985210"/>
                <a:gd name="connsiteY2" fmla="*/ 1185862 h 1232311"/>
                <a:gd name="connsiteX3" fmla="*/ 166020 w 985210"/>
                <a:gd name="connsiteY3" fmla="*/ 1140619 h 1232311"/>
                <a:gd name="connsiteX4" fmla="*/ 187451 w 985210"/>
                <a:gd name="connsiteY4" fmla="*/ 1090612 h 1232311"/>
                <a:gd name="connsiteX5" fmla="*/ 256507 w 985210"/>
                <a:gd name="connsiteY5" fmla="*/ 1028700 h 1232311"/>
                <a:gd name="connsiteX6" fmla="*/ 342233 w 985210"/>
                <a:gd name="connsiteY6" fmla="*/ 985837 h 1232311"/>
                <a:gd name="connsiteX7" fmla="*/ 461295 w 985210"/>
                <a:gd name="connsiteY7" fmla="*/ 952500 h 1232311"/>
                <a:gd name="connsiteX8" fmla="*/ 597026 w 985210"/>
                <a:gd name="connsiteY8" fmla="*/ 938213 h 1232311"/>
                <a:gd name="connsiteX9" fmla="*/ 773239 w 985210"/>
                <a:gd name="connsiteY9" fmla="*/ 914399 h 1232311"/>
                <a:gd name="connsiteX10" fmla="*/ 894682 w 985210"/>
                <a:gd name="connsiteY10" fmla="*/ 892968 h 1232311"/>
                <a:gd name="connsiteX11" fmla="*/ 961357 w 985210"/>
                <a:gd name="connsiteY11" fmla="*/ 881062 h 1232311"/>
                <a:gd name="connsiteX12" fmla="*/ 975645 w 985210"/>
                <a:gd name="connsiteY12" fmla="*/ 862012 h 1232311"/>
                <a:gd name="connsiteX13" fmla="*/ 985170 w 985210"/>
                <a:gd name="connsiteY13" fmla="*/ 842963 h 1232311"/>
                <a:gd name="connsiteX14" fmla="*/ 975645 w 985210"/>
                <a:gd name="connsiteY14" fmla="*/ 650081 h 1232311"/>
                <a:gd name="connsiteX15" fmla="*/ 951833 w 985210"/>
                <a:gd name="connsiteY15" fmla="*/ 500062 h 1232311"/>
                <a:gd name="connsiteX16" fmla="*/ 901826 w 985210"/>
                <a:gd name="connsiteY16" fmla="*/ 357187 h 1232311"/>
                <a:gd name="connsiteX17" fmla="*/ 823245 w 985210"/>
                <a:gd name="connsiteY17" fmla="*/ 221456 h 1232311"/>
                <a:gd name="connsiteX18" fmla="*/ 727995 w 985210"/>
                <a:gd name="connsiteY18" fmla="*/ 128587 h 1232311"/>
                <a:gd name="connsiteX19" fmla="*/ 635126 w 985210"/>
                <a:gd name="connsiteY19" fmla="*/ 57151 h 1232311"/>
                <a:gd name="connsiteX20" fmla="*/ 544639 w 985210"/>
                <a:gd name="connsiteY20" fmla="*/ 9525 h 1232311"/>
                <a:gd name="connsiteX21" fmla="*/ 447008 w 985210"/>
                <a:gd name="connsiteY21" fmla="*/ 30956 h 1232311"/>
                <a:gd name="connsiteX22" fmla="*/ 344614 w 985210"/>
                <a:gd name="connsiteY22" fmla="*/ 14287 h 1232311"/>
                <a:gd name="connsiteX23" fmla="*/ 230314 w 985210"/>
                <a:gd name="connsiteY23" fmla="*/ 0 h 1232311"/>
                <a:gd name="connsiteX24" fmla="*/ 220789 w 985210"/>
                <a:gd name="connsiteY24" fmla="*/ 7144 h 1232311"/>
                <a:gd name="connsiteX25" fmla="*/ 218408 w 985210"/>
                <a:gd name="connsiteY25" fmla="*/ 19050 h 1232311"/>
                <a:gd name="connsiteX26" fmla="*/ 187451 w 985210"/>
                <a:gd name="connsiteY26" fmla="*/ 204787 h 1232311"/>
                <a:gd name="connsiteX27" fmla="*/ 163639 w 985210"/>
                <a:gd name="connsiteY27" fmla="*/ 271462 h 1232311"/>
                <a:gd name="connsiteX28" fmla="*/ 120776 w 985210"/>
                <a:gd name="connsiteY28" fmla="*/ 328612 h 1232311"/>
                <a:gd name="connsiteX29" fmla="*/ 6476 w 985210"/>
                <a:gd name="connsiteY29" fmla="*/ 390525 h 1232311"/>
                <a:gd name="connsiteX0" fmla="*/ 0 w 985210"/>
                <a:gd name="connsiteY0" fmla="*/ 1241837 h 1241837"/>
                <a:gd name="connsiteX1" fmla="*/ 167049 w 985210"/>
                <a:gd name="connsiteY1" fmla="*/ 1238816 h 1241837"/>
                <a:gd name="connsiteX2" fmla="*/ 166020 w 985210"/>
                <a:gd name="connsiteY2" fmla="*/ 1195388 h 1241837"/>
                <a:gd name="connsiteX3" fmla="*/ 166020 w 985210"/>
                <a:gd name="connsiteY3" fmla="*/ 1150145 h 1241837"/>
                <a:gd name="connsiteX4" fmla="*/ 187451 w 985210"/>
                <a:gd name="connsiteY4" fmla="*/ 1100138 h 1241837"/>
                <a:gd name="connsiteX5" fmla="*/ 256507 w 985210"/>
                <a:gd name="connsiteY5" fmla="*/ 1038226 h 1241837"/>
                <a:gd name="connsiteX6" fmla="*/ 342233 w 985210"/>
                <a:gd name="connsiteY6" fmla="*/ 995363 h 1241837"/>
                <a:gd name="connsiteX7" fmla="*/ 461295 w 985210"/>
                <a:gd name="connsiteY7" fmla="*/ 962026 h 1241837"/>
                <a:gd name="connsiteX8" fmla="*/ 597026 w 985210"/>
                <a:gd name="connsiteY8" fmla="*/ 947739 h 1241837"/>
                <a:gd name="connsiteX9" fmla="*/ 773239 w 985210"/>
                <a:gd name="connsiteY9" fmla="*/ 923925 h 1241837"/>
                <a:gd name="connsiteX10" fmla="*/ 894682 w 985210"/>
                <a:gd name="connsiteY10" fmla="*/ 902494 h 1241837"/>
                <a:gd name="connsiteX11" fmla="*/ 961357 w 985210"/>
                <a:gd name="connsiteY11" fmla="*/ 890588 h 1241837"/>
                <a:gd name="connsiteX12" fmla="*/ 975645 w 985210"/>
                <a:gd name="connsiteY12" fmla="*/ 871538 h 1241837"/>
                <a:gd name="connsiteX13" fmla="*/ 985170 w 985210"/>
                <a:gd name="connsiteY13" fmla="*/ 852489 h 1241837"/>
                <a:gd name="connsiteX14" fmla="*/ 975645 w 985210"/>
                <a:gd name="connsiteY14" fmla="*/ 659607 h 1241837"/>
                <a:gd name="connsiteX15" fmla="*/ 951833 w 985210"/>
                <a:gd name="connsiteY15" fmla="*/ 509588 h 1241837"/>
                <a:gd name="connsiteX16" fmla="*/ 901826 w 985210"/>
                <a:gd name="connsiteY16" fmla="*/ 366713 h 1241837"/>
                <a:gd name="connsiteX17" fmla="*/ 823245 w 985210"/>
                <a:gd name="connsiteY17" fmla="*/ 230982 h 1241837"/>
                <a:gd name="connsiteX18" fmla="*/ 727995 w 985210"/>
                <a:gd name="connsiteY18" fmla="*/ 138113 h 1241837"/>
                <a:gd name="connsiteX19" fmla="*/ 635126 w 985210"/>
                <a:gd name="connsiteY19" fmla="*/ 66677 h 1241837"/>
                <a:gd name="connsiteX20" fmla="*/ 544639 w 985210"/>
                <a:gd name="connsiteY20" fmla="*/ 19051 h 1241837"/>
                <a:gd name="connsiteX21" fmla="*/ 451771 w 985210"/>
                <a:gd name="connsiteY21" fmla="*/ 0 h 1241837"/>
                <a:gd name="connsiteX22" fmla="*/ 344614 w 985210"/>
                <a:gd name="connsiteY22" fmla="*/ 23813 h 1241837"/>
                <a:gd name="connsiteX23" fmla="*/ 230314 w 985210"/>
                <a:gd name="connsiteY23" fmla="*/ 9526 h 1241837"/>
                <a:gd name="connsiteX24" fmla="*/ 220789 w 985210"/>
                <a:gd name="connsiteY24" fmla="*/ 16670 h 1241837"/>
                <a:gd name="connsiteX25" fmla="*/ 218408 w 985210"/>
                <a:gd name="connsiteY25" fmla="*/ 28576 h 1241837"/>
                <a:gd name="connsiteX26" fmla="*/ 187451 w 985210"/>
                <a:gd name="connsiteY26" fmla="*/ 214313 h 1241837"/>
                <a:gd name="connsiteX27" fmla="*/ 163639 w 985210"/>
                <a:gd name="connsiteY27" fmla="*/ 280988 h 1241837"/>
                <a:gd name="connsiteX28" fmla="*/ 120776 w 985210"/>
                <a:gd name="connsiteY28" fmla="*/ 338138 h 1241837"/>
                <a:gd name="connsiteX29" fmla="*/ 6476 w 985210"/>
                <a:gd name="connsiteY29" fmla="*/ 400051 h 1241837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0314 w 985210"/>
                <a:gd name="connsiteY23" fmla="*/ 23813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30957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87451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3639 w 985210"/>
                <a:gd name="connsiteY27" fmla="*/ 295275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20776 w 985210"/>
                <a:gd name="connsiteY28" fmla="*/ 35242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75545 w 985210"/>
                <a:gd name="connsiteY27" fmla="*/ 338138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68402 w 985210"/>
                <a:gd name="connsiteY27" fmla="*/ 3619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196976 w 985210"/>
                <a:gd name="connsiteY26" fmla="*/ 228600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32682 w 985210"/>
                <a:gd name="connsiteY28" fmla="*/ 392907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6476 w 985210"/>
                <a:gd name="connsiteY29" fmla="*/ 414338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4095 w 985210"/>
                <a:gd name="connsiteY29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92200 w 985210"/>
                <a:gd name="connsiteY29" fmla="*/ 342899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96975 w 985210"/>
                <a:gd name="connsiteY28" fmla="*/ 233362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42207 w 985210"/>
                <a:gd name="connsiteY28" fmla="*/ 245268 h 1256124"/>
                <a:gd name="connsiteX29" fmla="*/ 170782 w 985210"/>
                <a:gd name="connsiteY29" fmla="*/ 311945 h 1256124"/>
                <a:gd name="connsiteX30" fmla="*/ 104106 w 985210"/>
                <a:gd name="connsiteY30" fmla="*/ 359568 h 1256124"/>
                <a:gd name="connsiteX31" fmla="*/ 4095 w 985210"/>
                <a:gd name="connsiteY31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85070 w 985210"/>
                <a:gd name="connsiteY27" fmla="*/ 285751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70782 w 985210"/>
                <a:gd name="connsiteY28" fmla="*/ 3119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06501 w 985210"/>
                <a:gd name="connsiteY26" fmla="*/ 176212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194595 w 985210"/>
                <a:gd name="connsiteY27" fmla="*/ 240507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87451 w 985210"/>
                <a:gd name="connsiteY28" fmla="*/ 266701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04106 w 985210"/>
                <a:gd name="connsiteY29" fmla="*/ 359568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392907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75543 w 985210"/>
                <a:gd name="connsiteY29" fmla="*/ 2357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201738 w 985210"/>
                <a:gd name="connsiteY28" fmla="*/ 197645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6124 h 1256124"/>
                <a:gd name="connsiteX1" fmla="*/ 167049 w 985210"/>
                <a:gd name="connsiteY1" fmla="*/ 1253103 h 1256124"/>
                <a:gd name="connsiteX2" fmla="*/ 166020 w 985210"/>
                <a:gd name="connsiteY2" fmla="*/ 1209675 h 1256124"/>
                <a:gd name="connsiteX3" fmla="*/ 166020 w 985210"/>
                <a:gd name="connsiteY3" fmla="*/ 1164432 h 1256124"/>
                <a:gd name="connsiteX4" fmla="*/ 187451 w 985210"/>
                <a:gd name="connsiteY4" fmla="*/ 1114425 h 1256124"/>
                <a:gd name="connsiteX5" fmla="*/ 256507 w 985210"/>
                <a:gd name="connsiteY5" fmla="*/ 1052513 h 1256124"/>
                <a:gd name="connsiteX6" fmla="*/ 342233 w 985210"/>
                <a:gd name="connsiteY6" fmla="*/ 1009650 h 1256124"/>
                <a:gd name="connsiteX7" fmla="*/ 461295 w 985210"/>
                <a:gd name="connsiteY7" fmla="*/ 976313 h 1256124"/>
                <a:gd name="connsiteX8" fmla="*/ 597026 w 985210"/>
                <a:gd name="connsiteY8" fmla="*/ 962026 h 1256124"/>
                <a:gd name="connsiteX9" fmla="*/ 773239 w 985210"/>
                <a:gd name="connsiteY9" fmla="*/ 938212 h 1256124"/>
                <a:gd name="connsiteX10" fmla="*/ 894682 w 985210"/>
                <a:gd name="connsiteY10" fmla="*/ 916781 h 1256124"/>
                <a:gd name="connsiteX11" fmla="*/ 961357 w 985210"/>
                <a:gd name="connsiteY11" fmla="*/ 904875 h 1256124"/>
                <a:gd name="connsiteX12" fmla="*/ 975645 w 985210"/>
                <a:gd name="connsiteY12" fmla="*/ 885825 h 1256124"/>
                <a:gd name="connsiteX13" fmla="*/ 985170 w 985210"/>
                <a:gd name="connsiteY13" fmla="*/ 866776 h 1256124"/>
                <a:gd name="connsiteX14" fmla="*/ 975645 w 985210"/>
                <a:gd name="connsiteY14" fmla="*/ 673894 h 1256124"/>
                <a:gd name="connsiteX15" fmla="*/ 951833 w 985210"/>
                <a:gd name="connsiteY15" fmla="*/ 523875 h 1256124"/>
                <a:gd name="connsiteX16" fmla="*/ 901826 w 985210"/>
                <a:gd name="connsiteY16" fmla="*/ 381000 h 1256124"/>
                <a:gd name="connsiteX17" fmla="*/ 823245 w 985210"/>
                <a:gd name="connsiteY17" fmla="*/ 245269 h 1256124"/>
                <a:gd name="connsiteX18" fmla="*/ 727995 w 985210"/>
                <a:gd name="connsiteY18" fmla="*/ 152400 h 1256124"/>
                <a:gd name="connsiteX19" fmla="*/ 635126 w 985210"/>
                <a:gd name="connsiteY19" fmla="*/ 80964 h 1256124"/>
                <a:gd name="connsiteX20" fmla="*/ 544639 w 985210"/>
                <a:gd name="connsiteY20" fmla="*/ 33338 h 1256124"/>
                <a:gd name="connsiteX21" fmla="*/ 451771 w 985210"/>
                <a:gd name="connsiteY21" fmla="*/ 14287 h 1256124"/>
                <a:gd name="connsiteX22" fmla="*/ 349377 w 985210"/>
                <a:gd name="connsiteY22" fmla="*/ 0 h 1256124"/>
                <a:gd name="connsiteX23" fmla="*/ 232695 w 985210"/>
                <a:gd name="connsiteY23" fmla="*/ 0 h 1256124"/>
                <a:gd name="connsiteX24" fmla="*/ 220789 w 985210"/>
                <a:gd name="connsiteY24" fmla="*/ 16670 h 1256124"/>
                <a:gd name="connsiteX25" fmla="*/ 218408 w 985210"/>
                <a:gd name="connsiteY25" fmla="*/ 42863 h 1256124"/>
                <a:gd name="connsiteX26" fmla="*/ 213645 w 985210"/>
                <a:gd name="connsiteY26" fmla="*/ 102394 h 1256124"/>
                <a:gd name="connsiteX27" fmla="*/ 204120 w 985210"/>
                <a:gd name="connsiteY27" fmla="*/ 173832 h 1256124"/>
                <a:gd name="connsiteX28" fmla="*/ 163638 w 985210"/>
                <a:gd name="connsiteY28" fmla="*/ 245270 h 1256124"/>
                <a:gd name="connsiteX29" fmla="*/ 116012 w 985210"/>
                <a:gd name="connsiteY29" fmla="*/ 273843 h 1256124"/>
                <a:gd name="connsiteX30" fmla="*/ 4095 w 985210"/>
                <a:gd name="connsiteY30" fmla="*/ 292894 h 1256124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220789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218408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213645 w 985210"/>
                <a:gd name="connsiteY26" fmla="*/ 104776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204120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63638 w 985210"/>
                <a:gd name="connsiteY28" fmla="*/ 247652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9832 w 985210"/>
                <a:gd name="connsiteY26" fmla="*/ 102395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16012 w 985210"/>
                <a:gd name="connsiteY29" fmla="*/ 276225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6193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2681 w 985210"/>
                <a:gd name="connsiteY29" fmla="*/ 278606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4095 w 985210"/>
                <a:gd name="connsiteY30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5050 w 985210"/>
                <a:gd name="connsiteY30" fmla="*/ 297656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37443 w 985210"/>
                <a:gd name="connsiteY29" fmla="*/ 269081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94682 w 985210"/>
                <a:gd name="connsiteY10" fmla="*/ 919163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61357 w 985210"/>
                <a:gd name="connsiteY11" fmla="*/ 907257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21544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75645 w 985210"/>
                <a:gd name="connsiteY12" fmla="*/ 888207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85210"/>
                <a:gd name="connsiteY0" fmla="*/ 1258506 h 1258506"/>
                <a:gd name="connsiteX1" fmla="*/ 167049 w 985210"/>
                <a:gd name="connsiteY1" fmla="*/ 1255485 h 1258506"/>
                <a:gd name="connsiteX2" fmla="*/ 166020 w 985210"/>
                <a:gd name="connsiteY2" fmla="*/ 1212057 h 1258506"/>
                <a:gd name="connsiteX3" fmla="*/ 166020 w 985210"/>
                <a:gd name="connsiteY3" fmla="*/ 1166814 h 1258506"/>
                <a:gd name="connsiteX4" fmla="*/ 187451 w 985210"/>
                <a:gd name="connsiteY4" fmla="*/ 1116807 h 1258506"/>
                <a:gd name="connsiteX5" fmla="*/ 256507 w 985210"/>
                <a:gd name="connsiteY5" fmla="*/ 1054895 h 1258506"/>
                <a:gd name="connsiteX6" fmla="*/ 342233 w 985210"/>
                <a:gd name="connsiteY6" fmla="*/ 1012032 h 1258506"/>
                <a:gd name="connsiteX7" fmla="*/ 461295 w 985210"/>
                <a:gd name="connsiteY7" fmla="*/ 978695 h 1258506"/>
                <a:gd name="connsiteX8" fmla="*/ 597026 w 985210"/>
                <a:gd name="connsiteY8" fmla="*/ 964408 h 1258506"/>
                <a:gd name="connsiteX9" fmla="*/ 773239 w 985210"/>
                <a:gd name="connsiteY9" fmla="*/ 940594 h 1258506"/>
                <a:gd name="connsiteX10" fmla="*/ 858963 w 985210"/>
                <a:gd name="connsiteY10" fmla="*/ 926307 h 1258506"/>
                <a:gd name="connsiteX11" fmla="*/ 904207 w 985210"/>
                <a:gd name="connsiteY11" fmla="*/ 914400 h 1258506"/>
                <a:gd name="connsiteX12" fmla="*/ 925639 w 985210"/>
                <a:gd name="connsiteY12" fmla="*/ 897732 h 1258506"/>
                <a:gd name="connsiteX13" fmla="*/ 985170 w 985210"/>
                <a:gd name="connsiteY13" fmla="*/ 869158 h 1258506"/>
                <a:gd name="connsiteX14" fmla="*/ 975645 w 985210"/>
                <a:gd name="connsiteY14" fmla="*/ 676276 h 1258506"/>
                <a:gd name="connsiteX15" fmla="*/ 951833 w 985210"/>
                <a:gd name="connsiteY15" fmla="*/ 526257 h 1258506"/>
                <a:gd name="connsiteX16" fmla="*/ 901826 w 985210"/>
                <a:gd name="connsiteY16" fmla="*/ 383382 h 1258506"/>
                <a:gd name="connsiteX17" fmla="*/ 823245 w 985210"/>
                <a:gd name="connsiteY17" fmla="*/ 247651 h 1258506"/>
                <a:gd name="connsiteX18" fmla="*/ 727995 w 985210"/>
                <a:gd name="connsiteY18" fmla="*/ 154782 h 1258506"/>
                <a:gd name="connsiteX19" fmla="*/ 635126 w 985210"/>
                <a:gd name="connsiteY19" fmla="*/ 83346 h 1258506"/>
                <a:gd name="connsiteX20" fmla="*/ 544639 w 985210"/>
                <a:gd name="connsiteY20" fmla="*/ 35720 h 1258506"/>
                <a:gd name="connsiteX21" fmla="*/ 451771 w 985210"/>
                <a:gd name="connsiteY21" fmla="*/ 16669 h 1258506"/>
                <a:gd name="connsiteX22" fmla="*/ 349377 w 985210"/>
                <a:gd name="connsiteY22" fmla="*/ 2382 h 1258506"/>
                <a:gd name="connsiteX23" fmla="*/ 204120 w 985210"/>
                <a:gd name="connsiteY23" fmla="*/ 0 h 1258506"/>
                <a:gd name="connsiteX24" fmla="*/ 189833 w 985210"/>
                <a:gd name="connsiteY24" fmla="*/ 19052 h 1258506"/>
                <a:gd name="connsiteX25" fmla="*/ 189833 w 985210"/>
                <a:gd name="connsiteY25" fmla="*/ 45245 h 1258506"/>
                <a:gd name="connsiteX26" fmla="*/ 185069 w 985210"/>
                <a:gd name="connsiteY26" fmla="*/ 100014 h 1258506"/>
                <a:gd name="connsiteX27" fmla="*/ 177926 w 985210"/>
                <a:gd name="connsiteY27" fmla="*/ 176214 h 1258506"/>
                <a:gd name="connsiteX28" fmla="*/ 158876 w 985210"/>
                <a:gd name="connsiteY28" fmla="*/ 242889 h 1258506"/>
                <a:gd name="connsiteX29" fmla="*/ 104106 w 985210"/>
                <a:gd name="connsiteY29" fmla="*/ 278606 h 1258506"/>
                <a:gd name="connsiteX30" fmla="*/ 37432 w 985210"/>
                <a:gd name="connsiteY30" fmla="*/ 292893 h 1258506"/>
                <a:gd name="connsiteX31" fmla="*/ 4095 w 985210"/>
                <a:gd name="connsiteY31" fmla="*/ 295276 h 1258506"/>
                <a:gd name="connsiteX0" fmla="*/ 0 w 975645"/>
                <a:gd name="connsiteY0" fmla="*/ 1258506 h 1258506"/>
                <a:gd name="connsiteX1" fmla="*/ 167049 w 975645"/>
                <a:gd name="connsiteY1" fmla="*/ 1255485 h 1258506"/>
                <a:gd name="connsiteX2" fmla="*/ 166020 w 975645"/>
                <a:gd name="connsiteY2" fmla="*/ 1212057 h 1258506"/>
                <a:gd name="connsiteX3" fmla="*/ 166020 w 975645"/>
                <a:gd name="connsiteY3" fmla="*/ 1166814 h 1258506"/>
                <a:gd name="connsiteX4" fmla="*/ 187451 w 975645"/>
                <a:gd name="connsiteY4" fmla="*/ 1116807 h 1258506"/>
                <a:gd name="connsiteX5" fmla="*/ 256507 w 975645"/>
                <a:gd name="connsiteY5" fmla="*/ 1054895 h 1258506"/>
                <a:gd name="connsiteX6" fmla="*/ 342233 w 975645"/>
                <a:gd name="connsiteY6" fmla="*/ 1012032 h 1258506"/>
                <a:gd name="connsiteX7" fmla="*/ 461295 w 975645"/>
                <a:gd name="connsiteY7" fmla="*/ 978695 h 1258506"/>
                <a:gd name="connsiteX8" fmla="*/ 597026 w 975645"/>
                <a:gd name="connsiteY8" fmla="*/ 964408 h 1258506"/>
                <a:gd name="connsiteX9" fmla="*/ 773239 w 975645"/>
                <a:gd name="connsiteY9" fmla="*/ 940594 h 1258506"/>
                <a:gd name="connsiteX10" fmla="*/ 858963 w 975645"/>
                <a:gd name="connsiteY10" fmla="*/ 926307 h 1258506"/>
                <a:gd name="connsiteX11" fmla="*/ 904207 w 975645"/>
                <a:gd name="connsiteY11" fmla="*/ 914400 h 1258506"/>
                <a:gd name="connsiteX12" fmla="*/ 925639 w 975645"/>
                <a:gd name="connsiteY12" fmla="*/ 897732 h 1258506"/>
                <a:gd name="connsiteX13" fmla="*/ 937545 w 975645"/>
                <a:gd name="connsiteY13" fmla="*/ 873921 h 1258506"/>
                <a:gd name="connsiteX14" fmla="*/ 975645 w 975645"/>
                <a:gd name="connsiteY14" fmla="*/ 676276 h 1258506"/>
                <a:gd name="connsiteX15" fmla="*/ 951833 w 975645"/>
                <a:gd name="connsiteY15" fmla="*/ 526257 h 1258506"/>
                <a:gd name="connsiteX16" fmla="*/ 901826 w 975645"/>
                <a:gd name="connsiteY16" fmla="*/ 383382 h 1258506"/>
                <a:gd name="connsiteX17" fmla="*/ 823245 w 975645"/>
                <a:gd name="connsiteY17" fmla="*/ 247651 h 1258506"/>
                <a:gd name="connsiteX18" fmla="*/ 727995 w 975645"/>
                <a:gd name="connsiteY18" fmla="*/ 154782 h 1258506"/>
                <a:gd name="connsiteX19" fmla="*/ 635126 w 975645"/>
                <a:gd name="connsiteY19" fmla="*/ 83346 h 1258506"/>
                <a:gd name="connsiteX20" fmla="*/ 544639 w 975645"/>
                <a:gd name="connsiteY20" fmla="*/ 35720 h 1258506"/>
                <a:gd name="connsiteX21" fmla="*/ 451771 w 975645"/>
                <a:gd name="connsiteY21" fmla="*/ 16669 h 1258506"/>
                <a:gd name="connsiteX22" fmla="*/ 349377 w 975645"/>
                <a:gd name="connsiteY22" fmla="*/ 2382 h 1258506"/>
                <a:gd name="connsiteX23" fmla="*/ 204120 w 975645"/>
                <a:gd name="connsiteY23" fmla="*/ 0 h 1258506"/>
                <a:gd name="connsiteX24" fmla="*/ 189833 w 975645"/>
                <a:gd name="connsiteY24" fmla="*/ 19052 h 1258506"/>
                <a:gd name="connsiteX25" fmla="*/ 189833 w 975645"/>
                <a:gd name="connsiteY25" fmla="*/ 45245 h 1258506"/>
                <a:gd name="connsiteX26" fmla="*/ 185069 w 975645"/>
                <a:gd name="connsiteY26" fmla="*/ 100014 h 1258506"/>
                <a:gd name="connsiteX27" fmla="*/ 177926 w 975645"/>
                <a:gd name="connsiteY27" fmla="*/ 176214 h 1258506"/>
                <a:gd name="connsiteX28" fmla="*/ 158876 w 975645"/>
                <a:gd name="connsiteY28" fmla="*/ 242889 h 1258506"/>
                <a:gd name="connsiteX29" fmla="*/ 104106 w 975645"/>
                <a:gd name="connsiteY29" fmla="*/ 278606 h 1258506"/>
                <a:gd name="connsiteX30" fmla="*/ 37432 w 975645"/>
                <a:gd name="connsiteY30" fmla="*/ 292893 h 1258506"/>
                <a:gd name="connsiteX31" fmla="*/ 4095 w 975645"/>
                <a:gd name="connsiteY31" fmla="*/ 295276 h 1258506"/>
                <a:gd name="connsiteX0" fmla="*/ 0 w 951833"/>
                <a:gd name="connsiteY0" fmla="*/ 1258506 h 1258506"/>
                <a:gd name="connsiteX1" fmla="*/ 167049 w 951833"/>
                <a:gd name="connsiteY1" fmla="*/ 1255485 h 1258506"/>
                <a:gd name="connsiteX2" fmla="*/ 166020 w 951833"/>
                <a:gd name="connsiteY2" fmla="*/ 1212057 h 1258506"/>
                <a:gd name="connsiteX3" fmla="*/ 166020 w 951833"/>
                <a:gd name="connsiteY3" fmla="*/ 1166814 h 1258506"/>
                <a:gd name="connsiteX4" fmla="*/ 187451 w 951833"/>
                <a:gd name="connsiteY4" fmla="*/ 1116807 h 1258506"/>
                <a:gd name="connsiteX5" fmla="*/ 256507 w 951833"/>
                <a:gd name="connsiteY5" fmla="*/ 1054895 h 1258506"/>
                <a:gd name="connsiteX6" fmla="*/ 342233 w 951833"/>
                <a:gd name="connsiteY6" fmla="*/ 1012032 h 1258506"/>
                <a:gd name="connsiteX7" fmla="*/ 461295 w 951833"/>
                <a:gd name="connsiteY7" fmla="*/ 978695 h 1258506"/>
                <a:gd name="connsiteX8" fmla="*/ 597026 w 951833"/>
                <a:gd name="connsiteY8" fmla="*/ 964408 h 1258506"/>
                <a:gd name="connsiteX9" fmla="*/ 773239 w 951833"/>
                <a:gd name="connsiteY9" fmla="*/ 940594 h 1258506"/>
                <a:gd name="connsiteX10" fmla="*/ 858963 w 951833"/>
                <a:gd name="connsiteY10" fmla="*/ 926307 h 1258506"/>
                <a:gd name="connsiteX11" fmla="*/ 904207 w 951833"/>
                <a:gd name="connsiteY11" fmla="*/ 914400 h 1258506"/>
                <a:gd name="connsiteX12" fmla="*/ 925639 w 951833"/>
                <a:gd name="connsiteY12" fmla="*/ 897732 h 1258506"/>
                <a:gd name="connsiteX13" fmla="*/ 937545 w 951833"/>
                <a:gd name="connsiteY13" fmla="*/ 873921 h 1258506"/>
                <a:gd name="connsiteX14" fmla="*/ 935164 w 951833"/>
                <a:gd name="connsiteY14" fmla="*/ 688183 h 1258506"/>
                <a:gd name="connsiteX15" fmla="*/ 951833 w 951833"/>
                <a:gd name="connsiteY15" fmla="*/ 526257 h 1258506"/>
                <a:gd name="connsiteX16" fmla="*/ 901826 w 951833"/>
                <a:gd name="connsiteY16" fmla="*/ 383382 h 1258506"/>
                <a:gd name="connsiteX17" fmla="*/ 823245 w 951833"/>
                <a:gd name="connsiteY17" fmla="*/ 247651 h 1258506"/>
                <a:gd name="connsiteX18" fmla="*/ 727995 w 951833"/>
                <a:gd name="connsiteY18" fmla="*/ 154782 h 1258506"/>
                <a:gd name="connsiteX19" fmla="*/ 635126 w 951833"/>
                <a:gd name="connsiteY19" fmla="*/ 83346 h 1258506"/>
                <a:gd name="connsiteX20" fmla="*/ 544639 w 951833"/>
                <a:gd name="connsiteY20" fmla="*/ 35720 h 1258506"/>
                <a:gd name="connsiteX21" fmla="*/ 451771 w 951833"/>
                <a:gd name="connsiteY21" fmla="*/ 16669 h 1258506"/>
                <a:gd name="connsiteX22" fmla="*/ 349377 w 951833"/>
                <a:gd name="connsiteY22" fmla="*/ 2382 h 1258506"/>
                <a:gd name="connsiteX23" fmla="*/ 204120 w 951833"/>
                <a:gd name="connsiteY23" fmla="*/ 0 h 1258506"/>
                <a:gd name="connsiteX24" fmla="*/ 189833 w 951833"/>
                <a:gd name="connsiteY24" fmla="*/ 19052 h 1258506"/>
                <a:gd name="connsiteX25" fmla="*/ 189833 w 951833"/>
                <a:gd name="connsiteY25" fmla="*/ 45245 h 1258506"/>
                <a:gd name="connsiteX26" fmla="*/ 185069 w 951833"/>
                <a:gd name="connsiteY26" fmla="*/ 100014 h 1258506"/>
                <a:gd name="connsiteX27" fmla="*/ 177926 w 951833"/>
                <a:gd name="connsiteY27" fmla="*/ 176214 h 1258506"/>
                <a:gd name="connsiteX28" fmla="*/ 158876 w 951833"/>
                <a:gd name="connsiteY28" fmla="*/ 242889 h 1258506"/>
                <a:gd name="connsiteX29" fmla="*/ 104106 w 951833"/>
                <a:gd name="connsiteY29" fmla="*/ 278606 h 1258506"/>
                <a:gd name="connsiteX30" fmla="*/ 37432 w 951833"/>
                <a:gd name="connsiteY30" fmla="*/ 292893 h 1258506"/>
                <a:gd name="connsiteX31" fmla="*/ 4095 w 951833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901826 w 937650"/>
                <a:gd name="connsiteY16" fmla="*/ 383382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823245 w 937650"/>
                <a:gd name="connsiteY17" fmla="*/ 247651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27995 w 937650"/>
                <a:gd name="connsiteY18" fmla="*/ 15478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35126 w 937650"/>
                <a:gd name="connsiteY19" fmla="*/ 83346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44639 w 937650"/>
                <a:gd name="connsiteY20" fmla="*/ 35720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04182 w 937650"/>
                <a:gd name="connsiteY18" fmla="*/ 173832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2288 w 937650"/>
                <a:gd name="connsiteY17" fmla="*/ 273845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0 w 937650"/>
                <a:gd name="connsiteY0" fmla="*/ 1258506 h 1258506"/>
                <a:gd name="connsiteX1" fmla="*/ 167049 w 937650"/>
                <a:gd name="connsiteY1" fmla="*/ 1255485 h 1258506"/>
                <a:gd name="connsiteX2" fmla="*/ 166020 w 937650"/>
                <a:gd name="connsiteY2" fmla="*/ 1212057 h 1258506"/>
                <a:gd name="connsiteX3" fmla="*/ 166020 w 937650"/>
                <a:gd name="connsiteY3" fmla="*/ 1166814 h 1258506"/>
                <a:gd name="connsiteX4" fmla="*/ 187451 w 937650"/>
                <a:gd name="connsiteY4" fmla="*/ 1116807 h 1258506"/>
                <a:gd name="connsiteX5" fmla="*/ 256507 w 937650"/>
                <a:gd name="connsiteY5" fmla="*/ 1054895 h 1258506"/>
                <a:gd name="connsiteX6" fmla="*/ 342233 w 937650"/>
                <a:gd name="connsiteY6" fmla="*/ 1012032 h 1258506"/>
                <a:gd name="connsiteX7" fmla="*/ 461295 w 937650"/>
                <a:gd name="connsiteY7" fmla="*/ 978695 h 1258506"/>
                <a:gd name="connsiteX8" fmla="*/ 597026 w 937650"/>
                <a:gd name="connsiteY8" fmla="*/ 964408 h 1258506"/>
                <a:gd name="connsiteX9" fmla="*/ 773239 w 937650"/>
                <a:gd name="connsiteY9" fmla="*/ 940594 h 1258506"/>
                <a:gd name="connsiteX10" fmla="*/ 858963 w 937650"/>
                <a:gd name="connsiteY10" fmla="*/ 926307 h 1258506"/>
                <a:gd name="connsiteX11" fmla="*/ 904207 w 937650"/>
                <a:gd name="connsiteY11" fmla="*/ 914400 h 1258506"/>
                <a:gd name="connsiteX12" fmla="*/ 925639 w 937650"/>
                <a:gd name="connsiteY12" fmla="*/ 897732 h 1258506"/>
                <a:gd name="connsiteX13" fmla="*/ 937545 w 937650"/>
                <a:gd name="connsiteY13" fmla="*/ 873921 h 1258506"/>
                <a:gd name="connsiteX14" fmla="*/ 935164 w 937650"/>
                <a:gd name="connsiteY14" fmla="*/ 688183 h 1258506"/>
                <a:gd name="connsiteX15" fmla="*/ 906589 w 937650"/>
                <a:gd name="connsiteY15" fmla="*/ 528638 h 1258506"/>
                <a:gd name="connsiteX16" fmla="*/ 861345 w 937650"/>
                <a:gd name="connsiteY16" fmla="*/ 404813 h 1258506"/>
                <a:gd name="connsiteX17" fmla="*/ 797050 w 937650"/>
                <a:gd name="connsiteY17" fmla="*/ 261939 h 1258506"/>
                <a:gd name="connsiteX18" fmla="*/ 716088 w 937650"/>
                <a:gd name="connsiteY18" fmla="*/ 169069 h 1258506"/>
                <a:gd name="connsiteX19" fmla="*/ 627983 w 937650"/>
                <a:gd name="connsiteY19" fmla="*/ 92871 h 1258506"/>
                <a:gd name="connsiteX20" fmla="*/ 539876 w 937650"/>
                <a:gd name="connsiteY20" fmla="*/ 42864 h 1258506"/>
                <a:gd name="connsiteX21" fmla="*/ 451771 w 937650"/>
                <a:gd name="connsiteY21" fmla="*/ 16669 h 1258506"/>
                <a:gd name="connsiteX22" fmla="*/ 349377 w 937650"/>
                <a:gd name="connsiteY22" fmla="*/ 2382 h 1258506"/>
                <a:gd name="connsiteX23" fmla="*/ 204120 w 937650"/>
                <a:gd name="connsiteY23" fmla="*/ 0 h 1258506"/>
                <a:gd name="connsiteX24" fmla="*/ 189833 w 937650"/>
                <a:gd name="connsiteY24" fmla="*/ 19052 h 1258506"/>
                <a:gd name="connsiteX25" fmla="*/ 189833 w 937650"/>
                <a:gd name="connsiteY25" fmla="*/ 45245 h 1258506"/>
                <a:gd name="connsiteX26" fmla="*/ 185069 w 937650"/>
                <a:gd name="connsiteY26" fmla="*/ 100014 h 1258506"/>
                <a:gd name="connsiteX27" fmla="*/ 177926 w 937650"/>
                <a:gd name="connsiteY27" fmla="*/ 176214 h 1258506"/>
                <a:gd name="connsiteX28" fmla="*/ 158876 w 937650"/>
                <a:gd name="connsiteY28" fmla="*/ 242889 h 1258506"/>
                <a:gd name="connsiteX29" fmla="*/ 104106 w 937650"/>
                <a:gd name="connsiteY29" fmla="*/ 278606 h 1258506"/>
                <a:gd name="connsiteX30" fmla="*/ 37432 w 937650"/>
                <a:gd name="connsiteY30" fmla="*/ 292893 h 1258506"/>
                <a:gd name="connsiteX31" fmla="*/ 4095 w 937650"/>
                <a:gd name="connsiteY31" fmla="*/ 295276 h 1258506"/>
                <a:gd name="connsiteX0" fmla="*/ 7812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9718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12574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5276 h 1258506"/>
                <a:gd name="connsiteX0" fmla="*/ 7811 w 935936"/>
                <a:gd name="connsiteY0" fmla="*/ 1258506 h 1258506"/>
                <a:gd name="connsiteX1" fmla="*/ 165335 w 935936"/>
                <a:gd name="connsiteY1" fmla="*/ 1255485 h 1258506"/>
                <a:gd name="connsiteX2" fmla="*/ 164306 w 935936"/>
                <a:gd name="connsiteY2" fmla="*/ 1212057 h 1258506"/>
                <a:gd name="connsiteX3" fmla="*/ 164306 w 935936"/>
                <a:gd name="connsiteY3" fmla="*/ 1166814 h 1258506"/>
                <a:gd name="connsiteX4" fmla="*/ 185737 w 935936"/>
                <a:gd name="connsiteY4" fmla="*/ 1116807 h 1258506"/>
                <a:gd name="connsiteX5" fmla="*/ 254793 w 935936"/>
                <a:gd name="connsiteY5" fmla="*/ 1054895 h 1258506"/>
                <a:gd name="connsiteX6" fmla="*/ 340519 w 935936"/>
                <a:gd name="connsiteY6" fmla="*/ 1012032 h 1258506"/>
                <a:gd name="connsiteX7" fmla="*/ 459581 w 935936"/>
                <a:gd name="connsiteY7" fmla="*/ 978695 h 1258506"/>
                <a:gd name="connsiteX8" fmla="*/ 595312 w 935936"/>
                <a:gd name="connsiteY8" fmla="*/ 964408 h 1258506"/>
                <a:gd name="connsiteX9" fmla="*/ 771525 w 935936"/>
                <a:gd name="connsiteY9" fmla="*/ 940594 h 1258506"/>
                <a:gd name="connsiteX10" fmla="*/ 857249 w 935936"/>
                <a:gd name="connsiteY10" fmla="*/ 926307 h 1258506"/>
                <a:gd name="connsiteX11" fmla="*/ 902493 w 935936"/>
                <a:gd name="connsiteY11" fmla="*/ 914400 h 1258506"/>
                <a:gd name="connsiteX12" fmla="*/ 923925 w 935936"/>
                <a:gd name="connsiteY12" fmla="*/ 897732 h 1258506"/>
                <a:gd name="connsiteX13" fmla="*/ 935831 w 935936"/>
                <a:gd name="connsiteY13" fmla="*/ 873921 h 1258506"/>
                <a:gd name="connsiteX14" fmla="*/ 933450 w 935936"/>
                <a:gd name="connsiteY14" fmla="*/ 688183 h 1258506"/>
                <a:gd name="connsiteX15" fmla="*/ 904875 w 935936"/>
                <a:gd name="connsiteY15" fmla="*/ 528638 h 1258506"/>
                <a:gd name="connsiteX16" fmla="*/ 859631 w 935936"/>
                <a:gd name="connsiteY16" fmla="*/ 404813 h 1258506"/>
                <a:gd name="connsiteX17" fmla="*/ 795336 w 935936"/>
                <a:gd name="connsiteY17" fmla="*/ 261939 h 1258506"/>
                <a:gd name="connsiteX18" fmla="*/ 714374 w 935936"/>
                <a:gd name="connsiteY18" fmla="*/ 169069 h 1258506"/>
                <a:gd name="connsiteX19" fmla="*/ 626269 w 935936"/>
                <a:gd name="connsiteY19" fmla="*/ 92871 h 1258506"/>
                <a:gd name="connsiteX20" fmla="*/ 538162 w 935936"/>
                <a:gd name="connsiteY20" fmla="*/ 42864 h 1258506"/>
                <a:gd name="connsiteX21" fmla="*/ 450057 w 935936"/>
                <a:gd name="connsiteY21" fmla="*/ 16669 h 1258506"/>
                <a:gd name="connsiteX22" fmla="*/ 347663 w 935936"/>
                <a:gd name="connsiteY22" fmla="*/ 2382 h 1258506"/>
                <a:gd name="connsiteX23" fmla="*/ 202406 w 935936"/>
                <a:gd name="connsiteY23" fmla="*/ 0 h 1258506"/>
                <a:gd name="connsiteX24" fmla="*/ 188119 w 935936"/>
                <a:gd name="connsiteY24" fmla="*/ 19052 h 1258506"/>
                <a:gd name="connsiteX25" fmla="*/ 188119 w 935936"/>
                <a:gd name="connsiteY25" fmla="*/ 45245 h 1258506"/>
                <a:gd name="connsiteX26" fmla="*/ 183355 w 935936"/>
                <a:gd name="connsiteY26" fmla="*/ 100014 h 1258506"/>
                <a:gd name="connsiteX27" fmla="*/ 176212 w 935936"/>
                <a:gd name="connsiteY27" fmla="*/ 176214 h 1258506"/>
                <a:gd name="connsiteX28" fmla="*/ 157162 w 935936"/>
                <a:gd name="connsiteY28" fmla="*/ 242889 h 1258506"/>
                <a:gd name="connsiteX29" fmla="*/ 102392 w 935936"/>
                <a:gd name="connsiteY29" fmla="*/ 278606 h 1258506"/>
                <a:gd name="connsiteX30" fmla="*/ 35718 w 935936"/>
                <a:gd name="connsiteY30" fmla="*/ 292893 h 1258506"/>
                <a:gd name="connsiteX31" fmla="*/ 0 w 935936"/>
                <a:gd name="connsiteY31" fmla="*/ 295276 h 1258506"/>
                <a:gd name="connsiteX0" fmla="*/ 667 w 928792"/>
                <a:gd name="connsiteY0" fmla="*/ 1258506 h 1258506"/>
                <a:gd name="connsiteX1" fmla="*/ 158191 w 928792"/>
                <a:gd name="connsiteY1" fmla="*/ 1255485 h 1258506"/>
                <a:gd name="connsiteX2" fmla="*/ 157162 w 928792"/>
                <a:gd name="connsiteY2" fmla="*/ 1212057 h 1258506"/>
                <a:gd name="connsiteX3" fmla="*/ 157162 w 928792"/>
                <a:gd name="connsiteY3" fmla="*/ 1166814 h 1258506"/>
                <a:gd name="connsiteX4" fmla="*/ 178593 w 928792"/>
                <a:gd name="connsiteY4" fmla="*/ 1116807 h 1258506"/>
                <a:gd name="connsiteX5" fmla="*/ 247649 w 928792"/>
                <a:gd name="connsiteY5" fmla="*/ 1054895 h 1258506"/>
                <a:gd name="connsiteX6" fmla="*/ 333375 w 928792"/>
                <a:gd name="connsiteY6" fmla="*/ 1012032 h 1258506"/>
                <a:gd name="connsiteX7" fmla="*/ 452437 w 928792"/>
                <a:gd name="connsiteY7" fmla="*/ 978695 h 1258506"/>
                <a:gd name="connsiteX8" fmla="*/ 588168 w 928792"/>
                <a:gd name="connsiteY8" fmla="*/ 964408 h 1258506"/>
                <a:gd name="connsiteX9" fmla="*/ 764381 w 928792"/>
                <a:gd name="connsiteY9" fmla="*/ 940594 h 1258506"/>
                <a:gd name="connsiteX10" fmla="*/ 850105 w 928792"/>
                <a:gd name="connsiteY10" fmla="*/ 926307 h 1258506"/>
                <a:gd name="connsiteX11" fmla="*/ 895349 w 928792"/>
                <a:gd name="connsiteY11" fmla="*/ 914400 h 1258506"/>
                <a:gd name="connsiteX12" fmla="*/ 916781 w 928792"/>
                <a:gd name="connsiteY12" fmla="*/ 897732 h 1258506"/>
                <a:gd name="connsiteX13" fmla="*/ 928687 w 928792"/>
                <a:gd name="connsiteY13" fmla="*/ 873921 h 1258506"/>
                <a:gd name="connsiteX14" fmla="*/ 926306 w 928792"/>
                <a:gd name="connsiteY14" fmla="*/ 688183 h 1258506"/>
                <a:gd name="connsiteX15" fmla="*/ 897731 w 928792"/>
                <a:gd name="connsiteY15" fmla="*/ 528638 h 1258506"/>
                <a:gd name="connsiteX16" fmla="*/ 852487 w 928792"/>
                <a:gd name="connsiteY16" fmla="*/ 404813 h 1258506"/>
                <a:gd name="connsiteX17" fmla="*/ 788192 w 928792"/>
                <a:gd name="connsiteY17" fmla="*/ 261939 h 1258506"/>
                <a:gd name="connsiteX18" fmla="*/ 707230 w 928792"/>
                <a:gd name="connsiteY18" fmla="*/ 169069 h 1258506"/>
                <a:gd name="connsiteX19" fmla="*/ 619125 w 928792"/>
                <a:gd name="connsiteY19" fmla="*/ 92871 h 1258506"/>
                <a:gd name="connsiteX20" fmla="*/ 531018 w 928792"/>
                <a:gd name="connsiteY20" fmla="*/ 42864 h 1258506"/>
                <a:gd name="connsiteX21" fmla="*/ 442913 w 928792"/>
                <a:gd name="connsiteY21" fmla="*/ 16669 h 1258506"/>
                <a:gd name="connsiteX22" fmla="*/ 340519 w 928792"/>
                <a:gd name="connsiteY22" fmla="*/ 2382 h 1258506"/>
                <a:gd name="connsiteX23" fmla="*/ 195262 w 928792"/>
                <a:gd name="connsiteY23" fmla="*/ 0 h 1258506"/>
                <a:gd name="connsiteX24" fmla="*/ 180975 w 928792"/>
                <a:gd name="connsiteY24" fmla="*/ 19052 h 1258506"/>
                <a:gd name="connsiteX25" fmla="*/ 180975 w 928792"/>
                <a:gd name="connsiteY25" fmla="*/ 45245 h 1258506"/>
                <a:gd name="connsiteX26" fmla="*/ 176211 w 928792"/>
                <a:gd name="connsiteY26" fmla="*/ 100014 h 1258506"/>
                <a:gd name="connsiteX27" fmla="*/ 169068 w 928792"/>
                <a:gd name="connsiteY27" fmla="*/ 176214 h 1258506"/>
                <a:gd name="connsiteX28" fmla="*/ 150018 w 928792"/>
                <a:gd name="connsiteY28" fmla="*/ 242889 h 1258506"/>
                <a:gd name="connsiteX29" fmla="*/ 95248 w 928792"/>
                <a:gd name="connsiteY29" fmla="*/ 278606 h 1258506"/>
                <a:gd name="connsiteX30" fmla="*/ 28574 w 928792"/>
                <a:gd name="connsiteY30" fmla="*/ 292893 h 1258506"/>
                <a:gd name="connsiteX31" fmla="*/ 0 w 928792"/>
                <a:gd name="connsiteY31" fmla="*/ 292895 h 1258506"/>
                <a:gd name="connsiteX0" fmla="*/ 12574 w 940699"/>
                <a:gd name="connsiteY0" fmla="*/ 1258506 h 1258506"/>
                <a:gd name="connsiteX1" fmla="*/ 170098 w 940699"/>
                <a:gd name="connsiteY1" fmla="*/ 1255485 h 1258506"/>
                <a:gd name="connsiteX2" fmla="*/ 169069 w 940699"/>
                <a:gd name="connsiteY2" fmla="*/ 1212057 h 1258506"/>
                <a:gd name="connsiteX3" fmla="*/ 169069 w 940699"/>
                <a:gd name="connsiteY3" fmla="*/ 1166814 h 1258506"/>
                <a:gd name="connsiteX4" fmla="*/ 190500 w 940699"/>
                <a:gd name="connsiteY4" fmla="*/ 1116807 h 1258506"/>
                <a:gd name="connsiteX5" fmla="*/ 259556 w 940699"/>
                <a:gd name="connsiteY5" fmla="*/ 1054895 h 1258506"/>
                <a:gd name="connsiteX6" fmla="*/ 345282 w 940699"/>
                <a:gd name="connsiteY6" fmla="*/ 1012032 h 1258506"/>
                <a:gd name="connsiteX7" fmla="*/ 464344 w 940699"/>
                <a:gd name="connsiteY7" fmla="*/ 978695 h 1258506"/>
                <a:gd name="connsiteX8" fmla="*/ 600075 w 940699"/>
                <a:gd name="connsiteY8" fmla="*/ 964408 h 1258506"/>
                <a:gd name="connsiteX9" fmla="*/ 776288 w 940699"/>
                <a:gd name="connsiteY9" fmla="*/ 940594 h 1258506"/>
                <a:gd name="connsiteX10" fmla="*/ 862012 w 940699"/>
                <a:gd name="connsiteY10" fmla="*/ 926307 h 1258506"/>
                <a:gd name="connsiteX11" fmla="*/ 907256 w 940699"/>
                <a:gd name="connsiteY11" fmla="*/ 914400 h 1258506"/>
                <a:gd name="connsiteX12" fmla="*/ 928688 w 940699"/>
                <a:gd name="connsiteY12" fmla="*/ 897732 h 1258506"/>
                <a:gd name="connsiteX13" fmla="*/ 940594 w 940699"/>
                <a:gd name="connsiteY13" fmla="*/ 873921 h 1258506"/>
                <a:gd name="connsiteX14" fmla="*/ 938213 w 940699"/>
                <a:gd name="connsiteY14" fmla="*/ 688183 h 1258506"/>
                <a:gd name="connsiteX15" fmla="*/ 909638 w 940699"/>
                <a:gd name="connsiteY15" fmla="*/ 528638 h 1258506"/>
                <a:gd name="connsiteX16" fmla="*/ 864394 w 940699"/>
                <a:gd name="connsiteY16" fmla="*/ 404813 h 1258506"/>
                <a:gd name="connsiteX17" fmla="*/ 800099 w 940699"/>
                <a:gd name="connsiteY17" fmla="*/ 261939 h 1258506"/>
                <a:gd name="connsiteX18" fmla="*/ 719137 w 940699"/>
                <a:gd name="connsiteY18" fmla="*/ 169069 h 1258506"/>
                <a:gd name="connsiteX19" fmla="*/ 631032 w 940699"/>
                <a:gd name="connsiteY19" fmla="*/ 92871 h 1258506"/>
                <a:gd name="connsiteX20" fmla="*/ 542925 w 940699"/>
                <a:gd name="connsiteY20" fmla="*/ 42864 h 1258506"/>
                <a:gd name="connsiteX21" fmla="*/ 454820 w 940699"/>
                <a:gd name="connsiteY21" fmla="*/ 16669 h 1258506"/>
                <a:gd name="connsiteX22" fmla="*/ 352426 w 940699"/>
                <a:gd name="connsiteY22" fmla="*/ 2382 h 1258506"/>
                <a:gd name="connsiteX23" fmla="*/ 207169 w 940699"/>
                <a:gd name="connsiteY23" fmla="*/ 0 h 1258506"/>
                <a:gd name="connsiteX24" fmla="*/ 192882 w 940699"/>
                <a:gd name="connsiteY24" fmla="*/ 19052 h 1258506"/>
                <a:gd name="connsiteX25" fmla="*/ 192882 w 940699"/>
                <a:gd name="connsiteY25" fmla="*/ 45245 h 1258506"/>
                <a:gd name="connsiteX26" fmla="*/ 188118 w 940699"/>
                <a:gd name="connsiteY26" fmla="*/ 100014 h 1258506"/>
                <a:gd name="connsiteX27" fmla="*/ 180975 w 940699"/>
                <a:gd name="connsiteY27" fmla="*/ 176214 h 1258506"/>
                <a:gd name="connsiteX28" fmla="*/ 161925 w 940699"/>
                <a:gd name="connsiteY28" fmla="*/ 242889 h 1258506"/>
                <a:gd name="connsiteX29" fmla="*/ 107155 w 940699"/>
                <a:gd name="connsiteY29" fmla="*/ 278606 h 1258506"/>
                <a:gd name="connsiteX30" fmla="*/ 40481 w 940699"/>
                <a:gd name="connsiteY30" fmla="*/ 292893 h 1258506"/>
                <a:gd name="connsiteX31" fmla="*/ 0 w 940699"/>
                <a:gd name="connsiteY31" fmla="*/ 295276 h 1258506"/>
                <a:gd name="connsiteX0" fmla="*/ 5430 w 933555"/>
                <a:gd name="connsiteY0" fmla="*/ 1258506 h 1258506"/>
                <a:gd name="connsiteX1" fmla="*/ 162954 w 933555"/>
                <a:gd name="connsiteY1" fmla="*/ 1255485 h 1258506"/>
                <a:gd name="connsiteX2" fmla="*/ 161925 w 933555"/>
                <a:gd name="connsiteY2" fmla="*/ 1212057 h 1258506"/>
                <a:gd name="connsiteX3" fmla="*/ 161925 w 933555"/>
                <a:gd name="connsiteY3" fmla="*/ 1166814 h 1258506"/>
                <a:gd name="connsiteX4" fmla="*/ 183356 w 933555"/>
                <a:gd name="connsiteY4" fmla="*/ 1116807 h 1258506"/>
                <a:gd name="connsiteX5" fmla="*/ 252412 w 933555"/>
                <a:gd name="connsiteY5" fmla="*/ 1054895 h 1258506"/>
                <a:gd name="connsiteX6" fmla="*/ 338138 w 933555"/>
                <a:gd name="connsiteY6" fmla="*/ 1012032 h 1258506"/>
                <a:gd name="connsiteX7" fmla="*/ 457200 w 933555"/>
                <a:gd name="connsiteY7" fmla="*/ 978695 h 1258506"/>
                <a:gd name="connsiteX8" fmla="*/ 592931 w 933555"/>
                <a:gd name="connsiteY8" fmla="*/ 964408 h 1258506"/>
                <a:gd name="connsiteX9" fmla="*/ 769144 w 933555"/>
                <a:gd name="connsiteY9" fmla="*/ 940594 h 1258506"/>
                <a:gd name="connsiteX10" fmla="*/ 854868 w 933555"/>
                <a:gd name="connsiteY10" fmla="*/ 926307 h 1258506"/>
                <a:gd name="connsiteX11" fmla="*/ 900112 w 933555"/>
                <a:gd name="connsiteY11" fmla="*/ 914400 h 1258506"/>
                <a:gd name="connsiteX12" fmla="*/ 921544 w 933555"/>
                <a:gd name="connsiteY12" fmla="*/ 897732 h 1258506"/>
                <a:gd name="connsiteX13" fmla="*/ 933450 w 933555"/>
                <a:gd name="connsiteY13" fmla="*/ 873921 h 1258506"/>
                <a:gd name="connsiteX14" fmla="*/ 931069 w 933555"/>
                <a:gd name="connsiteY14" fmla="*/ 688183 h 1258506"/>
                <a:gd name="connsiteX15" fmla="*/ 902494 w 933555"/>
                <a:gd name="connsiteY15" fmla="*/ 528638 h 1258506"/>
                <a:gd name="connsiteX16" fmla="*/ 857250 w 933555"/>
                <a:gd name="connsiteY16" fmla="*/ 404813 h 1258506"/>
                <a:gd name="connsiteX17" fmla="*/ 792955 w 933555"/>
                <a:gd name="connsiteY17" fmla="*/ 261939 h 1258506"/>
                <a:gd name="connsiteX18" fmla="*/ 711993 w 933555"/>
                <a:gd name="connsiteY18" fmla="*/ 169069 h 1258506"/>
                <a:gd name="connsiteX19" fmla="*/ 623888 w 933555"/>
                <a:gd name="connsiteY19" fmla="*/ 92871 h 1258506"/>
                <a:gd name="connsiteX20" fmla="*/ 535781 w 933555"/>
                <a:gd name="connsiteY20" fmla="*/ 42864 h 1258506"/>
                <a:gd name="connsiteX21" fmla="*/ 447676 w 933555"/>
                <a:gd name="connsiteY21" fmla="*/ 16669 h 1258506"/>
                <a:gd name="connsiteX22" fmla="*/ 345282 w 933555"/>
                <a:gd name="connsiteY22" fmla="*/ 2382 h 1258506"/>
                <a:gd name="connsiteX23" fmla="*/ 200025 w 933555"/>
                <a:gd name="connsiteY23" fmla="*/ 0 h 1258506"/>
                <a:gd name="connsiteX24" fmla="*/ 185738 w 933555"/>
                <a:gd name="connsiteY24" fmla="*/ 19052 h 1258506"/>
                <a:gd name="connsiteX25" fmla="*/ 185738 w 933555"/>
                <a:gd name="connsiteY25" fmla="*/ 45245 h 1258506"/>
                <a:gd name="connsiteX26" fmla="*/ 180974 w 933555"/>
                <a:gd name="connsiteY26" fmla="*/ 100014 h 1258506"/>
                <a:gd name="connsiteX27" fmla="*/ 173831 w 933555"/>
                <a:gd name="connsiteY27" fmla="*/ 176214 h 1258506"/>
                <a:gd name="connsiteX28" fmla="*/ 154781 w 933555"/>
                <a:gd name="connsiteY28" fmla="*/ 242889 h 1258506"/>
                <a:gd name="connsiteX29" fmla="*/ 100011 w 933555"/>
                <a:gd name="connsiteY29" fmla="*/ 278606 h 1258506"/>
                <a:gd name="connsiteX30" fmla="*/ 33337 w 933555"/>
                <a:gd name="connsiteY30" fmla="*/ 292893 h 1258506"/>
                <a:gd name="connsiteX31" fmla="*/ 0 w 933555"/>
                <a:gd name="connsiteY31" fmla="*/ 295276 h 1258506"/>
                <a:gd name="connsiteX0" fmla="*/ 0 w 935269"/>
                <a:gd name="connsiteY0" fmla="*/ 1258506 h 1258506"/>
                <a:gd name="connsiteX1" fmla="*/ 164668 w 935269"/>
                <a:gd name="connsiteY1" fmla="*/ 1255485 h 1258506"/>
                <a:gd name="connsiteX2" fmla="*/ 163639 w 935269"/>
                <a:gd name="connsiteY2" fmla="*/ 1212057 h 1258506"/>
                <a:gd name="connsiteX3" fmla="*/ 163639 w 935269"/>
                <a:gd name="connsiteY3" fmla="*/ 1166814 h 1258506"/>
                <a:gd name="connsiteX4" fmla="*/ 185070 w 935269"/>
                <a:gd name="connsiteY4" fmla="*/ 1116807 h 1258506"/>
                <a:gd name="connsiteX5" fmla="*/ 254126 w 935269"/>
                <a:gd name="connsiteY5" fmla="*/ 1054895 h 1258506"/>
                <a:gd name="connsiteX6" fmla="*/ 339852 w 935269"/>
                <a:gd name="connsiteY6" fmla="*/ 1012032 h 1258506"/>
                <a:gd name="connsiteX7" fmla="*/ 458914 w 935269"/>
                <a:gd name="connsiteY7" fmla="*/ 978695 h 1258506"/>
                <a:gd name="connsiteX8" fmla="*/ 594645 w 935269"/>
                <a:gd name="connsiteY8" fmla="*/ 964408 h 1258506"/>
                <a:gd name="connsiteX9" fmla="*/ 770858 w 935269"/>
                <a:gd name="connsiteY9" fmla="*/ 940594 h 1258506"/>
                <a:gd name="connsiteX10" fmla="*/ 856582 w 935269"/>
                <a:gd name="connsiteY10" fmla="*/ 926307 h 1258506"/>
                <a:gd name="connsiteX11" fmla="*/ 901826 w 935269"/>
                <a:gd name="connsiteY11" fmla="*/ 914400 h 1258506"/>
                <a:gd name="connsiteX12" fmla="*/ 923258 w 935269"/>
                <a:gd name="connsiteY12" fmla="*/ 897732 h 1258506"/>
                <a:gd name="connsiteX13" fmla="*/ 935164 w 935269"/>
                <a:gd name="connsiteY13" fmla="*/ 873921 h 1258506"/>
                <a:gd name="connsiteX14" fmla="*/ 932783 w 935269"/>
                <a:gd name="connsiteY14" fmla="*/ 688183 h 1258506"/>
                <a:gd name="connsiteX15" fmla="*/ 904208 w 935269"/>
                <a:gd name="connsiteY15" fmla="*/ 528638 h 1258506"/>
                <a:gd name="connsiteX16" fmla="*/ 858964 w 935269"/>
                <a:gd name="connsiteY16" fmla="*/ 404813 h 1258506"/>
                <a:gd name="connsiteX17" fmla="*/ 794669 w 935269"/>
                <a:gd name="connsiteY17" fmla="*/ 261939 h 1258506"/>
                <a:gd name="connsiteX18" fmla="*/ 713707 w 935269"/>
                <a:gd name="connsiteY18" fmla="*/ 169069 h 1258506"/>
                <a:gd name="connsiteX19" fmla="*/ 625602 w 935269"/>
                <a:gd name="connsiteY19" fmla="*/ 92871 h 1258506"/>
                <a:gd name="connsiteX20" fmla="*/ 537495 w 935269"/>
                <a:gd name="connsiteY20" fmla="*/ 42864 h 1258506"/>
                <a:gd name="connsiteX21" fmla="*/ 449390 w 935269"/>
                <a:gd name="connsiteY21" fmla="*/ 16669 h 1258506"/>
                <a:gd name="connsiteX22" fmla="*/ 346996 w 935269"/>
                <a:gd name="connsiteY22" fmla="*/ 2382 h 1258506"/>
                <a:gd name="connsiteX23" fmla="*/ 201739 w 935269"/>
                <a:gd name="connsiteY23" fmla="*/ 0 h 1258506"/>
                <a:gd name="connsiteX24" fmla="*/ 187452 w 935269"/>
                <a:gd name="connsiteY24" fmla="*/ 19052 h 1258506"/>
                <a:gd name="connsiteX25" fmla="*/ 187452 w 935269"/>
                <a:gd name="connsiteY25" fmla="*/ 45245 h 1258506"/>
                <a:gd name="connsiteX26" fmla="*/ 182688 w 935269"/>
                <a:gd name="connsiteY26" fmla="*/ 100014 h 1258506"/>
                <a:gd name="connsiteX27" fmla="*/ 175545 w 935269"/>
                <a:gd name="connsiteY27" fmla="*/ 176214 h 1258506"/>
                <a:gd name="connsiteX28" fmla="*/ 156495 w 935269"/>
                <a:gd name="connsiteY28" fmla="*/ 242889 h 1258506"/>
                <a:gd name="connsiteX29" fmla="*/ 101725 w 935269"/>
                <a:gd name="connsiteY29" fmla="*/ 278606 h 1258506"/>
                <a:gd name="connsiteX30" fmla="*/ 35051 w 935269"/>
                <a:gd name="connsiteY30" fmla="*/ 292893 h 1258506"/>
                <a:gd name="connsiteX31" fmla="*/ 1714 w 935269"/>
                <a:gd name="connsiteY31" fmla="*/ 295276 h 1258506"/>
                <a:gd name="connsiteX0" fmla="*/ 10192 w 945461"/>
                <a:gd name="connsiteY0" fmla="*/ 1258506 h 1258506"/>
                <a:gd name="connsiteX1" fmla="*/ 174860 w 945461"/>
                <a:gd name="connsiteY1" fmla="*/ 1255485 h 1258506"/>
                <a:gd name="connsiteX2" fmla="*/ 173831 w 945461"/>
                <a:gd name="connsiteY2" fmla="*/ 1212057 h 1258506"/>
                <a:gd name="connsiteX3" fmla="*/ 173831 w 945461"/>
                <a:gd name="connsiteY3" fmla="*/ 1166814 h 1258506"/>
                <a:gd name="connsiteX4" fmla="*/ 195262 w 945461"/>
                <a:gd name="connsiteY4" fmla="*/ 1116807 h 1258506"/>
                <a:gd name="connsiteX5" fmla="*/ 264318 w 945461"/>
                <a:gd name="connsiteY5" fmla="*/ 1054895 h 1258506"/>
                <a:gd name="connsiteX6" fmla="*/ 350044 w 945461"/>
                <a:gd name="connsiteY6" fmla="*/ 1012032 h 1258506"/>
                <a:gd name="connsiteX7" fmla="*/ 469106 w 945461"/>
                <a:gd name="connsiteY7" fmla="*/ 978695 h 1258506"/>
                <a:gd name="connsiteX8" fmla="*/ 604837 w 945461"/>
                <a:gd name="connsiteY8" fmla="*/ 964408 h 1258506"/>
                <a:gd name="connsiteX9" fmla="*/ 781050 w 945461"/>
                <a:gd name="connsiteY9" fmla="*/ 940594 h 1258506"/>
                <a:gd name="connsiteX10" fmla="*/ 866774 w 945461"/>
                <a:gd name="connsiteY10" fmla="*/ 926307 h 1258506"/>
                <a:gd name="connsiteX11" fmla="*/ 912018 w 945461"/>
                <a:gd name="connsiteY11" fmla="*/ 914400 h 1258506"/>
                <a:gd name="connsiteX12" fmla="*/ 933450 w 945461"/>
                <a:gd name="connsiteY12" fmla="*/ 897732 h 1258506"/>
                <a:gd name="connsiteX13" fmla="*/ 945356 w 945461"/>
                <a:gd name="connsiteY13" fmla="*/ 873921 h 1258506"/>
                <a:gd name="connsiteX14" fmla="*/ 942975 w 945461"/>
                <a:gd name="connsiteY14" fmla="*/ 688183 h 1258506"/>
                <a:gd name="connsiteX15" fmla="*/ 914400 w 945461"/>
                <a:gd name="connsiteY15" fmla="*/ 528638 h 1258506"/>
                <a:gd name="connsiteX16" fmla="*/ 869156 w 945461"/>
                <a:gd name="connsiteY16" fmla="*/ 404813 h 1258506"/>
                <a:gd name="connsiteX17" fmla="*/ 804861 w 945461"/>
                <a:gd name="connsiteY17" fmla="*/ 261939 h 1258506"/>
                <a:gd name="connsiteX18" fmla="*/ 723899 w 945461"/>
                <a:gd name="connsiteY18" fmla="*/ 169069 h 1258506"/>
                <a:gd name="connsiteX19" fmla="*/ 635794 w 945461"/>
                <a:gd name="connsiteY19" fmla="*/ 92871 h 1258506"/>
                <a:gd name="connsiteX20" fmla="*/ 547687 w 945461"/>
                <a:gd name="connsiteY20" fmla="*/ 42864 h 1258506"/>
                <a:gd name="connsiteX21" fmla="*/ 459582 w 945461"/>
                <a:gd name="connsiteY21" fmla="*/ 16669 h 1258506"/>
                <a:gd name="connsiteX22" fmla="*/ 357188 w 945461"/>
                <a:gd name="connsiteY22" fmla="*/ 2382 h 1258506"/>
                <a:gd name="connsiteX23" fmla="*/ 211931 w 945461"/>
                <a:gd name="connsiteY23" fmla="*/ 0 h 1258506"/>
                <a:gd name="connsiteX24" fmla="*/ 197644 w 945461"/>
                <a:gd name="connsiteY24" fmla="*/ 19052 h 1258506"/>
                <a:gd name="connsiteX25" fmla="*/ 197644 w 945461"/>
                <a:gd name="connsiteY25" fmla="*/ 45245 h 1258506"/>
                <a:gd name="connsiteX26" fmla="*/ 192880 w 945461"/>
                <a:gd name="connsiteY26" fmla="*/ 100014 h 1258506"/>
                <a:gd name="connsiteX27" fmla="*/ 185737 w 945461"/>
                <a:gd name="connsiteY27" fmla="*/ 176214 h 1258506"/>
                <a:gd name="connsiteX28" fmla="*/ 166687 w 945461"/>
                <a:gd name="connsiteY28" fmla="*/ 242889 h 1258506"/>
                <a:gd name="connsiteX29" fmla="*/ 111917 w 945461"/>
                <a:gd name="connsiteY29" fmla="*/ 278606 h 1258506"/>
                <a:gd name="connsiteX30" fmla="*/ 45243 w 945461"/>
                <a:gd name="connsiteY30" fmla="*/ 292893 h 1258506"/>
                <a:gd name="connsiteX31" fmla="*/ 0 w 945461"/>
                <a:gd name="connsiteY31" fmla="*/ 295276 h 1258506"/>
                <a:gd name="connsiteX0" fmla="*/ 7810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19716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31622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19716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14953 w 943079"/>
                <a:gd name="connsiteY0" fmla="*/ 1258506 h 1258506"/>
                <a:gd name="connsiteX1" fmla="*/ 172478 w 943079"/>
                <a:gd name="connsiteY1" fmla="*/ 1255485 h 1258506"/>
                <a:gd name="connsiteX2" fmla="*/ 171449 w 943079"/>
                <a:gd name="connsiteY2" fmla="*/ 1212057 h 1258506"/>
                <a:gd name="connsiteX3" fmla="*/ 171449 w 943079"/>
                <a:gd name="connsiteY3" fmla="*/ 1166814 h 1258506"/>
                <a:gd name="connsiteX4" fmla="*/ 192880 w 943079"/>
                <a:gd name="connsiteY4" fmla="*/ 1116807 h 1258506"/>
                <a:gd name="connsiteX5" fmla="*/ 261936 w 943079"/>
                <a:gd name="connsiteY5" fmla="*/ 1054895 h 1258506"/>
                <a:gd name="connsiteX6" fmla="*/ 347662 w 943079"/>
                <a:gd name="connsiteY6" fmla="*/ 1012032 h 1258506"/>
                <a:gd name="connsiteX7" fmla="*/ 466724 w 943079"/>
                <a:gd name="connsiteY7" fmla="*/ 978695 h 1258506"/>
                <a:gd name="connsiteX8" fmla="*/ 602455 w 943079"/>
                <a:gd name="connsiteY8" fmla="*/ 964408 h 1258506"/>
                <a:gd name="connsiteX9" fmla="*/ 778668 w 943079"/>
                <a:gd name="connsiteY9" fmla="*/ 940594 h 1258506"/>
                <a:gd name="connsiteX10" fmla="*/ 864392 w 943079"/>
                <a:gd name="connsiteY10" fmla="*/ 926307 h 1258506"/>
                <a:gd name="connsiteX11" fmla="*/ 909636 w 943079"/>
                <a:gd name="connsiteY11" fmla="*/ 914400 h 1258506"/>
                <a:gd name="connsiteX12" fmla="*/ 931068 w 943079"/>
                <a:gd name="connsiteY12" fmla="*/ 897732 h 1258506"/>
                <a:gd name="connsiteX13" fmla="*/ 942974 w 943079"/>
                <a:gd name="connsiteY13" fmla="*/ 873921 h 1258506"/>
                <a:gd name="connsiteX14" fmla="*/ 940593 w 943079"/>
                <a:gd name="connsiteY14" fmla="*/ 688183 h 1258506"/>
                <a:gd name="connsiteX15" fmla="*/ 912018 w 943079"/>
                <a:gd name="connsiteY15" fmla="*/ 528638 h 1258506"/>
                <a:gd name="connsiteX16" fmla="*/ 866774 w 943079"/>
                <a:gd name="connsiteY16" fmla="*/ 404813 h 1258506"/>
                <a:gd name="connsiteX17" fmla="*/ 802479 w 943079"/>
                <a:gd name="connsiteY17" fmla="*/ 261939 h 1258506"/>
                <a:gd name="connsiteX18" fmla="*/ 721517 w 943079"/>
                <a:gd name="connsiteY18" fmla="*/ 169069 h 1258506"/>
                <a:gd name="connsiteX19" fmla="*/ 633412 w 943079"/>
                <a:gd name="connsiteY19" fmla="*/ 92871 h 1258506"/>
                <a:gd name="connsiteX20" fmla="*/ 545305 w 943079"/>
                <a:gd name="connsiteY20" fmla="*/ 42864 h 1258506"/>
                <a:gd name="connsiteX21" fmla="*/ 457200 w 943079"/>
                <a:gd name="connsiteY21" fmla="*/ 16669 h 1258506"/>
                <a:gd name="connsiteX22" fmla="*/ 354806 w 943079"/>
                <a:gd name="connsiteY22" fmla="*/ 2382 h 1258506"/>
                <a:gd name="connsiteX23" fmla="*/ 209549 w 943079"/>
                <a:gd name="connsiteY23" fmla="*/ 0 h 1258506"/>
                <a:gd name="connsiteX24" fmla="*/ 195262 w 943079"/>
                <a:gd name="connsiteY24" fmla="*/ 19052 h 1258506"/>
                <a:gd name="connsiteX25" fmla="*/ 195262 w 943079"/>
                <a:gd name="connsiteY25" fmla="*/ 45245 h 1258506"/>
                <a:gd name="connsiteX26" fmla="*/ 190498 w 943079"/>
                <a:gd name="connsiteY26" fmla="*/ 100014 h 1258506"/>
                <a:gd name="connsiteX27" fmla="*/ 183355 w 943079"/>
                <a:gd name="connsiteY27" fmla="*/ 176214 h 1258506"/>
                <a:gd name="connsiteX28" fmla="*/ 164305 w 943079"/>
                <a:gd name="connsiteY28" fmla="*/ 242889 h 1258506"/>
                <a:gd name="connsiteX29" fmla="*/ 109535 w 943079"/>
                <a:gd name="connsiteY29" fmla="*/ 278606 h 1258506"/>
                <a:gd name="connsiteX30" fmla="*/ 42861 w 943079"/>
                <a:gd name="connsiteY30" fmla="*/ 292893 h 1258506"/>
                <a:gd name="connsiteX31" fmla="*/ 0 w 943079"/>
                <a:gd name="connsiteY31" fmla="*/ 292895 h 1258506"/>
                <a:gd name="connsiteX0" fmla="*/ 7809 w 935935"/>
                <a:gd name="connsiteY0" fmla="*/ 1258506 h 1258506"/>
                <a:gd name="connsiteX1" fmla="*/ 165334 w 935935"/>
                <a:gd name="connsiteY1" fmla="*/ 1255485 h 1258506"/>
                <a:gd name="connsiteX2" fmla="*/ 164305 w 935935"/>
                <a:gd name="connsiteY2" fmla="*/ 1212057 h 1258506"/>
                <a:gd name="connsiteX3" fmla="*/ 164305 w 935935"/>
                <a:gd name="connsiteY3" fmla="*/ 1166814 h 1258506"/>
                <a:gd name="connsiteX4" fmla="*/ 185736 w 935935"/>
                <a:gd name="connsiteY4" fmla="*/ 1116807 h 1258506"/>
                <a:gd name="connsiteX5" fmla="*/ 254792 w 935935"/>
                <a:gd name="connsiteY5" fmla="*/ 1054895 h 1258506"/>
                <a:gd name="connsiteX6" fmla="*/ 340518 w 935935"/>
                <a:gd name="connsiteY6" fmla="*/ 1012032 h 1258506"/>
                <a:gd name="connsiteX7" fmla="*/ 459580 w 935935"/>
                <a:gd name="connsiteY7" fmla="*/ 978695 h 1258506"/>
                <a:gd name="connsiteX8" fmla="*/ 595311 w 935935"/>
                <a:gd name="connsiteY8" fmla="*/ 964408 h 1258506"/>
                <a:gd name="connsiteX9" fmla="*/ 771524 w 935935"/>
                <a:gd name="connsiteY9" fmla="*/ 940594 h 1258506"/>
                <a:gd name="connsiteX10" fmla="*/ 857248 w 935935"/>
                <a:gd name="connsiteY10" fmla="*/ 926307 h 1258506"/>
                <a:gd name="connsiteX11" fmla="*/ 902492 w 935935"/>
                <a:gd name="connsiteY11" fmla="*/ 914400 h 1258506"/>
                <a:gd name="connsiteX12" fmla="*/ 923924 w 935935"/>
                <a:gd name="connsiteY12" fmla="*/ 897732 h 1258506"/>
                <a:gd name="connsiteX13" fmla="*/ 935830 w 935935"/>
                <a:gd name="connsiteY13" fmla="*/ 873921 h 1258506"/>
                <a:gd name="connsiteX14" fmla="*/ 933449 w 935935"/>
                <a:gd name="connsiteY14" fmla="*/ 688183 h 1258506"/>
                <a:gd name="connsiteX15" fmla="*/ 904874 w 935935"/>
                <a:gd name="connsiteY15" fmla="*/ 528638 h 1258506"/>
                <a:gd name="connsiteX16" fmla="*/ 859630 w 935935"/>
                <a:gd name="connsiteY16" fmla="*/ 404813 h 1258506"/>
                <a:gd name="connsiteX17" fmla="*/ 795335 w 935935"/>
                <a:gd name="connsiteY17" fmla="*/ 261939 h 1258506"/>
                <a:gd name="connsiteX18" fmla="*/ 714373 w 935935"/>
                <a:gd name="connsiteY18" fmla="*/ 169069 h 1258506"/>
                <a:gd name="connsiteX19" fmla="*/ 626268 w 935935"/>
                <a:gd name="connsiteY19" fmla="*/ 92871 h 1258506"/>
                <a:gd name="connsiteX20" fmla="*/ 538161 w 935935"/>
                <a:gd name="connsiteY20" fmla="*/ 42864 h 1258506"/>
                <a:gd name="connsiteX21" fmla="*/ 450056 w 935935"/>
                <a:gd name="connsiteY21" fmla="*/ 16669 h 1258506"/>
                <a:gd name="connsiteX22" fmla="*/ 347662 w 935935"/>
                <a:gd name="connsiteY22" fmla="*/ 2382 h 1258506"/>
                <a:gd name="connsiteX23" fmla="*/ 202405 w 935935"/>
                <a:gd name="connsiteY23" fmla="*/ 0 h 1258506"/>
                <a:gd name="connsiteX24" fmla="*/ 188118 w 935935"/>
                <a:gd name="connsiteY24" fmla="*/ 19052 h 1258506"/>
                <a:gd name="connsiteX25" fmla="*/ 188118 w 935935"/>
                <a:gd name="connsiteY25" fmla="*/ 45245 h 1258506"/>
                <a:gd name="connsiteX26" fmla="*/ 183354 w 935935"/>
                <a:gd name="connsiteY26" fmla="*/ 100014 h 1258506"/>
                <a:gd name="connsiteX27" fmla="*/ 176211 w 935935"/>
                <a:gd name="connsiteY27" fmla="*/ 176214 h 1258506"/>
                <a:gd name="connsiteX28" fmla="*/ 157161 w 935935"/>
                <a:gd name="connsiteY28" fmla="*/ 242889 h 1258506"/>
                <a:gd name="connsiteX29" fmla="*/ 102391 w 935935"/>
                <a:gd name="connsiteY29" fmla="*/ 278606 h 1258506"/>
                <a:gd name="connsiteX30" fmla="*/ 35717 w 935935"/>
                <a:gd name="connsiteY30" fmla="*/ 292893 h 1258506"/>
                <a:gd name="connsiteX31" fmla="*/ 0 w 935935"/>
                <a:gd name="connsiteY31" fmla="*/ 292895 h 1258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935935" h="1258506">
                  <a:moveTo>
                    <a:pt x="7809" y="1258506"/>
                  </a:moveTo>
                  <a:lnTo>
                    <a:pt x="165334" y="1255485"/>
                  </a:lnTo>
                  <a:lnTo>
                    <a:pt x="164305" y="1212057"/>
                  </a:lnTo>
                  <a:lnTo>
                    <a:pt x="164305" y="1166814"/>
                  </a:lnTo>
                  <a:lnTo>
                    <a:pt x="185736" y="1116807"/>
                  </a:lnTo>
                  <a:lnTo>
                    <a:pt x="254792" y="1054895"/>
                  </a:lnTo>
                  <a:lnTo>
                    <a:pt x="340518" y="1012032"/>
                  </a:lnTo>
                  <a:lnTo>
                    <a:pt x="459580" y="978695"/>
                  </a:lnTo>
                  <a:lnTo>
                    <a:pt x="595311" y="964408"/>
                  </a:lnTo>
                  <a:lnTo>
                    <a:pt x="771524" y="940594"/>
                  </a:lnTo>
                  <a:lnTo>
                    <a:pt x="857248" y="926307"/>
                  </a:lnTo>
                  <a:lnTo>
                    <a:pt x="902492" y="914400"/>
                  </a:lnTo>
                  <a:lnTo>
                    <a:pt x="923924" y="897732"/>
                  </a:lnTo>
                  <a:lnTo>
                    <a:pt x="935830" y="873921"/>
                  </a:lnTo>
                  <a:cubicBezTo>
                    <a:pt x="936624" y="846140"/>
                    <a:pt x="932655" y="715964"/>
                    <a:pt x="933449" y="688183"/>
                  </a:cubicBezTo>
                  <a:lnTo>
                    <a:pt x="904874" y="528638"/>
                  </a:lnTo>
                  <a:lnTo>
                    <a:pt x="859630" y="404813"/>
                  </a:lnTo>
                  <a:lnTo>
                    <a:pt x="795335" y="261939"/>
                  </a:lnTo>
                  <a:lnTo>
                    <a:pt x="714373" y="169069"/>
                  </a:lnTo>
                  <a:lnTo>
                    <a:pt x="626268" y="92871"/>
                  </a:lnTo>
                  <a:lnTo>
                    <a:pt x="538161" y="42864"/>
                  </a:lnTo>
                  <a:lnTo>
                    <a:pt x="450056" y="16669"/>
                  </a:lnTo>
                  <a:lnTo>
                    <a:pt x="347662" y="2382"/>
                  </a:lnTo>
                  <a:lnTo>
                    <a:pt x="202405" y="0"/>
                  </a:lnTo>
                  <a:lnTo>
                    <a:pt x="188118" y="19052"/>
                  </a:lnTo>
                  <a:lnTo>
                    <a:pt x="188118" y="45245"/>
                  </a:lnTo>
                  <a:cubicBezTo>
                    <a:pt x="188118" y="64295"/>
                    <a:pt x="183354" y="80964"/>
                    <a:pt x="183354" y="100014"/>
                  </a:cubicBezTo>
                  <a:lnTo>
                    <a:pt x="176211" y="176214"/>
                  </a:lnTo>
                  <a:cubicBezTo>
                    <a:pt x="170258" y="198836"/>
                    <a:pt x="170655" y="230586"/>
                    <a:pt x="157161" y="242889"/>
                  </a:cubicBezTo>
                  <a:lnTo>
                    <a:pt x="102391" y="278606"/>
                  </a:lnTo>
                  <a:cubicBezTo>
                    <a:pt x="68260" y="284162"/>
                    <a:pt x="69848" y="287337"/>
                    <a:pt x="35717" y="292893"/>
                  </a:cubicBezTo>
                  <a:lnTo>
                    <a:pt x="0" y="292895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2323530" y="2542553"/>
              <a:ext cx="252980" cy="1233654"/>
            </a:xfrm>
            <a:custGeom>
              <a:avLst/>
              <a:gdLst>
                <a:gd name="connsiteX0" fmla="*/ 0 w 264886"/>
                <a:gd name="connsiteY0" fmla="*/ 0 h 1211942"/>
                <a:gd name="connsiteX1" fmla="*/ 79829 w 264886"/>
                <a:gd name="connsiteY1" fmla="*/ 21771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34257 w 264886"/>
                <a:gd name="connsiteY2" fmla="*/ 76200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81429 w 264886"/>
                <a:gd name="connsiteY3" fmla="*/ 235857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217715 w 264886"/>
                <a:gd name="connsiteY4" fmla="*/ 486228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0 h 1211942"/>
                <a:gd name="connsiteX1" fmla="*/ 58398 w 264886"/>
                <a:gd name="connsiteY1" fmla="*/ 14627 h 1211942"/>
                <a:gd name="connsiteX2" fmla="*/ 103301 w 264886"/>
                <a:gd name="connsiteY2" fmla="*/ 45244 h 1211942"/>
                <a:gd name="connsiteX3" fmla="*/ 136186 w 264886"/>
                <a:gd name="connsiteY3" fmla="*/ 109651 h 1211942"/>
                <a:gd name="connsiteX4" fmla="*/ 198665 w 264886"/>
                <a:gd name="connsiteY4" fmla="*/ 490991 h 1211942"/>
                <a:gd name="connsiteX5" fmla="*/ 264886 w 264886"/>
                <a:gd name="connsiteY5" fmla="*/ 820057 h 1211942"/>
                <a:gd name="connsiteX6" fmla="*/ 264886 w 264886"/>
                <a:gd name="connsiteY6" fmla="*/ 950685 h 1211942"/>
                <a:gd name="connsiteX7" fmla="*/ 243115 w 264886"/>
                <a:gd name="connsiteY7" fmla="*/ 1063171 h 1211942"/>
                <a:gd name="connsiteX8" fmla="*/ 188686 w 264886"/>
                <a:gd name="connsiteY8" fmla="*/ 1135742 h 1211942"/>
                <a:gd name="connsiteX9" fmla="*/ 123372 w 264886"/>
                <a:gd name="connsiteY9" fmla="*/ 1182914 h 1211942"/>
                <a:gd name="connsiteX10" fmla="*/ 39915 w 264886"/>
                <a:gd name="connsiteY10" fmla="*/ 1204685 h 1211942"/>
                <a:gd name="connsiteX11" fmla="*/ 3629 w 264886"/>
                <a:gd name="connsiteY11" fmla="*/ 1211942 h 1211942"/>
                <a:gd name="connsiteX0" fmla="*/ 0 w 264886"/>
                <a:gd name="connsiteY0" fmla="*/ 337 h 1212279"/>
                <a:gd name="connsiteX1" fmla="*/ 58398 w 264886"/>
                <a:gd name="connsiteY1" fmla="*/ 14964 h 1212279"/>
                <a:gd name="connsiteX2" fmla="*/ 103301 w 264886"/>
                <a:gd name="connsiteY2" fmla="*/ 45581 h 1212279"/>
                <a:gd name="connsiteX3" fmla="*/ 136186 w 264886"/>
                <a:gd name="connsiteY3" fmla="*/ 109988 h 1212279"/>
                <a:gd name="connsiteX4" fmla="*/ 198665 w 264886"/>
                <a:gd name="connsiteY4" fmla="*/ 491328 h 1212279"/>
                <a:gd name="connsiteX5" fmla="*/ 264886 w 264886"/>
                <a:gd name="connsiteY5" fmla="*/ 820394 h 1212279"/>
                <a:gd name="connsiteX6" fmla="*/ 264886 w 264886"/>
                <a:gd name="connsiteY6" fmla="*/ 951022 h 1212279"/>
                <a:gd name="connsiteX7" fmla="*/ 243115 w 264886"/>
                <a:gd name="connsiteY7" fmla="*/ 1063508 h 1212279"/>
                <a:gd name="connsiteX8" fmla="*/ 188686 w 264886"/>
                <a:gd name="connsiteY8" fmla="*/ 1136079 h 1212279"/>
                <a:gd name="connsiteX9" fmla="*/ 123372 w 264886"/>
                <a:gd name="connsiteY9" fmla="*/ 1183251 h 1212279"/>
                <a:gd name="connsiteX10" fmla="*/ 39915 w 264886"/>
                <a:gd name="connsiteY10" fmla="*/ 1205022 h 1212279"/>
                <a:gd name="connsiteX11" fmla="*/ 3629 w 264886"/>
                <a:gd name="connsiteY11" fmla="*/ 1212279 h 1212279"/>
                <a:gd name="connsiteX0" fmla="*/ 0 w 264886"/>
                <a:gd name="connsiteY0" fmla="*/ 539 h 1212481"/>
                <a:gd name="connsiteX1" fmla="*/ 58398 w 264886"/>
                <a:gd name="connsiteY1" fmla="*/ 15166 h 1212481"/>
                <a:gd name="connsiteX2" fmla="*/ 103301 w 264886"/>
                <a:gd name="connsiteY2" fmla="*/ 45783 h 1212481"/>
                <a:gd name="connsiteX3" fmla="*/ 136186 w 264886"/>
                <a:gd name="connsiteY3" fmla="*/ 110190 h 1212481"/>
                <a:gd name="connsiteX4" fmla="*/ 198665 w 264886"/>
                <a:gd name="connsiteY4" fmla="*/ 491530 h 1212481"/>
                <a:gd name="connsiteX5" fmla="*/ 264886 w 264886"/>
                <a:gd name="connsiteY5" fmla="*/ 820596 h 1212481"/>
                <a:gd name="connsiteX6" fmla="*/ 264886 w 264886"/>
                <a:gd name="connsiteY6" fmla="*/ 951224 h 1212481"/>
                <a:gd name="connsiteX7" fmla="*/ 243115 w 264886"/>
                <a:gd name="connsiteY7" fmla="*/ 1063710 h 1212481"/>
                <a:gd name="connsiteX8" fmla="*/ 188686 w 264886"/>
                <a:gd name="connsiteY8" fmla="*/ 1136281 h 1212481"/>
                <a:gd name="connsiteX9" fmla="*/ 123372 w 264886"/>
                <a:gd name="connsiteY9" fmla="*/ 1183453 h 1212481"/>
                <a:gd name="connsiteX10" fmla="*/ 39915 w 264886"/>
                <a:gd name="connsiteY10" fmla="*/ 1205224 h 1212481"/>
                <a:gd name="connsiteX11" fmla="*/ 3629 w 264886"/>
                <a:gd name="connsiteY11" fmla="*/ 1212481 h 1212481"/>
                <a:gd name="connsiteX0" fmla="*/ 0 w 264886"/>
                <a:gd name="connsiteY0" fmla="*/ 1807 h 1213749"/>
                <a:gd name="connsiteX1" fmla="*/ 60780 w 264886"/>
                <a:gd name="connsiteY1" fmla="*/ 9290 h 1213749"/>
                <a:gd name="connsiteX2" fmla="*/ 103301 w 264886"/>
                <a:gd name="connsiteY2" fmla="*/ 47051 h 1213749"/>
                <a:gd name="connsiteX3" fmla="*/ 136186 w 264886"/>
                <a:gd name="connsiteY3" fmla="*/ 111458 h 1213749"/>
                <a:gd name="connsiteX4" fmla="*/ 198665 w 264886"/>
                <a:gd name="connsiteY4" fmla="*/ 492798 h 1213749"/>
                <a:gd name="connsiteX5" fmla="*/ 264886 w 264886"/>
                <a:gd name="connsiteY5" fmla="*/ 821864 h 1213749"/>
                <a:gd name="connsiteX6" fmla="*/ 264886 w 264886"/>
                <a:gd name="connsiteY6" fmla="*/ 952492 h 1213749"/>
                <a:gd name="connsiteX7" fmla="*/ 243115 w 264886"/>
                <a:gd name="connsiteY7" fmla="*/ 1064978 h 1213749"/>
                <a:gd name="connsiteX8" fmla="*/ 188686 w 264886"/>
                <a:gd name="connsiteY8" fmla="*/ 1137549 h 1213749"/>
                <a:gd name="connsiteX9" fmla="*/ 123372 w 264886"/>
                <a:gd name="connsiteY9" fmla="*/ 1184721 h 1213749"/>
                <a:gd name="connsiteX10" fmla="*/ 39915 w 264886"/>
                <a:gd name="connsiteY10" fmla="*/ 1206492 h 1213749"/>
                <a:gd name="connsiteX11" fmla="*/ 3629 w 264886"/>
                <a:gd name="connsiteY11" fmla="*/ 1213749 h 1213749"/>
                <a:gd name="connsiteX0" fmla="*/ 0 w 264886"/>
                <a:gd name="connsiteY0" fmla="*/ 573 h 1212515"/>
                <a:gd name="connsiteX1" fmla="*/ 60780 w 264886"/>
                <a:gd name="connsiteY1" fmla="*/ 8056 h 1212515"/>
                <a:gd name="connsiteX2" fmla="*/ 103301 w 264886"/>
                <a:gd name="connsiteY2" fmla="*/ 45817 h 1212515"/>
                <a:gd name="connsiteX3" fmla="*/ 136186 w 264886"/>
                <a:gd name="connsiteY3" fmla="*/ 110224 h 1212515"/>
                <a:gd name="connsiteX4" fmla="*/ 198665 w 264886"/>
                <a:gd name="connsiteY4" fmla="*/ 491564 h 1212515"/>
                <a:gd name="connsiteX5" fmla="*/ 264886 w 264886"/>
                <a:gd name="connsiteY5" fmla="*/ 820630 h 1212515"/>
                <a:gd name="connsiteX6" fmla="*/ 264886 w 264886"/>
                <a:gd name="connsiteY6" fmla="*/ 951258 h 1212515"/>
                <a:gd name="connsiteX7" fmla="*/ 243115 w 264886"/>
                <a:gd name="connsiteY7" fmla="*/ 1063744 h 1212515"/>
                <a:gd name="connsiteX8" fmla="*/ 188686 w 264886"/>
                <a:gd name="connsiteY8" fmla="*/ 1136315 h 1212515"/>
                <a:gd name="connsiteX9" fmla="*/ 123372 w 264886"/>
                <a:gd name="connsiteY9" fmla="*/ 1183487 h 1212515"/>
                <a:gd name="connsiteX10" fmla="*/ 39915 w 264886"/>
                <a:gd name="connsiteY10" fmla="*/ 1205258 h 1212515"/>
                <a:gd name="connsiteX11" fmla="*/ 3629 w 264886"/>
                <a:gd name="connsiteY11" fmla="*/ 1212515 h 1212515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3301 w 264886"/>
                <a:gd name="connsiteY2" fmla="*/ 45672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36186 w 264886"/>
                <a:gd name="connsiteY3" fmla="*/ 110079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198665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15334 w 264886"/>
                <a:gd name="connsiteY4" fmla="*/ 491419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0 w 264886"/>
                <a:gd name="connsiteY0" fmla="*/ 428 h 1212370"/>
                <a:gd name="connsiteX1" fmla="*/ 58399 w 264886"/>
                <a:gd name="connsiteY1" fmla="*/ 10292 h 1212370"/>
                <a:gd name="connsiteX2" fmla="*/ 100920 w 264886"/>
                <a:gd name="connsiteY2" fmla="*/ 55197 h 1212370"/>
                <a:gd name="connsiteX3" fmla="*/ 124279 w 264886"/>
                <a:gd name="connsiteY3" fmla="*/ 121985 h 1212370"/>
                <a:gd name="connsiteX4" fmla="*/ 208190 w 264886"/>
                <a:gd name="connsiteY4" fmla="*/ 498563 h 1212370"/>
                <a:gd name="connsiteX5" fmla="*/ 264886 w 264886"/>
                <a:gd name="connsiteY5" fmla="*/ 820485 h 1212370"/>
                <a:gd name="connsiteX6" fmla="*/ 264886 w 264886"/>
                <a:gd name="connsiteY6" fmla="*/ 951113 h 1212370"/>
                <a:gd name="connsiteX7" fmla="*/ 243115 w 264886"/>
                <a:gd name="connsiteY7" fmla="*/ 1063599 h 1212370"/>
                <a:gd name="connsiteX8" fmla="*/ 188686 w 264886"/>
                <a:gd name="connsiteY8" fmla="*/ 1136170 h 1212370"/>
                <a:gd name="connsiteX9" fmla="*/ 123372 w 264886"/>
                <a:gd name="connsiteY9" fmla="*/ 1183342 h 1212370"/>
                <a:gd name="connsiteX10" fmla="*/ 39915 w 264886"/>
                <a:gd name="connsiteY10" fmla="*/ 1205113 h 1212370"/>
                <a:gd name="connsiteX11" fmla="*/ 3629 w 264886"/>
                <a:gd name="connsiteY11" fmla="*/ 1212370 h 1212370"/>
                <a:gd name="connsiteX0" fmla="*/ 1133 w 266019"/>
                <a:gd name="connsiteY0" fmla="*/ 428 h 1205113"/>
                <a:gd name="connsiteX1" fmla="*/ 59532 w 266019"/>
                <a:gd name="connsiteY1" fmla="*/ 10292 h 1205113"/>
                <a:gd name="connsiteX2" fmla="*/ 102053 w 266019"/>
                <a:gd name="connsiteY2" fmla="*/ 55197 h 1205113"/>
                <a:gd name="connsiteX3" fmla="*/ 125412 w 266019"/>
                <a:gd name="connsiteY3" fmla="*/ 121985 h 1205113"/>
                <a:gd name="connsiteX4" fmla="*/ 209323 w 266019"/>
                <a:gd name="connsiteY4" fmla="*/ 498563 h 1205113"/>
                <a:gd name="connsiteX5" fmla="*/ 266019 w 266019"/>
                <a:gd name="connsiteY5" fmla="*/ 820485 h 1205113"/>
                <a:gd name="connsiteX6" fmla="*/ 266019 w 266019"/>
                <a:gd name="connsiteY6" fmla="*/ 951113 h 1205113"/>
                <a:gd name="connsiteX7" fmla="*/ 244248 w 266019"/>
                <a:gd name="connsiteY7" fmla="*/ 1063599 h 1205113"/>
                <a:gd name="connsiteX8" fmla="*/ 189819 w 266019"/>
                <a:gd name="connsiteY8" fmla="*/ 1136170 h 1205113"/>
                <a:gd name="connsiteX9" fmla="*/ 124505 w 266019"/>
                <a:gd name="connsiteY9" fmla="*/ 1183342 h 1205113"/>
                <a:gd name="connsiteX10" fmla="*/ 41048 w 266019"/>
                <a:gd name="connsiteY10" fmla="*/ 1205113 h 1205113"/>
                <a:gd name="connsiteX11" fmla="*/ 0 w 266019"/>
                <a:gd name="connsiteY11" fmla="*/ 1202845 h 1205113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24505 w 266019"/>
                <a:gd name="connsiteY9" fmla="*/ 118334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89819 w 266019"/>
                <a:gd name="connsiteY8" fmla="*/ 1136170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110217 w 266019"/>
                <a:gd name="connsiteY9" fmla="*/ 1192867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44248 w 266019"/>
                <a:gd name="connsiteY7" fmla="*/ 1063599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66019 w 266019"/>
                <a:gd name="connsiteY6" fmla="*/ 951113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66019"/>
                <a:gd name="connsiteY0" fmla="*/ 428 h 1207607"/>
                <a:gd name="connsiteX1" fmla="*/ 59532 w 266019"/>
                <a:gd name="connsiteY1" fmla="*/ 10292 h 1207607"/>
                <a:gd name="connsiteX2" fmla="*/ 102053 w 266019"/>
                <a:gd name="connsiteY2" fmla="*/ 55197 h 1207607"/>
                <a:gd name="connsiteX3" fmla="*/ 125412 w 266019"/>
                <a:gd name="connsiteY3" fmla="*/ 121985 h 1207607"/>
                <a:gd name="connsiteX4" fmla="*/ 209323 w 266019"/>
                <a:gd name="connsiteY4" fmla="*/ 498563 h 1207607"/>
                <a:gd name="connsiteX5" fmla="*/ 266019 w 266019"/>
                <a:gd name="connsiteY5" fmla="*/ 820485 h 1207607"/>
                <a:gd name="connsiteX6" fmla="*/ 251731 w 266019"/>
                <a:gd name="connsiteY6" fmla="*/ 1048744 h 1207607"/>
                <a:gd name="connsiteX7" fmla="*/ 210910 w 266019"/>
                <a:gd name="connsiteY7" fmla="*/ 1127893 h 1207607"/>
                <a:gd name="connsiteX8" fmla="*/ 158863 w 266019"/>
                <a:gd name="connsiteY8" fmla="*/ 1169507 h 1207607"/>
                <a:gd name="connsiteX9" fmla="*/ 98310 w 266019"/>
                <a:gd name="connsiteY9" fmla="*/ 1202392 h 1207607"/>
                <a:gd name="connsiteX10" fmla="*/ 41048 w 266019"/>
                <a:gd name="connsiteY10" fmla="*/ 1205113 h 1207607"/>
                <a:gd name="connsiteX11" fmla="*/ 0 w 266019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20932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46969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51731"/>
                <a:gd name="connsiteY0" fmla="*/ 428 h 1207607"/>
                <a:gd name="connsiteX1" fmla="*/ 59532 w 251731"/>
                <a:gd name="connsiteY1" fmla="*/ 10292 h 1207607"/>
                <a:gd name="connsiteX2" fmla="*/ 102053 w 251731"/>
                <a:gd name="connsiteY2" fmla="*/ 55197 h 1207607"/>
                <a:gd name="connsiteX3" fmla="*/ 125412 w 251731"/>
                <a:gd name="connsiteY3" fmla="*/ 121985 h 1207607"/>
                <a:gd name="connsiteX4" fmla="*/ 190273 w 251731"/>
                <a:gd name="connsiteY4" fmla="*/ 498563 h 1207607"/>
                <a:gd name="connsiteX5" fmla="*/ 230300 w 251731"/>
                <a:gd name="connsiteY5" fmla="*/ 825248 h 1207607"/>
                <a:gd name="connsiteX6" fmla="*/ 251731 w 251731"/>
                <a:gd name="connsiteY6" fmla="*/ 1048744 h 1207607"/>
                <a:gd name="connsiteX7" fmla="*/ 210910 w 251731"/>
                <a:gd name="connsiteY7" fmla="*/ 1127893 h 1207607"/>
                <a:gd name="connsiteX8" fmla="*/ 158863 w 251731"/>
                <a:gd name="connsiteY8" fmla="*/ 1169507 h 1207607"/>
                <a:gd name="connsiteX9" fmla="*/ 98310 w 251731"/>
                <a:gd name="connsiteY9" fmla="*/ 1202392 h 1207607"/>
                <a:gd name="connsiteX10" fmla="*/ 41048 w 251731"/>
                <a:gd name="connsiteY10" fmla="*/ 1205113 h 1207607"/>
                <a:gd name="connsiteX11" fmla="*/ 0 w 251731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10910 w 235062"/>
                <a:gd name="connsiteY7" fmla="*/ 1127893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8863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35062"/>
                <a:gd name="connsiteY0" fmla="*/ 428 h 1207607"/>
                <a:gd name="connsiteX1" fmla="*/ 59532 w 235062"/>
                <a:gd name="connsiteY1" fmla="*/ 10292 h 1207607"/>
                <a:gd name="connsiteX2" fmla="*/ 102053 w 235062"/>
                <a:gd name="connsiteY2" fmla="*/ 55197 h 1207607"/>
                <a:gd name="connsiteX3" fmla="*/ 125412 w 235062"/>
                <a:gd name="connsiteY3" fmla="*/ 121985 h 1207607"/>
                <a:gd name="connsiteX4" fmla="*/ 190273 w 235062"/>
                <a:gd name="connsiteY4" fmla="*/ 498563 h 1207607"/>
                <a:gd name="connsiteX5" fmla="*/ 230300 w 235062"/>
                <a:gd name="connsiteY5" fmla="*/ 825248 h 1207607"/>
                <a:gd name="connsiteX6" fmla="*/ 235062 w 235062"/>
                <a:gd name="connsiteY6" fmla="*/ 1051125 h 1207607"/>
                <a:gd name="connsiteX7" fmla="*/ 201385 w 235062"/>
                <a:gd name="connsiteY7" fmla="*/ 1130274 h 1207607"/>
                <a:gd name="connsiteX8" fmla="*/ 151719 w 235062"/>
                <a:gd name="connsiteY8" fmla="*/ 1169507 h 1207607"/>
                <a:gd name="connsiteX9" fmla="*/ 98310 w 235062"/>
                <a:gd name="connsiteY9" fmla="*/ 1202392 h 1207607"/>
                <a:gd name="connsiteX10" fmla="*/ 41048 w 235062"/>
                <a:gd name="connsiteY10" fmla="*/ 1205113 h 1207607"/>
                <a:gd name="connsiteX11" fmla="*/ 0 w 23506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1385 w 254112"/>
                <a:gd name="connsiteY7" fmla="*/ 1130274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18054 w 254112"/>
                <a:gd name="connsiteY7" fmla="*/ 1135036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54112"/>
                <a:gd name="connsiteY0" fmla="*/ 428 h 1207607"/>
                <a:gd name="connsiteX1" fmla="*/ 59532 w 254112"/>
                <a:gd name="connsiteY1" fmla="*/ 10292 h 1207607"/>
                <a:gd name="connsiteX2" fmla="*/ 102053 w 254112"/>
                <a:gd name="connsiteY2" fmla="*/ 55197 h 1207607"/>
                <a:gd name="connsiteX3" fmla="*/ 125412 w 254112"/>
                <a:gd name="connsiteY3" fmla="*/ 121985 h 1207607"/>
                <a:gd name="connsiteX4" fmla="*/ 190273 w 254112"/>
                <a:gd name="connsiteY4" fmla="*/ 498563 h 1207607"/>
                <a:gd name="connsiteX5" fmla="*/ 230300 w 254112"/>
                <a:gd name="connsiteY5" fmla="*/ 825248 h 1207607"/>
                <a:gd name="connsiteX6" fmla="*/ 254112 w 254112"/>
                <a:gd name="connsiteY6" fmla="*/ 1046362 h 1207607"/>
                <a:gd name="connsiteX7" fmla="*/ 203766 w 254112"/>
                <a:gd name="connsiteY7" fmla="*/ 1123130 h 1207607"/>
                <a:gd name="connsiteX8" fmla="*/ 151719 w 254112"/>
                <a:gd name="connsiteY8" fmla="*/ 1169507 h 1207607"/>
                <a:gd name="connsiteX9" fmla="*/ 98310 w 254112"/>
                <a:gd name="connsiteY9" fmla="*/ 1202392 h 1207607"/>
                <a:gd name="connsiteX10" fmla="*/ 41048 w 254112"/>
                <a:gd name="connsiteY10" fmla="*/ 1205113 h 1207607"/>
                <a:gd name="connsiteX11" fmla="*/ 0 w 254112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03766 w 239825"/>
                <a:gd name="connsiteY7" fmla="*/ 1123130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22816 w 239825"/>
                <a:gd name="connsiteY7" fmla="*/ 1096936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3291 w 239825"/>
                <a:gd name="connsiteY7" fmla="*/ 1144561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1719 w 239825"/>
                <a:gd name="connsiteY8" fmla="*/ 1169507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19027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25412 w 239825"/>
                <a:gd name="connsiteY3" fmla="*/ 121985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02053 w 239825"/>
                <a:gd name="connsiteY2" fmla="*/ 55197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428 h 1207607"/>
                <a:gd name="connsiteX1" fmla="*/ 59532 w 239825"/>
                <a:gd name="connsiteY1" fmla="*/ 10292 h 1207607"/>
                <a:gd name="connsiteX2" fmla="*/ 118721 w 239825"/>
                <a:gd name="connsiteY2" fmla="*/ 29003 h 1207607"/>
                <a:gd name="connsiteX3" fmla="*/ 158750 w 239825"/>
                <a:gd name="connsiteY3" fmla="*/ 117222 h 1207607"/>
                <a:gd name="connsiteX4" fmla="*/ 209323 w 239825"/>
                <a:gd name="connsiteY4" fmla="*/ 498563 h 1207607"/>
                <a:gd name="connsiteX5" fmla="*/ 230300 w 239825"/>
                <a:gd name="connsiteY5" fmla="*/ 825248 h 1207607"/>
                <a:gd name="connsiteX6" fmla="*/ 239825 w 239825"/>
                <a:gd name="connsiteY6" fmla="*/ 1046362 h 1207607"/>
                <a:gd name="connsiteX7" fmla="*/ 210910 w 239825"/>
                <a:gd name="connsiteY7" fmla="*/ 1130274 h 1207607"/>
                <a:gd name="connsiteX8" fmla="*/ 154100 w 239825"/>
                <a:gd name="connsiteY8" fmla="*/ 1179032 h 1207607"/>
                <a:gd name="connsiteX9" fmla="*/ 98310 w 239825"/>
                <a:gd name="connsiteY9" fmla="*/ 1202392 h 1207607"/>
                <a:gd name="connsiteX10" fmla="*/ 41048 w 239825"/>
                <a:gd name="connsiteY10" fmla="*/ 1205113 h 1207607"/>
                <a:gd name="connsiteX11" fmla="*/ 0 w 239825"/>
                <a:gd name="connsiteY11" fmla="*/ 1207607 h 1207607"/>
                <a:gd name="connsiteX0" fmla="*/ 1133 w 239825"/>
                <a:gd name="connsiteY0" fmla="*/ 14841 h 1222020"/>
                <a:gd name="connsiteX1" fmla="*/ 64295 w 239825"/>
                <a:gd name="connsiteY1" fmla="*/ 893 h 1222020"/>
                <a:gd name="connsiteX2" fmla="*/ 118721 w 239825"/>
                <a:gd name="connsiteY2" fmla="*/ 43416 h 1222020"/>
                <a:gd name="connsiteX3" fmla="*/ 158750 w 239825"/>
                <a:gd name="connsiteY3" fmla="*/ 131635 h 1222020"/>
                <a:gd name="connsiteX4" fmla="*/ 209323 w 239825"/>
                <a:gd name="connsiteY4" fmla="*/ 512976 h 1222020"/>
                <a:gd name="connsiteX5" fmla="*/ 230300 w 239825"/>
                <a:gd name="connsiteY5" fmla="*/ 839661 h 1222020"/>
                <a:gd name="connsiteX6" fmla="*/ 239825 w 239825"/>
                <a:gd name="connsiteY6" fmla="*/ 1060775 h 1222020"/>
                <a:gd name="connsiteX7" fmla="*/ 210910 w 239825"/>
                <a:gd name="connsiteY7" fmla="*/ 1144687 h 1222020"/>
                <a:gd name="connsiteX8" fmla="*/ 154100 w 239825"/>
                <a:gd name="connsiteY8" fmla="*/ 1193445 h 1222020"/>
                <a:gd name="connsiteX9" fmla="*/ 98310 w 239825"/>
                <a:gd name="connsiteY9" fmla="*/ 1216805 h 1222020"/>
                <a:gd name="connsiteX10" fmla="*/ 41048 w 239825"/>
                <a:gd name="connsiteY10" fmla="*/ 1219526 h 1222020"/>
                <a:gd name="connsiteX11" fmla="*/ 0 w 239825"/>
                <a:gd name="connsiteY11" fmla="*/ 1222020 h 1222020"/>
                <a:gd name="connsiteX0" fmla="*/ 1133 w 239825"/>
                <a:gd name="connsiteY0" fmla="*/ 12580 h 1219759"/>
                <a:gd name="connsiteX1" fmla="*/ 64295 w 239825"/>
                <a:gd name="connsiteY1" fmla="*/ 1014 h 1219759"/>
                <a:gd name="connsiteX2" fmla="*/ 118721 w 239825"/>
                <a:gd name="connsiteY2" fmla="*/ 41155 h 1219759"/>
                <a:gd name="connsiteX3" fmla="*/ 158750 w 239825"/>
                <a:gd name="connsiteY3" fmla="*/ 129374 h 1219759"/>
                <a:gd name="connsiteX4" fmla="*/ 209323 w 239825"/>
                <a:gd name="connsiteY4" fmla="*/ 510715 h 1219759"/>
                <a:gd name="connsiteX5" fmla="*/ 230300 w 239825"/>
                <a:gd name="connsiteY5" fmla="*/ 837400 h 1219759"/>
                <a:gd name="connsiteX6" fmla="*/ 239825 w 239825"/>
                <a:gd name="connsiteY6" fmla="*/ 1058514 h 1219759"/>
                <a:gd name="connsiteX7" fmla="*/ 210910 w 239825"/>
                <a:gd name="connsiteY7" fmla="*/ 1142426 h 1219759"/>
                <a:gd name="connsiteX8" fmla="*/ 154100 w 239825"/>
                <a:gd name="connsiteY8" fmla="*/ 1191184 h 1219759"/>
                <a:gd name="connsiteX9" fmla="*/ 98310 w 239825"/>
                <a:gd name="connsiteY9" fmla="*/ 1214544 h 1219759"/>
                <a:gd name="connsiteX10" fmla="*/ 41048 w 239825"/>
                <a:gd name="connsiteY10" fmla="*/ 1217265 h 1219759"/>
                <a:gd name="connsiteX11" fmla="*/ 0 w 239825"/>
                <a:gd name="connsiteY11" fmla="*/ 1219759 h 1219759"/>
                <a:gd name="connsiteX0" fmla="*/ 3514 w 239825"/>
                <a:gd name="connsiteY0" fmla="*/ 427 h 1229037"/>
                <a:gd name="connsiteX1" fmla="*/ 64295 w 239825"/>
                <a:gd name="connsiteY1" fmla="*/ 10292 h 1229037"/>
                <a:gd name="connsiteX2" fmla="*/ 118721 w 239825"/>
                <a:gd name="connsiteY2" fmla="*/ 50433 h 1229037"/>
                <a:gd name="connsiteX3" fmla="*/ 158750 w 239825"/>
                <a:gd name="connsiteY3" fmla="*/ 138652 h 1229037"/>
                <a:gd name="connsiteX4" fmla="*/ 209323 w 239825"/>
                <a:gd name="connsiteY4" fmla="*/ 519993 h 1229037"/>
                <a:gd name="connsiteX5" fmla="*/ 230300 w 239825"/>
                <a:gd name="connsiteY5" fmla="*/ 846678 h 1229037"/>
                <a:gd name="connsiteX6" fmla="*/ 239825 w 239825"/>
                <a:gd name="connsiteY6" fmla="*/ 1067792 h 1229037"/>
                <a:gd name="connsiteX7" fmla="*/ 210910 w 239825"/>
                <a:gd name="connsiteY7" fmla="*/ 1151704 h 1229037"/>
                <a:gd name="connsiteX8" fmla="*/ 154100 w 239825"/>
                <a:gd name="connsiteY8" fmla="*/ 1200462 h 1229037"/>
                <a:gd name="connsiteX9" fmla="*/ 98310 w 239825"/>
                <a:gd name="connsiteY9" fmla="*/ 1223822 h 1229037"/>
                <a:gd name="connsiteX10" fmla="*/ 41048 w 239825"/>
                <a:gd name="connsiteY10" fmla="*/ 1226543 h 1229037"/>
                <a:gd name="connsiteX11" fmla="*/ 0 w 239825"/>
                <a:gd name="connsiteY11" fmla="*/ 1229037 h 1229037"/>
                <a:gd name="connsiteX0" fmla="*/ 3514 w 242494"/>
                <a:gd name="connsiteY0" fmla="*/ 427 h 1229037"/>
                <a:gd name="connsiteX1" fmla="*/ 64295 w 242494"/>
                <a:gd name="connsiteY1" fmla="*/ 10292 h 1229037"/>
                <a:gd name="connsiteX2" fmla="*/ 118721 w 242494"/>
                <a:gd name="connsiteY2" fmla="*/ 50433 h 1229037"/>
                <a:gd name="connsiteX3" fmla="*/ 158750 w 242494"/>
                <a:gd name="connsiteY3" fmla="*/ 138652 h 1229037"/>
                <a:gd name="connsiteX4" fmla="*/ 209323 w 242494"/>
                <a:gd name="connsiteY4" fmla="*/ 519993 h 1229037"/>
                <a:gd name="connsiteX5" fmla="*/ 242206 w 242494"/>
                <a:gd name="connsiteY5" fmla="*/ 851441 h 1229037"/>
                <a:gd name="connsiteX6" fmla="*/ 239825 w 242494"/>
                <a:gd name="connsiteY6" fmla="*/ 1067792 h 1229037"/>
                <a:gd name="connsiteX7" fmla="*/ 210910 w 242494"/>
                <a:gd name="connsiteY7" fmla="*/ 1151704 h 1229037"/>
                <a:gd name="connsiteX8" fmla="*/ 154100 w 242494"/>
                <a:gd name="connsiteY8" fmla="*/ 1200462 h 1229037"/>
                <a:gd name="connsiteX9" fmla="*/ 98310 w 242494"/>
                <a:gd name="connsiteY9" fmla="*/ 1223822 h 1229037"/>
                <a:gd name="connsiteX10" fmla="*/ 41048 w 242494"/>
                <a:gd name="connsiteY10" fmla="*/ 1226543 h 1229037"/>
                <a:gd name="connsiteX11" fmla="*/ 0 w 242494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0910 w 251731"/>
                <a:gd name="connsiteY7" fmla="*/ 1151704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4100 w 251731"/>
                <a:gd name="connsiteY8" fmla="*/ 1200462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3514 w 251731"/>
                <a:gd name="connsiteY0" fmla="*/ 427 h 1229037"/>
                <a:gd name="connsiteX1" fmla="*/ 64295 w 251731"/>
                <a:gd name="connsiteY1" fmla="*/ 10292 h 1229037"/>
                <a:gd name="connsiteX2" fmla="*/ 118721 w 251731"/>
                <a:gd name="connsiteY2" fmla="*/ 50433 h 1229037"/>
                <a:gd name="connsiteX3" fmla="*/ 158750 w 251731"/>
                <a:gd name="connsiteY3" fmla="*/ 138652 h 1229037"/>
                <a:gd name="connsiteX4" fmla="*/ 209323 w 251731"/>
                <a:gd name="connsiteY4" fmla="*/ 519993 h 1229037"/>
                <a:gd name="connsiteX5" fmla="*/ 242206 w 251731"/>
                <a:gd name="connsiteY5" fmla="*/ 851441 h 1229037"/>
                <a:gd name="connsiteX6" fmla="*/ 251731 w 251731"/>
                <a:gd name="connsiteY6" fmla="*/ 1070173 h 1229037"/>
                <a:gd name="connsiteX7" fmla="*/ 218054 w 251731"/>
                <a:gd name="connsiteY7" fmla="*/ 1163610 h 1229037"/>
                <a:gd name="connsiteX8" fmla="*/ 158863 w 251731"/>
                <a:gd name="connsiteY8" fmla="*/ 1205224 h 1229037"/>
                <a:gd name="connsiteX9" fmla="*/ 98310 w 251731"/>
                <a:gd name="connsiteY9" fmla="*/ 1223822 h 1229037"/>
                <a:gd name="connsiteX10" fmla="*/ 41048 w 251731"/>
                <a:gd name="connsiteY10" fmla="*/ 1226543 h 1229037"/>
                <a:gd name="connsiteX11" fmla="*/ 0 w 251731"/>
                <a:gd name="connsiteY11" fmla="*/ 1229037 h 1229037"/>
                <a:gd name="connsiteX0" fmla="*/ 1133 w 251731"/>
                <a:gd name="connsiteY0" fmla="*/ 281 h 1233654"/>
                <a:gd name="connsiteX1" fmla="*/ 64295 w 251731"/>
                <a:gd name="connsiteY1" fmla="*/ 14909 h 1233654"/>
                <a:gd name="connsiteX2" fmla="*/ 118721 w 251731"/>
                <a:gd name="connsiteY2" fmla="*/ 55050 h 1233654"/>
                <a:gd name="connsiteX3" fmla="*/ 158750 w 251731"/>
                <a:gd name="connsiteY3" fmla="*/ 143269 h 1233654"/>
                <a:gd name="connsiteX4" fmla="*/ 209323 w 251731"/>
                <a:gd name="connsiteY4" fmla="*/ 524610 h 1233654"/>
                <a:gd name="connsiteX5" fmla="*/ 242206 w 251731"/>
                <a:gd name="connsiteY5" fmla="*/ 856058 h 1233654"/>
                <a:gd name="connsiteX6" fmla="*/ 251731 w 251731"/>
                <a:gd name="connsiteY6" fmla="*/ 1074790 h 1233654"/>
                <a:gd name="connsiteX7" fmla="*/ 218054 w 251731"/>
                <a:gd name="connsiteY7" fmla="*/ 1168227 h 1233654"/>
                <a:gd name="connsiteX8" fmla="*/ 158863 w 251731"/>
                <a:gd name="connsiteY8" fmla="*/ 1209841 h 1233654"/>
                <a:gd name="connsiteX9" fmla="*/ 98310 w 251731"/>
                <a:gd name="connsiteY9" fmla="*/ 1228439 h 1233654"/>
                <a:gd name="connsiteX10" fmla="*/ 41048 w 251731"/>
                <a:gd name="connsiteY10" fmla="*/ 1231160 h 1233654"/>
                <a:gd name="connsiteX11" fmla="*/ 0 w 251731"/>
                <a:gd name="connsiteY11" fmla="*/ 1233654 h 1233654"/>
                <a:gd name="connsiteX0" fmla="*/ 0 w 252980"/>
                <a:gd name="connsiteY0" fmla="*/ 281 h 1233654"/>
                <a:gd name="connsiteX1" fmla="*/ 65544 w 252980"/>
                <a:gd name="connsiteY1" fmla="*/ 14909 h 1233654"/>
                <a:gd name="connsiteX2" fmla="*/ 119970 w 252980"/>
                <a:gd name="connsiteY2" fmla="*/ 55050 h 1233654"/>
                <a:gd name="connsiteX3" fmla="*/ 159999 w 252980"/>
                <a:gd name="connsiteY3" fmla="*/ 143269 h 1233654"/>
                <a:gd name="connsiteX4" fmla="*/ 210572 w 252980"/>
                <a:gd name="connsiteY4" fmla="*/ 524610 h 1233654"/>
                <a:gd name="connsiteX5" fmla="*/ 243455 w 252980"/>
                <a:gd name="connsiteY5" fmla="*/ 856058 h 1233654"/>
                <a:gd name="connsiteX6" fmla="*/ 252980 w 252980"/>
                <a:gd name="connsiteY6" fmla="*/ 1074790 h 1233654"/>
                <a:gd name="connsiteX7" fmla="*/ 219303 w 252980"/>
                <a:gd name="connsiteY7" fmla="*/ 1168227 h 1233654"/>
                <a:gd name="connsiteX8" fmla="*/ 160112 w 252980"/>
                <a:gd name="connsiteY8" fmla="*/ 1209841 h 1233654"/>
                <a:gd name="connsiteX9" fmla="*/ 99559 w 252980"/>
                <a:gd name="connsiteY9" fmla="*/ 1228439 h 1233654"/>
                <a:gd name="connsiteX10" fmla="*/ 42297 w 252980"/>
                <a:gd name="connsiteY10" fmla="*/ 1231160 h 1233654"/>
                <a:gd name="connsiteX11" fmla="*/ 1249 w 252980"/>
                <a:gd name="connsiteY11" fmla="*/ 1233654 h 1233654"/>
                <a:gd name="connsiteX0" fmla="*/ 0 w 252980"/>
                <a:gd name="connsiteY0" fmla="*/ 281 h 1233654"/>
                <a:gd name="connsiteX1" fmla="*/ 65544 w 252980"/>
                <a:gd name="connsiteY1" fmla="*/ 14909 h 1233654"/>
                <a:gd name="connsiteX2" fmla="*/ 119970 w 252980"/>
                <a:gd name="connsiteY2" fmla="*/ 55050 h 1233654"/>
                <a:gd name="connsiteX3" fmla="*/ 159999 w 252980"/>
                <a:gd name="connsiteY3" fmla="*/ 143269 h 1233654"/>
                <a:gd name="connsiteX4" fmla="*/ 210572 w 252980"/>
                <a:gd name="connsiteY4" fmla="*/ 524610 h 1233654"/>
                <a:gd name="connsiteX5" fmla="*/ 243455 w 252980"/>
                <a:gd name="connsiteY5" fmla="*/ 856058 h 1233654"/>
                <a:gd name="connsiteX6" fmla="*/ 252980 w 252980"/>
                <a:gd name="connsiteY6" fmla="*/ 1074790 h 1233654"/>
                <a:gd name="connsiteX7" fmla="*/ 219303 w 252980"/>
                <a:gd name="connsiteY7" fmla="*/ 1168227 h 1233654"/>
                <a:gd name="connsiteX8" fmla="*/ 160112 w 252980"/>
                <a:gd name="connsiteY8" fmla="*/ 1209841 h 1233654"/>
                <a:gd name="connsiteX9" fmla="*/ 99559 w 252980"/>
                <a:gd name="connsiteY9" fmla="*/ 1228439 h 1233654"/>
                <a:gd name="connsiteX10" fmla="*/ 42297 w 252980"/>
                <a:gd name="connsiteY10" fmla="*/ 1231160 h 1233654"/>
                <a:gd name="connsiteX11" fmla="*/ 1249 w 252980"/>
                <a:gd name="connsiteY11" fmla="*/ 1233654 h 123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80" h="1233654">
                  <a:moveTo>
                    <a:pt x="0" y="281"/>
                  </a:moveTo>
                  <a:cubicBezTo>
                    <a:pt x="21847" y="-1986"/>
                    <a:pt x="36554" y="10033"/>
                    <a:pt x="65544" y="14909"/>
                  </a:cubicBezTo>
                  <a:cubicBezTo>
                    <a:pt x="87656" y="20353"/>
                    <a:pt x="102621" y="35319"/>
                    <a:pt x="119970" y="55050"/>
                  </a:cubicBezTo>
                  <a:cubicBezTo>
                    <a:pt x="133313" y="88424"/>
                    <a:pt x="144275" y="102750"/>
                    <a:pt x="159999" y="143269"/>
                  </a:cubicBezTo>
                  <a:lnTo>
                    <a:pt x="210572" y="524610"/>
                  </a:lnTo>
                  <a:lnTo>
                    <a:pt x="243455" y="856058"/>
                  </a:lnTo>
                  <a:cubicBezTo>
                    <a:pt x="245042" y="930557"/>
                    <a:pt x="251393" y="1000291"/>
                    <a:pt x="252980" y="1074790"/>
                  </a:cubicBezTo>
                  <a:cubicBezTo>
                    <a:pt x="241754" y="1101173"/>
                    <a:pt x="240054" y="1129939"/>
                    <a:pt x="219303" y="1168227"/>
                  </a:cubicBezTo>
                  <a:cubicBezTo>
                    <a:pt x="195605" y="1190829"/>
                    <a:pt x="186192" y="1189618"/>
                    <a:pt x="160112" y="1209841"/>
                  </a:cubicBezTo>
                  <a:cubicBezTo>
                    <a:pt x="134371" y="1220009"/>
                    <a:pt x="132443" y="1218271"/>
                    <a:pt x="99559" y="1228439"/>
                  </a:cubicBezTo>
                  <a:lnTo>
                    <a:pt x="42297" y="1231160"/>
                  </a:lnTo>
                  <a:lnTo>
                    <a:pt x="1249" y="1233654"/>
                  </a:lnTo>
                </a:path>
              </a:pathLst>
            </a:custGeom>
            <a:gradFill flip="none" rotWithShape="1">
              <a:gsLst>
                <a:gs pos="53000">
                  <a:schemeClr val="tx2"/>
                </a:gs>
                <a:gs pos="0">
                  <a:schemeClr val="tx2">
                    <a:lumMod val="5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2312195" y="2588419"/>
              <a:ext cx="214311" cy="1150144"/>
            </a:xfrm>
            <a:custGeom>
              <a:avLst/>
              <a:gdLst>
                <a:gd name="connsiteX0" fmla="*/ 0 w 195262"/>
                <a:gd name="connsiteY0" fmla="*/ 0 h 1109663"/>
                <a:gd name="connsiteX1" fmla="*/ 54768 w 195262"/>
                <a:gd name="connsiteY1" fmla="*/ 11906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09663"/>
                <a:gd name="connsiteX1" fmla="*/ 54768 w 195262"/>
                <a:gd name="connsiteY1" fmla="*/ 21431 h 1109663"/>
                <a:gd name="connsiteX2" fmla="*/ 90487 w 195262"/>
                <a:gd name="connsiteY2" fmla="*/ 88106 h 1109663"/>
                <a:gd name="connsiteX3" fmla="*/ 116681 w 195262"/>
                <a:gd name="connsiteY3" fmla="*/ 238125 h 1109663"/>
                <a:gd name="connsiteX4" fmla="*/ 147637 w 195262"/>
                <a:gd name="connsiteY4" fmla="*/ 423863 h 1109663"/>
                <a:gd name="connsiteX5" fmla="*/ 173831 w 195262"/>
                <a:gd name="connsiteY5" fmla="*/ 602456 h 1109663"/>
                <a:gd name="connsiteX6" fmla="*/ 188118 w 195262"/>
                <a:gd name="connsiteY6" fmla="*/ 754856 h 1109663"/>
                <a:gd name="connsiteX7" fmla="*/ 195262 w 195262"/>
                <a:gd name="connsiteY7" fmla="*/ 912019 h 1109663"/>
                <a:gd name="connsiteX8" fmla="*/ 188118 w 195262"/>
                <a:gd name="connsiteY8" fmla="*/ 1019175 h 1109663"/>
                <a:gd name="connsiteX9" fmla="*/ 166687 w 195262"/>
                <a:gd name="connsiteY9" fmla="*/ 1059656 h 1109663"/>
                <a:gd name="connsiteX10" fmla="*/ 138112 w 195262"/>
                <a:gd name="connsiteY10" fmla="*/ 1085850 h 1109663"/>
                <a:gd name="connsiteX11" fmla="*/ 100012 w 195262"/>
                <a:gd name="connsiteY11" fmla="*/ 1102519 h 1109663"/>
                <a:gd name="connsiteX12" fmla="*/ 47625 w 195262"/>
                <a:gd name="connsiteY12" fmla="*/ 1107281 h 1109663"/>
                <a:gd name="connsiteX13" fmla="*/ 7143 w 195262"/>
                <a:gd name="connsiteY13" fmla="*/ 1109663 h 1109663"/>
                <a:gd name="connsiteX0" fmla="*/ 0 w 195262"/>
                <a:gd name="connsiteY0" fmla="*/ 0 h 1128713"/>
                <a:gd name="connsiteX1" fmla="*/ 54768 w 195262"/>
                <a:gd name="connsiteY1" fmla="*/ 40481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4763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90487 w 195262"/>
                <a:gd name="connsiteY2" fmla="*/ 107156 h 1128713"/>
                <a:gd name="connsiteX3" fmla="*/ 116681 w 195262"/>
                <a:gd name="connsiteY3" fmla="*/ 257175 h 1128713"/>
                <a:gd name="connsiteX4" fmla="*/ 147637 w 195262"/>
                <a:gd name="connsiteY4" fmla="*/ 442913 h 1128713"/>
                <a:gd name="connsiteX5" fmla="*/ 173831 w 195262"/>
                <a:gd name="connsiteY5" fmla="*/ 621506 h 1128713"/>
                <a:gd name="connsiteX6" fmla="*/ 188118 w 195262"/>
                <a:gd name="connsiteY6" fmla="*/ 773906 h 1128713"/>
                <a:gd name="connsiteX7" fmla="*/ 195262 w 195262"/>
                <a:gd name="connsiteY7" fmla="*/ 931069 h 1128713"/>
                <a:gd name="connsiteX8" fmla="*/ 188118 w 195262"/>
                <a:gd name="connsiteY8" fmla="*/ 1038225 h 1128713"/>
                <a:gd name="connsiteX9" fmla="*/ 166687 w 195262"/>
                <a:gd name="connsiteY9" fmla="*/ 1078706 h 1128713"/>
                <a:gd name="connsiteX10" fmla="*/ 138112 w 195262"/>
                <a:gd name="connsiteY10" fmla="*/ 1104900 h 1128713"/>
                <a:gd name="connsiteX11" fmla="*/ 100012 w 195262"/>
                <a:gd name="connsiteY11" fmla="*/ 1121569 h 1128713"/>
                <a:gd name="connsiteX12" fmla="*/ 47625 w 195262"/>
                <a:gd name="connsiteY12" fmla="*/ 1126331 h 1128713"/>
                <a:gd name="connsiteX13" fmla="*/ 7143 w 195262"/>
                <a:gd name="connsiteY13" fmla="*/ 1128713 h 1128713"/>
                <a:gd name="connsiteX0" fmla="*/ 0 w 195262"/>
                <a:gd name="connsiteY0" fmla="*/ 0 h 1128713"/>
                <a:gd name="connsiteX1" fmla="*/ 42862 w 195262"/>
                <a:gd name="connsiteY1" fmla="*/ 16669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69056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47637 w 195262"/>
                <a:gd name="connsiteY5" fmla="*/ 442913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73831 w 195262"/>
                <a:gd name="connsiteY6" fmla="*/ 621506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195262"/>
                <a:gd name="connsiteY0" fmla="*/ 0 h 1128713"/>
                <a:gd name="connsiteX1" fmla="*/ 42862 w 195262"/>
                <a:gd name="connsiteY1" fmla="*/ 7144 h 1128713"/>
                <a:gd name="connsiteX2" fmla="*/ 76200 w 195262"/>
                <a:gd name="connsiteY2" fmla="*/ 40481 h 1128713"/>
                <a:gd name="connsiteX3" fmla="*/ 90487 w 195262"/>
                <a:gd name="connsiteY3" fmla="*/ 107156 h 1128713"/>
                <a:gd name="connsiteX4" fmla="*/ 116681 w 195262"/>
                <a:gd name="connsiteY4" fmla="*/ 257175 h 1128713"/>
                <a:gd name="connsiteX5" fmla="*/ 159543 w 195262"/>
                <a:gd name="connsiteY5" fmla="*/ 438150 h 1128713"/>
                <a:gd name="connsiteX6" fmla="*/ 185738 w 195262"/>
                <a:gd name="connsiteY6" fmla="*/ 623887 h 1128713"/>
                <a:gd name="connsiteX7" fmla="*/ 188118 w 195262"/>
                <a:gd name="connsiteY7" fmla="*/ 773906 h 1128713"/>
                <a:gd name="connsiteX8" fmla="*/ 195262 w 195262"/>
                <a:gd name="connsiteY8" fmla="*/ 931069 h 1128713"/>
                <a:gd name="connsiteX9" fmla="*/ 188118 w 195262"/>
                <a:gd name="connsiteY9" fmla="*/ 1038225 h 1128713"/>
                <a:gd name="connsiteX10" fmla="*/ 166687 w 195262"/>
                <a:gd name="connsiteY10" fmla="*/ 1078706 h 1128713"/>
                <a:gd name="connsiteX11" fmla="*/ 138112 w 195262"/>
                <a:gd name="connsiteY11" fmla="*/ 1104900 h 1128713"/>
                <a:gd name="connsiteX12" fmla="*/ 100012 w 195262"/>
                <a:gd name="connsiteY12" fmla="*/ 1121569 h 1128713"/>
                <a:gd name="connsiteX13" fmla="*/ 47625 w 195262"/>
                <a:gd name="connsiteY13" fmla="*/ 1126331 h 1128713"/>
                <a:gd name="connsiteX14" fmla="*/ 7143 w 195262"/>
                <a:gd name="connsiteY14" fmla="*/ 1128713 h 1128713"/>
                <a:gd name="connsiteX0" fmla="*/ 0 w 200024"/>
                <a:gd name="connsiteY0" fmla="*/ 0 h 1128713"/>
                <a:gd name="connsiteX1" fmla="*/ 42862 w 200024"/>
                <a:gd name="connsiteY1" fmla="*/ 7144 h 1128713"/>
                <a:gd name="connsiteX2" fmla="*/ 76200 w 200024"/>
                <a:gd name="connsiteY2" fmla="*/ 40481 h 1128713"/>
                <a:gd name="connsiteX3" fmla="*/ 90487 w 200024"/>
                <a:gd name="connsiteY3" fmla="*/ 107156 h 1128713"/>
                <a:gd name="connsiteX4" fmla="*/ 116681 w 200024"/>
                <a:gd name="connsiteY4" fmla="*/ 257175 h 1128713"/>
                <a:gd name="connsiteX5" fmla="*/ 159543 w 200024"/>
                <a:gd name="connsiteY5" fmla="*/ 438150 h 1128713"/>
                <a:gd name="connsiteX6" fmla="*/ 185738 w 200024"/>
                <a:gd name="connsiteY6" fmla="*/ 623887 h 1128713"/>
                <a:gd name="connsiteX7" fmla="*/ 200024 w 200024"/>
                <a:gd name="connsiteY7" fmla="*/ 773906 h 1128713"/>
                <a:gd name="connsiteX8" fmla="*/ 195262 w 200024"/>
                <a:gd name="connsiteY8" fmla="*/ 931069 h 1128713"/>
                <a:gd name="connsiteX9" fmla="*/ 188118 w 200024"/>
                <a:gd name="connsiteY9" fmla="*/ 1038225 h 1128713"/>
                <a:gd name="connsiteX10" fmla="*/ 166687 w 200024"/>
                <a:gd name="connsiteY10" fmla="*/ 1078706 h 1128713"/>
                <a:gd name="connsiteX11" fmla="*/ 138112 w 200024"/>
                <a:gd name="connsiteY11" fmla="*/ 1104900 h 1128713"/>
                <a:gd name="connsiteX12" fmla="*/ 100012 w 200024"/>
                <a:gd name="connsiteY12" fmla="*/ 1121569 h 1128713"/>
                <a:gd name="connsiteX13" fmla="*/ 47625 w 200024"/>
                <a:gd name="connsiteY13" fmla="*/ 1126331 h 1128713"/>
                <a:gd name="connsiteX14" fmla="*/ 7143 w 200024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188118 w 207168"/>
                <a:gd name="connsiteY9" fmla="*/ 1038225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07168"/>
                <a:gd name="connsiteY0" fmla="*/ 0 h 1128713"/>
                <a:gd name="connsiteX1" fmla="*/ 42862 w 207168"/>
                <a:gd name="connsiteY1" fmla="*/ 7144 h 1128713"/>
                <a:gd name="connsiteX2" fmla="*/ 76200 w 207168"/>
                <a:gd name="connsiteY2" fmla="*/ 40481 h 1128713"/>
                <a:gd name="connsiteX3" fmla="*/ 90487 w 207168"/>
                <a:gd name="connsiteY3" fmla="*/ 107156 h 1128713"/>
                <a:gd name="connsiteX4" fmla="*/ 116681 w 207168"/>
                <a:gd name="connsiteY4" fmla="*/ 257175 h 1128713"/>
                <a:gd name="connsiteX5" fmla="*/ 159543 w 207168"/>
                <a:gd name="connsiteY5" fmla="*/ 438150 h 1128713"/>
                <a:gd name="connsiteX6" fmla="*/ 185738 w 207168"/>
                <a:gd name="connsiteY6" fmla="*/ 623887 h 1128713"/>
                <a:gd name="connsiteX7" fmla="*/ 200024 w 207168"/>
                <a:gd name="connsiteY7" fmla="*/ 773906 h 1128713"/>
                <a:gd name="connsiteX8" fmla="*/ 207168 w 207168"/>
                <a:gd name="connsiteY8" fmla="*/ 933450 h 1128713"/>
                <a:gd name="connsiteX9" fmla="*/ 200025 w 207168"/>
                <a:gd name="connsiteY9" fmla="*/ 1035844 h 1128713"/>
                <a:gd name="connsiteX10" fmla="*/ 166687 w 207168"/>
                <a:gd name="connsiteY10" fmla="*/ 1078706 h 1128713"/>
                <a:gd name="connsiteX11" fmla="*/ 138112 w 207168"/>
                <a:gd name="connsiteY11" fmla="*/ 1104900 h 1128713"/>
                <a:gd name="connsiteX12" fmla="*/ 100012 w 207168"/>
                <a:gd name="connsiteY12" fmla="*/ 1121569 h 1128713"/>
                <a:gd name="connsiteX13" fmla="*/ 47625 w 207168"/>
                <a:gd name="connsiteY13" fmla="*/ 1126331 h 1128713"/>
                <a:gd name="connsiteX14" fmla="*/ 7143 w 207168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66687 w 211932"/>
                <a:gd name="connsiteY10" fmla="*/ 1078706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0024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5738 w 211932"/>
                <a:gd name="connsiteY6" fmla="*/ 623887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97644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59543 w 211932"/>
                <a:gd name="connsiteY5" fmla="*/ 438150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16681 w 211932"/>
                <a:gd name="connsiteY4" fmla="*/ 257175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90487 w 211932"/>
                <a:gd name="connsiteY3" fmla="*/ 10715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6200 w 211932"/>
                <a:gd name="connsiteY2" fmla="*/ 40481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0 h 1128713"/>
                <a:gd name="connsiteX1" fmla="*/ 42862 w 211932"/>
                <a:gd name="connsiteY1" fmla="*/ 7144 h 1128713"/>
                <a:gd name="connsiteX2" fmla="*/ 78581 w 211932"/>
                <a:gd name="connsiteY2" fmla="*/ 14288 h 1128713"/>
                <a:gd name="connsiteX3" fmla="*/ 123825 w 211932"/>
                <a:gd name="connsiteY3" fmla="*/ 88106 h 1128713"/>
                <a:gd name="connsiteX4" fmla="*/ 142875 w 211932"/>
                <a:gd name="connsiteY4" fmla="*/ 245269 h 1128713"/>
                <a:gd name="connsiteX5" fmla="*/ 166687 w 211932"/>
                <a:gd name="connsiteY5" fmla="*/ 435769 h 1128713"/>
                <a:gd name="connsiteX6" fmla="*/ 188119 w 211932"/>
                <a:gd name="connsiteY6" fmla="*/ 616744 h 1128713"/>
                <a:gd name="connsiteX7" fmla="*/ 202405 w 211932"/>
                <a:gd name="connsiteY7" fmla="*/ 773906 h 1128713"/>
                <a:gd name="connsiteX8" fmla="*/ 207168 w 211932"/>
                <a:gd name="connsiteY8" fmla="*/ 933450 h 1128713"/>
                <a:gd name="connsiteX9" fmla="*/ 211932 w 211932"/>
                <a:gd name="connsiteY9" fmla="*/ 1035844 h 1128713"/>
                <a:gd name="connsiteX10" fmla="*/ 173831 w 211932"/>
                <a:gd name="connsiteY10" fmla="*/ 1085850 h 1128713"/>
                <a:gd name="connsiteX11" fmla="*/ 138112 w 211932"/>
                <a:gd name="connsiteY11" fmla="*/ 1104900 h 1128713"/>
                <a:gd name="connsiteX12" fmla="*/ 100012 w 211932"/>
                <a:gd name="connsiteY12" fmla="*/ 1121569 h 1128713"/>
                <a:gd name="connsiteX13" fmla="*/ 47625 w 211932"/>
                <a:gd name="connsiteY13" fmla="*/ 1126331 h 1128713"/>
                <a:gd name="connsiteX14" fmla="*/ 7143 w 211932"/>
                <a:gd name="connsiteY14" fmla="*/ 1128713 h 1128713"/>
                <a:gd name="connsiteX0" fmla="*/ 0 w 211932"/>
                <a:gd name="connsiteY0" fmla="*/ 14288 h 1143001"/>
                <a:gd name="connsiteX1" fmla="*/ 42862 w 211932"/>
                <a:gd name="connsiteY1" fmla="*/ 0 h 1143001"/>
                <a:gd name="connsiteX2" fmla="*/ 78581 w 211932"/>
                <a:gd name="connsiteY2" fmla="*/ 28576 h 1143001"/>
                <a:gd name="connsiteX3" fmla="*/ 123825 w 211932"/>
                <a:gd name="connsiteY3" fmla="*/ 102394 h 1143001"/>
                <a:gd name="connsiteX4" fmla="*/ 142875 w 211932"/>
                <a:gd name="connsiteY4" fmla="*/ 259557 h 1143001"/>
                <a:gd name="connsiteX5" fmla="*/ 166687 w 211932"/>
                <a:gd name="connsiteY5" fmla="*/ 450057 h 1143001"/>
                <a:gd name="connsiteX6" fmla="*/ 188119 w 211932"/>
                <a:gd name="connsiteY6" fmla="*/ 631032 h 1143001"/>
                <a:gd name="connsiteX7" fmla="*/ 202405 w 211932"/>
                <a:gd name="connsiteY7" fmla="*/ 788194 h 1143001"/>
                <a:gd name="connsiteX8" fmla="*/ 207168 w 211932"/>
                <a:gd name="connsiteY8" fmla="*/ 947738 h 1143001"/>
                <a:gd name="connsiteX9" fmla="*/ 211932 w 211932"/>
                <a:gd name="connsiteY9" fmla="*/ 1050132 h 1143001"/>
                <a:gd name="connsiteX10" fmla="*/ 173831 w 211932"/>
                <a:gd name="connsiteY10" fmla="*/ 1100138 h 1143001"/>
                <a:gd name="connsiteX11" fmla="*/ 138112 w 211932"/>
                <a:gd name="connsiteY11" fmla="*/ 1119188 h 1143001"/>
                <a:gd name="connsiteX12" fmla="*/ 100012 w 211932"/>
                <a:gd name="connsiteY12" fmla="*/ 1135857 h 1143001"/>
                <a:gd name="connsiteX13" fmla="*/ 47625 w 211932"/>
                <a:gd name="connsiteY13" fmla="*/ 1140619 h 1143001"/>
                <a:gd name="connsiteX14" fmla="*/ 7143 w 211932"/>
                <a:gd name="connsiteY14" fmla="*/ 1143001 h 1143001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19063 w 207170"/>
                <a:gd name="connsiteY3" fmla="*/ 107156 h 1147763"/>
                <a:gd name="connsiteX4" fmla="*/ 138113 w 207170"/>
                <a:gd name="connsiteY4" fmla="*/ 264319 h 1147763"/>
                <a:gd name="connsiteX5" fmla="*/ 161925 w 207170"/>
                <a:gd name="connsiteY5" fmla="*/ 454819 h 1147763"/>
                <a:gd name="connsiteX6" fmla="*/ 183357 w 207170"/>
                <a:gd name="connsiteY6" fmla="*/ 635794 h 1147763"/>
                <a:gd name="connsiteX7" fmla="*/ 197643 w 207170"/>
                <a:gd name="connsiteY7" fmla="*/ 792956 h 1147763"/>
                <a:gd name="connsiteX8" fmla="*/ 202406 w 207170"/>
                <a:gd name="connsiteY8" fmla="*/ 952500 h 1147763"/>
                <a:gd name="connsiteX9" fmla="*/ 207170 w 207170"/>
                <a:gd name="connsiteY9" fmla="*/ 1054894 h 1147763"/>
                <a:gd name="connsiteX10" fmla="*/ 169069 w 207170"/>
                <a:gd name="connsiteY10" fmla="*/ 1104900 h 1147763"/>
                <a:gd name="connsiteX11" fmla="*/ 133350 w 207170"/>
                <a:gd name="connsiteY11" fmla="*/ 1123950 h 1147763"/>
                <a:gd name="connsiteX12" fmla="*/ 95250 w 207170"/>
                <a:gd name="connsiteY12" fmla="*/ 1140619 h 1147763"/>
                <a:gd name="connsiteX13" fmla="*/ 42863 w 207170"/>
                <a:gd name="connsiteY13" fmla="*/ 1145381 h 1147763"/>
                <a:gd name="connsiteX14" fmla="*/ 2381 w 207170"/>
                <a:gd name="connsiteY14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3819 w 207170"/>
                <a:gd name="connsiteY2" fmla="*/ 33338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7170"/>
                <a:gd name="connsiteY0" fmla="*/ 0 h 1147763"/>
                <a:gd name="connsiteX1" fmla="*/ 38100 w 207170"/>
                <a:gd name="connsiteY1" fmla="*/ 4762 h 1147763"/>
                <a:gd name="connsiteX2" fmla="*/ 78582 w 207170"/>
                <a:gd name="connsiteY2" fmla="*/ 23813 h 1147763"/>
                <a:gd name="connsiteX3" fmla="*/ 100013 w 207170"/>
                <a:gd name="connsiteY3" fmla="*/ 57150 h 1147763"/>
                <a:gd name="connsiteX4" fmla="*/ 119063 w 207170"/>
                <a:gd name="connsiteY4" fmla="*/ 107156 h 1147763"/>
                <a:gd name="connsiteX5" fmla="*/ 138113 w 207170"/>
                <a:gd name="connsiteY5" fmla="*/ 264319 h 1147763"/>
                <a:gd name="connsiteX6" fmla="*/ 161925 w 207170"/>
                <a:gd name="connsiteY6" fmla="*/ 454819 h 1147763"/>
                <a:gd name="connsiteX7" fmla="*/ 183357 w 207170"/>
                <a:gd name="connsiteY7" fmla="*/ 635794 h 1147763"/>
                <a:gd name="connsiteX8" fmla="*/ 197643 w 207170"/>
                <a:gd name="connsiteY8" fmla="*/ 792956 h 1147763"/>
                <a:gd name="connsiteX9" fmla="*/ 202406 w 207170"/>
                <a:gd name="connsiteY9" fmla="*/ 952500 h 1147763"/>
                <a:gd name="connsiteX10" fmla="*/ 207170 w 207170"/>
                <a:gd name="connsiteY10" fmla="*/ 1054894 h 1147763"/>
                <a:gd name="connsiteX11" fmla="*/ 169069 w 207170"/>
                <a:gd name="connsiteY11" fmla="*/ 1104900 h 1147763"/>
                <a:gd name="connsiteX12" fmla="*/ 133350 w 207170"/>
                <a:gd name="connsiteY12" fmla="*/ 1123950 h 1147763"/>
                <a:gd name="connsiteX13" fmla="*/ 95250 w 207170"/>
                <a:gd name="connsiteY13" fmla="*/ 1140619 h 1147763"/>
                <a:gd name="connsiteX14" fmla="*/ 42863 w 207170"/>
                <a:gd name="connsiteY14" fmla="*/ 1145381 h 1147763"/>
                <a:gd name="connsiteX15" fmla="*/ 2381 w 207170"/>
                <a:gd name="connsiteY15" fmla="*/ 1147763 h 1147763"/>
                <a:gd name="connsiteX0" fmla="*/ 0 w 202406"/>
                <a:gd name="connsiteY0" fmla="*/ 0 h 1147763"/>
                <a:gd name="connsiteX1" fmla="*/ 38100 w 202406"/>
                <a:gd name="connsiteY1" fmla="*/ 4762 h 1147763"/>
                <a:gd name="connsiteX2" fmla="*/ 78582 w 202406"/>
                <a:gd name="connsiteY2" fmla="*/ 23813 h 1147763"/>
                <a:gd name="connsiteX3" fmla="*/ 100013 w 202406"/>
                <a:gd name="connsiteY3" fmla="*/ 57150 h 1147763"/>
                <a:gd name="connsiteX4" fmla="*/ 119063 w 202406"/>
                <a:gd name="connsiteY4" fmla="*/ 107156 h 1147763"/>
                <a:gd name="connsiteX5" fmla="*/ 138113 w 202406"/>
                <a:gd name="connsiteY5" fmla="*/ 264319 h 1147763"/>
                <a:gd name="connsiteX6" fmla="*/ 161925 w 202406"/>
                <a:gd name="connsiteY6" fmla="*/ 454819 h 1147763"/>
                <a:gd name="connsiteX7" fmla="*/ 183357 w 202406"/>
                <a:gd name="connsiteY7" fmla="*/ 635794 h 1147763"/>
                <a:gd name="connsiteX8" fmla="*/ 197643 w 202406"/>
                <a:gd name="connsiteY8" fmla="*/ 792956 h 1147763"/>
                <a:gd name="connsiteX9" fmla="*/ 202406 w 202406"/>
                <a:gd name="connsiteY9" fmla="*/ 952500 h 1147763"/>
                <a:gd name="connsiteX10" fmla="*/ 200026 w 202406"/>
                <a:gd name="connsiteY10" fmla="*/ 1052512 h 1147763"/>
                <a:gd name="connsiteX11" fmla="*/ 169069 w 202406"/>
                <a:gd name="connsiteY11" fmla="*/ 1104900 h 1147763"/>
                <a:gd name="connsiteX12" fmla="*/ 133350 w 202406"/>
                <a:gd name="connsiteY12" fmla="*/ 1123950 h 1147763"/>
                <a:gd name="connsiteX13" fmla="*/ 95250 w 202406"/>
                <a:gd name="connsiteY13" fmla="*/ 1140619 h 1147763"/>
                <a:gd name="connsiteX14" fmla="*/ 42863 w 202406"/>
                <a:gd name="connsiteY14" fmla="*/ 1145381 h 1147763"/>
                <a:gd name="connsiteX15" fmla="*/ 2381 w 202406"/>
                <a:gd name="connsiteY15" fmla="*/ 1147763 h 1147763"/>
                <a:gd name="connsiteX0" fmla="*/ 9525 w 211931"/>
                <a:gd name="connsiteY0" fmla="*/ 0 h 1150144"/>
                <a:gd name="connsiteX1" fmla="*/ 47625 w 211931"/>
                <a:gd name="connsiteY1" fmla="*/ 4762 h 1150144"/>
                <a:gd name="connsiteX2" fmla="*/ 88107 w 211931"/>
                <a:gd name="connsiteY2" fmla="*/ 23813 h 1150144"/>
                <a:gd name="connsiteX3" fmla="*/ 109538 w 211931"/>
                <a:gd name="connsiteY3" fmla="*/ 57150 h 1150144"/>
                <a:gd name="connsiteX4" fmla="*/ 128588 w 211931"/>
                <a:gd name="connsiteY4" fmla="*/ 107156 h 1150144"/>
                <a:gd name="connsiteX5" fmla="*/ 147638 w 211931"/>
                <a:gd name="connsiteY5" fmla="*/ 264319 h 1150144"/>
                <a:gd name="connsiteX6" fmla="*/ 171450 w 211931"/>
                <a:gd name="connsiteY6" fmla="*/ 454819 h 1150144"/>
                <a:gd name="connsiteX7" fmla="*/ 192882 w 211931"/>
                <a:gd name="connsiteY7" fmla="*/ 635794 h 1150144"/>
                <a:gd name="connsiteX8" fmla="*/ 207168 w 211931"/>
                <a:gd name="connsiteY8" fmla="*/ 792956 h 1150144"/>
                <a:gd name="connsiteX9" fmla="*/ 211931 w 211931"/>
                <a:gd name="connsiteY9" fmla="*/ 952500 h 1150144"/>
                <a:gd name="connsiteX10" fmla="*/ 209551 w 211931"/>
                <a:gd name="connsiteY10" fmla="*/ 1052512 h 1150144"/>
                <a:gd name="connsiteX11" fmla="*/ 178594 w 211931"/>
                <a:gd name="connsiteY11" fmla="*/ 1104900 h 1150144"/>
                <a:gd name="connsiteX12" fmla="*/ 142875 w 211931"/>
                <a:gd name="connsiteY12" fmla="*/ 1123950 h 1150144"/>
                <a:gd name="connsiteX13" fmla="*/ 104775 w 211931"/>
                <a:gd name="connsiteY13" fmla="*/ 1140619 h 1150144"/>
                <a:gd name="connsiteX14" fmla="*/ 52388 w 211931"/>
                <a:gd name="connsiteY14" fmla="*/ 1145381 h 1150144"/>
                <a:gd name="connsiteX15" fmla="*/ 0 w 211931"/>
                <a:gd name="connsiteY15" fmla="*/ 1150144 h 1150144"/>
                <a:gd name="connsiteX0" fmla="*/ 0 w 202406"/>
                <a:gd name="connsiteY0" fmla="*/ 0 h 1150144"/>
                <a:gd name="connsiteX1" fmla="*/ 38100 w 202406"/>
                <a:gd name="connsiteY1" fmla="*/ 4762 h 1150144"/>
                <a:gd name="connsiteX2" fmla="*/ 78582 w 202406"/>
                <a:gd name="connsiteY2" fmla="*/ 23813 h 1150144"/>
                <a:gd name="connsiteX3" fmla="*/ 100013 w 202406"/>
                <a:gd name="connsiteY3" fmla="*/ 57150 h 1150144"/>
                <a:gd name="connsiteX4" fmla="*/ 119063 w 202406"/>
                <a:gd name="connsiteY4" fmla="*/ 107156 h 1150144"/>
                <a:gd name="connsiteX5" fmla="*/ 138113 w 202406"/>
                <a:gd name="connsiteY5" fmla="*/ 264319 h 1150144"/>
                <a:gd name="connsiteX6" fmla="*/ 161925 w 202406"/>
                <a:gd name="connsiteY6" fmla="*/ 454819 h 1150144"/>
                <a:gd name="connsiteX7" fmla="*/ 183357 w 202406"/>
                <a:gd name="connsiteY7" fmla="*/ 635794 h 1150144"/>
                <a:gd name="connsiteX8" fmla="*/ 197643 w 202406"/>
                <a:gd name="connsiteY8" fmla="*/ 792956 h 1150144"/>
                <a:gd name="connsiteX9" fmla="*/ 202406 w 202406"/>
                <a:gd name="connsiteY9" fmla="*/ 952500 h 1150144"/>
                <a:gd name="connsiteX10" fmla="*/ 200026 w 202406"/>
                <a:gd name="connsiteY10" fmla="*/ 1052512 h 1150144"/>
                <a:gd name="connsiteX11" fmla="*/ 169069 w 202406"/>
                <a:gd name="connsiteY11" fmla="*/ 1104900 h 1150144"/>
                <a:gd name="connsiteX12" fmla="*/ 133350 w 202406"/>
                <a:gd name="connsiteY12" fmla="*/ 1123950 h 1150144"/>
                <a:gd name="connsiteX13" fmla="*/ 95250 w 202406"/>
                <a:gd name="connsiteY13" fmla="*/ 1140619 h 1150144"/>
                <a:gd name="connsiteX14" fmla="*/ 42863 w 202406"/>
                <a:gd name="connsiteY14" fmla="*/ 1145381 h 1150144"/>
                <a:gd name="connsiteX15" fmla="*/ 2382 w 202406"/>
                <a:gd name="connsiteY15" fmla="*/ 1150144 h 1150144"/>
                <a:gd name="connsiteX0" fmla="*/ 0 w 209550"/>
                <a:gd name="connsiteY0" fmla="*/ 0 h 1150144"/>
                <a:gd name="connsiteX1" fmla="*/ 45244 w 209550"/>
                <a:gd name="connsiteY1" fmla="*/ 4762 h 1150144"/>
                <a:gd name="connsiteX2" fmla="*/ 85726 w 209550"/>
                <a:gd name="connsiteY2" fmla="*/ 23813 h 1150144"/>
                <a:gd name="connsiteX3" fmla="*/ 107157 w 209550"/>
                <a:gd name="connsiteY3" fmla="*/ 57150 h 1150144"/>
                <a:gd name="connsiteX4" fmla="*/ 126207 w 209550"/>
                <a:gd name="connsiteY4" fmla="*/ 107156 h 1150144"/>
                <a:gd name="connsiteX5" fmla="*/ 145257 w 209550"/>
                <a:gd name="connsiteY5" fmla="*/ 264319 h 1150144"/>
                <a:gd name="connsiteX6" fmla="*/ 169069 w 209550"/>
                <a:gd name="connsiteY6" fmla="*/ 454819 h 1150144"/>
                <a:gd name="connsiteX7" fmla="*/ 190501 w 209550"/>
                <a:gd name="connsiteY7" fmla="*/ 635794 h 1150144"/>
                <a:gd name="connsiteX8" fmla="*/ 204787 w 209550"/>
                <a:gd name="connsiteY8" fmla="*/ 792956 h 1150144"/>
                <a:gd name="connsiteX9" fmla="*/ 209550 w 209550"/>
                <a:gd name="connsiteY9" fmla="*/ 952500 h 1150144"/>
                <a:gd name="connsiteX10" fmla="*/ 207170 w 209550"/>
                <a:gd name="connsiteY10" fmla="*/ 1052512 h 1150144"/>
                <a:gd name="connsiteX11" fmla="*/ 176213 w 209550"/>
                <a:gd name="connsiteY11" fmla="*/ 1104900 h 1150144"/>
                <a:gd name="connsiteX12" fmla="*/ 140494 w 209550"/>
                <a:gd name="connsiteY12" fmla="*/ 1123950 h 1150144"/>
                <a:gd name="connsiteX13" fmla="*/ 102394 w 209550"/>
                <a:gd name="connsiteY13" fmla="*/ 1140619 h 1150144"/>
                <a:gd name="connsiteX14" fmla="*/ 50007 w 209550"/>
                <a:gd name="connsiteY14" fmla="*/ 1145381 h 1150144"/>
                <a:gd name="connsiteX15" fmla="*/ 9526 w 209550"/>
                <a:gd name="connsiteY15" fmla="*/ 1150144 h 1150144"/>
                <a:gd name="connsiteX0" fmla="*/ 0 w 207168"/>
                <a:gd name="connsiteY0" fmla="*/ 0 h 1152525"/>
                <a:gd name="connsiteX1" fmla="*/ 42862 w 207168"/>
                <a:gd name="connsiteY1" fmla="*/ 7143 h 1152525"/>
                <a:gd name="connsiteX2" fmla="*/ 83344 w 207168"/>
                <a:gd name="connsiteY2" fmla="*/ 26194 h 1152525"/>
                <a:gd name="connsiteX3" fmla="*/ 104775 w 207168"/>
                <a:gd name="connsiteY3" fmla="*/ 59531 h 1152525"/>
                <a:gd name="connsiteX4" fmla="*/ 123825 w 207168"/>
                <a:gd name="connsiteY4" fmla="*/ 109537 h 1152525"/>
                <a:gd name="connsiteX5" fmla="*/ 142875 w 207168"/>
                <a:gd name="connsiteY5" fmla="*/ 266700 h 1152525"/>
                <a:gd name="connsiteX6" fmla="*/ 166687 w 207168"/>
                <a:gd name="connsiteY6" fmla="*/ 457200 h 1152525"/>
                <a:gd name="connsiteX7" fmla="*/ 188119 w 207168"/>
                <a:gd name="connsiteY7" fmla="*/ 638175 h 1152525"/>
                <a:gd name="connsiteX8" fmla="*/ 202405 w 207168"/>
                <a:gd name="connsiteY8" fmla="*/ 795337 h 1152525"/>
                <a:gd name="connsiteX9" fmla="*/ 207168 w 207168"/>
                <a:gd name="connsiteY9" fmla="*/ 954881 h 1152525"/>
                <a:gd name="connsiteX10" fmla="*/ 204788 w 207168"/>
                <a:gd name="connsiteY10" fmla="*/ 1054893 h 1152525"/>
                <a:gd name="connsiteX11" fmla="*/ 173831 w 207168"/>
                <a:gd name="connsiteY11" fmla="*/ 1107281 h 1152525"/>
                <a:gd name="connsiteX12" fmla="*/ 138112 w 207168"/>
                <a:gd name="connsiteY12" fmla="*/ 1126331 h 1152525"/>
                <a:gd name="connsiteX13" fmla="*/ 100012 w 207168"/>
                <a:gd name="connsiteY13" fmla="*/ 1143000 h 1152525"/>
                <a:gd name="connsiteX14" fmla="*/ 47625 w 207168"/>
                <a:gd name="connsiteY14" fmla="*/ 1147762 h 1152525"/>
                <a:gd name="connsiteX15" fmla="*/ 7144 w 207168"/>
                <a:gd name="connsiteY15" fmla="*/ 1152525 h 1152525"/>
                <a:gd name="connsiteX0" fmla="*/ 7143 w 214311"/>
                <a:gd name="connsiteY0" fmla="*/ 0 h 1150144"/>
                <a:gd name="connsiteX1" fmla="*/ 50005 w 214311"/>
                <a:gd name="connsiteY1" fmla="*/ 7143 h 1150144"/>
                <a:gd name="connsiteX2" fmla="*/ 90487 w 214311"/>
                <a:gd name="connsiteY2" fmla="*/ 26194 h 1150144"/>
                <a:gd name="connsiteX3" fmla="*/ 111918 w 214311"/>
                <a:gd name="connsiteY3" fmla="*/ 59531 h 1150144"/>
                <a:gd name="connsiteX4" fmla="*/ 130968 w 214311"/>
                <a:gd name="connsiteY4" fmla="*/ 109537 h 1150144"/>
                <a:gd name="connsiteX5" fmla="*/ 150018 w 214311"/>
                <a:gd name="connsiteY5" fmla="*/ 266700 h 1150144"/>
                <a:gd name="connsiteX6" fmla="*/ 173830 w 214311"/>
                <a:gd name="connsiteY6" fmla="*/ 457200 h 1150144"/>
                <a:gd name="connsiteX7" fmla="*/ 195262 w 214311"/>
                <a:gd name="connsiteY7" fmla="*/ 638175 h 1150144"/>
                <a:gd name="connsiteX8" fmla="*/ 209548 w 214311"/>
                <a:gd name="connsiteY8" fmla="*/ 795337 h 1150144"/>
                <a:gd name="connsiteX9" fmla="*/ 214311 w 214311"/>
                <a:gd name="connsiteY9" fmla="*/ 954881 h 1150144"/>
                <a:gd name="connsiteX10" fmla="*/ 211931 w 214311"/>
                <a:gd name="connsiteY10" fmla="*/ 1054893 h 1150144"/>
                <a:gd name="connsiteX11" fmla="*/ 180974 w 214311"/>
                <a:gd name="connsiteY11" fmla="*/ 1107281 h 1150144"/>
                <a:gd name="connsiteX12" fmla="*/ 145255 w 214311"/>
                <a:gd name="connsiteY12" fmla="*/ 1126331 h 1150144"/>
                <a:gd name="connsiteX13" fmla="*/ 107155 w 214311"/>
                <a:gd name="connsiteY13" fmla="*/ 1143000 h 1150144"/>
                <a:gd name="connsiteX14" fmla="*/ 54768 w 214311"/>
                <a:gd name="connsiteY14" fmla="*/ 1147762 h 1150144"/>
                <a:gd name="connsiteX15" fmla="*/ 0 w 214311"/>
                <a:gd name="connsiteY15" fmla="*/ 1150144 h 1150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14311" h="1150144">
                  <a:moveTo>
                    <a:pt x="7143" y="0"/>
                  </a:moveTo>
                  <a:lnTo>
                    <a:pt x="50005" y="7143"/>
                  </a:lnTo>
                  <a:cubicBezTo>
                    <a:pt x="55561" y="22224"/>
                    <a:pt x="84931" y="11113"/>
                    <a:pt x="90487" y="26194"/>
                  </a:cubicBezTo>
                  <a:cubicBezTo>
                    <a:pt x="99218" y="39688"/>
                    <a:pt x="103187" y="46037"/>
                    <a:pt x="111918" y="59531"/>
                  </a:cubicBezTo>
                  <a:lnTo>
                    <a:pt x="130968" y="109537"/>
                  </a:lnTo>
                  <a:lnTo>
                    <a:pt x="150018" y="266700"/>
                  </a:lnTo>
                  <a:lnTo>
                    <a:pt x="173830" y="457200"/>
                  </a:lnTo>
                  <a:lnTo>
                    <a:pt x="195262" y="638175"/>
                  </a:lnTo>
                  <a:cubicBezTo>
                    <a:pt x="196055" y="688181"/>
                    <a:pt x="208755" y="745331"/>
                    <a:pt x="209548" y="795337"/>
                  </a:cubicBezTo>
                  <a:lnTo>
                    <a:pt x="214311" y="954881"/>
                  </a:lnTo>
                  <a:cubicBezTo>
                    <a:pt x="213518" y="988218"/>
                    <a:pt x="212724" y="1021556"/>
                    <a:pt x="211931" y="1054893"/>
                  </a:cubicBezTo>
                  <a:lnTo>
                    <a:pt x="180974" y="1107281"/>
                  </a:lnTo>
                  <a:lnTo>
                    <a:pt x="145255" y="1126331"/>
                  </a:lnTo>
                  <a:lnTo>
                    <a:pt x="107155" y="1143000"/>
                  </a:lnTo>
                  <a:lnTo>
                    <a:pt x="54768" y="1147762"/>
                  </a:lnTo>
                  <a:lnTo>
                    <a:pt x="0" y="1150144"/>
                  </a:lnTo>
                </a:path>
              </a:pathLst>
            </a:custGeom>
            <a:gradFill flip="none" rotWithShape="1">
              <a:gsLst>
                <a:gs pos="52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2757493" y="1671651"/>
              <a:ext cx="435837" cy="485776"/>
            </a:xfrm>
            <a:custGeom>
              <a:avLst/>
              <a:gdLst>
                <a:gd name="connsiteX0" fmla="*/ 195263 w 438150"/>
                <a:gd name="connsiteY0" fmla="*/ 2381 h 504825"/>
                <a:gd name="connsiteX1" fmla="*/ 145257 w 438150"/>
                <a:gd name="connsiteY1" fmla="*/ 54769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85725 w 438150"/>
                <a:gd name="connsiteY2" fmla="*/ 138112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95263 w 438150"/>
                <a:gd name="connsiteY0" fmla="*/ 2381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95263 w 438150"/>
                <a:gd name="connsiteY18" fmla="*/ 2381 h 504825"/>
                <a:gd name="connsiteX0" fmla="*/ 138113 w 438150"/>
                <a:gd name="connsiteY0" fmla="*/ 42862 h 504825"/>
                <a:gd name="connsiteX1" fmla="*/ 111919 w 438150"/>
                <a:gd name="connsiteY1" fmla="*/ 85726 h 504825"/>
                <a:gd name="connsiteX2" fmla="*/ 52388 w 438150"/>
                <a:gd name="connsiteY2" fmla="*/ 169068 h 504825"/>
                <a:gd name="connsiteX3" fmla="*/ 23813 w 438150"/>
                <a:gd name="connsiteY3" fmla="*/ 247650 h 504825"/>
                <a:gd name="connsiteX4" fmla="*/ 2382 w 438150"/>
                <a:gd name="connsiteY4" fmla="*/ 319087 h 504825"/>
                <a:gd name="connsiteX5" fmla="*/ 0 w 438150"/>
                <a:gd name="connsiteY5" fmla="*/ 404812 h 504825"/>
                <a:gd name="connsiteX6" fmla="*/ 28575 w 438150"/>
                <a:gd name="connsiteY6" fmla="*/ 473869 h 504825"/>
                <a:gd name="connsiteX7" fmla="*/ 102394 w 438150"/>
                <a:gd name="connsiteY7" fmla="*/ 504825 h 504825"/>
                <a:gd name="connsiteX8" fmla="*/ 171450 w 438150"/>
                <a:gd name="connsiteY8" fmla="*/ 500062 h 504825"/>
                <a:gd name="connsiteX9" fmla="*/ 250032 w 438150"/>
                <a:gd name="connsiteY9" fmla="*/ 466725 h 504825"/>
                <a:gd name="connsiteX10" fmla="*/ 328613 w 438150"/>
                <a:gd name="connsiteY10" fmla="*/ 411956 h 504825"/>
                <a:gd name="connsiteX11" fmla="*/ 423863 w 438150"/>
                <a:gd name="connsiteY11" fmla="*/ 330994 h 504825"/>
                <a:gd name="connsiteX12" fmla="*/ 438150 w 438150"/>
                <a:gd name="connsiteY12" fmla="*/ 273844 h 504825"/>
                <a:gd name="connsiteX13" fmla="*/ 435769 w 438150"/>
                <a:gd name="connsiteY13" fmla="*/ 204787 h 504825"/>
                <a:gd name="connsiteX14" fmla="*/ 423863 w 438150"/>
                <a:gd name="connsiteY14" fmla="*/ 140494 h 504825"/>
                <a:gd name="connsiteX15" fmla="*/ 388144 w 438150"/>
                <a:gd name="connsiteY15" fmla="*/ 69056 h 504825"/>
                <a:gd name="connsiteX16" fmla="*/ 319088 w 438150"/>
                <a:gd name="connsiteY16" fmla="*/ 21431 h 504825"/>
                <a:gd name="connsiteX17" fmla="*/ 254794 w 438150"/>
                <a:gd name="connsiteY17" fmla="*/ 0 h 504825"/>
                <a:gd name="connsiteX18" fmla="*/ 138113 w 438150"/>
                <a:gd name="connsiteY18" fmla="*/ 42862 h 504825"/>
                <a:gd name="connsiteX0" fmla="*/ 138113 w 438150"/>
                <a:gd name="connsiteY0" fmla="*/ 21431 h 483394"/>
                <a:gd name="connsiteX1" fmla="*/ 111919 w 438150"/>
                <a:gd name="connsiteY1" fmla="*/ 64295 h 483394"/>
                <a:gd name="connsiteX2" fmla="*/ 52388 w 438150"/>
                <a:gd name="connsiteY2" fmla="*/ 147637 h 483394"/>
                <a:gd name="connsiteX3" fmla="*/ 23813 w 438150"/>
                <a:gd name="connsiteY3" fmla="*/ 226219 h 483394"/>
                <a:gd name="connsiteX4" fmla="*/ 2382 w 438150"/>
                <a:gd name="connsiteY4" fmla="*/ 297656 h 483394"/>
                <a:gd name="connsiteX5" fmla="*/ 0 w 438150"/>
                <a:gd name="connsiteY5" fmla="*/ 383381 h 483394"/>
                <a:gd name="connsiteX6" fmla="*/ 28575 w 438150"/>
                <a:gd name="connsiteY6" fmla="*/ 452438 h 483394"/>
                <a:gd name="connsiteX7" fmla="*/ 102394 w 438150"/>
                <a:gd name="connsiteY7" fmla="*/ 483394 h 483394"/>
                <a:gd name="connsiteX8" fmla="*/ 171450 w 438150"/>
                <a:gd name="connsiteY8" fmla="*/ 478631 h 483394"/>
                <a:gd name="connsiteX9" fmla="*/ 250032 w 438150"/>
                <a:gd name="connsiteY9" fmla="*/ 445294 h 483394"/>
                <a:gd name="connsiteX10" fmla="*/ 328613 w 438150"/>
                <a:gd name="connsiteY10" fmla="*/ 390525 h 483394"/>
                <a:gd name="connsiteX11" fmla="*/ 423863 w 438150"/>
                <a:gd name="connsiteY11" fmla="*/ 309563 h 483394"/>
                <a:gd name="connsiteX12" fmla="*/ 438150 w 438150"/>
                <a:gd name="connsiteY12" fmla="*/ 252413 h 483394"/>
                <a:gd name="connsiteX13" fmla="*/ 435769 w 438150"/>
                <a:gd name="connsiteY13" fmla="*/ 183356 h 483394"/>
                <a:gd name="connsiteX14" fmla="*/ 423863 w 438150"/>
                <a:gd name="connsiteY14" fmla="*/ 119063 h 483394"/>
                <a:gd name="connsiteX15" fmla="*/ 388144 w 438150"/>
                <a:gd name="connsiteY15" fmla="*/ 47625 h 483394"/>
                <a:gd name="connsiteX16" fmla="*/ 319088 w 438150"/>
                <a:gd name="connsiteY16" fmla="*/ 0 h 483394"/>
                <a:gd name="connsiteX17" fmla="*/ 178594 w 438150"/>
                <a:gd name="connsiteY17" fmla="*/ 4762 h 483394"/>
                <a:gd name="connsiteX18" fmla="*/ 138113 w 438150"/>
                <a:gd name="connsiteY18" fmla="*/ 21431 h 483394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88144 w 438150"/>
                <a:gd name="connsiteY15" fmla="*/ 50007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19088 w 438150"/>
                <a:gd name="connsiteY15" fmla="*/ 19051 h 485776"/>
                <a:gd name="connsiteX16" fmla="*/ 242888 w 438150"/>
                <a:gd name="connsiteY16" fmla="*/ 0 h 485776"/>
                <a:gd name="connsiteX17" fmla="*/ 178594 w 438150"/>
                <a:gd name="connsiteY17" fmla="*/ 7144 h 485776"/>
                <a:gd name="connsiteX18" fmla="*/ 138113 w 438150"/>
                <a:gd name="connsiteY18" fmla="*/ 23813 h 485776"/>
                <a:gd name="connsiteX0" fmla="*/ 138113 w 438150"/>
                <a:gd name="connsiteY0" fmla="*/ 23813 h 485776"/>
                <a:gd name="connsiteX1" fmla="*/ 111919 w 438150"/>
                <a:gd name="connsiteY1" fmla="*/ 66677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23863 w 438150"/>
                <a:gd name="connsiteY11" fmla="*/ 311945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8150"/>
                <a:gd name="connsiteY0" fmla="*/ 23813 h 485776"/>
                <a:gd name="connsiteX1" fmla="*/ 97632 w 438150"/>
                <a:gd name="connsiteY1" fmla="*/ 73821 h 485776"/>
                <a:gd name="connsiteX2" fmla="*/ 52388 w 438150"/>
                <a:gd name="connsiteY2" fmla="*/ 150019 h 485776"/>
                <a:gd name="connsiteX3" fmla="*/ 23813 w 438150"/>
                <a:gd name="connsiteY3" fmla="*/ 228601 h 485776"/>
                <a:gd name="connsiteX4" fmla="*/ 2382 w 438150"/>
                <a:gd name="connsiteY4" fmla="*/ 300038 h 485776"/>
                <a:gd name="connsiteX5" fmla="*/ 0 w 438150"/>
                <a:gd name="connsiteY5" fmla="*/ 385763 h 485776"/>
                <a:gd name="connsiteX6" fmla="*/ 28575 w 438150"/>
                <a:gd name="connsiteY6" fmla="*/ 454820 h 485776"/>
                <a:gd name="connsiteX7" fmla="*/ 102394 w 438150"/>
                <a:gd name="connsiteY7" fmla="*/ 485776 h 485776"/>
                <a:gd name="connsiteX8" fmla="*/ 171450 w 438150"/>
                <a:gd name="connsiteY8" fmla="*/ 481013 h 485776"/>
                <a:gd name="connsiteX9" fmla="*/ 250032 w 438150"/>
                <a:gd name="connsiteY9" fmla="*/ 447676 h 485776"/>
                <a:gd name="connsiteX10" fmla="*/ 328613 w 438150"/>
                <a:gd name="connsiteY10" fmla="*/ 392907 h 485776"/>
                <a:gd name="connsiteX11" fmla="*/ 404813 w 438150"/>
                <a:gd name="connsiteY11" fmla="*/ 335758 h 485776"/>
                <a:gd name="connsiteX12" fmla="*/ 438150 w 438150"/>
                <a:gd name="connsiteY12" fmla="*/ 254795 h 485776"/>
                <a:gd name="connsiteX13" fmla="*/ 435769 w 438150"/>
                <a:gd name="connsiteY13" fmla="*/ 185738 h 485776"/>
                <a:gd name="connsiteX14" fmla="*/ 423863 w 438150"/>
                <a:gd name="connsiteY14" fmla="*/ 121445 h 485776"/>
                <a:gd name="connsiteX15" fmla="*/ 366706 w 438150"/>
                <a:gd name="connsiteY15" fmla="*/ 54755 h 485776"/>
                <a:gd name="connsiteX16" fmla="*/ 319088 w 438150"/>
                <a:gd name="connsiteY16" fmla="*/ 19051 h 485776"/>
                <a:gd name="connsiteX17" fmla="*/ 242888 w 438150"/>
                <a:gd name="connsiteY17" fmla="*/ 0 h 485776"/>
                <a:gd name="connsiteX18" fmla="*/ 178594 w 438150"/>
                <a:gd name="connsiteY18" fmla="*/ 7144 h 485776"/>
                <a:gd name="connsiteX19" fmla="*/ 138113 w 438150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185738 h 485776"/>
                <a:gd name="connsiteX14" fmla="*/ 423863 w 435837"/>
                <a:gd name="connsiteY14" fmla="*/ 121445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23863 w 442946"/>
                <a:gd name="connsiteY14" fmla="*/ 121445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42946"/>
                <a:gd name="connsiteY0" fmla="*/ 23813 h 485776"/>
                <a:gd name="connsiteX1" fmla="*/ 97632 w 442946"/>
                <a:gd name="connsiteY1" fmla="*/ 73821 h 485776"/>
                <a:gd name="connsiteX2" fmla="*/ 52388 w 442946"/>
                <a:gd name="connsiteY2" fmla="*/ 150019 h 485776"/>
                <a:gd name="connsiteX3" fmla="*/ 23813 w 442946"/>
                <a:gd name="connsiteY3" fmla="*/ 228601 h 485776"/>
                <a:gd name="connsiteX4" fmla="*/ 2382 w 442946"/>
                <a:gd name="connsiteY4" fmla="*/ 300038 h 485776"/>
                <a:gd name="connsiteX5" fmla="*/ 0 w 442946"/>
                <a:gd name="connsiteY5" fmla="*/ 385763 h 485776"/>
                <a:gd name="connsiteX6" fmla="*/ 28575 w 442946"/>
                <a:gd name="connsiteY6" fmla="*/ 454820 h 485776"/>
                <a:gd name="connsiteX7" fmla="*/ 102394 w 442946"/>
                <a:gd name="connsiteY7" fmla="*/ 485776 h 485776"/>
                <a:gd name="connsiteX8" fmla="*/ 171450 w 442946"/>
                <a:gd name="connsiteY8" fmla="*/ 481013 h 485776"/>
                <a:gd name="connsiteX9" fmla="*/ 250032 w 442946"/>
                <a:gd name="connsiteY9" fmla="*/ 447676 h 485776"/>
                <a:gd name="connsiteX10" fmla="*/ 328613 w 442946"/>
                <a:gd name="connsiteY10" fmla="*/ 392907 h 485776"/>
                <a:gd name="connsiteX11" fmla="*/ 404813 w 442946"/>
                <a:gd name="connsiteY11" fmla="*/ 335758 h 485776"/>
                <a:gd name="connsiteX12" fmla="*/ 431006 w 442946"/>
                <a:gd name="connsiteY12" fmla="*/ 278608 h 485776"/>
                <a:gd name="connsiteX13" fmla="*/ 442913 w 442946"/>
                <a:gd name="connsiteY13" fmla="*/ 211931 h 485776"/>
                <a:gd name="connsiteX14" fmla="*/ 411957 w 442946"/>
                <a:gd name="connsiteY14" fmla="*/ 107157 h 485776"/>
                <a:gd name="connsiteX15" fmla="*/ 366706 w 442946"/>
                <a:gd name="connsiteY15" fmla="*/ 54755 h 485776"/>
                <a:gd name="connsiteX16" fmla="*/ 319088 w 442946"/>
                <a:gd name="connsiteY16" fmla="*/ 19051 h 485776"/>
                <a:gd name="connsiteX17" fmla="*/ 242888 w 442946"/>
                <a:gd name="connsiteY17" fmla="*/ 0 h 485776"/>
                <a:gd name="connsiteX18" fmla="*/ 178594 w 442946"/>
                <a:gd name="connsiteY18" fmla="*/ 7144 h 485776"/>
                <a:gd name="connsiteX19" fmla="*/ 138113 w 442946"/>
                <a:gd name="connsiteY19" fmla="*/ 23813 h 485776"/>
                <a:gd name="connsiteX0" fmla="*/ 138113 w 435837"/>
                <a:gd name="connsiteY0" fmla="*/ 23813 h 485776"/>
                <a:gd name="connsiteX1" fmla="*/ 97632 w 435837"/>
                <a:gd name="connsiteY1" fmla="*/ 73821 h 485776"/>
                <a:gd name="connsiteX2" fmla="*/ 52388 w 435837"/>
                <a:gd name="connsiteY2" fmla="*/ 150019 h 485776"/>
                <a:gd name="connsiteX3" fmla="*/ 23813 w 435837"/>
                <a:gd name="connsiteY3" fmla="*/ 228601 h 485776"/>
                <a:gd name="connsiteX4" fmla="*/ 2382 w 435837"/>
                <a:gd name="connsiteY4" fmla="*/ 300038 h 485776"/>
                <a:gd name="connsiteX5" fmla="*/ 0 w 435837"/>
                <a:gd name="connsiteY5" fmla="*/ 385763 h 485776"/>
                <a:gd name="connsiteX6" fmla="*/ 28575 w 435837"/>
                <a:gd name="connsiteY6" fmla="*/ 454820 h 485776"/>
                <a:gd name="connsiteX7" fmla="*/ 102394 w 435837"/>
                <a:gd name="connsiteY7" fmla="*/ 485776 h 485776"/>
                <a:gd name="connsiteX8" fmla="*/ 171450 w 435837"/>
                <a:gd name="connsiteY8" fmla="*/ 481013 h 485776"/>
                <a:gd name="connsiteX9" fmla="*/ 250032 w 435837"/>
                <a:gd name="connsiteY9" fmla="*/ 447676 h 485776"/>
                <a:gd name="connsiteX10" fmla="*/ 328613 w 435837"/>
                <a:gd name="connsiteY10" fmla="*/ 392907 h 485776"/>
                <a:gd name="connsiteX11" fmla="*/ 404813 w 435837"/>
                <a:gd name="connsiteY11" fmla="*/ 335758 h 485776"/>
                <a:gd name="connsiteX12" fmla="*/ 431006 w 435837"/>
                <a:gd name="connsiteY12" fmla="*/ 278608 h 485776"/>
                <a:gd name="connsiteX13" fmla="*/ 435769 w 435837"/>
                <a:gd name="connsiteY13" fmla="*/ 200025 h 485776"/>
                <a:gd name="connsiteX14" fmla="*/ 411957 w 435837"/>
                <a:gd name="connsiteY14" fmla="*/ 107157 h 485776"/>
                <a:gd name="connsiteX15" fmla="*/ 366706 w 435837"/>
                <a:gd name="connsiteY15" fmla="*/ 54755 h 485776"/>
                <a:gd name="connsiteX16" fmla="*/ 319088 w 435837"/>
                <a:gd name="connsiteY16" fmla="*/ 19051 h 485776"/>
                <a:gd name="connsiteX17" fmla="*/ 242888 w 435837"/>
                <a:gd name="connsiteY17" fmla="*/ 0 h 485776"/>
                <a:gd name="connsiteX18" fmla="*/ 178594 w 435837"/>
                <a:gd name="connsiteY18" fmla="*/ 7144 h 485776"/>
                <a:gd name="connsiteX19" fmla="*/ 138113 w 435837"/>
                <a:gd name="connsiteY19" fmla="*/ 23813 h 485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5837" h="485776">
                  <a:moveTo>
                    <a:pt x="138113" y="23813"/>
                  </a:moveTo>
                  <a:lnTo>
                    <a:pt x="97632" y="73821"/>
                  </a:lnTo>
                  <a:lnTo>
                    <a:pt x="52388" y="150019"/>
                  </a:lnTo>
                  <a:lnTo>
                    <a:pt x="23813" y="228601"/>
                  </a:lnTo>
                  <a:lnTo>
                    <a:pt x="2382" y="300038"/>
                  </a:lnTo>
                  <a:lnTo>
                    <a:pt x="0" y="385763"/>
                  </a:lnTo>
                  <a:lnTo>
                    <a:pt x="28575" y="454820"/>
                  </a:lnTo>
                  <a:lnTo>
                    <a:pt x="102394" y="485776"/>
                  </a:lnTo>
                  <a:lnTo>
                    <a:pt x="171450" y="481013"/>
                  </a:lnTo>
                  <a:lnTo>
                    <a:pt x="250032" y="447676"/>
                  </a:lnTo>
                  <a:lnTo>
                    <a:pt x="328613" y="392907"/>
                  </a:lnTo>
                  <a:lnTo>
                    <a:pt x="404813" y="335758"/>
                  </a:lnTo>
                  <a:lnTo>
                    <a:pt x="431006" y="278608"/>
                  </a:lnTo>
                  <a:cubicBezTo>
                    <a:pt x="430212" y="255589"/>
                    <a:pt x="436563" y="223044"/>
                    <a:pt x="435769" y="200025"/>
                  </a:cubicBezTo>
                  <a:lnTo>
                    <a:pt x="411957" y="107157"/>
                  </a:lnTo>
                  <a:cubicBezTo>
                    <a:pt x="389730" y="88102"/>
                    <a:pt x="388933" y="73810"/>
                    <a:pt x="366706" y="54755"/>
                  </a:cubicBezTo>
                  <a:lnTo>
                    <a:pt x="319088" y="19051"/>
                  </a:lnTo>
                  <a:lnTo>
                    <a:pt x="242888" y="0"/>
                  </a:lnTo>
                  <a:lnTo>
                    <a:pt x="178594" y="7144"/>
                  </a:lnTo>
                  <a:lnTo>
                    <a:pt x="138113" y="23813"/>
                  </a:lnTo>
                  <a:close/>
                </a:path>
              </a:pathLst>
            </a:custGeom>
            <a:gradFill flip="none" rotWithShape="1">
              <a:gsLst>
                <a:gs pos="21000">
                  <a:schemeClr val="tx2"/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2552700" y="2326481"/>
              <a:ext cx="378619" cy="250032"/>
            </a:xfrm>
            <a:custGeom>
              <a:avLst/>
              <a:gdLst>
                <a:gd name="connsiteX0" fmla="*/ 0 w 378619"/>
                <a:gd name="connsiteY0" fmla="*/ 85725 h 250032"/>
                <a:gd name="connsiteX1" fmla="*/ 19050 w 378619"/>
                <a:gd name="connsiteY1" fmla="*/ 235744 h 250032"/>
                <a:gd name="connsiteX2" fmla="*/ 33338 w 378619"/>
                <a:gd name="connsiteY2" fmla="*/ 250032 h 250032"/>
                <a:gd name="connsiteX3" fmla="*/ 140494 w 378619"/>
                <a:gd name="connsiteY3" fmla="*/ 245269 h 250032"/>
                <a:gd name="connsiteX4" fmla="*/ 247650 w 378619"/>
                <a:gd name="connsiteY4" fmla="*/ 230982 h 250032"/>
                <a:gd name="connsiteX5" fmla="*/ 326231 w 378619"/>
                <a:gd name="connsiteY5" fmla="*/ 207169 h 250032"/>
                <a:gd name="connsiteX6" fmla="*/ 366713 w 378619"/>
                <a:gd name="connsiteY6" fmla="*/ 150019 h 250032"/>
                <a:gd name="connsiteX7" fmla="*/ 378619 w 378619"/>
                <a:gd name="connsiteY7" fmla="*/ 66675 h 250032"/>
                <a:gd name="connsiteX8" fmla="*/ 366713 w 378619"/>
                <a:gd name="connsiteY8" fmla="*/ 16669 h 250032"/>
                <a:gd name="connsiteX9" fmla="*/ 352425 w 378619"/>
                <a:gd name="connsiteY9" fmla="*/ 7144 h 250032"/>
                <a:gd name="connsiteX10" fmla="*/ 338138 w 378619"/>
                <a:gd name="connsiteY10" fmla="*/ 0 h 250032"/>
                <a:gd name="connsiteX11" fmla="*/ 164306 w 378619"/>
                <a:gd name="connsiteY11" fmla="*/ 28575 h 250032"/>
                <a:gd name="connsiteX12" fmla="*/ 45244 w 378619"/>
                <a:gd name="connsiteY12" fmla="*/ 59532 h 250032"/>
                <a:gd name="connsiteX13" fmla="*/ 0 w 378619"/>
                <a:gd name="connsiteY13" fmla="*/ 85725 h 250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78619" h="250032">
                  <a:moveTo>
                    <a:pt x="0" y="85725"/>
                  </a:moveTo>
                  <a:lnTo>
                    <a:pt x="19050" y="235744"/>
                  </a:lnTo>
                  <a:lnTo>
                    <a:pt x="33338" y="250032"/>
                  </a:lnTo>
                  <a:lnTo>
                    <a:pt x="140494" y="245269"/>
                  </a:lnTo>
                  <a:lnTo>
                    <a:pt x="247650" y="230982"/>
                  </a:lnTo>
                  <a:lnTo>
                    <a:pt x="326231" y="207169"/>
                  </a:lnTo>
                  <a:lnTo>
                    <a:pt x="366713" y="150019"/>
                  </a:lnTo>
                  <a:lnTo>
                    <a:pt x="378619" y="66675"/>
                  </a:lnTo>
                  <a:lnTo>
                    <a:pt x="366713" y="16669"/>
                  </a:lnTo>
                  <a:lnTo>
                    <a:pt x="352425" y="7144"/>
                  </a:lnTo>
                  <a:lnTo>
                    <a:pt x="338138" y="0"/>
                  </a:lnTo>
                  <a:lnTo>
                    <a:pt x="164306" y="28575"/>
                  </a:lnTo>
                  <a:lnTo>
                    <a:pt x="45244" y="59532"/>
                  </a:lnTo>
                  <a:lnTo>
                    <a:pt x="0" y="85725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2569369" y="2328863"/>
              <a:ext cx="361950" cy="248321"/>
            </a:xfrm>
            <a:custGeom>
              <a:avLst/>
              <a:gdLst>
                <a:gd name="connsiteX0" fmla="*/ 0 w 361950"/>
                <a:gd name="connsiteY0" fmla="*/ 226218 h 240506"/>
                <a:gd name="connsiteX1" fmla="*/ 90487 w 361950"/>
                <a:gd name="connsiteY1" fmla="*/ 221456 h 240506"/>
                <a:gd name="connsiteX2" fmla="*/ 161925 w 361950"/>
                <a:gd name="connsiteY2" fmla="*/ 211931 h 240506"/>
                <a:gd name="connsiteX3" fmla="*/ 252412 w 361950"/>
                <a:gd name="connsiteY3" fmla="*/ 188118 h 240506"/>
                <a:gd name="connsiteX4" fmla="*/ 285750 w 361950"/>
                <a:gd name="connsiteY4" fmla="*/ 164306 h 240506"/>
                <a:gd name="connsiteX5" fmla="*/ 302419 w 361950"/>
                <a:gd name="connsiteY5" fmla="*/ 135731 h 240506"/>
                <a:gd name="connsiteX6" fmla="*/ 311944 w 361950"/>
                <a:gd name="connsiteY6" fmla="*/ 80962 h 240506"/>
                <a:gd name="connsiteX7" fmla="*/ 311944 w 361950"/>
                <a:gd name="connsiteY7" fmla="*/ 38100 h 240506"/>
                <a:gd name="connsiteX8" fmla="*/ 292894 w 361950"/>
                <a:gd name="connsiteY8" fmla="*/ 11906 h 240506"/>
                <a:gd name="connsiteX9" fmla="*/ 311944 w 361950"/>
                <a:gd name="connsiteY9" fmla="*/ 0 h 240506"/>
                <a:gd name="connsiteX10" fmla="*/ 350044 w 361950"/>
                <a:gd name="connsiteY10" fmla="*/ 14287 h 240506"/>
                <a:gd name="connsiteX11" fmla="*/ 361950 w 361950"/>
                <a:gd name="connsiteY11" fmla="*/ 69056 h 240506"/>
                <a:gd name="connsiteX12" fmla="*/ 347662 w 361950"/>
                <a:gd name="connsiteY12" fmla="*/ 150018 h 240506"/>
                <a:gd name="connsiteX13" fmla="*/ 314325 w 361950"/>
                <a:gd name="connsiteY13" fmla="*/ 202406 h 240506"/>
                <a:gd name="connsiteX14" fmla="*/ 235744 w 361950"/>
                <a:gd name="connsiteY14" fmla="*/ 226218 h 240506"/>
                <a:gd name="connsiteX15" fmla="*/ 123825 w 361950"/>
                <a:gd name="connsiteY15" fmla="*/ 240506 h 240506"/>
                <a:gd name="connsiteX16" fmla="*/ 0 w 361950"/>
                <a:gd name="connsiteY16" fmla="*/ 226218 h 240506"/>
                <a:gd name="connsiteX0" fmla="*/ 0 w 361950"/>
                <a:gd name="connsiteY0" fmla="*/ 226218 h 248321"/>
                <a:gd name="connsiteX1" fmla="*/ 90487 w 361950"/>
                <a:gd name="connsiteY1" fmla="*/ 221456 h 248321"/>
                <a:gd name="connsiteX2" fmla="*/ 161925 w 361950"/>
                <a:gd name="connsiteY2" fmla="*/ 211931 h 248321"/>
                <a:gd name="connsiteX3" fmla="*/ 252412 w 361950"/>
                <a:gd name="connsiteY3" fmla="*/ 188118 h 248321"/>
                <a:gd name="connsiteX4" fmla="*/ 285750 w 361950"/>
                <a:gd name="connsiteY4" fmla="*/ 164306 h 248321"/>
                <a:gd name="connsiteX5" fmla="*/ 302419 w 361950"/>
                <a:gd name="connsiteY5" fmla="*/ 135731 h 248321"/>
                <a:gd name="connsiteX6" fmla="*/ 311944 w 361950"/>
                <a:gd name="connsiteY6" fmla="*/ 80962 h 248321"/>
                <a:gd name="connsiteX7" fmla="*/ 311944 w 361950"/>
                <a:gd name="connsiteY7" fmla="*/ 38100 h 248321"/>
                <a:gd name="connsiteX8" fmla="*/ 292894 w 361950"/>
                <a:gd name="connsiteY8" fmla="*/ 11906 h 248321"/>
                <a:gd name="connsiteX9" fmla="*/ 311944 w 361950"/>
                <a:gd name="connsiteY9" fmla="*/ 0 h 248321"/>
                <a:gd name="connsiteX10" fmla="*/ 350044 w 361950"/>
                <a:gd name="connsiteY10" fmla="*/ 14287 h 248321"/>
                <a:gd name="connsiteX11" fmla="*/ 361950 w 361950"/>
                <a:gd name="connsiteY11" fmla="*/ 69056 h 248321"/>
                <a:gd name="connsiteX12" fmla="*/ 347662 w 361950"/>
                <a:gd name="connsiteY12" fmla="*/ 150018 h 248321"/>
                <a:gd name="connsiteX13" fmla="*/ 314325 w 361950"/>
                <a:gd name="connsiteY13" fmla="*/ 202406 h 248321"/>
                <a:gd name="connsiteX14" fmla="*/ 235744 w 361950"/>
                <a:gd name="connsiteY14" fmla="*/ 226218 h 248321"/>
                <a:gd name="connsiteX15" fmla="*/ 123825 w 361950"/>
                <a:gd name="connsiteY15" fmla="*/ 240506 h 248321"/>
                <a:gd name="connsiteX16" fmla="*/ 16669 w 361950"/>
                <a:gd name="connsiteY16" fmla="*/ 247650 h 248321"/>
                <a:gd name="connsiteX17" fmla="*/ 0 w 361950"/>
                <a:gd name="connsiteY17" fmla="*/ 226218 h 248321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92894 w 361950"/>
                <a:gd name="connsiteY8" fmla="*/ 11906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61950"/>
                <a:gd name="connsiteY0" fmla="*/ 226218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83369 w 361950"/>
                <a:gd name="connsiteY8" fmla="*/ 4762 h 243813"/>
                <a:gd name="connsiteX9" fmla="*/ 311944 w 361950"/>
                <a:gd name="connsiteY9" fmla="*/ 0 h 243813"/>
                <a:gd name="connsiteX10" fmla="*/ 350044 w 361950"/>
                <a:gd name="connsiteY10" fmla="*/ 14287 h 243813"/>
                <a:gd name="connsiteX11" fmla="*/ 361950 w 361950"/>
                <a:gd name="connsiteY11" fmla="*/ 69056 h 243813"/>
                <a:gd name="connsiteX12" fmla="*/ 347662 w 361950"/>
                <a:gd name="connsiteY12" fmla="*/ 150018 h 243813"/>
                <a:gd name="connsiteX13" fmla="*/ 314325 w 361950"/>
                <a:gd name="connsiteY13" fmla="*/ 202406 h 243813"/>
                <a:gd name="connsiteX14" fmla="*/ 235744 w 361950"/>
                <a:gd name="connsiteY14" fmla="*/ 226218 h 243813"/>
                <a:gd name="connsiteX15" fmla="*/ 123825 w 361950"/>
                <a:gd name="connsiteY15" fmla="*/ 240506 h 243813"/>
                <a:gd name="connsiteX16" fmla="*/ 23813 w 361950"/>
                <a:gd name="connsiteY16" fmla="*/ 242887 h 243813"/>
                <a:gd name="connsiteX17" fmla="*/ 0 w 361950"/>
                <a:gd name="connsiteY17" fmla="*/ 226218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45282 w 357188"/>
                <a:gd name="connsiteY10" fmla="*/ 14287 h 243813"/>
                <a:gd name="connsiteX11" fmla="*/ 357188 w 357188"/>
                <a:gd name="connsiteY11" fmla="*/ 69056 h 243813"/>
                <a:gd name="connsiteX12" fmla="*/ 342900 w 357188"/>
                <a:gd name="connsiteY12" fmla="*/ 150018 h 243813"/>
                <a:gd name="connsiteX13" fmla="*/ 309563 w 357188"/>
                <a:gd name="connsiteY13" fmla="*/ 202406 h 243813"/>
                <a:gd name="connsiteX14" fmla="*/ 230982 w 357188"/>
                <a:gd name="connsiteY14" fmla="*/ 226218 h 243813"/>
                <a:gd name="connsiteX15" fmla="*/ 119063 w 357188"/>
                <a:gd name="connsiteY15" fmla="*/ 240506 h 243813"/>
                <a:gd name="connsiteX16" fmla="*/ 19051 w 357188"/>
                <a:gd name="connsiteY16" fmla="*/ 242887 h 243813"/>
                <a:gd name="connsiteX17" fmla="*/ 0 w 357188"/>
                <a:gd name="connsiteY17" fmla="*/ 223837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24634 w 357188"/>
                <a:gd name="connsiteY10" fmla="*/ 1819 h 243813"/>
                <a:gd name="connsiteX11" fmla="*/ 345282 w 357188"/>
                <a:gd name="connsiteY11" fmla="*/ 14287 h 243813"/>
                <a:gd name="connsiteX12" fmla="*/ 357188 w 357188"/>
                <a:gd name="connsiteY12" fmla="*/ 69056 h 243813"/>
                <a:gd name="connsiteX13" fmla="*/ 342900 w 357188"/>
                <a:gd name="connsiteY13" fmla="*/ 150018 h 243813"/>
                <a:gd name="connsiteX14" fmla="*/ 309563 w 357188"/>
                <a:gd name="connsiteY14" fmla="*/ 202406 h 243813"/>
                <a:gd name="connsiteX15" fmla="*/ 230982 w 357188"/>
                <a:gd name="connsiteY15" fmla="*/ 226218 h 243813"/>
                <a:gd name="connsiteX16" fmla="*/ 119063 w 357188"/>
                <a:gd name="connsiteY16" fmla="*/ 240506 h 243813"/>
                <a:gd name="connsiteX17" fmla="*/ 19051 w 357188"/>
                <a:gd name="connsiteY17" fmla="*/ 242887 h 243813"/>
                <a:gd name="connsiteX18" fmla="*/ 0 w 357188"/>
                <a:gd name="connsiteY18" fmla="*/ 223837 h 243813"/>
                <a:gd name="connsiteX0" fmla="*/ 0 w 357188"/>
                <a:gd name="connsiteY0" fmla="*/ 223837 h 243813"/>
                <a:gd name="connsiteX1" fmla="*/ 85725 w 357188"/>
                <a:gd name="connsiteY1" fmla="*/ 221456 h 243813"/>
                <a:gd name="connsiteX2" fmla="*/ 157163 w 357188"/>
                <a:gd name="connsiteY2" fmla="*/ 211931 h 243813"/>
                <a:gd name="connsiteX3" fmla="*/ 247650 w 357188"/>
                <a:gd name="connsiteY3" fmla="*/ 188118 h 243813"/>
                <a:gd name="connsiteX4" fmla="*/ 280988 w 357188"/>
                <a:gd name="connsiteY4" fmla="*/ 164306 h 243813"/>
                <a:gd name="connsiteX5" fmla="*/ 297657 w 357188"/>
                <a:gd name="connsiteY5" fmla="*/ 135731 h 243813"/>
                <a:gd name="connsiteX6" fmla="*/ 307182 w 357188"/>
                <a:gd name="connsiteY6" fmla="*/ 80962 h 243813"/>
                <a:gd name="connsiteX7" fmla="*/ 307182 w 357188"/>
                <a:gd name="connsiteY7" fmla="*/ 38100 h 243813"/>
                <a:gd name="connsiteX8" fmla="*/ 278607 w 357188"/>
                <a:gd name="connsiteY8" fmla="*/ 4762 h 243813"/>
                <a:gd name="connsiteX9" fmla="*/ 307182 w 357188"/>
                <a:gd name="connsiteY9" fmla="*/ 0 h 243813"/>
                <a:gd name="connsiteX10" fmla="*/ 324634 w 357188"/>
                <a:gd name="connsiteY10" fmla="*/ 1819 h 243813"/>
                <a:gd name="connsiteX11" fmla="*/ 345282 w 357188"/>
                <a:gd name="connsiteY11" fmla="*/ 14287 h 243813"/>
                <a:gd name="connsiteX12" fmla="*/ 357188 w 357188"/>
                <a:gd name="connsiteY12" fmla="*/ 69056 h 243813"/>
                <a:gd name="connsiteX13" fmla="*/ 342900 w 357188"/>
                <a:gd name="connsiteY13" fmla="*/ 150018 h 243813"/>
                <a:gd name="connsiteX14" fmla="*/ 309563 w 357188"/>
                <a:gd name="connsiteY14" fmla="*/ 202406 h 243813"/>
                <a:gd name="connsiteX15" fmla="*/ 230982 w 357188"/>
                <a:gd name="connsiteY15" fmla="*/ 226218 h 243813"/>
                <a:gd name="connsiteX16" fmla="*/ 119063 w 357188"/>
                <a:gd name="connsiteY16" fmla="*/ 240506 h 243813"/>
                <a:gd name="connsiteX17" fmla="*/ 11907 w 357188"/>
                <a:gd name="connsiteY17" fmla="*/ 242887 h 243813"/>
                <a:gd name="connsiteX18" fmla="*/ 0 w 357188"/>
                <a:gd name="connsiteY18" fmla="*/ 223837 h 243813"/>
                <a:gd name="connsiteX0" fmla="*/ 0 w 361950"/>
                <a:gd name="connsiteY0" fmla="*/ 230980 h 243813"/>
                <a:gd name="connsiteX1" fmla="*/ 90487 w 361950"/>
                <a:gd name="connsiteY1" fmla="*/ 221456 h 243813"/>
                <a:gd name="connsiteX2" fmla="*/ 161925 w 361950"/>
                <a:gd name="connsiteY2" fmla="*/ 211931 h 243813"/>
                <a:gd name="connsiteX3" fmla="*/ 252412 w 361950"/>
                <a:gd name="connsiteY3" fmla="*/ 188118 h 243813"/>
                <a:gd name="connsiteX4" fmla="*/ 285750 w 361950"/>
                <a:gd name="connsiteY4" fmla="*/ 164306 h 243813"/>
                <a:gd name="connsiteX5" fmla="*/ 302419 w 361950"/>
                <a:gd name="connsiteY5" fmla="*/ 135731 h 243813"/>
                <a:gd name="connsiteX6" fmla="*/ 311944 w 361950"/>
                <a:gd name="connsiteY6" fmla="*/ 80962 h 243813"/>
                <a:gd name="connsiteX7" fmla="*/ 311944 w 361950"/>
                <a:gd name="connsiteY7" fmla="*/ 38100 h 243813"/>
                <a:gd name="connsiteX8" fmla="*/ 283369 w 361950"/>
                <a:gd name="connsiteY8" fmla="*/ 4762 h 243813"/>
                <a:gd name="connsiteX9" fmla="*/ 311944 w 361950"/>
                <a:gd name="connsiteY9" fmla="*/ 0 h 243813"/>
                <a:gd name="connsiteX10" fmla="*/ 329396 w 361950"/>
                <a:gd name="connsiteY10" fmla="*/ 1819 h 243813"/>
                <a:gd name="connsiteX11" fmla="*/ 350044 w 361950"/>
                <a:gd name="connsiteY11" fmla="*/ 14287 h 243813"/>
                <a:gd name="connsiteX12" fmla="*/ 361950 w 361950"/>
                <a:gd name="connsiteY12" fmla="*/ 69056 h 243813"/>
                <a:gd name="connsiteX13" fmla="*/ 347662 w 361950"/>
                <a:gd name="connsiteY13" fmla="*/ 150018 h 243813"/>
                <a:gd name="connsiteX14" fmla="*/ 314325 w 361950"/>
                <a:gd name="connsiteY14" fmla="*/ 202406 h 243813"/>
                <a:gd name="connsiteX15" fmla="*/ 235744 w 361950"/>
                <a:gd name="connsiteY15" fmla="*/ 226218 h 243813"/>
                <a:gd name="connsiteX16" fmla="*/ 123825 w 361950"/>
                <a:gd name="connsiteY16" fmla="*/ 240506 h 243813"/>
                <a:gd name="connsiteX17" fmla="*/ 16669 w 361950"/>
                <a:gd name="connsiteY17" fmla="*/ 242887 h 243813"/>
                <a:gd name="connsiteX18" fmla="*/ 0 w 361950"/>
                <a:gd name="connsiteY18" fmla="*/ 230980 h 243813"/>
                <a:gd name="connsiteX0" fmla="*/ 0 w 361950"/>
                <a:gd name="connsiteY0" fmla="*/ 230980 h 248321"/>
                <a:gd name="connsiteX1" fmla="*/ 90487 w 361950"/>
                <a:gd name="connsiteY1" fmla="*/ 221456 h 248321"/>
                <a:gd name="connsiteX2" fmla="*/ 161925 w 361950"/>
                <a:gd name="connsiteY2" fmla="*/ 211931 h 248321"/>
                <a:gd name="connsiteX3" fmla="*/ 252412 w 361950"/>
                <a:gd name="connsiteY3" fmla="*/ 188118 h 248321"/>
                <a:gd name="connsiteX4" fmla="*/ 285750 w 361950"/>
                <a:gd name="connsiteY4" fmla="*/ 164306 h 248321"/>
                <a:gd name="connsiteX5" fmla="*/ 302419 w 361950"/>
                <a:gd name="connsiteY5" fmla="*/ 135731 h 248321"/>
                <a:gd name="connsiteX6" fmla="*/ 311944 w 361950"/>
                <a:gd name="connsiteY6" fmla="*/ 80962 h 248321"/>
                <a:gd name="connsiteX7" fmla="*/ 311944 w 361950"/>
                <a:gd name="connsiteY7" fmla="*/ 38100 h 248321"/>
                <a:gd name="connsiteX8" fmla="*/ 283369 w 361950"/>
                <a:gd name="connsiteY8" fmla="*/ 4762 h 248321"/>
                <a:gd name="connsiteX9" fmla="*/ 311944 w 361950"/>
                <a:gd name="connsiteY9" fmla="*/ 0 h 248321"/>
                <a:gd name="connsiteX10" fmla="*/ 329396 w 361950"/>
                <a:gd name="connsiteY10" fmla="*/ 1819 h 248321"/>
                <a:gd name="connsiteX11" fmla="*/ 350044 w 361950"/>
                <a:gd name="connsiteY11" fmla="*/ 14287 h 248321"/>
                <a:gd name="connsiteX12" fmla="*/ 361950 w 361950"/>
                <a:gd name="connsiteY12" fmla="*/ 69056 h 248321"/>
                <a:gd name="connsiteX13" fmla="*/ 347662 w 361950"/>
                <a:gd name="connsiteY13" fmla="*/ 150018 h 248321"/>
                <a:gd name="connsiteX14" fmla="*/ 314325 w 361950"/>
                <a:gd name="connsiteY14" fmla="*/ 202406 h 248321"/>
                <a:gd name="connsiteX15" fmla="*/ 235744 w 361950"/>
                <a:gd name="connsiteY15" fmla="*/ 226218 h 248321"/>
                <a:gd name="connsiteX16" fmla="*/ 123825 w 361950"/>
                <a:gd name="connsiteY16" fmla="*/ 240506 h 248321"/>
                <a:gd name="connsiteX17" fmla="*/ 14287 w 361950"/>
                <a:gd name="connsiteY17" fmla="*/ 247650 h 248321"/>
                <a:gd name="connsiteX18" fmla="*/ 0 w 361950"/>
                <a:gd name="connsiteY18" fmla="*/ 230980 h 248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61950" h="248321">
                  <a:moveTo>
                    <a:pt x="0" y="230980"/>
                  </a:moveTo>
                  <a:lnTo>
                    <a:pt x="90487" y="221456"/>
                  </a:lnTo>
                  <a:lnTo>
                    <a:pt x="161925" y="211931"/>
                  </a:lnTo>
                  <a:lnTo>
                    <a:pt x="252412" y="188118"/>
                  </a:lnTo>
                  <a:lnTo>
                    <a:pt x="285750" y="164306"/>
                  </a:lnTo>
                  <a:lnTo>
                    <a:pt x="302419" y="135731"/>
                  </a:lnTo>
                  <a:lnTo>
                    <a:pt x="311944" y="80962"/>
                  </a:lnTo>
                  <a:lnTo>
                    <a:pt x="311944" y="38100"/>
                  </a:lnTo>
                  <a:lnTo>
                    <a:pt x="283369" y="4762"/>
                  </a:lnTo>
                  <a:lnTo>
                    <a:pt x="311944" y="0"/>
                  </a:lnTo>
                  <a:cubicBezTo>
                    <a:pt x="319349" y="3781"/>
                    <a:pt x="321991" y="-1962"/>
                    <a:pt x="329396" y="1819"/>
                  </a:cubicBezTo>
                  <a:lnTo>
                    <a:pt x="350044" y="14287"/>
                  </a:lnTo>
                  <a:lnTo>
                    <a:pt x="361950" y="69056"/>
                  </a:lnTo>
                  <a:lnTo>
                    <a:pt x="347662" y="150018"/>
                  </a:lnTo>
                  <a:lnTo>
                    <a:pt x="314325" y="202406"/>
                  </a:lnTo>
                  <a:lnTo>
                    <a:pt x="235744" y="226218"/>
                  </a:lnTo>
                  <a:lnTo>
                    <a:pt x="123825" y="240506"/>
                  </a:lnTo>
                  <a:cubicBezTo>
                    <a:pt x="101600" y="236537"/>
                    <a:pt x="36512" y="251619"/>
                    <a:pt x="14287" y="247650"/>
                  </a:cubicBezTo>
                  <a:lnTo>
                    <a:pt x="0" y="230980"/>
                  </a:lnTo>
                  <a:close/>
                </a:path>
              </a:pathLst>
            </a:custGeom>
            <a:gradFill flip="none" rotWithShape="1">
              <a:gsLst>
                <a:gs pos="91000">
                  <a:srgbClr val="0A1828"/>
                </a:gs>
                <a:gs pos="0">
                  <a:schemeClr val="tx2"/>
                </a:gs>
                <a:gs pos="78000">
                  <a:schemeClr val="tx2">
                    <a:lumMod val="50000"/>
                  </a:schemeClr>
                </a:gs>
              </a:gsLst>
              <a:path path="circle">
                <a:fillToRect t="100000" r="100000"/>
              </a:path>
              <a:tileRect l="-100000" b="-100000"/>
            </a:gra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2497933" y="2579988"/>
              <a:ext cx="680616" cy="437056"/>
            </a:xfrm>
            <a:custGeom>
              <a:avLst/>
              <a:gdLst>
                <a:gd name="connsiteX0" fmla="*/ 38100 w 750093"/>
                <a:gd name="connsiteY0" fmla="*/ 428625 h 428625"/>
                <a:gd name="connsiteX1" fmla="*/ 23812 w 750093"/>
                <a:gd name="connsiteY1" fmla="*/ 342900 h 428625"/>
                <a:gd name="connsiteX2" fmla="*/ 23812 w 750093"/>
                <a:gd name="connsiteY2" fmla="*/ 276225 h 428625"/>
                <a:gd name="connsiteX3" fmla="*/ 38100 w 750093"/>
                <a:gd name="connsiteY3" fmla="*/ 223837 h 428625"/>
                <a:gd name="connsiteX4" fmla="*/ 95250 w 750093"/>
                <a:gd name="connsiteY4" fmla="*/ 180975 h 428625"/>
                <a:gd name="connsiteX5" fmla="*/ 154781 w 750093"/>
                <a:gd name="connsiteY5" fmla="*/ 147637 h 428625"/>
                <a:gd name="connsiteX6" fmla="*/ 259556 w 750093"/>
                <a:gd name="connsiteY6" fmla="*/ 111919 h 428625"/>
                <a:gd name="connsiteX7" fmla="*/ 390525 w 750093"/>
                <a:gd name="connsiteY7" fmla="*/ 88106 h 428625"/>
                <a:gd name="connsiteX8" fmla="*/ 533400 w 750093"/>
                <a:gd name="connsiteY8" fmla="*/ 66675 h 428625"/>
                <a:gd name="connsiteX9" fmla="*/ 676275 w 750093"/>
                <a:gd name="connsiteY9" fmla="*/ 47625 h 428625"/>
                <a:gd name="connsiteX10" fmla="*/ 740568 w 750093"/>
                <a:gd name="connsiteY10" fmla="*/ 40481 h 428625"/>
                <a:gd name="connsiteX11" fmla="*/ 750093 w 750093"/>
                <a:gd name="connsiteY11" fmla="*/ 0 h 428625"/>
                <a:gd name="connsiteX12" fmla="*/ 604837 w 750093"/>
                <a:gd name="connsiteY12" fmla="*/ 21431 h 428625"/>
                <a:gd name="connsiteX13" fmla="*/ 457200 w 750093"/>
                <a:gd name="connsiteY13" fmla="*/ 40481 h 428625"/>
                <a:gd name="connsiteX14" fmla="*/ 304800 w 750093"/>
                <a:gd name="connsiteY14" fmla="*/ 61912 h 428625"/>
                <a:gd name="connsiteX15" fmla="*/ 180975 w 750093"/>
                <a:gd name="connsiteY15" fmla="*/ 88106 h 428625"/>
                <a:gd name="connsiteX16" fmla="*/ 85725 w 750093"/>
                <a:gd name="connsiteY16" fmla="*/ 135731 h 428625"/>
                <a:gd name="connsiteX17" fmla="*/ 28575 w 750093"/>
                <a:gd name="connsiteY17" fmla="*/ 190500 h 428625"/>
                <a:gd name="connsiteX18" fmla="*/ 0 w 750093"/>
                <a:gd name="connsiteY18" fmla="*/ 254794 h 428625"/>
                <a:gd name="connsiteX19" fmla="*/ 4762 w 750093"/>
                <a:gd name="connsiteY19" fmla="*/ 323850 h 428625"/>
                <a:gd name="connsiteX20" fmla="*/ 38100 w 750093"/>
                <a:gd name="connsiteY20" fmla="*/ 428625 h 428625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38100 w 750093"/>
                <a:gd name="connsiteY3" fmla="*/ 223837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0093"/>
                <a:gd name="connsiteY0" fmla="*/ 428625 h 481012"/>
                <a:gd name="connsiteX1" fmla="*/ 23812 w 750093"/>
                <a:gd name="connsiteY1" fmla="*/ 342900 h 481012"/>
                <a:gd name="connsiteX2" fmla="*/ 23812 w 750093"/>
                <a:gd name="connsiteY2" fmla="*/ 276225 h 481012"/>
                <a:gd name="connsiteX3" fmla="*/ 47625 w 750093"/>
                <a:gd name="connsiteY3" fmla="*/ 219074 h 481012"/>
                <a:gd name="connsiteX4" fmla="*/ 95250 w 750093"/>
                <a:gd name="connsiteY4" fmla="*/ 180975 h 481012"/>
                <a:gd name="connsiteX5" fmla="*/ 154781 w 750093"/>
                <a:gd name="connsiteY5" fmla="*/ 147637 h 481012"/>
                <a:gd name="connsiteX6" fmla="*/ 259556 w 750093"/>
                <a:gd name="connsiteY6" fmla="*/ 111919 h 481012"/>
                <a:gd name="connsiteX7" fmla="*/ 390525 w 750093"/>
                <a:gd name="connsiteY7" fmla="*/ 88106 h 481012"/>
                <a:gd name="connsiteX8" fmla="*/ 533400 w 750093"/>
                <a:gd name="connsiteY8" fmla="*/ 66675 h 481012"/>
                <a:gd name="connsiteX9" fmla="*/ 676275 w 750093"/>
                <a:gd name="connsiteY9" fmla="*/ 47625 h 481012"/>
                <a:gd name="connsiteX10" fmla="*/ 740568 w 750093"/>
                <a:gd name="connsiteY10" fmla="*/ 40481 h 481012"/>
                <a:gd name="connsiteX11" fmla="*/ 750093 w 750093"/>
                <a:gd name="connsiteY11" fmla="*/ 0 h 481012"/>
                <a:gd name="connsiteX12" fmla="*/ 604837 w 750093"/>
                <a:gd name="connsiteY12" fmla="*/ 21431 h 481012"/>
                <a:gd name="connsiteX13" fmla="*/ 457200 w 750093"/>
                <a:gd name="connsiteY13" fmla="*/ 40481 h 481012"/>
                <a:gd name="connsiteX14" fmla="*/ 304800 w 750093"/>
                <a:gd name="connsiteY14" fmla="*/ 61912 h 481012"/>
                <a:gd name="connsiteX15" fmla="*/ 180975 w 750093"/>
                <a:gd name="connsiteY15" fmla="*/ 88106 h 481012"/>
                <a:gd name="connsiteX16" fmla="*/ 85725 w 750093"/>
                <a:gd name="connsiteY16" fmla="*/ 135731 h 481012"/>
                <a:gd name="connsiteX17" fmla="*/ 28575 w 750093"/>
                <a:gd name="connsiteY17" fmla="*/ 190500 h 481012"/>
                <a:gd name="connsiteX18" fmla="*/ 0 w 750093"/>
                <a:gd name="connsiteY18" fmla="*/ 254794 h 481012"/>
                <a:gd name="connsiteX19" fmla="*/ 4762 w 750093"/>
                <a:gd name="connsiteY19" fmla="*/ 323850 h 481012"/>
                <a:gd name="connsiteX20" fmla="*/ 33337 w 750093"/>
                <a:gd name="connsiteY20" fmla="*/ 481012 h 481012"/>
                <a:gd name="connsiteX21" fmla="*/ 38100 w 750093"/>
                <a:gd name="connsiteY21" fmla="*/ 428625 h 481012"/>
                <a:gd name="connsiteX0" fmla="*/ 38100 w 753204"/>
                <a:gd name="connsiteY0" fmla="*/ 429006 h 481393"/>
                <a:gd name="connsiteX1" fmla="*/ 23812 w 753204"/>
                <a:gd name="connsiteY1" fmla="*/ 343281 h 481393"/>
                <a:gd name="connsiteX2" fmla="*/ 23812 w 753204"/>
                <a:gd name="connsiteY2" fmla="*/ 276606 h 481393"/>
                <a:gd name="connsiteX3" fmla="*/ 47625 w 753204"/>
                <a:gd name="connsiteY3" fmla="*/ 219455 h 481393"/>
                <a:gd name="connsiteX4" fmla="*/ 95250 w 753204"/>
                <a:gd name="connsiteY4" fmla="*/ 181356 h 481393"/>
                <a:gd name="connsiteX5" fmla="*/ 154781 w 753204"/>
                <a:gd name="connsiteY5" fmla="*/ 148018 h 481393"/>
                <a:gd name="connsiteX6" fmla="*/ 259556 w 753204"/>
                <a:gd name="connsiteY6" fmla="*/ 112300 h 481393"/>
                <a:gd name="connsiteX7" fmla="*/ 390525 w 753204"/>
                <a:gd name="connsiteY7" fmla="*/ 88487 h 481393"/>
                <a:gd name="connsiteX8" fmla="*/ 533400 w 753204"/>
                <a:gd name="connsiteY8" fmla="*/ 67056 h 481393"/>
                <a:gd name="connsiteX9" fmla="*/ 676275 w 753204"/>
                <a:gd name="connsiteY9" fmla="*/ 48006 h 481393"/>
                <a:gd name="connsiteX10" fmla="*/ 700087 w 753204"/>
                <a:gd name="connsiteY10" fmla="*/ 40862 h 481393"/>
                <a:gd name="connsiteX11" fmla="*/ 750093 w 753204"/>
                <a:gd name="connsiteY11" fmla="*/ 381 h 481393"/>
                <a:gd name="connsiteX12" fmla="*/ 604837 w 753204"/>
                <a:gd name="connsiteY12" fmla="*/ 21812 h 481393"/>
                <a:gd name="connsiteX13" fmla="*/ 457200 w 753204"/>
                <a:gd name="connsiteY13" fmla="*/ 40862 h 481393"/>
                <a:gd name="connsiteX14" fmla="*/ 304800 w 753204"/>
                <a:gd name="connsiteY14" fmla="*/ 62293 h 481393"/>
                <a:gd name="connsiteX15" fmla="*/ 180975 w 753204"/>
                <a:gd name="connsiteY15" fmla="*/ 88487 h 481393"/>
                <a:gd name="connsiteX16" fmla="*/ 85725 w 753204"/>
                <a:gd name="connsiteY16" fmla="*/ 136112 h 481393"/>
                <a:gd name="connsiteX17" fmla="*/ 28575 w 753204"/>
                <a:gd name="connsiteY17" fmla="*/ 190881 h 481393"/>
                <a:gd name="connsiteX18" fmla="*/ 0 w 753204"/>
                <a:gd name="connsiteY18" fmla="*/ 255175 h 481393"/>
                <a:gd name="connsiteX19" fmla="*/ 4762 w 753204"/>
                <a:gd name="connsiteY19" fmla="*/ 324231 h 481393"/>
                <a:gd name="connsiteX20" fmla="*/ 33337 w 753204"/>
                <a:gd name="connsiteY20" fmla="*/ 481393 h 481393"/>
                <a:gd name="connsiteX21" fmla="*/ 38100 w 753204"/>
                <a:gd name="connsiteY21" fmla="*/ 429006 h 481393"/>
                <a:gd name="connsiteX0" fmla="*/ 38100 w 721452"/>
                <a:gd name="connsiteY0" fmla="*/ 422012 h 474399"/>
                <a:gd name="connsiteX1" fmla="*/ 23812 w 721452"/>
                <a:gd name="connsiteY1" fmla="*/ 336287 h 474399"/>
                <a:gd name="connsiteX2" fmla="*/ 23812 w 721452"/>
                <a:gd name="connsiteY2" fmla="*/ 269612 h 474399"/>
                <a:gd name="connsiteX3" fmla="*/ 47625 w 721452"/>
                <a:gd name="connsiteY3" fmla="*/ 212461 h 474399"/>
                <a:gd name="connsiteX4" fmla="*/ 95250 w 721452"/>
                <a:gd name="connsiteY4" fmla="*/ 174362 h 474399"/>
                <a:gd name="connsiteX5" fmla="*/ 154781 w 721452"/>
                <a:gd name="connsiteY5" fmla="*/ 141024 h 474399"/>
                <a:gd name="connsiteX6" fmla="*/ 259556 w 721452"/>
                <a:gd name="connsiteY6" fmla="*/ 105306 h 474399"/>
                <a:gd name="connsiteX7" fmla="*/ 390525 w 721452"/>
                <a:gd name="connsiteY7" fmla="*/ 81493 h 474399"/>
                <a:gd name="connsiteX8" fmla="*/ 533400 w 721452"/>
                <a:gd name="connsiteY8" fmla="*/ 60062 h 474399"/>
                <a:gd name="connsiteX9" fmla="*/ 676275 w 721452"/>
                <a:gd name="connsiteY9" fmla="*/ 41012 h 474399"/>
                <a:gd name="connsiteX10" fmla="*/ 700087 w 721452"/>
                <a:gd name="connsiteY10" fmla="*/ 33868 h 474399"/>
                <a:gd name="connsiteX11" fmla="*/ 714374 w 721452"/>
                <a:gd name="connsiteY11" fmla="*/ 530 h 474399"/>
                <a:gd name="connsiteX12" fmla="*/ 604837 w 721452"/>
                <a:gd name="connsiteY12" fmla="*/ 14818 h 474399"/>
                <a:gd name="connsiteX13" fmla="*/ 457200 w 721452"/>
                <a:gd name="connsiteY13" fmla="*/ 33868 h 474399"/>
                <a:gd name="connsiteX14" fmla="*/ 304800 w 721452"/>
                <a:gd name="connsiteY14" fmla="*/ 55299 h 474399"/>
                <a:gd name="connsiteX15" fmla="*/ 180975 w 721452"/>
                <a:gd name="connsiteY15" fmla="*/ 81493 h 474399"/>
                <a:gd name="connsiteX16" fmla="*/ 85725 w 721452"/>
                <a:gd name="connsiteY16" fmla="*/ 129118 h 474399"/>
                <a:gd name="connsiteX17" fmla="*/ 28575 w 721452"/>
                <a:gd name="connsiteY17" fmla="*/ 183887 h 474399"/>
                <a:gd name="connsiteX18" fmla="*/ 0 w 721452"/>
                <a:gd name="connsiteY18" fmla="*/ 248181 h 474399"/>
                <a:gd name="connsiteX19" fmla="*/ 4762 w 721452"/>
                <a:gd name="connsiteY19" fmla="*/ 317237 h 474399"/>
                <a:gd name="connsiteX20" fmla="*/ 33337 w 721452"/>
                <a:gd name="connsiteY20" fmla="*/ 474399 h 474399"/>
                <a:gd name="connsiteX21" fmla="*/ 38100 w 721452"/>
                <a:gd name="connsiteY21" fmla="*/ 422012 h 474399"/>
                <a:gd name="connsiteX0" fmla="*/ 38100 w 714889"/>
                <a:gd name="connsiteY0" fmla="*/ 424328 h 476715"/>
                <a:gd name="connsiteX1" fmla="*/ 23812 w 714889"/>
                <a:gd name="connsiteY1" fmla="*/ 338603 h 476715"/>
                <a:gd name="connsiteX2" fmla="*/ 23812 w 714889"/>
                <a:gd name="connsiteY2" fmla="*/ 271928 h 476715"/>
                <a:gd name="connsiteX3" fmla="*/ 47625 w 714889"/>
                <a:gd name="connsiteY3" fmla="*/ 214777 h 476715"/>
                <a:gd name="connsiteX4" fmla="*/ 95250 w 714889"/>
                <a:gd name="connsiteY4" fmla="*/ 176678 h 476715"/>
                <a:gd name="connsiteX5" fmla="*/ 154781 w 714889"/>
                <a:gd name="connsiteY5" fmla="*/ 143340 h 476715"/>
                <a:gd name="connsiteX6" fmla="*/ 259556 w 714889"/>
                <a:gd name="connsiteY6" fmla="*/ 107622 h 476715"/>
                <a:gd name="connsiteX7" fmla="*/ 390525 w 714889"/>
                <a:gd name="connsiteY7" fmla="*/ 83809 h 476715"/>
                <a:gd name="connsiteX8" fmla="*/ 533400 w 714889"/>
                <a:gd name="connsiteY8" fmla="*/ 62378 h 476715"/>
                <a:gd name="connsiteX9" fmla="*/ 676275 w 714889"/>
                <a:gd name="connsiteY9" fmla="*/ 43328 h 476715"/>
                <a:gd name="connsiteX10" fmla="*/ 700087 w 714889"/>
                <a:gd name="connsiteY10" fmla="*/ 36184 h 476715"/>
                <a:gd name="connsiteX11" fmla="*/ 704849 w 714889"/>
                <a:gd name="connsiteY11" fmla="*/ 465 h 476715"/>
                <a:gd name="connsiteX12" fmla="*/ 604837 w 714889"/>
                <a:gd name="connsiteY12" fmla="*/ 17134 h 476715"/>
                <a:gd name="connsiteX13" fmla="*/ 457200 w 714889"/>
                <a:gd name="connsiteY13" fmla="*/ 36184 h 476715"/>
                <a:gd name="connsiteX14" fmla="*/ 304800 w 714889"/>
                <a:gd name="connsiteY14" fmla="*/ 57615 h 476715"/>
                <a:gd name="connsiteX15" fmla="*/ 180975 w 714889"/>
                <a:gd name="connsiteY15" fmla="*/ 83809 h 476715"/>
                <a:gd name="connsiteX16" fmla="*/ 85725 w 714889"/>
                <a:gd name="connsiteY16" fmla="*/ 131434 h 476715"/>
                <a:gd name="connsiteX17" fmla="*/ 28575 w 714889"/>
                <a:gd name="connsiteY17" fmla="*/ 186203 h 476715"/>
                <a:gd name="connsiteX18" fmla="*/ 0 w 714889"/>
                <a:gd name="connsiteY18" fmla="*/ 250497 h 476715"/>
                <a:gd name="connsiteX19" fmla="*/ 4762 w 714889"/>
                <a:gd name="connsiteY19" fmla="*/ 319553 h 476715"/>
                <a:gd name="connsiteX20" fmla="*/ 33337 w 714889"/>
                <a:gd name="connsiteY20" fmla="*/ 476715 h 476715"/>
                <a:gd name="connsiteX21" fmla="*/ 38100 w 714889"/>
                <a:gd name="connsiteY21" fmla="*/ 424328 h 476715"/>
                <a:gd name="connsiteX0" fmla="*/ 38100 w 708082"/>
                <a:gd name="connsiteY0" fmla="*/ 428834 h 481221"/>
                <a:gd name="connsiteX1" fmla="*/ 23812 w 708082"/>
                <a:gd name="connsiteY1" fmla="*/ 343109 h 481221"/>
                <a:gd name="connsiteX2" fmla="*/ 23812 w 708082"/>
                <a:gd name="connsiteY2" fmla="*/ 276434 h 481221"/>
                <a:gd name="connsiteX3" fmla="*/ 47625 w 708082"/>
                <a:gd name="connsiteY3" fmla="*/ 219283 h 481221"/>
                <a:gd name="connsiteX4" fmla="*/ 95250 w 708082"/>
                <a:gd name="connsiteY4" fmla="*/ 181184 h 481221"/>
                <a:gd name="connsiteX5" fmla="*/ 154781 w 708082"/>
                <a:gd name="connsiteY5" fmla="*/ 147846 h 481221"/>
                <a:gd name="connsiteX6" fmla="*/ 259556 w 708082"/>
                <a:gd name="connsiteY6" fmla="*/ 112128 h 481221"/>
                <a:gd name="connsiteX7" fmla="*/ 390525 w 708082"/>
                <a:gd name="connsiteY7" fmla="*/ 88315 h 481221"/>
                <a:gd name="connsiteX8" fmla="*/ 533400 w 708082"/>
                <a:gd name="connsiteY8" fmla="*/ 66884 h 481221"/>
                <a:gd name="connsiteX9" fmla="*/ 676275 w 708082"/>
                <a:gd name="connsiteY9" fmla="*/ 47834 h 481221"/>
                <a:gd name="connsiteX10" fmla="*/ 700087 w 708082"/>
                <a:gd name="connsiteY10" fmla="*/ 40690 h 481221"/>
                <a:gd name="connsiteX11" fmla="*/ 704849 w 708082"/>
                <a:gd name="connsiteY11" fmla="*/ 4971 h 481221"/>
                <a:gd name="connsiteX12" fmla="*/ 604837 w 708082"/>
                <a:gd name="connsiteY12" fmla="*/ 21640 h 481221"/>
                <a:gd name="connsiteX13" fmla="*/ 457200 w 708082"/>
                <a:gd name="connsiteY13" fmla="*/ 40690 h 481221"/>
                <a:gd name="connsiteX14" fmla="*/ 304800 w 708082"/>
                <a:gd name="connsiteY14" fmla="*/ 62121 h 481221"/>
                <a:gd name="connsiteX15" fmla="*/ 180975 w 708082"/>
                <a:gd name="connsiteY15" fmla="*/ 88315 h 481221"/>
                <a:gd name="connsiteX16" fmla="*/ 85725 w 708082"/>
                <a:gd name="connsiteY16" fmla="*/ 135940 h 481221"/>
                <a:gd name="connsiteX17" fmla="*/ 28575 w 708082"/>
                <a:gd name="connsiteY17" fmla="*/ 190709 h 481221"/>
                <a:gd name="connsiteX18" fmla="*/ 0 w 708082"/>
                <a:gd name="connsiteY18" fmla="*/ 255003 h 481221"/>
                <a:gd name="connsiteX19" fmla="*/ 4762 w 708082"/>
                <a:gd name="connsiteY19" fmla="*/ 324059 h 481221"/>
                <a:gd name="connsiteX20" fmla="*/ 33337 w 708082"/>
                <a:gd name="connsiteY20" fmla="*/ 481221 h 481221"/>
                <a:gd name="connsiteX21" fmla="*/ 38100 w 708082"/>
                <a:gd name="connsiteY21" fmla="*/ 428834 h 481221"/>
                <a:gd name="connsiteX0" fmla="*/ 38100 w 714672"/>
                <a:gd name="connsiteY0" fmla="*/ 423917 h 476304"/>
                <a:gd name="connsiteX1" fmla="*/ 23812 w 714672"/>
                <a:gd name="connsiteY1" fmla="*/ 338192 h 476304"/>
                <a:gd name="connsiteX2" fmla="*/ 23812 w 714672"/>
                <a:gd name="connsiteY2" fmla="*/ 271517 h 476304"/>
                <a:gd name="connsiteX3" fmla="*/ 47625 w 714672"/>
                <a:gd name="connsiteY3" fmla="*/ 214366 h 476304"/>
                <a:gd name="connsiteX4" fmla="*/ 95250 w 714672"/>
                <a:gd name="connsiteY4" fmla="*/ 176267 h 476304"/>
                <a:gd name="connsiteX5" fmla="*/ 154781 w 714672"/>
                <a:gd name="connsiteY5" fmla="*/ 142929 h 476304"/>
                <a:gd name="connsiteX6" fmla="*/ 259556 w 714672"/>
                <a:gd name="connsiteY6" fmla="*/ 107211 h 476304"/>
                <a:gd name="connsiteX7" fmla="*/ 390525 w 714672"/>
                <a:gd name="connsiteY7" fmla="*/ 83398 h 476304"/>
                <a:gd name="connsiteX8" fmla="*/ 533400 w 714672"/>
                <a:gd name="connsiteY8" fmla="*/ 61967 h 476304"/>
                <a:gd name="connsiteX9" fmla="*/ 676275 w 714672"/>
                <a:gd name="connsiteY9" fmla="*/ 42917 h 476304"/>
                <a:gd name="connsiteX10" fmla="*/ 700087 w 714672"/>
                <a:gd name="connsiteY10" fmla="*/ 35773 h 476304"/>
                <a:gd name="connsiteX11" fmla="*/ 704849 w 714672"/>
                <a:gd name="connsiteY11" fmla="*/ 54 h 476304"/>
                <a:gd name="connsiteX12" fmla="*/ 604837 w 714672"/>
                <a:gd name="connsiteY12" fmla="*/ 16723 h 476304"/>
                <a:gd name="connsiteX13" fmla="*/ 457200 w 714672"/>
                <a:gd name="connsiteY13" fmla="*/ 35773 h 476304"/>
                <a:gd name="connsiteX14" fmla="*/ 304800 w 714672"/>
                <a:gd name="connsiteY14" fmla="*/ 57204 h 476304"/>
                <a:gd name="connsiteX15" fmla="*/ 180975 w 714672"/>
                <a:gd name="connsiteY15" fmla="*/ 83398 h 476304"/>
                <a:gd name="connsiteX16" fmla="*/ 85725 w 714672"/>
                <a:gd name="connsiteY16" fmla="*/ 131023 h 476304"/>
                <a:gd name="connsiteX17" fmla="*/ 28575 w 714672"/>
                <a:gd name="connsiteY17" fmla="*/ 185792 h 476304"/>
                <a:gd name="connsiteX18" fmla="*/ 0 w 714672"/>
                <a:gd name="connsiteY18" fmla="*/ 250086 h 476304"/>
                <a:gd name="connsiteX19" fmla="*/ 4762 w 714672"/>
                <a:gd name="connsiteY19" fmla="*/ 319142 h 476304"/>
                <a:gd name="connsiteX20" fmla="*/ 33337 w 714672"/>
                <a:gd name="connsiteY20" fmla="*/ 476304 h 476304"/>
                <a:gd name="connsiteX21" fmla="*/ 38100 w 7146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76275 w 710072"/>
                <a:gd name="connsiteY9" fmla="*/ 42917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0072"/>
                <a:gd name="connsiteY0" fmla="*/ 423917 h 476304"/>
                <a:gd name="connsiteX1" fmla="*/ 23812 w 710072"/>
                <a:gd name="connsiteY1" fmla="*/ 338192 h 476304"/>
                <a:gd name="connsiteX2" fmla="*/ 23812 w 710072"/>
                <a:gd name="connsiteY2" fmla="*/ 271517 h 476304"/>
                <a:gd name="connsiteX3" fmla="*/ 47625 w 710072"/>
                <a:gd name="connsiteY3" fmla="*/ 214366 h 476304"/>
                <a:gd name="connsiteX4" fmla="*/ 95250 w 710072"/>
                <a:gd name="connsiteY4" fmla="*/ 176267 h 476304"/>
                <a:gd name="connsiteX5" fmla="*/ 154781 w 710072"/>
                <a:gd name="connsiteY5" fmla="*/ 142929 h 476304"/>
                <a:gd name="connsiteX6" fmla="*/ 259556 w 710072"/>
                <a:gd name="connsiteY6" fmla="*/ 107211 h 476304"/>
                <a:gd name="connsiteX7" fmla="*/ 390525 w 710072"/>
                <a:gd name="connsiteY7" fmla="*/ 83398 h 476304"/>
                <a:gd name="connsiteX8" fmla="*/ 533400 w 710072"/>
                <a:gd name="connsiteY8" fmla="*/ 61967 h 476304"/>
                <a:gd name="connsiteX9" fmla="*/ 623887 w 710072"/>
                <a:gd name="connsiteY9" fmla="*/ 50061 h 476304"/>
                <a:gd name="connsiteX10" fmla="*/ 700087 w 710072"/>
                <a:gd name="connsiteY10" fmla="*/ 35773 h 476304"/>
                <a:gd name="connsiteX11" fmla="*/ 704849 w 710072"/>
                <a:gd name="connsiteY11" fmla="*/ 54 h 476304"/>
                <a:gd name="connsiteX12" fmla="*/ 604837 w 710072"/>
                <a:gd name="connsiteY12" fmla="*/ 16723 h 476304"/>
                <a:gd name="connsiteX13" fmla="*/ 457200 w 710072"/>
                <a:gd name="connsiteY13" fmla="*/ 35773 h 476304"/>
                <a:gd name="connsiteX14" fmla="*/ 304800 w 710072"/>
                <a:gd name="connsiteY14" fmla="*/ 57204 h 476304"/>
                <a:gd name="connsiteX15" fmla="*/ 180975 w 710072"/>
                <a:gd name="connsiteY15" fmla="*/ 83398 h 476304"/>
                <a:gd name="connsiteX16" fmla="*/ 85725 w 710072"/>
                <a:gd name="connsiteY16" fmla="*/ 131023 h 476304"/>
                <a:gd name="connsiteX17" fmla="*/ 28575 w 710072"/>
                <a:gd name="connsiteY17" fmla="*/ 185792 h 476304"/>
                <a:gd name="connsiteX18" fmla="*/ 0 w 710072"/>
                <a:gd name="connsiteY18" fmla="*/ 250086 h 476304"/>
                <a:gd name="connsiteX19" fmla="*/ 4762 w 710072"/>
                <a:gd name="connsiteY19" fmla="*/ 319142 h 476304"/>
                <a:gd name="connsiteX20" fmla="*/ 33337 w 710072"/>
                <a:gd name="connsiteY20" fmla="*/ 476304 h 476304"/>
                <a:gd name="connsiteX21" fmla="*/ 38100 w 710072"/>
                <a:gd name="connsiteY21" fmla="*/ 423917 h 476304"/>
                <a:gd name="connsiteX0" fmla="*/ 38100 w 711223"/>
                <a:gd name="connsiteY0" fmla="*/ 424328 h 476715"/>
                <a:gd name="connsiteX1" fmla="*/ 23812 w 711223"/>
                <a:gd name="connsiteY1" fmla="*/ 338603 h 476715"/>
                <a:gd name="connsiteX2" fmla="*/ 23812 w 711223"/>
                <a:gd name="connsiteY2" fmla="*/ 271928 h 476715"/>
                <a:gd name="connsiteX3" fmla="*/ 47625 w 711223"/>
                <a:gd name="connsiteY3" fmla="*/ 214777 h 476715"/>
                <a:gd name="connsiteX4" fmla="*/ 95250 w 711223"/>
                <a:gd name="connsiteY4" fmla="*/ 176678 h 476715"/>
                <a:gd name="connsiteX5" fmla="*/ 154781 w 711223"/>
                <a:gd name="connsiteY5" fmla="*/ 143340 h 476715"/>
                <a:gd name="connsiteX6" fmla="*/ 259556 w 711223"/>
                <a:gd name="connsiteY6" fmla="*/ 107622 h 476715"/>
                <a:gd name="connsiteX7" fmla="*/ 390525 w 711223"/>
                <a:gd name="connsiteY7" fmla="*/ 83809 h 476715"/>
                <a:gd name="connsiteX8" fmla="*/ 533400 w 711223"/>
                <a:gd name="connsiteY8" fmla="*/ 62378 h 476715"/>
                <a:gd name="connsiteX9" fmla="*/ 623887 w 711223"/>
                <a:gd name="connsiteY9" fmla="*/ 50472 h 476715"/>
                <a:gd name="connsiteX10" fmla="*/ 690562 w 711223"/>
                <a:gd name="connsiteY10" fmla="*/ 36184 h 476715"/>
                <a:gd name="connsiteX11" fmla="*/ 704849 w 711223"/>
                <a:gd name="connsiteY11" fmla="*/ 465 h 476715"/>
                <a:gd name="connsiteX12" fmla="*/ 604837 w 711223"/>
                <a:gd name="connsiteY12" fmla="*/ 17134 h 476715"/>
                <a:gd name="connsiteX13" fmla="*/ 457200 w 711223"/>
                <a:gd name="connsiteY13" fmla="*/ 36184 h 476715"/>
                <a:gd name="connsiteX14" fmla="*/ 304800 w 711223"/>
                <a:gd name="connsiteY14" fmla="*/ 57615 h 476715"/>
                <a:gd name="connsiteX15" fmla="*/ 180975 w 711223"/>
                <a:gd name="connsiteY15" fmla="*/ 83809 h 476715"/>
                <a:gd name="connsiteX16" fmla="*/ 85725 w 711223"/>
                <a:gd name="connsiteY16" fmla="*/ 131434 h 476715"/>
                <a:gd name="connsiteX17" fmla="*/ 28575 w 711223"/>
                <a:gd name="connsiteY17" fmla="*/ 186203 h 476715"/>
                <a:gd name="connsiteX18" fmla="*/ 0 w 711223"/>
                <a:gd name="connsiteY18" fmla="*/ 250497 h 476715"/>
                <a:gd name="connsiteX19" fmla="*/ 4762 w 711223"/>
                <a:gd name="connsiteY19" fmla="*/ 319553 h 476715"/>
                <a:gd name="connsiteX20" fmla="*/ 33337 w 711223"/>
                <a:gd name="connsiteY20" fmla="*/ 476715 h 476715"/>
                <a:gd name="connsiteX21" fmla="*/ 38100 w 711223"/>
                <a:gd name="connsiteY21" fmla="*/ 424328 h 476715"/>
                <a:gd name="connsiteX0" fmla="*/ 38100 w 703377"/>
                <a:gd name="connsiteY0" fmla="*/ 417449 h 469836"/>
                <a:gd name="connsiteX1" fmla="*/ 23812 w 703377"/>
                <a:gd name="connsiteY1" fmla="*/ 331724 h 469836"/>
                <a:gd name="connsiteX2" fmla="*/ 23812 w 703377"/>
                <a:gd name="connsiteY2" fmla="*/ 265049 h 469836"/>
                <a:gd name="connsiteX3" fmla="*/ 47625 w 703377"/>
                <a:gd name="connsiteY3" fmla="*/ 207898 h 469836"/>
                <a:gd name="connsiteX4" fmla="*/ 95250 w 703377"/>
                <a:gd name="connsiteY4" fmla="*/ 169799 h 469836"/>
                <a:gd name="connsiteX5" fmla="*/ 154781 w 703377"/>
                <a:gd name="connsiteY5" fmla="*/ 136461 h 469836"/>
                <a:gd name="connsiteX6" fmla="*/ 259556 w 703377"/>
                <a:gd name="connsiteY6" fmla="*/ 100743 h 469836"/>
                <a:gd name="connsiteX7" fmla="*/ 390525 w 703377"/>
                <a:gd name="connsiteY7" fmla="*/ 76930 h 469836"/>
                <a:gd name="connsiteX8" fmla="*/ 533400 w 703377"/>
                <a:gd name="connsiteY8" fmla="*/ 55499 h 469836"/>
                <a:gd name="connsiteX9" fmla="*/ 623887 w 703377"/>
                <a:gd name="connsiteY9" fmla="*/ 43593 h 469836"/>
                <a:gd name="connsiteX10" fmla="*/ 690562 w 703377"/>
                <a:gd name="connsiteY10" fmla="*/ 29305 h 469836"/>
                <a:gd name="connsiteX11" fmla="*/ 692942 w 703377"/>
                <a:gd name="connsiteY11" fmla="*/ 730 h 469836"/>
                <a:gd name="connsiteX12" fmla="*/ 604837 w 703377"/>
                <a:gd name="connsiteY12" fmla="*/ 10255 h 469836"/>
                <a:gd name="connsiteX13" fmla="*/ 457200 w 703377"/>
                <a:gd name="connsiteY13" fmla="*/ 29305 h 469836"/>
                <a:gd name="connsiteX14" fmla="*/ 304800 w 703377"/>
                <a:gd name="connsiteY14" fmla="*/ 50736 h 469836"/>
                <a:gd name="connsiteX15" fmla="*/ 180975 w 703377"/>
                <a:gd name="connsiteY15" fmla="*/ 76930 h 469836"/>
                <a:gd name="connsiteX16" fmla="*/ 85725 w 703377"/>
                <a:gd name="connsiteY16" fmla="*/ 124555 h 469836"/>
                <a:gd name="connsiteX17" fmla="*/ 28575 w 703377"/>
                <a:gd name="connsiteY17" fmla="*/ 179324 h 469836"/>
                <a:gd name="connsiteX18" fmla="*/ 0 w 703377"/>
                <a:gd name="connsiteY18" fmla="*/ 243618 h 469836"/>
                <a:gd name="connsiteX19" fmla="*/ 4762 w 703377"/>
                <a:gd name="connsiteY19" fmla="*/ 312674 h 469836"/>
                <a:gd name="connsiteX20" fmla="*/ 33337 w 703377"/>
                <a:gd name="connsiteY20" fmla="*/ 469836 h 469836"/>
                <a:gd name="connsiteX21" fmla="*/ 38100 w 703377"/>
                <a:gd name="connsiteY21" fmla="*/ 417449 h 469836"/>
                <a:gd name="connsiteX0" fmla="*/ 38100 w 698061"/>
                <a:gd name="connsiteY0" fmla="*/ 421928 h 474315"/>
                <a:gd name="connsiteX1" fmla="*/ 23812 w 698061"/>
                <a:gd name="connsiteY1" fmla="*/ 336203 h 474315"/>
                <a:gd name="connsiteX2" fmla="*/ 23812 w 698061"/>
                <a:gd name="connsiteY2" fmla="*/ 269528 h 474315"/>
                <a:gd name="connsiteX3" fmla="*/ 47625 w 698061"/>
                <a:gd name="connsiteY3" fmla="*/ 212377 h 474315"/>
                <a:gd name="connsiteX4" fmla="*/ 95250 w 698061"/>
                <a:gd name="connsiteY4" fmla="*/ 174278 h 474315"/>
                <a:gd name="connsiteX5" fmla="*/ 154781 w 698061"/>
                <a:gd name="connsiteY5" fmla="*/ 140940 h 474315"/>
                <a:gd name="connsiteX6" fmla="*/ 259556 w 698061"/>
                <a:gd name="connsiteY6" fmla="*/ 105222 h 474315"/>
                <a:gd name="connsiteX7" fmla="*/ 390525 w 698061"/>
                <a:gd name="connsiteY7" fmla="*/ 81409 h 474315"/>
                <a:gd name="connsiteX8" fmla="*/ 533400 w 698061"/>
                <a:gd name="connsiteY8" fmla="*/ 59978 h 474315"/>
                <a:gd name="connsiteX9" fmla="*/ 623887 w 698061"/>
                <a:gd name="connsiteY9" fmla="*/ 48072 h 474315"/>
                <a:gd name="connsiteX10" fmla="*/ 690562 w 698061"/>
                <a:gd name="connsiteY10" fmla="*/ 33784 h 474315"/>
                <a:gd name="connsiteX11" fmla="*/ 692942 w 698061"/>
                <a:gd name="connsiteY11" fmla="*/ 5209 h 474315"/>
                <a:gd name="connsiteX12" fmla="*/ 604837 w 698061"/>
                <a:gd name="connsiteY12" fmla="*/ 14734 h 474315"/>
                <a:gd name="connsiteX13" fmla="*/ 457200 w 698061"/>
                <a:gd name="connsiteY13" fmla="*/ 33784 h 474315"/>
                <a:gd name="connsiteX14" fmla="*/ 304800 w 698061"/>
                <a:gd name="connsiteY14" fmla="*/ 55215 h 474315"/>
                <a:gd name="connsiteX15" fmla="*/ 180975 w 698061"/>
                <a:gd name="connsiteY15" fmla="*/ 81409 h 474315"/>
                <a:gd name="connsiteX16" fmla="*/ 85725 w 698061"/>
                <a:gd name="connsiteY16" fmla="*/ 129034 h 474315"/>
                <a:gd name="connsiteX17" fmla="*/ 28575 w 698061"/>
                <a:gd name="connsiteY17" fmla="*/ 183803 h 474315"/>
                <a:gd name="connsiteX18" fmla="*/ 0 w 698061"/>
                <a:gd name="connsiteY18" fmla="*/ 248097 h 474315"/>
                <a:gd name="connsiteX19" fmla="*/ 4762 w 698061"/>
                <a:gd name="connsiteY19" fmla="*/ 317153 h 474315"/>
                <a:gd name="connsiteX20" fmla="*/ 33337 w 698061"/>
                <a:gd name="connsiteY20" fmla="*/ 474315 h 474315"/>
                <a:gd name="connsiteX21" fmla="*/ 38100 w 698061"/>
                <a:gd name="connsiteY21" fmla="*/ 421928 h 474315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47625 w 697285"/>
                <a:gd name="connsiteY3" fmla="*/ 208456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23812 w 697285"/>
                <a:gd name="connsiteY2" fmla="*/ 265607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23812 w 697285"/>
                <a:gd name="connsiteY1" fmla="*/ 332282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38100 w 697285"/>
                <a:gd name="connsiteY0" fmla="*/ 418007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38100 w 697285"/>
                <a:gd name="connsiteY21" fmla="*/ 418007 h 470394"/>
                <a:gd name="connsiteX0" fmla="*/ 66675 w 697285"/>
                <a:gd name="connsiteY0" fmla="*/ 382289 h 470394"/>
                <a:gd name="connsiteX1" fmla="*/ 45244 w 697285"/>
                <a:gd name="connsiteY1" fmla="*/ 260845 h 470394"/>
                <a:gd name="connsiteX2" fmla="*/ 45244 w 697285"/>
                <a:gd name="connsiteY2" fmla="*/ 215600 h 470394"/>
                <a:gd name="connsiteX3" fmla="*/ 61913 w 697285"/>
                <a:gd name="connsiteY3" fmla="*/ 187025 h 470394"/>
                <a:gd name="connsiteX4" fmla="*/ 95250 w 697285"/>
                <a:gd name="connsiteY4" fmla="*/ 170357 h 470394"/>
                <a:gd name="connsiteX5" fmla="*/ 154781 w 697285"/>
                <a:gd name="connsiteY5" fmla="*/ 137019 h 470394"/>
                <a:gd name="connsiteX6" fmla="*/ 259556 w 697285"/>
                <a:gd name="connsiteY6" fmla="*/ 101301 h 470394"/>
                <a:gd name="connsiteX7" fmla="*/ 390525 w 697285"/>
                <a:gd name="connsiteY7" fmla="*/ 77488 h 470394"/>
                <a:gd name="connsiteX8" fmla="*/ 533400 w 697285"/>
                <a:gd name="connsiteY8" fmla="*/ 56057 h 470394"/>
                <a:gd name="connsiteX9" fmla="*/ 623887 w 697285"/>
                <a:gd name="connsiteY9" fmla="*/ 44151 h 470394"/>
                <a:gd name="connsiteX10" fmla="*/ 690562 w 697285"/>
                <a:gd name="connsiteY10" fmla="*/ 29863 h 470394"/>
                <a:gd name="connsiteX11" fmla="*/ 692942 w 697285"/>
                <a:gd name="connsiteY11" fmla="*/ 1288 h 470394"/>
                <a:gd name="connsiteX12" fmla="*/ 604837 w 697285"/>
                <a:gd name="connsiteY12" fmla="*/ 10813 h 470394"/>
                <a:gd name="connsiteX13" fmla="*/ 457200 w 697285"/>
                <a:gd name="connsiteY13" fmla="*/ 29863 h 470394"/>
                <a:gd name="connsiteX14" fmla="*/ 304800 w 697285"/>
                <a:gd name="connsiteY14" fmla="*/ 51294 h 470394"/>
                <a:gd name="connsiteX15" fmla="*/ 180975 w 697285"/>
                <a:gd name="connsiteY15" fmla="*/ 77488 h 470394"/>
                <a:gd name="connsiteX16" fmla="*/ 85725 w 697285"/>
                <a:gd name="connsiteY16" fmla="*/ 125113 h 470394"/>
                <a:gd name="connsiteX17" fmla="*/ 28575 w 697285"/>
                <a:gd name="connsiteY17" fmla="*/ 179882 h 470394"/>
                <a:gd name="connsiteX18" fmla="*/ 0 w 697285"/>
                <a:gd name="connsiteY18" fmla="*/ 244176 h 470394"/>
                <a:gd name="connsiteX19" fmla="*/ 4762 w 697285"/>
                <a:gd name="connsiteY19" fmla="*/ 313232 h 470394"/>
                <a:gd name="connsiteX20" fmla="*/ 33337 w 697285"/>
                <a:gd name="connsiteY20" fmla="*/ 470394 h 470394"/>
                <a:gd name="connsiteX21" fmla="*/ 66675 w 697285"/>
                <a:gd name="connsiteY21" fmla="*/ 382289 h 470394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4762 w 697285"/>
                <a:gd name="connsiteY19" fmla="*/ 313232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66675 w 697285"/>
                <a:gd name="connsiteY0" fmla="*/ 382289 h 437056"/>
                <a:gd name="connsiteX1" fmla="*/ 45244 w 697285"/>
                <a:gd name="connsiteY1" fmla="*/ 260845 h 437056"/>
                <a:gd name="connsiteX2" fmla="*/ 45244 w 697285"/>
                <a:gd name="connsiteY2" fmla="*/ 215600 h 437056"/>
                <a:gd name="connsiteX3" fmla="*/ 61913 w 697285"/>
                <a:gd name="connsiteY3" fmla="*/ 187025 h 437056"/>
                <a:gd name="connsiteX4" fmla="*/ 95250 w 697285"/>
                <a:gd name="connsiteY4" fmla="*/ 170357 h 437056"/>
                <a:gd name="connsiteX5" fmla="*/ 154781 w 697285"/>
                <a:gd name="connsiteY5" fmla="*/ 137019 h 437056"/>
                <a:gd name="connsiteX6" fmla="*/ 259556 w 697285"/>
                <a:gd name="connsiteY6" fmla="*/ 101301 h 437056"/>
                <a:gd name="connsiteX7" fmla="*/ 390525 w 697285"/>
                <a:gd name="connsiteY7" fmla="*/ 77488 h 437056"/>
                <a:gd name="connsiteX8" fmla="*/ 533400 w 697285"/>
                <a:gd name="connsiteY8" fmla="*/ 56057 h 437056"/>
                <a:gd name="connsiteX9" fmla="*/ 623887 w 697285"/>
                <a:gd name="connsiteY9" fmla="*/ 44151 h 437056"/>
                <a:gd name="connsiteX10" fmla="*/ 690562 w 697285"/>
                <a:gd name="connsiteY10" fmla="*/ 29863 h 437056"/>
                <a:gd name="connsiteX11" fmla="*/ 692942 w 697285"/>
                <a:gd name="connsiteY11" fmla="*/ 1288 h 437056"/>
                <a:gd name="connsiteX12" fmla="*/ 604837 w 697285"/>
                <a:gd name="connsiteY12" fmla="*/ 10813 h 437056"/>
                <a:gd name="connsiteX13" fmla="*/ 457200 w 697285"/>
                <a:gd name="connsiteY13" fmla="*/ 29863 h 437056"/>
                <a:gd name="connsiteX14" fmla="*/ 304800 w 697285"/>
                <a:gd name="connsiteY14" fmla="*/ 51294 h 437056"/>
                <a:gd name="connsiteX15" fmla="*/ 180975 w 697285"/>
                <a:gd name="connsiteY15" fmla="*/ 77488 h 437056"/>
                <a:gd name="connsiteX16" fmla="*/ 85725 w 697285"/>
                <a:gd name="connsiteY16" fmla="*/ 125113 h 437056"/>
                <a:gd name="connsiteX17" fmla="*/ 28575 w 697285"/>
                <a:gd name="connsiteY17" fmla="*/ 179882 h 437056"/>
                <a:gd name="connsiteX18" fmla="*/ 0 w 697285"/>
                <a:gd name="connsiteY18" fmla="*/ 244176 h 437056"/>
                <a:gd name="connsiteX19" fmla="*/ 30956 w 697285"/>
                <a:gd name="connsiteY19" fmla="*/ 298944 h 437056"/>
                <a:gd name="connsiteX20" fmla="*/ 47625 w 697285"/>
                <a:gd name="connsiteY20" fmla="*/ 437056 h 437056"/>
                <a:gd name="connsiteX21" fmla="*/ 66675 w 697285"/>
                <a:gd name="connsiteY21" fmla="*/ 382289 h 437056"/>
                <a:gd name="connsiteX0" fmla="*/ 50006 w 680616"/>
                <a:gd name="connsiteY0" fmla="*/ 382289 h 437056"/>
                <a:gd name="connsiteX1" fmla="*/ 28575 w 680616"/>
                <a:gd name="connsiteY1" fmla="*/ 260845 h 437056"/>
                <a:gd name="connsiteX2" fmla="*/ 28575 w 680616"/>
                <a:gd name="connsiteY2" fmla="*/ 215600 h 437056"/>
                <a:gd name="connsiteX3" fmla="*/ 45244 w 680616"/>
                <a:gd name="connsiteY3" fmla="*/ 187025 h 437056"/>
                <a:gd name="connsiteX4" fmla="*/ 78581 w 680616"/>
                <a:gd name="connsiteY4" fmla="*/ 170357 h 437056"/>
                <a:gd name="connsiteX5" fmla="*/ 138112 w 680616"/>
                <a:gd name="connsiteY5" fmla="*/ 137019 h 437056"/>
                <a:gd name="connsiteX6" fmla="*/ 242887 w 680616"/>
                <a:gd name="connsiteY6" fmla="*/ 101301 h 437056"/>
                <a:gd name="connsiteX7" fmla="*/ 373856 w 680616"/>
                <a:gd name="connsiteY7" fmla="*/ 77488 h 437056"/>
                <a:gd name="connsiteX8" fmla="*/ 516731 w 680616"/>
                <a:gd name="connsiteY8" fmla="*/ 56057 h 437056"/>
                <a:gd name="connsiteX9" fmla="*/ 607218 w 680616"/>
                <a:gd name="connsiteY9" fmla="*/ 44151 h 437056"/>
                <a:gd name="connsiteX10" fmla="*/ 673893 w 680616"/>
                <a:gd name="connsiteY10" fmla="*/ 29863 h 437056"/>
                <a:gd name="connsiteX11" fmla="*/ 676273 w 680616"/>
                <a:gd name="connsiteY11" fmla="*/ 1288 h 437056"/>
                <a:gd name="connsiteX12" fmla="*/ 588168 w 680616"/>
                <a:gd name="connsiteY12" fmla="*/ 10813 h 437056"/>
                <a:gd name="connsiteX13" fmla="*/ 440531 w 680616"/>
                <a:gd name="connsiteY13" fmla="*/ 29863 h 437056"/>
                <a:gd name="connsiteX14" fmla="*/ 288131 w 680616"/>
                <a:gd name="connsiteY14" fmla="*/ 51294 h 437056"/>
                <a:gd name="connsiteX15" fmla="*/ 164306 w 680616"/>
                <a:gd name="connsiteY15" fmla="*/ 77488 h 437056"/>
                <a:gd name="connsiteX16" fmla="*/ 69056 w 680616"/>
                <a:gd name="connsiteY16" fmla="*/ 125113 h 437056"/>
                <a:gd name="connsiteX17" fmla="*/ 11906 w 680616"/>
                <a:gd name="connsiteY17" fmla="*/ 179882 h 437056"/>
                <a:gd name="connsiteX18" fmla="*/ 0 w 680616"/>
                <a:gd name="connsiteY18" fmla="*/ 241795 h 437056"/>
                <a:gd name="connsiteX19" fmla="*/ 14287 w 680616"/>
                <a:gd name="connsiteY19" fmla="*/ 298944 h 437056"/>
                <a:gd name="connsiteX20" fmla="*/ 30956 w 680616"/>
                <a:gd name="connsiteY20" fmla="*/ 437056 h 437056"/>
                <a:gd name="connsiteX21" fmla="*/ 50006 w 680616"/>
                <a:gd name="connsiteY21" fmla="*/ 382289 h 43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80616" h="437056">
                  <a:moveTo>
                    <a:pt x="50006" y="382289"/>
                  </a:moveTo>
                  <a:lnTo>
                    <a:pt x="28575" y="260845"/>
                  </a:lnTo>
                  <a:lnTo>
                    <a:pt x="28575" y="215600"/>
                  </a:lnTo>
                  <a:lnTo>
                    <a:pt x="45244" y="187025"/>
                  </a:lnTo>
                  <a:lnTo>
                    <a:pt x="78581" y="170357"/>
                  </a:lnTo>
                  <a:lnTo>
                    <a:pt x="138112" y="137019"/>
                  </a:lnTo>
                  <a:lnTo>
                    <a:pt x="242887" y="101301"/>
                  </a:lnTo>
                  <a:lnTo>
                    <a:pt x="373856" y="77488"/>
                  </a:lnTo>
                  <a:lnTo>
                    <a:pt x="516731" y="56057"/>
                  </a:lnTo>
                  <a:cubicBezTo>
                    <a:pt x="555625" y="50501"/>
                    <a:pt x="577056" y="48120"/>
                    <a:pt x="607218" y="44151"/>
                  </a:cubicBezTo>
                  <a:lnTo>
                    <a:pt x="673893" y="29863"/>
                  </a:lnTo>
                  <a:cubicBezTo>
                    <a:pt x="690562" y="16369"/>
                    <a:pt x="670228" y="9983"/>
                    <a:pt x="676273" y="1288"/>
                  </a:cubicBezTo>
                  <a:cubicBezTo>
                    <a:pt x="679565" y="-3447"/>
                    <a:pt x="627458" y="6051"/>
                    <a:pt x="588168" y="10813"/>
                  </a:cubicBezTo>
                  <a:lnTo>
                    <a:pt x="440531" y="29863"/>
                  </a:lnTo>
                  <a:lnTo>
                    <a:pt x="288131" y="51294"/>
                  </a:lnTo>
                  <a:lnTo>
                    <a:pt x="164306" y="77488"/>
                  </a:lnTo>
                  <a:lnTo>
                    <a:pt x="69056" y="125113"/>
                  </a:lnTo>
                  <a:lnTo>
                    <a:pt x="11906" y="179882"/>
                  </a:lnTo>
                  <a:lnTo>
                    <a:pt x="0" y="241795"/>
                  </a:lnTo>
                  <a:lnTo>
                    <a:pt x="14287" y="298944"/>
                  </a:lnTo>
                  <a:cubicBezTo>
                    <a:pt x="18256" y="315613"/>
                    <a:pt x="26987" y="420387"/>
                    <a:pt x="30956" y="437056"/>
                  </a:cubicBezTo>
                  <a:lnTo>
                    <a:pt x="50006" y="382289"/>
                  </a:lnTo>
                  <a:close/>
                </a:path>
              </a:pathLst>
            </a:custGeom>
            <a:solidFill>
              <a:srgbClr val="000000">
                <a:alpha val="49804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2316957" y="2590801"/>
              <a:ext cx="192880" cy="661987"/>
            </a:xfrm>
            <a:custGeom>
              <a:avLst/>
              <a:gdLst>
                <a:gd name="connsiteX0" fmla="*/ 2381 w 176212"/>
                <a:gd name="connsiteY0" fmla="*/ 54769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4769 h 657225"/>
                <a:gd name="connsiteX0" fmla="*/ 2381 w 176212"/>
                <a:gd name="connsiteY0" fmla="*/ 57150 h 657225"/>
                <a:gd name="connsiteX1" fmla="*/ 52387 w 176212"/>
                <a:gd name="connsiteY1" fmla="*/ 61913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64294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73831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7625 w 176212"/>
                <a:gd name="connsiteY10" fmla="*/ 7144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6200 w 176212"/>
                <a:gd name="connsiteY9" fmla="*/ 35719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92868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57150 h 657225"/>
                <a:gd name="connsiteX1" fmla="*/ 40481 w 176212"/>
                <a:gd name="connsiteY1" fmla="*/ 66676 h 657225"/>
                <a:gd name="connsiteX2" fmla="*/ 61912 w 176212"/>
                <a:gd name="connsiteY2" fmla="*/ 104775 h 657225"/>
                <a:gd name="connsiteX3" fmla="*/ 83343 w 176212"/>
                <a:gd name="connsiteY3" fmla="*/ 185737 h 657225"/>
                <a:gd name="connsiteX4" fmla="*/ 111918 w 176212"/>
                <a:gd name="connsiteY4" fmla="*/ 340519 h 657225"/>
                <a:gd name="connsiteX5" fmla="*/ 142875 w 176212"/>
                <a:gd name="connsiteY5" fmla="*/ 488156 h 657225"/>
                <a:gd name="connsiteX6" fmla="*/ 176212 w 176212"/>
                <a:gd name="connsiteY6" fmla="*/ 657225 h 657225"/>
                <a:gd name="connsiteX7" fmla="*/ 121443 w 176212"/>
                <a:gd name="connsiteY7" fmla="*/ 309563 h 657225"/>
                <a:gd name="connsiteX8" fmla="*/ 85724 w 176212"/>
                <a:gd name="connsiteY8" fmla="*/ 107156 h 657225"/>
                <a:gd name="connsiteX9" fmla="*/ 71437 w 176212"/>
                <a:gd name="connsiteY9" fmla="*/ 45244 h 657225"/>
                <a:gd name="connsiteX10" fmla="*/ 42863 w 176212"/>
                <a:gd name="connsiteY10" fmla="*/ 14287 h 657225"/>
                <a:gd name="connsiteX11" fmla="*/ 0 w 176212"/>
                <a:gd name="connsiteY11" fmla="*/ 0 h 657225"/>
                <a:gd name="connsiteX12" fmla="*/ 2381 w 176212"/>
                <a:gd name="connsiteY12" fmla="*/ 57150 h 657225"/>
                <a:gd name="connsiteX0" fmla="*/ 2381 w 176212"/>
                <a:gd name="connsiteY0" fmla="*/ 47625 h 647700"/>
                <a:gd name="connsiteX1" fmla="*/ 40481 w 176212"/>
                <a:gd name="connsiteY1" fmla="*/ 57151 h 647700"/>
                <a:gd name="connsiteX2" fmla="*/ 61912 w 176212"/>
                <a:gd name="connsiteY2" fmla="*/ 95250 h 647700"/>
                <a:gd name="connsiteX3" fmla="*/ 83343 w 176212"/>
                <a:gd name="connsiteY3" fmla="*/ 176212 h 647700"/>
                <a:gd name="connsiteX4" fmla="*/ 111918 w 176212"/>
                <a:gd name="connsiteY4" fmla="*/ 330994 h 647700"/>
                <a:gd name="connsiteX5" fmla="*/ 142875 w 176212"/>
                <a:gd name="connsiteY5" fmla="*/ 478631 h 647700"/>
                <a:gd name="connsiteX6" fmla="*/ 176212 w 176212"/>
                <a:gd name="connsiteY6" fmla="*/ 647700 h 647700"/>
                <a:gd name="connsiteX7" fmla="*/ 121443 w 176212"/>
                <a:gd name="connsiteY7" fmla="*/ 300038 h 647700"/>
                <a:gd name="connsiteX8" fmla="*/ 85724 w 176212"/>
                <a:gd name="connsiteY8" fmla="*/ 97631 h 647700"/>
                <a:gd name="connsiteX9" fmla="*/ 71437 w 176212"/>
                <a:gd name="connsiteY9" fmla="*/ 35719 h 647700"/>
                <a:gd name="connsiteX10" fmla="*/ 42863 w 176212"/>
                <a:gd name="connsiteY10" fmla="*/ 4762 h 647700"/>
                <a:gd name="connsiteX11" fmla="*/ 0 w 176212"/>
                <a:gd name="connsiteY11" fmla="*/ 0 h 647700"/>
                <a:gd name="connsiteX12" fmla="*/ 2381 w 176212"/>
                <a:gd name="connsiteY12" fmla="*/ 47625 h 647700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2863 w 176212"/>
                <a:gd name="connsiteY10" fmla="*/ 11905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1437 w 176212"/>
                <a:gd name="connsiteY9" fmla="*/ 42862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5724 w 176212"/>
                <a:gd name="connsiteY8" fmla="*/ 104774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1443 w 176212"/>
                <a:gd name="connsiteY7" fmla="*/ 307181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8581 w 176212"/>
                <a:gd name="connsiteY9" fmla="*/ 40481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88106 w 176212"/>
                <a:gd name="connsiteY8" fmla="*/ 107155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26205 w 176212"/>
                <a:gd name="connsiteY7" fmla="*/ 304800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76212"/>
                <a:gd name="connsiteY0" fmla="*/ 54768 h 654843"/>
                <a:gd name="connsiteX1" fmla="*/ 40481 w 176212"/>
                <a:gd name="connsiteY1" fmla="*/ 64294 h 654843"/>
                <a:gd name="connsiteX2" fmla="*/ 61912 w 176212"/>
                <a:gd name="connsiteY2" fmla="*/ 102393 h 654843"/>
                <a:gd name="connsiteX3" fmla="*/ 83343 w 176212"/>
                <a:gd name="connsiteY3" fmla="*/ 183355 h 654843"/>
                <a:gd name="connsiteX4" fmla="*/ 111918 w 176212"/>
                <a:gd name="connsiteY4" fmla="*/ 338137 h 654843"/>
                <a:gd name="connsiteX5" fmla="*/ 142875 w 176212"/>
                <a:gd name="connsiteY5" fmla="*/ 485774 h 654843"/>
                <a:gd name="connsiteX6" fmla="*/ 176212 w 176212"/>
                <a:gd name="connsiteY6" fmla="*/ 654843 h 654843"/>
                <a:gd name="connsiteX7" fmla="*/ 142874 w 176212"/>
                <a:gd name="connsiteY7" fmla="*/ 307181 h 654843"/>
                <a:gd name="connsiteX8" fmla="*/ 116681 w 176212"/>
                <a:gd name="connsiteY8" fmla="*/ 100011 h 654843"/>
                <a:gd name="connsiteX9" fmla="*/ 76200 w 176212"/>
                <a:gd name="connsiteY9" fmla="*/ 14287 h 654843"/>
                <a:gd name="connsiteX10" fmla="*/ 45244 w 176212"/>
                <a:gd name="connsiteY10" fmla="*/ 4761 h 654843"/>
                <a:gd name="connsiteX11" fmla="*/ 0 w 176212"/>
                <a:gd name="connsiteY11" fmla="*/ 0 h 654843"/>
                <a:gd name="connsiteX12" fmla="*/ 2381 w 176212"/>
                <a:gd name="connsiteY12" fmla="*/ 54768 h 654843"/>
                <a:gd name="connsiteX0" fmla="*/ 2381 w 183356"/>
                <a:gd name="connsiteY0" fmla="*/ 54768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54768 h 654843"/>
                <a:gd name="connsiteX0" fmla="*/ 2381 w 183356"/>
                <a:gd name="connsiteY0" fmla="*/ 33336 h 654843"/>
                <a:gd name="connsiteX1" fmla="*/ 40481 w 183356"/>
                <a:gd name="connsiteY1" fmla="*/ 64294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61912 w 183356"/>
                <a:gd name="connsiteY2" fmla="*/ 102393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83343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11918 w 183356"/>
                <a:gd name="connsiteY4" fmla="*/ 338137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42875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2381 w 183356"/>
                <a:gd name="connsiteY0" fmla="*/ 33336 h 654843"/>
                <a:gd name="connsiteX1" fmla="*/ 50006 w 183356"/>
                <a:gd name="connsiteY1" fmla="*/ 47626 h 654843"/>
                <a:gd name="connsiteX2" fmla="*/ 83344 w 183356"/>
                <a:gd name="connsiteY2" fmla="*/ 95249 h 654843"/>
                <a:gd name="connsiteX3" fmla="*/ 104774 w 183356"/>
                <a:gd name="connsiteY3" fmla="*/ 183355 h 654843"/>
                <a:gd name="connsiteX4" fmla="*/ 126205 w 183356"/>
                <a:gd name="connsiteY4" fmla="*/ 333374 h 654843"/>
                <a:gd name="connsiteX5" fmla="*/ 152400 w 183356"/>
                <a:gd name="connsiteY5" fmla="*/ 485774 h 654843"/>
                <a:gd name="connsiteX6" fmla="*/ 183356 w 183356"/>
                <a:gd name="connsiteY6" fmla="*/ 654843 h 654843"/>
                <a:gd name="connsiteX7" fmla="*/ 142874 w 183356"/>
                <a:gd name="connsiteY7" fmla="*/ 307181 h 654843"/>
                <a:gd name="connsiteX8" fmla="*/ 116681 w 183356"/>
                <a:gd name="connsiteY8" fmla="*/ 100011 h 654843"/>
                <a:gd name="connsiteX9" fmla="*/ 76200 w 183356"/>
                <a:gd name="connsiteY9" fmla="*/ 14287 h 654843"/>
                <a:gd name="connsiteX10" fmla="*/ 45244 w 183356"/>
                <a:gd name="connsiteY10" fmla="*/ 4761 h 654843"/>
                <a:gd name="connsiteX11" fmla="*/ 0 w 183356"/>
                <a:gd name="connsiteY11" fmla="*/ 0 h 654843"/>
                <a:gd name="connsiteX12" fmla="*/ 2381 w 183356"/>
                <a:gd name="connsiteY12" fmla="*/ 33336 h 654843"/>
                <a:gd name="connsiteX0" fmla="*/ 9524 w 190499"/>
                <a:gd name="connsiteY0" fmla="*/ 40480 h 661987"/>
                <a:gd name="connsiteX1" fmla="*/ 57149 w 190499"/>
                <a:gd name="connsiteY1" fmla="*/ 54770 h 661987"/>
                <a:gd name="connsiteX2" fmla="*/ 90487 w 190499"/>
                <a:gd name="connsiteY2" fmla="*/ 102393 h 661987"/>
                <a:gd name="connsiteX3" fmla="*/ 111917 w 190499"/>
                <a:gd name="connsiteY3" fmla="*/ 190499 h 661987"/>
                <a:gd name="connsiteX4" fmla="*/ 133348 w 190499"/>
                <a:gd name="connsiteY4" fmla="*/ 340518 h 661987"/>
                <a:gd name="connsiteX5" fmla="*/ 159543 w 190499"/>
                <a:gd name="connsiteY5" fmla="*/ 492918 h 661987"/>
                <a:gd name="connsiteX6" fmla="*/ 190499 w 190499"/>
                <a:gd name="connsiteY6" fmla="*/ 661987 h 661987"/>
                <a:gd name="connsiteX7" fmla="*/ 150017 w 190499"/>
                <a:gd name="connsiteY7" fmla="*/ 314325 h 661987"/>
                <a:gd name="connsiteX8" fmla="*/ 123824 w 190499"/>
                <a:gd name="connsiteY8" fmla="*/ 107155 h 661987"/>
                <a:gd name="connsiteX9" fmla="*/ 83343 w 190499"/>
                <a:gd name="connsiteY9" fmla="*/ 21431 h 661987"/>
                <a:gd name="connsiteX10" fmla="*/ 52387 w 190499"/>
                <a:gd name="connsiteY10" fmla="*/ 11905 h 661987"/>
                <a:gd name="connsiteX11" fmla="*/ 0 w 190499"/>
                <a:gd name="connsiteY11" fmla="*/ 0 h 661987"/>
                <a:gd name="connsiteX12" fmla="*/ 9524 w 190499"/>
                <a:gd name="connsiteY12" fmla="*/ 40480 h 661987"/>
                <a:gd name="connsiteX0" fmla="*/ 0 w 190500"/>
                <a:gd name="connsiteY0" fmla="*/ 42861 h 661987"/>
                <a:gd name="connsiteX1" fmla="*/ 57150 w 190500"/>
                <a:gd name="connsiteY1" fmla="*/ 54770 h 661987"/>
                <a:gd name="connsiteX2" fmla="*/ 90488 w 190500"/>
                <a:gd name="connsiteY2" fmla="*/ 102393 h 661987"/>
                <a:gd name="connsiteX3" fmla="*/ 111918 w 190500"/>
                <a:gd name="connsiteY3" fmla="*/ 190499 h 661987"/>
                <a:gd name="connsiteX4" fmla="*/ 133349 w 190500"/>
                <a:gd name="connsiteY4" fmla="*/ 340518 h 661987"/>
                <a:gd name="connsiteX5" fmla="*/ 159544 w 190500"/>
                <a:gd name="connsiteY5" fmla="*/ 492918 h 661987"/>
                <a:gd name="connsiteX6" fmla="*/ 190500 w 190500"/>
                <a:gd name="connsiteY6" fmla="*/ 661987 h 661987"/>
                <a:gd name="connsiteX7" fmla="*/ 150018 w 190500"/>
                <a:gd name="connsiteY7" fmla="*/ 314325 h 661987"/>
                <a:gd name="connsiteX8" fmla="*/ 123825 w 190500"/>
                <a:gd name="connsiteY8" fmla="*/ 107155 h 661987"/>
                <a:gd name="connsiteX9" fmla="*/ 83344 w 190500"/>
                <a:gd name="connsiteY9" fmla="*/ 21431 h 661987"/>
                <a:gd name="connsiteX10" fmla="*/ 52388 w 190500"/>
                <a:gd name="connsiteY10" fmla="*/ 11905 h 661987"/>
                <a:gd name="connsiteX11" fmla="*/ 1 w 190500"/>
                <a:gd name="connsiteY11" fmla="*/ 0 h 661987"/>
                <a:gd name="connsiteX12" fmla="*/ 0 w 190500"/>
                <a:gd name="connsiteY12" fmla="*/ 42861 h 661987"/>
                <a:gd name="connsiteX0" fmla="*/ 7143 w 197643"/>
                <a:gd name="connsiteY0" fmla="*/ 42861 h 661987"/>
                <a:gd name="connsiteX1" fmla="*/ 64293 w 197643"/>
                <a:gd name="connsiteY1" fmla="*/ 54770 h 661987"/>
                <a:gd name="connsiteX2" fmla="*/ 97631 w 197643"/>
                <a:gd name="connsiteY2" fmla="*/ 102393 h 661987"/>
                <a:gd name="connsiteX3" fmla="*/ 119061 w 197643"/>
                <a:gd name="connsiteY3" fmla="*/ 190499 h 661987"/>
                <a:gd name="connsiteX4" fmla="*/ 140492 w 197643"/>
                <a:gd name="connsiteY4" fmla="*/ 340518 h 661987"/>
                <a:gd name="connsiteX5" fmla="*/ 166687 w 197643"/>
                <a:gd name="connsiteY5" fmla="*/ 492918 h 661987"/>
                <a:gd name="connsiteX6" fmla="*/ 197643 w 197643"/>
                <a:gd name="connsiteY6" fmla="*/ 661987 h 661987"/>
                <a:gd name="connsiteX7" fmla="*/ 157161 w 197643"/>
                <a:gd name="connsiteY7" fmla="*/ 314325 h 661987"/>
                <a:gd name="connsiteX8" fmla="*/ 130968 w 197643"/>
                <a:gd name="connsiteY8" fmla="*/ 107155 h 661987"/>
                <a:gd name="connsiteX9" fmla="*/ 90487 w 197643"/>
                <a:gd name="connsiteY9" fmla="*/ 21431 h 661987"/>
                <a:gd name="connsiteX10" fmla="*/ 59531 w 197643"/>
                <a:gd name="connsiteY10" fmla="*/ 11905 h 661987"/>
                <a:gd name="connsiteX11" fmla="*/ 0 w 197643"/>
                <a:gd name="connsiteY11" fmla="*/ 0 h 661987"/>
                <a:gd name="connsiteX12" fmla="*/ 7143 w 197643"/>
                <a:gd name="connsiteY12" fmla="*/ 42861 h 661987"/>
                <a:gd name="connsiteX0" fmla="*/ 2380 w 192880"/>
                <a:gd name="connsiteY0" fmla="*/ 42861 h 661987"/>
                <a:gd name="connsiteX1" fmla="*/ 59530 w 192880"/>
                <a:gd name="connsiteY1" fmla="*/ 54770 h 661987"/>
                <a:gd name="connsiteX2" fmla="*/ 92868 w 192880"/>
                <a:gd name="connsiteY2" fmla="*/ 102393 h 661987"/>
                <a:gd name="connsiteX3" fmla="*/ 114298 w 192880"/>
                <a:gd name="connsiteY3" fmla="*/ 190499 h 661987"/>
                <a:gd name="connsiteX4" fmla="*/ 135729 w 192880"/>
                <a:gd name="connsiteY4" fmla="*/ 340518 h 661987"/>
                <a:gd name="connsiteX5" fmla="*/ 161924 w 192880"/>
                <a:gd name="connsiteY5" fmla="*/ 492918 h 661987"/>
                <a:gd name="connsiteX6" fmla="*/ 192880 w 192880"/>
                <a:gd name="connsiteY6" fmla="*/ 661987 h 661987"/>
                <a:gd name="connsiteX7" fmla="*/ 152398 w 192880"/>
                <a:gd name="connsiteY7" fmla="*/ 314325 h 661987"/>
                <a:gd name="connsiteX8" fmla="*/ 126205 w 192880"/>
                <a:gd name="connsiteY8" fmla="*/ 107155 h 661987"/>
                <a:gd name="connsiteX9" fmla="*/ 85724 w 192880"/>
                <a:gd name="connsiteY9" fmla="*/ 21431 h 661987"/>
                <a:gd name="connsiteX10" fmla="*/ 54768 w 192880"/>
                <a:gd name="connsiteY10" fmla="*/ 11905 h 661987"/>
                <a:gd name="connsiteX11" fmla="*/ 0 w 192880"/>
                <a:gd name="connsiteY11" fmla="*/ 0 h 661987"/>
                <a:gd name="connsiteX12" fmla="*/ 2380 w 192880"/>
                <a:gd name="connsiteY12" fmla="*/ 42861 h 661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880" h="661987">
                  <a:moveTo>
                    <a:pt x="2380" y="42861"/>
                  </a:moveTo>
                  <a:lnTo>
                    <a:pt x="59530" y="54770"/>
                  </a:lnTo>
                  <a:lnTo>
                    <a:pt x="92868" y="102393"/>
                  </a:lnTo>
                  <a:cubicBezTo>
                    <a:pt x="92868" y="131762"/>
                    <a:pt x="114298" y="161130"/>
                    <a:pt x="114298" y="190499"/>
                  </a:cubicBezTo>
                  <a:lnTo>
                    <a:pt x="135729" y="340518"/>
                  </a:lnTo>
                  <a:lnTo>
                    <a:pt x="161924" y="492918"/>
                  </a:lnTo>
                  <a:lnTo>
                    <a:pt x="192880" y="661987"/>
                  </a:lnTo>
                  <a:lnTo>
                    <a:pt x="152398" y="314325"/>
                  </a:lnTo>
                  <a:lnTo>
                    <a:pt x="126205" y="107155"/>
                  </a:lnTo>
                  <a:lnTo>
                    <a:pt x="85724" y="21431"/>
                  </a:lnTo>
                  <a:lnTo>
                    <a:pt x="54768" y="11905"/>
                  </a:lnTo>
                  <a:lnTo>
                    <a:pt x="0" y="0"/>
                  </a:lnTo>
                  <a:cubicBezTo>
                    <a:pt x="0" y="14287"/>
                    <a:pt x="2380" y="28574"/>
                    <a:pt x="2380" y="42861"/>
                  </a:cubicBezTo>
                  <a:close/>
                </a:path>
              </a:pathLst>
            </a:custGeom>
            <a:solidFill>
              <a:srgbClr val="000000">
                <a:alpha val="50196"/>
              </a:srgb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2536031" y="2840770"/>
              <a:ext cx="192882" cy="421544"/>
            </a:xfrm>
            <a:custGeom>
              <a:avLst/>
              <a:gdLst>
                <a:gd name="connsiteX0" fmla="*/ 138112 w 138112"/>
                <a:gd name="connsiteY0" fmla="*/ 9525 h 378619"/>
                <a:gd name="connsiteX1" fmla="*/ 90487 w 138112"/>
                <a:gd name="connsiteY1" fmla="*/ 38100 h 378619"/>
                <a:gd name="connsiteX2" fmla="*/ 54769 w 138112"/>
                <a:gd name="connsiteY2" fmla="*/ 80963 h 378619"/>
                <a:gd name="connsiteX3" fmla="*/ 30956 w 138112"/>
                <a:gd name="connsiteY3" fmla="*/ 121444 h 378619"/>
                <a:gd name="connsiteX4" fmla="*/ 23812 w 138112"/>
                <a:gd name="connsiteY4" fmla="*/ 185738 h 378619"/>
                <a:gd name="connsiteX5" fmla="*/ 28575 w 138112"/>
                <a:gd name="connsiteY5" fmla="*/ 311944 h 378619"/>
                <a:gd name="connsiteX6" fmla="*/ 33337 w 138112"/>
                <a:gd name="connsiteY6" fmla="*/ 378619 h 378619"/>
                <a:gd name="connsiteX7" fmla="*/ 0 w 138112"/>
                <a:gd name="connsiteY7" fmla="*/ 142875 h 378619"/>
                <a:gd name="connsiteX8" fmla="*/ 11906 w 138112"/>
                <a:gd name="connsiteY8" fmla="*/ 102394 h 378619"/>
                <a:gd name="connsiteX9" fmla="*/ 30956 w 138112"/>
                <a:gd name="connsiteY9" fmla="*/ 52388 h 378619"/>
                <a:gd name="connsiteX10" fmla="*/ 85725 w 138112"/>
                <a:gd name="connsiteY10" fmla="*/ 0 h 378619"/>
                <a:gd name="connsiteX11" fmla="*/ 138112 w 138112"/>
                <a:gd name="connsiteY11" fmla="*/ 9525 h 378619"/>
                <a:gd name="connsiteX0" fmla="*/ 138112 w 152400"/>
                <a:gd name="connsiteY0" fmla="*/ 38221 h 407315"/>
                <a:gd name="connsiteX1" fmla="*/ 90487 w 152400"/>
                <a:gd name="connsiteY1" fmla="*/ 66796 h 407315"/>
                <a:gd name="connsiteX2" fmla="*/ 54769 w 152400"/>
                <a:gd name="connsiteY2" fmla="*/ 109659 h 407315"/>
                <a:gd name="connsiteX3" fmla="*/ 30956 w 152400"/>
                <a:gd name="connsiteY3" fmla="*/ 150140 h 407315"/>
                <a:gd name="connsiteX4" fmla="*/ 23812 w 152400"/>
                <a:gd name="connsiteY4" fmla="*/ 214434 h 407315"/>
                <a:gd name="connsiteX5" fmla="*/ 28575 w 152400"/>
                <a:gd name="connsiteY5" fmla="*/ 340640 h 407315"/>
                <a:gd name="connsiteX6" fmla="*/ 33337 w 152400"/>
                <a:gd name="connsiteY6" fmla="*/ 407315 h 407315"/>
                <a:gd name="connsiteX7" fmla="*/ 0 w 152400"/>
                <a:gd name="connsiteY7" fmla="*/ 171571 h 407315"/>
                <a:gd name="connsiteX8" fmla="*/ 11906 w 152400"/>
                <a:gd name="connsiteY8" fmla="*/ 131090 h 407315"/>
                <a:gd name="connsiteX9" fmla="*/ 30956 w 152400"/>
                <a:gd name="connsiteY9" fmla="*/ 81084 h 407315"/>
                <a:gd name="connsiteX10" fmla="*/ 85725 w 152400"/>
                <a:gd name="connsiteY10" fmla="*/ 28696 h 407315"/>
                <a:gd name="connsiteX11" fmla="*/ 152400 w 152400"/>
                <a:gd name="connsiteY11" fmla="*/ 121 h 407315"/>
                <a:gd name="connsiteX12" fmla="*/ 138112 w 152400"/>
                <a:gd name="connsiteY12" fmla="*/ 38221 h 407315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30956 w 152400"/>
                <a:gd name="connsiteY9" fmla="*/ 81065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11906 w 152400"/>
                <a:gd name="connsiteY8" fmla="*/ 131071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54769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30956 w 152400"/>
                <a:gd name="connsiteY3" fmla="*/ 150121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23812 w 152400"/>
                <a:gd name="connsiteY4" fmla="*/ 214415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28575 w 152400"/>
                <a:gd name="connsiteY5" fmla="*/ 340621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407296"/>
                <a:gd name="connsiteX1" fmla="*/ 90487 w 152400"/>
                <a:gd name="connsiteY1" fmla="*/ 66777 h 407296"/>
                <a:gd name="connsiteX2" fmla="*/ 61912 w 152400"/>
                <a:gd name="connsiteY2" fmla="*/ 109640 h 407296"/>
                <a:gd name="connsiteX3" fmla="*/ 42862 w 152400"/>
                <a:gd name="connsiteY3" fmla="*/ 157264 h 407296"/>
                <a:gd name="connsiteX4" fmla="*/ 40481 w 152400"/>
                <a:gd name="connsiteY4" fmla="*/ 216796 h 407296"/>
                <a:gd name="connsiteX5" fmla="*/ 50006 w 152400"/>
                <a:gd name="connsiteY5" fmla="*/ 300140 h 407296"/>
                <a:gd name="connsiteX6" fmla="*/ 33337 w 152400"/>
                <a:gd name="connsiteY6" fmla="*/ 407296 h 407296"/>
                <a:gd name="connsiteX7" fmla="*/ 0 w 152400"/>
                <a:gd name="connsiteY7" fmla="*/ 171552 h 407296"/>
                <a:gd name="connsiteX8" fmla="*/ 23812 w 152400"/>
                <a:gd name="connsiteY8" fmla="*/ 140596 h 407296"/>
                <a:gd name="connsiteX9" fmla="*/ 42862 w 152400"/>
                <a:gd name="connsiteY9" fmla="*/ 88209 h 407296"/>
                <a:gd name="connsiteX10" fmla="*/ 85725 w 152400"/>
                <a:gd name="connsiteY10" fmla="*/ 35821 h 407296"/>
                <a:gd name="connsiteX11" fmla="*/ 152400 w 152400"/>
                <a:gd name="connsiteY11" fmla="*/ 102 h 407296"/>
                <a:gd name="connsiteX12" fmla="*/ 138112 w 152400"/>
                <a:gd name="connsiteY12" fmla="*/ 38202 h 407296"/>
                <a:gd name="connsiteX0" fmla="*/ 138112 w 152400"/>
                <a:gd name="connsiteY0" fmla="*/ 38202 h 395390"/>
                <a:gd name="connsiteX1" fmla="*/ 90487 w 152400"/>
                <a:gd name="connsiteY1" fmla="*/ 66777 h 395390"/>
                <a:gd name="connsiteX2" fmla="*/ 61912 w 152400"/>
                <a:gd name="connsiteY2" fmla="*/ 109640 h 395390"/>
                <a:gd name="connsiteX3" fmla="*/ 42862 w 152400"/>
                <a:gd name="connsiteY3" fmla="*/ 157264 h 395390"/>
                <a:gd name="connsiteX4" fmla="*/ 40481 w 152400"/>
                <a:gd name="connsiteY4" fmla="*/ 216796 h 395390"/>
                <a:gd name="connsiteX5" fmla="*/ 50006 w 152400"/>
                <a:gd name="connsiteY5" fmla="*/ 300140 h 395390"/>
                <a:gd name="connsiteX6" fmla="*/ 50006 w 152400"/>
                <a:gd name="connsiteY6" fmla="*/ 395390 h 395390"/>
                <a:gd name="connsiteX7" fmla="*/ 0 w 152400"/>
                <a:gd name="connsiteY7" fmla="*/ 171552 h 395390"/>
                <a:gd name="connsiteX8" fmla="*/ 23812 w 152400"/>
                <a:gd name="connsiteY8" fmla="*/ 140596 h 395390"/>
                <a:gd name="connsiteX9" fmla="*/ 42862 w 152400"/>
                <a:gd name="connsiteY9" fmla="*/ 88209 h 395390"/>
                <a:gd name="connsiteX10" fmla="*/ 85725 w 152400"/>
                <a:gd name="connsiteY10" fmla="*/ 35821 h 395390"/>
                <a:gd name="connsiteX11" fmla="*/ 152400 w 152400"/>
                <a:gd name="connsiteY11" fmla="*/ 102 h 395390"/>
                <a:gd name="connsiteX12" fmla="*/ 138112 w 152400"/>
                <a:gd name="connsiteY12" fmla="*/ 38202 h 395390"/>
                <a:gd name="connsiteX0" fmla="*/ 114300 w 128588"/>
                <a:gd name="connsiteY0" fmla="*/ 38202 h 395390"/>
                <a:gd name="connsiteX1" fmla="*/ 66675 w 128588"/>
                <a:gd name="connsiteY1" fmla="*/ 66777 h 395390"/>
                <a:gd name="connsiteX2" fmla="*/ 38100 w 128588"/>
                <a:gd name="connsiteY2" fmla="*/ 109640 h 395390"/>
                <a:gd name="connsiteX3" fmla="*/ 19050 w 128588"/>
                <a:gd name="connsiteY3" fmla="*/ 157264 h 395390"/>
                <a:gd name="connsiteX4" fmla="*/ 16669 w 128588"/>
                <a:gd name="connsiteY4" fmla="*/ 216796 h 395390"/>
                <a:gd name="connsiteX5" fmla="*/ 26194 w 128588"/>
                <a:gd name="connsiteY5" fmla="*/ 300140 h 395390"/>
                <a:gd name="connsiteX6" fmla="*/ 26194 w 128588"/>
                <a:gd name="connsiteY6" fmla="*/ 395390 h 395390"/>
                <a:gd name="connsiteX7" fmla="*/ 0 w 128588"/>
                <a:gd name="connsiteY7" fmla="*/ 190602 h 395390"/>
                <a:gd name="connsiteX8" fmla="*/ 0 w 128588"/>
                <a:gd name="connsiteY8" fmla="*/ 140596 h 395390"/>
                <a:gd name="connsiteX9" fmla="*/ 19050 w 128588"/>
                <a:gd name="connsiteY9" fmla="*/ 88209 h 395390"/>
                <a:gd name="connsiteX10" fmla="*/ 61913 w 128588"/>
                <a:gd name="connsiteY10" fmla="*/ 35821 h 395390"/>
                <a:gd name="connsiteX11" fmla="*/ 128588 w 128588"/>
                <a:gd name="connsiteY11" fmla="*/ 102 h 395390"/>
                <a:gd name="connsiteX12" fmla="*/ 114300 w 128588"/>
                <a:gd name="connsiteY12" fmla="*/ 38202 h 395390"/>
                <a:gd name="connsiteX0" fmla="*/ 178594 w 178594"/>
                <a:gd name="connsiteY0" fmla="*/ 23915 h 395390"/>
                <a:gd name="connsiteX1" fmla="*/ 66675 w 178594"/>
                <a:gd name="connsiteY1" fmla="*/ 66777 h 395390"/>
                <a:gd name="connsiteX2" fmla="*/ 38100 w 178594"/>
                <a:gd name="connsiteY2" fmla="*/ 109640 h 395390"/>
                <a:gd name="connsiteX3" fmla="*/ 19050 w 178594"/>
                <a:gd name="connsiteY3" fmla="*/ 157264 h 395390"/>
                <a:gd name="connsiteX4" fmla="*/ 16669 w 178594"/>
                <a:gd name="connsiteY4" fmla="*/ 216796 h 395390"/>
                <a:gd name="connsiteX5" fmla="*/ 26194 w 178594"/>
                <a:gd name="connsiteY5" fmla="*/ 300140 h 395390"/>
                <a:gd name="connsiteX6" fmla="*/ 26194 w 178594"/>
                <a:gd name="connsiteY6" fmla="*/ 395390 h 395390"/>
                <a:gd name="connsiteX7" fmla="*/ 0 w 178594"/>
                <a:gd name="connsiteY7" fmla="*/ 190602 h 395390"/>
                <a:gd name="connsiteX8" fmla="*/ 0 w 178594"/>
                <a:gd name="connsiteY8" fmla="*/ 140596 h 395390"/>
                <a:gd name="connsiteX9" fmla="*/ 19050 w 178594"/>
                <a:gd name="connsiteY9" fmla="*/ 88209 h 395390"/>
                <a:gd name="connsiteX10" fmla="*/ 61913 w 178594"/>
                <a:gd name="connsiteY10" fmla="*/ 35821 h 395390"/>
                <a:gd name="connsiteX11" fmla="*/ 128588 w 178594"/>
                <a:gd name="connsiteY11" fmla="*/ 102 h 395390"/>
                <a:gd name="connsiteX12" fmla="*/ 178594 w 178594"/>
                <a:gd name="connsiteY12" fmla="*/ 23915 h 395390"/>
                <a:gd name="connsiteX0" fmla="*/ 178594 w 192882"/>
                <a:gd name="connsiteY0" fmla="*/ 50069 h 421544"/>
                <a:gd name="connsiteX1" fmla="*/ 66675 w 192882"/>
                <a:gd name="connsiteY1" fmla="*/ 92931 h 421544"/>
                <a:gd name="connsiteX2" fmla="*/ 38100 w 192882"/>
                <a:gd name="connsiteY2" fmla="*/ 135794 h 421544"/>
                <a:gd name="connsiteX3" fmla="*/ 19050 w 192882"/>
                <a:gd name="connsiteY3" fmla="*/ 183418 h 421544"/>
                <a:gd name="connsiteX4" fmla="*/ 16669 w 192882"/>
                <a:gd name="connsiteY4" fmla="*/ 242950 h 421544"/>
                <a:gd name="connsiteX5" fmla="*/ 26194 w 192882"/>
                <a:gd name="connsiteY5" fmla="*/ 326294 h 421544"/>
                <a:gd name="connsiteX6" fmla="*/ 26194 w 192882"/>
                <a:gd name="connsiteY6" fmla="*/ 421544 h 421544"/>
                <a:gd name="connsiteX7" fmla="*/ 0 w 192882"/>
                <a:gd name="connsiteY7" fmla="*/ 216756 h 421544"/>
                <a:gd name="connsiteX8" fmla="*/ 0 w 192882"/>
                <a:gd name="connsiteY8" fmla="*/ 166750 h 421544"/>
                <a:gd name="connsiteX9" fmla="*/ 19050 w 192882"/>
                <a:gd name="connsiteY9" fmla="*/ 114363 h 421544"/>
                <a:gd name="connsiteX10" fmla="*/ 61913 w 192882"/>
                <a:gd name="connsiteY10" fmla="*/ 61975 h 421544"/>
                <a:gd name="connsiteX11" fmla="*/ 192882 w 192882"/>
                <a:gd name="connsiteY11" fmla="*/ 62 h 421544"/>
                <a:gd name="connsiteX12" fmla="*/ 178594 w 192882"/>
                <a:gd name="connsiteY12" fmla="*/ 50069 h 4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2882" h="421544">
                  <a:moveTo>
                    <a:pt x="178594" y="50069"/>
                  </a:moveTo>
                  <a:lnTo>
                    <a:pt x="66675" y="92931"/>
                  </a:lnTo>
                  <a:lnTo>
                    <a:pt x="38100" y="135794"/>
                  </a:lnTo>
                  <a:lnTo>
                    <a:pt x="19050" y="183418"/>
                  </a:lnTo>
                  <a:cubicBezTo>
                    <a:pt x="18256" y="203262"/>
                    <a:pt x="17463" y="223106"/>
                    <a:pt x="16669" y="242950"/>
                  </a:cubicBezTo>
                  <a:lnTo>
                    <a:pt x="26194" y="326294"/>
                  </a:lnTo>
                  <a:lnTo>
                    <a:pt x="26194" y="421544"/>
                  </a:lnTo>
                  <a:lnTo>
                    <a:pt x="0" y="216756"/>
                  </a:lnTo>
                  <a:lnTo>
                    <a:pt x="0" y="166750"/>
                  </a:lnTo>
                  <a:lnTo>
                    <a:pt x="19050" y="114363"/>
                  </a:lnTo>
                  <a:lnTo>
                    <a:pt x="61913" y="61975"/>
                  </a:lnTo>
                  <a:cubicBezTo>
                    <a:pt x="69057" y="64356"/>
                    <a:pt x="185738" y="-2319"/>
                    <a:pt x="192882" y="62"/>
                  </a:cubicBezTo>
                  <a:lnTo>
                    <a:pt x="178594" y="50069"/>
                  </a:lnTo>
                  <a:close/>
                </a:path>
              </a:pathLst>
            </a:custGeom>
            <a:solidFill>
              <a:schemeClr val="tx1">
                <a:alpha val="50196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2445544" y="1650207"/>
              <a:ext cx="76200" cy="261937"/>
            </a:xfrm>
            <a:custGeom>
              <a:avLst/>
              <a:gdLst>
                <a:gd name="connsiteX0" fmla="*/ 76200 w 76200"/>
                <a:gd name="connsiteY0" fmla="*/ 0 h 269081"/>
                <a:gd name="connsiteX1" fmla="*/ 23812 w 76200"/>
                <a:gd name="connsiteY1" fmla="*/ 23812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5244 w 76200"/>
                <a:gd name="connsiteY4" fmla="*/ 142875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42862 w 76200"/>
                <a:gd name="connsiteY2" fmla="*/ 45243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0006 w 76200"/>
                <a:gd name="connsiteY1" fmla="*/ 14287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9081"/>
                <a:gd name="connsiteX1" fmla="*/ 59531 w 76200"/>
                <a:gd name="connsiteY1" fmla="*/ 11906 h 269081"/>
                <a:gd name="connsiteX2" fmla="*/ 52387 w 76200"/>
                <a:gd name="connsiteY2" fmla="*/ 42861 h 269081"/>
                <a:gd name="connsiteX3" fmla="*/ 47625 w 76200"/>
                <a:gd name="connsiteY3" fmla="*/ 83343 h 269081"/>
                <a:gd name="connsiteX4" fmla="*/ 42863 w 76200"/>
                <a:gd name="connsiteY4" fmla="*/ 145257 h 269081"/>
                <a:gd name="connsiteX5" fmla="*/ 35719 w 76200"/>
                <a:gd name="connsiteY5" fmla="*/ 214312 h 269081"/>
                <a:gd name="connsiteX6" fmla="*/ 26194 w 76200"/>
                <a:gd name="connsiteY6" fmla="*/ 247650 h 269081"/>
                <a:gd name="connsiteX7" fmla="*/ 0 w 76200"/>
                <a:gd name="connsiteY7" fmla="*/ 269081 h 269081"/>
                <a:gd name="connsiteX8" fmla="*/ 40481 w 76200"/>
                <a:gd name="connsiteY8" fmla="*/ 242887 h 269081"/>
                <a:gd name="connsiteX9" fmla="*/ 52387 w 76200"/>
                <a:gd name="connsiteY9" fmla="*/ 166687 h 269081"/>
                <a:gd name="connsiteX10" fmla="*/ 61912 w 76200"/>
                <a:gd name="connsiteY10" fmla="*/ 66675 h 269081"/>
                <a:gd name="connsiteX11" fmla="*/ 76200 w 76200"/>
                <a:gd name="connsiteY11" fmla="*/ 0 h 269081"/>
                <a:gd name="connsiteX0" fmla="*/ 76200 w 76200"/>
                <a:gd name="connsiteY0" fmla="*/ 0 h 261937"/>
                <a:gd name="connsiteX1" fmla="*/ 59531 w 76200"/>
                <a:gd name="connsiteY1" fmla="*/ 4762 h 261937"/>
                <a:gd name="connsiteX2" fmla="*/ 52387 w 76200"/>
                <a:gd name="connsiteY2" fmla="*/ 35717 h 261937"/>
                <a:gd name="connsiteX3" fmla="*/ 47625 w 76200"/>
                <a:gd name="connsiteY3" fmla="*/ 76199 h 261937"/>
                <a:gd name="connsiteX4" fmla="*/ 42863 w 76200"/>
                <a:gd name="connsiteY4" fmla="*/ 138113 h 261937"/>
                <a:gd name="connsiteX5" fmla="*/ 35719 w 76200"/>
                <a:gd name="connsiteY5" fmla="*/ 207168 h 261937"/>
                <a:gd name="connsiteX6" fmla="*/ 26194 w 76200"/>
                <a:gd name="connsiteY6" fmla="*/ 240506 h 261937"/>
                <a:gd name="connsiteX7" fmla="*/ 0 w 76200"/>
                <a:gd name="connsiteY7" fmla="*/ 261937 h 261937"/>
                <a:gd name="connsiteX8" fmla="*/ 40481 w 76200"/>
                <a:gd name="connsiteY8" fmla="*/ 235743 h 261937"/>
                <a:gd name="connsiteX9" fmla="*/ 52387 w 76200"/>
                <a:gd name="connsiteY9" fmla="*/ 159543 h 261937"/>
                <a:gd name="connsiteX10" fmla="*/ 61912 w 76200"/>
                <a:gd name="connsiteY10" fmla="*/ 59531 h 261937"/>
                <a:gd name="connsiteX11" fmla="*/ 76200 w 76200"/>
                <a:gd name="connsiteY11" fmla="*/ 0 h 261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6200" h="261937">
                  <a:moveTo>
                    <a:pt x="76200" y="0"/>
                  </a:moveTo>
                  <a:lnTo>
                    <a:pt x="59531" y="4762"/>
                  </a:lnTo>
                  <a:lnTo>
                    <a:pt x="52387" y="35717"/>
                  </a:lnTo>
                  <a:lnTo>
                    <a:pt x="47625" y="76199"/>
                  </a:lnTo>
                  <a:cubicBezTo>
                    <a:pt x="46831" y="96043"/>
                    <a:pt x="43657" y="118269"/>
                    <a:pt x="42863" y="138113"/>
                  </a:cubicBezTo>
                  <a:lnTo>
                    <a:pt x="35719" y="207168"/>
                  </a:lnTo>
                  <a:lnTo>
                    <a:pt x="26194" y="240506"/>
                  </a:lnTo>
                  <a:lnTo>
                    <a:pt x="0" y="261937"/>
                  </a:lnTo>
                  <a:lnTo>
                    <a:pt x="40481" y="235743"/>
                  </a:lnTo>
                  <a:lnTo>
                    <a:pt x="52387" y="159543"/>
                  </a:lnTo>
                  <a:lnTo>
                    <a:pt x="61912" y="59531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chemeClr val="tx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7133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Tyler</dc:creator>
  <cp:lastModifiedBy>Tyler</cp:lastModifiedBy>
  <cp:revision>6</cp:revision>
  <dcterms:created xsi:type="dcterms:W3CDTF">2012-11-20T22:54:19Z</dcterms:created>
  <dcterms:modified xsi:type="dcterms:W3CDTF">2012-11-20T23:54:31Z</dcterms:modified>
</cp:coreProperties>
</file>