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0253F"/>
    <a:srgbClr val="0A1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68" autoAdjust="0"/>
  </p:normalViewPr>
  <p:slideViewPr>
    <p:cSldViewPr snapToGrid="0">
      <p:cViewPr>
        <p:scale>
          <a:sx n="100" d="100"/>
          <a:sy n="100" d="100"/>
        </p:scale>
        <p:origin x="-70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427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9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1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8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2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2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62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8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67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38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17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3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Rectangle 1045"/>
          <p:cNvSpPr/>
          <p:nvPr/>
        </p:nvSpPr>
        <p:spPr>
          <a:xfrm>
            <a:off x="2229633" y="6412706"/>
            <a:ext cx="107156" cy="183357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445544" y="3500437"/>
            <a:ext cx="142875" cy="269081"/>
          </a:xfrm>
          <a:custGeom>
            <a:avLst/>
            <a:gdLst>
              <a:gd name="connsiteX0" fmla="*/ 140494 w 142875"/>
              <a:gd name="connsiteY0" fmla="*/ 0 h 240506"/>
              <a:gd name="connsiteX1" fmla="*/ 142875 w 142875"/>
              <a:gd name="connsiteY1" fmla="*/ 76200 h 240506"/>
              <a:gd name="connsiteX2" fmla="*/ 114300 w 142875"/>
              <a:gd name="connsiteY2" fmla="*/ 166687 h 240506"/>
              <a:gd name="connsiteX3" fmla="*/ 42862 w 142875"/>
              <a:gd name="connsiteY3" fmla="*/ 216693 h 240506"/>
              <a:gd name="connsiteX4" fmla="*/ 0 w 142875"/>
              <a:gd name="connsiteY4" fmla="*/ 240506 h 240506"/>
              <a:gd name="connsiteX5" fmla="*/ 76200 w 142875"/>
              <a:gd name="connsiteY5" fmla="*/ 190500 h 240506"/>
              <a:gd name="connsiteX6" fmla="*/ 92869 w 142875"/>
              <a:gd name="connsiteY6" fmla="*/ 169068 h 240506"/>
              <a:gd name="connsiteX7" fmla="*/ 121444 w 142875"/>
              <a:gd name="connsiteY7" fmla="*/ 90487 h 240506"/>
              <a:gd name="connsiteX8" fmla="*/ 140494 w 142875"/>
              <a:gd name="connsiteY8" fmla="*/ 0 h 240506"/>
              <a:gd name="connsiteX0" fmla="*/ 140494 w 142875"/>
              <a:gd name="connsiteY0" fmla="*/ 28575 h 269081"/>
              <a:gd name="connsiteX1" fmla="*/ 142875 w 142875"/>
              <a:gd name="connsiteY1" fmla="*/ 104775 h 269081"/>
              <a:gd name="connsiteX2" fmla="*/ 114300 w 142875"/>
              <a:gd name="connsiteY2" fmla="*/ 195262 h 269081"/>
              <a:gd name="connsiteX3" fmla="*/ 42862 w 142875"/>
              <a:gd name="connsiteY3" fmla="*/ 245268 h 269081"/>
              <a:gd name="connsiteX4" fmla="*/ 0 w 142875"/>
              <a:gd name="connsiteY4" fmla="*/ 269081 h 269081"/>
              <a:gd name="connsiteX5" fmla="*/ 76200 w 142875"/>
              <a:gd name="connsiteY5" fmla="*/ 219075 h 269081"/>
              <a:gd name="connsiteX6" fmla="*/ 92869 w 142875"/>
              <a:gd name="connsiteY6" fmla="*/ 197643 h 269081"/>
              <a:gd name="connsiteX7" fmla="*/ 121444 w 142875"/>
              <a:gd name="connsiteY7" fmla="*/ 119062 h 269081"/>
              <a:gd name="connsiteX8" fmla="*/ 121444 w 142875"/>
              <a:gd name="connsiteY8" fmla="*/ 0 h 269081"/>
              <a:gd name="connsiteX9" fmla="*/ 140494 w 142875"/>
              <a:gd name="connsiteY9" fmla="*/ 28575 h 269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2875" h="269081">
                <a:moveTo>
                  <a:pt x="140494" y="28575"/>
                </a:moveTo>
                <a:cubicBezTo>
                  <a:pt x="141288" y="53975"/>
                  <a:pt x="142081" y="79375"/>
                  <a:pt x="142875" y="104775"/>
                </a:cubicBezTo>
                <a:lnTo>
                  <a:pt x="114300" y="195262"/>
                </a:lnTo>
                <a:lnTo>
                  <a:pt x="42862" y="245268"/>
                </a:lnTo>
                <a:lnTo>
                  <a:pt x="0" y="269081"/>
                </a:lnTo>
                <a:lnTo>
                  <a:pt x="76200" y="219075"/>
                </a:lnTo>
                <a:lnTo>
                  <a:pt x="92869" y="197643"/>
                </a:lnTo>
                <a:lnTo>
                  <a:pt x="121444" y="119062"/>
                </a:lnTo>
                <a:cubicBezTo>
                  <a:pt x="124619" y="100012"/>
                  <a:pt x="118269" y="19050"/>
                  <a:pt x="121444" y="0"/>
                </a:cubicBezTo>
                <a:lnTo>
                  <a:pt x="140494" y="28575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2307432" y="1552588"/>
            <a:ext cx="992987" cy="2274081"/>
            <a:chOff x="2307432" y="1552588"/>
            <a:chExt cx="992987" cy="2274081"/>
          </a:xfrm>
        </p:grpSpPr>
        <p:sp>
          <p:nvSpPr>
            <p:cNvPr id="16" name="Freeform 15"/>
            <p:cNvSpPr/>
            <p:nvPr/>
          </p:nvSpPr>
          <p:spPr>
            <a:xfrm>
              <a:off x="2640806" y="3640931"/>
              <a:ext cx="190500" cy="185738"/>
            </a:xfrm>
            <a:custGeom>
              <a:avLst/>
              <a:gdLst>
                <a:gd name="connsiteX0" fmla="*/ 38100 w 190500"/>
                <a:gd name="connsiteY0" fmla="*/ 0 h 185738"/>
                <a:gd name="connsiteX1" fmla="*/ 85725 w 190500"/>
                <a:gd name="connsiteY1" fmla="*/ 30957 h 185738"/>
                <a:gd name="connsiteX2" fmla="*/ 126207 w 190500"/>
                <a:gd name="connsiteY2" fmla="*/ 45244 h 185738"/>
                <a:gd name="connsiteX3" fmla="*/ 169069 w 190500"/>
                <a:gd name="connsiteY3" fmla="*/ 47625 h 185738"/>
                <a:gd name="connsiteX4" fmla="*/ 180975 w 190500"/>
                <a:gd name="connsiteY4" fmla="*/ 71438 h 185738"/>
                <a:gd name="connsiteX5" fmla="*/ 188119 w 190500"/>
                <a:gd name="connsiteY5" fmla="*/ 102394 h 185738"/>
                <a:gd name="connsiteX6" fmla="*/ 190500 w 190500"/>
                <a:gd name="connsiteY6" fmla="*/ 123825 h 185738"/>
                <a:gd name="connsiteX7" fmla="*/ 178594 w 190500"/>
                <a:gd name="connsiteY7" fmla="*/ 159544 h 185738"/>
                <a:gd name="connsiteX8" fmla="*/ 157163 w 190500"/>
                <a:gd name="connsiteY8" fmla="*/ 183357 h 185738"/>
                <a:gd name="connsiteX9" fmla="*/ 142875 w 190500"/>
                <a:gd name="connsiteY9" fmla="*/ 185738 h 185738"/>
                <a:gd name="connsiteX10" fmla="*/ 83344 w 190500"/>
                <a:gd name="connsiteY10" fmla="*/ 183357 h 185738"/>
                <a:gd name="connsiteX11" fmla="*/ 23813 w 190500"/>
                <a:gd name="connsiteY11" fmla="*/ 180975 h 185738"/>
                <a:gd name="connsiteX12" fmla="*/ 0 w 190500"/>
                <a:gd name="connsiteY12" fmla="*/ 169069 h 185738"/>
                <a:gd name="connsiteX13" fmla="*/ 38100 w 190500"/>
                <a:gd name="connsiteY13" fmla="*/ 0 h 185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0500" h="185738">
                  <a:moveTo>
                    <a:pt x="38100" y="0"/>
                  </a:moveTo>
                  <a:lnTo>
                    <a:pt x="85725" y="30957"/>
                  </a:lnTo>
                  <a:lnTo>
                    <a:pt x="126207" y="45244"/>
                  </a:lnTo>
                  <a:lnTo>
                    <a:pt x="169069" y="47625"/>
                  </a:lnTo>
                  <a:lnTo>
                    <a:pt x="180975" y="71438"/>
                  </a:lnTo>
                  <a:lnTo>
                    <a:pt x="188119" y="102394"/>
                  </a:lnTo>
                  <a:lnTo>
                    <a:pt x="190500" y="123825"/>
                  </a:lnTo>
                  <a:lnTo>
                    <a:pt x="178594" y="159544"/>
                  </a:lnTo>
                  <a:lnTo>
                    <a:pt x="157163" y="183357"/>
                  </a:lnTo>
                  <a:lnTo>
                    <a:pt x="142875" y="185738"/>
                  </a:lnTo>
                  <a:lnTo>
                    <a:pt x="83344" y="183357"/>
                  </a:lnTo>
                  <a:lnTo>
                    <a:pt x="23813" y="180975"/>
                  </a:lnTo>
                  <a:lnTo>
                    <a:pt x="0" y="169069"/>
                  </a:lnTo>
                  <a:lnTo>
                    <a:pt x="38100" y="0"/>
                  </a:lnTo>
                  <a:close/>
                </a:path>
              </a:pathLst>
            </a:custGeom>
            <a:gradFill flip="none" rotWithShape="1">
              <a:gsLst>
                <a:gs pos="38000">
                  <a:schemeClr val="tx2"/>
                </a:gs>
                <a:gs pos="66000">
                  <a:schemeClr val="tx2">
                    <a:lumMod val="50000"/>
                  </a:schemeClr>
                </a:gs>
              </a:gsLst>
              <a:lin ang="81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3007526" y="1552588"/>
              <a:ext cx="292893" cy="345281"/>
            </a:xfrm>
            <a:custGeom>
              <a:avLst/>
              <a:gdLst>
                <a:gd name="connsiteX0" fmla="*/ 0 w 259556"/>
                <a:gd name="connsiteY0" fmla="*/ 109538 h 340519"/>
                <a:gd name="connsiteX1" fmla="*/ 54768 w 259556"/>
                <a:gd name="connsiteY1" fmla="*/ 76200 h 340519"/>
                <a:gd name="connsiteX2" fmla="*/ 85725 w 259556"/>
                <a:gd name="connsiteY2" fmla="*/ 50007 h 340519"/>
                <a:gd name="connsiteX3" fmla="*/ 104775 w 259556"/>
                <a:gd name="connsiteY3" fmla="*/ 21432 h 340519"/>
                <a:gd name="connsiteX4" fmla="*/ 116681 w 259556"/>
                <a:gd name="connsiteY4" fmla="*/ 9525 h 340519"/>
                <a:gd name="connsiteX5" fmla="*/ 157162 w 259556"/>
                <a:gd name="connsiteY5" fmla="*/ 0 h 340519"/>
                <a:gd name="connsiteX6" fmla="*/ 200025 w 259556"/>
                <a:gd name="connsiteY6" fmla="*/ 9525 h 340519"/>
                <a:gd name="connsiteX7" fmla="*/ 240506 w 259556"/>
                <a:gd name="connsiteY7" fmla="*/ 33338 h 340519"/>
                <a:gd name="connsiteX8" fmla="*/ 254793 w 259556"/>
                <a:gd name="connsiteY8" fmla="*/ 80963 h 340519"/>
                <a:gd name="connsiteX9" fmla="*/ 259556 w 259556"/>
                <a:gd name="connsiteY9" fmla="*/ 130969 h 340519"/>
                <a:gd name="connsiteX10" fmla="*/ 257175 w 259556"/>
                <a:gd name="connsiteY10" fmla="*/ 169069 h 340519"/>
                <a:gd name="connsiteX11" fmla="*/ 228600 w 259556"/>
                <a:gd name="connsiteY11" fmla="*/ 240507 h 340519"/>
                <a:gd name="connsiteX12" fmla="*/ 195262 w 259556"/>
                <a:gd name="connsiteY12" fmla="*/ 297657 h 340519"/>
                <a:gd name="connsiteX13" fmla="*/ 159543 w 259556"/>
                <a:gd name="connsiteY13" fmla="*/ 340519 h 340519"/>
                <a:gd name="connsiteX14" fmla="*/ 0 w 259556"/>
                <a:gd name="connsiteY14" fmla="*/ 109538 h 340519"/>
                <a:gd name="connsiteX0" fmla="*/ 0 w 292893"/>
                <a:gd name="connsiteY0" fmla="*/ 126207 h 340519"/>
                <a:gd name="connsiteX1" fmla="*/ 88105 w 292893"/>
                <a:gd name="connsiteY1" fmla="*/ 76200 h 340519"/>
                <a:gd name="connsiteX2" fmla="*/ 119062 w 292893"/>
                <a:gd name="connsiteY2" fmla="*/ 50007 h 340519"/>
                <a:gd name="connsiteX3" fmla="*/ 138112 w 292893"/>
                <a:gd name="connsiteY3" fmla="*/ 21432 h 340519"/>
                <a:gd name="connsiteX4" fmla="*/ 150018 w 292893"/>
                <a:gd name="connsiteY4" fmla="*/ 9525 h 340519"/>
                <a:gd name="connsiteX5" fmla="*/ 190499 w 292893"/>
                <a:gd name="connsiteY5" fmla="*/ 0 h 340519"/>
                <a:gd name="connsiteX6" fmla="*/ 233362 w 292893"/>
                <a:gd name="connsiteY6" fmla="*/ 9525 h 340519"/>
                <a:gd name="connsiteX7" fmla="*/ 273843 w 292893"/>
                <a:gd name="connsiteY7" fmla="*/ 33338 h 340519"/>
                <a:gd name="connsiteX8" fmla="*/ 288130 w 292893"/>
                <a:gd name="connsiteY8" fmla="*/ 80963 h 340519"/>
                <a:gd name="connsiteX9" fmla="*/ 292893 w 292893"/>
                <a:gd name="connsiteY9" fmla="*/ 130969 h 340519"/>
                <a:gd name="connsiteX10" fmla="*/ 290512 w 292893"/>
                <a:gd name="connsiteY10" fmla="*/ 169069 h 340519"/>
                <a:gd name="connsiteX11" fmla="*/ 261937 w 292893"/>
                <a:gd name="connsiteY11" fmla="*/ 240507 h 340519"/>
                <a:gd name="connsiteX12" fmla="*/ 228599 w 292893"/>
                <a:gd name="connsiteY12" fmla="*/ 297657 h 340519"/>
                <a:gd name="connsiteX13" fmla="*/ 192880 w 292893"/>
                <a:gd name="connsiteY13" fmla="*/ 340519 h 340519"/>
                <a:gd name="connsiteX14" fmla="*/ 0 w 292893"/>
                <a:gd name="connsiteY14" fmla="*/ 126207 h 340519"/>
                <a:gd name="connsiteX0" fmla="*/ 0 w 292893"/>
                <a:gd name="connsiteY0" fmla="*/ 126207 h 340519"/>
                <a:gd name="connsiteX1" fmla="*/ 78580 w 292893"/>
                <a:gd name="connsiteY1" fmla="*/ 83344 h 340519"/>
                <a:gd name="connsiteX2" fmla="*/ 119062 w 292893"/>
                <a:gd name="connsiteY2" fmla="*/ 50007 h 340519"/>
                <a:gd name="connsiteX3" fmla="*/ 138112 w 292893"/>
                <a:gd name="connsiteY3" fmla="*/ 21432 h 340519"/>
                <a:gd name="connsiteX4" fmla="*/ 150018 w 292893"/>
                <a:gd name="connsiteY4" fmla="*/ 9525 h 340519"/>
                <a:gd name="connsiteX5" fmla="*/ 190499 w 292893"/>
                <a:gd name="connsiteY5" fmla="*/ 0 h 340519"/>
                <a:gd name="connsiteX6" fmla="*/ 233362 w 292893"/>
                <a:gd name="connsiteY6" fmla="*/ 9525 h 340519"/>
                <a:gd name="connsiteX7" fmla="*/ 273843 w 292893"/>
                <a:gd name="connsiteY7" fmla="*/ 33338 h 340519"/>
                <a:gd name="connsiteX8" fmla="*/ 288130 w 292893"/>
                <a:gd name="connsiteY8" fmla="*/ 80963 h 340519"/>
                <a:gd name="connsiteX9" fmla="*/ 292893 w 292893"/>
                <a:gd name="connsiteY9" fmla="*/ 130969 h 340519"/>
                <a:gd name="connsiteX10" fmla="*/ 290512 w 292893"/>
                <a:gd name="connsiteY10" fmla="*/ 169069 h 340519"/>
                <a:gd name="connsiteX11" fmla="*/ 261937 w 292893"/>
                <a:gd name="connsiteY11" fmla="*/ 240507 h 340519"/>
                <a:gd name="connsiteX12" fmla="*/ 228599 w 292893"/>
                <a:gd name="connsiteY12" fmla="*/ 297657 h 340519"/>
                <a:gd name="connsiteX13" fmla="*/ 192880 w 292893"/>
                <a:gd name="connsiteY13" fmla="*/ 340519 h 340519"/>
                <a:gd name="connsiteX14" fmla="*/ 0 w 292893"/>
                <a:gd name="connsiteY14" fmla="*/ 126207 h 340519"/>
                <a:gd name="connsiteX0" fmla="*/ 0 w 292893"/>
                <a:gd name="connsiteY0" fmla="*/ 126207 h 345281"/>
                <a:gd name="connsiteX1" fmla="*/ 78580 w 292893"/>
                <a:gd name="connsiteY1" fmla="*/ 83344 h 345281"/>
                <a:gd name="connsiteX2" fmla="*/ 119062 w 292893"/>
                <a:gd name="connsiteY2" fmla="*/ 50007 h 345281"/>
                <a:gd name="connsiteX3" fmla="*/ 138112 w 292893"/>
                <a:gd name="connsiteY3" fmla="*/ 21432 h 345281"/>
                <a:gd name="connsiteX4" fmla="*/ 150018 w 292893"/>
                <a:gd name="connsiteY4" fmla="*/ 9525 h 345281"/>
                <a:gd name="connsiteX5" fmla="*/ 190499 w 292893"/>
                <a:gd name="connsiteY5" fmla="*/ 0 h 345281"/>
                <a:gd name="connsiteX6" fmla="*/ 233362 w 292893"/>
                <a:gd name="connsiteY6" fmla="*/ 9525 h 345281"/>
                <a:gd name="connsiteX7" fmla="*/ 273843 w 292893"/>
                <a:gd name="connsiteY7" fmla="*/ 33338 h 345281"/>
                <a:gd name="connsiteX8" fmla="*/ 288130 w 292893"/>
                <a:gd name="connsiteY8" fmla="*/ 80963 h 345281"/>
                <a:gd name="connsiteX9" fmla="*/ 292893 w 292893"/>
                <a:gd name="connsiteY9" fmla="*/ 130969 h 345281"/>
                <a:gd name="connsiteX10" fmla="*/ 290512 w 292893"/>
                <a:gd name="connsiteY10" fmla="*/ 169069 h 345281"/>
                <a:gd name="connsiteX11" fmla="*/ 261937 w 292893"/>
                <a:gd name="connsiteY11" fmla="*/ 240507 h 345281"/>
                <a:gd name="connsiteX12" fmla="*/ 228599 w 292893"/>
                <a:gd name="connsiteY12" fmla="*/ 297657 h 345281"/>
                <a:gd name="connsiteX13" fmla="*/ 183355 w 292893"/>
                <a:gd name="connsiteY13" fmla="*/ 345281 h 345281"/>
                <a:gd name="connsiteX14" fmla="*/ 0 w 292893"/>
                <a:gd name="connsiteY14" fmla="*/ 126207 h 345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2893" h="345281">
                  <a:moveTo>
                    <a:pt x="0" y="126207"/>
                  </a:moveTo>
                  <a:lnTo>
                    <a:pt x="78580" y="83344"/>
                  </a:lnTo>
                  <a:lnTo>
                    <a:pt x="119062" y="50007"/>
                  </a:lnTo>
                  <a:lnTo>
                    <a:pt x="138112" y="21432"/>
                  </a:lnTo>
                  <a:lnTo>
                    <a:pt x="150018" y="9525"/>
                  </a:lnTo>
                  <a:lnTo>
                    <a:pt x="190499" y="0"/>
                  </a:lnTo>
                  <a:lnTo>
                    <a:pt x="233362" y="9525"/>
                  </a:lnTo>
                  <a:lnTo>
                    <a:pt x="273843" y="33338"/>
                  </a:lnTo>
                  <a:lnTo>
                    <a:pt x="288130" y="80963"/>
                  </a:lnTo>
                  <a:lnTo>
                    <a:pt x="292893" y="130969"/>
                  </a:lnTo>
                  <a:lnTo>
                    <a:pt x="290512" y="169069"/>
                  </a:lnTo>
                  <a:lnTo>
                    <a:pt x="261937" y="240507"/>
                  </a:lnTo>
                  <a:lnTo>
                    <a:pt x="228599" y="297657"/>
                  </a:lnTo>
                  <a:lnTo>
                    <a:pt x="183355" y="345281"/>
                  </a:lnTo>
                  <a:lnTo>
                    <a:pt x="0" y="126207"/>
                  </a:lnTo>
                  <a:close/>
                </a:path>
              </a:pathLst>
            </a:custGeom>
            <a:gradFill flip="none" rotWithShape="1">
              <a:gsLst>
                <a:gs pos="38000">
                  <a:schemeClr val="tx2"/>
                </a:gs>
                <a:gs pos="66000">
                  <a:schemeClr val="tx2">
                    <a:lumMod val="50000"/>
                  </a:schemeClr>
                </a:gs>
              </a:gsLst>
              <a:lin ang="27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505076" y="2840832"/>
              <a:ext cx="221456" cy="478632"/>
            </a:xfrm>
            <a:custGeom>
              <a:avLst/>
              <a:gdLst>
                <a:gd name="connsiteX0" fmla="*/ 154781 w 154781"/>
                <a:gd name="connsiteY0" fmla="*/ 0 h 440531"/>
                <a:gd name="connsiteX1" fmla="*/ 154781 w 154781"/>
                <a:gd name="connsiteY1" fmla="*/ 0 h 440531"/>
                <a:gd name="connsiteX2" fmla="*/ 40481 w 154781"/>
                <a:gd name="connsiteY2" fmla="*/ 440531 h 440531"/>
                <a:gd name="connsiteX3" fmla="*/ 0 w 154781"/>
                <a:gd name="connsiteY3" fmla="*/ 114300 h 440531"/>
                <a:gd name="connsiteX4" fmla="*/ 154781 w 154781"/>
                <a:gd name="connsiteY4" fmla="*/ 0 h 440531"/>
                <a:gd name="connsiteX0" fmla="*/ 154781 w 154781"/>
                <a:gd name="connsiteY0" fmla="*/ 0 h 440531"/>
                <a:gd name="connsiteX1" fmla="*/ 154781 w 154781"/>
                <a:gd name="connsiteY1" fmla="*/ 0 h 440531"/>
                <a:gd name="connsiteX2" fmla="*/ 40481 w 154781"/>
                <a:gd name="connsiteY2" fmla="*/ 440531 h 440531"/>
                <a:gd name="connsiteX3" fmla="*/ 0 w 154781"/>
                <a:gd name="connsiteY3" fmla="*/ 114300 h 440531"/>
                <a:gd name="connsiteX4" fmla="*/ 59531 w 154781"/>
                <a:gd name="connsiteY4" fmla="*/ 26194 h 440531"/>
                <a:gd name="connsiteX5" fmla="*/ 154781 w 154781"/>
                <a:gd name="connsiteY5" fmla="*/ 0 h 440531"/>
                <a:gd name="connsiteX0" fmla="*/ 154781 w 154781"/>
                <a:gd name="connsiteY0" fmla="*/ 0 h 452438"/>
                <a:gd name="connsiteX1" fmla="*/ 154781 w 154781"/>
                <a:gd name="connsiteY1" fmla="*/ 0 h 452438"/>
                <a:gd name="connsiteX2" fmla="*/ 57150 w 154781"/>
                <a:gd name="connsiteY2" fmla="*/ 452438 h 452438"/>
                <a:gd name="connsiteX3" fmla="*/ 0 w 154781"/>
                <a:gd name="connsiteY3" fmla="*/ 114300 h 452438"/>
                <a:gd name="connsiteX4" fmla="*/ 59531 w 154781"/>
                <a:gd name="connsiteY4" fmla="*/ 26194 h 452438"/>
                <a:gd name="connsiteX5" fmla="*/ 154781 w 154781"/>
                <a:gd name="connsiteY5" fmla="*/ 0 h 452438"/>
                <a:gd name="connsiteX0" fmla="*/ 154781 w 162013"/>
                <a:gd name="connsiteY0" fmla="*/ 149 h 502593"/>
                <a:gd name="connsiteX1" fmla="*/ 154781 w 162013"/>
                <a:gd name="connsiteY1" fmla="*/ 50155 h 502593"/>
                <a:gd name="connsiteX2" fmla="*/ 57150 w 162013"/>
                <a:gd name="connsiteY2" fmla="*/ 502593 h 502593"/>
                <a:gd name="connsiteX3" fmla="*/ 0 w 162013"/>
                <a:gd name="connsiteY3" fmla="*/ 164455 h 502593"/>
                <a:gd name="connsiteX4" fmla="*/ 59531 w 162013"/>
                <a:gd name="connsiteY4" fmla="*/ 76349 h 502593"/>
                <a:gd name="connsiteX5" fmla="*/ 154781 w 162013"/>
                <a:gd name="connsiteY5" fmla="*/ 149 h 502593"/>
                <a:gd name="connsiteX0" fmla="*/ 59531 w 154781"/>
                <a:gd name="connsiteY0" fmla="*/ 26194 h 452438"/>
                <a:gd name="connsiteX1" fmla="*/ 154781 w 154781"/>
                <a:gd name="connsiteY1" fmla="*/ 0 h 452438"/>
                <a:gd name="connsiteX2" fmla="*/ 57150 w 154781"/>
                <a:gd name="connsiteY2" fmla="*/ 452438 h 452438"/>
                <a:gd name="connsiteX3" fmla="*/ 0 w 154781"/>
                <a:gd name="connsiteY3" fmla="*/ 114300 h 452438"/>
                <a:gd name="connsiteX4" fmla="*/ 59531 w 154781"/>
                <a:gd name="connsiteY4" fmla="*/ 26194 h 452438"/>
                <a:gd name="connsiteX0" fmla="*/ 59531 w 221456"/>
                <a:gd name="connsiteY0" fmla="*/ 52388 h 478632"/>
                <a:gd name="connsiteX1" fmla="*/ 221456 w 221456"/>
                <a:gd name="connsiteY1" fmla="*/ 0 h 478632"/>
                <a:gd name="connsiteX2" fmla="*/ 57150 w 221456"/>
                <a:gd name="connsiteY2" fmla="*/ 478632 h 478632"/>
                <a:gd name="connsiteX3" fmla="*/ 0 w 221456"/>
                <a:gd name="connsiteY3" fmla="*/ 140494 h 478632"/>
                <a:gd name="connsiteX4" fmla="*/ 59531 w 221456"/>
                <a:gd name="connsiteY4" fmla="*/ 52388 h 47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456" h="478632">
                  <a:moveTo>
                    <a:pt x="59531" y="52388"/>
                  </a:moveTo>
                  <a:lnTo>
                    <a:pt x="221456" y="0"/>
                  </a:lnTo>
                  <a:cubicBezTo>
                    <a:pt x="205184" y="83741"/>
                    <a:pt x="89694" y="327819"/>
                    <a:pt x="57150" y="478632"/>
                  </a:cubicBezTo>
                  <a:lnTo>
                    <a:pt x="0" y="140494"/>
                  </a:lnTo>
                  <a:cubicBezTo>
                    <a:pt x="25400" y="123032"/>
                    <a:pt x="34131" y="69850"/>
                    <a:pt x="59531" y="52388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331244" y="2576514"/>
              <a:ext cx="852488" cy="1238250"/>
            </a:xfrm>
            <a:custGeom>
              <a:avLst/>
              <a:gdLst>
                <a:gd name="connsiteX0" fmla="*/ 907256 w 907256"/>
                <a:gd name="connsiteY0" fmla="*/ 0 h 1247775"/>
                <a:gd name="connsiteX1" fmla="*/ 878681 w 907256"/>
                <a:gd name="connsiteY1" fmla="*/ 97631 h 1247775"/>
                <a:gd name="connsiteX2" fmla="*/ 854869 w 907256"/>
                <a:gd name="connsiteY2" fmla="*/ 142875 h 1247775"/>
                <a:gd name="connsiteX3" fmla="*/ 819150 w 907256"/>
                <a:gd name="connsiteY3" fmla="*/ 176212 h 1247775"/>
                <a:gd name="connsiteX4" fmla="*/ 728662 w 907256"/>
                <a:gd name="connsiteY4" fmla="*/ 202406 h 1247775"/>
                <a:gd name="connsiteX5" fmla="*/ 621506 w 907256"/>
                <a:gd name="connsiteY5" fmla="*/ 219075 h 1247775"/>
                <a:gd name="connsiteX6" fmla="*/ 476250 w 907256"/>
                <a:gd name="connsiteY6" fmla="*/ 247650 h 1247775"/>
                <a:gd name="connsiteX7" fmla="*/ 369094 w 907256"/>
                <a:gd name="connsiteY7" fmla="*/ 283368 h 1247775"/>
                <a:gd name="connsiteX8" fmla="*/ 278606 w 907256"/>
                <a:gd name="connsiteY8" fmla="*/ 328612 h 1247775"/>
                <a:gd name="connsiteX9" fmla="*/ 228600 w 907256"/>
                <a:gd name="connsiteY9" fmla="*/ 378618 h 1247775"/>
                <a:gd name="connsiteX10" fmla="*/ 197644 w 907256"/>
                <a:gd name="connsiteY10" fmla="*/ 435768 h 1247775"/>
                <a:gd name="connsiteX11" fmla="*/ 192881 w 907256"/>
                <a:gd name="connsiteY11" fmla="*/ 483393 h 1247775"/>
                <a:gd name="connsiteX12" fmla="*/ 214312 w 907256"/>
                <a:gd name="connsiteY12" fmla="*/ 678656 h 1247775"/>
                <a:gd name="connsiteX13" fmla="*/ 235744 w 907256"/>
                <a:gd name="connsiteY13" fmla="*/ 831056 h 1247775"/>
                <a:gd name="connsiteX14" fmla="*/ 245269 w 907256"/>
                <a:gd name="connsiteY14" fmla="*/ 923925 h 1247775"/>
                <a:gd name="connsiteX15" fmla="*/ 271462 w 907256"/>
                <a:gd name="connsiteY15" fmla="*/ 976312 h 1247775"/>
                <a:gd name="connsiteX16" fmla="*/ 311944 w 907256"/>
                <a:gd name="connsiteY16" fmla="*/ 1014412 h 1247775"/>
                <a:gd name="connsiteX17" fmla="*/ 347662 w 907256"/>
                <a:gd name="connsiteY17" fmla="*/ 1038225 h 1247775"/>
                <a:gd name="connsiteX18" fmla="*/ 357187 w 907256"/>
                <a:gd name="connsiteY18" fmla="*/ 1064418 h 1247775"/>
                <a:gd name="connsiteX19" fmla="*/ 364331 w 907256"/>
                <a:gd name="connsiteY19" fmla="*/ 1112043 h 1247775"/>
                <a:gd name="connsiteX20" fmla="*/ 352425 w 907256"/>
                <a:gd name="connsiteY20" fmla="*/ 1178718 h 1247775"/>
                <a:gd name="connsiteX21" fmla="*/ 330994 w 907256"/>
                <a:gd name="connsiteY21" fmla="*/ 1223962 h 1247775"/>
                <a:gd name="connsiteX22" fmla="*/ 302419 w 907256"/>
                <a:gd name="connsiteY22" fmla="*/ 1243012 h 1247775"/>
                <a:gd name="connsiteX23" fmla="*/ 283369 w 907256"/>
                <a:gd name="connsiteY23" fmla="*/ 1247775 h 1247775"/>
                <a:gd name="connsiteX24" fmla="*/ 254794 w 907256"/>
                <a:gd name="connsiteY24" fmla="*/ 1243012 h 1247775"/>
                <a:gd name="connsiteX25" fmla="*/ 197644 w 907256"/>
                <a:gd name="connsiteY25" fmla="*/ 1228725 h 1247775"/>
                <a:gd name="connsiteX26" fmla="*/ 145256 w 907256"/>
                <a:gd name="connsiteY26" fmla="*/ 1223962 h 1247775"/>
                <a:gd name="connsiteX27" fmla="*/ 69056 w 907256"/>
                <a:gd name="connsiteY27" fmla="*/ 1212056 h 1247775"/>
                <a:gd name="connsiteX28" fmla="*/ 2381 w 907256"/>
                <a:gd name="connsiteY28" fmla="*/ 1209675 h 1247775"/>
                <a:gd name="connsiteX29" fmla="*/ 0 w 907256"/>
                <a:gd name="connsiteY29" fmla="*/ 2381 h 1247775"/>
                <a:gd name="connsiteX30" fmla="*/ 907256 w 907256"/>
                <a:gd name="connsiteY30" fmla="*/ 0 h 1247775"/>
                <a:gd name="connsiteX0" fmla="*/ 907256 w 907256"/>
                <a:gd name="connsiteY0" fmla="*/ 0 h 1247775"/>
                <a:gd name="connsiteX1" fmla="*/ 878681 w 907256"/>
                <a:gd name="connsiteY1" fmla="*/ 97631 h 1247775"/>
                <a:gd name="connsiteX2" fmla="*/ 854869 w 907256"/>
                <a:gd name="connsiteY2" fmla="*/ 142875 h 1247775"/>
                <a:gd name="connsiteX3" fmla="*/ 819150 w 907256"/>
                <a:gd name="connsiteY3" fmla="*/ 176212 h 1247775"/>
                <a:gd name="connsiteX4" fmla="*/ 728662 w 907256"/>
                <a:gd name="connsiteY4" fmla="*/ 202406 h 1247775"/>
                <a:gd name="connsiteX5" fmla="*/ 621506 w 907256"/>
                <a:gd name="connsiteY5" fmla="*/ 219075 h 1247775"/>
                <a:gd name="connsiteX6" fmla="*/ 476250 w 907256"/>
                <a:gd name="connsiteY6" fmla="*/ 247650 h 1247775"/>
                <a:gd name="connsiteX7" fmla="*/ 369094 w 907256"/>
                <a:gd name="connsiteY7" fmla="*/ 283368 h 1247775"/>
                <a:gd name="connsiteX8" fmla="*/ 278606 w 907256"/>
                <a:gd name="connsiteY8" fmla="*/ 328612 h 1247775"/>
                <a:gd name="connsiteX9" fmla="*/ 228600 w 907256"/>
                <a:gd name="connsiteY9" fmla="*/ 378618 h 1247775"/>
                <a:gd name="connsiteX10" fmla="*/ 197644 w 907256"/>
                <a:gd name="connsiteY10" fmla="*/ 435768 h 1247775"/>
                <a:gd name="connsiteX11" fmla="*/ 192881 w 907256"/>
                <a:gd name="connsiteY11" fmla="*/ 483393 h 1247775"/>
                <a:gd name="connsiteX12" fmla="*/ 214312 w 907256"/>
                <a:gd name="connsiteY12" fmla="*/ 678656 h 1247775"/>
                <a:gd name="connsiteX13" fmla="*/ 235744 w 907256"/>
                <a:gd name="connsiteY13" fmla="*/ 831056 h 1247775"/>
                <a:gd name="connsiteX14" fmla="*/ 245269 w 907256"/>
                <a:gd name="connsiteY14" fmla="*/ 923925 h 1247775"/>
                <a:gd name="connsiteX15" fmla="*/ 271462 w 907256"/>
                <a:gd name="connsiteY15" fmla="*/ 976312 h 1247775"/>
                <a:gd name="connsiteX16" fmla="*/ 311944 w 907256"/>
                <a:gd name="connsiteY16" fmla="*/ 1014412 h 1247775"/>
                <a:gd name="connsiteX17" fmla="*/ 347662 w 907256"/>
                <a:gd name="connsiteY17" fmla="*/ 1038225 h 1247775"/>
                <a:gd name="connsiteX18" fmla="*/ 357187 w 907256"/>
                <a:gd name="connsiteY18" fmla="*/ 1064418 h 1247775"/>
                <a:gd name="connsiteX19" fmla="*/ 364331 w 907256"/>
                <a:gd name="connsiteY19" fmla="*/ 1112043 h 1247775"/>
                <a:gd name="connsiteX20" fmla="*/ 352425 w 907256"/>
                <a:gd name="connsiteY20" fmla="*/ 1178718 h 1247775"/>
                <a:gd name="connsiteX21" fmla="*/ 330994 w 907256"/>
                <a:gd name="connsiteY21" fmla="*/ 1223962 h 1247775"/>
                <a:gd name="connsiteX22" fmla="*/ 302419 w 907256"/>
                <a:gd name="connsiteY22" fmla="*/ 1243012 h 1247775"/>
                <a:gd name="connsiteX23" fmla="*/ 283369 w 907256"/>
                <a:gd name="connsiteY23" fmla="*/ 1247775 h 1247775"/>
                <a:gd name="connsiteX24" fmla="*/ 254794 w 907256"/>
                <a:gd name="connsiteY24" fmla="*/ 1243012 h 1247775"/>
                <a:gd name="connsiteX25" fmla="*/ 197644 w 907256"/>
                <a:gd name="connsiteY25" fmla="*/ 1228725 h 1247775"/>
                <a:gd name="connsiteX26" fmla="*/ 145256 w 907256"/>
                <a:gd name="connsiteY26" fmla="*/ 1223962 h 1247775"/>
                <a:gd name="connsiteX27" fmla="*/ 69056 w 907256"/>
                <a:gd name="connsiteY27" fmla="*/ 1212056 h 1247775"/>
                <a:gd name="connsiteX28" fmla="*/ 11906 w 907256"/>
                <a:gd name="connsiteY28" fmla="*/ 1207294 h 1247775"/>
                <a:gd name="connsiteX29" fmla="*/ 0 w 907256"/>
                <a:gd name="connsiteY29" fmla="*/ 2381 h 1247775"/>
                <a:gd name="connsiteX30" fmla="*/ 907256 w 907256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188119 w 897731"/>
                <a:gd name="connsiteY10" fmla="*/ 435768 h 1247775"/>
                <a:gd name="connsiteX11" fmla="*/ 183356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188119 w 897731"/>
                <a:gd name="connsiteY10" fmla="*/ 435768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09626 w 897731"/>
                <a:gd name="connsiteY2" fmla="*/ 138112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33438 w 897731"/>
                <a:gd name="connsiteY1" fmla="*/ 88106 h 1247775"/>
                <a:gd name="connsiteX2" fmla="*/ 809626 w 897731"/>
                <a:gd name="connsiteY2" fmla="*/ 138112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52488 w 852488"/>
                <a:gd name="connsiteY0" fmla="*/ 0 h 1238250"/>
                <a:gd name="connsiteX1" fmla="*/ 833438 w 852488"/>
                <a:gd name="connsiteY1" fmla="*/ 78581 h 1238250"/>
                <a:gd name="connsiteX2" fmla="*/ 809626 w 852488"/>
                <a:gd name="connsiteY2" fmla="*/ 128587 h 1238250"/>
                <a:gd name="connsiteX3" fmla="*/ 766763 w 852488"/>
                <a:gd name="connsiteY3" fmla="*/ 178593 h 1238250"/>
                <a:gd name="connsiteX4" fmla="*/ 690562 w 852488"/>
                <a:gd name="connsiteY4" fmla="*/ 197644 h 1238250"/>
                <a:gd name="connsiteX5" fmla="*/ 611981 w 852488"/>
                <a:gd name="connsiteY5" fmla="*/ 209550 h 1238250"/>
                <a:gd name="connsiteX6" fmla="*/ 466725 w 852488"/>
                <a:gd name="connsiteY6" fmla="*/ 238125 h 1238250"/>
                <a:gd name="connsiteX7" fmla="*/ 359569 w 852488"/>
                <a:gd name="connsiteY7" fmla="*/ 273843 h 1238250"/>
                <a:gd name="connsiteX8" fmla="*/ 269081 w 852488"/>
                <a:gd name="connsiteY8" fmla="*/ 319087 h 1238250"/>
                <a:gd name="connsiteX9" fmla="*/ 226219 w 852488"/>
                <a:gd name="connsiteY9" fmla="*/ 369093 h 1238250"/>
                <a:gd name="connsiteX10" fmla="*/ 207169 w 852488"/>
                <a:gd name="connsiteY10" fmla="*/ 416718 h 1238250"/>
                <a:gd name="connsiteX11" fmla="*/ 200024 w 852488"/>
                <a:gd name="connsiteY11" fmla="*/ 473868 h 1238250"/>
                <a:gd name="connsiteX12" fmla="*/ 219075 w 852488"/>
                <a:gd name="connsiteY12" fmla="*/ 671513 h 1238250"/>
                <a:gd name="connsiteX13" fmla="*/ 235744 w 852488"/>
                <a:gd name="connsiteY13" fmla="*/ 821531 h 1238250"/>
                <a:gd name="connsiteX14" fmla="*/ 242888 w 852488"/>
                <a:gd name="connsiteY14" fmla="*/ 912019 h 1238250"/>
                <a:gd name="connsiteX15" fmla="*/ 261937 w 852488"/>
                <a:gd name="connsiteY15" fmla="*/ 966787 h 1238250"/>
                <a:gd name="connsiteX16" fmla="*/ 302419 w 852488"/>
                <a:gd name="connsiteY16" fmla="*/ 1004887 h 1238250"/>
                <a:gd name="connsiteX17" fmla="*/ 338137 w 852488"/>
                <a:gd name="connsiteY17" fmla="*/ 1028700 h 1238250"/>
                <a:gd name="connsiteX18" fmla="*/ 347662 w 852488"/>
                <a:gd name="connsiteY18" fmla="*/ 1054893 h 1238250"/>
                <a:gd name="connsiteX19" fmla="*/ 354806 w 852488"/>
                <a:gd name="connsiteY19" fmla="*/ 1102518 h 1238250"/>
                <a:gd name="connsiteX20" fmla="*/ 342900 w 852488"/>
                <a:gd name="connsiteY20" fmla="*/ 1169193 h 1238250"/>
                <a:gd name="connsiteX21" fmla="*/ 321469 w 852488"/>
                <a:gd name="connsiteY21" fmla="*/ 1214437 h 1238250"/>
                <a:gd name="connsiteX22" fmla="*/ 292894 w 852488"/>
                <a:gd name="connsiteY22" fmla="*/ 1233487 h 1238250"/>
                <a:gd name="connsiteX23" fmla="*/ 273844 w 852488"/>
                <a:gd name="connsiteY23" fmla="*/ 1238250 h 1238250"/>
                <a:gd name="connsiteX24" fmla="*/ 245269 w 852488"/>
                <a:gd name="connsiteY24" fmla="*/ 1233487 h 1238250"/>
                <a:gd name="connsiteX25" fmla="*/ 188119 w 852488"/>
                <a:gd name="connsiteY25" fmla="*/ 1219200 h 1238250"/>
                <a:gd name="connsiteX26" fmla="*/ 135731 w 852488"/>
                <a:gd name="connsiteY26" fmla="*/ 1214437 h 1238250"/>
                <a:gd name="connsiteX27" fmla="*/ 59531 w 852488"/>
                <a:gd name="connsiteY27" fmla="*/ 1202531 h 1238250"/>
                <a:gd name="connsiteX28" fmla="*/ 2381 w 852488"/>
                <a:gd name="connsiteY28" fmla="*/ 1197769 h 1238250"/>
                <a:gd name="connsiteX29" fmla="*/ 0 w 852488"/>
                <a:gd name="connsiteY29" fmla="*/ 7143 h 1238250"/>
                <a:gd name="connsiteX30" fmla="*/ 852488 w 852488"/>
                <a:gd name="connsiteY30" fmla="*/ 0 h 1238250"/>
                <a:gd name="connsiteX0" fmla="*/ 852488 w 852488"/>
                <a:gd name="connsiteY0" fmla="*/ 0 h 1238250"/>
                <a:gd name="connsiteX1" fmla="*/ 833438 w 852488"/>
                <a:gd name="connsiteY1" fmla="*/ 78581 h 1238250"/>
                <a:gd name="connsiteX2" fmla="*/ 809626 w 852488"/>
                <a:gd name="connsiteY2" fmla="*/ 128587 h 1238250"/>
                <a:gd name="connsiteX3" fmla="*/ 766763 w 852488"/>
                <a:gd name="connsiteY3" fmla="*/ 178593 h 1238250"/>
                <a:gd name="connsiteX4" fmla="*/ 690562 w 852488"/>
                <a:gd name="connsiteY4" fmla="*/ 197644 h 1238250"/>
                <a:gd name="connsiteX5" fmla="*/ 611981 w 852488"/>
                <a:gd name="connsiteY5" fmla="*/ 209550 h 1238250"/>
                <a:gd name="connsiteX6" fmla="*/ 466725 w 852488"/>
                <a:gd name="connsiteY6" fmla="*/ 238125 h 1238250"/>
                <a:gd name="connsiteX7" fmla="*/ 359569 w 852488"/>
                <a:gd name="connsiteY7" fmla="*/ 273843 h 1238250"/>
                <a:gd name="connsiteX8" fmla="*/ 269081 w 852488"/>
                <a:gd name="connsiteY8" fmla="*/ 319087 h 1238250"/>
                <a:gd name="connsiteX9" fmla="*/ 226219 w 852488"/>
                <a:gd name="connsiteY9" fmla="*/ 369093 h 1238250"/>
                <a:gd name="connsiteX10" fmla="*/ 207169 w 852488"/>
                <a:gd name="connsiteY10" fmla="*/ 416718 h 1238250"/>
                <a:gd name="connsiteX11" fmla="*/ 200024 w 852488"/>
                <a:gd name="connsiteY11" fmla="*/ 473868 h 1238250"/>
                <a:gd name="connsiteX12" fmla="*/ 219075 w 852488"/>
                <a:gd name="connsiteY12" fmla="*/ 671513 h 1238250"/>
                <a:gd name="connsiteX13" fmla="*/ 235744 w 852488"/>
                <a:gd name="connsiteY13" fmla="*/ 821531 h 1238250"/>
                <a:gd name="connsiteX14" fmla="*/ 242888 w 852488"/>
                <a:gd name="connsiteY14" fmla="*/ 912019 h 1238250"/>
                <a:gd name="connsiteX15" fmla="*/ 261937 w 852488"/>
                <a:gd name="connsiteY15" fmla="*/ 966787 h 1238250"/>
                <a:gd name="connsiteX16" fmla="*/ 302419 w 852488"/>
                <a:gd name="connsiteY16" fmla="*/ 1004887 h 1238250"/>
                <a:gd name="connsiteX17" fmla="*/ 338137 w 852488"/>
                <a:gd name="connsiteY17" fmla="*/ 1028700 h 1238250"/>
                <a:gd name="connsiteX18" fmla="*/ 347662 w 852488"/>
                <a:gd name="connsiteY18" fmla="*/ 1054893 h 1238250"/>
                <a:gd name="connsiteX19" fmla="*/ 354806 w 852488"/>
                <a:gd name="connsiteY19" fmla="*/ 1102518 h 1238250"/>
                <a:gd name="connsiteX20" fmla="*/ 342900 w 852488"/>
                <a:gd name="connsiteY20" fmla="*/ 1169193 h 1238250"/>
                <a:gd name="connsiteX21" fmla="*/ 321469 w 852488"/>
                <a:gd name="connsiteY21" fmla="*/ 1214437 h 1238250"/>
                <a:gd name="connsiteX22" fmla="*/ 292894 w 852488"/>
                <a:gd name="connsiteY22" fmla="*/ 1233487 h 1238250"/>
                <a:gd name="connsiteX23" fmla="*/ 273844 w 852488"/>
                <a:gd name="connsiteY23" fmla="*/ 1238250 h 1238250"/>
                <a:gd name="connsiteX24" fmla="*/ 245269 w 852488"/>
                <a:gd name="connsiteY24" fmla="*/ 1233487 h 1238250"/>
                <a:gd name="connsiteX25" fmla="*/ 188119 w 852488"/>
                <a:gd name="connsiteY25" fmla="*/ 1219200 h 1238250"/>
                <a:gd name="connsiteX26" fmla="*/ 135731 w 852488"/>
                <a:gd name="connsiteY26" fmla="*/ 1214437 h 1238250"/>
                <a:gd name="connsiteX27" fmla="*/ 59531 w 852488"/>
                <a:gd name="connsiteY27" fmla="*/ 1202531 h 1238250"/>
                <a:gd name="connsiteX28" fmla="*/ 9524 w 852488"/>
                <a:gd name="connsiteY28" fmla="*/ 1197769 h 1238250"/>
                <a:gd name="connsiteX29" fmla="*/ 0 w 852488"/>
                <a:gd name="connsiteY29" fmla="*/ 7143 h 1238250"/>
                <a:gd name="connsiteX30" fmla="*/ 852488 w 852488"/>
                <a:gd name="connsiteY30" fmla="*/ 0 h 123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852488" h="1238250">
                  <a:moveTo>
                    <a:pt x="852488" y="0"/>
                  </a:moveTo>
                  <a:lnTo>
                    <a:pt x="833438" y="78581"/>
                  </a:lnTo>
                  <a:lnTo>
                    <a:pt x="809626" y="128587"/>
                  </a:lnTo>
                  <a:lnTo>
                    <a:pt x="766763" y="178593"/>
                  </a:lnTo>
                  <a:lnTo>
                    <a:pt x="690562" y="197644"/>
                  </a:lnTo>
                  <a:lnTo>
                    <a:pt x="611981" y="209550"/>
                  </a:lnTo>
                  <a:lnTo>
                    <a:pt x="466725" y="238125"/>
                  </a:lnTo>
                  <a:lnTo>
                    <a:pt x="359569" y="273843"/>
                  </a:lnTo>
                  <a:lnTo>
                    <a:pt x="269081" y="319087"/>
                  </a:lnTo>
                  <a:lnTo>
                    <a:pt x="226219" y="369093"/>
                  </a:lnTo>
                  <a:lnTo>
                    <a:pt x="207169" y="416718"/>
                  </a:lnTo>
                  <a:lnTo>
                    <a:pt x="200024" y="473868"/>
                  </a:lnTo>
                  <a:lnTo>
                    <a:pt x="219075" y="671513"/>
                  </a:lnTo>
                  <a:lnTo>
                    <a:pt x="235744" y="821531"/>
                  </a:lnTo>
                  <a:lnTo>
                    <a:pt x="242888" y="912019"/>
                  </a:lnTo>
                  <a:lnTo>
                    <a:pt x="261937" y="966787"/>
                  </a:lnTo>
                  <a:lnTo>
                    <a:pt x="302419" y="1004887"/>
                  </a:lnTo>
                  <a:lnTo>
                    <a:pt x="338137" y="1028700"/>
                  </a:lnTo>
                  <a:lnTo>
                    <a:pt x="347662" y="1054893"/>
                  </a:lnTo>
                  <a:lnTo>
                    <a:pt x="354806" y="1102518"/>
                  </a:lnTo>
                  <a:lnTo>
                    <a:pt x="342900" y="1169193"/>
                  </a:lnTo>
                  <a:lnTo>
                    <a:pt x="321469" y="1214437"/>
                  </a:lnTo>
                  <a:lnTo>
                    <a:pt x="292894" y="1233487"/>
                  </a:lnTo>
                  <a:lnTo>
                    <a:pt x="273844" y="1238250"/>
                  </a:lnTo>
                  <a:lnTo>
                    <a:pt x="245269" y="1233487"/>
                  </a:lnTo>
                  <a:lnTo>
                    <a:pt x="188119" y="1219200"/>
                  </a:lnTo>
                  <a:lnTo>
                    <a:pt x="135731" y="1214437"/>
                  </a:lnTo>
                  <a:lnTo>
                    <a:pt x="59531" y="1202531"/>
                  </a:lnTo>
                  <a:lnTo>
                    <a:pt x="9524" y="1197769"/>
                  </a:lnTo>
                  <a:cubicBezTo>
                    <a:pt x="8730" y="795338"/>
                    <a:pt x="794" y="409574"/>
                    <a:pt x="0" y="7143"/>
                  </a:cubicBezTo>
                  <a:lnTo>
                    <a:pt x="852488" y="0"/>
                  </a:lnTo>
                  <a:close/>
                </a:path>
              </a:pathLst>
            </a:custGeom>
            <a:gradFill flip="none" rotWithShape="1">
              <a:gsLst>
                <a:gs pos="54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rect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307432" y="1647825"/>
              <a:ext cx="950223" cy="1258506"/>
            </a:xfrm>
            <a:custGeom>
              <a:avLst/>
              <a:gdLst>
                <a:gd name="connsiteX0" fmla="*/ 164307 w 952500"/>
                <a:gd name="connsiteY0" fmla="*/ 1235869 h 1235869"/>
                <a:gd name="connsiteX1" fmla="*/ 159544 w 952500"/>
                <a:gd name="connsiteY1" fmla="*/ 1185862 h 1235869"/>
                <a:gd name="connsiteX2" fmla="*/ 159544 w 952500"/>
                <a:gd name="connsiteY2" fmla="*/ 1140619 h 1235869"/>
                <a:gd name="connsiteX3" fmla="*/ 180975 w 952500"/>
                <a:gd name="connsiteY3" fmla="*/ 1090612 h 1235869"/>
                <a:gd name="connsiteX4" fmla="*/ 235744 w 952500"/>
                <a:gd name="connsiteY4" fmla="*/ 1026319 h 1235869"/>
                <a:gd name="connsiteX5" fmla="*/ 307182 w 952500"/>
                <a:gd name="connsiteY5" fmla="*/ 964406 h 1235869"/>
                <a:gd name="connsiteX6" fmla="*/ 426244 w 952500"/>
                <a:gd name="connsiteY6" fmla="*/ 881062 h 1235869"/>
                <a:gd name="connsiteX7" fmla="*/ 566738 w 952500"/>
                <a:gd name="connsiteY7" fmla="*/ 819150 h 1235869"/>
                <a:gd name="connsiteX8" fmla="*/ 707232 w 952500"/>
                <a:gd name="connsiteY8" fmla="*/ 785812 h 1235869"/>
                <a:gd name="connsiteX9" fmla="*/ 842963 w 952500"/>
                <a:gd name="connsiteY9" fmla="*/ 764381 h 1235869"/>
                <a:gd name="connsiteX10" fmla="*/ 923925 w 952500"/>
                <a:gd name="connsiteY10" fmla="*/ 764381 h 1235869"/>
                <a:gd name="connsiteX11" fmla="*/ 940594 w 952500"/>
                <a:gd name="connsiteY11" fmla="*/ 752475 h 1235869"/>
                <a:gd name="connsiteX12" fmla="*/ 950119 w 952500"/>
                <a:gd name="connsiteY12" fmla="*/ 735806 h 1235869"/>
                <a:gd name="connsiteX13" fmla="*/ 952500 w 952500"/>
                <a:gd name="connsiteY13" fmla="*/ 652462 h 1235869"/>
                <a:gd name="connsiteX14" fmla="*/ 935832 w 952500"/>
                <a:gd name="connsiteY14" fmla="*/ 535781 h 1235869"/>
                <a:gd name="connsiteX15" fmla="*/ 892969 w 952500"/>
                <a:gd name="connsiteY15" fmla="*/ 383381 h 1235869"/>
                <a:gd name="connsiteX16" fmla="*/ 812007 w 952500"/>
                <a:gd name="connsiteY16" fmla="*/ 250031 h 1235869"/>
                <a:gd name="connsiteX17" fmla="*/ 716757 w 952500"/>
                <a:gd name="connsiteY17" fmla="*/ 161925 h 1235869"/>
                <a:gd name="connsiteX18" fmla="*/ 623888 w 952500"/>
                <a:gd name="connsiteY18" fmla="*/ 97631 h 1235869"/>
                <a:gd name="connsiteX19" fmla="*/ 533400 w 952500"/>
                <a:gd name="connsiteY19" fmla="*/ 57150 h 1235869"/>
                <a:gd name="connsiteX20" fmla="*/ 440532 w 952500"/>
                <a:gd name="connsiteY20" fmla="*/ 30956 h 1235869"/>
                <a:gd name="connsiteX21" fmla="*/ 338138 w 952500"/>
                <a:gd name="connsiteY21" fmla="*/ 14287 h 1235869"/>
                <a:gd name="connsiteX22" fmla="*/ 223838 w 952500"/>
                <a:gd name="connsiteY22" fmla="*/ 0 h 1235869"/>
                <a:gd name="connsiteX23" fmla="*/ 214313 w 952500"/>
                <a:gd name="connsiteY23" fmla="*/ 7144 h 1235869"/>
                <a:gd name="connsiteX24" fmla="*/ 211932 w 952500"/>
                <a:gd name="connsiteY24" fmla="*/ 19050 h 1235869"/>
                <a:gd name="connsiteX25" fmla="*/ 180975 w 952500"/>
                <a:gd name="connsiteY25" fmla="*/ 204787 h 1235869"/>
                <a:gd name="connsiteX26" fmla="*/ 157163 w 952500"/>
                <a:gd name="connsiteY26" fmla="*/ 271462 h 1235869"/>
                <a:gd name="connsiteX27" fmla="*/ 114300 w 952500"/>
                <a:gd name="connsiteY27" fmla="*/ 328612 h 1235869"/>
                <a:gd name="connsiteX28" fmla="*/ 0 w 952500"/>
                <a:gd name="connsiteY28" fmla="*/ 390525 h 1235869"/>
                <a:gd name="connsiteX0" fmla="*/ 164307 w 952500"/>
                <a:gd name="connsiteY0" fmla="*/ 1235869 h 1235869"/>
                <a:gd name="connsiteX1" fmla="*/ 167661 w 952500"/>
                <a:gd name="connsiteY1" fmla="*/ 1232848 h 1235869"/>
                <a:gd name="connsiteX2" fmla="*/ 159544 w 952500"/>
                <a:gd name="connsiteY2" fmla="*/ 1185862 h 1235869"/>
                <a:gd name="connsiteX3" fmla="*/ 159544 w 952500"/>
                <a:gd name="connsiteY3" fmla="*/ 1140619 h 1235869"/>
                <a:gd name="connsiteX4" fmla="*/ 180975 w 952500"/>
                <a:gd name="connsiteY4" fmla="*/ 1090612 h 1235869"/>
                <a:gd name="connsiteX5" fmla="*/ 235744 w 952500"/>
                <a:gd name="connsiteY5" fmla="*/ 1026319 h 1235869"/>
                <a:gd name="connsiteX6" fmla="*/ 307182 w 952500"/>
                <a:gd name="connsiteY6" fmla="*/ 964406 h 1235869"/>
                <a:gd name="connsiteX7" fmla="*/ 426244 w 952500"/>
                <a:gd name="connsiteY7" fmla="*/ 881062 h 1235869"/>
                <a:gd name="connsiteX8" fmla="*/ 566738 w 952500"/>
                <a:gd name="connsiteY8" fmla="*/ 819150 h 1235869"/>
                <a:gd name="connsiteX9" fmla="*/ 707232 w 952500"/>
                <a:gd name="connsiteY9" fmla="*/ 785812 h 1235869"/>
                <a:gd name="connsiteX10" fmla="*/ 842963 w 952500"/>
                <a:gd name="connsiteY10" fmla="*/ 764381 h 1235869"/>
                <a:gd name="connsiteX11" fmla="*/ 923925 w 952500"/>
                <a:gd name="connsiteY11" fmla="*/ 764381 h 1235869"/>
                <a:gd name="connsiteX12" fmla="*/ 940594 w 952500"/>
                <a:gd name="connsiteY12" fmla="*/ 752475 h 1235869"/>
                <a:gd name="connsiteX13" fmla="*/ 950119 w 952500"/>
                <a:gd name="connsiteY13" fmla="*/ 735806 h 1235869"/>
                <a:gd name="connsiteX14" fmla="*/ 952500 w 952500"/>
                <a:gd name="connsiteY14" fmla="*/ 652462 h 1235869"/>
                <a:gd name="connsiteX15" fmla="*/ 935832 w 952500"/>
                <a:gd name="connsiteY15" fmla="*/ 535781 h 1235869"/>
                <a:gd name="connsiteX16" fmla="*/ 892969 w 952500"/>
                <a:gd name="connsiteY16" fmla="*/ 383381 h 1235869"/>
                <a:gd name="connsiteX17" fmla="*/ 812007 w 952500"/>
                <a:gd name="connsiteY17" fmla="*/ 250031 h 1235869"/>
                <a:gd name="connsiteX18" fmla="*/ 716757 w 952500"/>
                <a:gd name="connsiteY18" fmla="*/ 161925 h 1235869"/>
                <a:gd name="connsiteX19" fmla="*/ 623888 w 952500"/>
                <a:gd name="connsiteY19" fmla="*/ 97631 h 1235869"/>
                <a:gd name="connsiteX20" fmla="*/ 533400 w 952500"/>
                <a:gd name="connsiteY20" fmla="*/ 57150 h 1235869"/>
                <a:gd name="connsiteX21" fmla="*/ 440532 w 952500"/>
                <a:gd name="connsiteY21" fmla="*/ 30956 h 1235869"/>
                <a:gd name="connsiteX22" fmla="*/ 338138 w 952500"/>
                <a:gd name="connsiteY22" fmla="*/ 14287 h 1235869"/>
                <a:gd name="connsiteX23" fmla="*/ 223838 w 952500"/>
                <a:gd name="connsiteY23" fmla="*/ 0 h 1235869"/>
                <a:gd name="connsiteX24" fmla="*/ 214313 w 952500"/>
                <a:gd name="connsiteY24" fmla="*/ 7144 h 1235869"/>
                <a:gd name="connsiteX25" fmla="*/ 211932 w 952500"/>
                <a:gd name="connsiteY25" fmla="*/ 19050 h 1235869"/>
                <a:gd name="connsiteX26" fmla="*/ 180975 w 952500"/>
                <a:gd name="connsiteY26" fmla="*/ 204787 h 1235869"/>
                <a:gd name="connsiteX27" fmla="*/ 157163 w 952500"/>
                <a:gd name="connsiteY27" fmla="*/ 271462 h 1235869"/>
                <a:gd name="connsiteX28" fmla="*/ 114300 w 952500"/>
                <a:gd name="connsiteY28" fmla="*/ 328612 h 1235869"/>
                <a:gd name="connsiteX29" fmla="*/ 0 w 952500"/>
                <a:gd name="connsiteY29" fmla="*/ 390525 h 1235869"/>
                <a:gd name="connsiteX0" fmla="*/ 164307 w 952500"/>
                <a:gd name="connsiteY0" fmla="*/ 1235869 h 1239964"/>
                <a:gd name="connsiteX1" fmla="*/ 68037 w 952500"/>
                <a:gd name="connsiteY1" fmla="*/ 1239964 h 1239964"/>
                <a:gd name="connsiteX2" fmla="*/ 159544 w 952500"/>
                <a:gd name="connsiteY2" fmla="*/ 1185862 h 1239964"/>
                <a:gd name="connsiteX3" fmla="*/ 159544 w 952500"/>
                <a:gd name="connsiteY3" fmla="*/ 1140619 h 1239964"/>
                <a:gd name="connsiteX4" fmla="*/ 180975 w 952500"/>
                <a:gd name="connsiteY4" fmla="*/ 1090612 h 1239964"/>
                <a:gd name="connsiteX5" fmla="*/ 235744 w 952500"/>
                <a:gd name="connsiteY5" fmla="*/ 1026319 h 1239964"/>
                <a:gd name="connsiteX6" fmla="*/ 307182 w 952500"/>
                <a:gd name="connsiteY6" fmla="*/ 964406 h 1239964"/>
                <a:gd name="connsiteX7" fmla="*/ 426244 w 952500"/>
                <a:gd name="connsiteY7" fmla="*/ 881062 h 1239964"/>
                <a:gd name="connsiteX8" fmla="*/ 566738 w 952500"/>
                <a:gd name="connsiteY8" fmla="*/ 819150 h 1239964"/>
                <a:gd name="connsiteX9" fmla="*/ 707232 w 952500"/>
                <a:gd name="connsiteY9" fmla="*/ 785812 h 1239964"/>
                <a:gd name="connsiteX10" fmla="*/ 842963 w 952500"/>
                <a:gd name="connsiteY10" fmla="*/ 764381 h 1239964"/>
                <a:gd name="connsiteX11" fmla="*/ 923925 w 952500"/>
                <a:gd name="connsiteY11" fmla="*/ 764381 h 1239964"/>
                <a:gd name="connsiteX12" fmla="*/ 940594 w 952500"/>
                <a:gd name="connsiteY12" fmla="*/ 752475 h 1239964"/>
                <a:gd name="connsiteX13" fmla="*/ 950119 w 952500"/>
                <a:gd name="connsiteY13" fmla="*/ 735806 h 1239964"/>
                <a:gd name="connsiteX14" fmla="*/ 952500 w 952500"/>
                <a:gd name="connsiteY14" fmla="*/ 652462 h 1239964"/>
                <a:gd name="connsiteX15" fmla="*/ 935832 w 952500"/>
                <a:gd name="connsiteY15" fmla="*/ 535781 h 1239964"/>
                <a:gd name="connsiteX16" fmla="*/ 892969 w 952500"/>
                <a:gd name="connsiteY16" fmla="*/ 383381 h 1239964"/>
                <a:gd name="connsiteX17" fmla="*/ 812007 w 952500"/>
                <a:gd name="connsiteY17" fmla="*/ 250031 h 1239964"/>
                <a:gd name="connsiteX18" fmla="*/ 716757 w 952500"/>
                <a:gd name="connsiteY18" fmla="*/ 161925 h 1239964"/>
                <a:gd name="connsiteX19" fmla="*/ 623888 w 952500"/>
                <a:gd name="connsiteY19" fmla="*/ 97631 h 1239964"/>
                <a:gd name="connsiteX20" fmla="*/ 533400 w 952500"/>
                <a:gd name="connsiteY20" fmla="*/ 57150 h 1239964"/>
                <a:gd name="connsiteX21" fmla="*/ 440532 w 952500"/>
                <a:gd name="connsiteY21" fmla="*/ 30956 h 1239964"/>
                <a:gd name="connsiteX22" fmla="*/ 338138 w 952500"/>
                <a:gd name="connsiteY22" fmla="*/ 14287 h 1239964"/>
                <a:gd name="connsiteX23" fmla="*/ 223838 w 952500"/>
                <a:gd name="connsiteY23" fmla="*/ 0 h 1239964"/>
                <a:gd name="connsiteX24" fmla="*/ 214313 w 952500"/>
                <a:gd name="connsiteY24" fmla="*/ 7144 h 1239964"/>
                <a:gd name="connsiteX25" fmla="*/ 211932 w 952500"/>
                <a:gd name="connsiteY25" fmla="*/ 19050 h 1239964"/>
                <a:gd name="connsiteX26" fmla="*/ 180975 w 952500"/>
                <a:gd name="connsiteY26" fmla="*/ 204787 h 1239964"/>
                <a:gd name="connsiteX27" fmla="*/ 157163 w 952500"/>
                <a:gd name="connsiteY27" fmla="*/ 271462 h 1239964"/>
                <a:gd name="connsiteX28" fmla="*/ 114300 w 952500"/>
                <a:gd name="connsiteY28" fmla="*/ 328612 h 1239964"/>
                <a:gd name="connsiteX29" fmla="*/ 0 w 952500"/>
                <a:gd name="connsiteY29" fmla="*/ 390525 h 1239964"/>
                <a:gd name="connsiteX0" fmla="*/ 164307 w 952500"/>
                <a:gd name="connsiteY0" fmla="*/ 1267891 h 1267891"/>
                <a:gd name="connsiteX1" fmla="*/ 68037 w 952500"/>
                <a:gd name="connsiteY1" fmla="*/ 1239964 h 1267891"/>
                <a:gd name="connsiteX2" fmla="*/ 159544 w 952500"/>
                <a:gd name="connsiteY2" fmla="*/ 1185862 h 1267891"/>
                <a:gd name="connsiteX3" fmla="*/ 159544 w 952500"/>
                <a:gd name="connsiteY3" fmla="*/ 1140619 h 1267891"/>
                <a:gd name="connsiteX4" fmla="*/ 180975 w 952500"/>
                <a:gd name="connsiteY4" fmla="*/ 1090612 h 1267891"/>
                <a:gd name="connsiteX5" fmla="*/ 235744 w 952500"/>
                <a:gd name="connsiteY5" fmla="*/ 1026319 h 1267891"/>
                <a:gd name="connsiteX6" fmla="*/ 307182 w 952500"/>
                <a:gd name="connsiteY6" fmla="*/ 964406 h 1267891"/>
                <a:gd name="connsiteX7" fmla="*/ 426244 w 952500"/>
                <a:gd name="connsiteY7" fmla="*/ 881062 h 1267891"/>
                <a:gd name="connsiteX8" fmla="*/ 566738 w 952500"/>
                <a:gd name="connsiteY8" fmla="*/ 819150 h 1267891"/>
                <a:gd name="connsiteX9" fmla="*/ 707232 w 952500"/>
                <a:gd name="connsiteY9" fmla="*/ 785812 h 1267891"/>
                <a:gd name="connsiteX10" fmla="*/ 842963 w 952500"/>
                <a:gd name="connsiteY10" fmla="*/ 764381 h 1267891"/>
                <a:gd name="connsiteX11" fmla="*/ 923925 w 952500"/>
                <a:gd name="connsiteY11" fmla="*/ 764381 h 1267891"/>
                <a:gd name="connsiteX12" fmla="*/ 940594 w 952500"/>
                <a:gd name="connsiteY12" fmla="*/ 752475 h 1267891"/>
                <a:gd name="connsiteX13" fmla="*/ 950119 w 952500"/>
                <a:gd name="connsiteY13" fmla="*/ 735806 h 1267891"/>
                <a:gd name="connsiteX14" fmla="*/ 952500 w 952500"/>
                <a:gd name="connsiteY14" fmla="*/ 652462 h 1267891"/>
                <a:gd name="connsiteX15" fmla="*/ 935832 w 952500"/>
                <a:gd name="connsiteY15" fmla="*/ 535781 h 1267891"/>
                <a:gd name="connsiteX16" fmla="*/ 892969 w 952500"/>
                <a:gd name="connsiteY16" fmla="*/ 383381 h 1267891"/>
                <a:gd name="connsiteX17" fmla="*/ 812007 w 952500"/>
                <a:gd name="connsiteY17" fmla="*/ 250031 h 1267891"/>
                <a:gd name="connsiteX18" fmla="*/ 716757 w 952500"/>
                <a:gd name="connsiteY18" fmla="*/ 161925 h 1267891"/>
                <a:gd name="connsiteX19" fmla="*/ 623888 w 952500"/>
                <a:gd name="connsiteY19" fmla="*/ 97631 h 1267891"/>
                <a:gd name="connsiteX20" fmla="*/ 533400 w 952500"/>
                <a:gd name="connsiteY20" fmla="*/ 57150 h 1267891"/>
                <a:gd name="connsiteX21" fmla="*/ 440532 w 952500"/>
                <a:gd name="connsiteY21" fmla="*/ 30956 h 1267891"/>
                <a:gd name="connsiteX22" fmla="*/ 338138 w 952500"/>
                <a:gd name="connsiteY22" fmla="*/ 14287 h 1267891"/>
                <a:gd name="connsiteX23" fmla="*/ 223838 w 952500"/>
                <a:gd name="connsiteY23" fmla="*/ 0 h 1267891"/>
                <a:gd name="connsiteX24" fmla="*/ 214313 w 952500"/>
                <a:gd name="connsiteY24" fmla="*/ 7144 h 1267891"/>
                <a:gd name="connsiteX25" fmla="*/ 211932 w 952500"/>
                <a:gd name="connsiteY25" fmla="*/ 19050 h 1267891"/>
                <a:gd name="connsiteX26" fmla="*/ 180975 w 952500"/>
                <a:gd name="connsiteY26" fmla="*/ 204787 h 1267891"/>
                <a:gd name="connsiteX27" fmla="*/ 157163 w 952500"/>
                <a:gd name="connsiteY27" fmla="*/ 271462 h 1267891"/>
                <a:gd name="connsiteX28" fmla="*/ 114300 w 952500"/>
                <a:gd name="connsiteY28" fmla="*/ 328612 h 1267891"/>
                <a:gd name="connsiteX29" fmla="*/ 0 w 952500"/>
                <a:gd name="connsiteY29" fmla="*/ 390525 h 1267891"/>
                <a:gd name="connsiteX0" fmla="*/ 164307 w 952500"/>
                <a:gd name="connsiteY0" fmla="*/ 1267891 h 1267891"/>
                <a:gd name="connsiteX1" fmla="*/ 153429 w 952500"/>
                <a:gd name="connsiteY1" fmla="*/ 1229290 h 1267891"/>
                <a:gd name="connsiteX2" fmla="*/ 159544 w 952500"/>
                <a:gd name="connsiteY2" fmla="*/ 1185862 h 1267891"/>
                <a:gd name="connsiteX3" fmla="*/ 159544 w 952500"/>
                <a:gd name="connsiteY3" fmla="*/ 1140619 h 1267891"/>
                <a:gd name="connsiteX4" fmla="*/ 180975 w 952500"/>
                <a:gd name="connsiteY4" fmla="*/ 1090612 h 1267891"/>
                <a:gd name="connsiteX5" fmla="*/ 235744 w 952500"/>
                <a:gd name="connsiteY5" fmla="*/ 1026319 h 1267891"/>
                <a:gd name="connsiteX6" fmla="*/ 307182 w 952500"/>
                <a:gd name="connsiteY6" fmla="*/ 964406 h 1267891"/>
                <a:gd name="connsiteX7" fmla="*/ 426244 w 952500"/>
                <a:gd name="connsiteY7" fmla="*/ 881062 h 1267891"/>
                <a:gd name="connsiteX8" fmla="*/ 566738 w 952500"/>
                <a:gd name="connsiteY8" fmla="*/ 819150 h 1267891"/>
                <a:gd name="connsiteX9" fmla="*/ 707232 w 952500"/>
                <a:gd name="connsiteY9" fmla="*/ 785812 h 1267891"/>
                <a:gd name="connsiteX10" fmla="*/ 842963 w 952500"/>
                <a:gd name="connsiteY10" fmla="*/ 764381 h 1267891"/>
                <a:gd name="connsiteX11" fmla="*/ 923925 w 952500"/>
                <a:gd name="connsiteY11" fmla="*/ 764381 h 1267891"/>
                <a:gd name="connsiteX12" fmla="*/ 940594 w 952500"/>
                <a:gd name="connsiteY12" fmla="*/ 752475 h 1267891"/>
                <a:gd name="connsiteX13" fmla="*/ 950119 w 952500"/>
                <a:gd name="connsiteY13" fmla="*/ 735806 h 1267891"/>
                <a:gd name="connsiteX14" fmla="*/ 952500 w 952500"/>
                <a:gd name="connsiteY14" fmla="*/ 652462 h 1267891"/>
                <a:gd name="connsiteX15" fmla="*/ 935832 w 952500"/>
                <a:gd name="connsiteY15" fmla="*/ 535781 h 1267891"/>
                <a:gd name="connsiteX16" fmla="*/ 892969 w 952500"/>
                <a:gd name="connsiteY16" fmla="*/ 383381 h 1267891"/>
                <a:gd name="connsiteX17" fmla="*/ 812007 w 952500"/>
                <a:gd name="connsiteY17" fmla="*/ 250031 h 1267891"/>
                <a:gd name="connsiteX18" fmla="*/ 716757 w 952500"/>
                <a:gd name="connsiteY18" fmla="*/ 161925 h 1267891"/>
                <a:gd name="connsiteX19" fmla="*/ 623888 w 952500"/>
                <a:gd name="connsiteY19" fmla="*/ 97631 h 1267891"/>
                <a:gd name="connsiteX20" fmla="*/ 533400 w 952500"/>
                <a:gd name="connsiteY20" fmla="*/ 57150 h 1267891"/>
                <a:gd name="connsiteX21" fmla="*/ 440532 w 952500"/>
                <a:gd name="connsiteY21" fmla="*/ 30956 h 1267891"/>
                <a:gd name="connsiteX22" fmla="*/ 338138 w 952500"/>
                <a:gd name="connsiteY22" fmla="*/ 14287 h 1267891"/>
                <a:gd name="connsiteX23" fmla="*/ 223838 w 952500"/>
                <a:gd name="connsiteY23" fmla="*/ 0 h 1267891"/>
                <a:gd name="connsiteX24" fmla="*/ 214313 w 952500"/>
                <a:gd name="connsiteY24" fmla="*/ 7144 h 1267891"/>
                <a:gd name="connsiteX25" fmla="*/ 211932 w 952500"/>
                <a:gd name="connsiteY25" fmla="*/ 19050 h 1267891"/>
                <a:gd name="connsiteX26" fmla="*/ 180975 w 952500"/>
                <a:gd name="connsiteY26" fmla="*/ 204787 h 1267891"/>
                <a:gd name="connsiteX27" fmla="*/ 157163 w 952500"/>
                <a:gd name="connsiteY27" fmla="*/ 271462 h 1267891"/>
                <a:gd name="connsiteX28" fmla="*/ 114300 w 952500"/>
                <a:gd name="connsiteY28" fmla="*/ 328612 h 1267891"/>
                <a:gd name="connsiteX29" fmla="*/ 0 w 952500"/>
                <a:gd name="connsiteY29" fmla="*/ 390525 h 1267891"/>
                <a:gd name="connsiteX0" fmla="*/ 0 w 958976"/>
                <a:gd name="connsiteY0" fmla="*/ 1232311 h 1232311"/>
                <a:gd name="connsiteX1" fmla="*/ 159905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42220 w 958976"/>
                <a:gd name="connsiteY5" fmla="*/ 1026319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42220 w 958976"/>
                <a:gd name="connsiteY5" fmla="*/ 1026319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73239 w 958976"/>
                <a:gd name="connsiteY9" fmla="*/ 914399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73239 w 958976"/>
                <a:gd name="connsiteY9" fmla="*/ 914399 h 1232311"/>
                <a:gd name="connsiteX10" fmla="*/ 894682 w 958976"/>
                <a:gd name="connsiteY10" fmla="*/ 892968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61357"/>
                <a:gd name="connsiteY0" fmla="*/ 1232311 h 1232311"/>
                <a:gd name="connsiteX1" fmla="*/ 167049 w 961357"/>
                <a:gd name="connsiteY1" fmla="*/ 1229290 h 1232311"/>
                <a:gd name="connsiteX2" fmla="*/ 166020 w 961357"/>
                <a:gd name="connsiteY2" fmla="*/ 1185862 h 1232311"/>
                <a:gd name="connsiteX3" fmla="*/ 166020 w 961357"/>
                <a:gd name="connsiteY3" fmla="*/ 1140619 h 1232311"/>
                <a:gd name="connsiteX4" fmla="*/ 187451 w 961357"/>
                <a:gd name="connsiteY4" fmla="*/ 1090612 h 1232311"/>
                <a:gd name="connsiteX5" fmla="*/ 256507 w 961357"/>
                <a:gd name="connsiteY5" fmla="*/ 1028700 h 1232311"/>
                <a:gd name="connsiteX6" fmla="*/ 342233 w 961357"/>
                <a:gd name="connsiteY6" fmla="*/ 985837 h 1232311"/>
                <a:gd name="connsiteX7" fmla="*/ 461295 w 961357"/>
                <a:gd name="connsiteY7" fmla="*/ 952500 h 1232311"/>
                <a:gd name="connsiteX8" fmla="*/ 597026 w 961357"/>
                <a:gd name="connsiteY8" fmla="*/ 938213 h 1232311"/>
                <a:gd name="connsiteX9" fmla="*/ 773239 w 961357"/>
                <a:gd name="connsiteY9" fmla="*/ 914399 h 1232311"/>
                <a:gd name="connsiteX10" fmla="*/ 894682 w 961357"/>
                <a:gd name="connsiteY10" fmla="*/ 892968 h 1232311"/>
                <a:gd name="connsiteX11" fmla="*/ 961357 w 961357"/>
                <a:gd name="connsiteY11" fmla="*/ 881062 h 1232311"/>
                <a:gd name="connsiteX12" fmla="*/ 947070 w 961357"/>
                <a:gd name="connsiteY12" fmla="*/ 752475 h 1232311"/>
                <a:gd name="connsiteX13" fmla="*/ 956595 w 961357"/>
                <a:gd name="connsiteY13" fmla="*/ 735806 h 1232311"/>
                <a:gd name="connsiteX14" fmla="*/ 958976 w 961357"/>
                <a:gd name="connsiteY14" fmla="*/ 652462 h 1232311"/>
                <a:gd name="connsiteX15" fmla="*/ 942308 w 961357"/>
                <a:gd name="connsiteY15" fmla="*/ 535781 h 1232311"/>
                <a:gd name="connsiteX16" fmla="*/ 899445 w 961357"/>
                <a:gd name="connsiteY16" fmla="*/ 383381 h 1232311"/>
                <a:gd name="connsiteX17" fmla="*/ 818483 w 961357"/>
                <a:gd name="connsiteY17" fmla="*/ 250031 h 1232311"/>
                <a:gd name="connsiteX18" fmla="*/ 723233 w 961357"/>
                <a:gd name="connsiteY18" fmla="*/ 161925 h 1232311"/>
                <a:gd name="connsiteX19" fmla="*/ 630364 w 961357"/>
                <a:gd name="connsiteY19" fmla="*/ 97631 h 1232311"/>
                <a:gd name="connsiteX20" fmla="*/ 539876 w 961357"/>
                <a:gd name="connsiteY20" fmla="*/ 57150 h 1232311"/>
                <a:gd name="connsiteX21" fmla="*/ 447008 w 961357"/>
                <a:gd name="connsiteY21" fmla="*/ 30956 h 1232311"/>
                <a:gd name="connsiteX22" fmla="*/ 344614 w 961357"/>
                <a:gd name="connsiteY22" fmla="*/ 14287 h 1232311"/>
                <a:gd name="connsiteX23" fmla="*/ 230314 w 961357"/>
                <a:gd name="connsiteY23" fmla="*/ 0 h 1232311"/>
                <a:gd name="connsiteX24" fmla="*/ 220789 w 961357"/>
                <a:gd name="connsiteY24" fmla="*/ 7144 h 1232311"/>
                <a:gd name="connsiteX25" fmla="*/ 218408 w 961357"/>
                <a:gd name="connsiteY25" fmla="*/ 19050 h 1232311"/>
                <a:gd name="connsiteX26" fmla="*/ 187451 w 961357"/>
                <a:gd name="connsiteY26" fmla="*/ 204787 h 1232311"/>
                <a:gd name="connsiteX27" fmla="*/ 163639 w 961357"/>
                <a:gd name="connsiteY27" fmla="*/ 271462 h 1232311"/>
                <a:gd name="connsiteX28" fmla="*/ 120776 w 961357"/>
                <a:gd name="connsiteY28" fmla="*/ 328612 h 1232311"/>
                <a:gd name="connsiteX29" fmla="*/ 6476 w 961357"/>
                <a:gd name="connsiteY29" fmla="*/ 390525 h 1232311"/>
                <a:gd name="connsiteX0" fmla="*/ 0 w 975645"/>
                <a:gd name="connsiteY0" fmla="*/ 1232311 h 1232311"/>
                <a:gd name="connsiteX1" fmla="*/ 167049 w 975645"/>
                <a:gd name="connsiteY1" fmla="*/ 1229290 h 1232311"/>
                <a:gd name="connsiteX2" fmla="*/ 166020 w 975645"/>
                <a:gd name="connsiteY2" fmla="*/ 1185862 h 1232311"/>
                <a:gd name="connsiteX3" fmla="*/ 166020 w 975645"/>
                <a:gd name="connsiteY3" fmla="*/ 1140619 h 1232311"/>
                <a:gd name="connsiteX4" fmla="*/ 187451 w 975645"/>
                <a:gd name="connsiteY4" fmla="*/ 1090612 h 1232311"/>
                <a:gd name="connsiteX5" fmla="*/ 256507 w 975645"/>
                <a:gd name="connsiteY5" fmla="*/ 1028700 h 1232311"/>
                <a:gd name="connsiteX6" fmla="*/ 342233 w 975645"/>
                <a:gd name="connsiteY6" fmla="*/ 985837 h 1232311"/>
                <a:gd name="connsiteX7" fmla="*/ 461295 w 975645"/>
                <a:gd name="connsiteY7" fmla="*/ 952500 h 1232311"/>
                <a:gd name="connsiteX8" fmla="*/ 597026 w 975645"/>
                <a:gd name="connsiteY8" fmla="*/ 938213 h 1232311"/>
                <a:gd name="connsiteX9" fmla="*/ 773239 w 975645"/>
                <a:gd name="connsiteY9" fmla="*/ 914399 h 1232311"/>
                <a:gd name="connsiteX10" fmla="*/ 894682 w 975645"/>
                <a:gd name="connsiteY10" fmla="*/ 892968 h 1232311"/>
                <a:gd name="connsiteX11" fmla="*/ 961357 w 975645"/>
                <a:gd name="connsiteY11" fmla="*/ 881062 h 1232311"/>
                <a:gd name="connsiteX12" fmla="*/ 975645 w 975645"/>
                <a:gd name="connsiteY12" fmla="*/ 862012 h 1232311"/>
                <a:gd name="connsiteX13" fmla="*/ 956595 w 975645"/>
                <a:gd name="connsiteY13" fmla="*/ 735806 h 1232311"/>
                <a:gd name="connsiteX14" fmla="*/ 958976 w 975645"/>
                <a:gd name="connsiteY14" fmla="*/ 652462 h 1232311"/>
                <a:gd name="connsiteX15" fmla="*/ 942308 w 975645"/>
                <a:gd name="connsiteY15" fmla="*/ 535781 h 1232311"/>
                <a:gd name="connsiteX16" fmla="*/ 899445 w 975645"/>
                <a:gd name="connsiteY16" fmla="*/ 383381 h 1232311"/>
                <a:gd name="connsiteX17" fmla="*/ 818483 w 975645"/>
                <a:gd name="connsiteY17" fmla="*/ 250031 h 1232311"/>
                <a:gd name="connsiteX18" fmla="*/ 723233 w 975645"/>
                <a:gd name="connsiteY18" fmla="*/ 161925 h 1232311"/>
                <a:gd name="connsiteX19" fmla="*/ 630364 w 975645"/>
                <a:gd name="connsiteY19" fmla="*/ 97631 h 1232311"/>
                <a:gd name="connsiteX20" fmla="*/ 539876 w 975645"/>
                <a:gd name="connsiteY20" fmla="*/ 57150 h 1232311"/>
                <a:gd name="connsiteX21" fmla="*/ 447008 w 975645"/>
                <a:gd name="connsiteY21" fmla="*/ 30956 h 1232311"/>
                <a:gd name="connsiteX22" fmla="*/ 344614 w 975645"/>
                <a:gd name="connsiteY22" fmla="*/ 14287 h 1232311"/>
                <a:gd name="connsiteX23" fmla="*/ 230314 w 975645"/>
                <a:gd name="connsiteY23" fmla="*/ 0 h 1232311"/>
                <a:gd name="connsiteX24" fmla="*/ 220789 w 975645"/>
                <a:gd name="connsiteY24" fmla="*/ 7144 h 1232311"/>
                <a:gd name="connsiteX25" fmla="*/ 218408 w 975645"/>
                <a:gd name="connsiteY25" fmla="*/ 19050 h 1232311"/>
                <a:gd name="connsiteX26" fmla="*/ 187451 w 975645"/>
                <a:gd name="connsiteY26" fmla="*/ 204787 h 1232311"/>
                <a:gd name="connsiteX27" fmla="*/ 163639 w 975645"/>
                <a:gd name="connsiteY27" fmla="*/ 271462 h 1232311"/>
                <a:gd name="connsiteX28" fmla="*/ 120776 w 975645"/>
                <a:gd name="connsiteY28" fmla="*/ 328612 h 1232311"/>
                <a:gd name="connsiteX29" fmla="*/ 6476 w 975645"/>
                <a:gd name="connsiteY29" fmla="*/ 390525 h 1232311"/>
                <a:gd name="connsiteX0" fmla="*/ 0 w 985186"/>
                <a:gd name="connsiteY0" fmla="*/ 1232311 h 1232311"/>
                <a:gd name="connsiteX1" fmla="*/ 167049 w 985186"/>
                <a:gd name="connsiteY1" fmla="*/ 1229290 h 1232311"/>
                <a:gd name="connsiteX2" fmla="*/ 166020 w 985186"/>
                <a:gd name="connsiteY2" fmla="*/ 1185862 h 1232311"/>
                <a:gd name="connsiteX3" fmla="*/ 166020 w 985186"/>
                <a:gd name="connsiteY3" fmla="*/ 1140619 h 1232311"/>
                <a:gd name="connsiteX4" fmla="*/ 187451 w 985186"/>
                <a:gd name="connsiteY4" fmla="*/ 1090612 h 1232311"/>
                <a:gd name="connsiteX5" fmla="*/ 256507 w 985186"/>
                <a:gd name="connsiteY5" fmla="*/ 1028700 h 1232311"/>
                <a:gd name="connsiteX6" fmla="*/ 342233 w 985186"/>
                <a:gd name="connsiteY6" fmla="*/ 985837 h 1232311"/>
                <a:gd name="connsiteX7" fmla="*/ 461295 w 985186"/>
                <a:gd name="connsiteY7" fmla="*/ 952500 h 1232311"/>
                <a:gd name="connsiteX8" fmla="*/ 597026 w 985186"/>
                <a:gd name="connsiteY8" fmla="*/ 938213 h 1232311"/>
                <a:gd name="connsiteX9" fmla="*/ 773239 w 985186"/>
                <a:gd name="connsiteY9" fmla="*/ 914399 h 1232311"/>
                <a:gd name="connsiteX10" fmla="*/ 894682 w 985186"/>
                <a:gd name="connsiteY10" fmla="*/ 892968 h 1232311"/>
                <a:gd name="connsiteX11" fmla="*/ 961357 w 985186"/>
                <a:gd name="connsiteY11" fmla="*/ 881062 h 1232311"/>
                <a:gd name="connsiteX12" fmla="*/ 975645 w 985186"/>
                <a:gd name="connsiteY12" fmla="*/ 862012 h 1232311"/>
                <a:gd name="connsiteX13" fmla="*/ 985170 w 985186"/>
                <a:gd name="connsiteY13" fmla="*/ 842963 h 1232311"/>
                <a:gd name="connsiteX14" fmla="*/ 958976 w 985186"/>
                <a:gd name="connsiteY14" fmla="*/ 652462 h 1232311"/>
                <a:gd name="connsiteX15" fmla="*/ 942308 w 985186"/>
                <a:gd name="connsiteY15" fmla="*/ 535781 h 1232311"/>
                <a:gd name="connsiteX16" fmla="*/ 899445 w 985186"/>
                <a:gd name="connsiteY16" fmla="*/ 383381 h 1232311"/>
                <a:gd name="connsiteX17" fmla="*/ 818483 w 985186"/>
                <a:gd name="connsiteY17" fmla="*/ 250031 h 1232311"/>
                <a:gd name="connsiteX18" fmla="*/ 723233 w 985186"/>
                <a:gd name="connsiteY18" fmla="*/ 161925 h 1232311"/>
                <a:gd name="connsiteX19" fmla="*/ 630364 w 985186"/>
                <a:gd name="connsiteY19" fmla="*/ 97631 h 1232311"/>
                <a:gd name="connsiteX20" fmla="*/ 539876 w 985186"/>
                <a:gd name="connsiteY20" fmla="*/ 57150 h 1232311"/>
                <a:gd name="connsiteX21" fmla="*/ 447008 w 985186"/>
                <a:gd name="connsiteY21" fmla="*/ 30956 h 1232311"/>
                <a:gd name="connsiteX22" fmla="*/ 344614 w 985186"/>
                <a:gd name="connsiteY22" fmla="*/ 14287 h 1232311"/>
                <a:gd name="connsiteX23" fmla="*/ 230314 w 985186"/>
                <a:gd name="connsiteY23" fmla="*/ 0 h 1232311"/>
                <a:gd name="connsiteX24" fmla="*/ 220789 w 985186"/>
                <a:gd name="connsiteY24" fmla="*/ 7144 h 1232311"/>
                <a:gd name="connsiteX25" fmla="*/ 218408 w 985186"/>
                <a:gd name="connsiteY25" fmla="*/ 19050 h 1232311"/>
                <a:gd name="connsiteX26" fmla="*/ 187451 w 985186"/>
                <a:gd name="connsiteY26" fmla="*/ 204787 h 1232311"/>
                <a:gd name="connsiteX27" fmla="*/ 163639 w 985186"/>
                <a:gd name="connsiteY27" fmla="*/ 271462 h 1232311"/>
                <a:gd name="connsiteX28" fmla="*/ 120776 w 985186"/>
                <a:gd name="connsiteY28" fmla="*/ 328612 h 1232311"/>
                <a:gd name="connsiteX29" fmla="*/ 6476 w 985186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42308 w 985210"/>
                <a:gd name="connsiteY15" fmla="*/ 535781 h 1232311"/>
                <a:gd name="connsiteX16" fmla="*/ 899445 w 985210"/>
                <a:gd name="connsiteY16" fmla="*/ 383381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899445 w 985210"/>
                <a:gd name="connsiteY16" fmla="*/ 383381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0364 w 985210"/>
                <a:gd name="connsiteY19" fmla="*/ 73819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5126 w 985210"/>
                <a:gd name="connsiteY19" fmla="*/ 5715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5126 w 985210"/>
                <a:gd name="connsiteY19" fmla="*/ 57151 h 1232311"/>
                <a:gd name="connsiteX20" fmla="*/ 544639 w 985210"/>
                <a:gd name="connsiteY20" fmla="*/ 9525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41837 h 1241837"/>
                <a:gd name="connsiteX1" fmla="*/ 167049 w 985210"/>
                <a:gd name="connsiteY1" fmla="*/ 1238816 h 1241837"/>
                <a:gd name="connsiteX2" fmla="*/ 166020 w 985210"/>
                <a:gd name="connsiteY2" fmla="*/ 1195388 h 1241837"/>
                <a:gd name="connsiteX3" fmla="*/ 166020 w 985210"/>
                <a:gd name="connsiteY3" fmla="*/ 1150145 h 1241837"/>
                <a:gd name="connsiteX4" fmla="*/ 187451 w 985210"/>
                <a:gd name="connsiteY4" fmla="*/ 1100138 h 1241837"/>
                <a:gd name="connsiteX5" fmla="*/ 256507 w 985210"/>
                <a:gd name="connsiteY5" fmla="*/ 1038226 h 1241837"/>
                <a:gd name="connsiteX6" fmla="*/ 342233 w 985210"/>
                <a:gd name="connsiteY6" fmla="*/ 995363 h 1241837"/>
                <a:gd name="connsiteX7" fmla="*/ 461295 w 985210"/>
                <a:gd name="connsiteY7" fmla="*/ 962026 h 1241837"/>
                <a:gd name="connsiteX8" fmla="*/ 597026 w 985210"/>
                <a:gd name="connsiteY8" fmla="*/ 947739 h 1241837"/>
                <a:gd name="connsiteX9" fmla="*/ 773239 w 985210"/>
                <a:gd name="connsiteY9" fmla="*/ 923925 h 1241837"/>
                <a:gd name="connsiteX10" fmla="*/ 894682 w 985210"/>
                <a:gd name="connsiteY10" fmla="*/ 902494 h 1241837"/>
                <a:gd name="connsiteX11" fmla="*/ 961357 w 985210"/>
                <a:gd name="connsiteY11" fmla="*/ 890588 h 1241837"/>
                <a:gd name="connsiteX12" fmla="*/ 975645 w 985210"/>
                <a:gd name="connsiteY12" fmla="*/ 871538 h 1241837"/>
                <a:gd name="connsiteX13" fmla="*/ 985170 w 985210"/>
                <a:gd name="connsiteY13" fmla="*/ 852489 h 1241837"/>
                <a:gd name="connsiteX14" fmla="*/ 975645 w 985210"/>
                <a:gd name="connsiteY14" fmla="*/ 659607 h 1241837"/>
                <a:gd name="connsiteX15" fmla="*/ 951833 w 985210"/>
                <a:gd name="connsiteY15" fmla="*/ 509588 h 1241837"/>
                <a:gd name="connsiteX16" fmla="*/ 901826 w 985210"/>
                <a:gd name="connsiteY16" fmla="*/ 366713 h 1241837"/>
                <a:gd name="connsiteX17" fmla="*/ 823245 w 985210"/>
                <a:gd name="connsiteY17" fmla="*/ 230982 h 1241837"/>
                <a:gd name="connsiteX18" fmla="*/ 727995 w 985210"/>
                <a:gd name="connsiteY18" fmla="*/ 138113 h 1241837"/>
                <a:gd name="connsiteX19" fmla="*/ 635126 w 985210"/>
                <a:gd name="connsiteY19" fmla="*/ 66677 h 1241837"/>
                <a:gd name="connsiteX20" fmla="*/ 544639 w 985210"/>
                <a:gd name="connsiteY20" fmla="*/ 19051 h 1241837"/>
                <a:gd name="connsiteX21" fmla="*/ 451771 w 985210"/>
                <a:gd name="connsiteY21" fmla="*/ 0 h 1241837"/>
                <a:gd name="connsiteX22" fmla="*/ 344614 w 985210"/>
                <a:gd name="connsiteY22" fmla="*/ 23813 h 1241837"/>
                <a:gd name="connsiteX23" fmla="*/ 230314 w 985210"/>
                <a:gd name="connsiteY23" fmla="*/ 9526 h 1241837"/>
                <a:gd name="connsiteX24" fmla="*/ 220789 w 985210"/>
                <a:gd name="connsiteY24" fmla="*/ 16670 h 1241837"/>
                <a:gd name="connsiteX25" fmla="*/ 218408 w 985210"/>
                <a:gd name="connsiteY25" fmla="*/ 28576 h 1241837"/>
                <a:gd name="connsiteX26" fmla="*/ 187451 w 985210"/>
                <a:gd name="connsiteY26" fmla="*/ 214313 h 1241837"/>
                <a:gd name="connsiteX27" fmla="*/ 163639 w 985210"/>
                <a:gd name="connsiteY27" fmla="*/ 280988 h 1241837"/>
                <a:gd name="connsiteX28" fmla="*/ 120776 w 985210"/>
                <a:gd name="connsiteY28" fmla="*/ 338138 h 1241837"/>
                <a:gd name="connsiteX29" fmla="*/ 6476 w 985210"/>
                <a:gd name="connsiteY29" fmla="*/ 400051 h 1241837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0314 w 985210"/>
                <a:gd name="connsiteY23" fmla="*/ 23813 h 1256124"/>
                <a:gd name="connsiteX24" fmla="*/ 220789 w 985210"/>
                <a:gd name="connsiteY24" fmla="*/ 30957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30957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75545 w 985210"/>
                <a:gd name="connsiteY27" fmla="*/ 338138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75545 w 985210"/>
                <a:gd name="connsiteY27" fmla="*/ 338138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68402 w 985210"/>
                <a:gd name="connsiteY27" fmla="*/ 3619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85070 w 985210"/>
                <a:gd name="connsiteY27" fmla="*/ 2857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4095 w 985210"/>
                <a:gd name="connsiteY29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92200 w 985210"/>
                <a:gd name="connsiteY29" fmla="*/ 342899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96975 w 985210"/>
                <a:gd name="connsiteY28" fmla="*/ 233362 h 1256124"/>
                <a:gd name="connsiteX29" fmla="*/ 170782 w 985210"/>
                <a:gd name="connsiteY29" fmla="*/ 311945 h 1256124"/>
                <a:gd name="connsiteX30" fmla="*/ 104106 w 985210"/>
                <a:gd name="connsiteY30" fmla="*/ 359568 h 1256124"/>
                <a:gd name="connsiteX31" fmla="*/ 4095 w 985210"/>
                <a:gd name="connsiteY31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42207 w 985210"/>
                <a:gd name="connsiteY28" fmla="*/ 245268 h 1256124"/>
                <a:gd name="connsiteX29" fmla="*/ 170782 w 985210"/>
                <a:gd name="connsiteY29" fmla="*/ 311945 h 1256124"/>
                <a:gd name="connsiteX30" fmla="*/ 104106 w 985210"/>
                <a:gd name="connsiteY30" fmla="*/ 359568 h 1256124"/>
                <a:gd name="connsiteX31" fmla="*/ 4095 w 985210"/>
                <a:gd name="connsiteY31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94595 w 985210"/>
                <a:gd name="connsiteY27" fmla="*/ 240507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94595 w 985210"/>
                <a:gd name="connsiteY27" fmla="*/ 240507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194595 w 985210"/>
                <a:gd name="connsiteY27" fmla="*/ 240507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75543 w 985210"/>
                <a:gd name="connsiteY29" fmla="*/ 235743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75543 w 985210"/>
                <a:gd name="connsiteY29" fmla="*/ 235743 h 1256124"/>
                <a:gd name="connsiteX30" fmla="*/ 4095 w 985210"/>
                <a:gd name="connsiteY30" fmla="*/ 292894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16012 w 985210"/>
                <a:gd name="connsiteY29" fmla="*/ 273843 h 1256124"/>
                <a:gd name="connsiteX30" fmla="*/ 4095 w 985210"/>
                <a:gd name="connsiteY30" fmla="*/ 292894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163638 w 985210"/>
                <a:gd name="connsiteY28" fmla="*/ 245270 h 1256124"/>
                <a:gd name="connsiteX29" fmla="*/ 116012 w 985210"/>
                <a:gd name="connsiteY29" fmla="*/ 273843 h 1256124"/>
                <a:gd name="connsiteX30" fmla="*/ 4095 w 985210"/>
                <a:gd name="connsiteY30" fmla="*/ 292894 h 1256124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220789 w 985210"/>
                <a:gd name="connsiteY24" fmla="*/ 19052 h 1258506"/>
                <a:gd name="connsiteX25" fmla="*/ 218408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218408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177926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32681 w 985210"/>
                <a:gd name="connsiteY29" fmla="*/ 278606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2681 w 985210"/>
                <a:gd name="connsiteY29" fmla="*/ 278606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35050 w 985210"/>
                <a:gd name="connsiteY30" fmla="*/ 297656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21544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14400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14400 h 1258506"/>
                <a:gd name="connsiteX12" fmla="*/ 925639 w 985210"/>
                <a:gd name="connsiteY12" fmla="*/ 897732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75645"/>
                <a:gd name="connsiteY0" fmla="*/ 1258506 h 1258506"/>
                <a:gd name="connsiteX1" fmla="*/ 167049 w 975645"/>
                <a:gd name="connsiteY1" fmla="*/ 1255485 h 1258506"/>
                <a:gd name="connsiteX2" fmla="*/ 166020 w 975645"/>
                <a:gd name="connsiteY2" fmla="*/ 1212057 h 1258506"/>
                <a:gd name="connsiteX3" fmla="*/ 166020 w 975645"/>
                <a:gd name="connsiteY3" fmla="*/ 1166814 h 1258506"/>
                <a:gd name="connsiteX4" fmla="*/ 187451 w 975645"/>
                <a:gd name="connsiteY4" fmla="*/ 1116807 h 1258506"/>
                <a:gd name="connsiteX5" fmla="*/ 256507 w 975645"/>
                <a:gd name="connsiteY5" fmla="*/ 1054895 h 1258506"/>
                <a:gd name="connsiteX6" fmla="*/ 342233 w 975645"/>
                <a:gd name="connsiteY6" fmla="*/ 1012032 h 1258506"/>
                <a:gd name="connsiteX7" fmla="*/ 461295 w 975645"/>
                <a:gd name="connsiteY7" fmla="*/ 978695 h 1258506"/>
                <a:gd name="connsiteX8" fmla="*/ 597026 w 975645"/>
                <a:gd name="connsiteY8" fmla="*/ 964408 h 1258506"/>
                <a:gd name="connsiteX9" fmla="*/ 773239 w 975645"/>
                <a:gd name="connsiteY9" fmla="*/ 940594 h 1258506"/>
                <a:gd name="connsiteX10" fmla="*/ 858963 w 975645"/>
                <a:gd name="connsiteY10" fmla="*/ 926307 h 1258506"/>
                <a:gd name="connsiteX11" fmla="*/ 904207 w 975645"/>
                <a:gd name="connsiteY11" fmla="*/ 914400 h 1258506"/>
                <a:gd name="connsiteX12" fmla="*/ 925639 w 975645"/>
                <a:gd name="connsiteY12" fmla="*/ 897732 h 1258506"/>
                <a:gd name="connsiteX13" fmla="*/ 937545 w 975645"/>
                <a:gd name="connsiteY13" fmla="*/ 873921 h 1258506"/>
                <a:gd name="connsiteX14" fmla="*/ 975645 w 975645"/>
                <a:gd name="connsiteY14" fmla="*/ 676276 h 1258506"/>
                <a:gd name="connsiteX15" fmla="*/ 951833 w 975645"/>
                <a:gd name="connsiteY15" fmla="*/ 526257 h 1258506"/>
                <a:gd name="connsiteX16" fmla="*/ 901826 w 975645"/>
                <a:gd name="connsiteY16" fmla="*/ 383382 h 1258506"/>
                <a:gd name="connsiteX17" fmla="*/ 823245 w 975645"/>
                <a:gd name="connsiteY17" fmla="*/ 247651 h 1258506"/>
                <a:gd name="connsiteX18" fmla="*/ 727995 w 975645"/>
                <a:gd name="connsiteY18" fmla="*/ 154782 h 1258506"/>
                <a:gd name="connsiteX19" fmla="*/ 635126 w 975645"/>
                <a:gd name="connsiteY19" fmla="*/ 83346 h 1258506"/>
                <a:gd name="connsiteX20" fmla="*/ 544639 w 975645"/>
                <a:gd name="connsiteY20" fmla="*/ 35720 h 1258506"/>
                <a:gd name="connsiteX21" fmla="*/ 451771 w 975645"/>
                <a:gd name="connsiteY21" fmla="*/ 16669 h 1258506"/>
                <a:gd name="connsiteX22" fmla="*/ 349377 w 975645"/>
                <a:gd name="connsiteY22" fmla="*/ 2382 h 1258506"/>
                <a:gd name="connsiteX23" fmla="*/ 204120 w 975645"/>
                <a:gd name="connsiteY23" fmla="*/ 0 h 1258506"/>
                <a:gd name="connsiteX24" fmla="*/ 189833 w 975645"/>
                <a:gd name="connsiteY24" fmla="*/ 19052 h 1258506"/>
                <a:gd name="connsiteX25" fmla="*/ 189833 w 975645"/>
                <a:gd name="connsiteY25" fmla="*/ 45245 h 1258506"/>
                <a:gd name="connsiteX26" fmla="*/ 185069 w 975645"/>
                <a:gd name="connsiteY26" fmla="*/ 100014 h 1258506"/>
                <a:gd name="connsiteX27" fmla="*/ 177926 w 975645"/>
                <a:gd name="connsiteY27" fmla="*/ 176214 h 1258506"/>
                <a:gd name="connsiteX28" fmla="*/ 158876 w 975645"/>
                <a:gd name="connsiteY28" fmla="*/ 242889 h 1258506"/>
                <a:gd name="connsiteX29" fmla="*/ 104106 w 975645"/>
                <a:gd name="connsiteY29" fmla="*/ 278606 h 1258506"/>
                <a:gd name="connsiteX30" fmla="*/ 37432 w 975645"/>
                <a:gd name="connsiteY30" fmla="*/ 292893 h 1258506"/>
                <a:gd name="connsiteX31" fmla="*/ 4095 w 975645"/>
                <a:gd name="connsiteY31" fmla="*/ 295276 h 1258506"/>
                <a:gd name="connsiteX0" fmla="*/ 0 w 951833"/>
                <a:gd name="connsiteY0" fmla="*/ 1258506 h 1258506"/>
                <a:gd name="connsiteX1" fmla="*/ 167049 w 951833"/>
                <a:gd name="connsiteY1" fmla="*/ 1255485 h 1258506"/>
                <a:gd name="connsiteX2" fmla="*/ 166020 w 951833"/>
                <a:gd name="connsiteY2" fmla="*/ 1212057 h 1258506"/>
                <a:gd name="connsiteX3" fmla="*/ 166020 w 951833"/>
                <a:gd name="connsiteY3" fmla="*/ 1166814 h 1258506"/>
                <a:gd name="connsiteX4" fmla="*/ 187451 w 951833"/>
                <a:gd name="connsiteY4" fmla="*/ 1116807 h 1258506"/>
                <a:gd name="connsiteX5" fmla="*/ 256507 w 951833"/>
                <a:gd name="connsiteY5" fmla="*/ 1054895 h 1258506"/>
                <a:gd name="connsiteX6" fmla="*/ 342233 w 951833"/>
                <a:gd name="connsiteY6" fmla="*/ 1012032 h 1258506"/>
                <a:gd name="connsiteX7" fmla="*/ 461295 w 951833"/>
                <a:gd name="connsiteY7" fmla="*/ 978695 h 1258506"/>
                <a:gd name="connsiteX8" fmla="*/ 597026 w 951833"/>
                <a:gd name="connsiteY8" fmla="*/ 964408 h 1258506"/>
                <a:gd name="connsiteX9" fmla="*/ 773239 w 951833"/>
                <a:gd name="connsiteY9" fmla="*/ 940594 h 1258506"/>
                <a:gd name="connsiteX10" fmla="*/ 858963 w 951833"/>
                <a:gd name="connsiteY10" fmla="*/ 926307 h 1258506"/>
                <a:gd name="connsiteX11" fmla="*/ 904207 w 951833"/>
                <a:gd name="connsiteY11" fmla="*/ 914400 h 1258506"/>
                <a:gd name="connsiteX12" fmla="*/ 925639 w 951833"/>
                <a:gd name="connsiteY12" fmla="*/ 897732 h 1258506"/>
                <a:gd name="connsiteX13" fmla="*/ 937545 w 951833"/>
                <a:gd name="connsiteY13" fmla="*/ 873921 h 1258506"/>
                <a:gd name="connsiteX14" fmla="*/ 935164 w 951833"/>
                <a:gd name="connsiteY14" fmla="*/ 688183 h 1258506"/>
                <a:gd name="connsiteX15" fmla="*/ 951833 w 951833"/>
                <a:gd name="connsiteY15" fmla="*/ 526257 h 1258506"/>
                <a:gd name="connsiteX16" fmla="*/ 901826 w 951833"/>
                <a:gd name="connsiteY16" fmla="*/ 383382 h 1258506"/>
                <a:gd name="connsiteX17" fmla="*/ 823245 w 951833"/>
                <a:gd name="connsiteY17" fmla="*/ 247651 h 1258506"/>
                <a:gd name="connsiteX18" fmla="*/ 727995 w 951833"/>
                <a:gd name="connsiteY18" fmla="*/ 154782 h 1258506"/>
                <a:gd name="connsiteX19" fmla="*/ 635126 w 951833"/>
                <a:gd name="connsiteY19" fmla="*/ 83346 h 1258506"/>
                <a:gd name="connsiteX20" fmla="*/ 544639 w 951833"/>
                <a:gd name="connsiteY20" fmla="*/ 35720 h 1258506"/>
                <a:gd name="connsiteX21" fmla="*/ 451771 w 951833"/>
                <a:gd name="connsiteY21" fmla="*/ 16669 h 1258506"/>
                <a:gd name="connsiteX22" fmla="*/ 349377 w 951833"/>
                <a:gd name="connsiteY22" fmla="*/ 2382 h 1258506"/>
                <a:gd name="connsiteX23" fmla="*/ 204120 w 951833"/>
                <a:gd name="connsiteY23" fmla="*/ 0 h 1258506"/>
                <a:gd name="connsiteX24" fmla="*/ 189833 w 951833"/>
                <a:gd name="connsiteY24" fmla="*/ 19052 h 1258506"/>
                <a:gd name="connsiteX25" fmla="*/ 189833 w 951833"/>
                <a:gd name="connsiteY25" fmla="*/ 45245 h 1258506"/>
                <a:gd name="connsiteX26" fmla="*/ 185069 w 951833"/>
                <a:gd name="connsiteY26" fmla="*/ 100014 h 1258506"/>
                <a:gd name="connsiteX27" fmla="*/ 177926 w 951833"/>
                <a:gd name="connsiteY27" fmla="*/ 176214 h 1258506"/>
                <a:gd name="connsiteX28" fmla="*/ 158876 w 951833"/>
                <a:gd name="connsiteY28" fmla="*/ 242889 h 1258506"/>
                <a:gd name="connsiteX29" fmla="*/ 104106 w 951833"/>
                <a:gd name="connsiteY29" fmla="*/ 278606 h 1258506"/>
                <a:gd name="connsiteX30" fmla="*/ 37432 w 951833"/>
                <a:gd name="connsiteY30" fmla="*/ 292893 h 1258506"/>
                <a:gd name="connsiteX31" fmla="*/ 4095 w 951833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901826 w 937650"/>
                <a:gd name="connsiteY16" fmla="*/ 383382 h 1258506"/>
                <a:gd name="connsiteX17" fmla="*/ 823245 w 937650"/>
                <a:gd name="connsiteY17" fmla="*/ 247651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823245 w 937650"/>
                <a:gd name="connsiteY17" fmla="*/ 247651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27983 w 937650"/>
                <a:gd name="connsiteY19" fmla="*/ 92871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16088 w 937650"/>
                <a:gd name="connsiteY18" fmla="*/ 169069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7050 w 937650"/>
                <a:gd name="connsiteY17" fmla="*/ 261939 h 1258506"/>
                <a:gd name="connsiteX18" fmla="*/ 716088 w 937650"/>
                <a:gd name="connsiteY18" fmla="*/ 169069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7812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19718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12574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5430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667 w 928792"/>
                <a:gd name="connsiteY0" fmla="*/ 1258506 h 1258506"/>
                <a:gd name="connsiteX1" fmla="*/ 158191 w 928792"/>
                <a:gd name="connsiteY1" fmla="*/ 1255485 h 1258506"/>
                <a:gd name="connsiteX2" fmla="*/ 157162 w 928792"/>
                <a:gd name="connsiteY2" fmla="*/ 1212057 h 1258506"/>
                <a:gd name="connsiteX3" fmla="*/ 157162 w 928792"/>
                <a:gd name="connsiteY3" fmla="*/ 1166814 h 1258506"/>
                <a:gd name="connsiteX4" fmla="*/ 178593 w 928792"/>
                <a:gd name="connsiteY4" fmla="*/ 1116807 h 1258506"/>
                <a:gd name="connsiteX5" fmla="*/ 247649 w 928792"/>
                <a:gd name="connsiteY5" fmla="*/ 1054895 h 1258506"/>
                <a:gd name="connsiteX6" fmla="*/ 333375 w 928792"/>
                <a:gd name="connsiteY6" fmla="*/ 1012032 h 1258506"/>
                <a:gd name="connsiteX7" fmla="*/ 452437 w 928792"/>
                <a:gd name="connsiteY7" fmla="*/ 978695 h 1258506"/>
                <a:gd name="connsiteX8" fmla="*/ 588168 w 928792"/>
                <a:gd name="connsiteY8" fmla="*/ 964408 h 1258506"/>
                <a:gd name="connsiteX9" fmla="*/ 764381 w 928792"/>
                <a:gd name="connsiteY9" fmla="*/ 940594 h 1258506"/>
                <a:gd name="connsiteX10" fmla="*/ 850105 w 928792"/>
                <a:gd name="connsiteY10" fmla="*/ 926307 h 1258506"/>
                <a:gd name="connsiteX11" fmla="*/ 895349 w 928792"/>
                <a:gd name="connsiteY11" fmla="*/ 914400 h 1258506"/>
                <a:gd name="connsiteX12" fmla="*/ 916781 w 928792"/>
                <a:gd name="connsiteY12" fmla="*/ 897732 h 1258506"/>
                <a:gd name="connsiteX13" fmla="*/ 928687 w 928792"/>
                <a:gd name="connsiteY13" fmla="*/ 873921 h 1258506"/>
                <a:gd name="connsiteX14" fmla="*/ 926306 w 928792"/>
                <a:gd name="connsiteY14" fmla="*/ 688183 h 1258506"/>
                <a:gd name="connsiteX15" fmla="*/ 897731 w 928792"/>
                <a:gd name="connsiteY15" fmla="*/ 528638 h 1258506"/>
                <a:gd name="connsiteX16" fmla="*/ 852487 w 928792"/>
                <a:gd name="connsiteY16" fmla="*/ 404813 h 1258506"/>
                <a:gd name="connsiteX17" fmla="*/ 788192 w 928792"/>
                <a:gd name="connsiteY17" fmla="*/ 261939 h 1258506"/>
                <a:gd name="connsiteX18" fmla="*/ 707230 w 928792"/>
                <a:gd name="connsiteY18" fmla="*/ 169069 h 1258506"/>
                <a:gd name="connsiteX19" fmla="*/ 619125 w 928792"/>
                <a:gd name="connsiteY19" fmla="*/ 92871 h 1258506"/>
                <a:gd name="connsiteX20" fmla="*/ 531018 w 928792"/>
                <a:gd name="connsiteY20" fmla="*/ 42864 h 1258506"/>
                <a:gd name="connsiteX21" fmla="*/ 442913 w 928792"/>
                <a:gd name="connsiteY21" fmla="*/ 16669 h 1258506"/>
                <a:gd name="connsiteX22" fmla="*/ 340519 w 928792"/>
                <a:gd name="connsiteY22" fmla="*/ 2382 h 1258506"/>
                <a:gd name="connsiteX23" fmla="*/ 195262 w 928792"/>
                <a:gd name="connsiteY23" fmla="*/ 0 h 1258506"/>
                <a:gd name="connsiteX24" fmla="*/ 180975 w 928792"/>
                <a:gd name="connsiteY24" fmla="*/ 19052 h 1258506"/>
                <a:gd name="connsiteX25" fmla="*/ 180975 w 928792"/>
                <a:gd name="connsiteY25" fmla="*/ 45245 h 1258506"/>
                <a:gd name="connsiteX26" fmla="*/ 176211 w 928792"/>
                <a:gd name="connsiteY26" fmla="*/ 100014 h 1258506"/>
                <a:gd name="connsiteX27" fmla="*/ 169068 w 928792"/>
                <a:gd name="connsiteY27" fmla="*/ 176214 h 1258506"/>
                <a:gd name="connsiteX28" fmla="*/ 150018 w 928792"/>
                <a:gd name="connsiteY28" fmla="*/ 242889 h 1258506"/>
                <a:gd name="connsiteX29" fmla="*/ 95248 w 928792"/>
                <a:gd name="connsiteY29" fmla="*/ 278606 h 1258506"/>
                <a:gd name="connsiteX30" fmla="*/ 28574 w 928792"/>
                <a:gd name="connsiteY30" fmla="*/ 292893 h 1258506"/>
                <a:gd name="connsiteX31" fmla="*/ 0 w 928792"/>
                <a:gd name="connsiteY31" fmla="*/ 295276 h 1258506"/>
                <a:gd name="connsiteX0" fmla="*/ 7811 w 935936"/>
                <a:gd name="connsiteY0" fmla="*/ 1258506 h 1258506"/>
                <a:gd name="connsiteX1" fmla="*/ 165335 w 935936"/>
                <a:gd name="connsiteY1" fmla="*/ 1255485 h 1258506"/>
                <a:gd name="connsiteX2" fmla="*/ 164306 w 935936"/>
                <a:gd name="connsiteY2" fmla="*/ 1212057 h 1258506"/>
                <a:gd name="connsiteX3" fmla="*/ 164306 w 935936"/>
                <a:gd name="connsiteY3" fmla="*/ 1166814 h 1258506"/>
                <a:gd name="connsiteX4" fmla="*/ 185737 w 935936"/>
                <a:gd name="connsiteY4" fmla="*/ 1116807 h 1258506"/>
                <a:gd name="connsiteX5" fmla="*/ 254793 w 935936"/>
                <a:gd name="connsiteY5" fmla="*/ 1054895 h 1258506"/>
                <a:gd name="connsiteX6" fmla="*/ 340519 w 935936"/>
                <a:gd name="connsiteY6" fmla="*/ 1012032 h 1258506"/>
                <a:gd name="connsiteX7" fmla="*/ 459581 w 935936"/>
                <a:gd name="connsiteY7" fmla="*/ 978695 h 1258506"/>
                <a:gd name="connsiteX8" fmla="*/ 595312 w 935936"/>
                <a:gd name="connsiteY8" fmla="*/ 964408 h 1258506"/>
                <a:gd name="connsiteX9" fmla="*/ 771525 w 935936"/>
                <a:gd name="connsiteY9" fmla="*/ 940594 h 1258506"/>
                <a:gd name="connsiteX10" fmla="*/ 857249 w 935936"/>
                <a:gd name="connsiteY10" fmla="*/ 926307 h 1258506"/>
                <a:gd name="connsiteX11" fmla="*/ 902493 w 935936"/>
                <a:gd name="connsiteY11" fmla="*/ 914400 h 1258506"/>
                <a:gd name="connsiteX12" fmla="*/ 923925 w 935936"/>
                <a:gd name="connsiteY12" fmla="*/ 897732 h 1258506"/>
                <a:gd name="connsiteX13" fmla="*/ 935831 w 935936"/>
                <a:gd name="connsiteY13" fmla="*/ 873921 h 1258506"/>
                <a:gd name="connsiteX14" fmla="*/ 933450 w 935936"/>
                <a:gd name="connsiteY14" fmla="*/ 688183 h 1258506"/>
                <a:gd name="connsiteX15" fmla="*/ 904875 w 935936"/>
                <a:gd name="connsiteY15" fmla="*/ 528638 h 1258506"/>
                <a:gd name="connsiteX16" fmla="*/ 859631 w 935936"/>
                <a:gd name="connsiteY16" fmla="*/ 404813 h 1258506"/>
                <a:gd name="connsiteX17" fmla="*/ 795336 w 935936"/>
                <a:gd name="connsiteY17" fmla="*/ 261939 h 1258506"/>
                <a:gd name="connsiteX18" fmla="*/ 714374 w 935936"/>
                <a:gd name="connsiteY18" fmla="*/ 169069 h 1258506"/>
                <a:gd name="connsiteX19" fmla="*/ 626269 w 935936"/>
                <a:gd name="connsiteY19" fmla="*/ 92871 h 1258506"/>
                <a:gd name="connsiteX20" fmla="*/ 538162 w 935936"/>
                <a:gd name="connsiteY20" fmla="*/ 42864 h 1258506"/>
                <a:gd name="connsiteX21" fmla="*/ 450057 w 935936"/>
                <a:gd name="connsiteY21" fmla="*/ 16669 h 1258506"/>
                <a:gd name="connsiteX22" fmla="*/ 347663 w 935936"/>
                <a:gd name="connsiteY22" fmla="*/ 2382 h 1258506"/>
                <a:gd name="connsiteX23" fmla="*/ 202406 w 935936"/>
                <a:gd name="connsiteY23" fmla="*/ 0 h 1258506"/>
                <a:gd name="connsiteX24" fmla="*/ 188119 w 935936"/>
                <a:gd name="connsiteY24" fmla="*/ 19052 h 1258506"/>
                <a:gd name="connsiteX25" fmla="*/ 188119 w 935936"/>
                <a:gd name="connsiteY25" fmla="*/ 45245 h 1258506"/>
                <a:gd name="connsiteX26" fmla="*/ 183355 w 935936"/>
                <a:gd name="connsiteY26" fmla="*/ 100014 h 1258506"/>
                <a:gd name="connsiteX27" fmla="*/ 176212 w 935936"/>
                <a:gd name="connsiteY27" fmla="*/ 176214 h 1258506"/>
                <a:gd name="connsiteX28" fmla="*/ 157162 w 935936"/>
                <a:gd name="connsiteY28" fmla="*/ 242889 h 1258506"/>
                <a:gd name="connsiteX29" fmla="*/ 102392 w 935936"/>
                <a:gd name="connsiteY29" fmla="*/ 278606 h 1258506"/>
                <a:gd name="connsiteX30" fmla="*/ 35718 w 935936"/>
                <a:gd name="connsiteY30" fmla="*/ 292893 h 1258506"/>
                <a:gd name="connsiteX31" fmla="*/ 0 w 935936"/>
                <a:gd name="connsiteY31" fmla="*/ 295276 h 1258506"/>
                <a:gd name="connsiteX0" fmla="*/ 667 w 928792"/>
                <a:gd name="connsiteY0" fmla="*/ 1258506 h 1258506"/>
                <a:gd name="connsiteX1" fmla="*/ 158191 w 928792"/>
                <a:gd name="connsiteY1" fmla="*/ 1255485 h 1258506"/>
                <a:gd name="connsiteX2" fmla="*/ 157162 w 928792"/>
                <a:gd name="connsiteY2" fmla="*/ 1212057 h 1258506"/>
                <a:gd name="connsiteX3" fmla="*/ 157162 w 928792"/>
                <a:gd name="connsiteY3" fmla="*/ 1166814 h 1258506"/>
                <a:gd name="connsiteX4" fmla="*/ 178593 w 928792"/>
                <a:gd name="connsiteY4" fmla="*/ 1116807 h 1258506"/>
                <a:gd name="connsiteX5" fmla="*/ 247649 w 928792"/>
                <a:gd name="connsiteY5" fmla="*/ 1054895 h 1258506"/>
                <a:gd name="connsiteX6" fmla="*/ 333375 w 928792"/>
                <a:gd name="connsiteY6" fmla="*/ 1012032 h 1258506"/>
                <a:gd name="connsiteX7" fmla="*/ 452437 w 928792"/>
                <a:gd name="connsiteY7" fmla="*/ 978695 h 1258506"/>
                <a:gd name="connsiteX8" fmla="*/ 588168 w 928792"/>
                <a:gd name="connsiteY8" fmla="*/ 964408 h 1258506"/>
                <a:gd name="connsiteX9" fmla="*/ 764381 w 928792"/>
                <a:gd name="connsiteY9" fmla="*/ 940594 h 1258506"/>
                <a:gd name="connsiteX10" fmla="*/ 850105 w 928792"/>
                <a:gd name="connsiteY10" fmla="*/ 926307 h 1258506"/>
                <a:gd name="connsiteX11" fmla="*/ 895349 w 928792"/>
                <a:gd name="connsiteY11" fmla="*/ 914400 h 1258506"/>
                <a:gd name="connsiteX12" fmla="*/ 916781 w 928792"/>
                <a:gd name="connsiteY12" fmla="*/ 897732 h 1258506"/>
                <a:gd name="connsiteX13" fmla="*/ 928687 w 928792"/>
                <a:gd name="connsiteY13" fmla="*/ 873921 h 1258506"/>
                <a:gd name="connsiteX14" fmla="*/ 926306 w 928792"/>
                <a:gd name="connsiteY14" fmla="*/ 688183 h 1258506"/>
                <a:gd name="connsiteX15" fmla="*/ 897731 w 928792"/>
                <a:gd name="connsiteY15" fmla="*/ 528638 h 1258506"/>
                <a:gd name="connsiteX16" fmla="*/ 852487 w 928792"/>
                <a:gd name="connsiteY16" fmla="*/ 404813 h 1258506"/>
                <a:gd name="connsiteX17" fmla="*/ 788192 w 928792"/>
                <a:gd name="connsiteY17" fmla="*/ 261939 h 1258506"/>
                <a:gd name="connsiteX18" fmla="*/ 707230 w 928792"/>
                <a:gd name="connsiteY18" fmla="*/ 169069 h 1258506"/>
                <a:gd name="connsiteX19" fmla="*/ 619125 w 928792"/>
                <a:gd name="connsiteY19" fmla="*/ 92871 h 1258506"/>
                <a:gd name="connsiteX20" fmla="*/ 531018 w 928792"/>
                <a:gd name="connsiteY20" fmla="*/ 42864 h 1258506"/>
                <a:gd name="connsiteX21" fmla="*/ 442913 w 928792"/>
                <a:gd name="connsiteY21" fmla="*/ 16669 h 1258506"/>
                <a:gd name="connsiteX22" fmla="*/ 340519 w 928792"/>
                <a:gd name="connsiteY22" fmla="*/ 2382 h 1258506"/>
                <a:gd name="connsiteX23" fmla="*/ 195262 w 928792"/>
                <a:gd name="connsiteY23" fmla="*/ 0 h 1258506"/>
                <a:gd name="connsiteX24" fmla="*/ 180975 w 928792"/>
                <a:gd name="connsiteY24" fmla="*/ 19052 h 1258506"/>
                <a:gd name="connsiteX25" fmla="*/ 180975 w 928792"/>
                <a:gd name="connsiteY25" fmla="*/ 45245 h 1258506"/>
                <a:gd name="connsiteX26" fmla="*/ 176211 w 928792"/>
                <a:gd name="connsiteY26" fmla="*/ 100014 h 1258506"/>
                <a:gd name="connsiteX27" fmla="*/ 169068 w 928792"/>
                <a:gd name="connsiteY27" fmla="*/ 176214 h 1258506"/>
                <a:gd name="connsiteX28" fmla="*/ 150018 w 928792"/>
                <a:gd name="connsiteY28" fmla="*/ 242889 h 1258506"/>
                <a:gd name="connsiteX29" fmla="*/ 95248 w 928792"/>
                <a:gd name="connsiteY29" fmla="*/ 278606 h 1258506"/>
                <a:gd name="connsiteX30" fmla="*/ 28574 w 928792"/>
                <a:gd name="connsiteY30" fmla="*/ 292893 h 1258506"/>
                <a:gd name="connsiteX31" fmla="*/ 0 w 928792"/>
                <a:gd name="connsiteY31" fmla="*/ 292895 h 1258506"/>
                <a:gd name="connsiteX0" fmla="*/ 12574 w 940699"/>
                <a:gd name="connsiteY0" fmla="*/ 1258506 h 1258506"/>
                <a:gd name="connsiteX1" fmla="*/ 170098 w 940699"/>
                <a:gd name="connsiteY1" fmla="*/ 1255485 h 1258506"/>
                <a:gd name="connsiteX2" fmla="*/ 169069 w 940699"/>
                <a:gd name="connsiteY2" fmla="*/ 1212057 h 1258506"/>
                <a:gd name="connsiteX3" fmla="*/ 169069 w 940699"/>
                <a:gd name="connsiteY3" fmla="*/ 1166814 h 1258506"/>
                <a:gd name="connsiteX4" fmla="*/ 190500 w 940699"/>
                <a:gd name="connsiteY4" fmla="*/ 1116807 h 1258506"/>
                <a:gd name="connsiteX5" fmla="*/ 259556 w 940699"/>
                <a:gd name="connsiteY5" fmla="*/ 1054895 h 1258506"/>
                <a:gd name="connsiteX6" fmla="*/ 345282 w 940699"/>
                <a:gd name="connsiteY6" fmla="*/ 1012032 h 1258506"/>
                <a:gd name="connsiteX7" fmla="*/ 464344 w 940699"/>
                <a:gd name="connsiteY7" fmla="*/ 978695 h 1258506"/>
                <a:gd name="connsiteX8" fmla="*/ 600075 w 940699"/>
                <a:gd name="connsiteY8" fmla="*/ 964408 h 1258506"/>
                <a:gd name="connsiteX9" fmla="*/ 776288 w 940699"/>
                <a:gd name="connsiteY9" fmla="*/ 940594 h 1258506"/>
                <a:gd name="connsiteX10" fmla="*/ 862012 w 940699"/>
                <a:gd name="connsiteY10" fmla="*/ 926307 h 1258506"/>
                <a:gd name="connsiteX11" fmla="*/ 907256 w 940699"/>
                <a:gd name="connsiteY11" fmla="*/ 914400 h 1258506"/>
                <a:gd name="connsiteX12" fmla="*/ 928688 w 940699"/>
                <a:gd name="connsiteY12" fmla="*/ 897732 h 1258506"/>
                <a:gd name="connsiteX13" fmla="*/ 940594 w 940699"/>
                <a:gd name="connsiteY13" fmla="*/ 873921 h 1258506"/>
                <a:gd name="connsiteX14" fmla="*/ 938213 w 940699"/>
                <a:gd name="connsiteY14" fmla="*/ 688183 h 1258506"/>
                <a:gd name="connsiteX15" fmla="*/ 909638 w 940699"/>
                <a:gd name="connsiteY15" fmla="*/ 528638 h 1258506"/>
                <a:gd name="connsiteX16" fmla="*/ 864394 w 940699"/>
                <a:gd name="connsiteY16" fmla="*/ 404813 h 1258506"/>
                <a:gd name="connsiteX17" fmla="*/ 800099 w 940699"/>
                <a:gd name="connsiteY17" fmla="*/ 261939 h 1258506"/>
                <a:gd name="connsiteX18" fmla="*/ 719137 w 940699"/>
                <a:gd name="connsiteY18" fmla="*/ 169069 h 1258506"/>
                <a:gd name="connsiteX19" fmla="*/ 631032 w 940699"/>
                <a:gd name="connsiteY19" fmla="*/ 92871 h 1258506"/>
                <a:gd name="connsiteX20" fmla="*/ 542925 w 940699"/>
                <a:gd name="connsiteY20" fmla="*/ 42864 h 1258506"/>
                <a:gd name="connsiteX21" fmla="*/ 454820 w 940699"/>
                <a:gd name="connsiteY21" fmla="*/ 16669 h 1258506"/>
                <a:gd name="connsiteX22" fmla="*/ 352426 w 940699"/>
                <a:gd name="connsiteY22" fmla="*/ 2382 h 1258506"/>
                <a:gd name="connsiteX23" fmla="*/ 207169 w 940699"/>
                <a:gd name="connsiteY23" fmla="*/ 0 h 1258506"/>
                <a:gd name="connsiteX24" fmla="*/ 192882 w 940699"/>
                <a:gd name="connsiteY24" fmla="*/ 19052 h 1258506"/>
                <a:gd name="connsiteX25" fmla="*/ 192882 w 940699"/>
                <a:gd name="connsiteY25" fmla="*/ 45245 h 1258506"/>
                <a:gd name="connsiteX26" fmla="*/ 188118 w 940699"/>
                <a:gd name="connsiteY26" fmla="*/ 100014 h 1258506"/>
                <a:gd name="connsiteX27" fmla="*/ 180975 w 940699"/>
                <a:gd name="connsiteY27" fmla="*/ 176214 h 1258506"/>
                <a:gd name="connsiteX28" fmla="*/ 161925 w 940699"/>
                <a:gd name="connsiteY28" fmla="*/ 242889 h 1258506"/>
                <a:gd name="connsiteX29" fmla="*/ 107155 w 940699"/>
                <a:gd name="connsiteY29" fmla="*/ 278606 h 1258506"/>
                <a:gd name="connsiteX30" fmla="*/ 40481 w 940699"/>
                <a:gd name="connsiteY30" fmla="*/ 292893 h 1258506"/>
                <a:gd name="connsiteX31" fmla="*/ 0 w 940699"/>
                <a:gd name="connsiteY31" fmla="*/ 295276 h 1258506"/>
                <a:gd name="connsiteX0" fmla="*/ 5430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0 w 935269"/>
                <a:gd name="connsiteY0" fmla="*/ 1258506 h 1258506"/>
                <a:gd name="connsiteX1" fmla="*/ 164668 w 935269"/>
                <a:gd name="connsiteY1" fmla="*/ 1255485 h 1258506"/>
                <a:gd name="connsiteX2" fmla="*/ 163639 w 935269"/>
                <a:gd name="connsiteY2" fmla="*/ 1212057 h 1258506"/>
                <a:gd name="connsiteX3" fmla="*/ 163639 w 935269"/>
                <a:gd name="connsiteY3" fmla="*/ 1166814 h 1258506"/>
                <a:gd name="connsiteX4" fmla="*/ 185070 w 935269"/>
                <a:gd name="connsiteY4" fmla="*/ 1116807 h 1258506"/>
                <a:gd name="connsiteX5" fmla="*/ 254126 w 935269"/>
                <a:gd name="connsiteY5" fmla="*/ 1054895 h 1258506"/>
                <a:gd name="connsiteX6" fmla="*/ 339852 w 935269"/>
                <a:gd name="connsiteY6" fmla="*/ 1012032 h 1258506"/>
                <a:gd name="connsiteX7" fmla="*/ 458914 w 935269"/>
                <a:gd name="connsiteY7" fmla="*/ 978695 h 1258506"/>
                <a:gd name="connsiteX8" fmla="*/ 594645 w 935269"/>
                <a:gd name="connsiteY8" fmla="*/ 964408 h 1258506"/>
                <a:gd name="connsiteX9" fmla="*/ 770858 w 935269"/>
                <a:gd name="connsiteY9" fmla="*/ 940594 h 1258506"/>
                <a:gd name="connsiteX10" fmla="*/ 856582 w 935269"/>
                <a:gd name="connsiteY10" fmla="*/ 926307 h 1258506"/>
                <a:gd name="connsiteX11" fmla="*/ 901826 w 935269"/>
                <a:gd name="connsiteY11" fmla="*/ 914400 h 1258506"/>
                <a:gd name="connsiteX12" fmla="*/ 923258 w 935269"/>
                <a:gd name="connsiteY12" fmla="*/ 897732 h 1258506"/>
                <a:gd name="connsiteX13" fmla="*/ 935164 w 935269"/>
                <a:gd name="connsiteY13" fmla="*/ 873921 h 1258506"/>
                <a:gd name="connsiteX14" fmla="*/ 932783 w 935269"/>
                <a:gd name="connsiteY14" fmla="*/ 688183 h 1258506"/>
                <a:gd name="connsiteX15" fmla="*/ 904208 w 935269"/>
                <a:gd name="connsiteY15" fmla="*/ 528638 h 1258506"/>
                <a:gd name="connsiteX16" fmla="*/ 858964 w 935269"/>
                <a:gd name="connsiteY16" fmla="*/ 404813 h 1258506"/>
                <a:gd name="connsiteX17" fmla="*/ 794669 w 935269"/>
                <a:gd name="connsiteY17" fmla="*/ 261939 h 1258506"/>
                <a:gd name="connsiteX18" fmla="*/ 713707 w 935269"/>
                <a:gd name="connsiteY18" fmla="*/ 169069 h 1258506"/>
                <a:gd name="connsiteX19" fmla="*/ 625602 w 935269"/>
                <a:gd name="connsiteY19" fmla="*/ 92871 h 1258506"/>
                <a:gd name="connsiteX20" fmla="*/ 537495 w 935269"/>
                <a:gd name="connsiteY20" fmla="*/ 42864 h 1258506"/>
                <a:gd name="connsiteX21" fmla="*/ 449390 w 935269"/>
                <a:gd name="connsiteY21" fmla="*/ 16669 h 1258506"/>
                <a:gd name="connsiteX22" fmla="*/ 346996 w 935269"/>
                <a:gd name="connsiteY22" fmla="*/ 2382 h 1258506"/>
                <a:gd name="connsiteX23" fmla="*/ 201739 w 935269"/>
                <a:gd name="connsiteY23" fmla="*/ 0 h 1258506"/>
                <a:gd name="connsiteX24" fmla="*/ 187452 w 935269"/>
                <a:gd name="connsiteY24" fmla="*/ 19052 h 1258506"/>
                <a:gd name="connsiteX25" fmla="*/ 187452 w 935269"/>
                <a:gd name="connsiteY25" fmla="*/ 45245 h 1258506"/>
                <a:gd name="connsiteX26" fmla="*/ 182688 w 935269"/>
                <a:gd name="connsiteY26" fmla="*/ 100014 h 1258506"/>
                <a:gd name="connsiteX27" fmla="*/ 175545 w 935269"/>
                <a:gd name="connsiteY27" fmla="*/ 176214 h 1258506"/>
                <a:gd name="connsiteX28" fmla="*/ 156495 w 935269"/>
                <a:gd name="connsiteY28" fmla="*/ 242889 h 1258506"/>
                <a:gd name="connsiteX29" fmla="*/ 101725 w 935269"/>
                <a:gd name="connsiteY29" fmla="*/ 278606 h 1258506"/>
                <a:gd name="connsiteX30" fmla="*/ 35051 w 935269"/>
                <a:gd name="connsiteY30" fmla="*/ 292893 h 1258506"/>
                <a:gd name="connsiteX31" fmla="*/ 1714 w 935269"/>
                <a:gd name="connsiteY31" fmla="*/ 295276 h 1258506"/>
                <a:gd name="connsiteX0" fmla="*/ 14954 w 950223"/>
                <a:gd name="connsiteY0" fmla="*/ 1258506 h 1258506"/>
                <a:gd name="connsiteX1" fmla="*/ 179622 w 950223"/>
                <a:gd name="connsiteY1" fmla="*/ 1255485 h 1258506"/>
                <a:gd name="connsiteX2" fmla="*/ 178593 w 950223"/>
                <a:gd name="connsiteY2" fmla="*/ 1212057 h 1258506"/>
                <a:gd name="connsiteX3" fmla="*/ 178593 w 950223"/>
                <a:gd name="connsiteY3" fmla="*/ 1166814 h 1258506"/>
                <a:gd name="connsiteX4" fmla="*/ 200024 w 950223"/>
                <a:gd name="connsiteY4" fmla="*/ 1116807 h 1258506"/>
                <a:gd name="connsiteX5" fmla="*/ 269080 w 950223"/>
                <a:gd name="connsiteY5" fmla="*/ 1054895 h 1258506"/>
                <a:gd name="connsiteX6" fmla="*/ 354806 w 950223"/>
                <a:gd name="connsiteY6" fmla="*/ 1012032 h 1258506"/>
                <a:gd name="connsiteX7" fmla="*/ 473868 w 950223"/>
                <a:gd name="connsiteY7" fmla="*/ 978695 h 1258506"/>
                <a:gd name="connsiteX8" fmla="*/ 609599 w 950223"/>
                <a:gd name="connsiteY8" fmla="*/ 964408 h 1258506"/>
                <a:gd name="connsiteX9" fmla="*/ 785812 w 950223"/>
                <a:gd name="connsiteY9" fmla="*/ 940594 h 1258506"/>
                <a:gd name="connsiteX10" fmla="*/ 871536 w 950223"/>
                <a:gd name="connsiteY10" fmla="*/ 926307 h 1258506"/>
                <a:gd name="connsiteX11" fmla="*/ 916780 w 950223"/>
                <a:gd name="connsiteY11" fmla="*/ 914400 h 1258506"/>
                <a:gd name="connsiteX12" fmla="*/ 938212 w 950223"/>
                <a:gd name="connsiteY12" fmla="*/ 897732 h 1258506"/>
                <a:gd name="connsiteX13" fmla="*/ 950118 w 950223"/>
                <a:gd name="connsiteY13" fmla="*/ 873921 h 1258506"/>
                <a:gd name="connsiteX14" fmla="*/ 947737 w 950223"/>
                <a:gd name="connsiteY14" fmla="*/ 688183 h 1258506"/>
                <a:gd name="connsiteX15" fmla="*/ 919162 w 950223"/>
                <a:gd name="connsiteY15" fmla="*/ 528638 h 1258506"/>
                <a:gd name="connsiteX16" fmla="*/ 873918 w 950223"/>
                <a:gd name="connsiteY16" fmla="*/ 404813 h 1258506"/>
                <a:gd name="connsiteX17" fmla="*/ 809623 w 950223"/>
                <a:gd name="connsiteY17" fmla="*/ 261939 h 1258506"/>
                <a:gd name="connsiteX18" fmla="*/ 728661 w 950223"/>
                <a:gd name="connsiteY18" fmla="*/ 169069 h 1258506"/>
                <a:gd name="connsiteX19" fmla="*/ 640556 w 950223"/>
                <a:gd name="connsiteY19" fmla="*/ 92871 h 1258506"/>
                <a:gd name="connsiteX20" fmla="*/ 552449 w 950223"/>
                <a:gd name="connsiteY20" fmla="*/ 42864 h 1258506"/>
                <a:gd name="connsiteX21" fmla="*/ 464344 w 950223"/>
                <a:gd name="connsiteY21" fmla="*/ 16669 h 1258506"/>
                <a:gd name="connsiteX22" fmla="*/ 361950 w 950223"/>
                <a:gd name="connsiteY22" fmla="*/ 2382 h 1258506"/>
                <a:gd name="connsiteX23" fmla="*/ 216693 w 950223"/>
                <a:gd name="connsiteY23" fmla="*/ 0 h 1258506"/>
                <a:gd name="connsiteX24" fmla="*/ 202406 w 950223"/>
                <a:gd name="connsiteY24" fmla="*/ 19052 h 1258506"/>
                <a:gd name="connsiteX25" fmla="*/ 202406 w 950223"/>
                <a:gd name="connsiteY25" fmla="*/ 45245 h 1258506"/>
                <a:gd name="connsiteX26" fmla="*/ 197642 w 950223"/>
                <a:gd name="connsiteY26" fmla="*/ 100014 h 1258506"/>
                <a:gd name="connsiteX27" fmla="*/ 190499 w 950223"/>
                <a:gd name="connsiteY27" fmla="*/ 176214 h 1258506"/>
                <a:gd name="connsiteX28" fmla="*/ 171449 w 950223"/>
                <a:gd name="connsiteY28" fmla="*/ 242889 h 1258506"/>
                <a:gd name="connsiteX29" fmla="*/ 116679 w 950223"/>
                <a:gd name="connsiteY29" fmla="*/ 278606 h 1258506"/>
                <a:gd name="connsiteX30" fmla="*/ 50005 w 950223"/>
                <a:gd name="connsiteY30" fmla="*/ 292893 h 1258506"/>
                <a:gd name="connsiteX31" fmla="*/ 0 w 950223"/>
                <a:gd name="connsiteY31" fmla="*/ 292895 h 1258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50223" h="1258506">
                  <a:moveTo>
                    <a:pt x="14954" y="1258506"/>
                  </a:moveTo>
                  <a:lnTo>
                    <a:pt x="179622" y="1255485"/>
                  </a:lnTo>
                  <a:lnTo>
                    <a:pt x="178593" y="1212057"/>
                  </a:lnTo>
                  <a:lnTo>
                    <a:pt x="178593" y="1166814"/>
                  </a:lnTo>
                  <a:lnTo>
                    <a:pt x="200024" y="1116807"/>
                  </a:lnTo>
                  <a:lnTo>
                    <a:pt x="269080" y="1054895"/>
                  </a:lnTo>
                  <a:lnTo>
                    <a:pt x="354806" y="1012032"/>
                  </a:lnTo>
                  <a:lnTo>
                    <a:pt x="473868" y="978695"/>
                  </a:lnTo>
                  <a:lnTo>
                    <a:pt x="609599" y="964408"/>
                  </a:lnTo>
                  <a:lnTo>
                    <a:pt x="785812" y="940594"/>
                  </a:lnTo>
                  <a:lnTo>
                    <a:pt x="871536" y="926307"/>
                  </a:lnTo>
                  <a:lnTo>
                    <a:pt x="916780" y="914400"/>
                  </a:lnTo>
                  <a:lnTo>
                    <a:pt x="938212" y="897732"/>
                  </a:lnTo>
                  <a:lnTo>
                    <a:pt x="950118" y="873921"/>
                  </a:lnTo>
                  <a:cubicBezTo>
                    <a:pt x="950912" y="846140"/>
                    <a:pt x="946943" y="715964"/>
                    <a:pt x="947737" y="688183"/>
                  </a:cubicBezTo>
                  <a:lnTo>
                    <a:pt x="919162" y="528638"/>
                  </a:lnTo>
                  <a:lnTo>
                    <a:pt x="873918" y="404813"/>
                  </a:lnTo>
                  <a:lnTo>
                    <a:pt x="809623" y="261939"/>
                  </a:lnTo>
                  <a:lnTo>
                    <a:pt x="728661" y="169069"/>
                  </a:lnTo>
                  <a:lnTo>
                    <a:pt x="640556" y="92871"/>
                  </a:lnTo>
                  <a:lnTo>
                    <a:pt x="552449" y="42864"/>
                  </a:lnTo>
                  <a:lnTo>
                    <a:pt x="464344" y="16669"/>
                  </a:lnTo>
                  <a:lnTo>
                    <a:pt x="361950" y="2382"/>
                  </a:lnTo>
                  <a:lnTo>
                    <a:pt x="216693" y="0"/>
                  </a:lnTo>
                  <a:lnTo>
                    <a:pt x="202406" y="19052"/>
                  </a:lnTo>
                  <a:lnTo>
                    <a:pt x="202406" y="45245"/>
                  </a:lnTo>
                  <a:cubicBezTo>
                    <a:pt x="202406" y="64295"/>
                    <a:pt x="197642" y="80964"/>
                    <a:pt x="197642" y="100014"/>
                  </a:cubicBezTo>
                  <a:lnTo>
                    <a:pt x="190499" y="176214"/>
                  </a:lnTo>
                  <a:cubicBezTo>
                    <a:pt x="184546" y="198836"/>
                    <a:pt x="184943" y="230586"/>
                    <a:pt x="171449" y="242889"/>
                  </a:cubicBezTo>
                  <a:lnTo>
                    <a:pt x="116679" y="278606"/>
                  </a:lnTo>
                  <a:cubicBezTo>
                    <a:pt x="82548" y="284162"/>
                    <a:pt x="84136" y="287337"/>
                    <a:pt x="50005" y="292893"/>
                  </a:cubicBezTo>
                  <a:lnTo>
                    <a:pt x="0" y="292895"/>
                  </a:lnTo>
                </a:path>
              </a:pathLst>
            </a:custGeom>
            <a:gradFill flip="none" rotWithShape="1">
              <a:gsLst>
                <a:gs pos="53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324780" y="2542553"/>
              <a:ext cx="251731" cy="1233654"/>
            </a:xfrm>
            <a:custGeom>
              <a:avLst/>
              <a:gdLst>
                <a:gd name="connsiteX0" fmla="*/ 0 w 264886"/>
                <a:gd name="connsiteY0" fmla="*/ 0 h 1211942"/>
                <a:gd name="connsiteX1" fmla="*/ 79829 w 264886"/>
                <a:gd name="connsiteY1" fmla="*/ 21771 h 1211942"/>
                <a:gd name="connsiteX2" fmla="*/ 134257 w 264886"/>
                <a:gd name="connsiteY2" fmla="*/ 76200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34257 w 264886"/>
                <a:gd name="connsiteY2" fmla="*/ 76200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337 h 1212279"/>
                <a:gd name="connsiteX1" fmla="*/ 58398 w 264886"/>
                <a:gd name="connsiteY1" fmla="*/ 14964 h 1212279"/>
                <a:gd name="connsiteX2" fmla="*/ 103301 w 264886"/>
                <a:gd name="connsiteY2" fmla="*/ 45581 h 1212279"/>
                <a:gd name="connsiteX3" fmla="*/ 136186 w 264886"/>
                <a:gd name="connsiteY3" fmla="*/ 109988 h 1212279"/>
                <a:gd name="connsiteX4" fmla="*/ 198665 w 264886"/>
                <a:gd name="connsiteY4" fmla="*/ 491328 h 1212279"/>
                <a:gd name="connsiteX5" fmla="*/ 264886 w 264886"/>
                <a:gd name="connsiteY5" fmla="*/ 820394 h 1212279"/>
                <a:gd name="connsiteX6" fmla="*/ 264886 w 264886"/>
                <a:gd name="connsiteY6" fmla="*/ 951022 h 1212279"/>
                <a:gd name="connsiteX7" fmla="*/ 243115 w 264886"/>
                <a:gd name="connsiteY7" fmla="*/ 1063508 h 1212279"/>
                <a:gd name="connsiteX8" fmla="*/ 188686 w 264886"/>
                <a:gd name="connsiteY8" fmla="*/ 1136079 h 1212279"/>
                <a:gd name="connsiteX9" fmla="*/ 123372 w 264886"/>
                <a:gd name="connsiteY9" fmla="*/ 1183251 h 1212279"/>
                <a:gd name="connsiteX10" fmla="*/ 39915 w 264886"/>
                <a:gd name="connsiteY10" fmla="*/ 1205022 h 1212279"/>
                <a:gd name="connsiteX11" fmla="*/ 3629 w 264886"/>
                <a:gd name="connsiteY11" fmla="*/ 1212279 h 1212279"/>
                <a:gd name="connsiteX0" fmla="*/ 0 w 264886"/>
                <a:gd name="connsiteY0" fmla="*/ 539 h 1212481"/>
                <a:gd name="connsiteX1" fmla="*/ 58398 w 264886"/>
                <a:gd name="connsiteY1" fmla="*/ 15166 h 1212481"/>
                <a:gd name="connsiteX2" fmla="*/ 103301 w 264886"/>
                <a:gd name="connsiteY2" fmla="*/ 45783 h 1212481"/>
                <a:gd name="connsiteX3" fmla="*/ 136186 w 264886"/>
                <a:gd name="connsiteY3" fmla="*/ 110190 h 1212481"/>
                <a:gd name="connsiteX4" fmla="*/ 198665 w 264886"/>
                <a:gd name="connsiteY4" fmla="*/ 491530 h 1212481"/>
                <a:gd name="connsiteX5" fmla="*/ 264886 w 264886"/>
                <a:gd name="connsiteY5" fmla="*/ 820596 h 1212481"/>
                <a:gd name="connsiteX6" fmla="*/ 264886 w 264886"/>
                <a:gd name="connsiteY6" fmla="*/ 951224 h 1212481"/>
                <a:gd name="connsiteX7" fmla="*/ 243115 w 264886"/>
                <a:gd name="connsiteY7" fmla="*/ 1063710 h 1212481"/>
                <a:gd name="connsiteX8" fmla="*/ 188686 w 264886"/>
                <a:gd name="connsiteY8" fmla="*/ 1136281 h 1212481"/>
                <a:gd name="connsiteX9" fmla="*/ 123372 w 264886"/>
                <a:gd name="connsiteY9" fmla="*/ 1183453 h 1212481"/>
                <a:gd name="connsiteX10" fmla="*/ 39915 w 264886"/>
                <a:gd name="connsiteY10" fmla="*/ 1205224 h 1212481"/>
                <a:gd name="connsiteX11" fmla="*/ 3629 w 264886"/>
                <a:gd name="connsiteY11" fmla="*/ 1212481 h 1212481"/>
                <a:gd name="connsiteX0" fmla="*/ 0 w 264886"/>
                <a:gd name="connsiteY0" fmla="*/ 1807 h 1213749"/>
                <a:gd name="connsiteX1" fmla="*/ 60780 w 264886"/>
                <a:gd name="connsiteY1" fmla="*/ 9290 h 1213749"/>
                <a:gd name="connsiteX2" fmla="*/ 103301 w 264886"/>
                <a:gd name="connsiteY2" fmla="*/ 47051 h 1213749"/>
                <a:gd name="connsiteX3" fmla="*/ 136186 w 264886"/>
                <a:gd name="connsiteY3" fmla="*/ 111458 h 1213749"/>
                <a:gd name="connsiteX4" fmla="*/ 198665 w 264886"/>
                <a:gd name="connsiteY4" fmla="*/ 492798 h 1213749"/>
                <a:gd name="connsiteX5" fmla="*/ 264886 w 264886"/>
                <a:gd name="connsiteY5" fmla="*/ 821864 h 1213749"/>
                <a:gd name="connsiteX6" fmla="*/ 264886 w 264886"/>
                <a:gd name="connsiteY6" fmla="*/ 952492 h 1213749"/>
                <a:gd name="connsiteX7" fmla="*/ 243115 w 264886"/>
                <a:gd name="connsiteY7" fmla="*/ 1064978 h 1213749"/>
                <a:gd name="connsiteX8" fmla="*/ 188686 w 264886"/>
                <a:gd name="connsiteY8" fmla="*/ 1137549 h 1213749"/>
                <a:gd name="connsiteX9" fmla="*/ 123372 w 264886"/>
                <a:gd name="connsiteY9" fmla="*/ 1184721 h 1213749"/>
                <a:gd name="connsiteX10" fmla="*/ 39915 w 264886"/>
                <a:gd name="connsiteY10" fmla="*/ 1206492 h 1213749"/>
                <a:gd name="connsiteX11" fmla="*/ 3629 w 264886"/>
                <a:gd name="connsiteY11" fmla="*/ 1213749 h 1213749"/>
                <a:gd name="connsiteX0" fmla="*/ 0 w 264886"/>
                <a:gd name="connsiteY0" fmla="*/ 573 h 1212515"/>
                <a:gd name="connsiteX1" fmla="*/ 60780 w 264886"/>
                <a:gd name="connsiteY1" fmla="*/ 8056 h 1212515"/>
                <a:gd name="connsiteX2" fmla="*/ 103301 w 264886"/>
                <a:gd name="connsiteY2" fmla="*/ 45817 h 1212515"/>
                <a:gd name="connsiteX3" fmla="*/ 136186 w 264886"/>
                <a:gd name="connsiteY3" fmla="*/ 110224 h 1212515"/>
                <a:gd name="connsiteX4" fmla="*/ 198665 w 264886"/>
                <a:gd name="connsiteY4" fmla="*/ 491564 h 1212515"/>
                <a:gd name="connsiteX5" fmla="*/ 264886 w 264886"/>
                <a:gd name="connsiteY5" fmla="*/ 820630 h 1212515"/>
                <a:gd name="connsiteX6" fmla="*/ 264886 w 264886"/>
                <a:gd name="connsiteY6" fmla="*/ 951258 h 1212515"/>
                <a:gd name="connsiteX7" fmla="*/ 243115 w 264886"/>
                <a:gd name="connsiteY7" fmla="*/ 1063744 h 1212515"/>
                <a:gd name="connsiteX8" fmla="*/ 188686 w 264886"/>
                <a:gd name="connsiteY8" fmla="*/ 1136315 h 1212515"/>
                <a:gd name="connsiteX9" fmla="*/ 123372 w 264886"/>
                <a:gd name="connsiteY9" fmla="*/ 1183487 h 1212515"/>
                <a:gd name="connsiteX10" fmla="*/ 39915 w 264886"/>
                <a:gd name="connsiteY10" fmla="*/ 1205258 h 1212515"/>
                <a:gd name="connsiteX11" fmla="*/ 3629 w 264886"/>
                <a:gd name="connsiteY11" fmla="*/ 1212515 h 1212515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3301 w 264886"/>
                <a:gd name="connsiteY2" fmla="*/ 45672 h 1212370"/>
                <a:gd name="connsiteX3" fmla="*/ 136186 w 264886"/>
                <a:gd name="connsiteY3" fmla="*/ 110079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36186 w 264886"/>
                <a:gd name="connsiteY3" fmla="*/ 110079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215334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208190 w 264886"/>
                <a:gd name="connsiteY4" fmla="*/ 498563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1133 w 266019"/>
                <a:gd name="connsiteY0" fmla="*/ 428 h 1205113"/>
                <a:gd name="connsiteX1" fmla="*/ 59532 w 266019"/>
                <a:gd name="connsiteY1" fmla="*/ 10292 h 1205113"/>
                <a:gd name="connsiteX2" fmla="*/ 102053 w 266019"/>
                <a:gd name="connsiteY2" fmla="*/ 55197 h 1205113"/>
                <a:gd name="connsiteX3" fmla="*/ 125412 w 266019"/>
                <a:gd name="connsiteY3" fmla="*/ 121985 h 1205113"/>
                <a:gd name="connsiteX4" fmla="*/ 209323 w 266019"/>
                <a:gd name="connsiteY4" fmla="*/ 498563 h 1205113"/>
                <a:gd name="connsiteX5" fmla="*/ 266019 w 266019"/>
                <a:gd name="connsiteY5" fmla="*/ 820485 h 1205113"/>
                <a:gd name="connsiteX6" fmla="*/ 266019 w 266019"/>
                <a:gd name="connsiteY6" fmla="*/ 951113 h 1205113"/>
                <a:gd name="connsiteX7" fmla="*/ 244248 w 266019"/>
                <a:gd name="connsiteY7" fmla="*/ 1063599 h 1205113"/>
                <a:gd name="connsiteX8" fmla="*/ 189819 w 266019"/>
                <a:gd name="connsiteY8" fmla="*/ 1136170 h 1205113"/>
                <a:gd name="connsiteX9" fmla="*/ 124505 w 266019"/>
                <a:gd name="connsiteY9" fmla="*/ 1183342 h 1205113"/>
                <a:gd name="connsiteX10" fmla="*/ 41048 w 266019"/>
                <a:gd name="connsiteY10" fmla="*/ 1205113 h 1205113"/>
                <a:gd name="connsiteX11" fmla="*/ 0 w 266019"/>
                <a:gd name="connsiteY11" fmla="*/ 1202845 h 1205113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89819 w 266019"/>
                <a:gd name="connsiteY8" fmla="*/ 1136170 h 1207607"/>
                <a:gd name="connsiteX9" fmla="*/ 124505 w 266019"/>
                <a:gd name="connsiteY9" fmla="*/ 118334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89819 w 266019"/>
                <a:gd name="connsiteY8" fmla="*/ 1136170 h 1207607"/>
                <a:gd name="connsiteX9" fmla="*/ 110217 w 266019"/>
                <a:gd name="connsiteY9" fmla="*/ 1192867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58863 w 266019"/>
                <a:gd name="connsiteY8" fmla="*/ 1169507 h 1207607"/>
                <a:gd name="connsiteX9" fmla="*/ 110217 w 266019"/>
                <a:gd name="connsiteY9" fmla="*/ 1192867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10910 w 266019"/>
                <a:gd name="connsiteY7" fmla="*/ 1127893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51731 w 266019"/>
                <a:gd name="connsiteY6" fmla="*/ 1048744 h 1207607"/>
                <a:gd name="connsiteX7" fmla="*/ 210910 w 266019"/>
                <a:gd name="connsiteY7" fmla="*/ 1127893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209323 w 251731"/>
                <a:gd name="connsiteY4" fmla="*/ 498563 h 1207607"/>
                <a:gd name="connsiteX5" fmla="*/ 246969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190273 w 251731"/>
                <a:gd name="connsiteY4" fmla="*/ 498563 h 1207607"/>
                <a:gd name="connsiteX5" fmla="*/ 246969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190273 w 251731"/>
                <a:gd name="connsiteY4" fmla="*/ 498563 h 1207607"/>
                <a:gd name="connsiteX5" fmla="*/ 230300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10910 w 235062"/>
                <a:gd name="connsiteY7" fmla="*/ 1127893 h 1207607"/>
                <a:gd name="connsiteX8" fmla="*/ 158863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8863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18054 w 254112"/>
                <a:gd name="connsiteY7" fmla="*/ 1135036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18054 w 254112"/>
                <a:gd name="connsiteY7" fmla="*/ 1135036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3766 w 254112"/>
                <a:gd name="connsiteY7" fmla="*/ 1123130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03766 w 239825"/>
                <a:gd name="connsiteY7" fmla="*/ 1123130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22816 w 239825"/>
                <a:gd name="connsiteY7" fmla="*/ 1096936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3291 w 239825"/>
                <a:gd name="connsiteY7" fmla="*/ 1144561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3291 w 239825"/>
                <a:gd name="connsiteY7" fmla="*/ 1144561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58750 w 239825"/>
                <a:gd name="connsiteY3" fmla="*/ 117222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18721 w 239825"/>
                <a:gd name="connsiteY2" fmla="*/ 29003 h 1207607"/>
                <a:gd name="connsiteX3" fmla="*/ 158750 w 239825"/>
                <a:gd name="connsiteY3" fmla="*/ 117222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14841 h 1222020"/>
                <a:gd name="connsiteX1" fmla="*/ 64295 w 239825"/>
                <a:gd name="connsiteY1" fmla="*/ 893 h 1222020"/>
                <a:gd name="connsiteX2" fmla="*/ 118721 w 239825"/>
                <a:gd name="connsiteY2" fmla="*/ 43416 h 1222020"/>
                <a:gd name="connsiteX3" fmla="*/ 158750 w 239825"/>
                <a:gd name="connsiteY3" fmla="*/ 131635 h 1222020"/>
                <a:gd name="connsiteX4" fmla="*/ 209323 w 239825"/>
                <a:gd name="connsiteY4" fmla="*/ 512976 h 1222020"/>
                <a:gd name="connsiteX5" fmla="*/ 230300 w 239825"/>
                <a:gd name="connsiteY5" fmla="*/ 839661 h 1222020"/>
                <a:gd name="connsiteX6" fmla="*/ 239825 w 239825"/>
                <a:gd name="connsiteY6" fmla="*/ 1060775 h 1222020"/>
                <a:gd name="connsiteX7" fmla="*/ 210910 w 239825"/>
                <a:gd name="connsiteY7" fmla="*/ 1144687 h 1222020"/>
                <a:gd name="connsiteX8" fmla="*/ 154100 w 239825"/>
                <a:gd name="connsiteY8" fmla="*/ 1193445 h 1222020"/>
                <a:gd name="connsiteX9" fmla="*/ 98310 w 239825"/>
                <a:gd name="connsiteY9" fmla="*/ 1216805 h 1222020"/>
                <a:gd name="connsiteX10" fmla="*/ 41048 w 239825"/>
                <a:gd name="connsiteY10" fmla="*/ 1219526 h 1222020"/>
                <a:gd name="connsiteX11" fmla="*/ 0 w 239825"/>
                <a:gd name="connsiteY11" fmla="*/ 1222020 h 1222020"/>
                <a:gd name="connsiteX0" fmla="*/ 1133 w 239825"/>
                <a:gd name="connsiteY0" fmla="*/ 12580 h 1219759"/>
                <a:gd name="connsiteX1" fmla="*/ 64295 w 239825"/>
                <a:gd name="connsiteY1" fmla="*/ 1014 h 1219759"/>
                <a:gd name="connsiteX2" fmla="*/ 118721 w 239825"/>
                <a:gd name="connsiteY2" fmla="*/ 41155 h 1219759"/>
                <a:gd name="connsiteX3" fmla="*/ 158750 w 239825"/>
                <a:gd name="connsiteY3" fmla="*/ 129374 h 1219759"/>
                <a:gd name="connsiteX4" fmla="*/ 209323 w 239825"/>
                <a:gd name="connsiteY4" fmla="*/ 510715 h 1219759"/>
                <a:gd name="connsiteX5" fmla="*/ 230300 w 239825"/>
                <a:gd name="connsiteY5" fmla="*/ 837400 h 1219759"/>
                <a:gd name="connsiteX6" fmla="*/ 239825 w 239825"/>
                <a:gd name="connsiteY6" fmla="*/ 1058514 h 1219759"/>
                <a:gd name="connsiteX7" fmla="*/ 210910 w 239825"/>
                <a:gd name="connsiteY7" fmla="*/ 1142426 h 1219759"/>
                <a:gd name="connsiteX8" fmla="*/ 154100 w 239825"/>
                <a:gd name="connsiteY8" fmla="*/ 1191184 h 1219759"/>
                <a:gd name="connsiteX9" fmla="*/ 98310 w 239825"/>
                <a:gd name="connsiteY9" fmla="*/ 1214544 h 1219759"/>
                <a:gd name="connsiteX10" fmla="*/ 41048 w 239825"/>
                <a:gd name="connsiteY10" fmla="*/ 1217265 h 1219759"/>
                <a:gd name="connsiteX11" fmla="*/ 0 w 239825"/>
                <a:gd name="connsiteY11" fmla="*/ 1219759 h 1219759"/>
                <a:gd name="connsiteX0" fmla="*/ 3514 w 239825"/>
                <a:gd name="connsiteY0" fmla="*/ 427 h 1229037"/>
                <a:gd name="connsiteX1" fmla="*/ 64295 w 239825"/>
                <a:gd name="connsiteY1" fmla="*/ 10292 h 1229037"/>
                <a:gd name="connsiteX2" fmla="*/ 118721 w 239825"/>
                <a:gd name="connsiteY2" fmla="*/ 50433 h 1229037"/>
                <a:gd name="connsiteX3" fmla="*/ 158750 w 239825"/>
                <a:gd name="connsiteY3" fmla="*/ 138652 h 1229037"/>
                <a:gd name="connsiteX4" fmla="*/ 209323 w 239825"/>
                <a:gd name="connsiteY4" fmla="*/ 519993 h 1229037"/>
                <a:gd name="connsiteX5" fmla="*/ 230300 w 239825"/>
                <a:gd name="connsiteY5" fmla="*/ 846678 h 1229037"/>
                <a:gd name="connsiteX6" fmla="*/ 239825 w 239825"/>
                <a:gd name="connsiteY6" fmla="*/ 1067792 h 1229037"/>
                <a:gd name="connsiteX7" fmla="*/ 210910 w 239825"/>
                <a:gd name="connsiteY7" fmla="*/ 1151704 h 1229037"/>
                <a:gd name="connsiteX8" fmla="*/ 154100 w 239825"/>
                <a:gd name="connsiteY8" fmla="*/ 1200462 h 1229037"/>
                <a:gd name="connsiteX9" fmla="*/ 98310 w 239825"/>
                <a:gd name="connsiteY9" fmla="*/ 1223822 h 1229037"/>
                <a:gd name="connsiteX10" fmla="*/ 41048 w 239825"/>
                <a:gd name="connsiteY10" fmla="*/ 1226543 h 1229037"/>
                <a:gd name="connsiteX11" fmla="*/ 0 w 239825"/>
                <a:gd name="connsiteY11" fmla="*/ 1229037 h 1229037"/>
                <a:gd name="connsiteX0" fmla="*/ 3514 w 242494"/>
                <a:gd name="connsiteY0" fmla="*/ 427 h 1229037"/>
                <a:gd name="connsiteX1" fmla="*/ 64295 w 242494"/>
                <a:gd name="connsiteY1" fmla="*/ 10292 h 1229037"/>
                <a:gd name="connsiteX2" fmla="*/ 118721 w 242494"/>
                <a:gd name="connsiteY2" fmla="*/ 50433 h 1229037"/>
                <a:gd name="connsiteX3" fmla="*/ 158750 w 242494"/>
                <a:gd name="connsiteY3" fmla="*/ 138652 h 1229037"/>
                <a:gd name="connsiteX4" fmla="*/ 209323 w 242494"/>
                <a:gd name="connsiteY4" fmla="*/ 519993 h 1229037"/>
                <a:gd name="connsiteX5" fmla="*/ 242206 w 242494"/>
                <a:gd name="connsiteY5" fmla="*/ 851441 h 1229037"/>
                <a:gd name="connsiteX6" fmla="*/ 239825 w 242494"/>
                <a:gd name="connsiteY6" fmla="*/ 1067792 h 1229037"/>
                <a:gd name="connsiteX7" fmla="*/ 210910 w 242494"/>
                <a:gd name="connsiteY7" fmla="*/ 1151704 h 1229037"/>
                <a:gd name="connsiteX8" fmla="*/ 154100 w 242494"/>
                <a:gd name="connsiteY8" fmla="*/ 1200462 h 1229037"/>
                <a:gd name="connsiteX9" fmla="*/ 98310 w 242494"/>
                <a:gd name="connsiteY9" fmla="*/ 1223822 h 1229037"/>
                <a:gd name="connsiteX10" fmla="*/ 41048 w 242494"/>
                <a:gd name="connsiteY10" fmla="*/ 1226543 h 1229037"/>
                <a:gd name="connsiteX11" fmla="*/ 0 w 242494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0910 w 251731"/>
                <a:gd name="connsiteY7" fmla="*/ 1151704 h 1229037"/>
                <a:gd name="connsiteX8" fmla="*/ 154100 w 251731"/>
                <a:gd name="connsiteY8" fmla="*/ 1200462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8054 w 251731"/>
                <a:gd name="connsiteY7" fmla="*/ 1163610 h 1229037"/>
                <a:gd name="connsiteX8" fmla="*/ 154100 w 251731"/>
                <a:gd name="connsiteY8" fmla="*/ 1200462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8054 w 251731"/>
                <a:gd name="connsiteY7" fmla="*/ 1163610 h 1229037"/>
                <a:gd name="connsiteX8" fmla="*/ 158863 w 251731"/>
                <a:gd name="connsiteY8" fmla="*/ 1205224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1133 w 251731"/>
                <a:gd name="connsiteY0" fmla="*/ 281 h 1233654"/>
                <a:gd name="connsiteX1" fmla="*/ 64295 w 251731"/>
                <a:gd name="connsiteY1" fmla="*/ 14909 h 1233654"/>
                <a:gd name="connsiteX2" fmla="*/ 118721 w 251731"/>
                <a:gd name="connsiteY2" fmla="*/ 55050 h 1233654"/>
                <a:gd name="connsiteX3" fmla="*/ 158750 w 251731"/>
                <a:gd name="connsiteY3" fmla="*/ 143269 h 1233654"/>
                <a:gd name="connsiteX4" fmla="*/ 209323 w 251731"/>
                <a:gd name="connsiteY4" fmla="*/ 524610 h 1233654"/>
                <a:gd name="connsiteX5" fmla="*/ 242206 w 251731"/>
                <a:gd name="connsiteY5" fmla="*/ 856058 h 1233654"/>
                <a:gd name="connsiteX6" fmla="*/ 251731 w 251731"/>
                <a:gd name="connsiteY6" fmla="*/ 1074790 h 1233654"/>
                <a:gd name="connsiteX7" fmla="*/ 218054 w 251731"/>
                <a:gd name="connsiteY7" fmla="*/ 1168227 h 1233654"/>
                <a:gd name="connsiteX8" fmla="*/ 158863 w 251731"/>
                <a:gd name="connsiteY8" fmla="*/ 1209841 h 1233654"/>
                <a:gd name="connsiteX9" fmla="*/ 98310 w 251731"/>
                <a:gd name="connsiteY9" fmla="*/ 1228439 h 1233654"/>
                <a:gd name="connsiteX10" fmla="*/ 41048 w 251731"/>
                <a:gd name="connsiteY10" fmla="*/ 1231160 h 1233654"/>
                <a:gd name="connsiteX11" fmla="*/ 0 w 251731"/>
                <a:gd name="connsiteY11" fmla="*/ 1233654 h 1233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1731" h="1233654">
                  <a:moveTo>
                    <a:pt x="1133" y="281"/>
                  </a:moveTo>
                  <a:cubicBezTo>
                    <a:pt x="22980" y="-1986"/>
                    <a:pt x="35305" y="10033"/>
                    <a:pt x="64295" y="14909"/>
                  </a:cubicBezTo>
                  <a:cubicBezTo>
                    <a:pt x="86407" y="20353"/>
                    <a:pt x="101372" y="35319"/>
                    <a:pt x="118721" y="55050"/>
                  </a:cubicBezTo>
                  <a:cubicBezTo>
                    <a:pt x="132064" y="88424"/>
                    <a:pt x="143026" y="102750"/>
                    <a:pt x="158750" y="143269"/>
                  </a:cubicBezTo>
                  <a:lnTo>
                    <a:pt x="209323" y="524610"/>
                  </a:lnTo>
                  <a:lnTo>
                    <a:pt x="242206" y="856058"/>
                  </a:lnTo>
                  <a:cubicBezTo>
                    <a:pt x="243793" y="930557"/>
                    <a:pt x="250144" y="1000291"/>
                    <a:pt x="251731" y="1074790"/>
                  </a:cubicBezTo>
                  <a:cubicBezTo>
                    <a:pt x="240505" y="1101173"/>
                    <a:pt x="238805" y="1129939"/>
                    <a:pt x="218054" y="1168227"/>
                  </a:cubicBezTo>
                  <a:cubicBezTo>
                    <a:pt x="194356" y="1190829"/>
                    <a:pt x="184943" y="1189618"/>
                    <a:pt x="158863" y="1209841"/>
                  </a:cubicBezTo>
                  <a:cubicBezTo>
                    <a:pt x="133122" y="1220009"/>
                    <a:pt x="131194" y="1218271"/>
                    <a:pt x="98310" y="1228439"/>
                  </a:cubicBezTo>
                  <a:lnTo>
                    <a:pt x="41048" y="1231160"/>
                  </a:lnTo>
                  <a:lnTo>
                    <a:pt x="0" y="1233654"/>
                  </a:lnTo>
                </a:path>
              </a:pathLst>
            </a:custGeom>
            <a:gradFill flip="none" rotWithShape="1">
              <a:gsLst>
                <a:gs pos="53000">
                  <a:schemeClr val="tx2"/>
                </a:gs>
                <a:gs pos="0">
                  <a:schemeClr val="tx2">
                    <a:lumMod val="5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2324100" y="2590801"/>
              <a:ext cx="202406" cy="1150144"/>
            </a:xfrm>
            <a:custGeom>
              <a:avLst/>
              <a:gdLst>
                <a:gd name="connsiteX0" fmla="*/ 0 w 195262"/>
                <a:gd name="connsiteY0" fmla="*/ 0 h 1109663"/>
                <a:gd name="connsiteX1" fmla="*/ 54768 w 195262"/>
                <a:gd name="connsiteY1" fmla="*/ 11906 h 1109663"/>
                <a:gd name="connsiteX2" fmla="*/ 90487 w 195262"/>
                <a:gd name="connsiteY2" fmla="*/ 88106 h 1109663"/>
                <a:gd name="connsiteX3" fmla="*/ 116681 w 195262"/>
                <a:gd name="connsiteY3" fmla="*/ 238125 h 1109663"/>
                <a:gd name="connsiteX4" fmla="*/ 147637 w 195262"/>
                <a:gd name="connsiteY4" fmla="*/ 423863 h 1109663"/>
                <a:gd name="connsiteX5" fmla="*/ 173831 w 195262"/>
                <a:gd name="connsiteY5" fmla="*/ 602456 h 1109663"/>
                <a:gd name="connsiteX6" fmla="*/ 188118 w 195262"/>
                <a:gd name="connsiteY6" fmla="*/ 754856 h 1109663"/>
                <a:gd name="connsiteX7" fmla="*/ 195262 w 195262"/>
                <a:gd name="connsiteY7" fmla="*/ 912019 h 1109663"/>
                <a:gd name="connsiteX8" fmla="*/ 188118 w 195262"/>
                <a:gd name="connsiteY8" fmla="*/ 1019175 h 1109663"/>
                <a:gd name="connsiteX9" fmla="*/ 166687 w 195262"/>
                <a:gd name="connsiteY9" fmla="*/ 1059656 h 1109663"/>
                <a:gd name="connsiteX10" fmla="*/ 138112 w 195262"/>
                <a:gd name="connsiteY10" fmla="*/ 1085850 h 1109663"/>
                <a:gd name="connsiteX11" fmla="*/ 100012 w 195262"/>
                <a:gd name="connsiteY11" fmla="*/ 1102519 h 1109663"/>
                <a:gd name="connsiteX12" fmla="*/ 47625 w 195262"/>
                <a:gd name="connsiteY12" fmla="*/ 1107281 h 1109663"/>
                <a:gd name="connsiteX13" fmla="*/ 7143 w 195262"/>
                <a:gd name="connsiteY13" fmla="*/ 1109663 h 1109663"/>
                <a:gd name="connsiteX0" fmla="*/ 0 w 195262"/>
                <a:gd name="connsiteY0" fmla="*/ 0 h 1109663"/>
                <a:gd name="connsiteX1" fmla="*/ 54768 w 195262"/>
                <a:gd name="connsiteY1" fmla="*/ 21431 h 1109663"/>
                <a:gd name="connsiteX2" fmla="*/ 90487 w 195262"/>
                <a:gd name="connsiteY2" fmla="*/ 88106 h 1109663"/>
                <a:gd name="connsiteX3" fmla="*/ 116681 w 195262"/>
                <a:gd name="connsiteY3" fmla="*/ 238125 h 1109663"/>
                <a:gd name="connsiteX4" fmla="*/ 147637 w 195262"/>
                <a:gd name="connsiteY4" fmla="*/ 423863 h 1109663"/>
                <a:gd name="connsiteX5" fmla="*/ 173831 w 195262"/>
                <a:gd name="connsiteY5" fmla="*/ 602456 h 1109663"/>
                <a:gd name="connsiteX6" fmla="*/ 188118 w 195262"/>
                <a:gd name="connsiteY6" fmla="*/ 754856 h 1109663"/>
                <a:gd name="connsiteX7" fmla="*/ 195262 w 195262"/>
                <a:gd name="connsiteY7" fmla="*/ 912019 h 1109663"/>
                <a:gd name="connsiteX8" fmla="*/ 188118 w 195262"/>
                <a:gd name="connsiteY8" fmla="*/ 1019175 h 1109663"/>
                <a:gd name="connsiteX9" fmla="*/ 166687 w 195262"/>
                <a:gd name="connsiteY9" fmla="*/ 1059656 h 1109663"/>
                <a:gd name="connsiteX10" fmla="*/ 138112 w 195262"/>
                <a:gd name="connsiteY10" fmla="*/ 1085850 h 1109663"/>
                <a:gd name="connsiteX11" fmla="*/ 100012 w 195262"/>
                <a:gd name="connsiteY11" fmla="*/ 1102519 h 1109663"/>
                <a:gd name="connsiteX12" fmla="*/ 47625 w 195262"/>
                <a:gd name="connsiteY12" fmla="*/ 1107281 h 1109663"/>
                <a:gd name="connsiteX13" fmla="*/ 7143 w 195262"/>
                <a:gd name="connsiteY13" fmla="*/ 1109663 h 1109663"/>
                <a:gd name="connsiteX0" fmla="*/ 0 w 195262"/>
                <a:gd name="connsiteY0" fmla="*/ 0 h 1128713"/>
                <a:gd name="connsiteX1" fmla="*/ 54768 w 195262"/>
                <a:gd name="connsiteY1" fmla="*/ 40481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4763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16669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16669 h 1128713"/>
                <a:gd name="connsiteX2" fmla="*/ 69056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69056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59543 w 195262"/>
                <a:gd name="connsiteY5" fmla="*/ 438150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59543 w 195262"/>
                <a:gd name="connsiteY5" fmla="*/ 438150 h 1128713"/>
                <a:gd name="connsiteX6" fmla="*/ 185738 w 195262"/>
                <a:gd name="connsiteY6" fmla="*/ 623887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200024"/>
                <a:gd name="connsiteY0" fmla="*/ 0 h 1128713"/>
                <a:gd name="connsiteX1" fmla="*/ 42862 w 200024"/>
                <a:gd name="connsiteY1" fmla="*/ 7144 h 1128713"/>
                <a:gd name="connsiteX2" fmla="*/ 76200 w 200024"/>
                <a:gd name="connsiteY2" fmla="*/ 40481 h 1128713"/>
                <a:gd name="connsiteX3" fmla="*/ 90487 w 200024"/>
                <a:gd name="connsiteY3" fmla="*/ 107156 h 1128713"/>
                <a:gd name="connsiteX4" fmla="*/ 116681 w 200024"/>
                <a:gd name="connsiteY4" fmla="*/ 257175 h 1128713"/>
                <a:gd name="connsiteX5" fmla="*/ 159543 w 200024"/>
                <a:gd name="connsiteY5" fmla="*/ 438150 h 1128713"/>
                <a:gd name="connsiteX6" fmla="*/ 185738 w 200024"/>
                <a:gd name="connsiteY6" fmla="*/ 623887 h 1128713"/>
                <a:gd name="connsiteX7" fmla="*/ 200024 w 200024"/>
                <a:gd name="connsiteY7" fmla="*/ 773906 h 1128713"/>
                <a:gd name="connsiteX8" fmla="*/ 195262 w 200024"/>
                <a:gd name="connsiteY8" fmla="*/ 931069 h 1128713"/>
                <a:gd name="connsiteX9" fmla="*/ 188118 w 200024"/>
                <a:gd name="connsiteY9" fmla="*/ 1038225 h 1128713"/>
                <a:gd name="connsiteX10" fmla="*/ 166687 w 200024"/>
                <a:gd name="connsiteY10" fmla="*/ 1078706 h 1128713"/>
                <a:gd name="connsiteX11" fmla="*/ 138112 w 200024"/>
                <a:gd name="connsiteY11" fmla="*/ 1104900 h 1128713"/>
                <a:gd name="connsiteX12" fmla="*/ 100012 w 200024"/>
                <a:gd name="connsiteY12" fmla="*/ 1121569 h 1128713"/>
                <a:gd name="connsiteX13" fmla="*/ 47625 w 200024"/>
                <a:gd name="connsiteY13" fmla="*/ 1126331 h 1128713"/>
                <a:gd name="connsiteX14" fmla="*/ 7143 w 200024"/>
                <a:gd name="connsiteY14" fmla="*/ 1128713 h 1128713"/>
                <a:gd name="connsiteX0" fmla="*/ 0 w 207168"/>
                <a:gd name="connsiteY0" fmla="*/ 0 h 1128713"/>
                <a:gd name="connsiteX1" fmla="*/ 42862 w 207168"/>
                <a:gd name="connsiteY1" fmla="*/ 7144 h 1128713"/>
                <a:gd name="connsiteX2" fmla="*/ 76200 w 207168"/>
                <a:gd name="connsiteY2" fmla="*/ 40481 h 1128713"/>
                <a:gd name="connsiteX3" fmla="*/ 90487 w 207168"/>
                <a:gd name="connsiteY3" fmla="*/ 107156 h 1128713"/>
                <a:gd name="connsiteX4" fmla="*/ 116681 w 207168"/>
                <a:gd name="connsiteY4" fmla="*/ 257175 h 1128713"/>
                <a:gd name="connsiteX5" fmla="*/ 159543 w 207168"/>
                <a:gd name="connsiteY5" fmla="*/ 438150 h 1128713"/>
                <a:gd name="connsiteX6" fmla="*/ 185738 w 207168"/>
                <a:gd name="connsiteY6" fmla="*/ 623887 h 1128713"/>
                <a:gd name="connsiteX7" fmla="*/ 200024 w 207168"/>
                <a:gd name="connsiteY7" fmla="*/ 773906 h 1128713"/>
                <a:gd name="connsiteX8" fmla="*/ 207168 w 207168"/>
                <a:gd name="connsiteY8" fmla="*/ 933450 h 1128713"/>
                <a:gd name="connsiteX9" fmla="*/ 188118 w 207168"/>
                <a:gd name="connsiteY9" fmla="*/ 1038225 h 1128713"/>
                <a:gd name="connsiteX10" fmla="*/ 166687 w 207168"/>
                <a:gd name="connsiteY10" fmla="*/ 1078706 h 1128713"/>
                <a:gd name="connsiteX11" fmla="*/ 138112 w 207168"/>
                <a:gd name="connsiteY11" fmla="*/ 1104900 h 1128713"/>
                <a:gd name="connsiteX12" fmla="*/ 100012 w 207168"/>
                <a:gd name="connsiteY12" fmla="*/ 1121569 h 1128713"/>
                <a:gd name="connsiteX13" fmla="*/ 47625 w 207168"/>
                <a:gd name="connsiteY13" fmla="*/ 1126331 h 1128713"/>
                <a:gd name="connsiteX14" fmla="*/ 7143 w 207168"/>
                <a:gd name="connsiteY14" fmla="*/ 1128713 h 1128713"/>
                <a:gd name="connsiteX0" fmla="*/ 0 w 207168"/>
                <a:gd name="connsiteY0" fmla="*/ 0 h 1128713"/>
                <a:gd name="connsiteX1" fmla="*/ 42862 w 207168"/>
                <a:gd name="connsiteY1" fmla="*/ 7144 h 1128713"/>
                <a:gd name="connsiteX2" fmla="*/ 76200 w 207168"/>
                <a:gd name="connsiteY2" fmla="*/ 40481 h 1128713"/>
                <a:gd name="connsiteX3" fmla="*/ 90487 w 207168"/>
                <a:gd name="connsiteY3" fmla="*/ 107156 h 1128713"/>
                <a:gd name="connsiteX4" fmla="*/ 116681 w 207168"/>
                <a:gd name="connsiteY4" fmla="*/ 257175 h 1128713"/>
                <a:gd name="connsiteX5" fmla="*/ 159543 w 207168"/>
                <a:gd name="connsiteY5" fmla="*/ 438150 h 1128713"/>
                <a:gd name="connsiteX6" fmla="*/ 185738 w 207168"/>
                <a:gd name="connsiteY6" fmla="*/ 623887 h 1128713"/>
                <a:gd name="connsiteX7" fmla="*/ 200024 w 207168"/>
                <a:gd name="connsiteY7" fmla="*/ 773906 h 1128713"/>
                <a:gd name="connsiteX8" fmla="*/ 207168 w 207168"/>
                <a:gd name="connsiteY8" fmla="*/ 933450 h 1128713"/>
                <a:gd name="connsiteX9" fmla="*/ 200025 w 207168"/>
                <a:gd name="connsiteY9" fmla="*/ 1035844 h 1128713"/>
                <a:gd name="connsiteX10" fmla="*/ 166687 w 207168"/>
                <a:gd name="connsiteY10" fmla="*/ 1078706 h 1128713"/>
                <a:gd name="connsiteX11" fmla="*/ 138112 w 207168"/>
                <a:gd name="connsiteY11" fmla="*/ 1104900 h 1128713"/>
                <a:gd name="connsiteX12" fmla="*/ 100012 w 207168"/>
                <a:gd name="connsiteY12" fmla="*/ 1121569 h 1128713"/>
                <a:gd name="connsiteX13" fmla="*/ 47625 w 207168"/>
                <a:gd name="connsiteY13" fmla="*/ 1126331 h 1128713"/>
                <a:gd name="connsiteX14" fmla="*/ 7143 w 207168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0024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66687 w 211932"/>
                <a:gd name="connsiteY10" fmla="*/ 1078706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0024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97644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123825 w 211932"/>
                <a:gd name="connsiteY3" fmla="*/ 8810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8581 w 211932"/>
                <a:gd name="connsiteY2" fmla="*/ 14288 h 1128713"/>
                <a:gd name="connsiteX3" fmla="*/ 123825 w 211932"/>
                <a:gd name="connsiteY3" fmla="*/ 8810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14288 h 1143001"/>
                <a:gd name="connsiteX1" fmla="*/ 42862 w 211932"/>
                <a:gd name="connsiteY1" fmla="*/ 0 h 1143001"/>
                <a:gd name="connsiteX2" fmla="*/ 78581 w 211932"/>
                <a:gd name="connsiteY2" fmla="*/ 28576 h 1143001"/>
                <a:gd name="connsiteX3" fmla="*/ 123825 w 211932"/>
                <a:gd name="connsiteY3" fmla="*/ 102394 h 1143001"/>
                <a:gd name="connsiteX4" fmla="*/ 142875 w 211932"/>
                <a:gd name="connsiteY4" fmla="*/ 259557 h 1143001"/>
                <a:gd name="connsiteX5" fmla="*/ 166687 w 211932"/>
                <a:gd name="connsiteY5" fmla="*/ 450057 h 1143001"/>
                <a:gd name="connsiteX6" fmla="*/ 188119 w 211932"/>
                <a:gd name="connsiteY6" fmla="*/ 631032 h 1143001"/>
                <a:gd name="connsiteX7" fmla="*/ 202405 w 211932"/>
                <a:gd name="connsiteY7" fmla="*/ 788194 h 1143001"/>
                <a:gd name="connsiteX8" fmla="*/ 207168 w 211932"/>
                <a:gd name="connsiteY8" fmla="*/ 947738 h 1143001"/>
                <a:gd name="connsiteX9" fmla="*/ 211932 w 211932"/>
                <a:gd name="connsiteY9" fmla="*/ 1050132 h 1143001"/>
                <a:gd name="connsiteX10" fmla="*/ 173831 w 211932"/>
                <a:gd name="connsiteY10" fmla="*/ 1100138 h 1143001"/>
                <a:gd name="connsiteX11" fmla="*/ 138112 w 211932"/>
                <a:gd name="connsiteY11" fmla="*/ 1119188 h 1143001"/>
                <a:gd name="connsiteX12" fmla="*/ 100012 w 211932"/>
                <a:gd name="connsiteY12" fmla="*/ 1135857 h 1143001"/>
                <a:gd name="connsiteX13" fmla="*/ 47625 w 211932"/>
                <a:gd name="connsiteY13" fmla="*/ 1140619 h 1143001"/>
                <a:gd name="connsiteX14" fmla="*/ 7143 w 211932"/>
                <a:gd name="connsiteY14" fmla="*/ 1143001 h 1143001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3819 w 207170"/>
                <a:gd name="connsiteY2" fmla="*/ 33338 h 1147763"/>
                <a:gd name="connsiteX3" fmla="*/ 119063 w 207170"/>
                <a:gd name="connsiteY3" fmla="*/ 107156 h 1147763"/>
                <a:gd name="connsiteX4" fmla="*/ 138113 w 207170"/>
                <a:gd name="connsiteY4" fmla="*/ 264319 h 1147763"/>
                <a:gd name="connsiteX5" fmla="*/ 161925 w 207170"/>
                <a:gd name="connsiteY5" fmla="*/ 454819 h 1147763"/>
                <a:gd name="connsiteX6" fmla="*/ 183357 w 207170"/>
                <a:gd name="connsiteY6" fmla="*/ 635794 h 1147763"/>
                <a:gd name="connsiteX7" fmla="*/ 197643 w 207170"/>
                <a:gd name="connsiteY7" fmla="*/ 792956 h 1147763"/>
                <a:gd name="connsiteX8" fmla="*/ 202406 w 207170"/>
                <a:gd name="connsiteY8" fmla="*/ 952500 h 1147763"/>
                <a:gd name="connsiteX9" fmla="*/ 207170 w 207170"/>
                <a:gd name="connsiteY9" fmla="*/ 1054894 h 1147763"/>
                <a:gd name="connsiteX10" fmla="*/ 169069 w 207170"/>
                <a:gd name="connsiteY10" fmla="*/ 1104900 h 1147763"/>
                <a:gd name="connsiteX11" fmla="*/ 133350 w 207170"/>
                <a:gd name="connsiteY11" fmla="*/ 1123950 h 1147763"/>
                <a:gd name="connsiteX12" fmla="*/ 95250 w 207170"/>
                <a:gd name="connsiteY12" fmla="*/ 1140619 h 1147763"/>
                <a:gd name="connsiteX13" fmla="*/ 42863 w 207170"/>
                <a:gd name="connsiteY13" fmla="*/ 1145381 h 1147763"/>
                <a:gd name="connsiteX14" fmla="*/ 2381 w 207170"/>
                <a:gd name="connsiteY14" fmla="*/ 1147763 h 1147763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3819 w 207170"/>
                <a:gd name="connsiteY2" fmla="*/ 33338 h 1147763"/>
                <a:gd name="connsiteX3" fmla="*/ 100013 w 207170"/>
                <a:gd name="connsiteY3" fmla="*/ 57150 h 1147763"/>
                <a:gd name="connsiteX4" fmla="*/ 119063 w 207170"/>
                <a:gd name="connsiteY4" fmla="*/ 107156 h 1147763"/>
                <a:gd name="connsiteX5" fmla="*/ 138113 w 207170"/>
                <a:gd name="connsiteY5" fmla="*/ 264319 h 1147763"/>
                <a:gd name="connsiteX6" fmla="*/ 161925 w 207170"/>
                <a:gd name="connsiteY6" fmla="*/ 454819 h 1147763"/>
                <a:gd name="connsiteX7" fmla="*/ 183357 w 207170"/>
                <a:gd name="connsiteY7" fmla="*/ 635794 h 1147763"/>
                <a:gd name="connsiteX8" fmla="*/ 197643 w 207170"/>
                <a:gd name="connsiteY8" fmla="*/ 792956 h 1147763"/>
                <a:gd name="connsiteX9" fmla="*/ 202406 w 207170"/>
                <a:gd name="connsiteY9" fmla="*/ 952500 h 1147763"/>
                <a:gd name="connsiteX10" fmla="*/ 207170 w 207170"/>
                <a:gd name="connsiteY10" fmla="*/ 1054894 h 1147763"/>
                <a:gd name="connsiteX11" fmla="*/ 169069 w 207170"/>
                <a:gd name="connsiteY11" fmla="*/ 1104900 h 1147763"/>
                <a:gd name="connsiteX12" fmla="*/ 133350 w 207170"/>
                <a:gd name="connsiteY12" fmla="*/ 1123950 h 1147763"/>
                <a:gd name="connsiteX13" fmla="*/ 95250 w 207170"/>
                <a:gd name="connsiteY13" fmla="*/ 1140619 h 1147763"/>
                <a:gd name="connsiteX14" fmla="*/ 42863 w 207170"/>
                <a:gd name="connsiteY14" fmla="*/ 1145381 h 1147763"/>
                <a:gd name="connsiteX15" fmla="*/ 2381 w 207170"/>
                <a:gd name="connsiteY15" fmla="*/ 1147763 h 1147763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8582 w 207170"/>
                <a:gd name="connsiteY2" fmla="*/ 23813 h 1147763"/>
                <a:gd name="connsiteX3" fmla="*/ 100013 w 207170"/>
                <a:gd name="connsiteY3" fmla="*/ 57150 h 1147763"/>
                <a:gd name="connsiteX4" fmla="*/ 119063 w 207170"/>
                <a:gd name="connsiteY4" fmla="*/ 107156 h 1147763"/>
                <a:gd name="connsiteX5" fmla="*/ 138113 w 207170"/>
                <a:gd name="connsiteY5" fmla="*/ 264319 h 1147763"/>
                <a:gd name="connsiteX6" fmla="*/ 161925 w 207170"/>
                <a:gd name="connsiteY6" fmla="*/ 454819 h 1147763"/>
                <a:gd name="connsiteX7" fmla="*/ 183357 w 207170"/>
                <a:gd name="connsiteY7" fmla="*/ 635794 h 1147763"/>
                <a:gd name="connsiteX8" fmla="*/ 197643 w 207170"/>
                <a:gd name="connsiteY8" fmla="*/ 792956 h 1147763"/>
                <a:gd name="connsiteX9" fmla="*/ 202406 w 207170"/>
                <a:gd name="connsiteY9" fmla="*/ 952500 h 1147763"/>
                <a:gd name="connsiteX10" fmla="*/ 207170 w 207170"/>
                <a:gd name="connsiteY10" fmla="*/ 1054894 h 1147763"/>
                <a:gd name="connsiteX11" fmla="*/ 169069 w 207170"/>
                <a:gd name="connsiteY11" fmla="*/ 1104900 h 1147763"/>
                <a:gd name="connsiteX12" fmla="*/ 133350 w 207170"/>
                <a:gd name="connsiteY12" fmla="*/ 1123950 h 1147763"/>
                <a:gd name="connsiteX13" fmla="*/ 95250 w 207170"/>
                <a:gd name="connsiteY13" fmla="*/ 1140619 h 1147763"/>
                <a:gd name="connsiteX14" fmla="*/ 42863 w 207170"/>
                <a:gd name="connsiteY14" fmla="*/ 1145381 h 1147763"/>
                <a:gd name="connsiteX15" fmla="*/ 2381 w 207170"/>
                <a:gd name="connsiteY15" fmla="*/ 1147763 h 1147763"/>
                <a:gd name="connsiteX0" fmla="*/ 0 w 202406"/>
                <a:gd name="connsiteY0" fmla="*/ 0 h 1147763"/>
                <a:gd name="connsiteX1" fmla="*/ 38100 w 202406"/>
                <a:gd name="connsiteY1" fmla="*/ 4762 h 1147763"/>
                <a:gd name="connsiteX2" fmla="*/ 78582 w 202406"/>
                <a:gd name="connsiteY2" fmla="*/ 23813 h 1147763"/>
                <a:gd name="connsiteX3" fmla="*/ 100013 w 202406"/>
                <a:gd name="connsiteY3" fmla="*/ 57150 h 1147763"/>
                <a:gd name="connsiteX4" fmla="*/ 119063 w 202406"/>
                <a:gd name="connsiteY4" fmla="*/ 107156 h 1147763"/>
                <a:gd name="connsiteX5" fmla="*/ 138113 w 202406"/>
                <a:gd name="connsiteY5" fmla="*/ 264319 h 1147763"/>
                <a:gd name="connsiteX6" fmla="*/ 161925 w 202406"/>
                <a:gd name="connsiteY6" fmla="*/ 454819 h 1147763"/>
                <a:gd name="connsiteX7" fmla="*/ 183357 w 202406"/>
                <a:gd name="connsiteY7" fmla="*/ 635794 h 1147763"/>
                <a:gd name="connsiteX8" fmla="*/ 197643 w 202406"/>
                <a:gd name="connsiteY8" fmla="*/ 792956 h 1147763"/>
                <a:gd name="connsiteX9" fmla="*/ 202406 w 202406"/>
                <a:gd name="connsiteY9" fmla="*/ 952500 h 1147763"/>
                <a:gd name="connsiteX10" fmla="*/ 200026 w 202406"/>
                <a:gd name="connsiteY10" fmla="*/ 1052512 h 1147763"/>
                <a:gd name="connsiteX11" fmla="*/ 169069 w 202406"/>
                <a:gd name="connsiteY11" fmla="*/ 1104900 h 1147763"/>
                <a:gd name="connsiteX12" fmla="*/ 133350 w 202406"/>
                <a:gd name="connsiteY12" fmla="*/ 1123950 h 1147763"/>
                <a:gd name="connsiteX13" fmla="*/ 95250 w 202406"/>
                <a:gd name="connsiteY13" fmla="*/ 1140619 h 1147763"/>
                <a:gd name="connsiteX14" fmla="*/ 42863 w 202406"/>
                <a:gd name="connsiteY14" fmla="*/ 1145381 h 1147763"/>
                <a:gd name="connsiteX15" fmla="*/ 2381 w 202406"/>
                <a:gd name="connsiteY15" fmla="*/ 1147763 h 1147763"/>
                <a:gd name="connsiteX0" fmla="*/ 9525 w 211931"/>
                <a:gd name="connsiteY0" fmla="*/ 0 h 1150144"/>
                <a:gd name="connsiteX1" fmla="*/ 47625 w 211931"/>
                <a:gd name="connsiteY1" fmla="*/ 4762 h 1150144"/>
                <a:gd name="connsiteX2" fmla="*/ 88107 w 211931"/>
                <a:gd name="connsiteY2" fmla="*/ 23813 h 1150144"/>
                <a:gd name="connsiteX3" fmla="*/ 109538 w 211931"/>
                <a:gd name="connsiteY3" fmla="*/ 57150 h 1150144"/>
                <a:gd name="connsiteX4" fmla="*/ 128588 w 211931"/>
                <a:gd name="connsiteY4" fmla="*/ 107156 h 1150144"/>
                <a:gd name="connsiteX5" fmla="*/ 147638 w 211931"/>
                <a:gd name="connsiteY5" fmla="*/ 264319 h 1150144"/>
                <a:gd name="connsiteX6" fmla="*/ 171450 w 211931"/>
                <a:gd name="connsiteY6" fmla="*/ 454819 h 1150144"/>
                <a:gd name="connsiteX7" fmla="*/ 192882 w 211931"/>
                <a:gd name="connsiteY7" fmla="*/ 635794 h 1150144"/>
                <a:gd name="connsiteX8" fmla="*/ 207168 w 211931"/>
                <a:gd name="connsiteY8" fmla="*/ 792956 h 1150144"/>
                <a:gd name="connsiteX9" fmla="*/ 211931 w 211931"/>
                <a:gd name="connsiteY9" fmla="*/ 952500 h 1150144"/>
                <a:gd name="connsiteX10" fmla="*/ 209551 w 211931"/>
                <a:gd name="connsiteY10" fmla="*/ 1052512 h 1150144"/>
                <a:gd name="connsiteX11" fmla="*/ 178594 w 211931"/>
                <a:gd name="connsiteY11" fmla="*/ 1104900 h 1150144"/>
                <a:gd name="connsiteX12" fmla="*/ 142875 w 211931"/>
                <a:gd name="connsiteY12" fmla="*/ 1123950 h 1150144"/>
                <a:gd name="connsiteX13" fmla="*/ 104775 w 211931"/>
                <a:gd name="connsiteY13" fmla="*/ 1140619 h 1150144"/>
                <a:gd name="connsiteX14" fmla="*/ 52388 w 211931"/>
                <a:gd name="connsiteY14" fmla="*/ 1145381 h 1150144"/>
                <a:gd name="connsiteX15" fmla="*/ 0 w 211931"/>
                <a:gd name="connsiteY15" fmla="*/ 1150144 h 1150144"/>
                <a:gd name="connsiteX0" fmla="*/ 0 w 202406"/>
                <a:gd name="connsiteY0" fmla="*/ 0 h 1150144"/>
                <a:gd name="connsiteX1" fmla="*/ 38100 w 202406"/>
                <a:gd name="connsiteY1" fmla="*/ 4762 h 1150144"/>
                <a:gd name="connsiteX2" fmla="*/ 78582 w 202406"/>
                <a:gd name="connsiteY2" fmla="*/ 23813 h 1150144"/>
                <a:gd name="connsiteX3" fmla="*/ 100013 w 202406"/>
                <a:gd name="connsiteY3" fmla="*/ 57150 h 1150144"/>
                <a:gd name="connsiteX4" fmla="*/ 119063 w 202406"/>
                <a:gd name="connsiteY4" fmla="*/ 107156 h 1150144"/>
                <a:gd name="connsiteX5" fmla="*/ 138113 w 202406"/>
                <a:gd name="connsiteY5" fmla="*/ 264319 h 1150144"/>
                <a:gd name="connsiteX6" fmla="*/ 161925 w 202406"/>
                <a:gd name="connsiteY6" fmla="*/ 454819 h 1150144"/>
                <a:gd name="connsiteX7" fmla="*/ 183357 w 202406"/>
                <a:gd name="connsiteY7" fmla="*/ 635794 h 1150144"/>
                <a:gd name="connsiteX8" fmla="*/ 197643 w 202406"/>
                <a:gd name="connsiteY8" fmla="*/ 792956 h 1150144"/>
                <a:gd name="connsiteX9" fmla="*/ 202406 w 202406"/>
                <a:gd name="connsiteY9" fmla="*/ 952500 h 1150144"/>
                <a:gd name="connsiteX10" fmla="*/ 200026 w 202406"/>
                <a:gd name="connsiteY10" fmla="*/ 1052512 h 1150144"/>
                <a:gd name="connsiteX11" fmla="*/ 169069 w 202406"/>
                <a:gd name="connsiteY11" fmla="*/ 1104900 h 1150144"/>
                <a:gd name="connsiteX12" fmla="*/ 133350 w 202406"/>
                <a:gd name="connsiteY12" fmla="*/ 1123950 h 1150144"/>
                <a:gd name="connsiteX13" fmla="*/ 95250 w 202406"/>
                <a:gd name="connsiteY13" fmla="*/ 1140619 h 1150144"/>
                <a:gd name="connsiteX14" fmla="*/ 42863 w 202406"/>
                <a:gd name="connsiteY14" fmla="*/ 1145381 h 1150144"/>
                <a:gd name="connsiteX15" fmla="*/ 2382 w 202406"/>
                <a:gd name="connsiteY15" fmla="*/ 1150144 h 115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02406" h="1150144">
                  <a:moveTo>
                    <a:pt x="0" y="0"/>
                  </a:moveTo>
                  <a:lnTo>
                    <a:pt x="38100" y="4762"/>
                  </a:lnTo>
                  <a:cubicBezTo>
                    <a:pt x="43656" y="19843"/>
                    <a:pt x="73026" y="8732"/>
                    <a:pt x="78582" y="23813"/>
                  </a:cubicBezTo>
                  <a:cubicBezTo>
                    <a:pt x="87313" y="37307"/>
                    <a:pt x="91282" y="43656"/>
                    <a:pt x="100013" y="57150"/>
                  </a:cubicBezTo>
                  <a:lnTo>
                    <a:pt x="119063" y="107156"/>
                  </a:lnTo>
                  <a:lnTo>
                    <a:pt x="138113" y="264319"/>
                  </a:lnTo>
                  <a:lnTo>
                    <a:pt x="161925" y="454819"/>
                  </a:lnTo>
                  <a:lnTo>
                    <a:pt x="183357" y="635794"/>
                  </a:lnTo>
                  <a:cubicBezTo>
                    <a:pt x="184150" y="685800"/>
                    <a:pt x="196850" y="742950"/>
                    <a:pt x="197643" y="792956"/>
                  </a:cubicBezTo>
                  <a:lnTo>
                    <a:pt x="202406" y="952500"/>
                  </a:lnTo>
                  <a:cubicBezTo>
                    <a:pt x="201613" y="985837"/>
                    <a:pt x="200819" y="1019175"/>
                    <a:pt x="200026" y="1052512"/>
                  </a:cubicBezTo>
                  <a:lnTo>
                    <a:pt x="169069" y="1104900"/>
                  </a:lnTo>
                  <a:lnTo>
                    <a:pt x="133350" y="1123950"/>
                  </a:lnTo>
                  <a:lnTo>
                    <a:pt x="95250" y="1140619"/>
                  </a:lnTo>
                  <a:lnTo>
                    <a:pt x="42863" y="1145381"/>
                  </a:lnTo>
                  <a:lnTo>
                    <a:pt x="2382" y="1150144"/>
                  </a:lnTo>
                </a:path>
              </a:pathLst>
            </a:custGeom>
            <a:gradFill flip="none" rotWithShape="1">
              <a:gsLst>
                <a:gs pos="52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757493" y="1671651"/>
              <a:ext cx="435837" cy="485776"/>
            </a:xfrm>
            <a:custGeom>
              <a:avLst/>
              <a:gdLst>
                <a:gd name="connsiteX0" fmla="*/ 195263 w 438150"/>
                <a:gd name="connsiteY0" fmla="*/ 2381 h 504825"/>
                <a:gd name="connsiteX1" fmla="*/ 145257 w 438150"/>
                <a:gd name="connsiteY1" fmla="*/ 54769 h 504825"/>
                <a:gd name="connsiteX2" fmla="*/ 85725 w 438150"/>
                <a:gd name="connsiteY2" fmla="*/ 138112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95263 w 438150"/>
                <a:gd name="connsiteY0" fmla="*/ 2381 h 504825"/>
                <a:gd name="connsiteX1" fmla="*/ 111919 w 438150"/>
                <a:gd name="connsiteY1" fmla="*/ 85726 h 504825"/>
                <a:gd name="connsiteX2" fmla="*/ 85725 w 438150"/>
                <a:gd name="connsiteY2" fmla="*/ 138112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95263 w 438150"/>
                <a:gd name="connsiteY0" fmla="*/ 2381 h 504825"/>
                <a:gd name="connsiteX1" fmla="*/ 111919 w 438150"/>
                <a:gd name="connsiteY1" fmla="*/ 85726 h 504825"/>
                <a:gd name="connsiteX2" fmla="*/ 52388 w 438150"/>
                <a:gd name="connsiteY2" fmla="*/ 169068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38113 w 438150"/>
                <a:gd name="connsiteY0" fmla="*/ 42862 h 504825"/>
                <a:gd name="connsiteX1" fmla="*/ 111919 w 438150"/>
                <a:gd name="connsiteY1" fmla="*/ 85726 h 504825"/>
                <a:gd name="connsiteX2" fmla="*/ 52388 w 438150"/>
                <a:gd name="connsiteY2" fmla="*/ 169068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38113 w 438150"/>
                <a:gd name="connsiteY18" fmla="*/ 42862 h 504825"/>
                <a:gd name="connsiteX0" fmla="*/ 138113 w 438150"/>
                <a:gd name="connsiteY0" fmla="*/ 21431 h 483394"/>
                <a:gd name="connsiteX1" fmla="*/ 111919 w 438150"/>
                <a:gd name="connsiteY1" fmla="*/ 64295 h 483394"/>
                <a:gd name="connsiteX2" fmla="*/ 52388 w 438150"/>
                <a:gd name="connsiteY2" fmla="*/ 147637 h 483394"/>
                <a:gd name="connsiteX3" fmla="*/ 23813 w 438150"/>
                <a:gd name="connsiteY3" fmla="*/ 226219 h 483394"/>
                <a:gd name="connsiteX4" fmla="*/ 2382 w 438150"/>
                <a:gd name="connsiteY4" fmla="*/ 297656 h 483394"/>
                <a:gd name="connsiteX5" fmla="*/ 0 w 438150"/>
                <a:gd name="connsiteY5" fmla="*/ 383381 h 483394"/>
                <a:gd name="connsiteX6" fmla="*/ 28575 w 438150"/>
                <a:gd name="connsiteY6" fmla="*/ 452438 h 483394"/>
                <a:gd name="connsiteX7" fmla="*/ 102394 w 438150"/>
                <a:gd name="connsiteY7" fmla="*/ 483394 h 483394"/>
                <a:gd name="connsiteX8" fmla="*/ 171450 w 438150"/>
                <a:gd name="connsiteY8" fmla="*/ 478631 h 483394"/>
                <a:gd name="connsiteX9" fmla="*/ 250032 w 438150"/>
                <a:gd name="connsiteY9" fmla="*/ 445294 h 483394"/>
                <a:gd name="connsiteX10" fmla="*/ 328613 w 438150"/>
                <a:gd name="connsiteY10" fmla="*/ 390525 h 483394"/>
                <a:gd name="connsiteX11" fmla="*/ 423863 w 438150"/>
                <a:gd name="connsiteY11" fmla="*/ 309563 h 483394"/>
                <a:gd name="connsiteX12" fmla="*/ 438150 w 438150"/>
                <a:gd name="connsiteY12" fmla="*/ 252413 h 483394"/>
                <a:gd name="connsiteX13" fmla="*/ 435769 w 438150"/>
                <a:gd name="connsiteY13" fmla="*/ 183356 h 483394"/>
                <a:gd name="connsiteX14" fmla="*/ 423863 w 438150"/>
                <a:gd name="connsiteY14" fmla="*/ 119063 h 483394"/>
                <a:gd name="connsiteX15" fmla="*/ 388144 w 438150"/>
                <a:gd name="connsiteY15" fmla="*/ 47625 h 483394"/>
                <a:gd name="connsiteX16" fmla="*/ 319088 w 438150"/>
                <a:gd name="connsiteY16" fmla="*/ 0 h 483394"/>
                <a:gd name="connsiteX17" fmla="*/ 178594 w 438150"/>
                <a:gd name="connsiteY17" fmla="*/ 4762 h 483394"/>
                <a:gd name="connsiteX18" fmla="*/ 138113 w 438150"/>
                <a:gd name="connsiteY18" fmla="*/ 21431 h 483394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88144 w 438150"/>
                <a:gd name="connsiteY15" fmla="*/ 50007 h 485776"/>
                <a:gd name="connsiteX16" fmla="*/ 242888 w 438150"/>
                <a:gd name="connsiteY16" fmla="*/ 0 h 485776"/>
                <a:gd name="connsiteX17" fmla="*/ 178594 w 438150"/>
                <a:gd name="connsiteY17" fmla="*/ 7144 h 485776"/>
                <a:gd name="connsiteX18" fmla="*/ 138113 w 438150"/>
                <a:gd name="connsiteY18" fmla="*/ 23813 h 485776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19088 w 438150"/>
                <a:gd name="connsiteY15" fmla="*/ 19051 h 485776"/>
                <a:gd name="connsiteX16" fmla="*/ 242888 w 438150"/>
                <a:gd name="connsiteY16" fmla="*/ 0 h 485776"/>
                <a:gd name="connsiteX17" fmla="*/ 178594 w 438150"/>
                <a:gd name="connsiteY17" fmla="*/ 7144 h 485776"/>
                <a:gd name="connsiteX18" fmla="*/ 138113 w 438150"/>
                <a:gd name="connsiteY18" fmla="*/ 23813 h 485776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8150"/>
                <a:gd name="connsiteY0" fmla="*/ 23813 h 485776"/>
                <a:gd name="connsiteX1" fmla="*/ 97632 w 438150"/>
                <a:gd name="connsiteY1" fmla="*/ 73821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8150"/>
                <a:gd name="connsiteY0" fmla="*/ 23813 h 485776"/>
                <a:gd name="connsiteX1" fmla="*/ 97632 w 438150"/>
                <a:gd name="connsiteY1" fmla="*/ 73821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04813 w 438150"/>
                <a:gd name="connsiteY11" fmla="*/ 335758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5837"/>
                <a:gd name="connsiteY0" fmla="*/ 23813 h 485776"/>
                <a:gd name="connsiteX1" fmla="*/ 97632 w 435837"/>
                <a:gd name="connsiteY1" fmla="*/ 73821 h 485776"/>
                <a:gd name="connsiteX2" fmla="*/ 52388 w 435837"/>
                <a:gd name="connsiteY2" fmla="*/ 150019 h 485776"/>
                <a:gd name="connsiteX3" fmla="*/ 23813 w 435837"/>
                <a:gd name="connsiteY3" fmla="*/ 228601 h 485776"/>
                <a:gd name="connsiteX4" fmla="*/ 2382 w 435837"/>
                <a:gd name="connsiteY4" fmla="*/ 300038 h 485776"/>
                <a:gd name="connsiteX5" fmla="*/ 0 w 435837"/>
                <a:gd name="connsiteY5" fmla="*/ 385763 h 485776"/>
                <a:gd name="connsiteX6" fmla="*/ 28575 w 435837"/>
                <a:gd name="connsiteY6" fmla="*/ 454820 h 485776"/>
                <a:gd name="connsiteX7" fmla="*/ 102394 w 435837"/>
                <a:gd name="connsiteY7" fmla="*/ 485776 h 485776"/>
                <a:gd name="connsiteX8" fmla="*/ 171450 w 435837"/>
                <a:gd name="connsiteY8" fmla="*/ 481013 h 485776"/>
                <a:gd name="connsiteX9" fmla="*/ 250032 w 435837"/>
                <a:gd name="connsiteY9" fmla="*/ 447676 h 485776"/>
                <a:gd name="connsiteX10" fmla="*/ 328613 w 435837"/>
                <a:gd name="connsiteY10" fmla="*/ 392907 h 485776"/>
                <a:gd name="connsiteX11" fmla="*/ 404813 w 435837"/>
                <a:gd name="connsiteY11" fmla="*/ 335758 h 485776"/>
                <a:gd name="connsiteX12" fmla="*/ 431006 w 435837"/>
                <a:gd name="connsiteY12" fmla="*/ 278608 h 485776"/>
                <a:gd name="connsiteX13" fmla="*/ 435769 w 435837"/>
                <a:gd name="connsiteY13" fmla="*/ 185738 h 485776"/>
                <a:gd name="connsiteX14" fmla="*/ 423863 w 435837"/>
                <a:gd name="connsiteY14" fmla="*/ 121445 h 485776"/>
                <a:gd name="connsiteX15" fmla="*/ 366706 w 435837"/>
                <a:gd name="connsiteY15" fmla="*/ 54755 h 485776"/>
                <a:gd name="connsiteX16" fmla="*/ 319088 w 435837"/>
                <a:gd name="connsiteY16" fmla="*/ 19051 h 485776"/>
                <a:gd name="connsiteX17" fmla="*/ 242888 w 435837"/>
                <a:gd name="connsiteY17" fmla="*/ 0 h 485776"/>
                <a:gd name="connsiteX18" fmla="*/ 178594 w 435837"/>
                <a:gd name="connsiteY18" fmla="*/ 7144 h 485776"/>
                <a:gd name="connsiteX19" fmla="*/ 138113 w 435837"/>
                <a:gd name="connsiteY19" fmla="*/ 23813 h 485776"/>
                <a:gd name="connsiteX0" fmla="*/ 138113 w 442946"/>
                <a:gd name="connsiteY0" fmla="*/ 23813 h 485776"/>
                <a:gd name="connsiteX1" fmla="*/ 97632 w 442946"/>
                <a:gd name="connsiteY1" fmla="*/ 73821 h 485776"/>
                <a:gd name="connsiteX2" fmla="*/ 52388 w 442946"/>
                <a:gd name="connsiteY2" fmla="*/ 150019 h 485776"/>
                <a:gd name="connsiteX3" fmla="*/ 23813 w 442946"/>
                <a:gd name="connsiteY3" fmla="*/ 228601 h 485776"/>
                <a:gd name="connsiteX4" fmla="*/ 2382 w 442946"/>
                <a:gd name="connsiteY4" fmla="*/ 300038 h 485776"/>
                <a:gd name="connsiteX5" fmla="*/ 0 w 442946"/>
                <a:gd name="connsiteY5" fmla="*/ 385763 h 485776"/>
                <a:gd name="connsiteX6" fmla="*/ 28575 w 442946"/>
                <a:gd name="connsiteY6" fmla="*/ 454820 h 485776"/>
                <a:gd name="connsiteX7" fmla="*/ 102394 w 442946"/>
                <a:gd name="connsiteY7" fmla="*/ 485776 h 485776"/>
                <a:gd name="connsiteX8" fmla="*/ 171450 w 442946"/>
                <a:gd name="connsiteY8" fmla="*/ 481013 h 485776"/>
                <a:gd name="connsiteX9" fmla="*/ 250032 w 442946"/>
                <a:gd name="connsiteY9" fmla="*/ 447676 h 485776"/>
                <a:gd name="connsiteX10" fmla="*/ 328613 w 442946"/>
                <a:gd name="connsiteY10" fmla="*/ 392907 h 485776"/>
                <a:gd name="connsiteX11" fmla="*/ 404813 w 442946"/>
                <a:gd name="connsiteY11" fmla="*/ 335758 h 485776"/>
                <a:gd name="connsiteX12" fmla="*/ 431006 w 442946"/>
                <a:gd name="connsiteY12" fmla="*/ 278608 h 485776"/>
                <a:gd name="connsiteX13" fmla="*/ 442913 w 442946"/>
                <a:gd name="connsiteY13" fmla="*/ 211931 h 485776"/>
                <a:gd name="connsiteX14" fmla="*/ 423863 w 442946"/>
                <a:gd name="connsiteY14" fmla="*/ 121445 h 485776"/>
                <a:gd name="connsiteX15" fmla="*/ 366706 w 442946"/>
                <a:gd name="connsiteY15" fmla="*/ 54755 h 485776"/>
                <a:gd name="connsiteX16" fmla="*/ 319088 w 442946"/>
                <a:gd name="connsiteY16" fmla="*/ 19051 h 485776"/>
                <a:gd name="connsiteX17" fmla="*/ 242888 w 442946"/>
                <a:gd name="connsiteY17" fmla="*/ 0 h 485776"/>
                <a:gd name="connsiteX18" fmla="*/ 178594 w 442946"/>
                <a:gd name="connsiteY18" fmla="*/ 7144 h 485776"/>
                <a:gd name="connsiteX19" fmla="*/ 138113 w 442946"/>
                <a:gd name="connsiteY19" fmla="*/ 23813 h 485776"/>
                <a:gd name="connsiteX0" fmla="*/ 138113 w 442946"/>
                <a:gd name="connsiteY0" fmla="*/ 23813 h 485776"/>
                <a:gd name="connsiteX1" fmla="*/ 97632 w 442946"/>
                <a:gd name="connsiteY1" fmla="*/ 73821 h 485776"/>
                <a:gd name="connsiteX2" fmla="*/ 52388 w 442946"/>
                <a:gd name="connsiteY2" fmla="*/ 150019 h 485776"/>
                <a:gd name="connsiteX3" fmla="*/ 23813 w 442946"/>
                <a:gd name="connsiteY3" fmla="*/ 228601 h 485776"/>
                <a:gd name="connsiteX4" fmla="*/ 2382 w 442946"/>
                <a:gd name="connsiteY4" fmla="*/ 300038 h 485776"/>
                <a:gd name="connsiteX5" fmla="*/ 0 w 442946"/>
                <a:gd name="connsiteY5" fmla="*/ 385763 h 485776"/>
                <a:gd name="connsiteX6" fmla="*/ 28575 w 442946"/>
                <a:gd name="connsiteY6" fmla="*/ 454820 h 485776"/>
                <a:gd name="connsiteX7" fmla="*/ 102394 w 442946"/>
                <a:gd name="connsiteY7" fmla="*/ 485776 h 485776"/>
                <a:gd name="connsiteX8" fmla="*/ 171450 w 442946"/>
                <a:gd name="connsiteY8" fmla="*/ 481013 h 485776"/>
                <a:gd name="connsiteX9" fmla="*/ 250032 w 442946"/>
                <a:gd name="connsiteY9" fmla="*/ 447676 h 485776"/>
                <a:gd name="connsiteX10" fmla="*/ 328613 w 442946"/>
                <a:gd name="connsiteY10" fmla="*/ 392907 h 485776"/>
                <a:gd name="connsiteX11" fmla="*/ 404813 w 442946"/>
                <a:gd name="connsiteY11" fmla="*/ 335758 h 485776"/>
                <a:gd name="connsiteX12" fmla="*/ 431006 w 442946"/>
                <a:gd name="connsiteY12" fmla="*/ 278608 h 485776"/>
                <a:gd name="connsiteX13" fmla="*/ 442913 w 442946"/>
                <a:gd name="connsiteY13" fmla="*/ 211931 h 485776"/>
                <a:gd name="connsiteX14" fmla="*/ 411957 w 442946"/>
                <a:gd name="connsiteY14" fmla="*/ 107157 h 485776"/>
                <a:gd name="connsiteX15" fmla="*/ 366706 w 442946"/>
                <a:gd name="connsiteY15" fmla="*/ 54755 h 485776"/>
                <a:gd name="connsiteX16" fmla="*/ 319088 w 442946"/>
                <a:gd name="connsiteY16" fmla="*/ 19051 h 485776"/>
                <a:gd name="connsiteX17" fmla="*/ 242888 w 442946"/>
                <a:gd name="connsiteY17" fmla="*/ 0 h 485776"/>
                <a:gd name="connsiteX18" fmla="*/ 178594 w 442946"/>
                <a:gd name="connsiteY18" fmla="*/ 7144 h 485776"/>
                <a:gd name="connsiteX19" fmla="*/ 138113 w 442946"/>
                <a:gd name="connsiteY19" fmla="*/ 23813 h 485776"/>
                <a:gd name="connsiteX0" fmla="*/ 138113 w 435837"/>
                <a:gd name="connsiteY0" fmla="*/ 23813 h 485776"/>
                <a:gd name="connsiteX1" fmla="*/ 97632 w 435837"/>
                <a:gd name="connsiteY1" fmla="*/ 73821 h 485776"/>
                <a:gd name="connsiteX2" fmla="*/ 52388 w 435837"/>
                <a:gd name="connsiteY2" fmla="*/ 150019 h 485776"/>
                <a:gd name="connsiteX3" fmla="*/ 23813 w 435837"/>
                <a:gd name="connsiteY3" fmla="*/ 228601 h 485776"/>
                <a:gd name="connsiteX4" fmla="*/ 2382 w 435837"/>
                <a:gd name="connsiteY4" fmla="*/ 300038 h 485776"/>
                <a:gd name="connsiteX5" fmla="*/ 0 w 435837"/>
                <a:gd name="connsiteY5" fmla="*/ 385763 h 485776"/>
                <a:gd name="connsiteX6" fmla="*/ 28575 w 435837"/>
                <a:gd name="connsiteY6" fmla="*/ 454820 h 485776"/>
                <a:gd name="connsiteX7" fmla="*/ 102394 w 435837"/>
                <a:gd name="connsiteY7" fmla="*/ 485776 h 485776"/>
                <a:gd name="connsiteX8" fmla="*/ 171450 w 435837"/>
                <a:gd name="connsiteY8" fmla="*/ 481013 h 485776"/>
                <a:gd name="connsiteX9" fmla="*/ 250032 w 435837"/>
                <a:gd name="connsiteY9" fmla="*/ 447676 h 485776"/>
                <a:gd name="connsiteX10" fmla="*/ 328613 w 435837"/>
                <a:gd name="connsiteY10" fmla="*/ 392907 h 485776"/>
                <a:gd name="connsiteX11" fmla="*/ 404813 w 435837"/>
                <a:gd name="connsiteY11" fmla="*/ 335758 h 485776"/>
                <a:gd name="connsiteX12" fmla="*/ 431006 w 435837"/>
                <a:gd name="connsiteY12" fmla="*/ 278608 h 485776"/>
                <a:gd name="connsiteX13" fmla="*/ 435769 w 435837"/>
                <a:gd name="connsiteY13" fmla="*/ 200025 h 485776"/>
                <a:gd name="connsiteX14" fmla="*/ 411957 w 435837"/>
                <a:gd name="connsiteY14" fmla="*/ 107157 h 485776"/>
                <a:gd name="connsiteX15" fmla="*/ 366706 w 435837"/>
                <a:gd name="connsiteY15" fmla="*/ 54755 h 485776"/>
                <a:gd name="connsiteX16" fmla="*/ 319088 w 435837"/>
                <a:gd name="connsiteY16" fmla="*/ 19051 h 485776"/>
                <a:gd name="connsiteX17" fmla="*/ 242888 w 435837"/>
                <a:gd name="connsiteY17" fmla="*/ 0 h 485776"/>
                <a:gd name="connsiteX18" fmla="*/ 178594 w 435837"/>
                <a:gd name="connsiteY18" fmla="*/ 7144 h 485776"/>
                <a:gd name="connsiteX19" fmla="*/ 138113 w 435837"/>
                <a:gd name="connsiteY19" fmla="*/ 23813 h 485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5837" h="485776">
                  <a:moveTo>
                    <a:pt x="138113" y="23813"/>
                  </a:moveTo>
                  <a:lnTo>
                    <a:pt x="97632" y="73821"/>
                  </a:lnTo>
                  <a:lnTo>
                    <a:pt x="52388" y="150019"/>
                  </a:lnTo>
                  <a:lnTo>
                    <a:pt x="23813" y="228601"/>
                  </a:lnTo>
                  <a:lnTo>
                    <a:pt x="2382" y="300038"/>
                  </a:lnTo>
                  <a:lnTo>
                    <a:pt x="0" y="385763"/>
                  </a:lnTo>
                  <a:lnTo>
                    <a:pt x="28575" y="454820"/>
                  </a:lnTo>
                  <a:lnTo>
                    <a:pt x="102394" y="485776"/>
                  </a:lnTo>
                  <a:lnTo>
                    <a:pt x="171450" y="481013"/>
                  </a:lnTo>
                  <a:lnTo>
                    <a:pt x="250032" y="447676"/>
                  </a:lnTo>
                  <a:lnTo>
                    <a:pt x="328613" y="392907"/>
                  </a:lnTo>
                  <a:lnTo>
                    <a:pt x="404813" y="335758"/>
                  </a:lnTo>
                  <a:lnTo>
                    <a:pt x="431006" y="278608"/>
                  </a:lnTo>
                  <a:cubicBezTo>
                    <a:pt x="430212" y="255589"/>
                    <a:pt x="436563" y="223044"/>
                    <a:pt x="435769" y="200025"/>
                  </a:cubicBezTo>
                  <a:lnTo>
                    <a:pt x="411957" y="107157"/>
                  </a:lnTo>
                  <a:cubicBezTo>
                    <a:pt x="389730" y="88102"/>
                    <a:pt x="388933" y="73810"/>
                    <a:pt x="366706" y="54755"/>
                  </a:cubicBezTo>
                  <a:lnTo>
                    <a:pt x="319088" y="19051"/>
                  </a:lnTo>
                  <a:lnTo>
                    <a:pt x="242888" y="0"/>
                  </a:lnTo>
                  <a:lnTo>
                    <a:pt x="178594" y="7144"/>
                  </a:lnTo>
                  <a:lnTo>
                    <a:pt x="138113" y="23813"/>
                  </a:lnTo>
                  <a:close/>
                </a:path>
              </a:pathLst>
            </a:custGeom>
            <a:gradFill flip="none" rotWithShape="1">
              <a:gsLst>
                <a:gs pos="21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2552700" y="2326481"/>
              <a:ext cx="378619" cy="250032"/>
            </a:xfrm>
            <a:custGeom>
              <a:avLst/>
              <a:gdLst>
                <a:gd name="connsiteX0" fmla="*/ 0 w 378619"/>
                <a:gd name="connsiteY0" fmla="*/ 85725 h 250032"/>
                <a:gd name="connsiteX1" fmla="*/ 19050 w 378619"/>
                <a:gd name="connsiteY1" fmla="*/ 235744 h 250032"/>
                <a:gd name="connsiteX2" fmla="*/ 33338 w 378619"/>
                <a:gd name="connsiteY2" fmla="*/ 250032 h 250032"/>
                <a:gd name="connsiteX3" fmla="*/ 140494 w 378619"/>
                <a:gd name="connsiteY3" fmla="*/ 245269 h 250032"/>
                <a:gd name="connsiteX4" fmla="*/ 247650 w 378619"/>
                <a:gd name="connsiteY4" fmla="*/ 230982 h 250032"/>
                <a:gd name="connsiteX5" fmla="*/ 326231 w 378619"/>
                <a:gd name="connsiteY5" fmla="*/ 207169 h 250032"/>
                <a:gd name="connsiteX6" fmla="*/ 366713 w 378619"/>
                <a:gd name="connsiteY6" fmla="*/ 150019 h 250032"/>
                <a:gd name="connsiteX7" fmla="*/ 378619 w 378619"/>
                <a:gd name="connsiteY7" fmla="*/ 66675 h 250032"/>
                <a:gd name="connsiteX8" fmla="*/ 366713 w 378619"/>
                <a:gd name="connsiteY8" fmla="*/ 16669 h 250032"/>
                <a:gd name="connsiteX9" fmla="*/ 352425 w 378619"/>
                <a:gd name="connsiteY9" fmla="*/ 7144 h 250032"/>
                <a:gd name="connsiteX10" fmla="*/ 338138 w 378619"/>
                <a:gd name="connsiteY10" fmla="*/ 0 h 250032"/>
                <a:gd name="connsiteX11" fmla="*/ 164306 w 378619"/>
                <a:gd name="connsiteY11" fmla="*/ 28575 h 250032"/>
                <a:gd name="connsiteX12" fmla="*/ 45244 w 378619"/>
                <a:gd name="connsiteY12" fmla="*/ 59532 h 250032"/>
                <a:gd name="connsiteX13" fmla="*/ 0 w 378619"/>
                <a:gd name="connsiteY13" fmla="*/ 85725 h 250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78619" h="250032">
                  <a:moveTo>
                    <a:pt x="0" y="85725"/>
                  </a:moveTo>
                  <a:lnTo>
                    <a:pt x="19050" y="235744"/>
                  </a:lnTo>
                  <a:lnTo>
                    <a:pt x="33338" y="250032"/>
                  </a:lnTo>
                  <a:lnTo>
                    <a:pt x="140494" y="245269"/>
                  </a:lnTo>
                  <a:lnTo>
                    <a:pt x="247650" y="230982"/>
                  </a:lnTo>
                  <a:lnTo>
                    <a:pt x="326231" y="207169"/>
                  </a:lnTo>
                  <a:lnTo>
                    <a:pt x="366713" y="150019"/>
                  </a:lnTo>
                  <a:lnTo>
                    <a:pt x="378619" y="66675"/>
                  </a:lnTo>
                  <a:lnTo>
                    <a:pt x="366713" y="16669"/>
                  </a:lnTo>
                  <a:lnTo>
                    <a:pt x="352425" y="7144"/>
                  </a:lnTo>
                  <a:lnTo>
                    <a:pt x="338138" y="0"/>
                  </a:lnTo>
                  <a:lnTo>
                    <a:pt x="164306" y="28575"/>
                  </a:lnTo>
                  <a:lnTo>
                    <a:pt x="45244" y="59532"/>
                  </a:lnTo>
                  <a:lnTo>
                    <a:pt x="0" y="8572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2571749" y="2328863"/>
              <a:ext cx="359569" cy="248321"/>
            </a:xfrm>
            <a:custGeom>
              <a:avLst/>
              <a:gdLst>
                <a:gd name="connsiteX0" fmla="*/ 0 w 361950"/>
                <a:gd name="connsiteY0" fmla="*/ 226218 h 240506"/>
                <a:gd name="connsiteX1" fmla="*/ 90487 w 361950"/>
                <a:gd name="connsiteY1" fmla="*/ 221456 h 240506"/>
                <a:gd name="connsiteX2" fmla="*/ 161925 w 361950"/>
                <a:gd name="connsiteY2" fmla="*/ 211931 h 240506"/>
                <a:gd name="connsiteX3" fmla="*/ 252412 w 361950"/>
                <a:gd name="connsiteY3" fmla="*/ 188118 h 240506"/>
                <a:gd name="connsiteX4" fmla="*/ 285750 w 361950"/>
                <a:gd name="connsiteY4" fmla="*/ 164306 h 240506"/>
                <a:gd name="connsiteX5" fmla="*/ 302419 w 361950"/>
                <a:gd name="connsiteY5" fmla="*/ 135731 h 240506"/>
                <a:gd name="connsiteX6" fmla="*/ 311944 w 361950"/>
                <a:gd name="connsiteY6" fmla="*/ 80962 h 240506"/>
                <a:gd name="connsiteX7" fmla="*/ 311944 w 361950"/>
                <a:gd name="connsiteY7" fmla="*/ 38100 h 240506"/>
                <a:gd name="connsiteX8" fmla="*/ 292894 w 361950"/>
                <a:gd name="connsiteY8" fmla="*/ 11906 h 240506"/>
                <a:gd name="connsiteX9" fmla="*/ 311944 w 361950"/>
                <a:gd name="connsiteY9" fmla="*/ 0 h 240506"/>
                <a:gd name="connsiteX10" fmla="*/ 350044 w 361950"/>
                <a:gd name="connsiteY10" fmla="*/ 14287 h 240506"/>
                <a:gd name="connsiteX11" fmla="*/ 361950 w 361950"/>
                <a:gd name="connsiteY11" fmla="*/ 69056 h 240506"/>
                <a:gd name="connsiteX12" fmla="*/ 347662 w 361950"/>
                <a:gd name="connsiteY12" fmla="*/ 150018 h 240506"/>
                <a:gd name="connsiteX13" fmla="*/ 314325 w 361950"/>
                <a:gd name="connsiteY13" fmla="*/ 202406 h 240506"/>
                <a:gd name="connsiteX14" fmla="*/ 235744 w 361950"/>
                <a:gd name="connsiteY14" fmla="*/ 226218 h 240506"/>
                <a:gd name="connsiteX15" fmla="*/ 123825 w 361950"/>
                <a:gd name="connsiteY15" fmla="*/ 240506 h 240506"/>
                <a:gd name="connsiteX16" fmla="*/ 0 w 361950"/>
                <a:gd name="connsiteY16" fmla="*/ 226218 h 240506"/>
                <a:gd name="connsiteX0" fmla="*/ 0 w 361950"/>
                <a:gd name="connsiteY0" fmla="*/ 226218 h 248321"/>
                <a:gd name="connsiteX1" fmla="*/ 90487 w 361950"/>
                <a:gd name="connsiteY1" fmla="*/ 221456 h 248321"/>
                <a:gd name="connsiteX2" fmla="*/ 161925 w 361950"/>
                <a:gd name="connsiteY2" fmla="*/ 211931 h 248321"/>
                <a:gd name="connsiteX3" fmla="*/ 252412 w 361950"/>
                <a:gd name="connsiteY3" fmla="*/ 188118 h 248321"/>
                <a:gd name="connsiteX4" fmla="*/ 285750 w 361950"/>
                <a:gd name="connsiteY4" fmla="*/ 164306 h 248321"/>
                <a:gd name="connsiteX5" fmla="*/ 302419 w 361950"/>
                <a:gd name="connsiteY5" fmla="*/ 135731 h 248321"/>
                <a:gd name="connsiteX6" fmla="*/ 311944 w 361950"/>
                <a:gd name="connsiteY6" fmla="*/ 80962 h 248321"/>
                <a:gd name="connsiteX7" fmla="*/ 311944 w 361950"/>
                <a:gd name="connsiteY7" fmla="*/ 38100 h 248321"/>
                <a:gd name="connsiteX8" fmla="*/ 292894 w 361950"/>
                <a:gd name="connsiteY8" fmla="*/ 11906 h 248321"/>
                <a:gd name="connsiteX9" fmla="*/ 311944 w 361950"/>
                <a:gd name="connsiteY9" fmla="*/ 0 h 248321"/>
                <a:gd name="connsiteX10" fmla="*/ 350044 w 361950"/>
                <a:gd name="connsiteY10" fmla="*/ 14287 h 248321"/>
                <a:gd name="connsiteX11" fmla="*/ 361950 w 361950"/>
                <a:gd name="connsiteY11" fmla="*/ 69056 h 248321"/>
                <a:gd name="connsiteX12" fmla="*/ 347662 w 361950"/>
                <a:gd name="connsiteY12" fmla="*/ 150018 h 248321"/>
                <a:gd name="connsiteX13" fmla="*/ 314325 w 361950"/>
                <a:gd name="connsiteY13" fmla="*/ 202406 h 248321"/>
                <a:gd name="connsiteX14" fmla="*/ 235744 w 361950"/>
                <a:gd name="connsiteY14" fmla="*/ 226218 h 248321"/>
                <a:gd name="connsiteX15" fmla="*/ 123825 w 361950"/>
                <a:gd name="connsiteY15" fmla="*/ 240506 h 248321"/>
                <a:gd name="connsiteX16" fmla="*/ 16669 w 361950"/>
                <a:gd name="connsiteY16" fmla="*/ 247650 h 248321"/>
                <a:gd name="connsiteX17" fmla="*/ 0 w 361950"/>
                <a:gd name="connsiteY17" fmla="*/ 226218 h 248321"/>
                <a:gd name="connsiteX0" fmla="*/ 0 w 361950"/>
                <a:gd name="connsiteY0" fmla="*/ 226218 h 243813"/>
                <a:gd name="connsiteX1" fmla="*/ 90487 w 361950"/>
                <a:gd name="connsiteY1" fmla="*/ 221456 h 243813"/>
                <a:gd name="connsiteX2" fmla="*/ 161925 w 361950"/>
                <a:gd name="connsiteY2" fmla="*/ 211931 h 243813"/>
                <a:gd name="connsiteX3" fmla="*/ 252412 w 361950"/>
                <a:gd name="connsiteY3" fmla="*/ 188118 h 243813"/>
                <a:gd name="connsiteX4" fmla="*/ 285750 w 361950"/>
                <a:gd name="connsiteY4" fmla="*/ 164306 h 243813"/>
                <a:gd name="connsiteX5" fmla="*/ 302419 w 361950"/>
                <a:gd name="connsiteY5" fmla="*/ 135731 h 243813"/>
                <a:gd name="connsiteX6" fmla="*/ 311944 w 361950"/>
                <a:gd name="connsiteY6" fmla="*/ 80962 h 243813"/>
                <a:gd name="connsiteX7" fmla="*/ 311944 w 361950"/>
                <a:gd name="connsiteY7" fmla="*/ 38100 h 243813"/>
                <a:gd name="connsiteX8" fmla="*/ 292894 w 361950"/>
                <a:gd name="connsiteY8" fmla="*/ 11906 h 243813"/>
                <a:gd name="connsiteX9" fmla="*/ 311944 w 361950"/>
                <a:gd name="connsiteY9" fmla="*/ 0 h 243813"/>
                <a:gd name="connsiteX10" fmla="*/ 350044 w 361950"/>
                <a:gd name="connsiteY10" fmla="*/ 14287 h 243813"/>
                <a:gd name="connsiteX11" fmla="*/ 361950 w 361950"/>
                <a:gd name="connsiteY11" fmla="*/ 69056 h 243813"/>
                <a:gd name="connsiteX12" fmla="*/ 347662 w 361950"/>
                <a:gd name="connsiteY12" fmla="*/ 150018 h 243813"/>
                <a:gd name="connsiteX13" fmla="*/ 314325 w 361950"/>
                <a:gd name="connsiteY13" fmla="*/ 202406 h 243813"/>
                <a:gd name="connsiteX14" fmla="*/ 235744 w 361950"/>
                <a:gd name="connsiteY14" fmla="*/ 226218 h 243813"/>
                <a:gd name="connsiteX15" fmla="*/ 123825 w 361950"/>
                <a:gd name="connsiteY15" fmla="*/ 240506 h 243813"/>
                <a:gd name="connsiteX16" fmla="*/ 23813 w 361950"/>
                <a:gd name="connsiteY16" fmla="*/ 242887 h 243813"/>
                <a:gd name="connsiteX17" fmla="*/ 0 w 361950"/>
                <a:gd name="connsiteY17" fmla="*/ 226218 h 243813"/>
                <a:gd name="connsiteX0" fmla="*/ 0 w 361950"/>
                <a:gd name="connsiteY0" fmla="*/ 226218 h 243813"/>
                <a:gd name="connsiteX1" fmla="*/ 90487 w 361950"/>
                <a:gd name="connsiteY1" fmla="*/ 221456 h 243813"/>
                <a:gd name="connsiteX2" fmla="*/ 161925 w 361950"/>
                <a:gd name="connsiteY2" fmla="*/ 211931 h 243813"/>
                <a:gd name="connsiteX3" fmla="*/ 252412 w 361950"/>
                <a:gd name="connsiteY3" fmla="*/ 188118 h 243813"/>
                <a:gd name="connsiteX4" fmla="*/ 285750 w 361950"/>
                <a:gd name="connsiteY4" fmla="*/ 164306 h 243813"/>
                <a:gd name="connsiteX5" fmla="*/ 302419 w 361950"/>
                <a:gd name="connsiteY5" fmla="*/ 135731 h 243813"/>
                <a:gd name="connsiteX6" fmla="*/ 311944 w 361950"/>
                <a:gd name="connsiteY6" fmla="*/ 80962 h 243813"/>
                <a:gd name="connsiteX7" fmla="*/ 311944 w 361950"/>
                <a:gd name="connsiteY7" fmla="*/ 38100 h 243813"/>
                <a:gd name="connsiteX8" fmla="*/ 283369 w 361950"/>
                <a:gd name="connsiteY8" fmla="*/ 4762 h 243813"/>
                <a:gd name="connsiteX9" fmla="*/ 311944 w 361950"/>
                <a:gd name="connsiteY9" fmla="*/ 0 h 243813"/>
                <a:gd name="connsiteX10" fmla="*/ 350044 w 361950"/>
                <a:gd name="connsiteY10" fmla="*/ 14287 h 243813"/>
                <a:gd name="connsiteX11" fmla="*/ 361950 w 361950"/>
                <a:gd name="connsiteY11" fmla="*/ 69056 h 243813"/>
                <a:gd name="connsiteX12" fmla="*/ 347662 w 361950"/>
                <a:gd name="connsiteY12" fmla="*/ 150018 h 243813"/>
                <a:gd name="connsiteX13" fmla="*/ 314325 w 361950"/>
                <a:gd name="connsiteY13" fmla="*/ 202406 h 243813"/>
                <a:gd name="connsiteX14" fmla="*/ 235744 w 361950"/>
                <a:gd name="connsiteY14" fmla="*/ 226218 h 243813"/>
                <a:gd name="connsiteX15" fmla="*/ 123825 w 361950"/>
                <a:gd name="connsiteY15" fmla="*/ 240506 h 243813"/>
                <a:gd name="connsiteX16" fmla="*/ 23813 w 361950"/>
                <a:gd name="connsiteY16" fmla="*/ 242887 h 243813"/>
                <a:gd name="connsiteX17" fmla="*/ 0 w 361950"/>
                <a:gd name="connsiteY17" fmla="*/ 226218 h 243813"/>
                <a:gd name="connsiteX0" fmla="*/ 0 w 357188"/>
                <a:gd name="connsiteY0" fmla="*/ 223837 h 243813"/>
                <a:gd name="connsiteX1" fmla="*/ 85725 w 357188"/>
                <a:gd name="connsiteY1" fmla="*/ 221456 h 243813"/>
                <a:gd name="connsiteX2" fmla="*/ 157163 w 357188"/>
                <a:gd name="connsiteY2" fmla="*/ 211931 h 243813"/>
                <a:gd name="connsiteX3" fmla="*/ 247650 w 357188"/>
                <a:gd name="connsiteY3" fmla="*/ 188118 h 243813"/>
                <a:gd name="connsiteX4" fmla="*/ 280988 w 357188"/>
                <a:gd name="connsiteY4" fmla="*/ 164306 h 243813"/>
                <a:gd name="connsiteX5" fmla="*/ 297657 w 357188"/>
                <a:gd name="connsiteY5" fmla="*/ 135731 h 243813"/>
                <a:gd name="connsiteX6" fmla="*/ 307182 w 357188"/>
                <a:gd name="connsiteY6" fmla="*/ 80962 h 243813"/>
                <a:gd name="connsiteX7" fmla="*/ 307182 w 357188"/>
                <a:gd name="connsiteY7" fmla="*/ 38100 h 243813"/>
                <a:gd name="connsiteX8" fmla="*/ 278607 w 357188"/>
                <a:gd name="connsiteY8" fmla="*/ 4762 h 243813"/>
                <a:gd name="connsiteX9" fmla="*/ 307182 w 357188"/>
                <a:gd name="connsiteY9" fmla="*/ 0 h 243813"/>
                <a:gd name="connsiteX10" fmla="*/ 345282 w 357188"/>
                <a:gd name="connsiteY10" fmla="*/ 14287 h 243813"/>
                <a:gd name="connsiteX11" fmla="*/ 357188 w 357188"/>
                <a:gd name="connsiteY11" fmla="*/ 69056 h 243813"/>
                <a:gd name="connsiteX12" fmla="*/ 342900 w 357188"/>
                <a:gd name="connsiteY12" fmla="*/ 150018 h 243813"/>
                <a:gd name="connsiteX13" fmla="*/ 309563 w 357188"/>
                <a:gd name="connsiteY13" fmla="*/ 202406 h 243813"/>
                <a:gd name="connsiteX14" fmla="*/ 230982 w 357188"/>
                <a:gd name="connsiteY14" fmla="*/ 226218 h 243813"/>
                <a:gd name="connsiteX15" fmla="*/ 119063 w 357188"/>
                <a:gd name="connsiteY15" fmla="*/ 240506 h 243813"/>
                <a:gd name="connsiteX16" fmla="*/ 19051 w 357188"/>
                <a:gd name="connsiteY16" fmla="*/ 242887 h 243813"/>
                <a:gd name="connsiteX17" fmla="*/ 0 w 357188"/>
                <a:gd name="connsiteY17" fmla="*/ 223837 h 243813"/>
                <a:gd name="connsiteX0" fmla="*/ 0 w 357188"/>
                <a:gd name="connsiteY0" fmla="*/ 223837 h 243813"/>
                <a:gd name="connsiteX1" fmla="*/ 85725 w 357188"/>
                <a:gd name="connsiteY1" fmla="*/ 221456 h 243813"/>
                <a:gd name="connsiteX2" fmla="*/ 157163 w 357188"/>
                <a:gd name="connsiteY2" fmla="*/ 211931 h 243813"/>
                <a:gd name="connsiteX3" fmla="*/ 247650 w 357188"/>
                <a:gd name="connsiteY3" fmla="*/ 188118 h 243813"/>
                <a:gd name="connsiteX4" fmla="*/ 280988 w 357188"/>
                <a:gd name="connsiteY4" fmla="*/ 164306 h 243813"/>
                <a:gd name="connsiteX5" fmla="*/ 297657 w 357188"/>
                <a:gd name="connsiteY5" fmla="*/ 135731 h 243813"/>
                <a:gd name="connsiteX6" fmla="*/ 307182 w 357188"/>
                <a:gd name="connsiteY6" fmla="*/ 80962 h 243813"/>
                <a:gd name="connsiteX7" fmla="*/ 307182 w 357188"/>
                <a:gd name="connsiteY7" fmla="*/ 38100 h 243813"/>
                <a:gd name="connsiteX8" fmla="*/ 278607 w 357188"/>
                <a:gd name="connsiteY8" fmla="*/ 4762 h 243813"/>
                <a:gd name="connsiteX9" fmla="*/ 307182 w 357188"/>
                <a:gd name="connsiteY9" fmla="*/ 0 h 243813"/>
                <a:gd name="connsiteX10" fmla="*/ 326232 w 357188"/>
                <a:gd name="connsiteY10" fmla="*/ 2381 h 243813"/>
                <a:gd name="connsiteX11" fmla="*/ 345282 w 357188"/>
                <a:gd name="connsiteY11" fmla="*/ 14287 h 243813"/>
                <a:gd name="connsiteX12" fmla="*/ 357188 w 357188"/>
                <a:gd name="connsiteY12" fmla="*/ 69056 h 243813"/>
                <a:gd name="connsiteX13" fmla="*/ 342900 w 357188"/>
                <a:gd name="connsiteY13" fmla="*/ 150018 h 243813"/>
                <a:gd name="connsiteX14" fmla="*/ 309563 w 357188"/>
                <a:gd name="connsiteY14" fmla="*/ 202406 h 243813"/>
                <a:gd name="connsiteX15" fmla="*/ 230982 w 357188"/>
                <a:gd name="connsiteY15" fmla="*/ 226218 h 243813"/>
                <a:gd name="connsiteX16" fmla="*/ 119063 w 357188"/>
                <a:gd name="connsiteY16" fmla="*/ 240506 h 243813"/>
                <a:gd name="connsiteX17" fmla="*/ 19051 w 357188"/>
                <a:gd name="connsiteY17" fmla="*/ 242887 h 243813"/>
                <a:gd name="connsiteX18" fmla="*/ 0 w 357188"/>
                <a:gd name="connsiteY18" fmla="*/ 223837 h 243813"/>
                <a:gd name="connsiteX0" fmla="*/ 0 w 359569"/>
                <a:gd name="connsiteY0" fmla="*/ 228600 h 243813"/>
                <a:gd name="connsiteX1" fmla="*/ 88106 w 359569"/>
                <a:gd name="connsiteY1" fmla="*/ 221456 h 243813"/>
                <a:gd name="connsiteX2" fmla="*/ 159544 w 359569"/>
                <a:gd name="connsiteY2" fmla="*/ 211931 h 243813"/>
                <a:gd name="connsiteX3" fmla="*/ 250031 w 359569"/>
                <a:gd name="connsiteY3" fmla="*/ 188118 h 243813"/>
                <a:gd name="connsiteX4" fmla="*/ 283369 w 359569"/>
                <a:gd name="connsiteY4" fmla="*/ 164306 h 243813"/>
                <a:gd name="connsiteX5" fmla="*/ 300038 w 359569"/>
                <a:gd name="connsiteY5" fmla="*/ 135731 h 243813"/>
                <a:gd name="connsiteX6" fmla="*/ 309563 w 359569"/>
                <a:gd name="connsiteY6" fmla="*/ 80962 h 243813"/>
                <a:gd name="connsiteX7" fmla="*/ 309563 w 359569"/>
                <a:gd name="connsiteY7" fmla="*/ 38100 h 243813"/>
                <a:gd name="connsiteX8" fmla="*/ 280988 w 359569"/>
                <a:gd name="connsiteY8" fmla="*/ 4762 h 243813"/>
                <a:gd name="connsiteX9" fmla="*/ 309563 w 359569"/>
                <a:gd name="connsiteY9" fmla="*/ 0 h 243813"/>
                <a:gd name="connsiteX10" fmla="*/ 328613 w 359569"/>
                <a:gd name="connsiteY10" fmla="*/ 2381 h 243813"/>
                <a:gd name="connsiteX11" fmla="*/ 347663 w 359569"/>
                <a:gd name="connsiteY11" fmla="*/ 14287 h 243813"/>
                <a:gd name="connsiteX12" fmla="*/ 359569 w 359569"/>
                <a:gd name="connsiteY12" fmla="*/ 69056 h 243813"/>
                <a:gd name="connsiteX13" fmla="*/ 345281 w 359569"/>
                <a:gd name="connsiteY13" fmla="*/ 150018 h 243813"/>
                <a:gd name="connsiteX14" fmla="*/ 311944 w 359569"/>
                <a:gd name="connsiteY14" fmla="*/ 202406 h 243813"/>
                <a:gd name="connsiteX15" fmla="*/ 233363 w 359569"/>
                <a:gd name="connsiteY15" fmla="*/ 226218 h 243813"/>
                <a:gd name="connsiteX16" fmla="*/ 121444 w 359569"/>
                <a:gd name="connsiteY16" fmla="*/ 240506 h 243813"/>
                <a:gd name="connsiteX17" fmla="*/ 21432 w 359569"/>
                <a:gd name="connsiteY17" fmla="*/ 242887 h 243813"/>
                <a:gd name="connsiteX18" fmla="*/ 0 w 359569"/>
                <a:gd name="connsiteY18" fmla="*/ 228600 h 243813"/>
                <a:gd name="connsiteX0" fmla="*/ 0 w 359569"/>
                <a:gd name="connsiteY0" fmla="*/ 228600 h 248321"/>
                <a:gd name="connsiteX1" fmla="*/ 88106 w 359569"/>
                <a:gd name="connsiteY1" fmla="*/ 221456 h 248321"/>
                <a:gd name="connsiteX2" fmla="*/ 159544 w 359569"/>
                <a:gd name="connsiteY2" fmla="*/ 211931 h 248321"/>
                <a:gd name="connsiteX3" fmla="*/ 250031 w 359569"/>
                <a:gd name="connsiteY3" fmla="*/ 188118 h 248321"/>
                <a:gd name="connsiteX4" fmla="*/ 283369 w 359569"/>
                <a:gd name="connsiteY4" fmla="*/ 164306 h 248321"/>
                <a:gd name="connsiteX5" fmla="*/ 300038 w 359569"/>
                <a:gd name="connsiteY5" fmla="*/ 135731 h 248321"/>
                <a:gd name="connsiteX6" fmla="*/ 309563 w 359569"/>
                <a:gd name="connsiteY6" fmla="*/ 80962 h 248321"/>
                <a:gd name="connsiteX7" fmla="*/ 309563 w 359569"/>
                <a:gd name="connsiteY7" fmla="*/ 38100 h 248321"/>
                <a:gd name="connsiteX8" fmla="*/ 280988 w 359569"/>
                <a:gd name="connsiteY8" fmla="*/ 4762 h 248321"/>
                <a:gd name="connsiteX9" fmla="*/ 309563 w 359569"/>
                <a:gd name="connsiteY9" fmla="*/ 0 h 248321"/>
                <a:gd name="connsiteX10" fmla="*/ 328613 w 359569"/>
                <a:gd name="connsiteY10" fmla="*/ 2381 h 248321"/>
                <a:gd name="connsiteX11" fmla="*/ 347663 w 359569"/>
                <a:gd name="connsiteY11" fmla="*/ 14287 h 248321"/>
                <a:gd name="connsiteX12" fmla="*/ 359569 w 359569"/>
                <a:gd name="connsiteY12" fmla="*/ 69056 h 248321"/>
                <a:gd name="connsiteX13" fmla="*/ 345281 w 359569"/>
                <a:gd name="connsiteY13" fmla="*/ 150018 h 248321"/>
                <a:gd name="connsiteX14" fmla="*/ 311944 w 359569"/>
                <a:gd name="connsiteY14" fmla="*/ 202406 h 248321"/>
                <a:gd name="connsiteX15" fmla="*/ 233363 w 359569"/>
                <a:gd name="connsiteY15" fmla="*/ 226218 h 248321"/>
                <a:gd name="connsiteX16" fmla="*/ 121444 w 359569"/>
                <a:gd name="connsiteY16" fmla="*/ 240506 h 248321"/>
                <a:gd name="connsiteX17" fmla="*/ 11907 w 359569"/>
                <a:gd name="connsiteY17" fmla="*/ 247650 h 248321"/>
                <a:gd name="connsiteX18" fmla="*/ 0 w 359569"/>
                <a:gd name="connsiteY18" fmla="*/ 228600 h 248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59569" h="248321">
                  <a:moveTo>
                    <a:pt x="0" y="228600"/>
                  </a:moveTo>
                  <a:lnTo>
                    <a:pt x="88106" y="221456"/>
                  </a:lnTo>
                  <a:lnTo>
                    <a:pt x="159544" y="211931"/>
                  </a:lnTo>
                  <a:lnTo>
                    <a:pt x="250031" y="188118"/>
                  </a:lnTo>
                  <a:lnTo>
                    <a:pt x="283369" y="164306"/>
                  </a:lnTo>
                  <a:lnTo>
                    <a:pt x="300038" y="135731"/>
                  </a:lnTo>
                  <a:lnTo>
                    <a:pt x="309563" y="80962"/>
                  </a:lnTo>
                  <a:lnTo>
                    <a:pt x="309563" y="38100"/>
                  </a:lnTo>
                  <a:lnTo>
                    <a:pt x="280988" y="4762"/>
                  </a:lnTo>
                  <a:lnTo>
                    <a:pt x="309563" y="0"/>
                  </a:lnTo>
                  <a:cubicBezTo>
                    <a:pt x="315913" y="3969"/>
                    <a:pt x="322263" y="-1588"/>
                    <a:pt x="328613" y="2381"/>
                  </a:cubicBezTo>
                  <a:lnTo>
                    <a:pt x="347663" y="14287"/>
                  </a:lnTo>
                  <a:lnTo>
                    <a:pt x="359569" y="69056"/>
                  </a:lnTo>
                  <a:lnTo>
                    <a:pt x="345281" y="150018"/>
                  </a:lnTo>
                  <a:lnTo>
                    <a:pt x="311944" y="202406"/>
                  </a:lnTo>
                  <a:lnTo>
                    <a:pt x="233363" y="226218"/>
                  </a:lnTo>
                  <a:lnTo>
                    <a:pt x="121444" y="240506"/>
                  </a:lnTo>
                  <a:cubicBezTo>
                    <a:pt x="99219" y="236537"/>
                    <a:pt x="34132" y="251619"/>
                    <a:pt x="11907" y="247650"/>
                  </a:cubicBezTo>
                  <a:lnTo>
                    <a:pt x="0" y="228600"/>
                  </a:lnTo>
                  <a:close/>
                </a:path>
              </a:pathLst>
            </a:custGeom>
            <a:gradFill flip="none" rotWithShape="1">
              <a:gsLst>
                <a:gs pos="91000">
                  <a:srgbClr val="0A1828"/>
                </a:gs>
                <a:gs pos="0">
                  <a:schemeClr val="tx2"/>
                </a:gs>
                <a:gs pos="78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497933" y="2579988"/>
              <a:ext cx="680616" cy="437056"/>
            </a:xfrm>
            <a:custGeom>
              <a:avLst/>
              <a:gdLst>
                <a:gd name="connsiteX0" fmla="*/ 38100 w 750093"/>
                <a:gd name="connsiteY0" fmla="*/ 428625 h 428625"/>
                <a:gd name="connsiteX1" fmla="*/ 23812 w 750093"/>
                <a:gd name="connsiteY1" fmla="*/ 342900 h 428625"/>
                <a:gd name="connsiteX2" fmla="*/ 23812 w 750093"/>
                <a:gd name="connsiteY2" fmla="*/ 276225 h 428625"/>
                <a:gd name="connsiteX3" fmla="*/ 38100 w 750093"/>
                <a:gd name="connsiteY3" fmla="*/ 223837 h 428625"/>
                <a:gd name="connsiteX4" fmla="*/ 95250 w 750093"/>
                <a:gd name="connsiteY4" fmla="*/ 180975 h 428625"/>
                <a:gd name="connsiteX5" fmla="*/ 154781 w 750093"/>
                <a:gd name="connsiteY5" fmla="*/ 147637 h 428625"/>
                <a:gd name="connsiteX6" fmla="*/ 259556 w 750093"/>
                <a:gd name="connsiteY6" fmla="*/ 111919 h 428625"/>
                <a:gd name="connsiteX7" fmla="*/ 390525 w 750093"/>
                <a:gd name="connsiteY7" fmla="*/ 88106 h 428625"/>
                <a:gd name="connsiteX8" fmla="*/ 533400 w 750093"/>
                <a:gd name="connsiteY8" fmla="*/ 66675 h 428625"/>
                <a:gd name="connsiteX9" fmla="*/ 676275 w 750093"/>
                <a:gd name="connsiteY9" fmla="*/ 47625 h 428625"/>
                <a:gd name="connsiteX10" fmla="*/ 740568 w 750093"/>
                <a:gd name="connsiteY10" fmla="*/ 40481 h 428625"/>
                <a:gd name="connsiteX11" fmla="*/ 750093 w 750093"/>
                <a:gd name="connsiteY11" fmla="*/ 0 h 428625"/>
                <a:gd name="connsiteX12" fmla="*/ 604837 w 750093"/>
                <a:gd name="connsiteY12" fmla="*/ 21431 h 428625"/>
                <a:gd name="connsiteX13" fmla="*/ 457200 w 750093"/>
                <a:gd name="connsiteY13" fmla="*/ 40481 h 428625"/>
                <a:gd name="connsiteX14" fmla="*/ 304800 w 750093"/>
                <a:gd name="connsiteY14" fmla="*/ 61912 h 428625"/>
                <a:gd name="connsiteX15" fmla="*/ 180975 w 750093"/>
                <a:gd name="connsiteY15" fmla="*/ 88106 h 428625"/>
                <a:gd name="connsiteX16" fmla="*/ 85725 w 750093"/>
                <a:gd name="connsiteY16" fmla="*/ 135731 h 428625"/>
                <a:gd name="connsiteX17" fmla="*/ 28575 w 750093"/>
                <a:gd name="connsiteY17" fmla="*/ 190500 h 428625"/>
                <a:gd name="connsiteX18" fmla="*/ 0 w 750093"/>
                <a:gd name="connsiteY18" fmla="*/ 254794 h 428625"/>
                <a:gd name="connsiteX19" fmla="*/ 4762 w 750093"/>
                <a:gd name="connsiteY19" fmla="*/ 323850 h 428625"/>
                <a:gd name="connsiteX20" fmla="*/ 38100 w 750093"/>
                <a:gd name="connsiteY20" fmla="*/ 428625 h 428625"/>
                <a:gd name="connsiteX0" fmla="*/ 38100 w 750093"/>
                <a:gd name="connsiteY0" fmla="*/ 428625 h 481012"/>
                <a:gd name="connsiteX1" fmla="*/ 23812 w 750093"/>
                <a:gd name="connsiteY1" fmla="*/ 342900 h 481012"/>
                <a:gd name="connsiteX2" fmla="*/ 23812 w 750093"/>
                <a:gd name="connsiteY2" fmla="*/ 276225 h 481012"/>
                <a:gd name="connsiteX3" fmla="*/ 38100 w 750093"/>
                <a:gd name="connsiteY3" fmla="*/ 223837 h 481012"/>
                <a:gd name="connsiteX4" fmla="*/ 95250 w 750093"/>
                <a:gd name="connsiteY4" fmla="*/ 180975 h 481012"/>
                <a:gd name="connsiteX5" fmla="*/ 154781 w 750093"/>
                <a:gd name="connsiteY5" fmla="*/ 147637 h 481012"/>
                <a:gd name="connsiteX6" fmla="*/ 259556 w 750093"/>
                <a:gd name="connsiteY6" fmla="*/ 111919 h 481012"/>
                <a:gd name="connsiteX7" fmla="*/ 390525 w 750093"/>
                <a:gd name="connsiteY7" fmla="*/ 88106 h 481012"/>
                <a:gd name="connsiteX8" fmla="*/ 533400 w 750093"/>
                <a:gd name="connsiteY8" fmla="*/ 66675 h 481012"/>
                <a:gd name="connsiteX9" fmla="*/ 676275 w 750093"/>
                <a:gd name="connsiteY9" fmla="*/ 47625 h 481012"/>
                <a:gd name="connsiteX10" fmla="*/ 740568 w 750093"/>
                <a:gd name="connsiteY10" fmla="*/ 40481 h 481012"/>
                <a:gd name="connsiteX11" fmla="*/ 750093 w 750093"/>
                <a:gd name="connsiteY11" fmla="*/ 0 h 481012"/>
                <a:gd name="connsiteX12" fmla="*/ 604837 w 750093"/>
                <a:gd name="connsiteY12" fmla="*/ 21431 h 481012"/>
                <a:gd name="connsiteX13" fmla="*/ 457200 w 750093"/>
                <a:gd name="connsiteY13" fmla="*/ 40481 h 481012"/>
                <a:gd name="connsiteX14" fmla="*/ 304800 w 750093"/>
                <a:gd name="connsiteY14" fmla="*/ 61912 h 481012"/>
                <a:gd name="connsiteX15" fmla="*/ 180975 w 750093"/>
                <a:gd name="connsiteY15" fmla="*/ 88106 h 481012"/>
                <a:gd name="connsiteX16" fmla="*/ 85725 w 750093"/>
                <a:gd name="connsiteY16" fmla="*/ 135731 h 481012"/>
                <a:gd name="connsiteX17" fmla="*/ 28575 w 750093"/>
                <a:gd name="connsiteY17" fmla="*/ 190500 h 481012"/>
                <a:gd name="connsiteX18" fmla="*/ 0 w 750093"/>
                <a:gd name="connsiteY18" fmla="*/ 254794 h 481012"/>
                <a:gd name="connsiteX19" fmla="*/ 4762 w 750093"/>
                <a:gd name="connsiteY19" fmla="*/ 323850 h 481012"/>
                <a:gd name="connsiteX20" fmla="*/ 33337 w 750093"/>
                <a:gd name="connsiteY20" fmla="*/ 481012 h 481012"/>
                <a:gd name="connsiteX21" fmla="*/ 38100 w 750093"/>
                <a:gd name="connsiteY21" fmla="*/ 428625 h 481012"/>
                <a:gd name="connsiteX0" fmla="*/ 38100 w 750093"/>
                <a:gd name="connsiteY0" fmla="*/ 428625 h 481012"/>
                <a:gd name="connsiteX1" fmla="*/ 23812 w 750093"/>
                <a:gd name="connsiteY1" fmla="*/ 342900 h 481012"/>
                <a:gd name="connsiteX2" fmla="*/ 23812 w 750093"/>
                <a:gd name="connsiteY2" fmla="*/ 276225 h 481012"/>
                <a:gd name="connsiteX3" fmla="*/ 47625 w 750093"/>
                <a:gd name="connsiteY3" fmla="*/ 219074 h 481012"/>
                <a:gd name="connsiteX4" fmla="*/ 95250 w 750093"/>
                <a:gd name="connsiteY4" fmla="*/ 180975 h 481012"/>
                <a:gd name="connsiteX5" fmla="*/ 154781 w 750093"/>
                <a:gd name="connsiteY5" fmla="*/ 147637 h 481012"/>
                <a:gd name="connsiteX6" fmla="*/ 259556 w 750093"/>
                <a:gd name="connsiteY6" fmla="*/ 111919 h 481012"/>
                <a:gd name="connsiteX7" fmla="*/ 390525 w 750093"/>
                <a:gd name="connsiteY7" fmla="*/ 88106 h 481012"/>
                <a:gd name="connsiteX8" fmla="*/ 533400 w 750093"/>
                <a:gd name="connsiteY8" fmla="*/ 66675 h 481012"/>
                <a:gd name="connsiteX9" fmla="*/ 676275 w 750093"/>
                <a:gd name="connsiteY9" fmla="*/ 47625 h 481012"/>
                <a:gd name="connsiteX10" fmla="*/ 740568 w 750093"/>
                <a:gd name="connsiteY10" fmla="*/ 40481 h 481012"/>
                <a:gd name="connsiteX11" fmla="*/ 750093 w 750093"/>
                <a:gd name="connsiteY11" fmla="*/ 0 h 481012"/>
                <a:gd name="connsiteX12" fmla="*/ 604837 w 750093"/>
                <a:gd name="connsiteY12" fmla="*/ 21431 h 481012"/>
                <a:gd name="connsiteX13" fmla="*/ 457200 w 750093"/>
                <a:gd name="connsiteY13" fmla="*/ 40481 h 481012"/>
                <a:gd name="connsiteX14" fmla="*/ 304800 w 750093"/>
                <a:gd name="connsiteY14" fmla="*/ 61912 h 481012"/>
                <a:gd name="connsiteX15" fmla="*/ 180975 w 750093"/>
                <a:gd name="connsiteY15" fmla="*/ 88106 h 481012"/>
                <a:gd name="connsiteX16" fmla="*/ 85725 w 750093"/>
                <a:gd name="connsiteY16" fmla="*/ 135731 h 481012"/>
                <a:gd name="connsiteX17" fmla="*/ 28575 w 750093"/>
                <a:gd name="connsiteY17" fmla="*/ 190500 h 481012"/>
                <a:gd name="connsiteX18" fmla="*/ 0 w 750093"/>
                <a:gd name="connsiteY18" fmla="*/ 254794 h 481012"/>
                <a:gd name="connsiteX19" fmla="*/ 4762 w 750093"/>
                <a:gd name="connsiteY19" fmla="*/ 323850 h 481012"/>
                <a:gd name="connsiteX20" fmla="*/ 33337 w 750093"/>
                <a:gd name="connsiteY20" fmla="*/ 481012 h 481012"/>
                <a:gd name="connsiteX21" fmla="*/ 38100 w 750093"/>
                <a:gd name="connsiteY21" fmla="*/ 428625 h 481012"/>
                <a:gd name="connsiteX0" fmla="*/ 38100 w 753204"/>
                <a:gd name="connsiteY0" fmla="*/ 429006 h 481393"/>
                <a:gd name="connsiteX1" fmla="*/ 23812 w 753204"/>
                <a:gd name="connsiteY1" fmla="*/ 343281 h 481393"/>
                <a:gd name="connsiteX2" fmla="*/ 23812 w 753204"/>
                <a:gd name="connsiteY2" fmla="*/ 276606 h 481393"/>
                <a:gd name="connsiteX3" fmla="*/ 47625 w 753204"/>
                <a:gd name="connsiteY3" fmla="*/ 219455 h 481393"/>
                <a:gd name="connsiteX4" fmla="*/ 95250 w 753204"/>
                <a:gd name="connsiteY4" fmla="*/ 181356 h 481393"/>
                <a:gd name="connsiteX5" fmla="*/ 154781 w 753204"/>
                <a:gd name="connsiteY5" fmla="*/ 148018 h 481393"/>
                <a:gd name="connsiteX6" fmla="*/ 259556 w 753204"/>
                <a:gd name="connsiteY6" fmla="*/ 112300 h 481393"/>
                <a:gd name="connsiteX7" fmla="*/ 390525 w 753204"/>
                <a:gd name="connsiteY7" fmla="*/ 88487 h 481393"/>
                <a:gd name="connsiteX8" fmla="*/ 533400 w 753204"/>
                <a:gd name="connsiteY8" fmla="*/ 67056 h 481393"/>
                <a:gd name="connsiteX9" fmla="*/ 676275 w 753204"/>
                <a:gd name="connsiteY9" fmla="*/ 48006 h 481393"/>
                <a:gd name="connsiteX10" fmla="*/ 700087 w 753204"/>
                <a:gd name="connsiteY10" fmla="*/ 40862 h 481393"/>
                <a:gd name="connsiteX11" fmla="*/ 750093 w 753204"/>
                <a:gd name="connsiteY11" fmla="*/ 381 h 481393"/>
                <a:gd name="connsiteX12" fmla="*/ 604837 w 753204"/>
                <a:gd name="connsiteY12" fmla="*/ 21812 h 481393"/>
                <a:gd name="connsiteX13" fmla="*/ 457200 w 753204"/>
                <a:gd name="connsiteY13" fmla="*/ 40862 h 481393"/>
                <a:gd name="connsiteX14" fmla="*/ 304800 w 753204"/>
                <a:gd name="connsiteY14" fmla="*/ 62293 h 481393"/>
                <a:gd name="connsiteX15" fmla="*/ 180975 w 753204"/>
                <a:gd name="connsiteY15" fmla="*/ 88487 h 481393"/>
                <a:gd name="connsiteX16" fmla="*/ 85725 w 753204"/>
                <a:gd name="connsiteY16" fmla="*/ 136112 h 481393"/>
                <a:gd name="connsiteX17" fmla="*/ 28575 w 753204"/>
                <a:gd name="connsiteY17" fmla="*/ 190881 h 481393"/>
                <a:gd name="connsiteX18" fmla="*/ 0 w 753204"/>
                <a:gd name="connsiteY18" fmla="*/ 255175 h 481393"/>
                <a:gd name="connsiteX19" fmla="*/ 4762 w 753204"/>
                <a:gd name="connsiteY19" fmla="*/ 324231 h 481393"/>
                <a:gd name="connsiteX20" fmla="*/ 33337 w 753204"/>
                <a:gd name="connsiteY20" fmla="*/ 481393 h 481393"/>
                <a:gd name="connsiteX21" fmla="*/ 38100 w 753204"/>
                <a:gd name="connsiteY21" fmla="*/ 429006 h 481393"/>
                <a:gd name="connsiteX0" fmla="*/ 38100 w 721452"/>
                <a:gd name="connsiteY0" fmla="*/ 422012 h 474399"/>
                <a:gd name="connsiteX1" fmla="*/ 23812 w 721452"/>
                <a:gd name="connsiteY1" fmla="*/ 336287 h 474399"/>
                <a:gd name="connsiteX2" fmla="*/ 23812 w 721452"/>
                <a:gd name="connsiteY2" fmla="*/ 269612 h 474399"/>
                <a:gd name="connsiteX3" fmla="*/ 47625 w 721452"/>
                <a:gd name="connsiteY3" fmla="*/ 212461 h 474399"/>
                <a:gd name="connsiteX4" fmla="*/ 95250 w 721452"/>
                <a:gd name="connsiteY4" fmla="*/ 174362 h 474399"/>
                <a:gd name="connsiteX5" fmla="*/ 154781 w 721452"/>
                <a:gd name="connsiteY5" fmla="*/ 141024 h 474399"/>
                <a:gd name="connsiteX6" fmla="*/ 259556 w 721452"/>
                <a:gd name="connsiteY6" fmla="*/ 105306 h 474399"/>
                <a:gd name="connsiteX7" fmla="*/ 390525 w 721452"/>
                <a:gd name="connsiteY7" fmla="*/ 81493 h 474399"/>
                <a:gd name="connsiteX8" fmla="*/ 533400 w 721452"/>
                <a:gd name="connsiteY8" fmla="*/ 60062 h 474399"/>
                <a:gd name="connsiteX9" fmla="*/ 676275 w 721452"/>
                <a:gd name="connsiteY9" fmla="*/ 41012 h 474399"/>
                <a:gd name="connsiteX10" fmla="*/ 700087 w 721452"/>
                <a:gd name="connsiteY10" fmla="*/ 33868 h 474399"/>
                <a:gd name="connsiteX11" fmla="*/ 714374 w 721452"/>
                <a:gd name="connsiteY11" fmla="*/ 530 h 474399"/>
                <a:gd name="connsiteX12" fmla="*/ 604837 w 721452"/>
                <a:gd name="connsiteY12" fmla="*/ 14818 h 474399"/>
                <a:gd name="connsiteX13" fmla="*/ 457200 w 721452"/>
                <a:gd name="connsiteY13" fmla="*/ 33868 h 474399"/>
                <a:gd name="connsiteX14" fmla="*/ 304800 w 721452"/>
                <a:gd name="connsiteY14" fmla="*/ 55299 h 474399"/>
                <a:gd name="connsiteX15" fmla="*/ 180975 w 721452"/>
                <a:gd name="connsiteY15" fmla="*/ 81493 h 474399"/>
                <a:gd name="connsiteX16" fmla="*/ 85725 w 721452"/>
                <a:gd name="connsiteY16" fmla="*/ 129118 h 474399"/>
                <a:gd name="connsiteX17" fmla="*/ 28575 w 721452"/>
                <a:gd name="connsiteY17" fmla="*/ 183887 h 474399"/>
                <a:gd name="connsiteX18" fmla="*/ 0 w 721452"/>
                <a:gd name="connsiteY18" fmla="*/ 248181 h 474399"/>
                <a:gd name="connsiteX19" fmla="*/ 4762 w 721452"/>
                <a:gd name="connsiteY19" fmla="*/ 317237 h 474399"/>
                <a:gd name="connsiteX20" fmla="*/ 33337 w 721452"/>
                <a:gd name="connsiteY20" fmla="*/ 474399 h 474399"/>
                <a:gd name="connsiteX21" fmla="*/ 38100 w 721452"/>
                <a:gd name="connsiteY21" fmla="*/ 422012 h 474399"/>
                <a:gd name="connsiteX0" fmla="*/ 38100 w 714889"/>
                <a:gd name="connsiteY0" fmla="*/ 424328 h 476715"/>
                <a:gd name="connsiteX1" fmla="*/ 23812 w 714889"/>
                <a:gd name="connsiteY1" fmla="*/ 338603 h 476715"/>
                <a:gd name="connsiteX2" fmla="*/ 23812 w 714889"/>
                <a:gd name="connsiteY2" fmla="*/ 271928 h 476715"/>
                <a:gd name="connsiteX3" fmla="*/ 47625 w 714889"/>
                <a:gd name="connsiteY3" fmla="*/ 214777 h 476715"/>
                <a:gd name="connsiteX4" fmla="*/ 95250 w 714889"/>
                <a:gd name="connsiteY4" fmla="*/ 176678 h 476715"/>
                <a:gd name="connsiteX5" fmla="*/ 154781 w 714889"/>
                <a:gd name="connsiteY5" fmla="*/ 143340 h 476715"/>
                <a:gd name="connsiteX6" fmla="*/ 259556 w 714889"/>
                <a:gd name="connsiteY6" fmla="*/ 107622 h 476715"/>
                <a:gd name="connsiteX7" fmla="*/ 390525 w 714889"/>
                <a:gd name="connsiteY7" fmla="*/ 83809 h 476715"/>
                <a:gd name="connsiteX8" fmla="*/ 533400 w 714889"/>
                <a:gd name="connsiteY8" fmla="*/ 62378 h 476715"/>
                <a:gd name="connsiteX9" fmla="*/ 676275 w 714889"/>
                <a:gd name="connsiteY9" fmla="*/ 43328 h 476715"/>
                <a:gd name="connsiteX10" fmla="*/ 700087 w 714889"/>
                <a:gd name="connsiteY10" fmla="*/ 36184 h 476715"/>
                <a:gd name="connsiteX11" fmla="*/ 704849 w 714889"/>
                <a:gd name="connsiteY11" fmla="*/ 465 h 476715"/>
                <a:gd name="connsiteX12" fmla="*/ 604837 w 714889"/>
                <a:gd name="connsiteY12" fmla="*/ 17134 h 476715"/>
                <a:gd name="connsiteX13" fmla="*/ 457200 w 714889"/>
                <a:gd name="connsiteY13" fmla="*/ 36184 h 476715"/>
                <a:gd name="connsiteX14" fmla="*/ 304800 w 714889"/>
                <a:gd name="connsiteY14" fmla="*/ 57615 h 476715"/>
                <a:gd name="connsiteX15" fmla="*/ 180975 w 714889"/>
                <a:gd name="connsiteY15" fmla="*/ 83809 h 476715"/>
                <a:gd name="connsiteX16" fmla="*/ 85725 w 714889"/>
                <a:gd name="connsiteY16" fmla="*/ 131434 h 476715"/>
                <a:gd name="connsiteX17" fmla="*/ 28575 w 714889"/>
                <a:gd name="connsiteY17" fmla="*/ 186203 h 476715"/>
                <a:gd name="connsiteX18" fmla="*/ 0 w 714889"/>
                <a:gd name="connsiteY18" fmla="*/ 250497 h 476715"/>
                <a:gd name="connsiteX19" fmla="*/ 4762 w 714889"/>
                <a:gd name="connsiteY19" fmla="*/ 319553 h 476715"/>
                <a:gd name="connsiteX20" fmla="*/ 33337 w 714889"/>
                <a:gd name="connsiteY20" fmla="*/ 476715 h 476715"/>
                <a:gd name="connsiteX21" fmla="*/ 38100 w 714889"/>
                <a:gd name="connsiteY21" fmla="*/ 424328 h 476715"/>
                <a:gd name="connsiteX0" fmla="*/ 38100 w 708082"/>
                <a:gd name="connsiteY0" fmla="*/ 428834 h 481221"/>
                <a:gd name="connsiteX1" fmla="*/ 23812 w 708082"/>
                <a:gd name="connsiteY1" fmla="*/ 343109 h 481221"/>
                <a:gd name="connsiteX2" fmla="*/ 23812 w 708082"/>
                <a:gd name="connsiteY2" fmla="*/ 276434 h 481221"/>
                <a:gd name="connsiteX3" fmla="*/ 47625 w 708082"/>
                <a:gd name="connsiteY3" fmla="*/ 219283 h 481221"/>
                <a:gd name="connsiteX4" fmla="*/ 95250 w 708082"/>
                <a:gd name="connsiteY4" fmla="*/ 181184 h 481221"/>
                <a:gd name="connsiteX5" fmla="*/ 154781 w 708082"/>
                <a:gd name="connsiteY5" fmla="*/ 147846 h 481221"/>
                <a:gd name="connsiteX6" fmla="*/ 259556 w 708082"/>
                <a:gd name="connsiteY6" fmla="*/ 112128 h 481221"/>
                <a:gd name="connsiteX7" fmla="*/ 390525 w 708082"/>
                <a:gd name="connsiteY7" fmla="*/ 88315 h 481221"/>
                <a:gd name="connsiteX8" fmla="*/ 533400 w 708082"/>
                <a:gd name="connsiteY8" fmla="*/ 66884 h 481221"/>
                <a:gd name="connsiteX9" fmla="*/ 676275 w 708082"/>
                <a:gd name="connsiteY9" fmla="*/ 47834 h 481221"/>
                <a:gd name="connsiteX10" fmla="*/ 700087 w 708082"/>
                <a:gd name="connsiteY10" fmla="*/ 40690 h 481221"/>
                <a:gd name="connsiteX11" fmla="*/ 704849 w 708082"/>
                <a:gd name="connsiteY11" fmla="*/ 4971 h 481221"/>
                <a:gd name="connsiteX12" fmla="*/ 604837 w 708082"/>
                <a:gd name="connsiteY12" fmla="*/ 21640 h 481221"/>
                <a:gd name="connsiteX13" fmla="*/ 457200 w 708082"/>
                <a:gd name="connsiteY13" fmla="*/ 40690 h 481221"/>
                <a:gd name="connsiteX14" fmla="*/ 304800 w 708082"/>
                <a:gd name="connsiteY14" fmla="*/ 62121 h 481221"/>
                <a:gd name="connsiteX15" fmla="*/ 180975 w 708082"/>
                <a:gd name="connsiteY15" fmla="*/ 88315 h 481221"/>
                <a:gd name="connsiteX16" fmla="*/ 85725 w 708082"/>
                <a:gd name="connsiteY16" fmla="*/ 135940 h 481221"/>
                <a:gd name="connsiteX17" fmla="*/ 28575 w 708082"/>
                <a:gd name="connsiteY17" fmla="*/ 190709 h 481221"/>
                <a:gd name="connsiteX18" fmla="*/ 0 w 708082"/>
                <a:gd name="connsiteY18" fmla="*/ 255003 h 481221"/>
                <a:gd name="connsiteX19" fmla="*/ 4762 w 708082"/>
                <a:gd name="connsiteY19" fmla="*/ 324059 h 481221"/>
                <a:gd name="connsiteX20" fmla="*/ 33337 w 708082"/>
                <a:gd name="connsiteY20" fmla="*/ 481221 h 481221"/>
                <a:gd name="connsiteX21" fmla="*/ 38100 w 708082"/>
                <a:gd name="connsiteY21" fmla="*/ 428834 h 481221"/>
                <a:gd name="connsiteX0" fmla="*/ 38100 w 714672"/>
                <a:gd name="connsiteY0" fmla="*/ 423917 h 476304"/>
                <a:gd name="connsiteX1" fmla="*/ 23812 w 714672"/>
                <a:gd name="connsiteY1" fmla="*/ 338192 h 476304"/>
                <a:gd name="connsiteX2" fmla="*/ 23812 w 714672"/>
                <a:gd name="connsiteY2" fmla="*/ 271517 h 476304"/>
                <a:gd name="connsiteX3" fmla="*/ 47625 w 714672"/>
                <a:gd name="connsiteY3" fmla="*/ 214366 h 476304"/>
                <a:gd name="connsiteX4" fmla="*/ 95250 w 714672"/>
                <a:gd name="connsiteY4" fmla="*/ 176267 h 476304"/>
                <a:gd name="connsiteX5" fmla="*/ 154781 w 714672"/>
                <a:gd name="connsiteY5" fmla="*/ 142929 h 476304"/>
                <a:gd name="connsiteX6" fmla="*/ 259556 w 714672"/>
                <a:gd name="connsiteY6" fmla="*/ 107211 h 476304"/>
                <a:gd name="connsiteX7" fmla="*/ 390525 w 714672"/>
                <a:gd name="connsiteY7" fmla="*/ 83398 h 476304"/>
                <a:gd name="connsiteX8" fmla="*/ 533400 w 714672"/>
                <a:gd name="connsiteY8" fmla="*/ 61967 h 476304"/>
                <a:gd name="connsiteX9" fmla="*/ 676275 w 714672"/>
                <a:gd name="connsiteY9" fmla="*/ 42917 h 476304"/>
                <a:gd name="connsiteX10" fmla="*/ 700087 w 714672"/>
                <a:gd name="connsiteY10" fmla="*/ 35773 h 476304"/>
                <a:gd name="connsiteX11" fmla="*/ 704849 w 714672"/>
                <a:gd name="connsiteY11" fmla="*/ 54 h 476304"/>
                <a:gd name="connsiteX12" fmla="*/ 604837 w 714672"/>
                <a:gd name="connsiteY12" fmla="*/ 16723 h 476304"/>
                <a:gd name="connsiteX13" fmla="*/ 457200 w 714672"/>
                <a:gd name="connsiteY13" fmla="*/ 35773 h 476304"/>
                <a:gd name="connsiteX14" fmla="*/ 304800 w 714672"/>
                <a:gd name="connsiteY14" fmla="*/ 57204 h 476304"/>
                <a:gd name="connsiteX15" fmla="*/ 180975 w 714672"/>
                <a:gd name="connsiteY15" fmla="*/ 83398 h 476304"/>
                <a:gd name="connsiteX16" fmla="*/ 85725 w 714672"/>
                <a:gd name="connsiteY16" fmla="*/ 131023 h 476304"/>
                <a:gd name="connsiteX17" fmla="*/ 28575 w 714672"/>
                <a:gd name="connsiteY17" fmla="*/ 185792 h 476304"/>
                <a:gd name="connsiteX18" fmla="*/ 0 w 714672"/>
                <a:gd name="connsiteY18" fmla="*/ 250086 h 476304"/>
                <a:gd name="connsiteX19" fmla="*/ 4762 w 714672"/>
                <a:gd name="connsiteY19" fmla="*/ 319142 h 476304"/>
                <a:gd name="connsiteX20" fmla="*/ 33337 w 714672"/>
                <a:gd name="connsiteY20" fmla="*/ 476304 h 476304"/>
                <a:gd name="connsiteX21" fmla="*/ 38100 w 714672"/>
                <a:gd name="connsiteY21" fmla="*/ 423917 h 476304"/>
                <a:gd name="connsiteX0" fmla="*/ 38100 w 710072"/>
                <a:gd name="connsiteY0" fmla="*/ 423917 h 476304"/>
                <a:gd name="connsiteX1" fmla="*/ 23812 w 710072"/>
                <a:gd name="connsiteY1" fmla="*/ 338192 h 476304"/>
                <a:gd name="connsiteX2" fmla="*/ 23812 w 710072"/>
                <a:gd name="connsiteY2" fmla="*/ 271517 h 476304"/>
                <a:gd name="connsiteX3" fmla="*/ 47625 w 710072"/>
                <a:gd name="connsiteY3" fmla="*/ 214366 h 476304"/>
                <a:gd name="connsiteX4" fmla="*/ 95250 w 710072"/>
                <a:gd name="connsiteY4" fmla="*/ 176267 h 476304"/>
                <a:gd name="connsiteX5" fmla="*/ 154781 w 710072"/>
                <a:gd name="connsiteY5" fmla="*/ 142929 h 476304"/>
                <a:gd name="connsiteX6" fmla="*/ 259556 w 710072"/>
                <a:gd name="connsiteY6" fmla="*/ 107211 h 476304"/>
                <a:gd name="connsiteX7" fmla="*/ 390525 w 710072"/>
                <a:gd name="connsiteY7" fmla="*/ 83398 h 476304"/>
                <a:gd name="connsiteX8" fmla="*/ 533400 w 710072"/>
                <a:gd name="connsiteY8" fmla="*/ 61967 h 476304"/>
                <a:gd name="connsiteX9" fmla="*/ 676275 w 710072"/>
                <a:gd name="connsiteY9" fmla="*/ 42917 h 476304"/>
                <a:gd name="connsiteX10" fmla="*/ 700087 w 710072"/>
                <a:gd name="connsiteY10" fmla="*/ 35773 h 476304"/>
                <a:gd name="connsiteX11" fmla="*/ 704849 w 710072"/>
                <a:gd name="connsiteY11" fmla="*/ 54 h 476304"/>
                <a:gd name="connsiteX12" fmla="*/ 604837 w 710072"/>
                <a:gd name="connsiteY12" fmla="*/ 16723 h 476304"/>
                <a:gd name="connsiteX13" fmla="*/ 457200 w 710072"/>
                <a:gd name="connsiteY13" fmla="*/ 35773 h 476304"/>
                <a:gd name="connsiteX14" fmla="*/ 304800 w 710072"/>
                <a:gd name="connsiteY14" fmla="*/ 57204 h 476304"/>
                <a:gd name="connsiteX15" fmla="*/ 180975 w 710072"/>
                <a:gd name="connsiteY15" fmla="*/ 83398 h 476304"/>
                <a:gd name="connsiteX16" fmla="*/ 85725 w 710072"/>
                <a:gd name="connsiteY16" fmla="*/ 131023 h 476304"/>
                <a:gd name="connsiteX17" fmla="*/ 28575 w 710072"/>
                <a:gd name="connsiteY17" fmla="*/ 185792 h 476304"/>
                <a:gd name="connsiteX18" fmla="*/ 0 w 710072"/>
                <a:gd name="connsiteY18" fmla="*/ 250086 h 476304"/>
                <a:gd name="connsiteX19" fmla="*/ 4762 w 710072"/>
                <a:gd name="connsiteY19" fmla="*/ 319142 h 476304"/>
                <a:gd name="connsiteX20" fmla="*/ 33337 w 710072"/>
                <a:gd name="connsiteY20" fmla="*/ 476304 h 476304"/>
                <a:gd name="connsiteX21" fmla="*/ 38100 w 710072"/>
                <a:gd name="connsiteY21" fmla="*/ 423917 h 476304"/>
                <a:gd name="connsiteX0" fmla="*/ 38100 w 710072"/>
                <a:gd name="connsiteY0" fmla="*/ 423917 h 476304"/>
                <a:gd name="connsiteX1" fmla="*/ 23812 w 710072"/>
                <a:gd name="connsiteY1" fmla="*/ 338192 h 476304"/>
                <a:gd name="connsiteX2" fmla="*/ 23812 w 710072"/>
                <a:gd name="connsiteY2" fmla="*/ 271517 h 476304"/>
                <a:gd name="connsiteX3" fmla="*/ 47625 w 710072"/>
                <a:gd name="connsiteY3" fmla="*/ 214366 h 476304"/>
                <a:gd name="connsiteX4" fmla="*/ 95250 w 710072"/>
                <a:gd name="connsiteY4" fmla="*/ 176267 h 476304"/>
                <a:gd name="connsiteX5" fmla="*/ 154781 w 710072"/>
                <a:gd name="connsiteY5" fmla="*/ 142929 h 476304"/>
                <a:gd name="connsiteX6" fmla="*/ 259556 w 710072"/>
                <a:gd name="connsiteY6" fmla="*/ 107211 h 476304"/>
                <a:gd name="connsiteX7" fmla="*/ 390525 w 710072"/>
                <a:gd name="connsiteY7" fmla="*/ 83398 h 476304"/>
                <a:gd name="connsiteX8" fmla="*/ 533400 w 710072"/>
                <a:gd name="connsiteY8" fmla="*/ 61967 h 476304"/>
                <a:gd name="connsiteX9" fmla="*/ 623887 w 710072"/>
                <a:gd name="connsiteY9" fmla="*/ 50061 h 476304"/>
                <a:gd name="connsiteX10" fmla="*/ 700087 w 710072"/>
                <a:gd name="connsiteY10" fmla="*/ 35773 h 476304"/>
                <a:gd name="connsiteX11" fmla="*/ 704849 w 710072"/>
                <a:gd name="connsiteY11" fmla="*/ 54 h 476304"/>
                <a:gd name="connsiteX12" fmla="*/ 604837 w 710072"/>
                <a:gd name="connsiteY12" fmla="*/ 16723 h 476304"/>
                <a:gd name="connsiteX13" fmla="*/ 457200 w 710072"/>
                <a:gd name="connsiteY13" fmla="*/ 35773 h 476304"/>
                <a:gd name="connsiteX14" fmla="*/ 304800 w 710072"/>
                <a:gd name="connsiteY14" fmla="*/ 57204 h 476304"/>
                <a:gd name="connsiteX15" fmla="*/ 180975 w 710072"/>
                <a:gd name="connsiteY15" fmla="*/ 83398 h 476304"/>
                <a:gd name="connsiteX16" fmla="*/ 85725 w 710072"/>
                <a:gd name="connsiteY16" fmla="*/ 131023 h 476304"/>
                <a:gd name="connsiteX17" fmla="*/ 28575 w 710072"/>
                <a:gd name="connsiteY17" fmla="*/ 185792 h 476304"/>
                <a:gd name="connsiteX18" fmla="*/ 0 w 710072"/>
                <a:gd name="connsiteY18" fmla="*/ 250086 h 476304"/>
                <a:gd name="connsiteX19" fmla="*/ 4762 w 710072"/>
                <a:gd name="connsiteY19" fmla="*/ 319142 h 476304"/>
                <a:gd name="connsiteX20" fmla="*/ 33337 w 710072"/>
                <a:gd name="connsiteY20" fmla="*/ 476304 h 476304"/>
                <a:gd name="connsiteX21" fmla="*/ 38100 w 710072"/>
                <a:gd name="connsiteY21" fmla="*/ 423917 h 476304"/>
                <a:gd name="connsiteX0" fmla="*/ 38100 w 711223"/>
                <a:gd name="connsiteY0" fmla="*/ 424328 h 476715"/>
                <a:gd name="connsiteX1" fmla="*/ 23812 w 711223"/>
                <a:gd name="connsiteY1" fmla="*/ 338603 h 476715"/>
                <a:gd name="connsiteX2" fmla="*/ 23812 w 711223"/>
                <a:gd name="connsiteY2" fmla="*/ 271928 h 476715"/>
                <a:gd name="connsiteX3" fmla="*/ 47625 w 711223"/>
                <a:gd name="connsiteY3" fmla="*/ 214777 h 476715"/>
                <a:gd name="connsiteX4" fmla="*/ 95250 w 711223"/>
                <a:gd name="connsiteY4" fmla="*/ 176678 h 476715"/>
                <a:gd name="connsiteX5" fmla="*/ 154781 w 711223"/>
                <a:gd name="connsiteY5" fmla="*/ 143340 h 476715"/>
                <a:gd name="connsiteX6" fmla="*/ 259556 w 711223"/>
                <a:gd name="connsiteY6" fmla="*/ 107622 h 476715"/>
                <a:gd name="connsiteX7" fmla="*/ 390525 w 711223"/>
                <a:gd name="connsiteY7" fmla="*/ 83809 h 476715"/>
                <a:gd name="connsiteX8" fmla="*/ 533400 w 711223"/>
                <a:gd name="connsiteY8" fmla="*/ 62378 h 476715"/>
                <a:gd name="connsiteX9" fmla="*/ 623887 w 711223"/>
                <a:gd name="connsiteY9" fmla="*/ 50472 h 476715"/>
                <a:gd name="connsiteX10" fmla="*/ 690562 w 711223"/>
                <a:gd name="connsiteY10" fmla="*/ 36184 h 476715"/>
                <a:gd name="connsiteX11" fmla="*/ 704849 w 711223"/>
                <a:gd name="connsiteY11" fmla="*/ 465 h 476715"/>
                <a:gd name="connsiteX12" fmla="*/ 604837 w 711223"/>
                <a:gd name="connsiteY12" fmla="*/ 17134 h 476715"/>
                <a:gd name="connsiteX13" fmla="*/ 457200 w 711223"/>
                <a:gd name="connsiteY13" fmla="*/ 36184 h 476715"/>
                <a:gd name="connsiteX14" fmla="*/ 304800 w 711223"/>
                <a:gd name="connsiteY14" fmla="*/ 57615 h 476715"/>
                <a:gd name="connsiteX15" fmla="*/ 180975 w 711223"/>
                <a:gd name="connsiteY15" fmla="*/ 83809 h 476715"/>
                <a:gd name="connsiteX16" fmla="*/ 85725 w 711223"/>
                <a:gd name="connsiteY16" fmla="*/ 131434 h 476715"/>
                <a:gd name="connsiteX17" fmla="*/ 28575 w 711223"/>
                <a:gd name="connsiteY17" fmla="*/ 186203 h 476715"/>
                <a:gd name="connsiteX18" fmla="*/ 0 w 711223"/>
                <a:gd name="connsiteY18" fmla="*/ 250497 h 476715"/>
                <a:gd name="connsiteX19" fmla="*/ 4762 w 711223"/>
                <a:gd name="connsiteY19" fmla="*/ 319553 h 476715"/>
                <a:gd name="connsiteX20" fmla="*/ 33337 w 711223"/>
                <a:gd name="connsiteY20" fmla="*/ 476715 h 476715"/>
                <a:gd name="connsiteX21" fmla="*/ 38100 w 711223"/>
                <a:gd name="connsiteY21" fmla="*/ 424328 h 476715"/>
                <a:gd name="connsiteX0" fmla="*/ 38100 w 703377"/>
                <a:gd name="connsiteY0" fmla="*/ 417449 h 469836"/>
                <a:gd name="connsiteX1" fmla="*/ 23812 w 703377"/>
                <a:gd name="connsiteY1" fmla="*/ 331724 h 469836"/>
                <a:gd name="connsiteX2" fmla="*/ 23812 w 703377"/>
                <a:gd name="connsiteY2" fmla="*/ 265049 h 469836"/>
                <a:gd name="connsiteX3" fmla="*/ 47625 w 703377"/>
                <a:gd name="connsiteY3" fmla="*/ 207898 h 469836"/>
                <a:gd name="connsiteX4" fmla="*/ 95250 w 703377"/>
                <a:gd name="connsiteY4" fmla="*/ 169799 h 469836"/>
                <a:gd name="connsiteX5" fmla="*/ 154781 w 703377"/>
                <a:gd name="connsiteY5" fmla="*/ 136461 h 469836"/>
                <a:gd name="connsiteX6" fmla="*/ 259556 w 703377"/>
                <a:gd name="connsiteY6" fmla="*/ 100743 h 469836"/>
                <a:gd name="connsiteX7" fmla="*/ 390525 w 703377"/>
                <a:gd name="connsiteY7" fmla="*/ 76930 h 469836"/>
                <a:gd name="connsiteX8" fmla="*/ 533400 w 703377"/>
                <a:gd name="connsiteY8" fmla="*/ 55499 h 469836"/>
                <a:gd name="connsiteX9" fmla="*/ 623887 w 703377"/>
                <a:gd name="connsiteY9" fmla="*/ 43593 h 469836"/>
                <a:gd name="connsiteX10" fmla="*/ 690562 w 703377"/>
                <a:gd name="connsiteY10" fmla="*/ 29305 h 469836"/>
                <a:gd name="connsiteX11" fmla="*/ 692942 w 703377"/>
                <a:gd name="connsiteY11" fmla="*/ 730 h 469836"/>
                <a:gd name="connsiteX12" fmla="*/ 604837 w 703377"/>
                <a:gd name="connsiteY12" fmla="*/ 10255 h 469836"/>
                <a:gd name="connsiteX13" fmla="*/ 457200 w 703377"/>
                <a:gd name="connsiteY13" fmla="*/ 29305 h 469836"/>
                <a:gd name="connsiteX14" fmla="*/ 304800 w 703377"/>
                <a:gd name="connsiteY14" fmla="*/ 50736 h 469836"/>
                <a:gd name="connsiteX15" fmla="*/ 180975 w 703377"/>
                <a:gd name="connsiteY15" fmla="*/ 76930 h 469836"/>
                <a:gd name="connsiteX16" fmla="*/ 85725 w 703377"/>
                <a:gd name="connsiteY16" fmla="*/ 124555 h 469836"/>
                <a:gd name="connsiteX17" fmla="*/ 28575 w 703377"/>
                <a:gd name="connsiteY17" fmla="*/ 179324 h 469836"/>
                <a:gd name="connsiteX18" fmla="*/ 0 w 703377"/>
                <a:gd name="connsiteY18" fmla="*/ 243618 h 469836"/>
                <a:gd name="connsiteX19" fmla="*/ 4762 w 703377"/>
                <a:gd name="connsiteY19" fmla="*/ 312674 h 469836"/>
                <a:gd name="connsiteX20" fmla="*/ 33337 w 703377"/>
                <a:gd name="connsiteY20" fmla="*/ 469836 h 469836"/>
                <a:gd name="connsiteX21" fmla="*/ 38100 w 703377"/>
                <a:gd name="connsiteY21" fmla="*/ 417449 h 469836"/>
                <a:gd name="connsiteX0" fmla="*/ 38100 w 698061"/>
                <a:gd name="connsiteY0" fmla="*/ 421928 h 474315"/>
                <a:gd name="connsiteX1" fmla="*/ 23812 w 698061"/>
                <a:gd name="connsiteY1" fmla="*/ 336203 h 474315"/>
                <a:gd name="connsiteX2" fmla="*/ 23812 w 698061"/>
                <a:gd name="connsiteY2" fmla="*/ 269528 h 474315"/>
                <a:gd name="connsiteX3" fmla="*/ 47625 w 698061"/>
                <a:gd name="connsiteY3" fmla="*/ 212377 h 474315"/>
                <a:gd name="connsiteX4" fmla="*/ 95250 w 698061"/>
                <a:gd name="connsiteY4" fmla="*/ 174278 h 474315"/>
                <a:gd name="connsiteX5" fmla="*/ 154781 w 698061"/>
                <a:gd name="connsiteY5" fmla="*/ 140940 h 474315"/>
                <a:gd name="connsiteX6" fmla="*/ 259556 w 698061"/>
                <a:gd name="connsiteY6" fmla="*/ 105222 h 474315"/>
                <a:gd name="connsiteX7" fmla="*/ 390525 w 698061"/>
                <a:gd name="connsiteY7" fmla="*/ 81409 h 474315"/>
                <a:gd name="connsiteX8" fmla="*/ 533400 w 698061"/>
                <a:gd name="connsiteY8" fmla="*/ 59978 h 474315"/>
                <a:gd name="connsiteX9" fmla="*/ 623887 w 698061"/>
                <a:gd name="connsiteY9" fmla="*/ 48072 h 474315"/>
                <a:gd name="connsiteX10" fmla="*/ 690562 w 698061"/>
                <a:gd name="connsiteY10" fmla="*/ 33784 h 474315"/>
                <a:gd name="connsiteX11" fmla="*/ 692942 w 698061"/>
                <a:gd name="connsiteY11" fmla="*/ 5209 h 474315"/>
                <a:gd name="connsiteX12" fmla="*/ 604837 w 698061"/>
                <a:gd name="connsiteY12" fmla="*/ 14734 h 474315"/>
                <a:gd name="connsiteX13" fmla="*/ 457200 w 698061"/>
                <a:gd name="connsiteY13" fmla="*/ 33784 h 474315"/>
                <a:gd name="connsiteX14" fmla="*/ 304800 w 698061"/>
                <a:gd name="connsiteY14" fmla="*/ 55215 h 474315"/>
                <a:gd name="connsiteX15" fmla="*/ 180975 w 698061"/>
                <a:gd name="connsiteY15" fmla="*/ 81409 h 474315"/>
                <a:gd name="connsiteX16" fmla="*/ 85725 w 698061"/>
                <a:gd name="connsiteY16" fmla="*/ 129034 h 474315"/>
                <a:gd name="connsiteX17" fmla="*/ 28575 w 698061"/>
                <a:gd name="connsiteY17" fmla="*/ 183803 h 474315"/>
                <a:gd name="connsiteX18" fmla="*/ 0 w 698061"/>
                <a:gd name="connsiteY18" fmla="*/ 248097 h 474315"/>
                <a:gd name="connsiteX19" fmla="*/ 4762 w 698061"/>
                <a:gd name="connsiteY19" fmla="*/ 317153 h 474315"/>
                <a:gd name="connsiteX20" fmla="*/ 33337 w 698061"/>
                <a:gd name="connsiteY20" fmla="*/ 474315 h 474315"/>
                <a:gd name="connsiteX21" fmla="*/ 38100 w 698061"/>
                <a:gd name="connsiteY21" fmla="*/ 421928 h 474315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23812 w 697285"/>
                <a:gd name="connsiteY2" fmla="*/ 265607 h 470394"/>
                <a:gd name="connsiteX3" fmla="*/ 47625 w 697285"/>
                <a:gd name="connsiteY3" fmla="*/ 208456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23812 w 697285"/>
                <a:gd name="connsiteY2" fmla="*/ 265607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45244 w 697285"/>
                <a:gd name="connsiteY1" fmla="*/ 260845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66675 w 697285"/>
                <a:gd name="connsiteY0" fmla="*/ 382289 h 470394"/>
                <a:gd name="connsiteX1" fmla="*/ 45244 w 697285"/>
                <a:gd name="connsiteY1" fmla="*/ 260845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66675 w 697285"/>
                <a:gd name="connsiteY21" fmla="*/ 382289 h 470394"/>
                <a:gd name="connsiteX0" fmla="*/ 66675 w 697285"/>
                <a:gd name="connsiteY0" fmla="*/ 382289 h 437056"/>
                <a:gd name="connsiteX1" fmla="*/ 45244 w 697285"/>
                <a:gd name="connsiteY1" fmla="*/ 260845 h 437056"/>
                <a:gd name="connsiteX2" fmla="*/ 45244 w 697285"/>
                <a:gd name="connsiteY2" fmla="*/ 215600 h 437056"/>
                <a:gd name="connsiteX3" fmla="*/ 61913 w 697285"/>
                <a:gd name="connsiteY3" fmla="*/ 187025 h 437056"/>
                <a:gd name="connsiteX4" fmla="*/ 95250 w 697285"/>
                <a:gd name="connsiteY4" fmla="*/ 170357 h 437056"/>
                <a:gd name="connsiteX5" fmla="*/ 154781 w 697285"/>
                <a:gd name="connsiteY5" fmla="*/ 137019 h 437056"/>
                <a:gd name="connsiteX6" fmla="*/ 259556 w 697285"/>
                <a:gd name="connsiteY6" fmla="*/ 101301 h 437056"/>
                <a:gd name="connsiteX7" fmla="*/ 390525 w 697285"/>
                <a:gd name="connsiteY7" fmla="*/ 77488 h 437056"/>
                <a:gd name="connsiteX8" fmla="*/ 533400 w 697285"/>
                <a:gd name="connsiteY8" fmla="*/ 56057 h 437056"/>
                <a:gd name="connsiteX9" fmla="*/ 623887 w 697285"/>
                <a:gd name="connsiteY9" fmla="*/ 44151 h 437056"/>
                <a:gd name="connsiteX10" fmla="*/ 690562 w 697285"/>
                <a:gd name="connsiteY10" fmla="*/ 29863 h 437056"/>
                <a:gd name="connsiteX11" fmla="*/ 692942 w 697285"/>
                <a:gd name="connsiteY11" fmla="*/ 1288 h 437056"/>
                <a:gd name="connsiteX12" fmla="*/ 604837 w 697285"/>
                <a:gd name="connsiteY12" fmla="*/ 10813 h 437056"/>
                <a:gd name="connsiteX13" fmla="*/ 457200 w 697285"/>
                <a:gd name="connsiteY13" fmla="*/ 29863 h 437056"/>
                <a:gd name="connsiteX14" fmla="*/ 304800 w 697285"/>
                <a:gd name="connsiteY14" fmla="*/ 51294 h 437056"/>
                <a:gd name="connsiteX15" fmla="*/ 180975 w 697285"/>
                <a:gd name="connsiteY15" fmla="*/ 77488 h 437056"/>
                <a:gd name="connsiteX16" fmla="*/ 85725 w 697285"/>
                <a:gd name="connsiteY16" fmla="*/ 125113 h 437056"/>
                <a:gd name="connsiteX17" fmla="*/ 28575 w 697285"/>
                <a:gd name="connsiteY17" fmla="*/ 179882 h 437056"/>
                <a:gd name="connsiteX18" fmla="*/ 0 w 697285"/>
                <a:gd name="connsiteY18" fmla="*/ 244176 h 437056"/>
                <a:gd name="connsiteX19" fmla="*/ 4762 w 697285"/>
                <a:gd name="connsiteY19" fmla="*/ 313232 h 437056"/>
                <a:gd name="connsiteX20" fmla="*/ 47625 w 697285"/>
                <a:gd name="connsiteY20" fmla="*/ 437056 h 437056"/>
                <a:gd name="connsiteX21" fmla="*/ 66675 w 697285"/>
                <a:gd name="connsiteY21" fmla="*/ 382289 h 437056"/>
                <a:gd name="connsiteX0" fmla="*/ 66675 w 697285"/>
                <a:gd name="connsiteY0" fmla="*/ 382289 h 437056"/>
                <a:gd name="connsiteX1" fmla="*/ 45244 w 697285"/>
                <a:gd name="connsiteY1" fmla="*/ 260845 h 437056"/>
                <a:gd name="connsiteX2" fmla="*/ 45244 w 697285"/>
                <a:gd name="connsiteY2" fmla="*/ 215600 h 437056"/>
                <a:gd name="connsiteX3" fmla="*/ 61913 w 697285"/>
                <a:gd name="connsiteY3" fmla="*/ 187025 h 437056"/>
                <a:gd name="connsiteX4" fmla="*/ 95250 w 697285"/>
                <a:gd name="connsiteY4" fmla="*/ 170357 h 437056"/>
                <a:gd name="connsiteX5" fmla="*/ 154781 w 697285"/>
                <a:gd name="connsiteY5" fmla="*/ 137019 h 437056"/>
                <a:gd name="connsiteX6" fmla="*/ 259556 w 697285"/>
                <a:gd name="connsiteY6" fmla="*/ 101301 h 437056"/>
                <a:gd name="connsiteX7" fmla="*/ 390525 w 697285"/>
                <a:gd name="connsiteY7" fmla="*/ 77488 h 437056"/>
                <a:gd name="connsiteX8" fmla="*/ 533400 w 697285"/>
                <a:gd name="connsiteY8" fmla="*/ 56057 h 437056"/>
                <a:gd name="connsiteX9" fmla="*/ 623887 w 697285"/>
                <a:gd name="connsiteY9" fmla="*/ 44151 h 437056"/>
                <a:gd name="connsiteX10" fmla="*/ 690562 w 697285"/>
                <a:gd name="connsiteY10" fmla="*/ 29863 h 437056"/>
                <a:gd name="connsiteX11" fmla="*/ 692942 w 697285"/>
                <a:gd name="connsiteY11" fmla="*/ 1288 h 437056"/>
                <a:gd name="connsiteX12" fmla="*/ 604837 w 697285"/>
                <a:gd name="connsiteY12" fmla="*/ 10813 h 437056"/>
                <a:gd name="connsiteX13" fmla="*/ 457200 w 697285"/>
                <a:gd name="connsiteY13" fmla="*/ 29863 h 437056"/>
                <a:gd name="connsiteX14" fmla="*/ 304800 w 697285"/>
                <a:gd name="connsiteY14" fmla="*/ 51294 h 437056"/>
                <a:gd name="connsiteX15" fmla="*/ 180975 w 697285"/>
                <a:gd name="connsiteY15" fmla="*/ 77488 h 437056"/>
                <a:gd name="connsiteX16" fmla="*/ 85725 w 697285"/>
                <a:gd name="connsiteY16" fmla="*/ 125113 h 437056"/>
                <a:gd name="connsiteX17" fmla="*/ 28575 w 697285"/>
                <a:gd name="connsiteY17" fmla="*/ 179882 h 437056"/>
                <a:gd name="connsiteX18" fmla="*/ 0 w 697285"/>
                <a:gd name="connsiteY18" fmla="*/ 244176 h 437056"/>
                <a:gd name="connsiteX19" fmla="*/ 30956 w 697285"/>
                <a:gd name="connsiteY19" fmla="*/ 298944 h 437056"/>
                <a:gd name="connsiteX20" fmla="*/ 47625 w 697285"/>
                <a:gd name="connsiteY20" fmla="*/ 437056 h 437056"/>
                <a:gd name="connsiteX21" fmla="*/ 66675 w 697285"/>
                <a:gd name="connsiteY21" fmla="*/ 382289 h 437056"/>
                <a:gd name="connsiteX0" fmla="*/ 50006 w 680616"/>
                <a:gd name="connsiteY0" fmla="*/ 382289 h 437056"/>
                <a:gd name="connsiteX1" fmla="*/ 28575 w 680616"/>
                <a:gd name="connsiteY1" fmla="*/ 260845 h 437056"/>
                <a:gd name="connsiteX2" fmla="*/ 28575 w 680616"/>
                <a:gd name="connsiteY2" fmla="*/ 215600 h 437056"/>
                <a:gd name="connsiteX3" fmla="*/ 45244 w 680616"/>
                <a:gd name="connsiteY3" fmla="*/ 187025 h 437056"/>
                <a:gd name="connsiteX4" fmla="*/ 78581 w 680616"/>
                <a:gd name="connsiteY4" fmla="*/ 170357 h 437056"/>
                <a:gd name="connsiteX5" fmla="*/ 138112 w 680616"/>
                <a:gd name="connsiteY5" fmla="*/ 137019 h 437056"/>
                <a:gd name="connsiteX6" fmla="*/ 242887 w 680616"/>
                <a:gd name="connsiteY6" fmla="*/ 101301 h 437056"/>
                <a:gd name="connsiteX7" fmla="*/ 373856 w 680616"/>
                <a:gd name="connsiteY7" fmla="*/ 77488 h 437056"/>
                <a:gd name="connsiteX8" fmla="*/ 516731 w 680616"/>
                <a:gd name="connsiteY8" fmla="*/ 56057 h 437056"/>
                <a:gd name="connsiteX9" fmla="*/ 607218 w 680616"/>
                <a:gd name="connsiteY9" fmla="*/ 44151 h 437056"/>
                <a:gd name="connsiteX10" fmla="*/ 673893 w 680616"/>
                <a:gd name="connsiteY10" fmla="*/ 29863 h 437056"/>
                <a:gd name="connsiteX11" fmla="*/ 676273 w 680616"/>
                <a:gd name="connsiteY11" fmla="*/ 1288 h 437056"/>
                <a:gd name="connsiteX12" fmla="*/ 588168 w 680616"/>
                <a:gd name="connsiteY12" fmla="*/ 10813 h 437056"/>
                <a:gd name="connsiteX13" fmla="*/ 440531 w 680616"/>
                <a:gd name="connsiteY13" fmla="*/ 29863 h 437056"/>
                <a:gd name="connsiteX14" fmla="*/ 288131 w 680616"/>
                <a:gd name="connsiteY14" fmla="*/ 51294 h 437056"/>
                <a:gd name="connsiteX15" fmla="*/ 164306 w 680616"/>
                <a:gd name="connsiteY15" fmla="*/ 77488 h 437056"/>
                <a:gd name="connsiteX16" fmla="*/ 69056 w 680616"/>
                <a:gd name="connsiteY16" fmla="*/ 125113 h 437056"/>
                <a:gd name="connsiteX17" fmla="*/ 11906 w 680616"/>
                <a:gd name="connsiteY17" fmla="*/ 179882 h 437056"/>
                <a:gd name="connsiteX18" fmla="*/ 0 w 680616"/>
                <a:gd name="connsiteY18" fmla="*/ 241795 h 437056"/>
                <a:gd name="connsiteX19" fmla="*/ 14287 w 680616"/>
                <a:gd name="connsiteY19" fmla="*/ 298944 h 437056"/>
                <a:gd name="connsiteX20" fmla="*/ 30956 w 680616"/>
                <a:gd name="connsiteY20" fmla="*/ 437056 h 437056"/>
                <a:gd name="connsiteX21" fmla="*/ 50006 w 680616"/>
                <a:gd name="connsiteY21" fmla="*/ 382289 h 437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80616" h="437056">
                  <a:moveTo>
                    <a:pt x="50006" y="382289"/>
                  </a:moveTo>
                  <a:lnTo>
                    <a:pt x="28575" y="260845"/>
                  </a:lnTo>
                  <a:lnTo>
                    <a:pt x="28575" y="215600"/>
                  </a:lnTo>
                  <a:lnTo>
                    <a:pt x="45244" y="187025"/>
                  </a:lnTo>
                  <a:lnTo>
                    <a:pt x="78581" y="170357"/>
                  </a:lnTo>
                  <a:lnTo>
                    <a:pt x="138112" y="137019"/>
                  </a:lnTo>
                  <a:lnTo>
                    <a:pt x="242887" y="101301"/>
                  </a:lnTo>
                  <a:lnTo>
                    <a:pt x="373856" y="77488"/>
                  </a:lnTo>
                  <a:lnTo>
                    <a:pt x="516731" y="56057"/>
                  </a:lnTo>
                  <a:cubicBezTo>
                    <a:pt x="555625" y="50501"/>
                    <a:pt x="577056" y="48120"/>
                    <a:pt x="607218" y="44151"/>
                  </a:cubicBezTo>
                  <a:lnTo>
                    <a:pt x="673893" y="29863"/>
                  </a:lnTo>
                  <a:cubicBezTo>
                    <a:pt x="690562" y="16369"/>
                    <a:pt x="670228" y="9983"/>
                    <a:pt x="676273" y="1288"/>
                  </a:cubicBezTo>
                  <a:cubicBezTo>
                    <a:pt x="679565" y="-3447"/>
                    <a:pt x="627458" y="6051"/>
                    <a:pt x="588168" y="10813"/>
                  </a:cubicBezTo>
                  <a:lnTo>
                    <a:pt x="440531" y="29863"/>
                  </a:lnTo>
                  <a:lnTo>
                    <a:pt x="288131" y="51294"/>
                  </a:lnTo>
                  <a:lnTo>
                    <a:pt x="164306" y="77488"/>
                  </a:lnTo>
                  <a:lnTo>
                    <a:pt x="69056" y="125113"/>
                  </a:lnTo>
                  <a:lnTo>
                    <a:pt x="11906" y="179882"/>
                  </a:lnTo>
                  <a:lnTo>
                    <a:pt x="0" y="241795"/>
                  </a:lnTo>
                  <a:lnTo>
                    <a:pt x="14287" y="298944"/>
                  </a:lnTo>
                  <a:cubicBezTo>
                    <a:pt x="18256" y="315613"/>
                    <a:pt x="26987" y="420387"/>
                    <a:pt x="30956" y="437056"/>
                  </a:cubicBezTo>
                  <a:lnTo>
                    <a:pt x="50006" y="382289"/>
                  </a:lnTo>
                  <a:close/>
                </a:path>
              </a:pathLst>
            </a:custGeom>
            <a:solidFill>
              <a:srgbClr val="000000">
                <a:alpha val="49804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2319337" y="2590801"/>
              <a:ext cx="190500" cy="661987"/>
            </a:xfrm>
            <a:custGeom>
              <a:avLst/>
              <a:gdLst>
                <a:gd name="connsiteX0" fmla="*/ 2381 w 176212"/>
                <a:gd name="connsiteY0" fmla="*/ 54769 h 657225"/>
                <a:gd name="connsiteX1" fmla="*/ 52387 w 176212"/>
                <a:gd name="connsiteY1" fmla="*/ 61913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4769 h 657225"/>
                <a:gd name="connsiteX0" fmla="*/ 2381 w 176212"/>
                <a:gd name="connsiteY0" fmla="*/ 57150 h 657225"/>
                <a:gd name="connsiteX1" fmla="*/ 52387 w 176212"/>
                <a:gd name="connsiteY1" fmla="*/ 61913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1437 w 176212"/>
                <a:gd name="connsiteY9" fmla="*/ 45244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85724 w 176212"/>
                <a:gd name="connsiteY8" fmla="*/ 107156 h 657225"/>
                <a:gd name="connsiteX9" fmla="*/ 71437 w 176212"/>
                <a:gd name="connsiteY9" fmla="*/ 45244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47625 h 647700"/>
                <a:gd name="connsiteX1" fmla="*/ 40481 w 176212"/>
                <a:gd name="connsiteY1" fmla="*/ 57151 h 647700"/>
                <a:gd name="connsiteX2" fmla="*/ 61912 w 176212"/>
                <a:gd name="connsiteY2" fmla="*/ 95250 h 647700"/>
                <a:gd name="connsiteX3" fmla="*/ 83343 w 176212"/>
                <a:gd name="connsiteY3" fmla="*/ 176212 h 647700"/>
                <a:gd name="connsiteX4" fmla="*/ 111918 w 176212"/>
                <a:gd name="connsiteY4" fmla="*/ 330994 h 647700"/>
                <a:gd name="connsiteX5" fmla="*/ 142875 w 176212"/>
                <a:gd name="connsiteY5" fmla="*/ 478631 h 647700"/>
                <a:gd name="connsiteX6" fmla="*/ 176212 w 176212"/>
                <a:gd name="connsiteY6" fmla="*/ 647700 h 647700"/>
                <a:gd name="connsiteX7" fmla="*/ 121443 w 176212"/>
                <a:gd name="connsiteY7" fmla="*/ 300038 h 647700"/>
                <a:gd name="connsiteX8" fmla="*/ 85724 w 176212"/>
                <a:gd name="connsiteY8" fmla="*/ 97631 h 647700"/>
                <a:gd name="connsiteX9" fmla="*/ 71437 w 176212"/>
                <a:gd name="connsiteY9" fmla="*/ 35719 h 647700"/>
                <a:gd name="connsiteX10" fmla="*/ 42863 w 176212"/>
                <a:gd name="connsiteY10" fmla="*/ 4762 h 647700"/>
                <a:gd name="connsiteX11" fmla="*/ 0 w 176212"/>
                <a:gd name="connsiteY11" fmla="*/ 0 h 647700"/>
                <a:gd name="connsiteX12" fmla="*/ 2381 w 176212"/>
                <a:gd name="connsiteY12" fmla="*/ 47625 h 647700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1437 w 176212"/>
                <a:gd name="connsiteY9" fmla="*/ 42862 h 654843"/>
                <a:gd name="connsiteX10" fmla="*/ 42863 w 176212"/>
                <a:gd name="connsiteY10" fmla="*/ 11905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1437 w 176212"/>
                <a:gd name="connsiteY9" fmla="*/ 42862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8106 w 176212"/>
                <a:gd name="connsiteY8" fmla="*/ 107155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88106 w 176212"/>
                <a:gd name="connsiteY8" fmla="*/ 107155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88106 w 176212"/>
                <a:gd name="connsiteY8" fmla="*/ 107155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116681 w 176212"/>
                <a:gd name="connsiteY8" fmla="*/ 100011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42874 w 176212"/>
                <a:gd name="connsiteY7" fmla="*/ 307181 h 654843"/>
                <a:gd name="connsiteX8" fmla="*/ 116681 w 176212"/>
                <a:gd name="connsiteY8" fmla="*/ 100011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83356"/>
                <a:gd name="connsiteY0" fmla="*/ 54768 h 654843"/>
                <a:gd name="connsiteX1" fmla="*/ 40481 w 183356"/>
                <a:gd name="connsiteY1" fmla="*/ 64294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54768 h 654843"/>
                <a:gd name="connsiteX0" fmla="*/ 2381 w 183356"/>
                <a:gd name="connsiteY0" fmla="*/ 33336 h 654843"/>
                <a:gd name="connsiteX1" fmla="*/ 40481 w 183356"/>
                <a:gd name="connsiteY1" fmla="*/ 64294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26205 w 183356"/>
                <a:gd name="connsiteY4" fmla="*/ 333374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26205 w 183356"/>
                <a:gd name="connsiteY4" fmla="*/ 333374 h 654843"/>
                <a:gd name="connsiteX5" fmla="*/ 152400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9524 w 190499"/>
                <a:gd name="connsiteY0" fmla="*/ 40480 h 661987"/>
                <a:gd name="connsiteX1" fmla="*/ 57149 w 190499"/>
                <a:gd name="connsiteY1" fmla="*/ 54770 h 661987"/>
                <a:gd name="connsiteX2" fmla="*/ 90487 w 190499"/>
                <a:gd name="connsiteY2" fmla="*/ 102393 h 661987"/>
                <a:gd name="connsiteX3" fmla="*/ 111917 w 190499"/>
                <a:gd name="connsiteY3" fmla="*/ 190499 h 661987"/>
                <a:gd name="connsiteX4" fmla="*/ 133348 w 190499"/>
                <a:gd name="connsiteY4" fmla="*/ 340518 h 661987"/>
                <a:gd name="connsiteX5" fmla="*/ 159543 w 190499"/>
                <a:gd name="connsiteY5" fmla="*/ 492918 h 661987"/>
                <a:gd name="connsiteX6" fmla="*/ 190499 w 190499"/>
                <a:gd name="connsiteY6" fmla="*/ 661987 h 661987"/>
                <a:gd name="connsiteX7" fmla="*/ 150017 w 190499"/>
                <a:gd name="connsiteY7" fmla="*/ 314325 h 661987"/>
                <a:gd name="connsiteX8" fmla="*/ 123824 w 190499"/>
                <a:gd name="connsiteY8" fmla="*/ 107155 h 661987"/>
                <a:gd name="connsiteX9" fmla="*/ 83343 w 190499"/>
                <a:gd name="connsiteY9" fmla="*/ 21431 h 661987"/>
                <a:gd name="connsiteX10" fmla="*/ 52387 w 190499"/>
                <a:gd name="connsiteY10" fmla="*/ 11905 h 661987"/>
                <a:gd name="connsiteX11" fmla="*/ 0 w 190499"/>
                <a:gd name="connsiteY11" fmla="*/ 0 h 661987"/>
                <a:gd name="connsiteX12" fmla="*/ 9524 w 190499"/>
                <a:gd name="connsiteY12" fmla="*/ 40480 h 661987"/>
                <a:gd name="connsiteX0" fmla="*/ 0 w 190500"/>
                <a:gd name="connsiteY0" fmla="*/ 42861 h 661987"/>
                <a:gd name="connsiteX1" fmla="*/ 57150 w 190500"/>
                <a:gd name="connsiteY1" fmla="*/ 54770 h 661987"/>
                <a:gd name="connsiteX2" fmla="*/ 90488 w 190500"/>
                <a:gd name="connsiteY2" fmla="*/ 102393 h 661987"/>
                <a:gd name="connsiteX3" fmla="*/ 111918 w 190500"/>
                <a:gd name="connsiteY3" fmla="*/ 190499 h 661987"/>
                <a:gd name="connsiteX4" fmla="*/ 133349 w 190500"/>
                <a:gd name="connsiteY4" fmla="*/ 340518 h 661987"/>
                <a:gd name="connsiteX5" fmla="*/ 159544 w 190500"/>
                <a:gd name="connsiteY5" fmla="*/ 492918 h 661987"/>
                <a:gd name="connsiteX6" fmla="*/ 190500 w 190500"/>
                <a:gd name="connsiteY6" fmla="*/ 661987 h 661987"/>
                <a:gd name="connsiteX7" fmla="*/ 150018 w 190500"/>
                <a:gd name="connsiteY7" fmla="*/ 314325 h 661987"/>
                <a:gd name="connsiteX8" fmla="*/ 123825 w 190500"/>
                <a:gd name="connsiteY8" fmla="*/ 107155 h 661987"/>
                <a:gd name="connsiteX9" fmla="*/ 83344 w 190500"/>
                <a:gd name="connsiteY9" fmla="*/ 21431 h 661987"/>
                <a:gd name="connsiteX10" fmla="*/ 52388 w 190500"/>
                <a:gd name="connsiteY10" fmla="*/ 11905 h 661987"/>
                <a:gd name="connsiteX11" fmla="*/ 1 w 190500"/>
                <a:gd name="connsiteY11" fmla="*/ 0 h 661987"/>
                <a:gd name="connsiteX12" fmla="*/ 0 w 190500"/>
                <a:gd name="connsiteY12" fmla="*/ 42861 h 661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0500" h="661987">
                  <a:moveTo>
                    <a:pt x="0" y="42861"/>
                  </a:moveTo>
                  <a:lnTo>
                    <a:pt x="57150" y="54770"/>
                  </a:lnTo>
                  <a:lnTo>
                    <a:pt x="90488" y="102393"/>
                  </a:lnTo>
                  <a:cubicBezTo>
                    <a:pt x="90488" y="131762"/>
                    <a:pt x="111918" y="161130"/>
                    <a:pt x="111918" y="190499"/>
                  </a:cubicBezTo>
                  <a:lnTo>
                    <a:pt x="133349" y="340518"/>
                  </a:lnTo>
                  <a:lnTo>
                    <a:pt x="159544" y="492918"/>
                  </a:lnTo>
                  <a:lnTo>
                    <a:pt x="190500" y="661987"/>
                  </a:lnTo>
                  <a:lnTo>
                    <a:pt x="150018" y="314325"/>
                  </a:lnTo>
                  <a:lnTo>
                    <a:pt x="123825" y="107155"/>
                  </a:lnTo>
                  <a:lnTo>
                    <a:pt x="83344" y="21431"/>
                  </a:lnTo>
                  <a:lnTo>
                    <a:pt x="52388" y="11905"/>
                  </a:lnTo>
                  <a:lnTo>
                    <a:pt x="1" y="0"/>
                  </a:lnTo>
                  <a:cubicBezTo>
                    <a:pt x="1" y="14287"/>
                    <a:pt x="0" y="28574"/>
                    <a:pt x="0" y="42861"/>
                  </a:cubicBez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536031" y="2840770"/>
              <a:ext cx="192882" cy="421544"/>
            </a:xfrm>
            <a:custGeom>
              <a:avLst/>
              <a:gdLst>
                <a:gd name="connsiteX0" fmla="*/ 138112 w 138112"/>
                <a:gd name="connsiteY0" fmla="*/ 9525 h 378619"/>
                <a:gd name="connsiteX1" fmla="*/ 90487 w 138112"/>
                <a:gd name="connsiteY1" fmla="*/ 38100 h 378619"/>
                <a:gd name="connsiteX2" fmla="*/ 54769 w 138112"/>
                <a:gd name="connsiteY2" fmla="*/ 80963 h 378619"/>
                <a:gd name="connsiteX3" fmla="*/ 30956 w 138112"/>
                <a:gd name="connsiteY3" fmla="*/ 121444 h 378619"/>
                <a:gd name="connsiteX4" fmla="*/ 23812 w 138112"/>
                <a:gd name="connsiteY4" fmla="*/ 185738 h 378619"/>
                <a:gd name="connsiteX5" fmla="*/ 28575 w 138112"/>
                <a:gd name="connsiteY5" fmla="*/ 311944 h 378619"/>
                <a:gd name="connsiteX6" fmla="*/ 33337 w 138112"/>
                <a:gd name="connsiteY6" fmla="*/ 378619 h 378619"/>
                <a:gd name="connsiteX7" fmla="*/ 0 w 138112"/>
                <a:gd name="connsiteY7" fmla="*/ 142875 h 378619"/>
                <a:gd name="connsiteX8" fmla="*/ 11906 w 138112"/>
                <a:gd name="connsiteY8" fmla="*/ 102394 h 378619"/>
                <a:gd name="connsiteX9" fmla="*/ 30956 w 138112"/>
                <a:gd name="connsiteY9" fmla="*/ 52388 h 378619"/>
                <a:gd name="connsiteX10" fmla="*/ 85725 w 138112"/>
                <a:gd name="connsiteY10" fmla="*/ 0 h 378619"/>
                <a:gd name="connsiteX11" fmla="*/ 138112 w 138112"/>
                <a:gd name="connsiteY11" fmla="*/ 9525 h 378619"/>
                <a:gd name="connsiteX0" fmla="*/ 138112 w 152400"/>
                <a:gd name="connsiteY0" fmla="*/ 38221 h 407315"/>
                <a:gd name="connsiteX1" fmla="*/ 90487 w 152400"/>
                <a:gd name="connsiteY1" fmla="*/ 66796 h 407315"/>
                <a:gd name="connsiteX2" fmla="*/ 54769 w 152400"/>
                <a:gd name="connsiteY2" fmla="*/ 109659 h 407315"/>
                <a:gd name="connsiteX3" fmla="*/ 30956 w 152400"/>
                <a:gd name="connsiteY3" fmla="*/ 150140 h 407315"/>
                <a:gd name="connsiteX4" fmla="*/ 23812 w 152400"/>
                <a:gd name="connsiteY4" fmla="*/ 214434 h 407315"/>
                <a:gd name="connsiteX5" fmla="*/ 28575 w 152400"/>
                <a:gd name="connsiteY5" fmla="*/ 340640 h 407315"/>
                <a:gd name="connsiteX6" fmla="*/ 33337 w 152400"/>
                <a:gd name="connsiteY6" fmla="*/ 407315 h 407315"/>
                <a:gd name="connsiteX7" fmla="*/ 0 w 152400"/>
                <a:gd name="connsiteY7" fmla="*/ 171571 h 407315"/>
                <a:gd name="connsiteX8" fmla="*/ 11906 w 152400"/>
                <a:gd name="connsiteY8" fmla="*/ 131090 h 407315"/>
                <a:gd name="connsiteX9" fmla="*/ 30956 w 152400"/>
                <a:gd name="connsiteY9" fmla="*/ 81084 h 407315"/>
                <a:gd name="connsiteX10" fmla="*/ 85725 w 152400"/>
                <a:gd name="connsiteY10" fmla="*/ 28696 h 407315"/>
                <a:gd name="connsiteX11" fmla="*/ 152400 w 152400"/>
                <a:gd name="connsiteY11" fmla="*/ 121 h 407315"/>
                <a:gd name="connsiteX12" fmla="*/ 138112 w 152400"/>
                <a:gd name="connsiteY12" fmla="*/ 38221 h 407315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11906 w 152400"/>
                <a:gd name="connsiteY8" fmla="*/ 131071 h 407296"/>
                <a:gd name="connsiteX9" fmla="*/ 30956 w 152400"/>
                <a:gd name="connsiteY9" fmla="*/ 81065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11906 w 152400"/>
                <a:gd name="connsiteY8" fmla="*/ 131071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40481 w 152400"/>
                <a:gd name="connsiteY4" fmla="*/ 216796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40481 w 152400"/>
                <a:gd name="connsiteY4" fmla="*/ 216796 h 407296"/>
                <a:gd name="connsiteX5" fmla="*/ 50006 w 152400"/>
                <a:gd name="connsiteY5" fmla="*/ 300140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395390"/>
                <a:gd name="connsiteX1" fmla="*/ 90487 w 152400"/>
                <a:gd name="connsiteY1" fmla="*/ 66777 h 395390"/>
                <a:gd name="connsiteX2" fmla="*/ 61912 w 152400"/>
                <a:gd name="connsiteY2" fmla="*/ 109640 h 395390"/>
                <a:gd name="connsiteX3" fmla="*/ 42862 w 152400"/>
                <a:gd name="connsiteY3" fmla="*/ 157264 h 395390"/>
                <a:gd name="connsiteX4" fmla="*/ 40481 w 152400"/>
                <a:gd name="connsiteY4" fmla="*/ 216796 h 395390"/>
                <a:gd name="connsiteX5" fmla="*/ 50006 w 152400"/>
                <a:gd name="connsiteY5" fmla="*/ 300140 h 395390"/>
                <a:gd name="connsiteX6" fmla="*/ 50006 w 152400"/>
                <a:gd name="connsiteY6" fmla="*/ 395390 h 395390"/>
                <a:gd name="connsiteX7" fmla="*/ 0 w 152400"/>
                <a:gd name="connsiteY7" fmla="*/ 171552 h 395390"/>
                <a:gd name="connsiteX8" fmla="*/ 23812 w 152400"/>
                <a:gd name="connsiteY8" fmla="*/ 140596 h 395390"/>
                <a:gd name="connsiteX9" fmla="*/ 42862 w 152400"/>
                <a:gd name="connsiteY9" fmla="*/ 88209 h 395390"/>
                <a:gd name="connsiteX10" fmla="*/ 85725 w 152400"/>
                <a:gd name="connsiteY10" fmla="*/ 35821 h 395390"/>
                <a:gd name="connsiteX11" fmla="*/ 152400 w 152400"/>
                <a:gd name="connsiteY11" fmla="*/ 102 h 395390"/>
                <a:gd name="connsiteX12" fmla="*/ 138112 w 152400"/>
                <a:gd name="connsiteY12" fmla="*/ 38202 h 395390"/>
                <a:gd name="connsiteX0" fmla="*/ 114300 w 128588"/>
                <a:gd name="connsiteY0" fmla="*/ 38202 h 395390"/>
                <a:gd name="connsiteX1" fmla="*/ 66675 w 128588"/>
                <a:gd name="connsiteY1" fmla="*/ 66777 h 395390"/>
                <a:gd name="connsiteX2" fmla="*/ 38100 w 128588"/>
                <a:gd name="connsiteY2" fmla="*/ 109640 h 395390"/>
                <a:gd name="connsiteX3" fmla="*/ 19050 w 128588"/>
                <a:gd name="connsiteY3" fmla="*/ 157264 h 395390"/>
                <a:gd name="connsiteX4" fmla="*/ 16669 w 128588"/>
                <a:gd name="connsiteY4" fmla="*/ 216796 h 395390"/>
                <a:gd name="connsiteX5" fmla="*/ 26194 w 128588"/>
                <a:gd name="connsiteY5" fmla="*/ 300140 h 395390"/>
                <a:gd name="connsiteX6" fmla="*/ 26194 w 128588"/>
                <a:gd name="connsiteY6" fmla="*/ 395390 h 395390"/>
                <a:gd name="connsiteX7" fmla="*/ 0 w 128588"/>
                <a:gd name="connsiteY7" fmla="*/ 190602 h 395390"/>
                <a:gd name="connsiteX8" fmla="*/ 0 w 128588"/>
                <a:gd name="connsiteY8" fmla="*/ 140596 h 395390"/>
                <a:gd name="connsiteX9" fmla="*/ 19050 w 128588"/>
                <a:gd name="connsiteY9" fmla="*/ 88209 h 395390"/>
                <a:gd name="connsiteX10" fmla="*/ 61913 w 128588"/>
                <a:gd name="connsiteY10" fmla="*/ 35821 h 395390"/>
                <a:gd name="connsiteX11" fmla="*/ 128588 w 128588"/>
                <a:gd name="connsiteY11" fmla="*/ 102 h 395390"/>
                <a:gd name="connsiteX12" fmla="*/ 114300 w 128588"/>
                <a:gd name="connsiteY12" fmla="*/ 38202 h 395390"/>
                <a:gd name="connsiteX0" fmla="*/ 178594 w 178594"/>
                <a:gd name="connsiteY0" fmla="*/ 23915 h 395390"/>
                <a:gd name="connsiteX1" fmla="*/ 66675 w 178594"/>
                <a:gd name="connsiteY1" fmla="*/ 66777 h 395390"/>
                <a:gd name="connsiteX2" fmla="*/ 38100 w 178594"/>
                <a:gd name="connsiteY2" fmla="*/ 109640 h 395390"/>
                <a:gd name="connsiteX3" fmla="*/ 19050 w 178594"/>
                <a:gd name="connsiteY3" fmla="*/ 157264 h 395390"/>
                <a:gd name="connsiteX4" fmla="*/ 16669 w 178594"/>
                <a:gd name="connsiteY4" fmla="*/ 216796 h 395390"/>
                <a:gd name="connsiteX5" fmla="*/ 26194 w 178594"/>
                <a:gd name="connsiteY5" fmla="*/ 300140 h 395390"/>
                <a:gd name="connsiteX6" fmla="*/ 26194 w 178594"/>
                <a:gd name="connsiteY6" fmla="*/ 395390 h 395390"/>
                <a:gd name="connsiteX7" fmla="*/ 0 w 178594"/>
                <a:gd name="connsiteY7" fmla="*/ 190602 h 395390"/>
                <a:gd name="connsiteX8" fmla="*/ 0 w 178594"/>
                <a:gd name="connsiteY8" fmla="*/ 140596 h 395390"/>
                <a:gd name="connsiteX9" fmla="*/ 19050 w 178594"/>
                <a:gd name="connsiteY9" fmla="*/ 88209 h 395390"/>
                <a:gd name="connsiteX10" fmla="*/ 61913 w 178594"/>
                <a:gd name="connsiteY10" fmla="*/ 35821 h 395390"/>
                <a:gd name="connsiteX11" fmla="*/ 128588 w 178594"/>
                <a:gd name="connsiteY11" fmla="*/ 102 h 395390"/>
                <a:gd name="connsiteX12" fmla="*/ 178594 w 178594"/>
                <a:gd name="connsiteY12" fmla="*/ 23915 h 395390"/>
                <a:gd name="connsiteX0" fmla="*/ 178594 w 192882"/>
                <a:gd name="connsiteY0" fmla="*/ 50069 h 421544"/>
                <a:gd name="connsiteX1" fmla="*/ 66675 w 192882"/>
                <a:gd name="connsiteY1" fmla="*/ 92931 h 421544"/>
                <a:gd name="connsiteX2" fmla="*/ 38100 w 192882"/>
                <a:gd name="connsiteY2" fmla="*/ 135794 h 421544"/>
                <a:gd name="connsiteX3" fmla="*/ 19050 w 192882"/>
                <a:gd name="connsiteY3" fmla="*/ 183418 h 421544"/>
                <a:gd name="connsiteX4" fmla="*/ 16669 w 192882"/>
                <a:gd name="connsiteY4" fmla="*/ 242950 h 421544"/>
                <a:gd name="connsiteX5" fmla="*/ 26194 w 192882"/>
                <a:gd name="connsiteY5" fmla="*/ 326294 h 421544"/>
                <a:gd name="connsiteX6" fmla="*/ 26194 w 192882"/>
                <a:gd name="connsiteY6" fmla="*/ 421544 h 421544"/>
                <a:gd name="connsiteX7" fmla="*/ 0 w 192882"/>
                <a:gd name="connsiteY7" fmla="*/ 216756 h 421544"/>
                <a:gd name="connsiteX8" fmla="*/ 0 w 192882"/>
                <a:gd name="connsiteY8" fmla="*/ 166750 h 421544"/>
                <a:gd name="connsiteX9" fmla="*/ 19050 w 192882"/>
                <a:gd name="connsiteY9" fmla="*/ 114363 h 421544"/>
                <a:gd name="connsiteX10" fmla="*/ 61913 w 192882"/>
                <a:gd name="connsiteY10" fmla="*/ 61975 h 421544"/>
                <a:gd name="connsiteX11" fmla="*/ 192882 w 192882"/>
                <a:gd name="connsiteY11" fmla="*/ 62 h 421544"/>
                <a:gd name="connsiteX12" fmla="*/ 178594 w 192882"/>
                <a:gd name="connsiteY12" fmla="*/ 50069 h 421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2882" h="421544">
                  <a:moveTo>
                    <a:pt x="178594" y="50069"/>
                  </a:moveTo>
                  <a:lnTo>
                    <a:pt x="66675" y="92931"/>
                  </a:lnTo>
                  <a:lnTo>
                    <a:pt x="38100" y="135794"/>
                  </a:lnTo>
                  <a:lnTo>
                    <a:pt x="19050" y="183418"/>
                  </a:lnTo>
                  <a:cubicBezTo>
                    <a:pt x="18256" y="203262"/>
                    <a:pt x="17463" y="223106"/>
                    <a:pt x="16669" y="242950"/>
                  </a:cubicBezTo>
                  <a:lnTo>
                    <a:pt x="26194" y="326294"/>
                  </a:lnTo>
                  <a:lnTo>
                    <a:pt x="26194" y="421544"/>
                  </a:lnTo>
                  <a:lnTo>
                    <a:pt x="0" y="216756"/>
                  </a:lnTo>
                  <a:lnTo>
                    <a:pt x="0" y="166750"/>
                  </a:lnTo>
                  <a:lnTo>
                    <a:pt x="19050" y="114363"/>
                  </a:lnTo>
                  <a:lnTo>
                    <a:pt x="61913" y="61975"/>
                  </a:lnTo>
                  <a:cubicBezTo>
                    <a:pt x="69057" y="64356"/>
                    <a:pt x="185738" y="-2319"/>
                    <a:pt x="192882" y="62"/>
                  </a:cubicBezTo>
                  <a:lnTo>
                    <a:pt x="178594" y="50069"/>
                  </a:lnTo>
                  <a:close/>
                </a:path>
              </a:pathLst>
            </a:custGeom>
            <a:solidFill>
              <a:schemeClr val="tx1">
                <a:alpha val="50196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2445544" y="1650207"/>
              <a:ext cx="76200" cy="261937"/>
            </a:xfrm>
            <a:custGeom>
              <a:avLst/>
              <a:gdLst>
                <a:gd name="connsiteX0" fmla="*/ 76200 w 76200"/>
                <a:gd name="connsiteY0" fmla="*/ 0 h 269081"/>
                <a:gd name="connsiteX1" fmla="*/ 23812 w 76200"/>
                <a:gd name="connsiteY1" fmla="*/ 23812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5244 w 76200"/>
                <a:gd name="connsiteY4" fmla="*/ 142875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5244 w 76200"/>
                <a:gd name="connsiteY4" fmla="*/ 142875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52387 w 76200"/>
                <a:gd name="connsiteY2" fmla="*/ 42861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9531 w 76200"/>
                <a:gd name="connsiteY1" fmla="*/ 11906 h 269081"/>
                <a:gd name="connsiteX2" fmla="*/ 52387 w 76200"/>
                <a:gd name="connsiteY2" fmla="*/ 42861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1937"/>
                <a:gd name="connsiteX1" fmla="*/ 59531 w 76200"/>
                <a:gd name="connsiteY1" fmla="*/ 4762 h 261937"/>
                <a:gd name="connsiteX2" fmla="*/ 52387 w 76200"/>
                <a:gd name="connsiteY2" fmla="*/ 35717 h 261937"/>
                <a:gd name="connsiteX3" fmla="*/ 47625 w 76200"/>
                <a:gd name="connsiteY3" fmla="*/ 76199 h 261937"/>
                <a:gd name="connsiteX4" fmla="*/ 42863 w 76200"/>
                <a:gd name="connsiteY4" fmla="*/ 138113 h 261937"/>
                <a:gd name="connsiteX5" fmla="*/ 35719 w 76200"/>
                <a:gd name="connsiteY5" fmla="*/ 207168 h 261937"/>
                <a:gd name="connsiteX6" fmla="*/ 26194 w 76200"/>
                <a:gd name="connsiteY6" fmla="*/ 240506 h 261937"/>
                <a:gd name="connsiteX7" fmla="*/ 0 w 76200"/>
                <a:gd name="connsiteY7" fmla="*/ 261937 h 261937"/>
                <a:gd name="connsiteX8" fmla="*/ 40481 w 76200"/>
                <a:gd name="connsiteY8" fmla="*/ 235743 h 261937"/>
                <a:gd name="connsiteX9" fmla="*/ 52387 w 76200"/>
                <a:gd name="connsiteY9" fmla="*/ 159543 h 261937"/>
                <a:gd name="connsiteX10" fmla="*/ 61912 w 76200"/>
                <a:gd name="connsiteY10" fmla="*/ 59531 h 261937"/>
                <a:gd name="connsiteX11" fmla="*/ 76200 w 76200"/>
                <a:gd name="connsiteY11" fmla="*/ 0 h 26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200" h="261937">
                  <a:moveTo>
                    <a:pt x="76200" y="0"/>
                  </a:moveTo>
                  <a:lnTo>
                    <a:pt x="59531" y="4762"/>
                  </a:lnTo>
                  <a:lnTo>
                    <a:pt x="52387" y="35717"/>
                  </a:lnTo>
                  <a:lnTo>
                    <a:pt x="47625" y="76199"/>
                  </a:lnTo>
                  <a:cubicBezTo>
                    <a:pt x="46831" y="96043"/>
                    <a:pt x="43657" y="118269"/>
                    <a:pt x="42863" y="138113"/>
                  </a:cubicBezTo>
                  <a:lnTo>
                    <a:pt x="35719" y="207168"/>
                  </a:lnTo>
                  <a:lnTo>
                    <a:pt x="26194" y="240506"/>
                  </a:lnTo>
                  <a:lnTo>
                    <a:pt x="0" y="261937"/>
                  </a:lnTo>
                  <a:lnTo>
                    <a:pt x="40481" y="235743"/>
                  </a:lnTo>
                  <a:lnTo>
                    <a:pt x="52387" y="159543"/>
                  </a:lnTo>
                  <a:lnTo>
                    <a:pt x="61912" y="59531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6" name="Group 85"/>
          <p:cNvGrpSpPr/>
          <p:nvPr/>
        </p:nvGrpSpPr>
        <p:grpSpPr>
          <a:xfrm flipH="1">
            <a:off x="1348565" y="1553150"/>
            <a:ext cx="988224" cy="2274081"/>
            <a:chOff x="2312195" y="1552588"/>
            <a:chExt cx="988224" cy="2274081"/>
          </a:xfrm>
        </p:grpSpPr>
        <p:sp>
          <p:nvSpPr>
            <p:cNvPr id="87" name="Freeform 86"/>
            <p:cNvSpPr/>
            <p:nvPr/>
          </p:nvSpPr>
          <p:spPr>
            <a:xfrm>
              <a:off x="2640806" y="3640931"/>
              <a:ext cx="190500" cy="185738"/>
            </a:xfrm>
            <a:custGeom>
              <a:avLst/>
              <a:gdLst>
                <a:gd name="connsiteX0" fmla="*/ 38100 w 190500"/>
                <a:gd name="connsiteY0" fmla="*/ 0 h 185738"/>
                <a:gd name="connsiteX1" fmla="*/ 85725 w 190500"/>
                <a:gd name="connsiteY1" fmla="*/ 30957 h 185738"/>
                <a:gd name="connsiteX2" fmla="*/ 126207 w 190500"/>
                <a:gd name="connsiteY2" fmla="*/ 45244 h 185738"/>
                <a:gd name="connsiteX3" fmla="*/ 169069 w 190500"/>
                <a:gd name="connsiteY3" fmla="*/ 47625 h 185738"/>
                <a:gd name="connsiteX4" fmla="*/ 180975 w 190500"/>
                <a:gd name="connsiteY4" fmla="*/ 71438 h 185738"/>
                <a:gd name="connsiteX5" fmla="*/ 188119 w 190500"/>
                <a:gd name="connsiteY5" fmla="*/ 102394 h 185738"/>
                <a:gd name="connsiteX6" fmla="*/ 190500 w 190500"/>
                <a:gd name="connsiteY6" fmla="*/ 123825 h 185738"/>
                <a:gd name="connsiteX7" fmla="*/ 178594 w 190500"/>
                <a:gd name="connsiteY7" fmla="*/ 159544 h 185738"/>
                <a:gd name="connsiteX8" fmla="*/ 157163 w 190500"/>
                <a:gd name="connsiteY8" fmla="*/ 183357 h 185738"/>
                <a:gd name="connsiteX9" fmla="*/ 142875 w 190500"/>
                <a:gd name="connsiteY9" fmla="*/ 185738 h 185738"/>
                <a:gd name="connsiteX10" fmla="*/ 83344 w 190500"/>
                <a:gd name="connsiteY10" fmla="*/ 183357 h 185738"/>
                <a:gd name="connsiteX11" fmla="*/ 23813 w 190500"/>
                <a:gd name="connsiteY11" fmla="*/ 180975 h 185738"/>
                <a:gd name="connsiteX12" fmla="*/ 0 w 190500"/>
                <a:gd name="connsiteY12" fmla="*/ 169069 h 185738"/>
                <a:gd name="connsiteX13" fmla="*/ 38100 w 190500"/>
                <a:gd name="connsiteY13" fmla="*/ 0 h 185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0500" h="185738">
                  <a:moveTo>
                    <a:pt x="38100" y="0"/>
                  </a:moveTo>
                  <a:lnTo>
                    <a:pt x="85725" y="30957"/>
                  </a:lnTo>
                  <a:lnTo>
                    <a:pt x="126207" y="45244"/>
                  </a:lnTo>
                  <a:lnTo>
                    <a:pt x="169069" y="47625"/>
                  </a:lnTo>
                  <a:lnTo>
                    <a:pt x="180975" y="71438"/>
                  </a:lnTo>
                  <a:lnTo>
                    <a:pt x="188119" y="102394"/>
                  </a:lnTo>
                  <a:lnTo>
                    <a:pt x="190500" y="123825"/>
                  </a:lnTo>
                  <a:lnTo>
                    <a:pt x="178594" y="159544"/>
                  </a:lnTo>
                  <a:lnTo>
                    <a:pt x="157163" y="183357"/>
                  </a:lnTo>
                  <a:lnTo>
                    <a:pt x="142875" y="185738"/>
                  </a:lnTo>
                  <a:lnTo>
                    <a:pt x="83344" y="183357"/>
                  </a:lnTo>
                  <a:lnTo>
                    <a:pt x="23813" y="180975"/>
                  </a:lnTo>
                  <a:lnTo>
                    <a:pt x="0" y="169069"/>
                  </a:lnTo>
                  <a:lnTo>
                    <a:pt x="38100" y="0"/>
                  </a:lnTo>
                  <a:close/>
                </a:path>
              </a:pathLst>
            </a:custGeom>
            <a:gradFill flip="none" rotWithShape="1">
              <a:gsLst>
                <a:gs pos="38000">
                  <a:schemeClr val="tx2"/>
                </a:gs>
                <a:gs pos="66000">
                  <a:schemeClr val="tx2">
                    <a:lumMod val="50000"/>
                  </a:schemeClr>
                </a:gs>
              </a:gsLst>
              <a:lin ang="81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3007526" y="1552588"/>
              <a:ext cx="292893" cy="345281"/>
            </a:xfrm>
            <a:custGeom>
              <a:avLst/>
              <a:gdLst>
                <a:gd name="connsiteX0" fmla="*/ 0 w 259556"/>
                <a:gd name="connsiteY0" fmla="*/ 109538 h 340519"/>
                <a:gd name="connsiteX1" fmla="*/ 54768 w 259556"/>
                <a:gd name="connsiteY1" fmla="*/ 76200 h 340519"/>
                <a:gd name="connsiteX2" fmla="*/ 85725 w 259556"/>
                <a:gd name="connsiteY2" fmla="*/ 50007 h 340519"/>
                <a:gd name="connsiteX3" fmla="*/ 104775 w 259556"/>
                <a:gd name="connsiteY3" fmla="*/ 21432 h 340519"/>
                <a:gd name="connsiteX4" fmla="*/ 116681 w 259556"/>
                <a:gd name="connsiteY4" fmla="*/ 9525 h 340519"/>
                <a:gd name="connsiteX5" fmla="*/ 157162 w 259556"/>
                <a:gd name="connsiteY5" fmla="*/ 0 h 340519"/>
                <a:gd name="connsiteX6" fmla="*/ 200025 w 259556"/>
                <a:gd name="connsiteY6" fmla="*/ 9525 h 340519"/>
                <a:gd name="connsiteX7" fmla="*/ 240506 w 259556"/>
                <a:gd name="connsiteY7" fmla="*/ 33338 h 340519"/>
                <a:gd name="connsiteX8" fmla="*/ 254793 w 259556"/>
                <a:gd name="connsiteY8" fmla="*/ 80963 h 340519"/>
                <a:gd name="connsiteX9" fmla="*/ 259556 w 259556"/>
                <a:gd name="connsiteY9" fmla="*/ 130969 h 340519"/>
                <a:gd name="connsiteX10" fmla="*/ 257175 w 259556"/>
                <a:gd name="connsiteY10" fmla="*/ 169069 h 340519"/>
                <a:gd name="connsiteX11" fmla="*/ 228600 w 259556"/>
                <a:gd name="connsiteY11" fmla="*/ 240507 h 340519"/>
                <a:gd name="connsiteX12" fmla="*/ 195262 w 259556"/>
                <a:gd name="connsiteY12" fmla="*/ 297657 h 340519"/>
                <a:gd name="connsiteX13" fmla="*/ 159543 w 259556"/>
                <a:gd name="connsiteY13" fmla="*/ 340519 h 340519"/>
                <a:gd name="connsiteX14" fmla="*/ 0 w 259556"/>
                <a:gd name="connsiteY14" fmla="*/ 109538 h 340519"/>
                <a:gd name="connsiteX0" fmla="*/ 0 w 292893"/>
                <a:gd name="connsiteY0" fmla="*/ 126207 h 340519"/>
                <a:gd name="connsiteX1" fmla="*/ 88105 w 292893"/>
                <a:gd name="connsiteY1" fmla="*/ 76200 h 340519"/>
                <a:gd name="connsiteX2" fmla="*/ 119062 w 292893"/>
                <a:gd name="connsiteY2" fmla="*/ 50007 h 340519"/>
                <a:gd name="connsiteX3" fmla="*/ 138112 w 292893"/>
                <a:gd name="connsiteY3" fmla="*/ 21432 h 340519"/>
                <a:gd name="connsiteX4" fmla="*/ 150018 w 292893"/>
                <a:gd name="connsiteY4" fmla="*/ 9525 h 340519"/>
                <a:gd name="connsiteX5" fmla="*/ 190499 w 292893"/>
                <a:gd name="connsiteY5" fmla="*/ 0 h 340519"/>
                <a:gd name="connsiteX6" fmla="*/ 233362 w 292893"/>
                <a:gd name="connsiteY6" fmla="*/ 9525 h 340519"/>
                <a:gd name="connsiteX7" fmla="*/ 273843 w 292893"/>
                <a:gd name="connsiteY7" fmla="*/ 33338 h 340519"/>
                <a:gd name="connsiteX8" fmla="*/ 288130 w 292893"/>
                <a:gd name="connsiteY8" fmla="*/ 80963 h 340519"/>
                <a:gd name="connsiteX9" fmla="*/ 292893 w 292893"/>
                <a:gd name="connsiteY9" fmla="*/ 130969 h 340519"/>
                <a:gd name="connsiteX10" fmla="*/ 290512 w 292893"/>
                <a:gd name="connsiteY10" fmla="*/ 169069 h 340519"/>
                <a:gd name="connsiteX11" fmla="*/ 261937 w 292893"/>
                <a:gd name="connsiteY11" fmla="*/ 240507 h 340519"/>
                <a:gd name="connsiteX12" fmla="*/ 228599 w 292893"/>
                <a:gd name="connsiteY12" fmla="*/ 297657 h 340519"/>
                <a:gd name="connsiteX13" fmla="*/ 192880 w 292893"/>
                <a:gd name="connsiteY13" fmla="*/ 340519 h 340519"/>
                <a:gd name="connsiteX14" fmla="*/ 0 w 292893"/>
                <a:gd name="connsiteY14" fmla="*/ 126207 h 340519"/>
                <a:gd name="connsiteX0" fmla="*/ 0 w 292893"/>
                <a:gd name="connsiteY0" fmla="*/ 126207 h 340519"/>
                <a:gd name="connsiteX1" fmla="*/ 78580 w 292893"/>
                <a:gd name="connsiteY1" fmla="*/ 83344 h 340519"/>
                <a:gd name="connsiteX2" fmla="*/ 119062 w 292893"/>
                <a:gd name="connsiteY2" fmla="*/ 50007 h 340519"/>
                <a:gd name="connsiteX3" fmla="*/ 138112 w 292893"/>
                <a:gd name="connsiteY3" fmla="*/ 21432 h 340519"/>
                <a:gd name="connsiteX4" fmla="*/ 150018 w 292893"/>
                <a:gd name="connsiteY4" fmla="*/ 9525 h 340519"/>
                <a:gd name="connsiteX5" fmla="*/ 190499 w 292893"/>
                <a:gd name="connsiteY5" fmla="*/ 0 h 340519"/>
                <a:gd name="connsiteX6" fmla="*/ 233362 w 292893"/>
                <a:gd name="connsiteY6" fmla="*/ 9525 h 340519"/>
                <a:gd name="connsiteX7" fmla="*/ 273843 w 292893"/>
                <a:gd name="connsiteY7" fmla="*/ 33338 h 340519"/>
                <a:gd name="connsiteX8" fmla="*/ 288130 w 292893"/>
                <a:gd name="connsiteY8" fmla="*/ 80963 h 340519"/>
                <a:gd name="connsiteX9" fmla="*/ 292893 w 292893"/>
                <a:gd name="connsiteY9" fmla="*/ 130969 h 340519"/>
                <a:gd name="connsiteX10" fmla="*/ 290512 w 292893"/>
                <a:gd name="connsiteY10" fmla="*/ 169069 h 340519"/>
                <a:gd name="connsiteX11" fmla="*/ 261937 w 292893"/>
                <a:gd name="connsiteY11" fmla="*/ 240507 h 340519"/>
                <a:gd name="connsiteX12" fmla="*/ 228599 w 292893"/>
                <a:gd name="connsiteY12" fmla="*/ 297657 h 340519"/>
                <a:gd name="connsiteX13" fmla="*/ 192880 w 292893"/>
                <a:gd name="connsiteY13" fmla="*/ 340519 h 340519"/>
                <a:gd name="connsiteX14" fmla="*/ 0 w 292893"/>
                <a:gd name="connsiteY14" fmla="*/ 126207 h 340519"/>
                <a:gd name="connsiteX0" fmla="*/ 0 w 292893"/>
                <a:gd name="connsiteY0" fmla="*/ 126207 h 345281"/>
                <a:gd name="connsiteX1" fmla="*/ 78580 w 292893"/>
                <a:gd name="connsiteY1" fmla="*/ 83344 h 345281"/>
                <a:gd name="connsiteX2" fmla="*/ 119062 w 292893"/>
                <a:gd name="connsiteY2" fmla="*/ 50007 h 345281"/>
                <a:gd name="connsiteX3" fmla="*/ 138112 w 292893"/>
                <a:gd name="connsiteY3" fmla="*/ 21432 h 345281"/>
                <a:gd name="connsiteX4" fmla="*/ 150018 w 292893"/>
                <a:gd name="connsiteY4" fmla="*/ 9525 h 345281"/>
                <a:gd name="connsiteX5" fmla="*/ 190499 w 292893"/>
                <a:gd name="connsiteY5" fmla="*/ 0 h 345281"/>
                <a:gd name="connsiteX6" fmla="*/ 233362 w 292893"/>
                <a:gd name="connsiteY6" fmla="*/ 9525 h 345281"/>
                <a:gd name="connsiteX7" fmla="*/ 273843 w 292893"/>
                <a:gd name="connsiteY7" fmla="*/ 33338 h 345281"/>
                <a:gd name="connsiteX8" fmla="*/ 288130 w 292893"/>
                <a:gd name="connsiteY8" fmla="*/ 80963 h 345281"/>
                <a:gd name="connsiteX9" fmla="*/ 292893 w 292893"/>
                <a:gd name="connsiteY9" fmla="*/ 130969 h 345281"/>
                <a:gd name="connsiteX10" fmla="*/ 290512 w 292893"/>
                <a:gd name="connsiteY10" fmla="*/ 169069 h 345281"/>
                <a:gd name="connsiteX11" fmla="*/ 261937 w 292893"/>
                <a:gd name="connsiteY11" fmla="*/ 240507 h 345281"/>
                <a:gd name="connsiteX12" fmla="*/ 228599 w 292893"/>
                <a:gd name="connsiteY12" fmla="*/ 297657 h 345281"/>
                <a:gd name="connsiteX13" fmla="*/ 183355 w 292893"/>
                <a:gd name="connsiteY13" fmla="*/ 345281 h 345281"/>
                <a:gd name="connsiteX14" fmla="*/ 0 w 292893"/>
                <a:gd name="connsiteY14" fmla="*/ 126207 h 345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2893" h="345281">
                  <a:moveTo>
                    <a:pt x="0" y="126207"/>
                  </a:moveTo>
                  <a:lnTo>
                    <a:pt x="78580" y="83344"/>
                  </a:lnTo>
                  <a:lnTo>
                    <a:pt x="119062" y="50007"/>
                  </a:lnTo>
                  <a:lnTo>
                    <a:pt x="138112" y="21432"/>
                  </a:lnTo>
                  <a:lnTo>
                    <a:pt x="150018" y="9525"/>
                  </a:lnTo>
                  <a:lnTo>
                    <a:pt x="190499" y="0"/>
                  </a:lnTo>
                  <a:lnTo>
                    <a:pt x="233362" y="9525"/>
                  </a:lnTo>
                  <a:lnTo>
                    <a:pt x="273843" y="33338"/>
                  </a:lnTo>
                  <a:lnTo>
                    <a:pt x="288130" y="80963"/>
                  </a:lnTo>
                  <a:lnTo>
                    <a:pt x="292893" y="130969"/>
                  </a:lnTo>
                  <a:lnTo>
                    <a:pt x="290512" y="169069"/>
                  </a:lnTo>
                  <a:lnTo>
                    <a:pt x="261937" y="240507"/>
                  </a:lnTo>
                  <a:lnTo>
                    <a:pt x="228599" y="297657"/>
                  </a:lnTo>
                  <a:lnTo>
                    <a:pt x="183355" y="345281"/>
                  </a:lnTo>
                  <a:lnTo>
                    <a:pt x="0" y="126207"/>
                  </a:lnTo>
                  <a:close/>
                </a:path>
              </a:pathLst>
            </a:custGeom>
            <a:gradFill flip="none" rotWithShape="1">
              <a:gsLst>
                <a:gs pos="38000">
                  <a:schemeClr val="tx2"/>
                </a:gs>
                <a:gs pos="66000">
                  <a:schemeClr val="tx2">
                    <a:lumMod val="50000"/>
                  </a:schemeClr>
                </a:gs>
              </a:gsLst>
              <a:lin ang="27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2505076" y="2840832"/>
              <a:ext cx="221456" cy="478632"/>
            </a:xfrm>
            <a:custGeom>
              <a:avLst/>
              <a:gdLst>
                <a:gd name="connsiteX0" fmla="*/ 154781 w 154781"/>
                <a:gd name="connsiteY0" fmla="*/ 0 h 440531"/>
                <a:gd name="connsiteX1" fmla="*/ 154781 w 154781"/>
                <a:gd name="connsiteY1" fmla="*/ 0 h 440531"/>
                <a:gd name="connsiteX2" fmla="*/ 40481 w 154781"/>
                <a:gd name="connsiteY2" fmla="*/ 440531 h 440531"/>
                <a:gd name="connsiteX3" fmla="*/ 0 w 154781"/>
                <a:gd name="connsiteY3" fmla="*/ 114300 h 440531"/>
                <a:gd name="connsiteX4" fmla="*/ 154781 w 154781"/>
                <a:gd name="connsiteY4" fmla="*/ 0 h 440531"/>
                <a:gd name="connsiteX0" fmla="*/ 154781 w 154781"/>
                <a:gd name="connsiteY0" fmla="*/ 0 h 440531"/>
                <a:gd name="connsiteX1" fmla="*/ 154781 w 154781"/>
                <a:gd name="connsiteY1" fmla="*/ 0 h 440531"/>
                <a:gd name="connsiteX2" fmla="*/ 40481 w 154781"/>
                <a:gd name="connsiteY2" fmla="*/ 440531 h 440531"/>
                <a:gd name="connsiteX3" fmla="*/ 0 w 154781"/>
                <a:gd name="connsiteY3" fmla="*/ 114300 h 440531"/>
                <a:gd name="connsiteX4" fmla="*/ 59531 w 154781"/>
                <a:gd name="connsiteY4" fmla="*/ 26194 h 440531"/>
                <a:gd name="connsiteX5" fmla="*/ 154781 w 154781"/>
                <a:gd name="connsiteY5" fmla="*/ 0 h 440531"/>
                <a:gd name="connsiteX0" fmla="*/ 154781 w 154781"/>
                <a:gd name="connsiteY0" fmla="*/ 0 h 452438"/>
                <a:gd name="connsiteX1" fmla="*/ 154781 w 154781"/>
                <a:gd name="connsiteY1" fmla="*/ 0 h 452438"/>
                <a:gd name="connsiteX2" fmla="*/ 57150 w 154781"/>
                <a:gd name="connsiteY2" fmla="*/ 452438 h 452438"/>
                <a:gd name="connsiteX3" fmla="*/ 0 w 154781"/>
                <a:gd name="connsiteY3" fmla="*/ 114300 h 452438"/>
                <a:gd name="connsiteX4" fmla="*/ 59531 w 154781"/>
                <a:gd name="connsiteY4" fmla="*/ 26194 h 452438"/>
                <a:gd name="connsiteX5" fmla="*/ 154781 w 154781"/>
                <a:gd name="connsiteY5" fmla="*/ 0 h 452438"/>
                <a:gd name="connsiteX0" fmla="*/ 154781 w 162013"/>
                <a:gd name="connsiteY0" fmla="*/ 149 h 502593"/>
                <a:gd name="connsiteX1" fmla="*/ 154781 w 162013"/>
                <a:gd name="connsiteY1" fmla="*/ 50155 h 502593"/>
                <a:gd name="connsiteX2" fmla="*/ 57150 w 162013"/>
                <a:gd name="connsiteY2" fmla="*/ 502593 h 502593"/>
                <a:gd name="connsiteX3" fmla="*/ 0 w 162013"/>
                <a:gd name="connsiteY3" fmla="*/ 164455 h 502593"/>
                <a:gd name="connsiteX4" fmla="*/ 59531 w 162013"/>
                <a:gd name="connsiteY4" fmla="*/ 76349 h 502593"/>
                <a:gd name="connsiteX5" fmla="*/ 154781 w 162013"/>
                <a:gd name="connsiteY5" fmla="*/ 149 h 502593"/>
                <a:gd name="connsiteX0" fmla="*/ 59531 w 154781"/>
                <a:gd name="connsiteY0" fmla="*/ 26194 h 452438"/>
                <a:gd name="connsiteX1" fmla="*/ 154781 w 154781"/>
                <a:gd name="connsiteY1" fmla="*/ 0 h 452438"/>
                <a:gd name="connsiteX2" fmla="*/ 57150 w 154781"/>
                <a:gd name="connsiteY2" fmla="*/ 452438 h 452438"/>
                <a:gd name="connsiteX3" fmla="*/ 0 w 154781"/>
                <a:gd name="connsiteY3" fmla="*/ 114300 h 452438"/>
                <a:gd name="connsiteX4" fmla="*/ 59531 w 154781"/>
                <a:gd name="connsiteY4" fmla="*/ 26194 h 452438"/>
                <a:gd name="connsiteX0" fmla="*/ 59531 w 221456"/>
                <a:gd name="connsiteY0" fmla="*/ 52388 h 478632"/>
                <a:gd name="connsiteX1" fmla="*/ 221456 w 221456"/>
                <a:gd name="connsiteY1" fmla="*/ 0 h 478632"/>
                <a:gd name="connsiteX2" fmla="*/ 57150 w 221456"/>
                <a:gd name="connsiteY2" fmla="*/ 478632 h 478632"/>
                <a:gd name="connsiteX3" fmla="*/ 0 w 221456"/>
                <a:gd name="connsiteY3" fmla="*/ 140494 h 478632"/>
                <a:gd name="connsiteX4" fmla="*/ 59531 w 221456"/>
                <a:gd name="connsiteY4" fmla="*/ 52388 h 47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456" h="478632">
                  <a:moveTo>
                    <a:pt x="59531" y="52388"/>
                  </a:moveTo>
                  <a:lnTo>
                    <a:pt x="221456" y="0"/>
                  </a:lnTo>
                  <a:cubicBezTo>
                    <a:pt x="205184" y="83741"/>
                    <a:pt x="89694" y="327819"/>
                    <a:pt x="57150" y="478632"/>
                  </a:cubicBezTo>
                  <a:lnTo>
                    <a:pt x="0" y="140494"/>
                  </a:lnTo>
                  <a:cubicBezTo>
                    <a:pt x="25400" y="123032"/>
                    <a:pt x="34131" y="69850"/>
                    <a:pt x="59531" y="52388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2331244" y="2576514"/>
              <a:ext cx="852488" cy="1238250"/>
            </a:xfrm>
            <a:custGeom>
              <a:avLst/>
              <a:gdLst>
                <a:gd name="connsiteX0" fmla="*/ 907256 w 907256"/>
                <a:gd name="connsiteY0" fmla="*/ 0 h 1247775"/>
                <a:gd name="connsiteX1" fmla="*/ 878681 w 907256"/>
                <a:gd name="connsiteY1" fmla="*/ 97631 h 1247775"/>
                <a:gd name="connsiteX2" fmla="*/ 854869 w 907256"/>
                <a:gd name="connsiteY2" fmla="*/ 142875 h 1247775"/>
                <a:gd name="connsiteX3" fmla="*/ 819150 w 907256"/>
                <a:gd name="connsiteY3" fmla="*/ 176212 h 1247775"/>
                <a:gd name="connsiteX4" fmla="*/ 728662 w 907256"/>
                <a:gd name="connsiteY4" fmla="*/ 202406 h 1247775"/>
                <a:gd name="connsiteX5" fmla="*/ 621506 w 907256"/>
                <a:gd name="connsiteY5" fmla="*/ 219075 h 1247775"/>
                <a:gd name="connsiteX6" fmla="*/ 476250 w 907256"/>
                <a:gd name="connsiteY6" fmla="*/ 247650 h 1247775"/>
                <a:gd name="connsiteX7" fmla="*/ 369094 w 907256"/>
                <a:gd name="connsiteY7" fmla="*/ 283368 h 1247775"/>
                <a:gd name="connsiteX8" fmla="*/ 278606 w 907256"/>
                <a:gd name="connsiteY8" fmla="*/ 328612 h 1247775"/>
                <a:gd name="connsiteX9" fmla="*/ 228600 w 907256"/>
                <a:gd name="connsiteY9" fmla="*/ 378618 h 1247775"/>
                <a:gd name="connsiteX10" fmla="*/ 197644 w 907256"/>
                <a:gd name="connsiteY10" fmla="*/ 435768 h 1247775"/>
                <a:gd name="connsiteX11" fmla="*/ 192881 w 907256"/>
                <a:gd name="connsiteY11" fmla="*/ 483393 h 1247775"/>
                <a:gd name="connsiteX12" fmla="*/ 214312 w 907256"/>
                <a:gd name="connsiteY12" fmla="*/ 678656 h 1247775"/>
                <a:gd name="connsiteX13" fmla="*/ 235744 w 907256"/>
                <a:gd name="connsiteY13" fmla="*/ 831056 h 1247775"/>
                <a:gd name="connsiteX14" fmla="*/ 245269 w 907256"/>
                <a:gd name="connsiteY14" fmla="*/ 923925 h 1247775"/>
                <a:gd name="connsiteX15" fmla="*/ 271462 w 907256"/>
                <a:gd name="connsiteY15" fmla="*/ 976312 h 1247775"/>
                <a:gd name="connsiteX16" fmla="*/ 311944 w 907256"/>
                <a:gd name="connsiteY16" fmla="*/ 1014412 h 1247775"/>
                <a:gd name="connsiteX17" fmla="*/ 347662 w 907256"/>
                <a:gd name="connsiteY17" fmla="*/ 1038225 h 1247775"/>
                <a:gd name="connsiteX18" fmla="*/ 357187 w 907256"/>
                <a:gd name="connsiteY18" fmla="*/ 1064418 h 1247775"/>
                <a:gd name="connsiteX19" fmla="*/ 364331 w 907256"/>
                <a:gd name="connsiteY19" fmla="*/ 1112043 h 1247775"/>
                <a:gd name="connsiteX20" fmla="*/ 352425 w 907256"/>
                <a:gd name="connsiteY20" fmla="*/ 1178718 h 1247775"/>
                <a:gd name="connsiteX21" fmla="*/ 330994 w 907256"/>
                <a:gd name="connsiteY21" fmla="*/ 1223962 h 1247775"/>
                <a:gd name="connsiteX22" fmla="*/ 302419 w 907256"/>
                <a:gd name="connsiteY22" fmla="*/ 1243012 h 1247775"/>
                <a:gd name="connsiteX23" fmla="*/ 283369 w 907256"/>
                <a:gd name="connsiteY23" fmla="*/ 1247775 h 1247775"/>
                <a:gd name="connsiteX24" fmla="*/ 254794 w 907256"/>
                <a:gd name="connsiteY24" fmla="*/ 1243012 h 1247775"/>
                <a:gd name="connsiteX25" fmla="*/ 197644 w 907256"/>
                <a:gd name="connsiteY25" fmla="*/ 1228725 h 1247775"/>
                <a:gd name="connsiteX26" fmla="*/ 145256 w 907256"/>
                <a:gd name="connsiteY26" fmla="*/ 1223962 h 1247775"/>
                <a:gd name="connsiteX27" fmla="*/ 69056 w 907256"/>
                <a:gd name="connsiteY27" fmla="*/ 1212056 h 1247775"/>
                <a:gd name="connsiteX28" fmla="*/ 2381 w 907256"/>
                <a:gd name="connsiteY28" fmla="*/ 1209675 h 1247775"/>
                <a:gd name="connsiteX29" fmla="*/ 0 w 907256"/>
                <a:gd name="connsiteY29" fmla="*/ 2381 h 1247775"/>
                <a:gd name="connsiteX30" fmla="*/ 907256 w 907256"/>
                <a:gd name="connsiteY30" fmla="*/ 0 h 1247775"/>
                <a:gd name="connsiteX0" fmla="*/ 907256 w 907256"/>
                <a:gd name="connsiteY0" fmla="*/ 0 h 1247775"/>
                <a:gd name="connsiteX1" fmla="*/ 878681 w 907256"/>
                <a:gd name="connsiteY1" fmla="*/ 97631 h 1247775"/>
                <a:gd name="connsiteX2" fmla="*/ 854869 w 907256"/>
                <a:gd name="connsiteY2" fmla="*/ 142875 h 1247775"/>
                <a:gd name="connsiteX3" fmla="*/ 819150 w 907256"/>
                <a:gd name="connsiteY3" fmla="*/ 176212 h 1247775"/>
                <a:gd name="connsiteX4" fmla="*/ 728662 w 907256"/>
                <a:gd name="connsiteY4" fmla="*/ 202406 h 1247775"/>
                <a:gd name="connsiteX5" fmla="*/ 621506 w 907256"/>
                <a:gd name="connsiteY5" fmla="*/ 219075 h 1247775"/>
                <a:gd name="connsiteX6" fmla="*/ 476250 w 907256"/>
                <a:gd name="connsiteY6" fmla="*/ 247650 h 1247775"/>
                <a:gd name="connsiteX7" fmla="*/ 369094 w 907256"/>
                <a:gd name="connsiteY7" fmla="*/ 283368 h 1247775"/>
                <a:gd name="connsiteX8" fmla="*/ 278606 w 907256"/>
                <a:gd name="connsiteY8" fmla="*/ 328612 h 1247775"/>
                <a:gd name="connsiteX9" fmla="*/ 228600 w 907256"/>
                <a:gd name="connsiteY9" fmla="*/ 378618 h 1247775"/>
                <a:gd name="connsiteX10" fmla="*/ 197644 w 907256"/>
                <a:gd name="connsiteY10" fmla="*/ 435768 h 1247775"/>
                <a:gd name="connsiteX11" fmla="*/ 192881 w 907256"/>
                <a:gd name="connsiteY11" fmla="*/ 483393 h 1247775"/>
                <a:gd name="connsiteX12" fmla="*/ 214312 w 907256"/>
                <a:gd name="connsiteY12" fmla="*/ 678656 h 1247775"/>
                <a:gd name="connsiteX13" fmla="*/ 235744 w 907256"/>
                <a:gd name="connsiteY13" fmla="*/ 831056 h 1247775"/>
                <a:gd name="connsiteX14" fmla="*/ 245269 w 907256"/>
                <a:gd name="connsiteY14" fmla="*/ 923925 h 1247775"/>
                <a:gd name="connsiteX15" fmla="*/ 271462 w 907256"/>
                <a:gd name="connsiteY15" fmla="*/ 976312 h 1247775"/>
                <a:gd name="connsiteX16" fmla="*/ 311944 w 907256"/>
                <a:gd name="connsiteY16" fmla="*/ 1014412 h 1247775"/>
                <a:gd name="connsiteX17" fmla="*/ 347662 w 907256"/>
                <a:gd name="connsiteY17" fmla="*/ 1038225 h 1247775"/>
                <a:gd name="connsiteX18" fmla="*/ 357187 w 907256"/>
                <a:gd name="connsiteY18" fmla="*/ 1064418 h 1247775"/>
                <a:gd name="connsiteX19" fmla="*/ 364331 w 907256"/>
                <a:gd name="connsiteY19" fmla="*/ 1112043 h 1247775"/>
                <a:gd name="connsiteX20" fmla="*/ 352425 w 907256"/>
                <a:gd name="connsiteY20" fmla="*/ 1178718 h 1247775"/>
                <a:gd name="connsiteX21" fmla="*/ 330994 w 907256"/>
                <a:gd name="connsiteY21" fmla="*/ 1223962 h 1247775"/>
                <a:gd name="connsiteX22" fmla="*/ 302419 w 907256"/>
                <a:gd name="connsiteY22" fmla="*/ 1243012 h 1247775"/>
                <a:gd name="connsiteX23" fmla="*/ 283369 w 907256"/>
                <a:gd name="connsiteY23" fmla="*/ 1247775 h 1247775"/>
                <a:gd name="connsiteX24" fmla="*/ 254794 w 907256"/>
                <a:gd name="connsiteY24" fmla="*/ 1243012 h 1247775"/>
                <a:gd name="connsiteX25" fmla="*/ 197644 w 907256"/>
                <a:gd name="connsiteY25" fmla="*/ 1228725 h 1247775"/>
                <a:gd name="connsiteX26" fmla="*/ 145256 w 907256"/>
                <a:gd name="connsiteY26" fmla="*/ 1223962 h 1247775"/>
                <a:gd name="connsiteX27" fmla="*/ 69056 w 907256"/>
                <a:gd name="connsiteY27" fmla="*/ 1212056 h 1247775"/>
                <a:gd name="connsiteX28" fmla="*/ 11906 w 907256"/>
                <a:gd name="connsiteY28" fmla="*/ 1207294 h 1247775"/>
                <a:gd name="connsiteX29" fmla="*/ 0 w 907256"/>
                <a:gd name="connsiteY29" fmla="*/ 2381 h 1247775"/>
                <a:gd name="connsiteX30" fmla="*/ 907256 w 907256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188119 w 897731"/>
                <a:gd name="connsiteY10" fmla="*/ 435768 h 1247775"/>
                <a:gd name="connsiteX11" fmla="*/ 183356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188119 w 897731"/>
                <a:gd name="connsiteY10" fmla="*/ 435768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09626 w 897731"/>
                <a:gd name="connsiteY2" fmla="*/ 138112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33438 w 897731"/>
                <a:gd name="connsiteY1" fmla="*/ 88106 h 1247775"/>
                <a:gd name="connsiteX2" fmla="*/ 809626 w 897731"/>
                <a:gd name="connsiteY2" fmla="*/ 138112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52488 w 852488"/>
                <a:gd name="connsiteY0" fmla="*/ 0 h 1238250"/>
                <a:gd name="connsiteX1" fmla="*/ 833438 w 852488"/>
                <a:gd name="connsiteY1" fmla="*/ 78581 h 1238250"/>
                <a:gd name="connsiteX2" fmla="*/ 809626 w 852488"/>
                <a:gd name="connsiteY2" fmla="*/ 128587 h 1238250"/>
                <a:gd name="connsiteX3" fmla="*/ 766763 w 852488"/>
                <a:gd name="connsiteY3" fmla="*/ 178593 h 1238250"/>
                <a:gd name="connsiteX4" fmla="*/ 690562 w 852488"/>
                <a:gd name="connsiteY4" fmla="*/ 197644 h 1238250"/>
                <a:gd name="connsiteX5" fmla="*/ 611981 w 852488"/>
                <a:gd name="connsiteY5" fmla="*/ 209550 h 1238250"/>
                <a:gd name="connsiteX6" fmla="*/ 466725 w 852488"/>
                <a:gd name="connsiteY6" fmla="*/ 238125 h 1238250"/>
                <a:gd name="connsiteX7" fmla="*/ 359569 w 852488"/>
                <a:gd name="connsiteY7" fmla="*/ 273843 h 1238250"/>
                <a:gd name="connsiteX8" fmla="*/ 269081 w 852488"/>
                <a:gd name="connsiteY8" fmla="*/ 319087 h 1238250"/>
                <a:gd name="connsiteX9" fmla="*/ 226219 w 852488"/>
                <a:gd name="connsiteY9" fmla="*/ 369093 h 1238250"/>
                <a:gd name="connsiteX10" fmla="*/ 207169 w 852488"/>
                <a:gd name="connsiteY10" fmla="*/ 416718 h 1238250"/>
                <a:gd name="connsiteX11" fmla="*/ 200024 w 852488"/>
                <a:gd name="connsiteY11" fmla="*/ 473868 h 1238250"/>
                <a:gd name="connsiteX12" fmla="*/ 219075 w 852488"/>
                <a:gd name="connsiteY12" fmla="*/ 671513 h 1238250"/>
                <a:gd name="connsiteX13" fmla="*/ 235744 w 852488"/>
                <a:gd name="connsiteY13" fmla="*/ 821531 h 1238250"/>
                <a:gd name="connsiteX14" fmla="*/ 242888 w 852488"/>
                <a:gd name="connsiteY14" fmla="*/ 912019 h 1238250"/>
                <a:gd name="connsiteX15" fmla="*/ 261937 w 852488"/>
                <a:gd name="connsiteY15" fmla="*/ 966787 h 1238250"/>
                <a:gd name="connsiteX16" fmla="*/ 302419 w 852488"/>
                <a:gd name="connsiteY16" fmla="*/ 1004887 h 1238250"/>
                <a:gd name="connsiteX17" fmla="*/ 338137 w 852488"/>
                <a:gd name="connsiteY17" fmla="*/ 1028700 h 1238250"/>
                <a:gd name="connsiteX18" fmla="*/ 347662 w 852488"/>
                <a:gd name="connsiteY18" fmla="*/ 1054893 h 1238250"/>
                <a:gd name="connsiteX19" fmla="*/ 354806 w 852488"/>
                <a:gd name="connsiteY19" fmla="*/ 1102518 h 1238250"/>
                <a:gd name="connsiteX20" fmla="*/ 342900 w 852488"/>
                <a:gd name="connsiteY20" fmla="*/ 1169193 h 1238250"/>
                <a:gd name="connsiteX21" fmla="*/ 321469 w 852488"/>
                <a:gd name="connsiteY21" fmla="*/ 1214437 h 1238250"/>
                <a:gd name="connsiteX22" fmla="*/ 292894 w 852488"/>
                <a:gd name="connsiteY22" fmla="*/ 1233487 h 1238250"/>
                <a:gd name="connsiteX23" fmla="*/ 273844 w 852488"/>
                <a:gd name="connsiteY23" fmla="*/ 1238250 h 1238250"/>
                <a:gd name="connsiteX24" fmla="*/ 245269 w 852488"/>
                <a:gd name="connsiteY24" fmla="*/ 1233487 h 1238250"/>
                <a:gd name="connsiteX25" fmla="*/ 188119 w 852488"/>
                <a:gd name="connsiteY25" fmla="*/ 1219200 h 1238250"/>
                <a:gd name="connsiteX26" fmla="*/ 135731 w 852488"/>
                <a:gd name="connsiteY26" fmla="*/ 1214437 h 1238250"/>
                <a:gd name="connsiteX27" fmla="*/ 59531 w 852488"/>
                <a:gd name="connsiteY27" fmla="*/ 1202531 h 1238250"/>
                <a:gd name="connsiteX28" fmla="*/ 2381 w 852488"/>
                <a:gd name="connsiteY28" fmla="*/ 1197769 h 1238250"/>
                <a:gd name="connsiteX29" fmla="*/ 0 w 852488"/>
                <a:gd name="connsiteY29" fmla="*/ 7143 h 1238250"/>
                <a:gd name="connsiteX30" fmla="*/ 852488 w 852488"/>
                <a:gd name="connsiteY30" fmla="*/ 0 h 1238250"/>
                <a:gd name="connsiteX0" fmla="*/ 852488 w 852488"/>
                <a:gd name="connsiteY0" fmla="*/ 0 h 1238250"/>
                <a:gd name="connsiteX1" fmla="*/ 833438 w 852488"/>
                <a:gd name="connsiteY1" fmla="*/ 78581 h 1238250"/>
                <a:gd name="connsiteX2" fmla="*/ 809626 w 852488"/>
                <a:gd name="connsiteY2" fmla="*/ 128587 h 1238250"/>
                <a:gd name="connsiteX3" fmla="*/ 766763 w 852488"/>
                <a:gd name="connsiteY3" fmla="*/ 178593 h 1238250"/>
                <a:gd name="connsiteX4" fmla="*/ 690562 w 852488"/>
                <a:gd name="connsiteY4" fmla="*/ 197644 h 1238250"/>
                <a:gd name="connsiteX5" fmla="*/ 611981 w 852488"/>
                <a:gd name="connsiteY5" fmla="*/ 209550 h 1238250"/>
                <a:gd name="connsiteX6" fmla="*/ 466725 w 852488"/>
                <a:gd name="connsiteY6" fmla="*/ 238125 h 1238250"/>
                <a:gd name="connsiteX7" fmla="*/ 359569 w 852488"/>
                <a:gd name="connsiteY7" fmla="*/ 273843 h 1238250"/>
                <a:gd name="connsiteX8" fmla="*/ 269081 w 852488"/>
                <a:gd name="connsiteY8" fmla="*/ 319087 h 1238250"/>
                <a:gd name="connsiteX9" fmla="*/ 226219 w 852488"/>
                <a:gd name="connsiteY9" fmla="*/ 369093 h 1238250"/>
                <a:gd name="connsiteX10" fmla="*/ 207169 w 852488"/>
                <a:gd name="connsiteY10" fmla="*/ 416718 h 1238250"/>
                <a:gd name="connsiteX11" fmla="*/ 200024 w 852488"/>
                <a:gd name="connsiteY11" fmla="*/ 473868 h 1238250"/>
                <a:gd name="connsiteX12" fmla="*/ 219075 w 852488"/>
                <a:gd name="connsiteY12" fmla="*/ 671513 h 1238250"/>
                <a:gd name="connsiteX13" fmla="*/ 235744 w 852488"/>
                <a:gd name="connsiteY13" fmla="*/ 821531 h 1238250"/>
                <a:gd name="connsiteX14" fmla="*/ 242888 w 852488"/>
                <a:gd name="connsiteY14" fmla="*/ 912019 h 1238250"/>
                <a:gd name="connsiteX15" fmla="*/ 261937 w 852488"/>
                <a:gd name="connsiteY15" fmla="*/ 966787 h 1238250"/>
                <a:gd name="connsiteX16" fmla="*/ 302419 w 852488"/>
                <a:gd name="connsiteY16" fmla="*/ 1004887 h 1238250"/>
                <a:gd name="connsiteX17" fmla="*/ 338137 w 852488"/>
                <a:gd name="connsiteY17" fmla="*/ 1028700 h 1238250"/>
                <a:gd name="connsiteX18" fmla="*/ 347662 w 852488"/>
                <a:gd name="connsiteY18" fmla="*/ 1054893 h 1238250"/>
                <a:gd name="connsiteX19" fmla="*/ 354806 w 852488"/>
                <a:gd name="connsiteY19" fmla="*/ 1102518 h 1238250"/>
                <a:gd name="connsiteX20" fmla="*/ 342900 w 852488"/>
                <a:gd name="connsiteY20" fmla="*/ 1169193 h 1238250"/>
                <a:gd name="connsiteX21" fmla="*/ 321469 w 852488"/>
                <a:gd name="connsiteY21" fmla="*/ 1214437 h 1238250"/>
                <a:gd name="connsiteX22" fmla="*/ 292894 w 852488"/>
                <a:gd name="connsiteY22" fmla="*/ 1233487 h 1238250"/>
                <a:gd name="connsiteX23" fmla="*/ 273844 w 852488"/>
                <a:gd name="connsiteY23" fmla="*/ 1238250 h 1238250"/>
                <a:gd name="connsiteX24" fmla="*/ 245269 w 852488"/>
                <a:gd name="connsiteY24" fmla="*/ 1233487 h 1238250"/>
                <a:gd name="connsiteX25" fmla="*/ 188119 w 852488"/>
                <a:gd name="connsiteY25" fmla="*/ 1219200 h 1238250"/>
                <a:gd name="connsiteX26" fmla="*/ 135731 w 852488"/>
                <a:gd name="connsiteY26" fmla="*/ 1214437 h 1238250"/>
                <a:gd name="connsiteX27" fmla="*/ 59531 w 852488"/>
                <a:gd name="connsiteY27" fmla="*/ 1202531 h 1238250"/>
                <a:gd name="connsiteX28" fmla="*/ 9524 w 852488"/>
                <a:gd name="connsiteY28" fmla="*/ 1197769 h 1238250"/>
                <a:gd name="connsiteX29" fmla="*/ 0 w 852488"/>
                <a:gd name="connsiteY29" fmla="*/ 7143 h 1238250"/>
                <a:gd name="connsiteX30" fmla="*/ 852488 w 852488"/>
                <a:gd name="connsiteY30" fmla="*/ 0 h 123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852488" h="1238250">
                  <a:moveTo>
                    <a:pt x="852488" y="0"/>
                  </a:moveTo>
                  <a:lnTo>
                    <a:pt x="833438" y="78581"/>
                  </a:lnTo>
                  <a:lnTo>
                    <a:pt x="809626" y="128587"/>
                  </a:lnTo>
                  <a:lnTo>
                    <a:pt x="766763" y="178593"/>
                  </a:lnTo>
                  <a:lnTo>
                    <a:pt x="690562" y="197644"/>
                  </a:lnTo>
                  <a:lnTo>
                    <a:pt x="611981" y="209550"/>
                  </a:lnTo>
                  <a:lnTo>
                    <a:pt x="466725" y="238125"/>
                  </a:lnTo>
                  <a:lnTo>
                    <a:pt x="359569" y="273843"/>
                  </a:lnTo>
                  <a:lnTo>
                    <a:pt x="269081" y="319087"/>
                  </a:lnTo>
                  <a:lnTo>
                    <a:pt x="226219" y="369093"/>
                  </a:lnTo>
                  <a:lnTo>
                    <a:pt x="207169" y="416718"/>
                  </a:lnTo>
                  <a:lnTo>
                    <a:pt x="200024" y="473868"/>
                  </a:lnTo>
                  <a:lnTo>
                    <a:pt x="219075" y="671513"/>
                  </a:lnTo>
                  <a:lnTo>
                    <a:pt x="235744" y="821531"/>
                  </a:lnTo>
                  <a:lnTo>
                    <a:pt x="242888" y="912019"/>
                  </a:lnTo>
                  <a:lnTo>
                    <a:pt x="261937" y="966787"/>
                  </a:lnTo>
                  <a:lnTo>
                    <a:pt x="302419" y="1004887"/>
                  </a:lnTo>
                  <a:lnTo>
                    <a:pt x="338137" y="1028700"/>
                  </a:lnTo>
                  <a:lnTo>
                    <a:pt x="347662" y="1054893"/>
                  </a:lnTo>
                  <a:lnTo>
                    <a:pt x="354806" y="1102518"/>
                  </a:lnTo>
                  <a:lnTo>
                    <a:pt x="342900" y="1169193"/>
                  </a:lnTo>
                  <a:lnTo>
                    <a:pt x="321469" y="1214437"/>
                  </a:lnTo>
                  <a:lnTo>
                    <a:pt x="292894" y="1233487"/>
                  </a:lnTo>
                  <a:lnTo>
                    <a:pt x="273844" y="1238250"/>
                  </a:lnTo>
                  <a:lnTo>
                    <a:pt x="245269" y="1233487"/>
                  </a:lnTo>
                  <a:lnTo>
                    <a:pt x="188119" y="1219200"/>
                  </a:lnTo>
                  <a:lnTo>
                    <a:pt x="135731" y="1214437"/>
                  </a:lnTo>
                  <a:lnTo>
                    <a:pt x="59531" y="1202531"/>
                  </a:lnTo>
                  <a:lnTo>
                    <a:pt x="9524" y="1197769"/>
                  </a:lnTo>
                  <a:cubicBezTo>
                    <a:pt x="8730" y="795338"/>
                    <a:pt x="794" y="409574"/>
                    <a:pt x="0" y="7143"/>
                  </a:cubicBezTo>
                  <a:lnTo>
                    <a:pt x="852488" y="0"/>
                  </a:lnTo>
                  <a:close/>
                </a:path>
              </a:pathLst>
            </a:custGeom>
            <a:gradFill flip="none" rotWithShape="1">
              <a:gsLst>
                <a:gs pos="54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rect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2321720" y="1647825"/>
              <a:ext cx="935935" cy="1258506"/>
            </a:xfrm>
            <a:custGeom>
              <a:avLst/>
              <a:gdLst>
                <a:gd name="connsiteX0" fmla="*/ 164307 w 952500"/>
                <a:gd name="connsiteY0" fmla="*/ 1235869 h 1235869"/>
                <a:gd name="connsiteX1" fmla="*/ 159544 w 952500"/>
                <a:gd name="connsiteY1" fmla="*/ 1185862 h 1235869"/>
                <a:gd name="connsiteX2" fmla="*/ 159544 w 952500"/>
                <a:gd name="connsiteY2" fmla="*/ 1140619 h 1235869"/>
                <a:gd name="connsiteX3" fmla="*/ 180975 w 952500"/>
                <a:gd name="connsiteY3" fmla="*/ 1090612 h 1235869"/>
                <a:gd name="connsiteX4" fmla="*/ 235744 w 952500"/>
                <a:gd name="connsiteY4" fmla="*/ 1026319 h 1235869"/>
                <a:gd name="connsiteX5" fmla="*/ 307182 w 952500"/>
                <a:gd name="connsiteY5" fmla="*/ 964406 h 1235869"/>
                <a:gd name="connsiteX6" fmla="*/ 426244 w 952500"/>
                <a:gd name="connsiteY6" fmla="*/ 881062 h 1235869"/>
                <a:gd name="connsiteX7" fmla="*/ 566738 w 952500"/>
                <a:gd name="connsiteY7" fmla="*/ 819150 h 1235869"/>
                <a:gd name="connsiteX8" fmla="*/ 707232 w 952500"/>
                <a:gd name="connsiteY8" fmla="*/ 785812 h 1235869"/>
                <a:gd name="connsiteX9" fmla="*/ 842963 w 952500"/>
                <a:gd name="connsiteY9" fmla="*/ 764381 h 1235869"/>
                <a:gd name="connsiteX10" fmla="*/ 923925 w 952500"/>
                <a:gd name="connsiteY10" fmla="*/ 764381 h 1235869"/>
                <a:gd name="connsiteX11" fmla="*/ 940594 w 952500"/>
                <a:gd name="connsiteY11" fmla="*/ 752475 h 1235869"/>
                <a:gd name="connsiteX12" fmla="*/ 950119 w 952500"/>
                <a:gd name="connsiteY12" fmla="*/ 735806 h 1235869"/>
                <a:gd name="connsiteX13" fmla="*/ 952500 w 952500"/>
                <a:gd name="connsiteY13" fmla="*/ 652462 h 1235869"/>
                <a:gd name="connsiteX14" fmla="*/ 935832 w 952500"/>
                <a:gd name="connsiteY14" fmla="*/ 535781 h 1235869"/>
                <a:gd name="connsiteX15" fmla="*/ 892969 w 952500"/>
                <a:gd name="connsiteY15" fmla="*/ 383381 h 1235869"/>
                <a:gd name="connsiteX16" fmla="*/ 812007 w 952500"/>
                <a:gd name="connsiteY16" fmla="*/ 250031 h 1235869"/>
                <a:gd name="connsiteX17" fmla="*/ 716757 w 952500"/>
                <a:gd name="connsiteY17" fmla="*/ 161925 h 1235869"/>
                <a:gd name="connsiteX18" fmla="*/ 623888 w 952500"/>
                <a:gd name="connsiteY18" fmla="*/ 97631 h 1235869"/>
                <a:gd name="connsiteX19" fmla="*/ 533400 w 952500"/>
                <a:gd name="connsiteY19" fmla="*/ 57150 h 1235869"/>
                <a:gd name="connsiteX20" fmla="*/ 440532 w 952500"/>
                <a:gd name="connsiteY20" fmla="*/ 30956 h 1235869"/>
                <a:gd name="connsiteX21" fmla="*/ 338138 w 952500"/>
                <a:gd name="connsiteY21" fmla="*/ 14287 h 1235869"/>
                <a:gd name="connsiteX22" fmla="*/ 223838 w 952500"/>
                <a:gd name="connsiteY22" fmla="*/ 0 h 1235869"/>
                <a:gd name="connsiteX23" fmla="*/ 214313 w 952500"/>
                <a:gd name="connsiteY23" fmla="*/ 7144 h 1235869"/>
                <a:gd name="connsiteX24" fmla="*/ 211932 w 952500"/>
                <a:gd name="connsiteY24" fmla="*/ 19050 h 1235869"/>
                <a:gd name="connsiteX25" fmla="*/ 180975 w 952500"/>
                <a:gd name="connsiteY25" fmla="*/ 204787 h 1235869"/>
                <a:gd name="connsiteX26" fmla="*/ 157163 w 952500"/>
                <a:gd name="connsiteY26" fmla="*/ 271462 h 1235869"/>
                <a:gd name="connsiteX27" fmla="*/ 114300 w 952500"/>
                <a:gd name="connsiteY27" fmla="*/ 328612 h 1235869"/>
                <a:gd name="connsiteX28" fmla="*/ 0 w 952500"/>
                <a:gd name="connsiteY28" fmla="*/ 390525 h 1235869"/>
                <a:gd name="connsiteX0" fmla="*/ 164307 w 952500"/>
                <a:gd name="connsiteY0" fmla="*/ 1235869 h 1235869"/>
                <a:gd name="connsiteX1" fmla="*/ 167661 w 952500"/>
                <a:gd name="connsiteY1" fmla="*/ 1232848 h 1235869"/>
                <a:gd name="connsiteX2" fmla="*/ 159544 w 952500"/>
                <a:gd name="connsiteY2" fmla="*/ 1185862 h 1235869"/>
                <a:gd name="connsiteX3" fmla="*/ 159544 w 952500"/>
                <a:gd name="connsiteY3" fmla="*/ 1140619 h 1235869"/>
                <a:gd name="connsiteX4" fmla="*/ 180975 w 952500"/>
                <a:gd name="connsiteY4" fmla="*/ 1090612 h 1235869"/>
                <a:gd name="connsiteX5" fmla="*/ 235744 w 952500"/>
                <a:gd name="connsiteY5" fmla="*/ 1026319 h 1235869"/>
                <a:gd name="connsiteX6" fmla="*/ 307182 w 952500"/>
                <a:gd name="connsiteY6" fmla="*/ 964406 h 1235869"/>
                <a:gd name="connsiteX7" fmla="*/ 426244 w 952500"/>
                <a:gd name="connsiteY7" fmla="*/ 881062 h 1235869"/>
                <a:gd name="connsiteX8" fmla="*/ 566738 w 952500"/>
                <a:gd name="connsiteY8" fmla="*/ 819150 h 1235869"/>
                <a:gd name="connsiteX9" fmla="*/ 707232 w 952500"/>
                <a:gd name="connsiteY9" fmla="*/ 785812 h 1235869"/>
                <a:gd name="connsiteX10" fmla="*/ 842963 w 952500"/>
                <a:gd name="connsiteY10" fmla="*/ 764381 h 1235869"/>
                <a:gd name="connsiteX11" fmla="*/ 923925 w 952500"/>
                <a:gd name="connsiteY11" fmla="*/ 764381 h 1235869"/>
                <a:gd name="connsiteX12" fmla="*/ 940594 w 952500"/>
                <a:gd name="connsiteY12" fmla="*/ 752475 h 1235869"/>
                <a:gd name="connsiteX13" fmla="*/ 950119 w 952500"/>
                <a:gd name="connsiteY13" fmla="*/ 735806 h 1235869"/>
                <a:gd name="connsiteX14" fmla="*/ 952500 w 952500"/>
                <a:gd name="connsiteY14" fmla="*/ 652462 h 1235869"/>
                <a:gd name="connsiteX15" fmla="*/ 935832 w 952500"/>
                <a:gd name="connsiteY15" fmla="*/ 535781 h 1235869"/>
                <a:gd name="connsiteX16" fmla="*/ 892969 w 952500"/>
                <a:gd name="connsiteY16" fmla="*/ 383381 h 1235869"/>
                <a:gd name="connsiteX17" fmla="*/ 812007 w 952500"/>
                <a:gd name="connsiteY17" fmla="*/ 250031 h 1235869"/>
                <a:gd name="connsiteX18" fmla="*/ 716757 w 952500"/>
                <a:gd name="connsiteY18" fmla="*/ 161925 h 1235869"/>
                <a:gd name="connsiteX19" fmla="*/ 623888 w 952500"/>
                <a:gd name="connsiteY19" fmla="*/ 97631 h 1235869"/>
                <a:gd name="connsiteX20" fmla="*/ 533400 w 952500"/>
                <a:gd name="connsiteY20" fmla="*/ 57150 h 1235869"/>
                <a:gd name="connsiteX21" fmla="*/ 440532 w 952500"/>
                <a:gd name="connsiteY21" fmla="*/ 30956 h 1235869"/>
                <a:gd name="connsiteX22" fmla="*/ 338138 w 952500"/>
                <a:gd name="connsiteY22" fmla="*/ 14287 h 1235869"/>
                <a:gd name="connsiteX23" fmla="*/ 223838 w 952500"/>
                <a:gd name="connsiteY23" fmla="*/ 0 h 1235869"/>
                <a:gd name="connsiteX24" fmla="*/ 214313 w 952500"/>
                <a:gd name="connsiteY24" fmla="*/ 7144 h 1235869"/>
                <a:gd name="connsiteX25" fmla="*/ 211932 w 952500"/>
                <a:gd name="connsiteY25" fmla="*/ 19050 h 1235869"/>
                <a:gd name="connsiteX26" fmla="*/ 180975 w 952500"/>
                <a:gd name="connsiteY26" fmla="*/ 204787 h 1235869"/>
                <a:gd name="connsiteX27" fmla="*/ 157163 w 952500"/>
                <a:gd name="connsiteY27" fmla="*/ 271462 h 1235869"/>
                <a:gd name="connsiteX28" fmla="*/ 114300 w 952500"/>
                <a:gd name="connsiteY28" fmla="*/ 328612 h 1235869"/>
                <a:gd name="connsiteX29" fmla="*/ 0 w 952500"/>
                <a:gd name="connsiteY29" fmla="*/ 390525 h 1235869"/>
                <a:gd name="connsiteX0" fmla="*/ 164307 w 952500"/>
                <a:gd name="connsiteY0" fmla="*/ 1235869 h 1239964"/>
                <a:gd name="connsiteX1" fmla="*/ 68037 w 952500"/>
                <a:gd name="connsiteY1" fmla="*/ 1239964 h 1239964"/>
                <a:gd name="connsiteX2" fmla="*/ 159544 w 952500"/>
                <a:gd name="connsiteY2" fmla="*/ 1185862 h 1239964"/>
                <a:gd name="connsiteX3" fmla="*/ 159544 w 952500"/>
                <a:gd name="connsiteY3" fmla="*/ 1140619 h 1239964"/>
                <a:gd name="connsiteX4" fmla="*/ 180975 w 952500"/>
                <a:gd name="connsiteY4" fmla="*/ 1090612 h 1239964"/>
                <a:gd name="connsiteX5" fmla="*/ 235744 w 952500"/>
                <a:gd name="connsiteY5" fmla="*/ 1026319 h 1239964"/>
                <a:gd name="connsiteX6" fmla="*/ 307182 w 952500"/>
                <a:gd name="connsiteY6" fmla="*/ 964406 h 1239964"/>
                <a:gd name="connsiteX7" fmla="*/ 426244 w 952500"/>
                <a:gd name="connsiteY7" fmla="*/ 881062 h 1239964"/>
                <a:gd name="connsiteX8" fmla="*/ 566738 w 952500"/>
                <a:gd name="connsiteY8" fmla="*/ 819150 h 1239964"/>
                <a:gd name="connsiteX9" fmla="*/ 707232 w 952500"/>
                <a:gd name="connsiteY9" fmla="*/ 785812 h 1239964"/>
                <a:gd name="connsiteX10" fmla="*/ 842963 w 952500"/>
                <a:gd name="connsiteY10" fmla="*/ 764381 h 1239964"/>
                <a:gd name="connsiteX11" fmla="*/ 923925 w 952500"/>
                <a:gd name="connsiteY11" fmla="*/ 764381 h 1239964"/>
                <a:gd name="connsiteX12" fmla="*/ 940594 w 952500"/>
                <a:gd name="connsiteY12" fmla="*/ 752475 h 1239964"/>
                <a:gd name="connsiteX13" fmla="*/ 950119 w 952500"/>
                <a:gd name="connsiteY13" fmla="*/ 735806 h 1239964"/>
                <a:gd name="connsiteX14" fmla="*/ 952500 w 952500"/>
                <a:gd name="connsiteY14" fmla="*/ 652462 h 1239964"/>
                <a:gd name="connsiteX15" fmla="*/ 935832 w 952500"/>
                <a:gd name="connsiteY15" fmla="*/ 535781 h 1239964"/>
                <a:gd name="connsiteX16" fmla="*/ 892969 w 952500"/>
                <a:gd name="connsiteY16" fmla="*/ 383381 h 1239964"/>
                <a:gd name="connsiteX17" fmla="*/ 812007 w 952500"/>
                <a:gd name="connsiteY17" fmla="*/ 250031 h 1239964"/>
                <a:gd name="connsiteX18" fmla="*/ 716757 w 952500"/>
                <a:gd name="connsiteY18" fmla="*/ 161925 h 1239964"/>
                <a:gd name="connsiteX19" fmla="*/ 623888 w 952500"/>
                <a:gd name="connsiteY19" fmla="*/ 97631 h 1239964"/>
                <a:gd name="connsiteX20" fmla="*/ 533400 w 952500"/>
                <a:gd name="connsiteY20" fmla="*/ 57150 h 1239964"/>
                <a:gd name="connsiteX21" fmla="*/ 440532 w 952500"/>
                <a:gd name="connsiteY21" fmla="*/ 30956 h 1239964"/>
                <a:gd name="connsiteX22" fmla="*/ 338138 w 952500"/>
                <a:gd name="connsiteY22" fmla="*/ 14287 h 1239964"/>
                <a:gd name="connsiteX23" fmla="*/ 223838 w 952500"/>
                <a:gd name="connsiteY23" fmla="*/ 0 h 1239964"/>
                <a:gd name="connsiteX24" fmla="*/ 214313 w 952500"/>
                <a:gd name="connsiteY24" fmla="*/ 7144 h 1239964"/>
                <a:gd name="connsiteX25" fmla="*/ 211932 w 952500"/>
                <a:gd name="connsiteY25" fmla="*/ 19050 h 1239964"/>
                <a:gd name="connsiteX26" fmla="*/ 180975 w 952500"/>
                <a:gd name="connsiteY26" fmla="*/ 204787 h 1239964"/>
                <a:gd name="connsiteX27" fmla="*/ 157163 w 952500"/>
                <a:gd name="connsiteY27" fmla="*/ 271462 h 1239964"/>
                <a:gd name="connsiteX28" fmla="*/ 114300 w 952500"/>
                <a:gd name="connsiteY28" fmla="*/ 328612 h 1239964"/>
                <a:gd name="connsiteX29" fmla="*/ 0 w 952500"/>
                <a:gd name="connsiteY29" fmla="*/ 390525 h 1239964"/>
                <a:gd name="connsiteX0" fmla="*/ 164307 w 952500"/>
                <a:gd name="connsiteY0" fmla="*/ 1267891 h 1267891"/>
                <a:gd name="connsiteX1" fmla="*/ 68037 w 952500"/>
                <a:gd name="connsiteY1" fmla="*/ 1239964 h 1267891"/>
                <a:gd name="connsiteX2" fmla="*/ 159544 w 952500"/>
                <a:gd name="connsiteY2" fmla="*/ 1185862 h 1267891"/>
                <a:gd name="connsiteX3" fmla="*/ 159544 w 952500"/>
                <a:gd name="connsiteY3" fmla="*/ 1140619 h 1267891"/>
                <a:gd name="connsiteX4" fmla="*/ 180975 w 952500"/>
                <a:gd name="connsiteY4" fmla="*/ 1090612 h 1267891"/>
                <a:gd name="connsiteX5" fmla="*/ 235744 w 952500"/>
                <a:gd name="connsiteY5" fmla="*/ 1026319 h 1267891"/>
                <a:gd name="connsiteX6" fmla="*/ 307182 w 952500"/>
                <a:gd name="connsiteY6" fmla="*/ 964406 h 1267891"/>
                <a:gd name="connsiteX7" fmla="*/ 426244 w 952500"/>
                <a:gd name="connsiteY7" fmla="*/ 881062 h 1267891"/>
                <a:gd name="connsiteX8" fmla="*/ 566738 w 952500"/>
                <a:gd name="connsiteY8" fmla="*/ 819150 h 1267891"/>
                <a:gd name="connsiteX9" fmla="*/ 707232 w 952500"/>
                <a:gd name="connsiteY9" fmla="*/ 785812 h 1267891"/>
                <a:gd name="connsiteX10" fmla="*/ 842963 w 952500"/>
                <a:gd name="connsiteY10" fmla="*/ 764381 h 1267891"/>
                <a:gd name="connsiteX11" fmla="*/ 923925 w 952500"/>
                <a:gd name="connsiteY11" fmla="*/ 764381 h 1267891"/>
                <a:gd name="connsiteX12" fmla="*/ 940594 w 952500"/>
                <a:gd name="connsiteY12" fmla="*/ 752475 h 1267891"/>
                <a:gd name="connsiteX13" fmla="*/ 950119 w 952500"/>
                <a:gd name="connsiteY13" fmla="*/ 735806 h 1267891"/>
                <a:gd name="connsiteX14" fmla="*/ 952500 w 952500"/>
                <a:gd name="connsiteY14" fmla="*/ 652462 h 1267891"/>
                <a:gd name="connsiteX15" fmla="*/ 935832 w 952500"/>
                <a:gd name="connsiteY15" fmla="*/ 535781 h 1267891"/>
                <a:gd name="connsiteX16" fmla="*/ 892969 w 952500"/>
                <a:gd name="connsiteY16" fmla="*/ 383381 h 1267891"/>
                <a:gd name="connsiteX17" fmla="*/ 812007 w 952500"/>
                <a:gd name="connsiteY17" fmla="*/ 250031 h 1267891"/>
                <a:gd name="connsiteX18" fmla="*/ 716757 w 952500"/>
                <a:gd name="connsiteY18" fmla="*/ 161925 h 1267891"/>
                <a:gd name="connsiteX19" fmla="*/ 623888 w 952500"/>
                <a:gd name="connsiteY19" fmla="*/ 97631 h 1267891"/>
                <a:gd name="connsiteX20" fmla="*/ 533400 w 952500"/>
                <a:gd name="connsiteY20" fmla="*/ 57150 h 1267891"/>
                <a:gd name="connsiteX21" fmla="*/ 440532 w 952500"/>
                <a:gd name="connsiteY21" fmla="*/ 30956 h 1267891"/>
                <a:gd name="connsiteX22" fmla="*/ 338138 w 952500"/>
                <a:gd name="connsiteY22" fmla="*/ 14287 h 1267891"/>
                <a:gd name="connsiteX23" fmla="*/ 223838 w 952500"/>
                <a:gd name="connsiteY23" fmla="*/ 0 h 1267891"/>
                <a:gd name="connsiteX24" fmla="*/ 214313 w 952500"/>
                <a:gd name="connsiteY24" fmla="*/ 7144 h 1267891"/>
                <a:gd name="connsiteX25" fmla="*/ 211932 w 952500"/>
                <a:gd name="connsiteY25" fmla="*/ 19050 h 1267891"/>
                <a:gd name="connsiteX26" fmla="*/ 180975 w 952500"/>
                <a:gd name="connsiteY26" fmla="*/ 204787 h 1267891"/>
                <a:gd name="connsiteX27" fmla="*/ 157163 w 952500"/>
                <a:gd name="connsiteY27" fmla="*/ 271462 h 1267891"/>
                <a:gd name="connsiteX28" fmla="*/ 114300 w 952500"/>
                <a:gd name="connsiteY28" fmla="*/ 328612 h 1267891"/>
                <a:gd name="connsiteX29" fmla="*/ 0 w 952500"/>
                <a:gd name="connsiteY29" fmla="*/ 390525 h 1267891"/>
                <a:gd name="connsiteX0" fmla="*/ 164307 w 952500"/>
                <a:gd name="connsiteY0" fmla="*/ 1267891 h 1267891"/>
                <a:gd name="connsiteX1" fmla="*/ 153429 w 952500"/>
                <a:gd name="connsiteY1" fmla="*/ 1229290 h 1267891"/>
                <a:gd name="connsiteX2" fmla="*/ 159544 w 952500"/>
                <a:gd name="connsiteY2" fmla="*/ 1185862 h 1267891"/>
                <a:gd name="connsiteX3" fmla="*/ 159544 w 952500"/>
                <a:gd name="connsiteY3" fmla="*/ 1140619 h 1267891"/>
                <a:gd name="connsiteX4" fmla="*/ 180975 w 952500"/>
                <a:gd name="connsiteY4" fmla="*/ 1090612 h 1267891"/>
                <a:gd name="connsiteX5" fmla="*/ 235744 w 952500"/>
                <a:gd name="connsiteY5" fmla="*/ 1026319 h 1267891"/>
                <a:gd name="connsiteX6" fmla="*/ 307182 w 952500"/>
                <a:gd name="connsiteY6" fmla="*/ 964406 h 1267891"/>
                <a:gd name="connsiteX7" fmla="*/ 426244 w 952500"/>
                <a:gd name="connsiteY7" fmla="*/ 881062 h 1267891"/>
                <a:gd name="connsiteX8" fmla="*/ 566738 w 952500"/>
                <a:gd name="connsiteY8" fmla="*/ 819150 h 1267891"/>
                <a:gd name="connsiteX9" fmla="*/ 707232 w 952500"/>
                <a:gd name="connsiteY9" fmla="*/ 785812 h 1267891"/>
                <a:gd name="connsiteX10" fmla="*/ 842963 w 952500"/>
                <a:gd name="connsiteY10" fmla="*/ 764381 h 1267891"/>
                <a:gd name="connsiteX11" fmla="*/ 923925 w 952500"/>
                <a:gd name="connsiteY11" fmla="*/ 764381 h 1267891"/>
                <a:gd name="connsiteX12" fmla="*/ 940594 w 952500"/>
                <a:gd name="connsiteY12" fmla="*/ 752475 h 1267891"/>
                <a:gd name="connsiteX13" fmla="*/ 950119 w 952500"/>
                <a:gd name="connsiteY13" fmla="*/ 735806 h 1267891"/>
                <a:gd name="connsiteX14" fmla="*/ 952500 w 952500"/>
                <a:gd name="connsiteY14" fmla="*/ 652462 h 1267891"/>
                <a:gd name="connsiteX15" fmla="*/ 935832 w 952500"/>
                <a:gd name="connsiteY15" fmla="*/ 535781 h 1267891"/>
                <a:gd name="connsiteX16" fmla="*/ 892969 w 952500"/>
                <a:gd name="connsiteY16" fmla="*/ 383381 h 1267891"/>
                <a:gd name="connsiteX17" fmla="*/ 812007 w 952500"/>
                <a:gd name="connsiteY17" fmla="*/ 250031 h 1267891"/>
                <a:gd name="connsiteX18" fmla="*/ 716757 w 952500"/>
                <a:gd name="connsiteY18" fmla="*/ 161925 h 1267891"/>
                <a:gd name="connsiteX19" fmla="*/ 623888 w 952500"/>
                <a:gd name="connsiteY19" fmla="*/ 97631 h 1267891"/>
                <a:gd name="connsiteX20" fmla="*/ 533400 w 952500"/>
                <a:gd name="connsiteY20" fmla="*/ 57150 h 1267891"/>
                <a:gd name="connsiteX21" fmla="*/ 440532 w 952500"/>
                <a:gd name="connsiteY21" fmla="*/ 30956 h 1267891"/>
                <a:gd name="connsiteX22" fmla="*/ 338138 w 952500"/>
                <a:gd name="connsiteY22" fmla="*/ 14287 h 1267891"/>
                <a:gd name="connsiteX23" fmla="*/ 223838 w 952500"/>
                <a:gd name="connsiteY23" fmla="*/ 0 h 1267891"/>
                <a:gd name="connsiteX24" fmla="*/ 214313 w 952500"/>
                <a:gd name="connsiteY24" fmla="*/ 7144 h 1267891"/>
                <a:gd name="connsiteX25" fmla="*/ 211932 w 952500"/>
                <a:gd name="connsiteY25" fmla="*/ 19050 h 1267891"/>
                <a:gd name="connsiteX26" fmla="*/ 180975 w 952500"/>
                <a:gd name="connsiteY26" fmla="*/ 204787 h 1267891"/>
                <a:gd name="connsiteX27" fmla="*/ 157163 w 952500"/>
                <a:gd name="connsiteY27" fmla="*/ 271462 h 1267891"/>
                <a:gd name="connsiteX28" fmla="*/ 114300 w 952500"/>
                <a:gd name="connsiteY28" fmla="*/ 328612 h 1267891"/>
                <a:gd name="connsiteX29" fmla="*/ 0 w 952500"/>
                <a:gd name="connsiteY29" fmla="*/ 390525 h 1267891"/>
                <a:gd name="connsiteX0" fmla="*/ 0 w 958976"/>
                <a:gd name="connsiteY0" fmla="*/ 1232311 h 1232311"/>
                <a:gd name="connsiteX1" fmla="*/ 159905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42220 w 958976"/>
                <a:gd name="connsiteY5" fmla="*/ 1026319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42220 w 958976"/>
                <a:gd name="connsiteY5" fmla="*/ 1026319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73239 w 958976"/>
                <a:gd name="connsiteY9" fmla="*/ 914399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73239 w 958976"/>
                <a:gd name="connsiteY9" fmla="*/ 914399 h 1232311"/>
                <a:gd name="connsiteX10" fmla="*/ 894682 w 958976"/>
                <a:gd name="connsiteY10" fmla="*/ 892968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61357"/>
                <a:gd name="connsiteY0" fmla="*/ 1232311 h 1232311"/>
                <a:gd name="connsiteX1" fmla="*/ 167049 w 961357"/>
                <a:gd name="connsiteY1" fmla="*/ 1229290 h 1232311"/>
                <a:gd name="connsiteX2" fmla="*/ 166020 w 961357"/>
                <a:gd name="connsiteY2" fmla="*/ 1185862 h 1232311"/>
                <a:gd name="connsiteX3" fmla="*/ 166020 w 961357"/>
                <a:gd name="connsiteY3" fmla="*/ 1140619 h 1232311"/>
                <a:gd name="connsiteX4" fmla="*/ 187451 w 961357"/>
                <a:gd name="connsiteY4" fmla="*/ 1090612 h 1232311"/>
                <a:gd name="connsiteX5" fmla="*/ 256507 w 961357"/>
                <a:gd name="connsiteY5" fmla="*/ 1028700 h 1232311"/>
                <a:gd name="connsiteX6" fmla="*/ 342233 w 961357"/>
                <a:gd name="connsiteY6" fmla="*/ 985837 h 1232311"/>
                <a:gd name="connsiteX7" fmla="*/ 461295 w 961357"/>
                <a:gd name="connsiteY7" fmla="*/ 952500 h 1232311"/>
                <a:gd name="connsiteX8" fmla="*/ 597026 w 961357"/>
                <a:gd name="connsiteY8" fmla="*/ 938213 h 1232311"/>
                <a:gd name="connsiteX9" fmla="*/ 773239 w 961357"/>
                <a:gd name="connsiteY9" fmla="*/ 914399 h 1232311"/>
                <a:gd name="connsiteX10" fmla="*/ 894682 w 961357"/>
                <a:gd name="connsiteY10" fmla="*/ 892968 h 1232311"/>
                <a:gd name="connsiteX11" fmla="*/ 961357 w 961357"/>
                <a:gd name="connsiteY11" fmla="*/ 881062 h 1232311"/>
                <a:gd name="connsiteX12" fmla="*/ 947070 w 961357"/>
                <a:gd name="connsiteY12" fmla="*/ 752475 h 1232311"/>
                <a:gd name="connsiteX13" fmla="*/ 956595 w 961357"/>
                <a:gd name="connsiteY13" fmla="*/ 735806 h 1232311"/>
                <a:gd name="connsiteX14" fmla="*/ 958976 w 961357"/>
                <a:gd name="connsiteY14" fmla="*/ 652462 h 1232311"/>
                <a:gd name="connsiteX15" fmla="*/ 942308 w 961357"/>
                <a:gd name="connsiteY15" fmla="*/ 535781 h 1232311"/>
                <a:gd name="connsiteX16" fmla="*/ 899445 w 961357"/>
                <a:gd name="connsiteY16" fmla="*/ 383381 h 1232311"/>
                <a:gd name="connsiteX17" fmla="*/ 818483 w 961357"/>
                <a:gd name="connsiteY17" fmla="*/ 250031 h 1232311"/>
                <a:gd name="connsiteX18" fmla="*/ 723233 w 961357"/>
                <a:gd name="connsiteY18" fmla="*/ 161925 h 1232311"/>
                <a:gd name="connsiteX19" fmla="*/ 630364 w 961357"/>
                <a:gd name="connsiteY19" fmla="*/ 97631 h 1232311"/>
                <a:gd name="connsiteX20" fmla="*/ 539876 w 961357"/>
                <a:gd name="connsiteY20" fmla="*/ 57150 h 1232311"/>
                <a:gd name="connsiteX21" fmla="*/ 447008 w 961357"/>
                <a:gd name="connsiteY21" fmla="*/ 30956 h 1232311"/>
                <a:gd name="connsiteX22" fmla="*/ 344614 w 961357"/>
                <a:gd name="connsiteY22" fmla="*/ 14287 h 1232311"/>
                <a:gd name="connsiteX23" fmla="*/ 230314 w 961357"/>
                <a:gd name="connsiteY23" fmla="*/ 0 h 1232311"/>
                <a:gd name="connsiteX24" fmla="*/ 220789 w 961357"/>
                <a:gd name="connsiteY24" fmla="*/ 7144 h 1232311"/>
                <a:gd name="connsiteX25" fmla="*/ 218408 w 961357"/>
                <a:gd name="connsiteY25" fmla="*/ 19050 h 1232311"/>
                <a:gd name="connsiteX26" fmla="*/ 187451 w 961357"/>
                <a:gd name="connsiteY26" fmla="*/ 204787 h 1232311"/>
                <a:gd name="connsiteX27" fmla="*/ 163639 w 961357"/>
                <a:gd name="connsiteY27" fmla="*/ 271462 h 1232311"/>
                <a:gd name="connsiteX28" fmla="*/ 120776 w 961357"/>
                <a:gd name="connsiteY28" fmla="*/ 328612 h 1232311"/>
                <a:gd name="connsiteX29" fmla="*/ 6476 w 961357"/>
                <a:gd name="connsiteY29" fmla="*/ 390525 h 1232311"/>
                <a:gd name="connsiteX0" fmla="*/ 0 w 975645"/>
                <a:gd name="connsiteY0" fmla="*/ 1232311 h 1232311"/>
                <a:gd name="connsiteX1" fmla="*/ 167049 w 975645"/>
                <a:gd name="connsiteY1" fmla="*/ 1229290 h 1232311"/>
                <a:gd name="connsiteX2" fmla="*/ 166020 w 975645"/>
                <a:gd name="connsiteY2" fmla="*/ 1185862 h 1232311"/>
                <a:gd name="connsiteX3" fmla="*/ 166020 w 975645"/>
                <a:gd name="connsiteY3" fmla="*/ 1140619 h 1232311"/>
                <a:gd name="connsiteX4" fmla="*/ 187451 w 975645"/>
                <a:gd name="connsiteY4" fmla="*/ 1090612 h 1232311"/>
                <a:gd name="connsiteX5" fmla="*/ 256507 w 975645"/>
                <a:gd name="connsiteY5" fmla="*/ 1028700 h 1232311"/>
                <a:gd name="connsiteX6" fmla="*/ 342233 w 975645"/>
                <a:gd name="connsiteY6" fmla="*/ 985837 h 1232311"/>
                <a:gd name="connsiteX7" fmla="*/ 461295 w 975645"/>
                <a:gd name="connsiteY7" fmla="*/ 952500 h 1232311"/>
                <a:gd name="connsiteX8" fmla="*/ 597026 w 975645"/>
                <a:gd name="connsiteY8" fmla="*/ 938213 h 1232311"/>
                <a:gd name="connsiteX9" fmla="*/ 773239 w 975645"/>
                <a:gd name="connsiteY9" fmla="*/ 914399 h 1232311"/>
                <a:gd name="connsiteX10" fmla="*/ 894682 w 975645"/>
                <a:gd name="connsiteY10" fmla="*/ 892968 h 1232311"/>
                <a:gd name="connsiteX11" fmla="*/ 961357 w 975645"/>
                <a:gd name="connsiteY11" fmla="*/ 881062 h 1232311"/>
                <a:gd name="connsiteX12" fmla="*/ 975645 w 975645"/>
                <a:gd name="connsiteY12" fmla="*/ 862012 h 1232311"/>
                <a:gd name="connsiteX13" fmla="*/ 956595 w 975645"/>
                <a:gd name="connsiteY13" fmla="*/ 735806 h 1232311"/>
                <a:gd name="connsiteX14" fmla="*/ 958976 w 975645"/>
                <a:gd name="connsiteY14" fmla="*/ 652462 h 1232311"/>
                <a:gd name="connsiteX15" fmla="*/ 942308 w 975645"/>
                <a:gd name="connsiteY15" fmla="*/ 535781 h 1232311"/>
                <a:gd name="connsiteX16" fmla="*/ 899445 w 975645"/>
                <a:gd name="connsiteY16" fmla="*/ 383381 h 1232311"/>
                <a:gd name="connsiteX17" fmla="*/ 818483 w 975645"/>
                <a:gd name="connsiteY17" fmla="*/ 250031 h 1232311"/>
                <a:gd name="connsiteX18" fmla="*/ 723233 w 975645"/>
                <a:gd name="connsiteY18" fmla="*/ 161925 h 1232311"/>
                <a:gd name="connsiteX19" fmla="*/ 630364 w 975645"/>
                <a:gd name="connsiteY19" fmla="*/ 97631 h 1232311"/>
                <a:gd name="connsiteX20" fmla="*/ 539876 w 975645"/>
                <a:gd name="connsiteY20" fmla="*/ 57150 h 1232311"/>
                <a:gd name="connsiteX21" fmla="*/ 447008 w 975645"/>
                <a:gd name="connsiteY21" fmla="*/ 30956 h 1232311"/>
                <a:gd name="connsiteX22" fmla="*/ 344614 w 975645"/>
                <a:gd name="connsiteY22" fmla="*/ 14287 h 1232311"/>
                <a:gd name="connsiteX23" fmla="*/ 230314 w 975645"/>
                <a:gd name="connsiteY23" fmla="*/ 0 h 1232311"/>
                <a:gd name="connsiteX24" fmla="*/ 220789 w 975645"/>
                <a:gd name="connsiteY24" fmla="*/ 7144 h 1232311"/>
                <a:gd name="connsiteX25" fmla="*/ 218408 w 975645"/>
                <a:gd name="connsiteY25" fmla="*/ 19050 h 1232311"/>
                <a:gd name="connsiteX26" fmla="*/ 187451 w 975645"/>
                <a:gd name="connsiteY26" fmla="*/ 204787 h 1232311"/>
                <a:gd name="connsiteX27" fmla="*/ 163639 w 975645"/>
                <a:gd name="connsiteY27" fmla="*/ 271462 h 1232311"/>
                <a:gd name="connsiteX28" fmla="*/ 120776 w 975645"/>
                <a:gd name="connsiteY28" fmla="*/ 328612 h 1232311"/>
                <a:gd name="connsiteX29" fmla="*/ 6476 w 975645"/>
                <a:gd name="connsiteY29" fmla="*/ 390525 h 1232311"/>
                <a:gd name="connsiteX0" fmla="*/ 0 w 985186"/>
                <a:gd name="connsiteY0" fmla="*/ 1232311 h 1232311"/>
                <a:gd name="connsiteX1" fmla="*/ 167049 w 985186"/>
                <a:gd name="connsiteY1" fmla="*/ 1229290 h 1232311"/>
                <a:gd name="connsiteX2" fmla="*/ 166020 w 985186"/>
                <a:gd name="connsiteY2" fmla="*/ 1185862 h 1232311"/>
                <a:gd name="connsiteX3" fmla="*/ 166020 w 985186"/>
                <a:gd name="connsiteY3" fmla="*/ 1140619 h 1232311"/>
                <a:gd name="connsiteX4" fmla="*/ 187451 w 985186"/>
                <a:gd name="connsiteY4" fmla="*/ 1090612 h 1232311"/>
                <a:gd name="connsiteX5" fmla="*/ 256507 w 985186"/>
                <a:gd name="connsiteY5" fmla="*/ 1028700 h 1232311"/>
                <a:gd name="connsiteX6" fmla="*/ 342233 w 985186"/>
                <a:gd name="connsiteY6" fmla="*/ 985837 h 1232311"/>
                <a:gd name="connsiteX7" fmla="*/ 461295 w 985186"/>
                <a:gd name="connsiteY7" fmla="*/ 952500 h 1232311"/>
                <a:gd name="connsiteX8" fmla="*/ 597026 w 985186"/>
                <a:gd name="connsiteY8" fmla="*/ 938213 h 1232311"/>
                <a:gd name="connsiteX9" fmla="*/ 773239 w 985186"/>
                <a:gd name="connsiteY9" fmla="*/ 914399 h 1232311"/>
                <a:gd name="connsiteX10" fmla="*/ 894682 w 985186"/>
                <a:gd name="connsiteY10" fmla="*/ 892968 h 1232311"/>
                <a:gd name="connsiteX11" fmla="*/ 961357 w 985186"/>
                <a:gd name="connsiteY11" fmla="*/ 881062 h 1232311"/>
                <a:gd name="connsiteX12" fmla="*/ 975645 w 985186"/>
                <a:gd name="connsiteY12" fmla="*/ 862012 h 1232311"/>
                <a:gd name="connsiteX13" fmla="*/ 985170 w 985186"/>
                <a:gd name="connsiteY13" fmla="*/ 842963 h 1232311"/>
                <a:gd name="connsiteX14" fmla="*/ 958976 w 985186"/>
                <a:gd name="connsiteY14" fmla="*/ 652462 h 1232311"/>
                <a:gd name="connsiteX15" fmla="*/ 942308 w 985186"/>
                <a:gd name="connsiteY15" fmla="*/ 535781 h 1232311"/>
                <a:gd name="connsiteX16" fmla="*/ 899445 w 985186"/>
                <a:gd name="connsiteY16" fmla="*/ 383381 h 1232311"/>
                <a:gd name="connsiteX17" fmla="*/ 818483 w 985186"/>
                <a:gd name="connsiteY17" fmla="*/ 250031 h 1232311"/>
                <a:gd name="connsiteX18" fmla="*/ 723233 w 985186"/>
                <a:gd name="connsiteY18" fmla="*/ 161925 h 1232311"/>
                <a:gd name="connsiteX19" fmla="*/ 630364 w 985186"/>
                <a:gd name="connsiteY19" fmla="*/ 97631 h 1232311"/>
                <a:gd name="connsiteX20" fmla="*/ 539876 w 985186"/>
                <a:gd name="connsiteY20" fmla="*/ 57150 h 1232311"/>
                <a:gd name="connsiteX21" fmla="*/ 447008 w 985186"/>
                <a:gd name="connsiteY21" fmla="*/ 30956 h 1232311"/>
                <a:gd name="connsiteX22" fmla="*/ 344614 w 985186"/>
                <a:gd name="connsiteY22" fmla="*/ 14287 h 1232311"/>
                <a:gd name="connsiteX23" fmla="*/ 230314 w 985186"/>
                <a:gd name="connsiteY23" fmla="*/ 0 h 1232311"/>
                <a:gd name="connsiteX24" fmla="*/ 220789 w 985186"/>
                <a:gd name="connsiteY24" fmla="*/ 7144 h 1232311"/>
                <a:gd name="connsiteX25" fmla="*/ 218408 w 985186"/>
                <a:gd name="connsiteY25" fmla="*/ 19050 h 1232311"/>
                <a:gd name="connsiteX26" fmla="*/ 187451 w 985186"/>
                <a:gd name="connsiteY26" fmla="*/ 204787 h 1232311"/>
                <a:gd name="connsiteX27" fmla="*/ 163639 w 985186"/>
                <a:gd name="connsiteY27" fmla="*/ 271462 h 1232311"/>
                <a:gd name="connsiteX28" fmla="*/ 120776 w 985186"/>
                <a:gd name="connsiteY28" fmla="*/ 328612 h 1232311"/>
                <a:gd name="connsiteX29" fmla="*/ 6476 w 985186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42308 w 985210"/>
                <a:gd name="connsiteY15" fmla="*/ 535781 h 1232311"/>
                <a:gd name="connsiteX16" fmla="*/ 899445 w 985210"/>
                <a:gd name="connsiteY16" fmla="*/ 383381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899445 w 985210"/>
                <a:gd name="connsiteY16" fmla="*/ 383381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0364 w 985210"/>
                <a:gd name="connsiteY19" fmla="*/ 73819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5126 w 985210"/>
                <a:gd name="connsiteY19" fmla="*/ 5715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5126 w 985210"/>
                <a:gd name="connsiteY19" fmla="*/ 57151 h 1232311"/>
                <a:gd name="connsiteX20" fmla="*/ 544639 w 985210"/>
                <a:gd name="connsiteY20" fmla="*/ 9525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41837 h 1241837"/>
                <a:gd name="connsiteX1" fmla="*/ 167049 w 985210"/>
                <a:gd name="connsiteY1" fmla="*/ 1238816 h 1241837"/>
                <a:gd name="connsiteX2" fmla="*/ 166020 w 985210"/>
                <a:gd name="connsiteY2" fmla="*/ 1195388 h 1241837"/>
                <a:gd name="connsiteX3" fmla="*/ 166020 w 985210"/>
                <a:gd name="connsiteY3" fmla="*/ 1150145 h 1241837"/>
                <a:gd name="connsiteX4" fmla="*/ 187451 w 985210"/>
                <a:gd name="connsiteY4" fmla="*/ 1100138 h 1241837"/>
                <a:gd name="connsiteX5" fmla="*/ 256507 w 985210"/>
                <a:gd name="connsiteY5" fmla="*/ 1038226 h 1241837"/>
                <a:gd name="connsiteX6" fmla="*/ 342233 w 985210"/>
                <a:gd name="connsiteY6" fmla="*/ 995363 h 1241837"/>
                <a:gd name="connsiteX7" fmla="*/ 461295 w 985210"/>
                <a:gd name="connsiteY7" fmla="*/ 962026 h 1241837"/>
                <a:gd name="connsiteX8" fmla="*/ 597026 w 985210"/>
                <a:gd name="connsiteY8" fmla="*/ 947739 h 1241837"/>
                <a:gd name="connsiteX9" fmla="*/ 773239 w 985210"/>
                <a:gd name="connsiteY9" fmla="*/ 923925 h 1241837"/>
                <a:gd name="connsiteX10" fmla="*/ 894682 w 985210"/>
                <a:gd name="connsiteY10" fmla="*/ 902494 h 1241837"/>
                <a:gd name="connsiteX11" fmla="*/ 961357 w 985210"/>
                <a:gd name="connsiteY11" fmla="*/ 890588 h 1241837"/>
                <a:gd name="connsiteX12" fmla="*/ 975645 w 985210"/>
                <a:gd name="connsiteY12" fmla="*/ 871538 h 1241837"/>
                <a:gd name="connsiteX13" fmla="*/ 985170 w 985210"/>
                <a:gd name="connsiteY13" fmla="*/ 852489 h 1241837"/>
                <a:gd name="connsiteX14" fmla="*/ 975645 w 985210"/>
                <a:gd name="connsiteY14" fmla="*/ 659607 h 1241837"/>
                <a:gd name="connsiteX15" fmla="*/ 951833 w 985210"/>
                <a:gd name="connsiteY15" fmla="*/ 509588 h 1241837"/>
                <a:gd name="connsiteX16" fmla="*/ 901826 w 985210"/>
                <a:gd name="connsiteY16" fmla="*/ 366713 h 1241837"/>
                <a:gd name="connsiteX17" fmla="*/ 823245 w 985210"/>
                <a:gd name="connsiteY17" fmla="*/ 230982 h 1241837"/>
                <a:gd name="connsiteX18" fmla="*/ 727995 w 985210"/>
                <a:gd name="connsiteY18" fmla="*/ 138113 h 1241837"/>
                <a:gd name="connsiteX19" fmla="*/ 635126 w 985210"/>
                <a:gd name="connsiteY19" fmla="*/ 66677 h 1241837"/>
                <a:gd name="connsiteX20" fmla="*/ 544639 w 985210"/>
                <a:gd name="connsiteY20" fmla="*/ 19051 h 1241837"/>
                <a:gd name="connsiteX21" fmla="*/ 451771 w 985210"/>
                <a:gd name="connsiteY21" fmla="*/ 0 h 1241837"/>
                <a:gd name="connsiteX22" fmla="*/ 344614 w 985210"/>
                <a:gd name="connsiteY22" fmla="*/ 23813 h 1241837"/>
                <a:gd name="connsiteX23" fmla="*/ 230314 w 985210"/>
                <a:gd name="connsiteY23" fmla="*/ 9526 h 1241837"/>
                <a:gd name="connsiteX24" fmla="*/ 220789 w 985210"/>
                <a:gd name="connsiteY24" fmla="*/ 16670 h 1241837"/>
                <a:gd name="connsiteX25" fmla="*/ 218408 w 985210"/>
                <a:gd name="connsiteY25" fmla="*/ 28576 h 1241837"/>
                <a:gd name="connsiteX26" fmla="*/ 187451 w 985210"/>
                <a:gd name="connsiteY26" fmla="*/ 214313 h 1241837"/>
                <a:gd name="connsiteX27" fmla="*/ 163639 w 985210"/>
                <a:gd name="connsiteY27" fmla="*/ 280988 h 1241837"/>
                <a:gd name="connsiteX28" fmla="*/ 120776 w 985210"/>
                <a:gd name="connsiteY28" fmla="*/ 338138 h 1241837"/>
                <a:gd name="connsiteX29" fmla="*/ 6476 w 985210"/>
                <a:gd name="connsiteY29" fmla="*/ 400051 h 1241837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0314 w 985210"/>
                <a:gd name="connsiteY23" fmla="*/ 23813 h 1256124"/>
                <a:gd name="connsiteX24" fmla="*/ 220789 w 985210"/>
                <a:gd name="connsiteY24" fmla="*/ 30957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30957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75545 w 985210"/>
                <a:gd name="connsiteY27" fmla="*/ 338138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75545 w 985210"/>
                <a:gd name="connsiteY27" fmla="*/ 338138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68402 w 985210"/>
                <a:gd name="connsiteY27" fmla="*/ 3619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85070 w 985210"/>
                <a:gd name="connsiteY27" fmla="*/ 2857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4095 w 985210"/>
                <a:gd name="connsiteY29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92200 w 985210"/>
                <a:gd name="connsiteY29" fmla="*/ 342899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96975 w 985210"/>
                <a:gd name="connsiteY28" fmla="*/ 233362 h 1256124"/>
                <a:gd name="connsiteX29" fmla="*/ 170782 w 985210"/>
                <a:gd name="connsiteY29" fmla="*/ 311945 h 1256124"/>
                <a:gd name="connsiteX30" fmla="*/ 104106 w 985210"/>
                <a:gd name="connsiteY30" fmla="*/ 359568 h 1256124"/>
                <a:gd name="connsiteX31" fmla="*/ 4095 w 985210"/>
                <a:gd name="connsiteY31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42207 w 985210"/>
                <a:gd name="connsiteY28" fmla="*/ 245268 h 1256124"/>
                <a:gd name="connsiteX29" fmla="*/ 170782 w 985210"/>
                <a:gd name="connsiteY29" fmla="*/ 311945 h 1256124"/>
                <a:gd name="connsiteX30" fmla="*/ 104106 w 985210"/>
                <a:gd name="connsiteY30" fmla="*/ 359568 h 1256124"/>
                <a:gd name="connsiteX31" fmla="*/ 4095 w 985210"/>
                <a:gd name="connsiteY31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94595 w 985210"/>
                <a:gd name="connsiteY27" fmla="*/ 240507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94595 w 985210"/>
                <a:gd name="connsiteY27" fmla="*/ 240507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194595 w 985210"/>
                <a:gd name="connsiteY27" fmla="*/ 240507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75543 w 985210"/>
                <a:gd name="connsiteY29" fmla="*/ 235743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75543 w 985210"/>
                <a:gd name="connsiteY29" fmla="*/ 235743 h 1256124"/>
                <a:gd name="connsiteX30" fmla="*/ 4095 w 985210"/>
                <a:gd name="connsiteY30" fmla="*/ 292894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16012 w 985210"/>
                <a:gd name="connsiteY29" fmla="*/ 273843 h 1256124"/>
                <a:gd name="connsiteX30" fmla="*/ 4095 w 985210"/>
                <a:gd name="connsiteY30" fmla="*/ 292894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163638 w 985210"/>
                <a:gd name="connsiteY28" fmla="*/ 245270 h 1256124"/>
                <a:gd name="connsiteX29" fmla="*/ 116012 w 985210"/>
                <a:gd name="connsiteY29" fmla="*/ 273843 h 1256124"/>
                <a:gd name="connsiteX30" fmla="*/ 4095 w 985210"/>
                <a:gd name="connsiteY30" fmla="*/ 292894 h 1256124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220789 w 985210"/>
                <a:gd name="connsiteY24" fmla="*/ 19052 h 1258506"/>
                <a:gd name="connsiteX25" fmla="*/ 218408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218408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177926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32681 w 985210"/>
                <a:gd name="connsiteY29" fmla="*/ 278606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2681 w 985210"/>
                <a:gd name="connsiteY29" fmla="*/ 278606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35050 w 985210"/>
                <a:gd name="connsiteY30" fmla="*/ 297656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21544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14400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14400 h 1258506"/>
                <a:gd name="connsiteX12" fmla="*/ 925639 w 985210"/>
                <a:gd name="connsiteY12" fmla="*/ 897732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75645"/>
                <a:gd name="connsiteY0" fmla="*/ 1258506 h 1258506"/>
                <a:gd name="connsiteX1" fmla="*/ 167049 w 975645"/>
                <a:gd name="connsiteY1" fmla="*/ 1255485 h 1258506"/>
                <a:gd name="connsiteX2" fmla="*/ 166020 w 975645"/>
                <a:gd name="connsiteY2" fmla="*/ 1212057 h 1258506"/>
                <a:gd name="connsiteX3" fmla="*/ 166020 w 975645"/>
                <a:gd name="connsiteY3" fmla="*/ 1166814 h 1258506"/>
                <a:gd name="connsiteX4" fmla="*/ 187451 w 975645"/>
                <a:gd name="connsiteY4" fmla="*/ 1116807 h 1258506"/>
                <a:gd name="connsiteX5" fmla="*/ 256507 w 975645"/>
                <a:gd name="connsiteY5" fmla="*/ 1054895 h 1258506"/>
                <a:gd name="connsiteX6" fmla="*/ 342233 w 975645"/>
                <a:gd name="connsiteY6" fmla="*/ 1012032 h 1258506"/>
                <a:gd name="connsiteX7" fmla="*/ 461295 w 975645"/>
                <a:gd name="connsiteY7" fmla="*/ 978695 h 1258506"/>
                <a:gd name="connsiteX8" fmla="*/ 597026 w 975645"/>
                <a:gd name="connsiteY8" fmla="*/ 964408 h 1258506"/>
                <a:gd name="connsiteX9" fmla="*/ 773239 w 975645"/>
                <a:gd name="connsiteY9" fmla="*/ 940594 h 1258506"/>
                <a:gd name="connsiteX10" fmla="*/ 858963 w 975645"/>
                <a:gd name="connsiteY10" fmla="*/ 926307 h 1258506"/>
                <a:gd name="connsiteX11" fmla="*/ 904207 w 975645"/>
                <a:gd name="connsiteY11" fmla="*/ 914400 h 1258506"/>
                <a:gd name="connsiteX12" fmla="*/ 925639 w 975645"/>
                <a:gd name="connsiteY12" fmla="*/ 897732 h 1258506"/>
                <a:gd name="connsiteX13" fmla="*/ 937545 w 975645"/>
                <a:gd name="connsiteY13" fmla="*/ 873921 h 1258506"/>
                <a:gd name="connsiteX14" fmla="*/ 975645 w 975645"/>
                <a:gd name="connsiteY14" fmla="*/ 676276 h 1258506"/>
                <a:gd name="connsiteX15" fmla="*/ 951833 w 975645"/>
                <a:gd name="connsiteY15" fmla="*/ 526257 h 1258506"/>
                <a:gd name="connsiteX16" fmla="*/ 901826 w 975645"/>
                <a:gd name="connsiteY16" fmla="*/ 383382 h 1258506"/>
                <a:gd name="connsiteX17" fmla="*/ 823245 w 975645"/>
                <a:gd name="connsiteY17" fmla="*/ 247651 h 1258506"/>
                <a:gd name="connsiteX18" fmla="*/ 727995 w 975645"/>
                <a:gd name="connsiteY18" fmla="*/ 154782 h 1258506"/>
                <a:gd name="connsiteX19" fmla="*/ 635126 w 975645"/>
                <a:gd name="connsiteY19" fmla="*/ 83346 h 1258506"/>
                <a:gd name="connsiteX20" fmla="*/ 544639 w 975645"/>
                <a:gd name="connsiteY20" fmla="*/ 35720 h 1258506"/>
                <a:gd name="connsiteX21" fmla="*/ 451771 w 975645"/>
                <a:gd name="connsiteY21" fmla="*/ 16669 h 1258506"/>
                <a:gd name="connsiteX22" fmla="*/ 349377 w 975645"/>
                <a:gd name="connsiteY22" fmla="*/ 2382 h 1258506"/>
                <a:gd name="connsiteX23" fmla="*/ 204120 w 975645"/>
                <a:gd name="connsiteY23" fmla="*/ 0 h 1258506"/>
                <a:gd name="connsiteX24" fmla="*/ 189833 w 975645"/>
                <a:gd name="connsiteY24" fmla="*/ 19052 h 1258506"/>
                <a:gd name="connsiteX25" fmla="*/ 189833 w 975645"/>
                <a:gd name="connsiteY25" fmla="*/ 45245 h 1258506"/>
                <a:gd name="connsiteX26" fmla="*/ 185069 w 975645"/>
                <a:gd name="connsiteY26" fmla="*/ 100014 h 1258506"/>
                <a:gd name="connsiteX27" fmla="*/ 177926 w 975645"/>
                <a:gd name="connsiteY27" fmla="*/ 176214 h 1258506"/>
                <a:gd name="connsiteX28" fmla="*/ 158876 w 975645"/>
                <a:gd name="connsiteY28" fmla="*/ 242889 h 1258506"/>
                <a:gd name="connsiteX29" fmla="*/ 104106 w 975645"/>
                <a:gd name="connsiteY29" fmla="*/ 278606 h 1258506"/>
                <a:gd name="connsiteX30" fmla="*/ 37432 w 975645"/>
                <a:gd name="connsiteY30" fmla="*/ 292893 h 1258506"/>
                <a:gd name="connsiteX31" fmla="*/ 4095 w 975645"/>
                <a:gd name="connsiteY31" fmla="*/ 295276 h 1258506"/>
                <a:gd name="connsiteX0" fmla="*/ 0 w 951833"/>
                <a:gd name="connsiteY0" fmla="*/ 1258506 h 1258506"/>
                <a:gd name="connsiteX1" fmla="*/ 167049 w 951833"/>
                <a:gd name="connsiteY1" fmla="*/ 1255485 h 1258506"/>
                <a:gd name="connsiteX2" fmla="*/ 166020 w 951833"/>
                <a:gd name="connsiteY2" fmla="*/ 1212057 h 1258506"/>
                <a:gd name="connsiteX3" fmla="*/ 166020 w 951833"/>
                <a:gd name="connsiteY3" fmla="*/ 1166814 h 1258506"/>
                <a:gd name="connsiteX4" fmla="*/ 187451 w 951833"/>
                <a:gd name="connsiteY4" fmla="*/ 1116807 h 1258506"/>
                <a:gd name="connsiteX5" fmla="*/ 256507 w 951833"/>
                <a:gd name="connsiteY5" fmla="*/ 1054895 h 1258506"/>
                <a:gd name="connsiteX6" fmla="*/ 342233 w 951833"/>
                <a:gd name="connsiteY6" fmla="*/ 1012032 h 1258506"/>
                <a:gd name="connsiteX7" fmla="*/ 461295 w 951833"/>
                <a:gd name="connsiteY7" fmla="*/ 978695 h 1258506"/>
                <a:gd name="connsiteX8" fmla="*/ 597026 w 951833"/>
                <a:gd name="connsiteY8" fmla="*/ 964408 h 1258506"/>
                <a:gd name="connsiteX9" fmla="*/ 773239 w 951833"/>
                <a:gd name="connsiteY9" fmla="*/ 940594 h 1258506"/>
                <a:gd name="connsiteX10" fmla="*/ 858963 w 951833"/>
                <a:gd name="connsiteY10" fmla="*/ 926307 h 1258506"/>
                <a:gd name="connsiteX11" fmla="*/ 904207 w 951833"/>
                <a:gd name="connsiteY11" fmla="*/ 914400 h 1258506"/>
                <a:gd name="connsiteX12" fmla="*/ 925639 w 951833"/>
                <a:gd name="connsiteY12" fmla="*/ 897732 h 1258506"/>
                <a:gd name="connsiteX13" fmla="*/ 937545 w 951833"/>
                <a:gd name="connsiteY13" fmla="*/ 873921 h 1258506"/>
                <a:gd name="connsiteX14" fmla="*/ 935164 w 951833"/>
                <a:gd name="connsiteY14" fmla="*/ 688183 h 1258506"/>
                <a:gd name="connsiteX15" fmla="*/ 951833 w 951833"/>
                <a:gd name="connsiteY15" fmla="*/ 526257 h 1258506"/>
                <a:gd name="connsiteX16" fmla="*/ 901826 w 951833"/>
                <a:gd name="connsiteY16" fmla="*/ 383382 h 1258506"/>
                <a:gd name="connsiteX17" fmla="*/ 823245 w 951833"/>
                <a:gd name="connsiteY17" fmla="*/ 247651 h 1258506"/>
                <a:gd name="connsiteX18" fmla="*/ 727995 w 951833"/>
                <a:gd name="connsiteY18" fmla="*/ 154782 h 1258506"/>
                <a:gd name="connsiteX19" fmla="*/ 635126 w 951833"/>
                <a:gd name="connsiteY19" fmla="*/ 83346 h 1258506"/>
                <a:gd name="connsiteX20" fmla="*/ 544639 w 951833"/>
                <a:gd name="connsiteY20" fmla="*/ 35720 h 1258506"/>
                <a:gd name="connsiteX21" fmla="*/ 451771 w 951833"/>
                <a:gd name="connsiteY21" fmla="*/ 16669 h 1258506"/>
                <a:gd name="connsiteX22" fmla="*/ 349377 w 951833"/>
                <a:gd name="connsiteY22" fmla="*/ 2382 h 1258506"/>
                <a:gd name="connsiteX23" fmla="*/ 204120 w 951833"/>
                <a:gd name="connsiteY23" fmla="*/ 0 h 1258506"/>
                <a:gd name="connsiteX24" fmla="*/ 189833 w 951833"/>
                <a:gd name="connsiteY24" fmla="*/ 19052 h 1258506"/>
                <a:gd name="connsiteX25" fmla="*/ 189833 w 951833"/>
                <a:gd name="connsiteY25" fmla="*/ 45245 h 1258506"/>
                <a:gd name="connsiteX26" fmla="*/ 185069 w 951833"/>
                <a:gd name="connsiteY26" fmla="*/ 100014 h 1258506"/>
                <a:gd name="connsiteX27" fmla="*/ 177926 w 951833"/>
                <a:gd name="connsiteY27" fmla="*/ 176214 h 1258506"/>
                <a:gd name="connsiteX28" fmla="*/ 158876 w 951833"/>
                <a:gd name="connsiteY28" fmla="*/ 242889 h 1258506"/>
                <a:gd name="connsiteX29" fmla="*/ 104106 w 951833"/>
                <a:gd name="connsiteY29" fmla="*/ 278606 h 1258506"/>
                <a:gd name="connsiteX30" fmla="*/ 37432 w 951833"/>
                <a:gd name="connsiteY30" fmla="*/ 292893 h 1258506"/>
                <a:gd name="connsiteX31" fmla="*/ 4095 w 951833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901826 w 937650"/>
                <a:gd name="connsiteY16" fmla="*/ 383382 h 1258506"/>
                <a:gd name="connsiteX17" fmla="*/ 823245 w 937650"/>
                <a:gd name="connsiteY17" fmla="*/ 247651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823245 w 937650"/>
                <a:gd name="connsiteY17" fmla="*/ 247651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27983 w 937650"/>
                <a:gd name="connsiteY19" fmla="*/ 92871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16088 w 937650"/>
                <a:gd name="connsiteY18" fmla="*/ 169069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7050 w 937650"/>
                <a:gd name="connsiteY17" fmla="*/ 261939 h 1258506"/>
                <a:gd name="connsiteX18" fmla="*/ 716088 w 937650"/>
                <a:gd name="connsiteY18" fmla="*/ 169069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7812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19718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12574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5430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667 w 928792"/>
                <a:gd name="connsiteY0" fmla="*/ 1258506 h 1258506"/>
                <a:gd name="connsiteX1" fmla="*/ 158191 w 928792"/>
                <a:gd name="connsiteY1" fmla="*/ 1255485 h 1258506"/>
                <a:gd name="connsiteX2" fmla="*/ 157162 w 928792"/>
                <a:gd name="connsiteY2" fmla="*/ 1212057 h 1258506"/>
                <a:gd name="connsiteX3" fmla="*/ 157162 w 928792"/>
                <a:gd name="connsiteY3" fmla="*/ 1166814 h 1258506"/>
                <a:gd name="connsiteX4" fmla="*/ 178593 w 928792"/>
                <a:gd name="connsiteY4" fmla="*/ 1116807 h 1258506"/>
                <a:gd name="connsiteX5" fmla="*/ 247649 w 928792"/>
                <a:gd name="connsiteY5" fmla="*/ 1054895 h 1258506"/>
                <a:gd name="connsiteX6" fmla="*/ 333375 w 928792"/>
                <a:gd name="connsiteY6" fmla="*/ 1012032 h 1258506"/>
                <a:gd name="connsiteX7" fmla="*/ 452437 w 928792"/>
                <a:gd name="connsiteY7" fmla="*/ 978695 h 1258506"/>
                <a:gd name="connsiteX8" fmla="*/ 588168 w 928792"/>
                <a:gd name="connsiteY8" fmla="*/ 964408 h 1258506"/>
                <a:gd name="connsiteX9" fmla="*/ 764381 w 928792"/>
                <a:gd name="connsiteY9" fmla="*/ 940594 h 1258506"/>
                <a:gd name="connsiteX10" fmla="*/ 850105 w 928792"/>
                <a:gd name="connsiteY10" fmla="*/ 926307 h 1258506"/>
                <a:gd name="connsiteX11" fmla="*/ 895349 w 928792"/>
                <a:gd name="connsiteY11" fmla="*/ 914400 h 1258506"/>
                <a:gd name="connsiteX12" fmla="*/ 916781 w 928792"/>
                <a:gd name="connsiteY12" fmla="*/ 897732 h 1258506"/>
                <a:gd name="connsiteX13" fmla="*/ 928687 w 928792"/>
                <a:gd name="connsiteY13" fmla="*/ 873921 h 1258506"/>
                <a:gd name="connsiteX14" fmla="*/ 926306 w 928792"/>
                <a:gd name="connsiteY14" fmla="*/ 688183 h 1258506"/>
                <a:gd name="connsiteX15" fmla="*/ 897731 w 928792"/>
                <a:gd name="connsiteY15" fmla="*/ 528638 h 1258506"/>
                <a:gd name="connsiteX16" fmla="*/ 852487 w 928792"/>
                <a:gd name="connsiteY16" fmla="*/ 404813 h 1258506"/>
                <a:gd name="connsiteX17" fmla="*/ 788192 w 928792"/>
                <a:gd name="connsiteY17" fmla="*/ 261939 h 1258506"/>
                <a:gd name="connsiteX18" fmla="*/ 707230 w 928792"/>
                <a:gd name="connsiteY18" fmla="*/ 169069 h 1258506"/>
                <a:gd name="connsiteX19" fmla="*/ 619125 w 928792"/>
                <a:gd name="connsiteY19" fmla="*/ 92871 h 1258506"/>
                <a:gd name="connsiteX20" fmla="*/ 531018 w 928792"/>
                <a:gd name="connsiteY20" fmla="*/ 42864 h 1258506"/>
                <a:gd name="connsiteX21" fmla="*/ 442913 w 928792"/>
                <a:gd name="connsiteY21" fmla="*/ 16669 h 1258506"/>
                <a:gd name="connsiteX22" fmla="*/ 340519 w 928792"/>
                <a:gd name="connsiteY22" fmla="*/ 2382 h 1258506"/>
                <a:gd name="connsiteX23" fmla="*/ 195262 w 928792"/>
                <a:gd name="connsiteY23" fmla="*/ 0 h 1258506"/>
                <a:gd name="connsiteX24" fmla="*/ 180975 w 928792"/>
                <a:gd name="connsiteY24" fmla="*/ 19052 h 1258506"/>
                <a:gd name="connsiteX25" fmla="*/ 180975 w 928792"/>
                <a:gd name="connsiteY25" fmla="*/ 45245 h 1258506"/>
                <a:gd name="connsiteX26" fmla="*/ 176211 w 928792"/>
                <a:gd name="connsiteY26" fmla="*/ 100014 h 1258506"/>
                <a:gd name="connsiteX27" fmla="*/ 169068 w 928792"/>
                <a:gd name="connsiteY27" fmla="*/ 176214 h 1258506"/>
                <a:gd name="connsiteX28" fmla="*/ 150018 w 928792"/>
                <a:gd name="connsiteY28" fmla="*/ 242889 h 1258506"/>
                <a:gd name="connsiteX29" fmla="*/ 95248 w 928792"/>
                <a:gd name="connsiteY29" fmla="*/ 278606 h 1258506"/>
                <a:gd name="connsiteX30" fmla="*/ 28574 w 928792"/>
                <a:gd name="connsiteY30" fmla="*/ 292893 h 1258506"/>
                <a:gd name="connsiteX31" fmla="*/ 0 w 928792"/>
                <a:gd name="connsiteY31" fmla="*/ 295276 h 1258506"/>
                <a:gd name="connsiteX0" fmla="*/ 7811 w 935936"/>
                <a:gd name="connsiteY0" fmla="*/ 1258506 h 1258506"/>
                <a:gd name="connsiteX1" fmla="*/ 165335 w 935936"/>
                <a:gd name="connsiteY1" fmla="*/ 1255485 h 1258506"/>
                <a:gd name="connsiteX2" fmla="*/ 164306 w 935936"/>
                <a:gd name="connsiteY2" fmla="*/ 1212057 h 1258506"/>
                <a:gd name="connsiteX3" fmla="*/ 164306 w 935936"/>
                <a:gd name="connsiteY3" fmla="*/ 1166814 h 1258506"/>
                <a:gd name="connsiteX4" fmla="*/ 185737 w 935936"/>
                <a:gd name="connsiteY4" fmla="*/ 1116807 h 1258506"/>
                <a:gd name="connsiteX5" fmla="*/ 254793 w 935936"/>
                <a:gd name="connsiteY5" fmla="*/ 1054895 h 1258506"/>
                <a:gd name="connsiteX6" fmla="*/ 340519 w 935936"/>
                <a:gd name="connsiteY6" fmla="*/ 1012032 h 1258506"/>
                <a:gd name="connsiteX7" fmla="*/ 459581 w 935936"/>
                <a:gd name="connsiteY7" fmla="*/ 978695 h 1258506"/>
                <a:gd name="connsiteX8" fmla="*/ 595312 w 935936"/>
                <a:gd name="connsiteY8" fmla="*/ 964408 h 1258506"/>
                <a:gd name="connsiteX9" fmla="*/ 771525 w 935936"/>
                <a:gd name="connsiteY9" fmla="*/ 940594 h 1258506"/>
                <a:gd name="connsiteX10" fmla="*/ 857249 w 935936"/>
                <a:gd name="connsiteY10" fmla="*/ 926307 h 1258506"/>
                <a:gd name="connsiteX11" fmla="*/ 902493 w 935936"/>
                <a:gd name="connsiteY11" fmla="*/ 914400 h 1258506"/>
                <a:gd name="connsiteX12" fmla="*/ 923925 w 935936"/>
                <a:gd name="connsiteY12" fmla="*/ 897732 h 1258506"/>
                <a:gd name="connsiteX13" fmla="*/ 935831 w 935936"/>
                <a:gd name="connsiteY13" fmla="*/ 873921 h 1258506"/>
                <a:gd name="connsiteX14" fmla="*/ 933450 w 935936"/>
                <a:gd name="connsiteY14" fmla="*/ 688183 h 1258506"/>
                <a:gd name="connsiteX15" fmla="*/ 904875 w 935936"/>
                <a:gd name="connsiteY15" fmla="*/ 528638 h 1258506"/>
                <a:gd name="connsiteX16" fmla="*/ 859631 w 935936"/>
                <a:gd name="connsiteY16" fmla="*/ 404813 h 1258506"/>
                <a:gd name="connsiteX17" fmla="*/ 795336 w 935936"/>
                <a:gd name="connsiteY17" fmla="*/ 261939 h 1258506"/>
                <a:gd name="connsiteX18" fmla="*/ 714374 w 935936"/>
                <a:gd name="connsiteY18" fmla="*/ 169069 h 1258506"/>
                <a:gd name="connsiteX19" fmla="*/ 626269 w 935936"/>
                <a:gd name="connsiteY19" fmla="*/ 92871 h 1258506"/>
                <a:gd name="connsiteX20" fmla="*/ 538162 w 935936"/>
                <a:gd name="connsiteY20" fmla="*/ 42864 h 1258506"/>
                <a:gd name="connsiteX21" fmla="*/ 450057 w 935936"/>
                <a:gd name="connsiteY21" fmla="*/ 16669 h 1258506"/>
                <a:gd name="connsiteX22" fmla="*/ 347663 w 935936"/>
                <a:gd name="connsiteY22" fmla="*/ 2382 h 1258506"/>
                <a:gd name="connsiteX23" fmla="*/ 202406 w 935936"/>
                <a:gd name="connsiteY23" fmla="*/ 0 h 1258506"/>
                <a:gd name="connsiteX24" fmla="*/ 188119 w 935936"/>
                <a:gd name="connsiteY24" fmla="*/ 19052 h 1258506"/>
                <a:gd name="connsiteX25" fmla="*/ 188119 w 935936"/>
                <a:gd name="connsiteY25" fmla="*/ 45245 h 1258506"/>
                <a:gd name="connsiteX26" fmla="*/ 183355 w 935936"/>
                <a:gd name="connsiteY26" fmla="*/ 100014 h 1258506"/>
                <a:gd name="connsiteX27" fmla="*/ 176212 w 935936"/>
                <a:gd name="connsiteY27" fmla="*/ 176214 h 1258506"/>
                <a:gd name="connsiteX28" fmla="*/ 157162 w 935936"/>
                <a:gd name="connsiteY28" fmla="*/ 242889 h 1258506"/>
                <a:gd name="connsiteX29" fmla="*/ 102392 w 935936"/>
                <a:gd name="connsiteY29" fmla="*/ 278606 h 1258506"/>
                <a:gd name="connsiteX30" fmla="*/ 35718 w 935936"/>
                <a:gd name="connsiteY30" fmla="*/ 292893 h 1258506"/>
                <a:gd name="connsiteX31" fmla="*/ 0 w 935936"/>
                <a:gd name="connsiteY31" fmla="*/ 295276 h 1258506"/>
                <a:gd name="connsiteX0" fmla="*/ 667 w 928792"/>
                <a:gd name="connsiteY0" fmla="*/ 1258506 h 1258506"/>
                <a:gd name="connsiteX1" fmla="*/ 158191 w 928792"/>
                <a:gd name="connsiteY1" fmla="*/ 1255485 h 1258506"/>
                <a:gd name="connsiteX2" fmla="*/ 157162 w 928792"/>
                <a:gd name="connsiteY2" fmla="*/ 1212057 h 1258506"/>
                <a:gd name="connsiteX3" fmla="*/ 157162 w 928792"/>
                <a:gd name="connsiteY3" fmla="*/ 1166814 h 1258506"/>
                <a:gd name="connsiteX4" fmla="*/ 178593 w 928792"/>
                <a:gd name="connsiteY4" fmla="*/ 1116807 h 1258506"/>
                <a:gd name="connsiteX5" fmla="*/ 247649 w 928792"/>
                <a:gd name="connsiteY5" fmla="*/ 1054895 h 1258506"/>
                <a:gd name="connsiteX6" fmla="*/ 333375 w 928792"/>
                <a:gd name="connsiteY6" fmla="*/ 1012032 h 1258506"/>
                <a:gd name="connsiteX7" fmla="*/ 452437 w 928792"/>
                <a:gd name="connsiteY7" fmla="*/ 978695 h 1258506"/>
                <a:gd name="connsiteX8" fmla="*/ 588168 w 928792"/>
                <a:gd name="connsiteY8" fmla="*/ 964408 h 1258506"/>
                <a:gd name="connsiteX9" fmla="*/ 764381 w 928792"/>
                <a:gd name="connsiteY9" fmla="*/ 940594 h 1258506"/>
                <a:gd name="connsiteX10" fmla="*/ 850105 w 928792"/>
                <a:gd name="connsiteY10" fmla="*/ 926307 h 1258506"/>
                <a:gd name="connsiteX11" fmla="*/ 895349 w 928792"/>
                <a:gd name="connsiteY11" fmla="*/ 914400 h 1258506"/>
                <a:gd name="connsiteX12" fmla="*/ 916781 w 928792"/>
                <a:gd name="connsiteY12" fmla="*/ 897732 h 1258506"/>
                <a:gd name="connsiteX13" fmla="*/ 928687 w 928792"/>
                <a:gd name="connsiteY13" fmla="*/ 873921 h 1258506"/>
                <a:gd name="connsiteX14" fmla="*/ 926306 w 928792"/>
                <a:gd name="connsiteY14" fmla="*/ 688183 h 1258506"/>
                <a:gd name="connsiteX15" fmla="*/ 897731 w 928792"/>
                <a:gd name="connsiteY15" fmla="*/ 528638 h 1258506"/>
                <a:gd name="connsiteX16" fmla="*/ 852487 w 928792"/>
                <a:gd name="connsiteY16" fmla="*/ 404813 h 1258506"/>
                <a:gd name="connsiteX17" fmla="*/ 788192 w 928792"/>
                <a:gd name="connsiteY17" fmla="*/ 261939 h 1258506"/>
                <a:gd name="connsiteX18" fmla="*/ 707230 w 928792"/>
                <a:gd name="connsiteY18" fmla="*/ 169069 h 1258506"/>
                <a:gd name="connsiteX19" fmla="*/ 619125 w 928792"/>
                <a:gd name="connsiteY19" fmla="*/ 92871 h 1258506"/>
                <a:gd name="connsiteX20" fmla="*/ 531018 w 928792"/>
                <a:gd name="connsiteY20" fmla="*/ 42864 h 1258506"/>
                <a:gd name="connsiteX21" fmla="*/ 442913 w 928792"/>
                <a:gd name="connsiteY21" fmla="*/ 16669 h 1258506"/>
                <a:gd name="connsiteX22" fmla="*/ 340519 w 928792"/>
                <a:gd name="connsiteY22" fmla="*/ 2382 h 1258506"/>
                <a:gd name="connsiteX23" fmla="*/ 195262 w 928792"/>
                <a:gd name="connsiteY23" fmla="*/ 0 h 1258506"/>
                <a:gd name="connsiteX24" fmla="*/ 180975 w 928792"/>
                <a:gd name="connsiteY24" fmla="*/ 19052 h 1258506"/>
                <a:gd name="connsiteX25" fmla="*/ 180975 w 928792"/>
                <a:gd name="connsiteY25" fmla="*/ 45245 h 1258506"/>
                <a:gd name="connsiteX26" fmla="*/ 176211 w 928792"/>
                <a:gd name="connsiteY26" fmla="*/ 100014 h 1258506"/>
                <a:gd name="connsiteX27" fmla="*/ 169068 w 928792"/>
                <a:gd name="connsiteY27" fmla="*/ 176214 h 1258506"/>
                <a:gd name="connsiteX28" fmla="*/ 150018 w 928792"/>
                <a:gd name="connsiteY28" fmla="*/ 242889 h 1258506"/>
                <a:gd name="connsiteX29" fmla="*/ 95248 w 928792"/>
                <a:gd name="connsiteY29" fmla="*/ 278606 h 1258506"/>
                <a:gd name="connsiteX30" fmla="*/ 28574 w 928792"/>
                <a:gd name="connsiteY30" fmla="*/ 292893 h 1258506"/>
                <a:gd name="connsiteX31" fmla="*/ 0 w 928792"/>
                <a:gd name="connsiteY31" fmla="*/ 292895 h 1258506"/>
                <a:gd name="connsiteX0" fmla="*/ 12574 w 940699"/>
                <a:gd name="connsiteY0" fmla="*/ 1258506 h 1258506"/>
                <a:gd name="connsiteX1" fmla="*/ 170098 w 940699"/>
                <a:gd name="connsiteY1" fmla="*/ 1255485 h 1258506"/>
                <a:gd name="connsiteX2" fmla="*/ 169069 w 940699"/>
                <a:gd name="connsiteY2" fmla="*/ 1212057 h 1258506"/>
                <a:gd name="connsiteX3" fmla="*/ 169069 w 940699"/>
                <a:gd name="connsiteY3" fmla="*/ 1166814 h 1258506"/>
                <a:gd name="connsiteX4" fmla="*/ 190500 w 940699"/>
                <a:gd name="connsiteY4" fmla="*/ 1116807 h 1258506"/>
                <a:gd name="connsiteX5" fmla="*/ 259556 w 940699"/>
                <a:gd name="connsiteY5" fmla="*/ 1054895 h 1258506"/>
                <a:gd name="connsiteX6" fmla="*/ 345282 w 940699"/>
                <a:gd name="connsiteY6" fmla="*/ 1012032 h 1258506"/>
                <a:gd name="connsiteX7" fmla="*/ 464344 w 940699"/>
                <a:gd name="connsiteY7" fmla="*/ 978695 h 1258506"/>
                <a:gd name="connsiteX8" fmla="*/ 600075 w 940699"/>
                <a:gd name="connsiteY8" fmla="*/ 964408 h 1258506"/>
                <a:gd name="connsiteX9" fmla="*/ 776288 w 940699"/>
                <a:gd name="connsiteY9" fmla="*/ 940594 h 1258506"/>
                <a:gd name="connsiteX10" fmla="*/ 862012 w 940699"/>
                <a:gd name="connsiteY10" fmla="*/ 926307 h 1258506"/>
                <a:gd name="connsiteX11" fmla="*/ 907256 w 940699"/>
                <a:gd name="connsiteY11" fmla="*/ 914400 h 1258506"/>
                <a:gd name="connsiteX12" fmla="*/ 928688 w 940699"/>
                <a:gd name="connsiteY12" fmla="*/ 897732 h 1258506"/>
                <a:gd name="connsiteX13" fmla="*/ 940594 w 940699"/>
                <a:gd name="connsiteY13" fmla="*/ 873921 h 1258506"/>
                <a:gd name="connsiteX14" fmla="*/ 938213 w 940699"/>
                <a:gd name="connsiteY14" fmla="*/ 688183 h 1258506"/>
                <a:gd name="connsiteX15" fmla="*/ 909638 w 940699"/>
                <a:gd name="connsiteY15" fmla="*/ 528638 h 1258506"/>
                <a:gd name="connsiteX16" fmla="*/ 864394 w 940699"/>
                <a:gd name="connsiteY16" fmla="*/ 404813 h 1258506"/>
                <a:gd name="connsiteX17" fmla="*/ 800099 w 940699"/>
                <a:gd name="connsiteY17" fmla="*/ 261939 h 1258506"/>
                <a:gd name="connsiteX18" fmla="*/ 719137 w 940699"/>
                <a:gd name="connsiteY18" fmla="*/ 169069 h 1258506"/>
                <a:gd name="connsiteX19" fmla="*/ 631032 w 940699"/>
                <a:gd name="connsiteY19" fmla="*/ 92871 h 1258506"/>
                <a:gd name="connsiteX20" fmla="*/ 542925 w 940699"/>
                <a:gd name="connsiteY20" fmla="*/ 42864 h 1258506"/>
                <a:gd name="connsiteX21" fmla="*/ 454820 w 940699"/>
                <a:gd name="connsiteY21" fmla="*/ 16669 h 1258506"/>
                <a:gd name="connsiteX22" fmla="*/ 352426 w 940699"/>
                <a:gd name="connsiteY22" fmla="*/ 2382 h 1258506"/>
                <a:gd name="connsiteX23" fmla="*/ 207169 w 940699"/>
                <a:gd name="connsiteY23" fmla="*/ 0 h 1258506"/>
                <a:gd name="connsiteX24" fmla="*/ 192882 w 940699"/>
                <a:gd name="connsiteY24" fmla="*/ 19052 h 1258506"/>
                <a:gd name="connsiteX25" fmla="*/ 192882 w 940699"/>
                <a:gd name="connsiteY25" fmla="*/ 45245 h 1258506"/>
                <a:gd name="connsiteX26" fmla="*/ 188118 w 940699"/>
                <a:gd name="connsiteY26" fmla="*/ 100014 h 1258506"/>
                <a:gd name="connsiteX27" fmla="*/ 180975 w 940699"/>
                <a:gd name="connsiteY27" fmla="*/ 176214 h 1258506"/>
                <a:gd name="connsiteX28" fmla="*/ 161925 w 940699"/>
                <a:gd name="connsiteY28" fmla="*/ 242889 h 1258506"/>
                <a:gd name="connsiteX29" fmla="*/ 107155 w 940699"/>
                <a:gd name="connsiteY29" fmla="*/ 278606 h 1258506"/>
                <a:gd name="connsiteX30" fmla="*/ 40481 w 940699"/>
                <a:gd name="connsiteY30" fmla="*/ 292893 h 1258506"/>
                <a:gd name="connsiteX31" fmla="*/ 0 w 940699"/>
                <a:gd name="connsiteY31" fmla="*/ 295276 h 1258506"/>
                <a:gd name="connsiteX0" fmla="*/ 5430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0 w 935269"/>
                <a:gd name="connsiteY0" fmla="*/ 1258506 h 1258506"/>
                <a:gd name="connsiteX1" fmla="*/ 164668 w 935269"/>
                <a:gd name="connsiteY1" fmla="*/ 1255485 h 1258506"/>
                <a:gd name="connsiteX2" fmla="*/ 163639 w 935269"/>
                <a:gd name="connsiteY2" fmla="*/ 1212057 h 1258506"/>
                <a:gd name="connsiteX3" fmla="*/ 163639 w 935269"/>
                <a:gd name="connsiteY3" fmla="*/ 1166814 h 1258506"/>
                <a:gd name="connsiteX4" fmla="*/ 185070 w 935269"/>
                <a:gd name="connsiteY4" fmla="*/ 1116807 h 1258506"/>
                <a:gd name="connsiteX5" fmla="*/ 254126 w 935269"/>
                <a:gd name="connsiteY5" fmla="*/ 1054895 h 1258506"/>
                <a:gd name="connsiteX6" fmla="*/ 339852 w 935269"/>
                <a:gd name="connsiteY6" fmla="*/ 1012032 h 1258506"/>
                <a:gd name="connsiteX7" fmla="*/ 458914 w 935269"/>
                <a:gd name="connsiteY7" fmla="*/ 978695 h 1258506"/>
                <a:gd name="connsiteX8" fmla="*/ 594645 w 935269"/>
                <a:gd name="connsiteY8" fmla="*/ 964408 h 1258506"/>
                <a:gd name="connsiteX9" fmla="*/ 770858 w 935269"/>
                <a:gd name="connsiteY9" fmla="*/ 940594 h 1258506"/>
                <a:gd name="connsiteX10" fmla="*/ 856582 w 935269"/>
                <a:gd name="connsiteY10" fmla="*/ 926307 h 1258506"/>
                <a:gd name="connsiteX11" fmla="*/ 901826 w 935269"/>
                <a:gd name="connsiteY11" fmla="*/ 914400 h 1258506"/>
                <a:gd name="connsiteX12" fmla="*/ 923258 w 935269"/>
                <a:gd name="connsiteY12" fmla="*/ 897732 h 1258506"/>
                <a:gd name="connsiteX13" fmla="*/ 935164 w 935269"/>
                <a:gd name="connsiteY13" fmla="*/ 873921 h 1258506"/>
                <a:gd name="connsiteX14" fmla="*/ 932783 w 935269"/>
                <a:gd name="connsiteY14" fmla="*/ 688183 h 1258506"/>
                <a:gd name="connsiteX15" fmla="*/ 904208 w 935269"/>
                <a:gd name="connsiteY15" fmla="*/ 528638 h 1258506"/>
                <a:gd name="connsiteX16" fmla="*/ 858964 w 935269"/>
                <a:gd name="connsiteY16" fmla="*/ 404813 h 1258506"/>
                <a:gd name="connsiteX17" fmla="*/ 794669 w 935269"/>
                <a:gd name="connsiteY17" fmla="*/ 261939 h 1258506"/>
                <a:gd name="connsiteX18" fmla="*/ 713707 w 935269"/>
                <a:gd name="connsiteY18" fmla="*/ 169069 h 1258506"/>
                <a:gd name="connsiteX19" fmla="*/ 625602 w 935269"/>
                <a:gd name="connsiteY19" fmla="*/ 92871 h 1258506"/>
                <a:gd name="connsiteX20" fmla="*/ 537495 w 935269"/>
                <a:gd name="connsiteY20" fmla="*/ 42864 h 1258506"/>
                <a:gd name="connsiteX21" fmla="*/ 449390 w 935269"/>
                <a:gd name="connsiteY21" fmla="*/ 16669 h 1258506"/>
                <a:gd name="connsiteX22" fmla="*/ 346996 w 935269"/>
                <a:gd name="connsiteY22" fmla="*/ 2382 h 1258506"/>
                <a:gd name="connsiteX23" fmla="*/ 201739 w 935269"/>
                <a:gd name="connsiteY23" fmla="*/ 0 h 1258506"/>
                <a:gd name="connsiteX24" fmla="*/ 187452 w 935269"/>
                <a:gd name="connsiteY24" fmla="*/ 19052 h 1258506"/>
                <a:gd name="connsiteX25" fmla="*/ 187452 w 935269"/>
                <a:gd name="connsiteY25" fmla="*/ 45245 h 1258506"/>
                <a:gd name="connsiteX26" fmla="*/ 182688 w 935269"/>
                <a:gd name="connsiteY26" fmla="*/ 100014 h 1258506"/>
                <a:gd name="connsiteX27" fmla="*/ 175545 w 935269"/>
                <a:gd name="connsiteY27" fmla="*/ 176214 h 1258506"/>
                <a:gd name="connsiteX28" fmla="*/ 156495 w 935269"/>
                <a:gd name="connsiteY28" fmla="*/ 242889 h 1258506"/>
                <a:gd name="connsiteX29" fmla="*/ 101725 w 935269"/>
                <a:gd name="connsiteY29" fmla="*/ 278606 h 1258506"/>
                <a:gd name="connsiteX30" fmla="*/ 35051 w 935269"/>
                <a:gd name="connsiteY30" fmla="*/ 292893 h 1258506"/>
                <a:gd name="connsiteX31" fmla="*/ 1714 w 935269"/>
                <a:gd name="connsiteY31" fmla="*/ 295276 h 1258506"/>
                <a:gd name="connsiteX0" fmla="*/ 10192 w 945461"/>
                <a:gd name="connsiteY0" fmla="*/ 1258506 h 1258506"/>
                <a:gd name="connsiteX1" fmla="*/ 174860 w 945461"/>
                <a:gd name="connsiteY1" fmla="*/ 1255485 h 1258506"/>
                <a:gd name="connsiteX2" fmla="*/ 173831 w 945461"/>
                <a:gd name="connsiteY2" fmla="*/ 1212057 h 1258506"/>
                <a:gd name="connsiteX3" fmla="*/ 173831 w 945461"/>
                <a:gd name="connsiteY3" fmla="*/ 1166814 h 1258506"/>
                <a:gd name="connsiteX4" fmla="*/ 195262 w 945461"/>
                <a:gd name="connsiteY4" fmla="*/ 1116807 h 1258506"/>
                <a:gd name="connsiteX5" fmla="*/ 264318 w 945461"/>
                <a:gd name="connsiteY5" fmla="*/ 1054895 h 1258506"/>
                <a:gd name="connsiteX6" fmla="*/ 350044 w 945461"/>
                <a:gd name="connsiteY6" fmla="*/ 1012032 h 1258506"/>
                <a:gd name="connsiteX7" fmla="*/ 469106 w 945461"/>
                <a:gd name="connsiteY7" fmla="*/ 978695 h 1258506"/>
                <a:gd name="connsiteX8" fmla="*/ 604837 w 945461"/>
                <a:gd name="connsiteY8" fmla="*/ 964408 h 1258506"/>
                <a:gd name="connsiteX9" fmla="*/ 781050 w 945461"/>
                <a:gd name="connsiteY9" fmla="*/ 940594 h 1258506"/>
                <a:gd name="connsiteX10" fmla="*/ 866774 w 945461"/>
                <a:gd name="connsiteY10" fmla="*/ 926307 h 1258506"/>
                <a:gd name="connsiteX11" fmla="*/ 912018 w 945461"/>
                <a:gd name="connsiteY11" fmla="*/ 914400 h 1258506"/>
                <a:gd name="connsiteX12" fmla="*/ 933450 w 945461"/>
                <a:gd name="connsiteY12" fmla="*/ 897732 h 1258506"/>
                <a:gd name="connsiteX13" fmla="*/ 945356 w 945461"/>
                <a:gd name="connsiteY13" fmla="*/ 873921 h 1258506"/>
                <a:gd name="connsiteX14" fmla="*/ 942975 w 945461"/>
                <a:gd name="connsiteY14" fmla="*/ 688183 h 1258506"/>
                <a:gd name="connsiteX15" fmla="*/ 914400 w 945461"/>
                <a:gd name="connsiteY15" fmla="*/ 528638 h 1258506"/>
                <a:gd name="connsiteX16" fmla="*/ 869156 w 945461"/>
                <a:gd name="connsiteY16" fmla="*/ 404813 h 1258506"/>
                <a:gd name="connsiteX17" fmla="*/ 804861 w 945461"/>
                <a:gd name="connsiteY17" fmla="*/ 261939 h 1258506"/>
                <a:gd name="connsiteX18" fmla="*/ 723899 w 945461"/>
                <a:gd name="connsiteY18" fmla="*/ 169069 h 1258506"/>
                <a:gd name="connsiteX19" fmla="*/ 635794 w 945461"/>
                <a:gd name="connsiteY19" fmla="*/ 92871 h 1258506"/>
                <a:gd name="connsiteX20" fmla="*/ 547687 w 945461"/>
                <a:gd name="connsiteY20" fmla="*/ 42864 h 1258506"/>
                <a:gd name="connsiteX21" fmla="*/ 459582 w 945461"/>
                <a:gd name="connsiteY21" fmla="*/ 16669 h 1258506"/>
                <a:gd name="connsiteX22" fmla="*/ 357188 w 945461"/>
                <a:gd name="connsiteY22" fmla="*/ 2382 h 1258506"/>
                <a:gd name="connsiteX23" fmla="*/ 211931 w 945461"/>
                <a:gd name="connsiteY23" fmla="*/ 0 h 1258506"/>
                <a:gd name="connsiteX24" fmla="*/ 197644 w 945461"/>
                <a:gd name="connsiteY24" fmla="*/ 19052 h 1258506"/>
                <a:gd name="connsiteX25" fmla="*/ 197644 w 945461"/>
                <a:gd name="connsiteY25" fmla="*/ 45245 h 1258506"/>
                <a:gd name="connsiteX26" fmla="*/ 192880 w 945461"/>
                <a:gd name="connsiteY26" fmla="*/ 100014 h 1258506"/>
                <a:gd name="connsiteX27" fmla="*/ 185737 w 945461"/>
                <a:gd name="connsiteY27" fmla="*/ 176214 h 1258506"/>
                <a:gd name="connsiteX28" fmla="*/ 166687 w 945461"/>
                <a:gd name="connsiteY28" fmla="*/ 242889 h 1258506"/>
                <a:gd name="connsiteX29" fmla="*/ 111917 w 945461"/>
                <a:gd name="connsiteY29" fmla="*/ 278606 h 1258506"/>
                <a:gd name="connsiteX30" fmla="*/ 45243 w 945461"/>
                <a:gd name="connsiteY30" fmla="*/ 292893 h 1258506"/>
                <a:gd name="connsiteX31" fmla="*/ 0 w 945461"/>
                <a:gd name="connsiteY31" fmla="*/ 295276 h 1258506"/>
                <a:gd name="connsiteX0" fmla="*/ 7810 w 943079"/>
                <a:gd name="connsiteY0" fmla="*/ 1258506 h 1258506"/>
                <a:gd name="connsiteX1" fmla="*/ 172478 w 943079"/>
                <a:gd name="connsiteY1" fmla="*/ 1255485 h 1258506"/>
                <a:gd name="connsiteX2" fmla="*/ 171449 w 943079"/>
                <a:gd name="connsiteY2" fmla="*/ 1212057 h 1258506"/>
                <a:gd name="connsiteX3" fmla="*/ 171449 w 943079"/>
                <a:gd name="connsiteY3" fmla="*/ 1166814 h 1258506"/>
                <a:gd name="connsiteX4" fmla="*/ 192880 w 943079"/>
                <a:gd name="connsiteY4" fmla="*/ 1116807 h 1258506"/>
                <a:gd name="connsiteX5" fmla="*/ 261936 w 943079"/>
                <a:gd name="connsiteY5" fmla="*/ 1054895 h 1258506"/>
                <a:gd name="connsiteX6" fmla="*/ 347662 w 943079"/>
                <a:gd name="connsiteY6" fmla="*/ 1012032 h 1258506"/>
                <a:gd name="connsiteX7" fmla="*/ 466724 w 943079"/>
                <a:gd name="connsiteY7" fmla="*/ 978695 h 1258506"/>
                <a:gd name="connsiteX8" fmla="*/ 602455 w 943079"/>
                <a:gd name="connsiteY8" fmla="*/ 964408 h 1258506"/>
                <a:gd name="connsiteX9" fmla="*/ 778668 w 943079"/>
                <a:gd name="connsiteY9" fmla="*/ 940594 h 1258506"/>
                <a:gd name="connsiteX10" fmla="*/ 864392 w 943079"/>
                <a:gd name="connsiteY10" fmla="*/ 926307 h 1258506"/>
                <a:gd name="connsiteX11" fmla="*/ 909636 w 943079"/>
                <a:gd name="connsiteY11" fmla="*/ 914400 h 1258506"/>
                <a:gd name="connsiteX12" fmla="*/ 931068 w 943079"/>
                <a:gd name="connsiteY12" fmla="*/ 897732 h 1258506"/>
                <a:gd name="connsiteX13" fmla="*/ 942974 w 943079"/>
                <a:gd name="connsiteY13" fmla="*/ 873921 h 1258506"/>
                <a:gd name="connsiteX14" fmla="*/ 940593 w 943079"/>
                <a:gd name="connsiteY14" fmla="*/ 688183 h 1258506"/>
                <a:gd name="connsiteX15" fmla="*/ 912018 w 943079"/>
                <a:gd name="connsiteY15" fmla="*/ 528638 h 1258506"/>
                <a:gd name="connsiteX16" fmla="*/ 866774 w 943079"/>
                <a:gd name="connsiteY16" fmla="*/ 404813 h 1258506"/>
                <a:gd name="connsiteX17" fmla="*/ 802479 w 943079"/>
                <a:gd name="connsiteY17" fmla="*/ 261939 h 1258506"/>
                <a:gd name="connsiteX18" fmla="*/ 721517 w 943079"/>
                <a:gd name="connsiteY18" fmla="*/ 169069 h 1258506"/>
                <a:gd name="connsiteX19" fmla="*/ 633412 w 943079"/>
                <a:gd name="connsiteY19" fmla="*/ 92871 h 1258506"/>
                <a:gd name="connsiteX20" fmla="*/ 545305 w 943079"/>
                <a:gd name="connsiteY20" fmla="*/ 42864 h 1258506"/>
                <a:gd name="connsiteX21" fmla="*/ 457200 w 943079"/>
                <a:gd name="connsiteY21" fmla="*/ 16669 h 1258506"/>
                <a:gd name="connsiteX22" fmla="*/ 354806 w 943079"/>
                <a:gd name="connsiteY22" fmla="*/ 2382 h 1258506"/>
                <a:gd name="connsiteX23" fmla="*/ 209549 w 943079"/>
                <a:gd name="connsiteY23" fmla="*/ 0 h 1258506"/>
                <a:gd name="connsiteX24" fmla="*/ 195262 w 943079"/>
                <a:gd name="connsiteY24" fmla="*/ 19052 h 1258506"/>
                <a:gd name="connsiteX25" fmla="*/ 195262 w 943079"/>
                <a:gd name="connsiteY25" fmla="*/ 45245 h 1258506"/>
                <a:gd name="connsiteX26" fmla="*/ 190498 w 943079"/>
                <a:gd name="connsiteY26" fmla="*/ 100014 h 1258506"/>
                <a:gd name="connsiteX27" fmla="*/ 183355 w 943079"/>
                <a:gd name="connsiteY27" fmla="*/ 176214 h 1258506"/>
                <a:gd name="connsiteX28" fmla="*/ 164305 w 943079"/>
                <a:gd name="connsiteY28" fmla="*/ 242889 h 1258506"/>
                <a:gd name="connsiteX29" fmla="*/ 109535 w 943079"/>
                <a:gd name="connsiteY29" fmla="*/ 278606 h 1258506"/>
                <a:gd name="connsiteX30" fmla="*/ 42861 w 943079"/>
                <a:gd name="connsiteY30" fmla="*/ 292893 h 1258506"/>
                <a:gd name="connsiteX31" fmla="*/ 0 w 943079"/>
                <a:gd name="connsiteY31" fmla="*/ 292895 h 1258506"/>
                <a:gd name="connsiteX0" fmla="*/ 19716 w 943079"/>
                <a:gd name="connsiteY0" fmla="*/ 1258506 h 1258506"/>
                <a:gd name="connsiteX1" fmla="*/ 172478 w 943079"/>
                <a:gd name="connsiteY1" fmla="*/ 1255485 h 1258506"/>
                <a:gd name="connsiteX2" fmla="*/ 171449 w 943079"/>
                <a:gd name="connsiteY2" fmla="*/ 1212057 h 1258506"/>
                <a:gd name="connsiteX3" fmla="*/ 171449 w 943079"/>
                <a:gd name="connsiteY3" fmla="*/ 1166814 h 1258506"/>
                <a:gd name="connsiteX4" fmla="*/ 192880 w 943079"/>
                <a:gd name="connsiteY4" fmla="*/ 1116807 h 1258506"/>
                <a:gd name="connsiteX5" fmla="*/ 261936 w 943079"/>
                <a:gd name="connsiteY5" fmla="*/ 1054895 h 1258506"/>
                <a:gd name="connsiteX6" fmla="*/ 347662 w 943079"/>
                <a:gd name="connsiteY6" fmla="*/ 1012032 h 1258506"/>
                <a:gd name="connsiteX7" fmla="*/ 466724 w 943079"/>
                <a:gd name="connsiteY7" fmla="*/ 978695 h 1258506"/>
                <a:gd name="connsiteX8" fmla="*/ 602455 w 943079"/>
                <a:gd name="connsiteY8" fmla="*/ 964408 h 1258506"/>
                <a:gd name="connsiteX9" fmla="*/ 778668 w 943079"/>
                <a:gd name="connsiteY9" fmla="*/ 940594 h 1258506"/>
                <a:gd name="connsiteX10" fmla="*/ 864392 w 943079"/>
                <a:gd name="connsiteY10" fmla="*/ 926307 h 1258506"/>
                <a:gd name="connsiteX11" fmla="*/ 909636 w 943079"/>
                <a:gd name="connsiteY11" fmla="*/ 914400 h 1258506"/>
                <a:gd name="connsiteX12" fmla="*/ 931068 w 943079"/>
                <a:gd name="connsiteY12" fmla="*/ 897732 h 1258506"/>
                <a:gd name="connsiteX13" fmla="*/ 942974 w 943079"/>
                <a:gd name="connsiteY13" fmla="*/ 873921 h 1258506"/>
                <a:gd name="connsiteX14" fmla="*/ 940593 w 943079"/>
                <a:gd name="connsiteY14" fmla="*/ 688183 h 1258506"/>
                <a:gd name="connsiteX15" fmla="*/ 912018 w 943079"/>
                <a:gd name="connsiteY15" fmla="*/ 528638 h 1258506"/>
                <a:gd name="connsiteX16" fmla="*/ 866774 w 943079"/>
                <a:gd name="connsiteY16" fmla="*/ 404813 h 1258506"/>
                <a:gd name="connsiteX17" fmla="*/ 802479 w 943079"/>
                <a:gd name="connsiteY17" fmla="*/ 261939 h 1258506"/>
                <a:gd name="connsiteX18" fmla="*/ 721517 w 943079"/>
                <a:gd name="connsiteY18" fmla="*/ 169069 h 1258506"/>
                <a:gd name="connsiteX19" fmla="*/ 633412 w 943079"/>
                <a:gd name="connsiteY19" fmla="*/ 92871 h 1258506"/>
                <a:gd name="connsiteX20" fmla="*/ 545305 w 943079"/>
                <a:gd name="connsiteY20" fmla="*/ 42864 h 1258506"/>
                <a:gd name="connsiteX21" fmla="*/ 457200 w 943079"/>
                <a:gd name="connsiteY21" fmla="*/ 16669 h 1258506"/>
                <a:gd name="connsiteX22" fmla="*/ 354806 w 943079"/>
                <a:gd name="connsiteY22" fmla="*/ 2382 h 1258506"/>
                <a:gd name="connsiteX23" fmla="*/ 209549 w 943079"/>
                <a:gd name="connsiteY23" fmla="*/ 0 h 1258506"/>
                <a:gd name="connsiteX24" fmla="*/ 195262 w 943079"/>
                <a:gd name="connsiteY24" fmla="*/ 19052 h 1258506"/>
                <a:gd name="connsiteX25" fmla="*/ 195262 w 943079"/>
                <a:gd name="connsiteY25" fmla="*/ 45245 h 1258506"/>
                <a:gd name="connsiteX26" fmla="*/ 190498 w 943079"/>
                <a:gd name="connsiteY26" fmla="*/ 100014 h 1258506"/>
                <a:gd name="connsiteX27" fmla="*/ 183355 w 943079"/>
                <a:gd name="connsiteY27" fmla="*/ 176214 h 1258506"/>
                <a:gd name="connsiteX28" fmla="*/ 164305 w 943079"/>
                <a:gd name="connsiteY28" fmla="*/ 242889 h 1258506"/>
                <a:gd name="connsiteX29" fmla="*/ 109535 w 943079"/>
                <a:gd name="connsiteY29" fmla="*/ 278606 h 1258506"/>
                <a:gd name="connsiteX30" fmla="*/ 42861 w 943079"/>
                <a:gd name="connsiteY30" fmla="*/ 292893 h 1258506"/>
                <a:gd name="connsiteX31" fmla="*/ 0 w 943079"/>
                <a:gd name="connsiteY31" fmla="*/ 292895 h 1258506"/>
                <a:gd name="connsiteX0" fmla="*/ 31622 w 943079"/>
                <a:gd name="connsiteY0" fmla="*/ 1258506 h 1258506"/>
                <a:gd name="connsiteX1" fmla="*/ 172478 w 943079"/>
                <a:gd name="connsiteY1" fmla="*/ 1255485 h 1258506"/>
                <a:gd name="connsiteX2" fmla="*/ 171449 w 943079"/>
                <a:gd name="connsiteY2" fmla="*/ 1212057 h 1258506"/>
                <a:gd name="connsiteX3" fmla="*/ 171449 w 943079"/>
                <a:gd name="connsiteY3" fmla="*/ 1166814 h 1258506"/>
                <a:gd name="connsiteX4" fmla="*/ 192880 w 943079"/>
                <a:gd name="connsiteY4" fmla="*/ 1116807 h 1258506"/>
                <a:gd name="connsiteX5" fmla="*/ 261936 w 943079"/>
                <a:gd name="connsiteY5" fmla="*/ 1054895 h 1258506"/>
                <a:gd name="connsiteX6" fmla="*/ 347662 w 943079"/>
                <a:gd name="connsiteY6" fmla="*/ 1012032 h 1258506"/>
                <a:gd name="connsiteX7" fmla="*/ 466724 w 943079"/>
                <a:gd name="connsiteY7" fmla="*/ 978695 h 1258506"/>
                <a:gd name="connsiteX8" fmla="*/ 602455 w 943079"/>
                <a:gd name="connsiteY8" fmla="*/ 964408 h 1258506"/>
                <a:gd name="connsiteX9" fmla="*/ 778668 w 943079"/>
                <a:gd name="connsiteY9" fmla="*/ 940594 h 1258506"/>
                <a:gd name="connsiteX10" fmla="*/ 864392 w 943079"/>
                <a:gd name="connsiteY10" fmla="*/ 926307 h 1258506"/>
                <a:gd name="connsiteX11" fmla="*/ 909636 w 943079"/>
                <a:gd name="connsiteY11" fmla="*/ 914400 h 1258506"/>
                <a:gd name="connsiteX12" fmla="*/ 931068 w 943079"/>
                <a:gd name="connsiteY12" fmla="*/ 897732 h 1258506"/>
                <a:gd name="connsiteX13" fmla="*/ 942974 w 943079"/>
                <a:gd name="connsiteY13" fmla="*/ 873921 h 1258506"/>
                <a:gd name="connsiteX14" fmla="*/ 940593 w 943079"/>
                <a:gd name="connsiteY14" fmla="*/ 688183 h 1258506"/>
                <a:gd name="connsiteX15" fmla="*/ 912018 w 943079"/>
                <a:gd name="connsiteY15" fmla="*/ 528638 h 1258506"/>
                <a:gd name="connsiteX16" fmla="*/ 866774 w 943079"/>
                <a:gd name="connsiteY16" fmla="*/ 404813 h 1258506"/>
                <a:gd name="connsiteX17" fmla="*/ 802479 w 943079"/>
                <a:gd name="connsiteY17" fmla="*/ 261939 h 1258506"/>
                <a:gd name="connsiteX18" fmla="*/ 721517 w 943079"/>
                <a:gd name="connsiteY18" fmla="*/ 169069 h 1258506"/>
                <a:gd name="connsiteX19" fmla="*/ 633412 w 943079"/>
                <a:gd name="connsiteY19" fmla="*/ 92871 h 1258506"/>
                <a:gd name="connsiteX20" fmla="*/ 545305 w 943079"/>
                <a:gd name="connsiteY20" fmla="*/ 42864 h 1258506"/>
                <a:gd name="connsiteX21" fmla="*/ 457200 w 943079"/>
                <a:gd name="connsiteY21" fmla="*/ 16669 h 1258506"/>
                <a:gd name="connsiteX22" fmla="*/ 354806 w 943079"/>
                <a:gd name="connsiteY22" fmla="*/ 2382 h 1258506"/>
                <a:gd name="connsiteX23" fmla="*/ 209549 w 943079"/>
                <a:gd name="connsiteY23" fmla="*/ 0 h 1258506"/>
                <a:gd name="connsiteX24" fmla="*/ 195262 w 943079"/>
                <a:gd name="connsiteY24" fmla="*/ 19052 h 1258506"/>
                <a:gd name="connsiteX25" fmla="*/ 195262 w 943079"/>
                <a:gd name="connsiteY25" fmla="*/ 45245 h 1258506"/>
                <a:gd name="connsiteX26" fmla="*/ 190498 w 943079"/>
                <a:gd name="connsiteY26" fmla="*/ 100014 h 1258506"/>
                <a:gd name="connsiteX27" fmla="*/ 183355 w 943079"/>
                <a:gd name="connsiteY27" fmla="*/ 176214 h 1258506"/>
                <a:gd name="connsiteX28" fmla="*/ 164305 w 943079"/>
                <a:gd name="connsiteY28" fmla="*/ 242889 h 1258506"/>
                <a:gd name="connsiteX29" fmla="*/ 109535 w 943079"/>
                <a:gd name="connsiteY29" fmla="*/ 278606 h 1258506"/>
                <a:gd name="connsiteX30" fmla="*/ 42861 w 943079"/>
                <a:gd name="connsiteY30" fmla="*/ 292893 h 1258506"/>
                <a:gd name="connsiteX31" fmla="*/ 0 w 943079"/>
                <a:gd name="connsiteY31" fmla="*/ 292895 h 1258506"/>
                <a:gd name="connsiteX0" fmla="*/ 19716 w 943079"/>
                <a:gd name="connsiteY0" fmla="*/ 1258506 h 1258506"/>
                <a:gd name="connsiteX1" fmla="*/ 172478 w 943079"/>
                <a:gd name="connsiteY1" fmla="*/ 1255485 h 1258506"/>
                <a:gd name="connsiteX2" fmla="*/ 171449 w 943079"/>
                <a:gd name="connsiteY2" fmla="*/ 1212057 h 1258506"/>
                <a:gd name="connsiteX3" fmla="*/ 171449 w 943079"/>
                <a:gd name="connsiteY3" fmla="*/ 1166814 h 1258506"/>
                <a:gd name="connsiteX4" fmla="*/ 192880 w 943079"/>
                <a:gd name="connsiteY4" fmla="*/ 1116807 h 1258506"/>
                <a:gd name="connsiteX5" fmla="*/ 261936 w 943079"/>
                <a:gd name="connsiteY5" fmla="*/ 1054895 h 1258506"/>
                <a:gd name="connsiteX6" fmla="*/ 347662 w 943079"/>
                <a:gd name="connsiteY6" fmla="*/ 1012032 h 1258506"/>
                <a:gd name="connsiteX7" fmla="*/ 466724 w 943079"/>
                <a:gd name="connsiteY7" fmla="*/ 978695 h 1258506"/>
                <a:gd name="connsiteX8" fmla="*/ 602455 w 943079"/>
                <a:gd name="connsiteY8" fmla="*/ 964408 h 1258506"/>
                <a:gd name="connsiteX9" fmla="*/ 778668 w 943079"/>
                <a:gd name="connsiteY9" fmla="*/ 940594 h 1258506"/>
                <a:gd name="connsiteX10" fmla="*/ 864392 w 943079"/>
                <a:gd name="connsiteY10" fmla="*/ 926307 h 1258506"/>
                <a:gd name="connsiteX11" fmla="*/ 909636 w 943079"/>
                <a:gd name="connsiteY11" fmla="*/ 914400 h 1258506"/>
                <a:gd name="connsiteX12" fmla="*/ 931068 w 943079"/>
                <a:gd name="connsiteY12" fmla="*/ 897732 h 1258506"/>
                <a:gd name="connsiteX13" fmla="*/ 942974 w 943079"/>
                <a:gd name="connsiteY13" fmla="*/ 873921 h 1258506"/>
                <a:gd name="connsiteX14" fmla="*/ 940593 w 943079"/>
                <a:gd name="connsiteY14" fmla="*/ 688183 h 1258506"/>
                <a:gd name="connsiteX15" fmla="*/ 912018 w 943079"/>
                <a:gd name="connsiteY15" fmla="*/ 528638 h 1258506"/>
                <a:gd name="connsiteX16" fmla="*/ 866774 w 943079"/>
                <a:gd name="connsiteY16" fmla="*/ 404813 h 1258506"/>
                <a:gd name="connsiteX17" fmla="*/ 802479 w 943079"/>
                <a:gd name="connsiteY17" fmla="*/ 261939 h 1258506"/>
                <a:gd name="connsiteX18" fmla="*/ 721517 w 943079"/>
                <a:gd name="connsiteY18" fmla="*/ 169069 h 1258506"/>
                <a:gd name="connsiteX19" fmla="*/ 633412 w 943079"/>
                <a:gd name="connsiteY19" fmla="*/ 92871 h 1258506"/>
                <a:gd name="connsiteX20" fmla="*/ 545305 w 943079"/>
                <a:gd name="connsiteY20" fmla="*/ 42864 h 1258506"/>
                <a:gd name="connsiteX21" fmla="*/ 457200 w 943079"/>
                <a:gd name="connsiteY21" fmla="*/ 16669 h 1258506"/>
                <a:gd name="connsiteX22" fmla="*/ 354806 w 943079"/>
                <a:gd name="connsiteY22" fmla="*/ 2382 h 1258506"/>
                <a:gd name="connsiteX23" fmla="*/ 209549 w 943079"/>
                <a:gd name="connsiteY23" fmla="*/ 0 h 1258506"/>
                <a:gd name="connsiteX24" fmla="*/ 195262 w 943079"/>
                <a:gd name="connsiteY24" fmla="*/ 19052 h 1258506"/>
                <a:gd name="connsiteX25" fmla="*/ 195262 w 943079"/>
                <a:gd name="connsiteY25" fmla="*/ 45245 h 1258506"/>
                <a:gd name="connsiteX26" fmla="*/ 190498 w 943079"/>
                <a:gd name="connsiteY26" fmla="*/ 100014 h 1258506"/>
                <a:gd name="connsiteX27" fmla="*/ 183355 w 943079"/>
                <a:gd name="connsiteY27" fmla="*/ 176214 h 1258506"/>
                <a:gd name="connsiteX28" fmla="*/ 164305 w 943079"/>
                <a:gd name="connsiteY28" fmla="*/ 242889 h 1258506"/>
                <a:gd name="connsiteX29" fmla="*/ 109535 w 943079"/>
                <a:gd name="connsiteY29" fmla="*/ 278606 h 1258506"/>
                <a:gd name="connsiteX30" fmla="*/ 42861 w 943079"/>
                <a:gd name="connsiteY30" fmla="*/ 292893 h 1258506"/>
                <a:gd name="connsiteX31" fmla="*/ 0 w 943079"/>
                <a:gd name="connsiteY31" fmla="*/ 292895 h 1258506"/>
                <a:gd name="connsiteX0" fmla="*/ 14953 w 943079"/>
                <a:gd name="connsiteY0" fmla="*/ 1258506 h 1258506"/>
                <a:gd name="connsiteX1" fmla="*/ 172478 w 943079"/>
                <a:gd name="connsiteY1" fmla="*/ 1255485 h 1258506"/>
                <a:gd name="connsiteX2" fmla="*/ 171449 w 943079"/>
                <a:gd name="connsiteY2" fmla="*/ 1212057 h 1258506"/>
                <a:gd name="connsiteX3" fmla="*/ 171449 w 943079"/>
                <a:gd name="connsiteY3" fmla="*/ 1166814 h 1258506"/>
                <a:gd name="connsiteX4" fmla="*/ 192880 w 943079"/>
                <a:gd name="connsiteY4" fmla="*/ 1116807 h 1258506"/>
                <a:gd name="connsiteX5" fmla="*/ 261936 w 943079"/>
                <a:gd name="connsiteY5" fmla="*/ 1054895 h 1258506"/>
                <a:gd name="connsiteX6" fmla="*/ 347662 w 943079"/>
                <a:gd name="connsiteY6" fmla="*/ 1012032 h 1258506"/>
                <a:gd name="connsiteX7" fmla="*/ 466724 w 943079"/>
                <a:gd name="connsiteY7" fmla="*/ 978695 h 1258506"/>
                <a:gd name="connsiteX8" fmla="*/ 602455 w 943079"/>
                <a:gd name="connsiteY8" fmla="*/ 964408 h 1258506"/>
                <a:gd name="connsiteX9" fmla="*/ 778668 w 943079"/>
                <a:gd name="connsiteY9" fmla="*/ 940594 h 1258506"/>
                <a:gd name="connsiteX10" fmla="*/ 864392 w 943079"/>
                <a:gd name="connsiteY10" fmla="*/ 926307 h 1258506"/>
                <a:gd name="connsiteX11" fmla="*/ 909636 w 943079"/>
                <a:gd name="connsiteY11" fmla="*/ 914400 h 1258506"/>
                <a:gd name="connsiteX12" fmla="*/ 931068 w 943079"/>
                <a:gd name="connsiteY12" fmla="*/ 897732 h 1258506"/>
                <a:gd name="connsiteX13" fmla="*/ 942974 w 943079"/>
                <a:gd name="connsiteY13" fmla="*/ 873921 h 1258506"/>
                <a:gd name="connsiteX14" fmla="*/ 940593 w 943079"/>
                <a:gd name="connsiteY14" fmla="*/ 688183 h 1258506"/>
                <a:gd name="connsiteX15" fmla="*/ 912018 w 943079"/>
                <a:gd name="connsiteY15" fmla="*/ 528638 h 1258506"/>
                <a:gd name="connsiteX16" fmla="*/ 866774 w 943079"/>
                <a:gd name="connsiteY16" fmla="*/ 404813 h 1258506"/>
                <a:gd name="connsiteX17" fmla="*/ 802479 w 943079"/>
                <a:gd name="connsiteY17" fmla="*/ 261939 h 1258506"/>
                <a:gd name="connsiteX18" fmla="*/ 721517 w 943079"/>
                <a:gd name="connsiteY18" fmla="*/ 169069 h 1258506"/>
                <a:gd name="connsiteX19" fmla="*/ 633412 w 943079"/>
                <a:gd name="connsiteY19" fmla="*/ 92871 h 1258506"/>
                <a:gd name="connsiteX20" fmla="*/ 545305 w 943079"/>
                <a:gd name="connsiteY20" fmla="*/ 42864 h 1258506"/>
                <a:gd name="connsiteX21" fmla="*/ 457200 w 943079"/>
                <a:gd name="connsiteY21" fmla="*/ 16669 h 1258506"/>
                <a:gd name="connsiteX22" fmla="*/ 354806 w 943079"/>
                <a:gd name="connsiteY22" fmla="*/ 2382 h 1258506"/>
                <a:gd name="connsiteX23" fmla="*/ 209549 w 943079"/>
                <a:gd name="connsiteY23" fmla="*/ 0 h 1258506"/>
                <a:gd name="connsiteX24" fmla="*/ 195262 w 943079"/>
                <a:gd name="connsiteY24" fmla="*/ 19052 h 1258506"/>
                <a:gd name="connsiteX25" fmla="*/ 195262 w 943079"/>
                <a:gd name="connsiteY25" fmla="*/ 45245 h 1258506"/>
                <a:gd name="connsiteX26" fmla="*/ 190498 w 943079"/>
                <a:gd name="connsiteY26" fmla="*/ 100014 h 1258506"/>
                <a:gd name="connsiteX27" fmla="*/ 183355 w 943079"/>
                <a:gd name="connsiteY27" fmla="*/ 176214 h 1258506"/>
                <a:gd name="connsiteX28" fmla="*/ 164305 w 943079"/>
                <a:gd name="connsiteY28" fmla="*/ 242889 h 1258506"/>
                <a:gd name="connsiteX29" fmla="*/ 109535 w 943079"/>
                <a:gd name="connsiteY29" fmla="*/ 278606 h 1258506"/>
                <a:gd name="connsiteX30" fmla="*/ 42861 w 943079"/>
                <a:gd name="connsiteY30" fmla="*/ 292893 h 1258506"/>
                <a:gd name="connsiteX31" fmla="*/ 0 w 943079"/>
                <a:gd name="connsiteY31" fmla="*/ 292895 h 1258506"/>
                <a:gd name="connsiteX0" fmla="*/ 7809 w 935935"/>
                <a:gd name="connsiteY0" fmla="*/ 1258506 h 1258506"/>
                <a:gd name="connsiteX1" fmla="*/ 165334 w 935935"/>
                <a:gd name="connsiteY1" fmla="*/ 1255485 h 1258506"/>
                <a:gd name="connsiteX2" fmla="*/ 164305 w 935935"/>
                <a:gd name="connsiteY2" fmla="*/ 1212057 h 1258506"/>
                <a:gd name="connsiteX3" fmla="*/ 164305 w 935935"/>
                <a:gd name="connsiteY3" fmla="*/ 1166814 h 1258506"/>
                <a:gd name="connsiteX4" fmla="*/ 185736 w 935935"/>
                <a:gd name="connsiteY4" fmla="*/ 1116807 h 1258506"/>
                <a:gd name="connsiteX5" fmla="*/ 254792 w 935935"/>
                <a:gd name="connsiteY5" fmla="*/ 1054895 h 1258506"/>
                <a:gd name="connsiteX6" fmla="*/ 340518 w 935935"/>
                <a:gd name="connsiteY6" fmla="*/ 1012032 h 1258506"/>
                <a:gd name="connsiteX7" fmla="*/ 459580 w 935935"/>
                <a:gd name="connsiteY7" fmla="*/ 978695 h 1258506"/>
                <a:gd name="connsiteX8" fmla="*/ 595311 w 935935"/>
                <a:gd name="connsiteY8" fmla="*/ 964408 h 1258506"/>
                <a:gd name="connsiteX9" fmla="*/ 771524 w 935935"/>
                <a:gd name="connsiteY9" fmla="*/ 940594 h 1258506"/>
                <a:gd name="connsiteX10" fmla="*/ 857248 w 935935"/>
                <a:gd name="connsiteY10" fmla="*/ 926307 h 1258506"/>
                <a:gd name="connsiteX11" fmla="*/ 902492 w 935935"/>
                <a:gd name="connsiteY11" fmla="*/ 914400 h 1258506"/>
                <a:gd name="connsiteX12" fmla="*/ 923924 w 935935"/>
                <a:gd name="connsiteY12" fmla="*/ 897732 h 1258506"/>
                <a:gd name="connsiteX13" fmla="*/ 935830 w 935935"/>
                <a:gd name="connsiteY13" fmla="*/ 873921 h 1258506"/>
                <a:gd name="connsiteX14" fmla="*/ 933449 w 935935"/>
                <a:gd name="connsiteY14" fmla="*/ 688183 h 1258506"/>
                <a:gd name="connsiteX15" fmla="*/ 904874 w 935935"/>
                <a:gd name="connsiteY15" fmla="*/ 528638 h 1258506"/>
                <a:gd name="connsiteX16" fmla="*/ 859630 w 935935"/>
                <a:gd name="connsiteY16" fmla="*/ 404813 h 1258506"/>
                <a:gd name="connsiteX17" fmla="*/ 795335 w 935935"/>
                <a:gd name="connsiteY17" fmla="*/ 261939 h 1258506"/>
                <a:gd name="connsiteX18" fmla="*/ 714373 w 935935"/>
                <a:gd name="connsiteY18" fmla="*/ 169069 h 1258506"/>
                <a:gd name="connsiteX19" fmla="*/ 626268 w 935935"/>
                <a:gd name="connsiteY19" fmla="*/ 92871 h 1258506"/>
                <a:gd name="connsiteX20" fmla="*/ 538161 w 935935"/>
                <a:gd name="connsiteY20" fmla="*/ 42864 h 1258506"/>
                <a:gd name="connsiteX21" fmla="*/ 450056 w 935935"/>
                <a:gd name="connsiteY21" fmla="*/ 16669 h 1258506"/>
                <a:gd name="connsiteX22" fmla="*/ 347662 w 935935"/>
                <a:gd name="connsiteY22" fmla="*/ 2382 h 1258506"/>
                <a:gd name="connsiteX23" fmla="*/ 202405 w 935935"/>
                <a:gd name="connsiteY23" fmla="*/ 0 h 1258506"/>
                <a:gd name="connsiteX24" fmla="*/ 188118 w 935935"/>
                <a:gd name="connsiteY24" fmla="*/ 19052 h 1258506"/>
                <a:gd name="connsiteX25" fmla="*/ 188118 w 935935"/>
                <a:gd name="connsiteY25" fmla="*/ 45245 h 1258506"/>
                <a:gd name="connsiteX26" fmla="*/ 183354 w 935935"/>
                <a:gd name="connsiteY26" fmla="*/ 100014 h 1258506"/>
                <a:gd name="connsiteX27" fmla="*/ 176211 w 935935"/>
                <a:gd name="connsiteY27" fmla="*/ 176214 h 1258506"/>
                <a:gd name="connsiteX28" fmla="*/ 157161 w 935935"/>
                <a:gd name="connsiteY28" fmla="*/ 242889 h 1258506"/>
                <a:gd name="connsiteX29" fmla="*/ 102391 w 935935"/>
                <a:gd name="connsiteY29" fmla="*/ 278606 h 1258506"/>
                <a:gd name="connsiteX30" fmla="*/ 35717 w 935935"/>
                <a:gd name="connsiteY30" fmla="*/ 292893 h 1258506"/>
                <a:gd name="connsiteX31" fmla="*/ 0 w 935935"/>
                <a:gd name="connsiteY31" fmla="*/ 292895 h 1258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35935" h="1258506">
                  <a:moveTo>
                    <a:pt x="7809" y="1258506"/>
                  </a:moveTo>
                  <a:lnTo>
                    <a:pt x="165334" y="1255485"/>
                  </a:lnTo>
                  <a:lnTo>
                    <a:pt x="164305" y="1212057"/>
                  </a:lnTo>
                  <a:lnTo>
                    <a:pt x="164305" y="1166814"/>
                  </a:lnTo>
                  <a:lnTo>
                    <a:pt x="185736" y="1116807"/>
                  </a:lnTo>
                  <a:lnTo>
                    <a:pt x="254792" y="1054895"/>
                  </a:lnTo>
                  <a:lnTo>
                    <a:pt x="340518" y="1012032"/>
                  </a:lnTo>
                  <a:lnTo>
                    <a:pt x="459580" y="978695"/>
                  </a:lnTo>
                  <a:lnTo>
                    <a:pt x="595311" y="964408"/>
                  </a:lnTo>
                  <a:lnTo>
                    <a:pt x="771524" y="940594"/>
                  </a:lnTo>
                  <a:lnTo>
                    <a:pt x="857248" y="926307"/>
                  </a:lnTo>
                  <a:lnTo>
                    <a:pt x="902492" y="914400"/>
                  </a:lnTo>
                  <a:lnTo>
                    <a:pt x="923924" y="897732"/>
                  </a:lnTo>
                  <a:lnTo>
                    <a:pt x="935830" y="873921"/>
                  </a:lnTo>
                  <a:cubicBezTo>
                    <a:pt x="936624" y="846140"/>
                    <a:pt x="932655" y="715964"/>
                    <a:pt x="933449" y="688183"/>
                  </a:cubicBezTo>
                  <a:lnTo>
                    <a:pt x="904874" y="528638"/>
                  </a:lnTo>
                  <a:lnTo>
                    <a:pt x="859630" y="404813"/>
                  </a:lnTo>
                  <a:lnTo>
                    <a:pt x="795335" y="261939"/>
                  </a:lnTo>
                  <a:lnTo>
                    <a:pt x="714373" y="169069"/>
                  </a:lnTo>
                  <a:lnTo>
                    <a:pt x="626268" y="92871"/>
                  </a:lnTo>
                  <a:lnTo>
                    <a:pt x="538161" y="42864"/>
                  </a:lnTo>
                  <a:lnTo>
                    <a:pt x="450056" y="16669"/>
                  </a:lnTo>
                  <a:lnTo>
                    <a:pt x="347662" y="2382"/>
                  </a:lnTo>
                  <a:lnTo>
                    <a:pt x="202405" y="0"/>
                  </a:lnTo>
                  <a:lnTo>
                    <a:pt x="188118" y="19052"/>
                  </a:lnTo>
                  <a:lnTo>
                    <a:pt x="188118" y="45245"/>
                  </a:lnTo>
                  <a:cubicBezTo>
                    <a:pt x="188118" y="64295"/>
                    <a:pt x="183354" y="80964"/>
                    <a:pt x="183354" y="100014"/>
                  </a:cubicBezTo>
                  <a:lnTo>
                    <a:pt x="176211" y="176214"/>
                  </a:lnTo>
                  <a:cubicBezTo>
                    <a:pt x="170258" y="198836"/>
                    <a:pt x="170655" y="230586"/>
                    <a:pt x="157161" y="242889"/>
                  </a:cubicBezTo>
                  <a:lnTo>
                    <a:pt x="102391" y="278606"/>
                  </a:lnTo>
                  <a:cubicBezTo>
                    <a:pt x="68260" y="284162"/>
                    <a:pt x="69848" y="287337"/>
                    <a:pt x="35717" y="292893"/>
                  </a:cubicBezTo>
                  <a:lnTo>
                    <a:pt x="0" y="292895"/>
                  </a:lnTo>
                </a:path>
              </a:pathLst>
            </a:custGeom>
            <a:gradFill flip="none" rotWithShape="1">
              <a:gsLst>
                <a:gs pos="53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2323530" y="2542553"/>
              <a:ext cx="252980" cy="1233654"/>
            </a:xfrm>
            <a:custGeom>
              <a:avLst/>
              <a:gdLst>
                <a:gd name="connsiteX0" fmla="*/ 0 w 264886"/>
                <a:gd name="connsiteY0" fmla="*/ 0 h 1211942"/>
                <a:gd name="connsiteX1" fmla="*/ 79829 w 264886"/>
                <a:gd name="connsiteY1" fmla="*/ 21771 h 1211942"/>
                <a:gd name="connsiteX2" fmla="*/ 134257 w 264886"/>
                <a:gd name="connsiteY2" fmla="*/ 76200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34257 w 264886"/>
                <a:gd name="connsiteY2" fmla="*/ 76200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337 h 1212279"/>
                <a:gd name="connsiteX1" fmla="*/ 58398 w 264886"/>
                <a:gd name="connsiteY1" fmla="*/ 14964 h 1212279"/>
                <a:gd name="connsiteX2" fmla="*/ 103301 w 264886"/>
                <a:gd name="connsiteY2" fmla="*/ 45581 h 1212279"/>
                <a:gd name="connsiteX3" fmla="*/ 136186 w 264886"/>
                <a:gd name="connsiteY3" fmla="*/ 109988 h 1212279"/>
                <a:gd name="connsiteX4" fmla="*/ 198665 w 264886"/>
                <a:gd name="connsiteY4" fmla="*/ 491328 h 1212279"/>
                <a:gd name="connsiteX5" fmla="*/ 264886 w 264886"/>
                <a:gd name="connsiteY5" fmla="*/ 820394 h 1212279"/>
                <a:gd name="connsiteX6" fmla="*/ 264886 w 264886"/>
                <a:gd name="connsiteY6" fmla="*/ 951022 h 1212279"/>
                <a:gd name="connsiteX7" fmla="*/ 243115 w 264886"/>
                <a:gd name="connsiteY7" fmla="*/ 1063508 h 1212279"/>
                <a:gd name="connsiteX8" fmla="*/ 188686 w 264886"/>
                <a:gd name="connsiteY8" fmla="*/ 1136079 h 1212279"/>
                <a:gd name="connsiteX9" fmla="*/ 123372 w 264886"/>
                <a:gd name="connsiteY9" fmla="*/ 1183251 h 1212279"/>
                <a:gd name="connsiteX10" fmla="*/ 39915 w 264886"/>
                <a:gd name="connsiteY10" fmla="*/ 1205022 h 1212279"/>
                <a:gd name="connsiteX11" fmla="*/ 3629 w 264886"/>
                <a:gd name="connsiteY11" fmla="*/ 1212279 h 1212279"/>
                <a:gd name="connsiteX0" fmla="*/ 0 w 264886"/>
                <a:gd name="connsiteY0" fmla="*/ 539 h 1212481"/>
                <a:gd name="connsiteX1" fmla="*/ 58398 w 264886"/>
                <a:gd name="connsiteY1" fmla="*/ 15166 h 1212481"/>
                <a:gd name="connsiteX2" fmla="*/ 103301 w 264886"/>
                <a:gd name="connsiteY2" fmla="*/ 45783 h 1212481"/>
                <a:gd name="connsiteX3" fmla="*/ 136186 w 264886"/>
                <a:gd name="connsiteY3" fmla="*/ 110190 h 1212481"/>
                <a:gd name="connsiteX4" fmla="*/ 198665 w 264886"/>
                <a:gd name="connsiteY4" fmla="*/ 491530 h 1212481"/>
                <a:gd name="connsiteX5" fmla="*/ 264886 w 264886"/>
                <a:gd name="connsiteY5" fmla="*/ 820596 h 1212481"/>
                <a:gd name="connsiteX6" fmla="*/ 264886 w 264886"/>
                <a:gd name="connsiteY6" fmla="*/ 951224 h 1212481"/>
                <a:gd name="connsiteX7" fmla="*/ 243115 w 264886"/>
                <a:gd name="connsiteY7" fmla="*/ 1063710 h 1212481"/>
                <a:gd name="connsiteX8" fmla="*/ 188686 w 264886"/>
                <a:gd name="connsiteY8" fmla="*/ 1136281 h 1212481"/>
                <a:gd name="connsiteX9" fmla="*/ 123372 w 264886"/>
                <a:gd name="connsiteY9" fmla="*/ 1183453 h 1212481"/>
                <a:gd name="connsiteX10" fmla="*/ 39915 w 264886"/>
                <a:gd name="connsiteY10" fmla="*/ 1205224 h 1212481"/>
                <a:gd name="connsiteX11" fmla="*/ 3629 w 264886"/>
                <a:gd name="connsiteY11" fmla="*/ 1212481 h 1212481"/>
                <a:gd name="connsiteX0" fmla="*/ 0 w 264886"/>
                <a:gd name="connsiteY0" fmla="*/ 1807 h 1213749"/>
                <a:gd name="connsiteX1" fmla="*/ 60780 w 264886"/>
                <a:gd name="connsiteY1" fmla="*/ 9290 h 1213749"/>
                <a:gd name="connsiteX2" fmla="*/ 103301 w 264886"/>
                <a:gd name="connsiteY2" fmla="*/ 47051 h 1213749"/>
                <a:gd name="connsiteX3" fmla="*/ 136186 w 264886"/>
                <a:gd name="connsiteY3" fmla="*/ 111458 h 1213749"/>
                <a:gd name="connsiteX4" fmla="*/ 198665 w 264886"/>
                <a:gd name="connsiteY4" fmla="*/ 492798 h 1213749"/>
                <a:gd name="connsiteX5" fmla="*/ 264886 w 264886"/>
                <a:gd name="connsiteY5" fmla="*/ 821864 h 1213749"/>
                <a:gd name="connsiteX6" fmla="*/ 264886 w 264886"/>
                <a:gd name="connsiteY6" fmla="*/ 952492 h 1213749"/>
                <a:gd name="connsiteX7" fmla="*/ 243115 w 264886"/>
                <a:gd name="connsiteY7" fmla="*/ 1064978 h 1213749"/>
                <a:gd name="connsiteX8" fmla="*/ 188686 w 264886"/>
                <a:gd name="connsiteY8" fmla="*/ 1137549 h 1213749"/>
                <a:gd name="connsiteX9" fmla="*/ 123372 w 264886"/>
                <a:gd name="connsiteY9" fmla="*/ 1184721 h 1213749"/>
                <a:gd name="connsiteX10" fmla="*/ 39915 w 264886"/>
                <a:gd name="connsiteY10" fmla="*/ 1206492 h 1213749"/>
                <a:gd name="connsiteX11" fmla="*/ 3629 w 264886"/>
                <a:gd name="connsiteY11" fmla="*/ 1213749 h 1213749"/>
                <a:gd name="connsiteX0" fmla="*/ 0 w 264886"/>
                <a:gd name="connsiteY0" fmla="*/ 573 h 1212515"/>
                <a:gd name="connsiteX1" fmla="*/ 60780 w 264886"/>
                <a:gd name="connsiteY1" fmla="*/ 8056 h 1212515"/>
                <a:gd name="connsiteX2" fmla="*/ 103301 w 264886"/>
                <a:gd name="connsiteY2" fmla="*/ 45817 h 1212515"/>
                <a:gd name="connsiteX3" fmla="*/ 136186 w 264886"/>
                <a:gd name="connsiteY3" fmla="*/ 110224 h 1212515"/>
                <a:gd name="connsiteX4" fmla="*/ 198665 w 264886"/>
                <a:gd name="connsiteY4" fmla="*/ 491564 h 1212515"/>
                <a:gd name="connsiteX5" fmla="*/ 264886 w 264886"/>
                <a:gd name="connsiteY5" fmla="*/ 820630 h 1212515"/>
                <a:gd name="connsiteX6" fmla="*/ 264886 w 264886"/>
                <a:gd name="connsiteY6" fmla="*/ 951258 h 1212515"/>
                <a:gd name="connsiteX7" fmla="*/ 243115 w 264886"/>
                <a:gd name="connsiteY7" fmla="*/ 1063744 h 1212515"/>
                <a:gd name="connsiteX8" fmla="*/ 188686 w 264886"/>
                <a:gd name="connsiteY8" fmla="*/ 1136315 h 1212515"/>
                <a:gd name="connsiteX9" fmla="*/ 123372 w 264886"/>
                <a:gd name="connsiteY9" fmla="*/ 1183487 h 1212515"/>
                <a:gd name="connsiteX10" fmla="*/ 39915 w 264886"/>
                <a:gd name="connsiteY10" fmla="*/ 1205258 h 1212515"/>
                <a:gd name="connsiteX11" fmla="*/ 3629 w 264886"/>
                <a:gd name="connsiteY11" fmla="*/ 1212515 h 1212515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3301 w 264886"/>
                <a:gd name="connsiteY2" fmla="*/ 45672 h 1212370"/>
                <a:gd name="connsiteX3" fmla="*/ 136186 w 264886"/>
                <a:gd name="connsiteY3" fmla="*/ 110079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36186 w 264886"/>
                <a:gd name="connsiteY3" fmla="*/ 110079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215334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208190 w 264886"/>
                <a:gd name="connsiteY4" fmla="*/ 498563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1133 w 266019"/>
                <a:gd name="connsiteY0" fmla="*/ 428 h 1205113"/>
                <a:gd name="connsiteX1" fmla="*/ 59532 w 266019"/>
                <a:gd name="connsiteY1" fmla="*/ 10292 h 1205113"/>
                <a:gd name="connsiteX2" fmla="*/ 102053 w 266019"/>
                <a:gd name="connsiteY2" fmla="*/ 55197 h 1205113"/>
                <a:gd name="connsiteX3" fmla="*/ 125412 w 266019"/>
                <a:gd name="connsiteY3" fmla="*/ 121985 h 1205113"/>
                <a:gd name="connsiteX4" fmla="*/ 209323 w 266019"/>
                <a:gd name="connsiteY4" fmla="*/ 498563 h 1205113"/>
                <a:gd name="connsiteX5" fmla="*/ 266019 w 266019"/>
                <a:gd name="connsiteY5" fmla="*/ 820485 h 1205113"/>
                <a:gd name="connsiteX6" fmla="*/ 266019 w 266019"/>
                <a:gd name="connsiteY6" fmla="*/ 951113 h 1205113"/>
                <a:gd name="connsiteX7" fmla="*/ 244248 w 266019"/>
                <a:gd name="connsiteY7" fmla="*/ 1063599 h 1205113"/>
                <a:gd name="connsiteX8" fmla="*/ 189819 w 266019"/>
                <a:gd name="connsiteY8" fmla="*/ 1136170 h 1205113"/>
                <a:gd name="connsiteX9" fmla="*/ 124505 w 266019"/>
                <a:gd name="connsiteY9" fmla="*/ 1183342 h 1205113"/>
                <a:gd name="connsiteX10" fmla="*/ 41048 w 266019"/>
                <a:gd name="connsiteY10" fmla="*/ 1205113 h 1205113"/>
                <a:gd name="connsiteX11" fmla="*/ 0 w 266019"/>
                <a:gd name="connsiteY11" fmla="*/ 1202845 h 1205113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89819 w 266019"/>
                <a:gd name="connsiteY8" fmla="*/ 1136170 h 1207607"/>
                <a:gd name="connsiteX9" fmla="*/ 124505 w 266019"/>
                <a:gd name="connsiteY9" fmla="*/ 118334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89819 w 266019"/>
                <a:gd name="connsiteY8" fmla="*/ 1136170 h 1207607"/>
                <a:gd name="connsiteX9" fmla="*/ 110217 w 266019"/>
                <a:gd name="connsiteY9" fmla="*/ 1192867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58863 w 266019"/>
                <a:gd name="connsiteY8" fmla="*/ 1169507 h 1207607"/>
                <a:gd name="connsiteX9" fmla="*/ 110217 w 266019"/>
                <a:gd name="connsiteY9" fmla="*/ 1192867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10910 w 266019"/>
                <a:gd name="connsiteY7" fmla="*/ 1127893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51731 w 266019"/>
                <a:gd name="connsiteY6" fmla="*/ 1048744 h 1207607"/>
                <a:gd name="connsiteX7" fmla="*/ 210910 w 266019"/>
                <a:gd name="connsiteY7" fmla="*/ 1127893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209323 w 251731"/>
                <a:gd name="connsiteY4" fmla="*/ 498563 h 1207607"/>
                <a:gd name="connsiteX5" fmla="*/ 246969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190273 w 251731"/>
                <a:gd name="connsiteY4" fmla="*/ 498563 h 1207607"/>
                <a:gd name="connsiteX5" fmla="*/ 246969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190273 w 251731"/>
                <a:gd name="connsiteY4" fmla="*/ 498563 h 1207607"/>
                <a:gd name="connsiteX5" fmla="*/ 230300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10910 w 235062"/>
                <a:gd name="connsiteY7" fmla="*/ 1127893 h 1207607"/>
                <a:gd name="connsiteX8" fmla="*/ 158863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8863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18054 w 254112"/>
                <a:gd name="connsiteY7" fmla="*/ 1135036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18054 w 254112"/>
                <a:gd name="connsiteY7" fmla="*/ 1135036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3766 w 254112"/>
                <a:gd name="connsiteY7" fmla="*/ 1123130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03766 w 239825"/>
                <a:gd name="connsiteY7" fmla="*/ 1123130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22816 w 239825"/>
                <a:gd name="connsiteY7" fmla="*/ 1096936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3291 w 239825"/>
                <a:gd name="connsiteY7" fmla="*/ 1144561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3291 w 239825"/>
                <a:gd name="connsiteY7" fmla="*/ 1144561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58750 w 239825"/>
                <a:gd name="connsiteY3" fmla="*/ 117222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18721 w 239825"/>
                <a:gd name="connsiteY2" fmla="*/ 29003 h 1207607"/>
                <a:gd name="connsiteX3" fmla="*/ 158750 w 239825"/>
                <a:gd name="connsiteY3" fmla="*/ 117222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14841 h 1222020"/>
                <a:gd name="connsiteX1" fmla="*/ 64295 w 239825"/>
                <a:gd name="connsiteY1" fmla="*/ 893 h 1222020"/>
                <a:gd name="connsiteX2" fmla="*/ 118721 w 239825"/>
                <a:gd name="connsiteY2" fmla="*/ 43416 h 1222020"/>
                <a:gd name="connsiteX3" fmla="*/ 158750 w 239825"/>
                <a:gd name="connsiteY3" fmla="*/ 131635 h 1222020"/>
                <a:gd name="connsiteX4" fmla="*/ 209323 w 239825"/>
                <a:gd name="connsiteY4" fmla="*/ 512976 h 1222020"/>
                <a:gd name="connsiteX5" fmla="*/ 230300 w 239825"/>
                <a:gd name="connsiteY5" fmla="*/ 839661 h 1222020"/>
                <a:gd name="connsiteX6" fmla="*/ 239825 w 239825"/>
                <a:gd name="connsiteY6" fmla="*/ 1060775 h 1222020"/>
                <a:gd name="connsiteX7" fmla="*/ 210910 w 239825"/>
                <a:gd name="connsiteY7" fmla="*/ 1144687 h 1222020"/>
                <a:gd name="connsiteX8" fmla="*/ 154100 w 239825"/>
                <a:gd name="connsiteY8" fmla="*/ 1193445 h 1222020"/>
                <a:gd name="connsiteX9" fmla="*/ 98310 w 239825"/>
                <a:gd name="connsiteY9" fmla="*/ 1216805 h 1222020"/>
                <a:gd name="connsiteX10" fmla="*/ 41048 w 239825"/>
                <a:gd name="connsiteY10" fmla="*/ 1219526 h 1222020"/>
                <a:gd name="connsiteX11" fmla="*/ 0 w 239825"/>
                <a:gd name="connsiteY11" fmla="*/ 1222020 h 1222020"/>
                <a:gd name="connsiteX0" fmla="*/ 1133 w 239825"/>
                <a:gd name="connsiteY0" fmla="*/ 12580 h 1219759"/>
                <a:gd name="connsiteX1" fmla="*/ 64295 w 239825"/>
                <a:gd name="connsiteY1" fmla="*/ 1014 h 1219759"/>
                <a:gd name="connsiteX2" fmla="*/ 118721 w 239825"/>
                <a:gd name="connsiteY2" fmla="*/ 41155 h 1219759"/>
                <a:gd name="connsiteX3" fmla="*/ 158750 w 239825"/>
                <a:gd name="connsiteY3" fmla="*/ 129374 h 1219759"/>
                <a:gd name="connsiteX4" fmla="*/ 209323 w 239825"/>
                <a:gd name="connsiteY4" fmla="*/ 510715 h 1219759"/>
                <a:gd name="connsiteX5" fmla="*/ 230300 w 239825"/>
                <a:gd name="connsiteY5" fmla="*/ 837400 h 1219759"/>
                <a:gd name="connsiteX6" fmla="*/ 239825 w 239825"/>
                <a:gd name="connsiteY6" fmla="*/ 1058514 h 1219759"/>
                <a:gd name="connsiteX7" fmla="*/ 210910 w 239825"/>
                <a:gd name="connsiteY7" fmla="*/ 1142426 h 1219759"/>
                <a:gd name="connsiteX8" fmla="*/ 154100 w 239825"/>
                <a:gd name="connsiteY8" fmla="*/ 1191184 h 1219759"/>
                <a:gd name="connsiteX9" fmla="*/ 98310 w 239825"/>
                <a:gd name="connsiteY9" fmla="*/ 1214544 h 1219759"/>
                <a:gd name="connsiteX10" fmla="*/ 41048 w 239825"/>
                <a:gd name="connsiteY10" fmla="*/ 1217265 h 1219759"/>
                <a:gd name="connsiteX11" fmla="*/ 0 w 239825"/>
                <a:gd name="connsiteY11" fmla="*/ 1219759 h 1219759"/>
                <a:gd name="connsiteX0" fmla="*/ 3514 w 239825"/>
                <a:gd name="connsiteY0" fmla="*/ 427 h 1229037"/>
                <a:gd name="connsiteX1" fmla="*/ 64295 w 239825"/>
                <a:gd name="connsiteY1" fmla="*/ 10292 h 1229037"/>
                <a:gd name="connsiteX2" fmla="*/ 118721 w 239825"/>
                <a:gd name="connsiteY2" fmla="*/ 50433 h 1229037"/>
                <a:gd name="connsiteX3" fmla="*/ 158750 w 239825"/>
                <a:gd name="connsiteY3" fmla="*/ 138652 h 1229037"/>
                <a:gd name="connsiteX4" fmla="*/ 209323 w 239825"/>
                <a:gd name="connsiteY4" fmla="*/ 519993 h 1229037"/>
                <a:gd name="connsiteX5" fmla="*/ 230300 w 239825"/>
                <a:gd name="connsiteY5" fmla="*/ 846678 h 1229037"/>
                <a:gd name="connsiteX6" fmla="*/ 239825 w 239825"/>
                <a:gd name="connsiteY6" fmla="*/ 1067792 h 1229037"/>
                <a:gd name="connsiteX7" fmla="*/ 210910 w 239825"/>
                <a:gd name="connsiteY7" fmla="*/ 1151704 h 1229037"/>
                <a:gd name="connsiteX8" fmla="*/ 154100 w 239825"/>
                <a:gd name="connsiteY8" fmla="*/ 1200462 h 1229037"/>
                <a:gd name="connsiteX9" fmla="*/ 98310 w 239825"/>
                <a:gd name="connsiteY9" fmla="*/ 1223822 h 1229037"/>
                <a:gd name="connsiteX10" fmla="*/ 41048 w 239825"/>
                <a:gd name="connsiteY10" fmla="*/ 1226543 h 1229037"/>
                <a:gd name="connsiteX11" fmla="*/ 0 w 239825"/>
                <a:gd name="connsiteY11" fmla="*/ 1229037 h 1229037"/>
                <a:gd name="connsiteX0" fmla="*/ 3514 w 242494"/>
                <a:gd name="connsiteY0" fmla="*/ 427 h 1229037"/>
                <a:gd name="connsiteX1" fmla="*/ 64295 w 242494"/>
                <a:gd name="connsiteY1" fmla="*/ 10292 h 1229037"/>
                <a:gd name="connsiteX2" fmla="*/ 118721 w 242494"/>
                <a:gd name="connsiteY2" fmla="*/ 50433 h 1229037"/>
                <a:gd name="connsiteX3" fmla="*/ 158750 w 242494"/>
                <a:gd name="connsiteY3" fmla="*/ 138652 h 1229037"/>
                <a:gd name="connsiteX4" fmla="*/ 209323 w 242494"/>
                <a:gd name="connsiteY4" fmla="*/ 519993 h 1229037"/>
                <a:gd name="connsiteX5" fmla="*/ 242206 w 242494"/>
                <a:gd name="connsiteY5" fmla="*/ 851441 h 1229037"/>
                <a:gd name="connsiteX6" fmla="*/ 239825 w 242494"/>
                <a:gd name="connsiteY6" fmla="*/ 1067792 h 1229037"/>
                <a:gd name="connsiteX7" fmla="*/ 210910 w 242494"/>
                <a:gd name="connsiteY7" fmla="*/ 1151704 h 1229037"/>
                <a:gd name="connsiteX8" fmla="*/ 154100 w 242494"/>
                <a:gd name="connsiteY8" fmla="*/ 1200462 h 1229037"/>
                <a:gd name="connsiteX9" fmla="*/ 98310 w 242494"/>
                <a:gd name="connsiteY9" fmla="*/ 1223822 h 1229037"/>
                <a:gd name="connsiteX10" fmla="*/ 41048 w 242494"/>
                <a:gd name="connsiteY10" fmla="*/ 1226543 h 1229037"/>
                <a:gd name="connsiteX11" fmla="*/ 0 w 242494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0910 w 251731"/>
                <a:gd name="connsiteY7" fmla="*/ 1151704 h 1229037"/>
                <a:gd name="connsiteX8" fmla="*/ 154100 w 251731"/>
                <a:gd name="connsiteY8" fmla="*/ 1200462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8054 w 251731"/>
                <a:gd name="connsiteY7" fmla="*/ 1163610 h 1229037"/>
                <a:gd name="connsiteX8" fmla="*/ 154100 w 251731"/>
                <a:gd name="connsiteY8" fmla="*/ 1200462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8054 w 251731"/>
                <a:gd name="connsiteY7" fmla="*/ 1163610 h 1229037"/>
                <a:gd name="connsiteX8" fmla="*/ 158863 w 251731"/>
                <a:gd name="connsiteY8" fmla="*/ 1205224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1133 w 251731"/>
                <a:gd name="connsiteY0" fmla="*/ 281 h 1233654"/>
                <a:gd name="connsiteX1" fmla="*/ 64295 w 251731"/>
                <a:gd name="connsiteY1" fmla="*/ 14909 h 1233654"/>
                <a:gd name="connsiteX2" fmla="*/ 118721 w 251731"/>
                <a:gd name="connsiteY2" fmla="*/ 55050 h 1233654"/>
                <a:gd name="connsiteX3" fmla="*/ 158750 w 251731"/>
                <a:gd name="connsiteY3" fmla="*/ 143269 h 1233654"/>
                <a:gd name="connsiteX4" fmla="*/ 209323 w 251731"/>
                <a:gd name="connsiteY4" fmla="*/ 524610 h 1233654"/>
                <a:gd name="connsiteX5" fmla="*/ 242206 w 251731"/>
                <a:gd name="connsiteY5" fmla="*/ 856058 h 1233654"/>
                <a:gd name="connsiteX6" fmla="*/ 251731 w 251731"/>
                <a:gd name="connsiteY6" fmla="*/ 1074790 h 1233654"/>
                <a:gd name="connsiteX7" fmla="*/ 218054 w 251731"/>
                <a:gd name="connsiteY7" fmla="*/ 1168227 h 1233654"/>
                <a:gd name="connsiteX8" fmla="*/ 158863 w 251731"/>
                <a:gd name="connsiteY8" fmla="*/ 1209841 h 1233654"/>
                <a:gd name="connsiteX9" fmla="*/ 98310 w 251731"/>
                <a:gd name="connsiteY9" fmla="*/ 1228439 h 1233654"/>
                <a:gd name="connsiteX10" fmla="*/ 41048 w 251731"/>
                <a:gd name="connsiteY10" fmla="*/ 1231160 h 1233654"/>
                <a:gd name="connsiteX11" fmla="*/ 0 w 251731"/>
                <a:gd name="connsiteY11" fmla="*/ 1233654 h 1233654"/>
                <a:gd name="connsiteX0" fmla="*/ 0 w 252980"/>
                <a:gd name="connsiteY0" fmla="*/ 281 h 1233654"/>
                <a:gd name="connsiteX1" fmla="*/ 65544 w 252980"/>
                <a:gd name="connsiteY1" fmla="*/ 14909 h 1233654"/>
                <a:gd name="connsiteX2" fmla="*/ 119970 w 252980"/>
                <a:gd name="connsiteY2" fmla="*/ 55050 h 1233654"/>
                <a:gd name="connsiteX3" fmla="*/ 159999 w 252980"/>
                <a:gd name="connsiteY3" fmla="*/ 143269 h 1233654"/>
                <a:gd name="connsiteX4" fmla="*/ 210572 w 252980"/>
                <a:gd name="connsiteY4" fmla="*/ 524610 h 1233654"/>
                <a:gd name="connsiteX5" fmla="*/ 243455 w 252980"/>
                <a:gd name="connsiteY5" fmla="*/ 856058 h 1233654"/>
                <a:gd name="connsiteX6" fmla="*/ 252980 w 252980"/>
                <a:gd name="connsiteY6" fmla="*/ 1074790 h 1233654"/>
                <a:gd name="connsiteX7" fmla="*/ 219303 w 252980"/>
                <a:gd name="connsiteY7" fmla="*/ 1168227 h 1233654"/>
                <a:gd name="connsiteX8" fmla="*/ 160112 w 252980"/>
                <a:gd name="connsiteY8" fmla="*/ 1209841 h 1233654"/>
                <a:gd name="connsiteX9" fmla="*/ 99559 w 252980"/>
                <a:gd name="connsiteY9" fmla="*/ 1228439 h 1233654"/>
                <a:gd name="connsiteX10" fmla="*/ 42297 w 252980"/>
                <a:gd name="connsiteY10" fmla="*/ 1231160 h 1233654"/>
                <a:gd name="connsiteX11" fmla="*/ 1249 w 252980"/>
                <a:gd name="connsiteY11" fmla="*/ 1233654 h 1233654"/>
                <a:gd name="connsiteX0" fmla="*/ 0 w 252980"/>
                <a:gd name="connsiteY0" fmla="*/ 281 h 1233654"/>
                <a:gd name="connsiteX1" fmla="*/ 65544 w 252980"/>
                <a:gd name="connsiteY1" fmla="*/ 14909 h 1233654"/>
                <a:gd name="connsiteX2" fmla="*/ 119970 w 252980"/>
                <a:gd name="connsiteY2" fmla="*/ 55050 h 1233654"/>
                <a:gd name="connsiteX3" fmla="*/ 159999 w 252980"/>
                <a:gd name="connsiteY3" fmla="*/ 143269 h 1233654"/>
                <a:gd name="connsiteX4" fmla="*/ 210572 w 252980"/>
                <a:gd name="connsiteY4" fmla="*/ 524610 h 1233654"/>
                <a:gd name="connsiteX5" fmla="*/ 243455 w 252980"/>
                <a:gd name="connsiteY5" fmla="*/ 856058 h 1233654"/>
                <a:gd name="connsiteX6" fmla="*/ 252980 w 252980"/>
                <a:gd name="connsiteY6" fmla="*/ 1074790 h 1233654"/>
                <a:gd name="connsiteX7" fmla="*/ 219303 w 252980"/>
                <a:gd name="connsiteY7" fmla="*/ 1168227 h 1233654"/>
                <a:gd name="connsiteX8" fmla="*/ 160112 w 252980"/>
                <a:gd name="connsiteY8" fmla="*/ 1209841 h 1233654"/>
                <a:gd name="connsiteX9" fmla="*/ 99559 w 252980"/>
                <a:gd name="connsiteY9" fmla="*/ 1228439 h 1233654"/>
                <a:gd name="connsiteX10" fmla="*/ 42297 w 252980"/>
                <a:gd name="connsiteY10" fmla="*/ 1231160 h 1233654"/>
                <a:gd name="connsiteX11" fmla="*/ 1249 w 252980"/>
                <a:gd name="connsiteY11" fmla="*/ 1233654 h 1233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80" h="1233654">
                  <a:moveTo>
                    <a:pt x="0" y="281"/>
                  </a:moveTo>
                  <a:cubicBezTo>
                    <a:pt x="21847" y="-1986"/>
                    <a:pt x="36554" y="10033"/>
                    <a:pt x="65544" y="14909"/>
                  </a:cubicBezTo>
                  <a:cubicBezTo>
                    <a:pt x="87656" y="20353"/>
                    <a:pt x="102621" y="35319"/>
                    <a:pt x="119970" y="55050"/>
                  </a:cubicBezTo>
                  <a:cubicBezTo>
                    <a:pt x="133313" y="88424"/>
                    <a:pt x="144275" y="102750"/>
                    <a:pt x="159999" y="143269"/>
                  </a:cubicBezTo>
                  <a:lnTo>
                    <a:pt x="210572" y="524610"/>
                  </a:lnTo>
                  <a:lnTo>
                    <a:pt x="243455" y="856058"/>
                  </a:lnTo>
                  <a:cubicBezTo>
                    <a:pt x="245042" y="930557"/>
                    <a:pt x="251393" y="1000291"/>
                    <a:pt x="252980" y="1074790"/>
                  </a:cubicBezTo>
                  <a:cubicBezTo>
                    <a:pt x="241754" y="1101173"/>
                    <a:pt x="240054" y="1129939"/>
                    <a:pt x="219303" y="1168227"/>
                  </a:cubicBezTo>
                  <a:cubicBezTo>
                    <a:pt x="195605" y="1190829"/>
                    <a:pt x="186192" y="1189618"/>
                    <a:pt x="160112" y="1209841"/>
                  </a:cubicBezTo>
                  <a:cubicBezTo>
                    <a:pt x="134371" y="1220009"/>
                    <a:pt x="132443" y="1218271"/>
                    <a:pt x="99559" y="1228439"/>
                  </a:cubicBezTo>
                  <a:lnTo>
                    <a:pt x="42297" y="1231160"/>
                  </a:lnTo>
                  <a:lnTo>
                    <a:pt x="1249" y="1233654"/>
                  </a:lnTo>
                </a:path>
              </a:pathLst>
            </a:custGeom>
            <a:gradFill flip="none" rotWithShape="1">
              <a:gsLst>
                <a:gs pos="53000">
                  <a:schemeClr val="tx2"/>
                </a:gs>
                <a:gs pos="0">
                  <a:schemeClr val="tx2">
                    <a:lumMod val="5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2312195" y="2588419"/>
              <a:ext cx="214311" cy="1150144"/>
            </a:xfrm>
            <a:custGeom>
              <a:avLst/>
              <a:gdLst>
                <a:gd name="connsiteX0" fmla="*/ 0 w 195262"/>
                <a:gd name="connsiteY0" fmla="*/ 0 h 1109663"/>
                <a:gd name="connsiteX1" fmla="*/ 54768 w 195262"/>
                <a:gd name="connsiteY1" fmla="*/ 11906 h 1109663"/>
                <a:gd name="connsiteX2" fmla="*/ 90487 w 195262"/>
                <a:gd name="connsiteY2" fmla="*/ 88106 h 1109663"/>
                <a:gd name="connsiteX3" fmla="*/ 116681 w 195262"/>
                <a:gd name="connsiteY3" fmla="*/ 238125 h 1109663"/>
                <a:gd name="connsiteX4" fmla="*/ 147637 w 195262"/>
                <a:gd name="connsiteY4" fmla="*/ 423863 h 1109663"/>
                <a:gd name="connsiteX5" fmla="*/ 173831 w 195262"/>
                <a:gd name="connsiteY5" fmla="*/ 602456 h 1109663"/>
                <a:gd name="connsiteX6" fmla="*/ 188118 w 195262"/>
                <a:gd name="connsiteY6" fmla="*/ 754856 h 1109663"/>
                <a:gd name="connsiteX7" fmla="*/ 195262 w 195262"/>
                <a:gd name="connsiteY7" fmla="*/ 912019 h 1109663"/>
                <a:gd name="connsiteX8" fmla="*/ 188118 w 195262"/>
                <a:gd name="connsiteY8" fmla="*/ 1019175 h 1109663"/>
                <a:gd name="connsiteX9" fmla="*/ 166687 w 195262"/>
                <a:gd name="connsiteY9" fmla="*/ 1059656 h 1109663"/>
                <a:gd name="connsiteX10" fmla="*/ 138112 w 195262"/>
                <a:gd name="connsiteY10" fmla="*/ 1085850 h 1109663"/>
                <a:gd name="connsiteX11" fmla="*/ 100012 w 195262"/>
                <a:gd name="connsiteY11" fmla="*/ 1102519 h 1109663"/>
                <a:gd name="connsiteX12" fmla="*/ 47625 w 195262"/>
                <a:gd name="connsiteY12" fmla="*/ 1107281 h 1109663"/>
                <a:gd name="connsiteX13" fmla="*/ 7143 w 195262"/>
                <a:gd name="connsiteY13" fmla="*/ 1109663 h 1109663"/>
                <a:gd name="connsiteX0" fmla="*/ 0 w 195262"/>
                <a:gd name="connsiteY0" fmla="*/ 0 h 1109663"/>
                <a:gd name="connsiteX1" fmla="*/ 54768 w 195262"/>
                <a:gd name="connsiteY1" fmla="*/ 21431 h 1109663"/>
                <a:gd name="connsiteX2" fmla="*/ 90487 w 195262"/>
                <a:gd name="connsiteY2" fmla="*/ 88106 h 1109663"/>
                <a:gd name="connsiteX3" fmla="*/ 116681 w 195262"/>
                <a:gd name="connsiteY3" fmla="*/ 238125 h 1109663"/>
                <a:gd name="connsiteX4" fmla="*/ 147637 w 195262"/>
                <a:gd name="connsiteY4" fmla="*/ 423863 h 1109663"/>
                <a:gd name="connsiteX5" fmla="*/ 173831 w 195262"/>
                <a:gd name="connsiteY5" fmla="*/ 602456 h 1109663"/>
                <a:gd name="connsiteX6" fmla="*/ 188118 w 195262"/>
                <a:gd name="connsiteY6" fmla="*/ 754856 h 1109663"/>
                <a:gd name="connsiteX7" fmla="*/ 195262 w 195262"/>
                <a:gd name="connsiteY7" fmla="*/ 912019 h 1109663"/>
                <a:gd name="connsiteX8" fmla="*/ 188118 w 195262"/>
                <a:gd name="connsiteY8" fmla="*/ 1019175 h 1109663"/>
                <a:gd name="connsiteX9" fmla="*/ 166687 w 195262"/>
                <a:gd name="connsiteY9" fmla="*/ 1059656 h 1109663"/>
                <a:gd name="connsiteX10" fmla="*/ 138112 w 195262"/>
                <a:gd name="connsiteY10" fmla="*/ 1085850 h 1109663"/>
                <a:gd name="connsiteX11" fmla="*/ 100012 w 195262"/>
                <a:gd name="connsiteY11" fmla="*/ 1102519 h 1109663"/>
                <a:gd name="connsiteX12" fmla="*/ 47625 w 195262"/>
                <a:gd name="connsiteY12" fmla="*/ 1107281 h 1109663"/>
                <a:gd name="connsiteX13" fmla="*/ 7143 w 195262"/>
                <a:gd name="connsiteY13" fmla="*/ 1109663 h 1109663"/>
                <a:gd name="connsiteX0" fmla="*/ 0 w 195262"/>
                <a:gd name="connsiteY0" fmla="*/ 0 h 1128713"/>
                <a:gd name="connsiteX1" fmla="*/ 54768 w 195262"/>
                <a:gd name="connsiteY1" fmla="*/ 40481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4763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16669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16669 h 1128713"/>
                <a:gd name="connsiteX2" fmla="*/ 69056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69056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59543 w 195262"/>
                <a:gd name="connsiteY5" fmla="*/ 438150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59543 w 195262"/>
                <a:gd name="connsiteY5" fmla="*/ 438150 h 1128713"/>
                <a:gd name="connsiteX6" fmla="*/ 185738 w 195262"/>
                <a:gd name="connsiteY6" fmla="*/ 623887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200024"/>
                <a:gd name="connsiteY0" fmla="*/ 0 h 1128713"/>
                <a:gd name="connsiteX1" fmla="*/ 42862 w 200024"/>
                <a:gd name="connsiteY1" fmla="*/ 7144 h 1128713"/>
                <a:gd name="connsiteX2" fmla="*/ 76200 w 200024"/>
                <a:gd name="connsiteY2" fmla="*/ 40481 h 1128713"/>
                <a:gd name="connsiteX3" fmla="*/ 90487 w 200024"/>
                <a:gd name="connsiteY3" fmla="*/ 107156 h 1128713"/>
                <a:gd name="connsiteX4" fmla="*/ 116681 w 200024"/>
                <a:gd name="connsiteY4" fmla="*/ 257175 h 1128713"/>
                <a:gd name="connsiteX5" fmla="*/ 159543 w 200024"/>
                <a:gd name="connsiteY5" fmla="*/ 438150 h 1128713"/>
                <a:gd name="connsiteX6" fmla="*/ 185738 w 200024"/>
                <a:gd name="connsiteY6" fmla="*/ 623887 h 1128713"/>
                <a:gd name="connsiteX7" fmla="*/ 200024 w 200024"/>
                <a:gd name="connsiteY7" fmla="*/ 773906 h 1128713"/>
                <a:gd name="connsiteX8" fmla="*/ 195262 w 200024"/>
                <a:gd name="connsiteY8" fmla="*/ 931069 h 1128713"/>
                <a:gd name="connsiteX9" fmla="*/ 188118 w 200024"/>
                <a:gd name="connsiteY9" fmla="*/ 1038225 h 1128713"/>
                <a:gd name="connsiteX10" fmla="*/ 166687 w 200024"/>
                <a:gd name="connsiteY10" fmla="*/ 1078706 h 1128713"/>
                <a:gd name="connsiteX11" fmla="*/ 138112 w 200024"/>
                <a:gd name="connsiteY11" fmla="*/ 1104900 h 1128713"/>
                <a:gd name="connsiteX12" fmla="*/ 100012 w 200024"/>
                <a:gd name="connsiteY12" fmla="*/ 1121569 h 1128713"/>
                <a:gd name="connsiteX13" fmla="*/ 47625 w 200024"/>
                <a:gd name="connsiteY13" fmla="*/ 1126331 h 1128713"/>
                <a:gd name="connsiteX14" fmla="*/ 7143 w 200024"/>
                <a:gd name="connsiteY14" fmla="*/ 1128713 h 1128713"/>
                <a:gd name="connsiteX0" fmla="*/ 0 w 207168"/>
                <a:gd name="connsiteY0" fmla="*/ 0 h 1128713"/>
                <a:gd name="connsiteX1" fmla="*/ 42862 w 207168"/>
                <a:gd name="connsiteY1" fmla="*/ 7144 h 1128713"/>
                <a:gd name="connsiteX2" fmla="*/ 76200 w 207168"/>
                <a:gd name="connsiteY2" fmla="*/ 40481 h 1128713"/>
                <a:gd name="connsiteX3" fmla="*/ 90487 w 207168"/>
                <a:gd name="connsiteY3" fmla="*/ 107156 h 1128713"/>
                <a:gd name="connsiteX4" fmla="*/ 116681 w 207168"/>
                <a:gd name="connsiteY4" fmla="*/ 257175 h 1128713"/>
                <a:gd name="connsiteX5" fmla="*/ 159543 w 207168"/>
                <a:gd name="connsiteY5" fmla="*/ 438150 h 1128713"/>
                <a:gd name="connsiteX6" fmla="*/ 185738 w 207168"/>
                <a:gd name="connsiteY6" fmla="*/ 623887 h 1128713"/>
                <a:gd name="connsiteX7" fmla="*/ 200024 w 207168"/>
                <a:gd name="connsiteY7" fmla="*/ 773906 h 1128713"/>
                <a:gd name="connsiteX8" fmla="*/ 207168 w 207168"/>
                <a:gd name="connsiteY8" fmla="*/ 933450 h 1128713"/>
                <a:gd name="connsiteX9" fmla="*/ 188118 w 207168"/>
                <a:gd name="connsiteY9" fmla="*/ 1038225 h 1128713"/>
                <a:gd name="connsiteX10" fmla="*/ 166687 w 207168"/>
                <a:gd name="connsiteY10" fmla="*/ 1078706 h 1128713"/>
                <a:gd name="connsiteX11" fmla="*/ 138112 w 207168"/>
                <a:gd name="connsiteY11" fmla="*/ 1104900 h 1128713"/>
                <a:gd name="connsiteX12" fmla="*/ 100012 w 207168"/>
                <a:gd name="connsiteY12" fmla="*/ 1121569 h 1128713"/>
                <a:gd name="connsiteX13" fmla="*/ 47625 w 207168"/>
                <a:gd name="connsiteY13" fmla="*/ 1126331 h 1128713"/>
                <a:gd name="connsiteX14" fmla="*/ 7143 w 207168"/>
                <a:gd name="connsiteY14" fmla="*/ 1128713 h 1128713"/>
                <a:gd name="connsiteX0" fmla="*/ 0 w 207168"/>
                <a:gd name="connsiteY0" fmla="*/ 0 h 1128713"/>
                <a:gd name="connsiteX1" fmla="*/ 42862 w 207168"/>
                <a:gd name="connsiteY1" fmla="*/ 7144 h 1128713"/>
                <a:gd name="connsiteX2" fmla="*/ 76200 w 207168"/>
                <a:gd name="connsiteY2" fmla="*/ 40481 h 1128713"/>
                <a:gd name="connsiteX3" fmla="*/ 90487 w 207168"/>
                <a:gd name="connsiteY3" fmla="*/ 107156 h 1128713"/>
                <a:gd name="connsiteX4" fmla="*/ 116681 w 207168"/>
                <a:gd name="connsiteY4" fmla="*/ 257175 h 1128713"/>
                <a:gd name="connsiteX5" fmla="*/ 159543 w 207168"/>
                <a:gd name="connsiteY5" fmla="*/ 438150 h 1128713"/>
                <a:gd name="connsiteX6" fmla="*/ 185738 w 207168"/>
                <a:gd name="connsiteY6" fmla="*/ 623887 h 1128713"/>
                <a:gd name="connsiteX7" fmla="*/ 200024 w 207168"/>
                <a:gd name="connsiteY7" fmla="*/ 773906 h 1128713"/>
                <a:gd name="connsiteX8" fmla="*/ 207168 w 207168"/>
                <a:gd name="connsiteY8" fmla="*/ 933450 h 1128713"/>
                <a:gd name="connsiteX9" fmla="*/ 200025 w 207168"/>
                <a:gd name="connsiteY9" fmla="*/ 1035844 h 1128713"/>
                <a:gd name="connsiteX10" fmla="*/ 166687 w 207168"/>
                <a:gd name="connsiteY10" fmla="*/ 1078706 h 1128713"/>
                <a:gd name="connsiteX11" fmla="*/ 138112 w 207168"/>
                <a:gd name="connsiteY11" fmla="*/ 1104900 h 1128713"/>
                <a:gd name="connsiteX12" fmla="*/ 100012 w 207168"/>
                <a:gd name="connsiteY12" fmla="*/ 1121569 h 1128713"/>
                <a:gd name="connsiteX13" fmla="*/ 47625 w 207168"/>
                <a:gd name="connsiteY13" fmla="*/ 1126331 h 1128713"/>
                <a:gd name="connsiteX14" fmla="*/ 7143 w 207168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0024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66687 w 211932"/>
                <a:gd name="connsiteY10" fmla="*/ 1078706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0024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97644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123825 w 211932"/>
                <a:gd name="connsiteY3" fmla="*/ 8810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8581 w 211932"/>
                <a:gd name="connsiteY2" fmla="*/ 14288 h 1128713"/>
                <a:gd name="connsiteX3" fmla="*/ 123825 w 211932"/>
                <a:gd name="connsiteY3" fmla="*/ 8810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14288 h 1143001"/>
                <a:gd name="connsiteX1" fmla="*/ 42862 w 211932"/>
                <a:gd name="connsiteY1" fmla="*/ 0 h 1143001"/>
                <a:gd name="connsiteX2" fmla="*/ 78581 w 211932"/>
                <a:gd name="connsiteY2" fmla="*/ 28576 h 1143001"/>
                <a:gd name="connsiteX3" fmla="*/ 123825 w 211932"/>
                <a:gd name="connsiteY3" fmla="*/ 102394 h 1143001"/>
                <a:gd name="connsiteX4" fmla="*/ 142875 w 211932"/>
                <a:gd name="connsiteY4" fmla="*/ 259557 h 1143001"/>
                <a:gd name="connsiteX5" fmla="*/ 166687 w 211932"/>
                <a:gd name="connsiteY5" fmla="*/ 450057 h 1143001"/>
                <a:gd name="connsiteX6" fmla="*/ 188119 w 211932"/>
                <a:gd name="connsiteY6" fmla="*/ 631032 h 1143001"/>
                <a:gd name="connsiteX7" fmla="*/ 202405 w 211932"/>
                <a:gd name="connsiteY7" fmla="*/ 788194 h 1143001"/>
                <a:gd name="connsiteX8" fmla="*/ 207168 w 211932"/>
                <a:gd name="connsiteY8" fmla="*/ 947738 h 1143001"/>
                <a:gd name="connsiteX9" fmla="*/ 211932 w 211932"/>
                <a:gd name="connsiteY9" fmla="*/ 1050132 h 1143001"/>
                <a:gd name="connsiteX10" fmla="*/ 173831 w 211932"/>
                <a:gd name="connsiteY10" fmla="*/ 1100138 h 1143001"/>
                <a:gd name="connsiteX11" fmla="*/ 138112 w 211932"/>
                <a:gd name="connsiteY11" fmla="*/ 1119188 h 1143001"/>
                <a:gd name="connsiteX12" fmla="*/ 100012 w 211932"/>
                <a:gd name="connsiteY12" fmla="*/ 1135857 h 1143001"/>
                <a:gd name="connsiteX13" fmla="*/ 47625 w 211932"/>
                <a:gd name="connsiteY13" fmla="*/ 1140619 h 1143001"/>
                <a:gd name="connsiteX14" fmla="*/ 7143 w 211932"/>
                <a:gd name="connsiteY14" fmla="*/ 1143001 h 1143001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3819 w 207170"/>
                <a:gd name="connsiteY2" fmla="*/ 33338 h 1147763"/>
                <a:gd name="connsiteX3" fmla="*/ 119063 w 207170"/>
                <a:gd name="connsiteY3" fmla="*/ 107156 h 1147763"/>
                <a:gd name="connsiteX4" fmla="*/ 138113 w 207170"/>
                <a:gd name="connsiteY4" fmla="*/ 264319 h 1147763"/>
                <a:gd name="connsiteX5" fmla="*/ 161925 w 207170"/>
                <a:gd name="connsiteY5" fmla="*/ 454819 h 1147763"/>
                <a:gd name="connsiteX6" fmla="*/ 183357 w 207170"/>
                <a:gd name="connsiteY6" fmla="*/ 635794 h 1147763"/>
                <a:gd name="connsiteX7" fmla="*/ 197643 w 207170"/>
                <a:gd name="connsiteY7" fmla="*/ 792956 h 1147763"/>
                <a:gd name="connsiteX8" fmla="*/ 202406 w 207170"/>
                <a:gd name="connsiteY8" fmla="*/ 952500 h 1147763"/>
                <a:gd name="connsiteX9" fmla="*/ 207170 w 207170"/>
                <a:gd name="connsiteY9" fmla="*/ 1054894 h 1147763"/>
                <a:gd name="connsiteX10" fmla="*/ 169069 w 207170"/>
                <a:gd name="connsiteY10" fmla="*/ 1104900 h 1147763"/>
                <a:gd name="connsiteX11" fmla="*/ 133350 w 207170"/>
                <a:gd name="connsiteY11" fmla="*/ 1123950 h 1147763"/>
                <a:gd name="connsiteX12" fmla="*/ 95250 w 207170"/>
                <a:gd name="connsiteY12" fmla="*/ 1140619 h 1147763"/>
                <a:gd name="connsiteX13" fmla="*/ 42863 w 207170"/>
                <a:gd name="connsiteY13" fmla="*/ 1145381 h 1147763"/>
                <a:gd name="connsiteX14" fmla="*/ 2381 w 207170"/>
                <a:gd name="connsiteY14" fmla="*/ 1147763 h 1147763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3819 w 207170"/>
                <a:gd name="connsiteY2" fmla="*/ 33338 h 1147763"/>
                <a:gd name="connsiteX3" fmla="*/ 100013 w 207170"/>
                <a:gd name="connsiteY3" fmla="*/ 57150 h 1147763"/>
                <a:gd name="connsiteX4" fmla="*/ 119063 w 207170"/>
                <a:gd name="connsiteY4" fmla="*/ 107156 h 1147763"/>
                <a:gd name="connsiteX5" fmla="*/ 138113 w 207170"/>
                <a:gd name="connsiteY5" fmla="*/ 264319 h 1147763"/>
                <a:gd name="connsiteX6" fmla="*/ 161925 w 207170"/>
                <a:gd name="connsiteY6" fmla="*/ 454819 h 1147763"/>
                <a:gd name="connsiteX7" fmla="*/ 183357 w 207170"/>
                <a:gd name="connsiteY7" fmla="*/ 635794 h 1147763"/>
                <a:gd name="connsiteX8" fmla="*/ 197643 w 207170"/>
                <a:gd name="connsiteY8" fmla="*/ 792956 h 1147763"/>
                <a:gd name="connsiteX9" fmla="*/ 202406 w 207170"/>
                <a:gd name="connsiteY9" fmla="*/ 952500 h 1147763"/>
                <a:gd name="connsiteX10" fmla="*/ 207170 w 207170"/>
                <a:gd name="connsiteY10" fmla="*/ 1054894 h 1147763"/>
                <a:gd name="connsiteX11" fmla="*/ 169069 w 207170"/>
                <a:gd name="connsiteY11" fmla="*/ 1104900 h 1147763"/>
                <a:gd name="connsiteX12" fmla="*/ 133350 w 207170"/>
                <a:gd name="connsiteY12" fmla="*/ 1123950 h 1147763"/>
                <a:gd name="connsiteX13" fmla="*/ 95250 w 207170"/>
                <a:gd name="connsiteY13" fmla="*/ 1140619 h 1147763"/>
                <a:gd name="connsiteX14" fmla="*/ 42863 w 207170"/>
                <a:gd name="connsiteY14" fmla="*/ 1145381 h 1147763"/>
                <a:gd name="connsiteX15" fmla="*/ 2381 w 207170"/>
                <a:gd name="connsiteY15" fmla="*/ 1147763 h 1147763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8582 w 207170"/>
                <a:gd name="connsiteY2" fmla="*/ 23813 h 1147763"/>
                <a:gd name="connsiteX3" fmla="*/ 100013 w 207170"/>
                <a:gd name="connsiteY3" fmla="*/ 57150 h 1147763"/>
                <a:gd name="connsiteX4" fmla="*/ 119063 w 207170"/>
                <a:gd name="connsiteY4" fmla="*/ 107156 h 1147763"/>
                <a:gd name="connsiteX5" fmla="*/ 138113 w 207170"/>
                <a:gd name="connsiteY5" fmla="*/ 264319 h 1147763"/>
                <a:gd name="connsiteX6" fmla="*/ 161925 w 207170"/>
                <a:gd name="connsiteY6" fmla="*/ 454819 h 1147763"/>
                <a:gd name="connsiteX7" fmla="*/ 183357 w 207170"/>
                <a:gd name="connsiteY7" fmla="*/ 635794 h 1147763"/>
                <a:gd name="connsiteX8" fmla="*/ 197643 w 207170"/>
                <a:gd name="connsiteY8" fmla="*/ 792956 h 1147763"/>
                <a:gd name="connsiteX9" fmla="*/ 202406 w 207170"/>
                <a:gd name="connsiteY9" fmla="*/ 952500 h 1147763"/>
                <a:gd name="connsiteX10" fmla="*/ 207170 w 207170"/>
                <a:gd name="connsiteY10" fmla="*/ 1054894 h 1147763"/>
                <a:gd name="connsiteX11" fmla="*/ 169069 w 207170"/>
                <a:gd name="connsiteY11" fmla="*/ 1104900 h 1147763"/>
                <a:gd name="connsiteX12" fmla="*/ 133350 w 207170"/>
                <a:gd name="connsiteY12" fmla="*/ 1123950 h 1147763"/>
                <a:gd name="connsiteX13" fmla="*/ 95250 w 207170"/>
                <a:gd name="connsiteY13" fmla="*/ 1140619 h 1147763"/>
                <a:gd name="connsiteX14" fmla="*/ 42863 w 207170"/>
                <a:gd name="connsiteY14" fmla="*/ 1145381 h 1147763"/>
                <a:gd name="connsiteX15" fmla="*/ 2381 w 207170"/>
                <a:gd name="connsiteY15" fmla="*/ 1147763 h 1147763"/>
                <a:gd name="connsiteX0" fmla="*/ 0 w 202406"/>
                <a:gd name="connsiteY0" fmla="*/ 0 h 1147763"/>
                <a:gd name="connsiteX1" fmla="*/ 38100 w 202406"/>
                <a:gd name="connsiteY1" fmla="*/ 4762 h 1147763"/>
                <a:gd name="connsiteX2" fmla="*/ 78582 w 202406"/>
                <a:gd name="connsiteY2" fmla="*/ 23813 h 1147763"/>
                <a:gd name="connsiteX3" fmla="*/ 100013 w 202406"/>
                <a:gd name="connsiteY3" fmla="*/ 57150 h 1147763"/>
                <a:gd name="connsiteX4" fmla="*/ 119063 w 202406"/>
                <a:gd name="connsiteY4" fmla="*/ 107156 h 1147763"/>
                <a:gd name="connsiteX5" fmla="*/ 138113 w 202406"/>
                <a:gd name="connsiteY5" fmla="*/ 264319 h 1147763"/>
                <a:gd name="connsiteX6" fmla="*/ 161925 w 202406"/>
                <a:gd name="connsiteY6" fmla="*/ 454819 h 1147763"/>
                <a:gd name="connsiteX7" fmla="*/ 183357 w 202406"/>
                <a:gd name="connsiteY7" fmla="*/ 635794 h 1147763"/>
                <a:gd name="connsiteX8" fmla="*/ 197643 w 202406"/>
                <a:gd name="connsiteY8" fmla="*/ 792956 h 1147763"/>
                <a:gd name="connsiteX9" fmla="*/ 202406 w 202406"/>
                <a:gd name="connsiteY9" fmla="*/ 952500 h 1147763"/>
                <a:gd name="connsiteX10" fmla="*/ 200026 w 202406"/>
                <a:gd name="connsiteY10" fmla="*/ 1052512 h 1147763"/>
                <a:gd name="connsiteX11" fmla="*/ 169069 w 202406"/>
                <a:gd name="connsiteY11" fmla="*/ 1104900 h 1147763"/>
                <a:gd name="connsiteX12" fmla="*/ 133350 w 202406"/>
                <a:gd name="connsiteY12" fmla="*/ 1123950 h 1147763"/>
                <a:gd name="connsiteX13" fmla="*/ 95250 w 202406"/>
                <a:gd name="connsiteY13" fmla="*/ 1140619 h 1147763"/>
                <a:gd name="connsiteX14" fmla="*/ 42863 w 202406"/>
                <a:gd name="connsiteY14" fmla="*/ 1145381 h 1147763"/>
                <a:gd name="connsiteX15" fmla="*/ 2381 w 202406"/>
                <a:gd name="connsiteY15" fmla="*/ 1147763 h 1147763"/>
                <a:gd name="connsiteX0" fmla="*/ 9525 w 211931"/>
                <a:gd name="connsiteY0" fmla="*/ 0 h 1150144"/>
                <a:gd name="connsiteX1" fmla="*/ 47625 w 211931"/>
                <a:gd name="connsiteY1" fmla="*/ 4762 h 1150144"/>
                <a:gd name="connsiteX2" fmla="*/ 88107 w 211931"/>
                <a:gd name="connsiteY2" fmla="*/ 23813 h 1150144"/>
                <a:gd name="connsiteX3" fmla="*/ 109538 w 211931"/>
                <a:gd name="connsiteY3" fmla="*/ 57150 h 1150144"/>
                <a:gd name="connsiteX4" fmla="*/ 128588 w 211931"/>
                <a:gd name="connsiteY4" fmla="*/ 107156 h 1150144"/>
                <a:gd name="connsiteX5" fmla="*/ 147638 w 211931"/>
                <a:gd name="connsiteY5" fmla="*/ 264319 h 1150144"/>
                <a:gd name="connsiteX6" fmla="*/ 171450 w 211931"/>
                <a:gd name="connsiteY6" fmla="*/ 454819 h 1150144"/>
                <a:gd name="connsiteX7" fmla="*/ 192882 w 211931"/>
                <a:gd name="connsiteY7" fmla="*/ 635794 h 1150144"/>
                <a:gd name="connsiteX8" fmla="*/ 207168 w 211931"/>
                <a:gd name="connsiteY8" fmla="*/ 792956 h 1150144"/>
                <a:gd name="connsiteX9" fmla="*/ 211931 w 211931"/>
                <a:gd name="connsiteY9" fmla="*/ 952500 h 1150144"/>
                <a:gd name="connsiteX10" fmla="*/ 209551 w 211931"/>
                <a:gd name="connsiteY10" fmla="*/ 1052512 h 1150144"/>
                <a:gd name="connsiteX11" fmla="*/ 178594 w 211931"/>
                <a:gd name="connsiteY11" fmla="*/ 1104900 h 1150144"/>
                <a:gd name="connsiteX12" fmla="*/ 142875 w 211931"/>
                <a:gd name="connsiteY12" fmla="*/ 1123950 h 1150144"/>
                <a:gd name="connsiteX13" fmla="*/ 104775 w 211931"/>
                <a:gd name="connsiteY13" fmla="*/ 1140619 h 1150144"/>
                <a:gd name="connsiteX14" fmla="*/ 52388 w 211931"/>
                <a:gd name="connsiteY14" fmla="*/ 1145381 h 1150144"/>
                <a:gd name="connsiteX15" fmla="*/ 0 w 211931"/>
                <a:gd name="connsiteY15" fmla="*/ 1150144 h 1150144"/>
                <a:gd name="connsiteX0" fmla="*/ 0 w 202406"/>
                <a:gd name="connsiteY0" fmla="*/ 0 h 1150144"/>
                <a:gd name="connsiteX1" fmla="*/ 38100 w 202406"/>
                <a:gd name="connsiteY1" fmla="*/ 4762 h 1150144"/>
                <a:gd name="connsiteX2" fmla="*/ 78582 w 202406"/>
                <a:gd name="connsiteY2" fmla="*/ 23813 h 1150144"/>
                <a:gd name="connsiteX3" fmla="*/ 100013 w 202406"/>
                <a:gd name="connsiteY3" fmla="*/ 57150 h 1150144"/>
                <a:gd name="connsiteX4" fmla="*/ 119063 w 202406"/>
                <a:gd name="connsiteY4" fmla="*/ 107156 h 1150144"/>
                <a:gd name="connsiteX5" fmla="*/ 138113 w 202406"/>
                <a:gd name="connsiteY5" fmla="*/ 264319 h 1150144"/>
                <a:gd name="connsiteX6" fmla="*/ 161925 w 202406"/>
                <a:gd name="connsiteY6" fmla="*/ 454819 h 1150144"/>
                <a:gd name="connsiteX7" fmla="*/ 183357 w 202406"/>
                <a:gd name="connsiteY7" fmla="*/ 635794 h 1150144"/>
                <a:gd name="connsiteX8" fmla="*/ 197643 w 202406"/>
                <a:gd name="connsiteY8" fmla="*/ 792956 h 1150144"/>
                <a:gd name="connsiteX9" fmla="*/ 202406 w 202406"/>
                <a:gd name="connsiteY9" fmla="*/ 952500 h 1150144"/>
                <a:gd name="connsiteX10" fmla="*/ 200026 w 202406"/>
                <a:gd name="connsiteY10" fmla="*/ 1052512 h 1150144"/>
                <a:gd name="connsiteX11" fmla="*/ 169069 w 202406"/>
                <a:gd name="connsiteY11" fmla="*/ 1104900 h 1150144"/>
                <a:gd name="connsiteX12" fmla="*/ 133350 w 202406"/>
                <a:gd name="connsiteY12" fmla="*/ 1123950 h 1150144"/>
                <a:gd name="connsiteX13" fmla="*/ 95250 w 202406"/>
                <a:gd name="connsiteY13" fmla="*/ 1140619 h 1150144"/>
                <a:gd name="connsiteX14" fmla="*/ 42863 w 202406"/>
                <a:gd name="connsiteY14" fmla="*/ 1145381 h 1150144"/>
                <a:gd name="connsiteX15" fmla="*/ 2382 w 202406"/>
                <a:gd name="connsiteY15" fmla="*/ 1150144 h 1150144"/>
                <a:gd name="connsiteX0" fmla="*/ 0 w 209550"/>
                <a:gd name="connsiteY0" fmla="*/ 0 h 1150144"/>
                <a:gd name="connsiteX1" fmla="*/ 45244 w 209550"/>
                <a:gd name="connsiteY1" fmla="*/ 4762 h 1150144"/>
                <a:gd name="connsiteX2" fmla="*/ 85726 w 209550"/>
                <a:gd name="connsiteY2" fmla="*/ 23813 h 1150144"/>
                <a:gd name="connsiteX3" fmla="*/ 107157 w 209550"/>
                <a:gd name="connsiteY3" fmla="*/ 57150 h 1150144"/>
                <a:gd name="connsiteX4" fmla="*/ 126207 w 209550"/>
                <a:gd name="connsiteY4" fmla="*/ 107156 h 1150144"/>
                <a:gd name="connsiteX5" fmla="*/ 145257 w 209550"/>
                <a:gd name="connsiteY5" fmla="*/ 264319 h 1150144"/>
                <a:gd name="connsiteX6" fmla="*/ 169069 w 209550"/>
                <a:gd name="connsiteY6" fmla="*/ 454819 h 1150144"/>
                <a:gd name="connsiteX7" fmla="*/ 190501 w 209550"/>
                <a:gd name="connsiteY7" fmla="*/ 635794 h 1150144"/>
                <a:gd name="connsiteX8" fmla="*/ 204787 w 209550"/>
                <a:gd name="connsiteY8" fmla="*/ 792956 h 1150144"/>
                <a:gd name="connsiteX9" fmla="*/ 209550 w 209550"/>
                <a:gd name="connsiteY9" fmla="*/ 952500 h 1150144"/>
                <a:gd name="connsiteX10" fmla="*/ 207170 w 209550"/>
                <a:gd name="connsiteY10" fmla="*/ 1052512 h 1150144"/>
                <a:gd name="connsiteX11" fmla="*/ 176213 w 209550"/>
                <a:gd name="connsiteY11" fmla="*/ 1104900 h 1150144"/>
                <a:gd name="connsiteX12" fmla="*/ 140494 w 209550"/>
                <a:gd name="connsiteY12" fmla="*/ 1123950 h 1150144"/>
                <a:gd name="connsiteX13" fmla="*/ 102394 w 209550"/>
                <a:gd name="connsiteY13" fmla="*/ 1140619 h 1150144"/>
                <a:gd name="connsiteX14" fmla="*/ 50007 w 209550"/>
                <a:gd name="connsiteY14" fmla="*/ 1145381 h 1150144"/>
                <a:gd name="connsiteX15" fmla="*/ 9526 w 209550"/>
                <a:gd name="connsiteY15" fmla="*/ 1150144 h 1150144"/>
                <a:gd name="connsiteX0" fmla="*/ 0 w 207168"/>
                <a:gd name="connsiteY0" fmla="*/ 0 h 1152525"/>
                <a:gd name="connsiteX1" fmla="*/ 42862 w 207168"/>
                <a:gd name="connsiteY1" fmla="*/ 7143 h 1152525"/>
                <a:gd name="connsiteX2" fmla="*/ 83344 w 207168"/>
                <a:gd name="connsiteY2" fmla="*/ 26194 h 1152525"/>
                <a:gd name="connsiteX3" fmla="*/ 104775 w 207168"/>
                <a:gd name="connsiteY3" fmla="*/ 59531 h 1152525"/>
                <a:gd name="connsiteX4" fmla="*/ 123825 w 207168"/>
                <a:gd name="connsiteY4" fmla="*/ 109537 h 1152525"/>
                <a:gd name="connsiteX5" fmla="*/ 142875 w 207168"/>
                <a:gd name="connsiteY5" fmla="*/ 266700 h 1152525"/>
                <a:gd name="connsiteX6" fmla="*/ 166687 w 207168"/>
                <a:gd name="connsiteY6" fmla="*/ 457200 h 1152525"/>
                <a:gd name="connsiteX7" fmla="*/ 188119 w 207168"/>
                <a:gd name="connsiteY7" fmla="*/ 638175 h 1152525"/>
                <a:gd name="connsiteX8" fmla="*/ 202405 w 207168"/>
                <a:gd name="connsiteY8" fmla="*/ 795337 h 1152525"/>
                <a:gd name="connsiteX9" fmla="*/ 207168 w 207168"/>
                <a:gd name="connsiteY9" fmla="*/ 954881 h 1152525"/>
                <a:gd name="connsiteX10" fmla="*/ 204788 w 207168"/>
                <a:gd name="connsiteY10" fmla="*/ 1054893 h 1152525"/>
                <a:gd name="connsiteX11" fmla="*/ 173831 w 207168"/>
                <a:gd name="connsiteY11" fmla="*/ 1107281 h 1152525"/>
                <a:gd name="connsiteX12" fmla="*/ 138112 w 207168"/>
                <a:gd name="connsiteY12" fmla="*/ 1126331 h 1152525"/>
                <a:gd name="connsiteX13" fmla="*/ 100012 w 207168"/>
                <a:gd name="connsiteY13" fmla="*/ 1143000 h 1152525"/>
                <a:gd name="connsiteX14" fmla="*/ 47625 w 207168"/>
                <a:gd name="connsiteY14" fmla="*/ 1147762 h 1152525"/>
                <a:gd name="connsiteX15" fmla="*/ 7144 w 207168"/>
                <a:gd name="connsiteY15" fmla="*/ 1152525 h 1152525"/>
                <a:gd name="connsiteX0" fmla="*/ 7143 w 214311"/>
                <a:gd name="connsiteY0" fmla="*/ 0 h 1150144"/>
                <a:gd name="connsiteX1" fmla="*/ 50005 w 214311"/>
                <a:gd name="connsiteY1" fmla="*/ 7143 h 1150144"/>
                <a:gd name="connsiteX2" fmla="*/ 90487 w 214311"/>
                <a:gd name="connsiteY2" fmla="*/ 26194 h 1150144"/>
                <a:gd name="connsiteX3" fmla="*/ 111918 w 214311"/>
                <a:gd name="connsiteY3" fmla="*/ 59531 h 1150144"/>
                <a:gd name="connsiteX4" fmla="*/ 130968 w 214311"/>
                <a:gd name="connsiteY4" fmla="*/ 109537 h 1150144"/>
                <a:gd name="connsiteX5" fmla="*/ 150018 w 214311"/>
                <a:gd name="connsiteY5" fmla="*/ 266700 h 1150144"/>
                <a:gd name="connsiteX6" fmla="*/ 173830 w 214311"/>
                <a:gd name="connsiteY6" fmla="*/ 457200 h 1150144"/>
                <a:gd name="connsiteX7" fmla="*/ 195262 w 214311"/>
                <a:gd name="connsiteY7" fmla="*/ 638175 h 1150144"/>
                <a:gd name="connsiteX8" fmla="*/ 209548 w 214311"/>
                <a:gd name="connsiteY8" fmla="*/ 795337 h 1150144"/>
                <a:gd name="connsiteX9" fmla="*/ 214311 w 214311"/>
                <a:gd name="connsiteY9" fmla="*/ 954881 h 1150144"/>
                <a:gd name="connsiteX10" fmla="*/ 211931 w 214311"/>
                <a:gd name="connsiteY10" fmla="*/ 1054893 h 1150144"/>
                <a:gd name="connsiteX11" fmla="*/ 180974 w 214311"/>
                <a:gd name="connsiteY11" fmla="*/ 1107281 h 1150144"/>
                <a:gd name="connsiteX12" fmla="*/ 145255 w 214311"/>
                <a:gd name="connsiteY12" fmla="*/ 1126331 h 1150144"/>
                <a:gd name="connsiteX13" fmla="*/ 107155 w 214311"/>
                <a:gd name="connsiteY13" fmla="*/ 1143000 h 1150144"/>
                <a:gd name="connsiteX14" fmla="*/ 54768 w 214311"/>
                <a:gd name="connsiteY14" fmla="*/ 1147762 h 1150144"/>
                <a:gd name="connsiteX15" fmla="*/ 0 w 214311"/>
                <a:gd name="connsiteY15" fmla="*/ 1150144 h 115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4311" h="1150144">
                  <a:moveTo>
                    <a:pt x="7143" y="0"/>
                  </a:moveTo>
                  <a:lnTo>
                    <a:pt x="50005" y="7143"/>
                  </a:lnTo>
                  <a:cubicBezTo>
                    <a:pt x="55561" y="22224"/>
                    <a:pt x="84931" y="11113"/>
                    <a:pt x="90487" y="26194"/>
                  </a:cubicBezTo>
                  <a:cubicBezTo>
                    <a:pt x="99218" y="39688"/>
                    <a:pt x="103187" y="46037"/>
                    <a:pt x="111918" y="59531"/>
                  </a:cubicBezTo>
                  <a:lnTo>
                    <a:pt x="130968" y="109537"/>
                  </a:lnTo>
                  <a:lnTo>
                    <a:pt x="150018" y="266700"/>
                  </a:lnTo>
                  <a:lnTo>
                    <a:pt x="173830" y="457200"/>
                  </a:lnTo>
                  <a:lnTo>
                    <a:pt x="195262" y="638175"/>
                  </a:lnTo>
                  <a:cubicBezTo>
                    <a:pt x="196055" y="688181"/>
                    <a:pt x="208755" y="745331"/>
                    <a:pt x="209548" y="795337"/>
                  </a:cubicBezTo>
                  <a:lnTo>
                    <a:pt x="214311" y="954881"/>
                  </a:lnTo>
                  <a:cubicBezTo>
                    <a:pt x="213518" y="988218"/>
                    <a:pt x="212724" y="1021556"/>
                    <a:pt x="211931" y="1054893"/>
                  </a:cubicBezTo>
                  <a:lnTo>
                    <a:pt x="180974" y="1107281"/>
                  </a:lnTo>
                  <a:lnTo>
                    <a:pt x="145255" y="1126331"/>
                  </a:lnTo>
                  <a:lnTo>
                    <a:pt x="107155" y="1143000"/>
                  </a:lnTo>
                  <a:lnTo>
                    <a:pt x="54768" y="1147762"/>
                  </a:lnTo>
                  <a:lnTo>
                    <a:pt x="0" y="1150144"/>
                  </a:lnTo>
                </a:path>
              </a:pathLst>
            </a:custGeom>
            <a:gradFill flip="none" rotWithShape="1">
              <a:gsLst>
                <a:gs pos="52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2757493" y="1671651"/>
              <a:ext cx="435837" cy="485776"/>
            </a:xfrm>
            <a:custGeom>
              <a:avLst/>
              <a:gdLst>
                <a:gd name="connsiteX0" fmla="*/ 195263 w 438150"/>
                <a:gd name="connsiteY0" fmla="*/ 2381 h 504825"/>
                <a:gd name="connsiteX1" fmla="*/ 145257 w 438150"/>
                <a:gd name="connsiteY1" fmla="*/ 54769 h 504825"/>
                <a:gd name="connsiteX2" fmla="*/ 85725 w 438150"/>
                <a:gd name="connsiteY2" fmla="*/ 138112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95263 w 438150"/>
                <a:gd name="connsiteY0" fmla="*/ 2381 h 504825"/>
                <a:gd name="connsiteX1" fmla="*/ 111919 w 438150"/>
                <a:gd name="connsiteY1" fmla="*/ 85726 h 504825"/>
                <a:gd name="connsiteX2" fmla="*/ 85725 w 438150"/>
                <a:gd name="connsiteY2" fmla="*/ 138112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95263 w 438150"/>
                <a:gd name="connsiteY0" fmla="*/ 2381 h 504825"/>
                <a:gd name="connsiteX1" fmla="*/ 111919 w 438150"/>
                <a:gd name="connsiteY1" fmla="*/ 85726 h 504825"/>
                <a:gd name="connsiteX2" fmla="*/ 52388 w 438150"/>
                <a:gd name="connsiteY2" fmla="*/ 169068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38113 w 438150"/>
                <a:gd name="connsiteY0" fmla="*/ 42862 h 504825"/>
                <a:gd name="connsiteX1" fmla="*/ 111919 w 438150"/>
                <a:gd name="connsiteY1" fmla="*/ 85726 h 504825"/>
                <a:gd name="connsiteX2" fmla="*/ 52388 w 438150"/>
                <a:gd name="connsiteY2" fmla="*/ 169068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38113 w 438150"/>
                <a:gd name="connsiteY18" fmla="*/ 42862 h 504825"/>
                <a:gd name="connsiteX0" fmla="*/ 138113 w 438150"/>
                <a:gd name="connsiteY0" fmla="*/ 21431 h 483394"/>
                <a:gd name="connsiteX1" fmla="*/ 111919 w 438150"/>
                <a:gd name="connsiteY1" fmla="*/ 64295 h 483394"/>
                <a:gd name="connsiteX2" fmla="*/ 52388 w 438150"/>
                <a:gd name="connsiteY2" fmla="*/ 147637 h 483394"/>
                <a:gd name="connsiteX3" fmla="*/ 23813 w 438150"/>
                <a:gd name="connsiteY3" fmla="*/ 226219 h 483394"/>
                <a:gd name="connsiteX4" fmla="*/ 2382 w 438150"/>
                <a:gd name="connsiteY4" fmla="*/ 297656 h 483394"/>
                <a:gd name="connsiteX5" fmla="*/ 0 w 438150"/>
                <a:gd name="connsiteY5" fmla="*/ 383381 h 483394"/>
                <a:gd name="connsiteX6" fmla="*/ 28575 w 438150"/>
                <a:gd name="connsiteY6" fmla="*/ 452438 h 483394"/>
                <a:gd name="connsiteX7" fmla="*/ 102394 w 438150"/>
                <a:gd name="connsiteY7" fmla="*/ 483394 h 483394"/>
                <a:gd name="connsiteX8" fmla="*/ 171450 w 438150"/>
                <a:gd name="connsiteY8" fmla="*/ 478631 h 483394"/>
                <a:gd name="connsiteX9" fmla="*/ 250032 w 438150"/>
                <a:gd name="connsiteY9" fmla="*/ 445294 h 483394"/>
                <a:gd name="connsiteX10" fmla="*/ 328613 w 438150"/>
                <a:gd name="connsiteY10" fmla="*/ 390525 h 483394"/>
                <a:gd name="connsiteX11" fmla="*/ 423863 w 438150"/>
                <a:gd name="connsiteY11" fmla="*/ 309563 h 483394"/>
                <a:gd name="connsiteX12" fmla="*/ 438150 w 438150"/>
                <a:gd name="connsiteY12" fmla="*/ 252413 h 483394"/>
                <a:gd name="connsiteX13" fmla="*/ 435769 w 438150"/>
                <a:gd name="connsiteY13" fmla="*/ 183356 h 483394"/>
                <a:gd name="connsiteX14" fmla="*/ 423863 w 438150"/>
                <a:gd name="connsiteY14" fmla="*/ 119063 h 483394"/>
                <a:gd name="connsiteX15" fmla="*/ 388144 w 438150"/>
                <a:gd name="connsiteY15" fmla="*/ 47625 h 483394"/>
                <a:gd name="connsiteX16" fmla="*/ 319088 w 438150"/>
                <a:gd name="connsiteY16" fmla="*/ 0 h 483394"/>
                <a:gd name="connsiteX17" fmla="*/ 178594 w 438150"/>
                <a:gd name="connsiteY17" fmla="*/ 4762 h 483394"/>
                <a:gd name="connsiteX18" fmla="*/ 138113 w 438150"/>
                <a:gd name="connsiteY18" fmla="*/ 21431 h 483394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88144 w 438150"/>
                <a:gd name="connsiteY15" fmla="*/ 50007 h 485776"/>
                <a:gd name="connsiteX16" fmla="*/ 242888 w 438150"/>
                <a:gd name="connsiteY16" fmla="*/ 0 h 485776"/>
                <a:gd name="connsiteX17" fmla="*/ 178594 w 438150"/>
                <a:gd name="connsiteY17" fmla="*/ 7144 h 485776"/>
                <a:gd name="connsiteX18" fmla="*/ 138113 w 438150"/>
                <a:gd name="connsiteY18" fmla="*/ 23813 h 485776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19088 w 438150"/>
                <a:gd name="connsiteY15" fmla="*/ 19051 h 485776"/>
                <a:gd name="connsiteX16" fmla="*/ 242888 w 438150"/>
                <a:gd name="connsiteY16" fmla="*/ 0 h 485776"/>
                <a:gd name="connsiteX17" fmla="*/ 178594 w 438150"/>
                <a:gd name="connsiteY17" fmla="*/ 7144 h 485776"/>
                <a:gd name="connsiteX18" fmla="*/ 138113 w 438150"/>
                <a:gd name="connsiteY18" fmla="*/ 23813 h 485776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8150"/>
                <a:gd name="connsiteY0" fmla="*/ 23813 h 485776"/>
                <a:gd name="connsiteX1" fmla="*/ 97632 w 438150"/>
                <a:gd name="connsiteY1" fmla="*/ 73821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8150"/>
                <a:gd name="connsiteY0" fmla="*/ 23813 h 485776"/>
                <a:gd name="connsiteX1" fmla="*/ 97632 w 438150"/>
                <a:gd name="connsiteY1" fmla="*/ 73821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04813 w 438150"/>
                <a:gd name="connsiteY11" fmla="*/ 335758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5837"/>
                <a:gd name="connsiteY0" fmla="*/ 23813 h 485776"/>
                <a:gd name="connsiteX1" fmla="*/ 97632 w 435837"/>
                <a:gd name="connsiteY1" fmla="*/ 73821 h 485776"/>
                <a:gd name="connsiteX2" fmla="*/ 52388 w 435837"/>
                <a:gd name="connsiteY2" fmla="*/ 150019 h 485776"/>
                <a:gd name="connsiteX3" fmla="*/ 23813 w 435837"/>
                <a:gd name="connsiteY3" fmla="*/ 228601 h 485776"/>
                <a:gd name="connsiteX4" fmla="*/ 2382 w 435837"/>
                <a:gd name="connsiteY4" fmla="*/ 300038 h 485776"/>
                <a:gd name="connsiteX5" fmla="*/ 0 w 435837"/>
                <a:gd name="connsiteY5" fmla="*/ 385763 h 485776"/>
                <a:gd name="connsiteX6" fmla="*/ 28575 w 435837"/>
                <a:gd name="connsiteY6" fmla="*/ 454820 h 485776"/>
                <a:gd name="connsiteX7" fmla="*/ 102394 w 435837"/>
                <a:gd name="connsiteY7" fmla="*/ 485776 h 485776"/>
                <a:gd name="connsiteX8" fmla="*/ 171450 w 435837"/>
                <a:gd name="connsiteY8" fmla="*/ 481013 h 485776"/>
                <a:gd name="connsiteX9" fmla="*/ 250032 w 435837"/>
                <a:gd name="connsiteY9" fmla="*/ 447676 h 485776"/>
                <a:gd name="connsiteX10" fmla="*/ 328613 w 435837"/>
                <a:gd name="connsiteY10" fmla="*/ 392907 h 485776"/>
                <a:gd name="connsiteX11" fmla="*/ 404813 w 435837"/>
                <a:gd name="connsiteY11" fmla="*/ 335758 h 485776"/>
                <a:gd name="connsiteX12" fmla="*/ 431006 w 435837"/>
                <a:gd name="connsiteY12" fmla="*/ 278608 h 485776"/>
                <a:gd name="connsiteX13" fmla="*/ 435769 w 435837"/>
                <a:gd name="connsiteY13" fmla="*/ 185738 h 485776"/>
                <a:gd name="connsiteX14" fmla="*/ 423863 w 435837"/>
                <a:gd name="connsiteY14" fmla="*/ 121445 h 485776"/>
                <a:gd name="connsiteX15" fmla="*/ 366706 w 435837"/>
                <a:gd name="connsiteY15" fmla="*/ 54755 h 485776"/>
                <a:gd name="connsiteX16" fmla="*/ 319088 w 435837"/>
                <a:gd name="connsiteY16" fmla="*/ 19051 h 485776"/>
                <a:gd name="connsiteX17" fmla="*/ 242888 w 435837"/>
                <a:gd name="connsiteY17" fmla="*/ 0 h 485776"/>
                <a:gd name="connsiteX18" fmla="*/ 178594 w 435837"/>
                <a:gd name="connsiteY18" fmla="*/ 7144 h 485776"/>
                <a:gd name="connsiteX19" fmla="*/ 138113 w 435837"/>
                <a:gd name="connsiteY19" fmla="*/ 23813 h 485776"/>
                <a:gd name="connsiteX0" fmla="*/ 138113 w 442946"/>
                <a:gd name="connsiteY0" fmla="*/ 23813 h 485776"/>
                <a:gd name="connsiteX1" fmla="*/ 97632 w 442946"/>
                <a:gd name="connsiteY1" fmla="*/ 73821 h 485776"/>
                <a:gd name="connsiteX2" fmla="*/ 52388 w 442946"/>
                <a:gd name="connsiteY2" fmla="*/ 150019 h 485776"/>
                <a:gd name="connsiteX3" fmla="*/ 23813 w 442946"/>
                <a:gd name="connsiteY3" fmla="*/ 228601 h 485776"/>
                <a:gd name="connsiteX4" fmla="*/ 2382 w 442946"/>
                <a:gd name="connsiteY4" fmla="*/ 300038 h 485776"/>
                <a:gd name="connsiteX5" fmla="*/ 0 w 442946"/>
                <a:gd name="connsiteY5" fmla="*/ 385763 h 485776"/>
                <a:gd name="connsiteX6" fmla="*/ 28575 w 442946"/>
                <a:gd name="connsiteY6" fmla="*/ 454820 h 485776"/>
                <a:gd name="connsiteX7" fmla="*/ 102394 w 442946"/>
                <a:gd name="connsiteY7" fmla="*/ 485776 h 485776"/>
                <a:gd name="connsiteX8" fmla="*/ 171450 w 442946"/>
                <a:gd name="connsiteY8" fmla="*/ 481013 h 485776"/>
                <a:gd name="connsiteX9" fmla="*/ 250032 w 442946"/>
                <a:gd name="connsiteY9" fmla="*/ 447676 h 485776"/>
                <a:gd name="connsiteX10" fmla="*/ 328613 w 442946"/>
                <a:gd name="connsiteY10" fmla="*/ 392907 h 485776"/>
                <a:gd name="connsiteX11" fmla="*/ 404813 w 442946"/>
                <a:gd name="connsiteY11" fmla="*/ 335758 h 485776"/>
                <a:gd name="connsiteX12" fmla="*/ 431006 w 442946"/>
                <a:gd name="connsiteY12" fmla="*/ 278608 h 485776"/>
                <a:gd name="connsiteX13" fmla="*/ 442913 w 442946"/>
                <a:gd name="connsiteY13" fmla="*/ 211931 h 485776"/>
                <a:gd name="connsiteX14" fmla="*/ 423863 w 442946"/>
                <a:gd name="connsiteY14" fmla="*/ 121445 h 485776"/>
                <a:gd name="connsiteX15" fmla="*/ 366706 w 442946"/>
                <a:gd name="connsiteY15" fmla="*/ 54755 h 485776"/>
                <a:gd name="connsiteX16" fmla="*/ 319088 w 442946"/>
                <a:gd name="connsiteY16" fmla="*/ 19051 h 485776"/>
                <a:gd name="connsiteX17" fmla="*/ 242888 w 442946"/>
                <a:gd name="connsiteY17" fmla="*/ 0 h 485776"/>
                <a:gd name="connsiteX18" fmla="*/ 178594 w 442946"/>
                <a:gd name="connsiteY18" fmla="*/ 7144 h 485776"/>
                <a:gd name="connsiteX19" fmla="*/ 138113 w 442946"/>
                <a:gd name="connsiteY19" fmla="*/ 23813 h 485776"/>
                <a:gd name="connsiteX0" fmla="*/ 138113 w 442946"/>
                <a:gd name="connsiteY0" fmla="*/ 23813 h 485776"/>
                <a:gd name="connsiteX1" fmla="*/ 97632 w 442946"/>
                <a:gd name="connsiteY1" fmla="*/ 73821 h 485776"/>
                <a:gd name="connsiteX2" fmla="*/ 52388 w 442946"/>
                <a:gd name="connsiteY2" fmla="*/ 150019 h 485776"/>
                <a:gd name="connsiteX3" fmla="*/ 23813 w 442946"/>
                <a:gd name="connsiteY3" fmla="*/ 228601 h 485776"/>
                <a:gd name="connsiteX4" fmla="*/ 2382 w 442946"/>
                <a:gd name="connsiteY4" fmla="*/ 300038 h 485776"/>
                <a:gd name="connsiteX5" fmla="*/ 0 w 442946"/>
                <a:gd name="connsiteY5" fmla="*/ 385763 h 485776"/>
                <a:gd name="connsiteX6" fmla="*/ 28575 w 442946"/>
                <a:gd name="connsiteY6" fmla="*/ 454820 h 485776"/>
                <a:gd name="connsiteX7" fmla="*/ 102394 w 442946"/>
                <a:gd name="connsiteY7" fmla="*/ 485776 h 485776"/>
                <a:gd name="connsiteX8" fmla="*/ 171450 w 442946"/>
                <a:gd name="connsiteY8" fmla="*/ 481013 h 485776"/>
                <a:gd name="connsiteX9" fmla="*/ 250032 w 442946"/>
                <a:gd name="connsiteY9" fmla="*/ 447676 h 485776"/>
                <a:gd name="connsiteX10" fmla="*/ 328613 w 442946"/>
                <a:gd name="connsiteY10" fmla="*/ 392907 h 485776"/>
                <a:gd name="connsiteX11" fmla="*/ 404813 w 442946"/>
                <a:gd name="connsiteY11" fmla="*/ 335758 h 485776"/>
                <a:gd name="connsiteX12" fmla="*/ 431006 w 442946"/>
                <a:gd name="connsiteY12" fmla="*/ 278608 h 485776"/>
                <a:gd name="connsiteX13" fmla="*/ 442913 w 442946"/>
                <a:gd name="connsiteY13" fmla="*/ 211931 h 485776"/>
                <a:gd name="connsiteX14" fmla="*/ 411957 w 442946"/>
                <a:gd name="connsiteY14" fmla="*/ 107157 h 485776"/>
                <a:gd name="connsiteX15" fmla="*/ 366706 w 442946"/>
                <a:gd name="connsiteY15" fmla="*/ 54755 h 485776"/>
                <a:gd name="connsiteX16" fmla="*/ 319088 w 442946"/>
                <a:gd name="connsiteY16" fmla="*/ 19051 h 485776"/>
                <a:gd name="connsiteX17" fmla="*/ 242888 w 442946"/>
                <a:gd name="connsiteY17" fmla="*/ 0 h 485776"/>
                <a:gd name="connsiteX18" fmla="*/ 178594 w 442946"/>
                <a:gd name="connsiteY18" fmla="*/ 7144 h 485776"/>
                <a:gd name="connsiteX19" fmla="*/ 138113 w 442946"/>
                <a:gd name="connsiteY19" fmla="*/ 23813 h 485776"/>
                <a:gd name="connsiteX0" fmla="*/ 138113 w 435837"/>
                <a:gd name="connsiteY0" fmla="*/ 23813 h 485776"/>
                <a:gd name="connsiteX1" fmla="*/ 97632 w 435837"/>
                <a:gd name="connsiteY1" fmla="*/ 73821 h 485776"/>
                <a:gd name="connsiteX2" fmla="*/ 52388 w 435837"/>
                <a:gd name="connsiteY2" fmla="*/ 150019 h 485776"/>
                <a:gd name="connsiteX3" fmla="*/ 23813 w 435837"/>
                <a:gd name="connsiteY3" fmla="*/ 228601 h 485776"/>
                <a:gd name="connsiteX4" fmla="*/ 2382 w 435837"/>
                <a:gd name="connsiteY4" fmla="*/ 300038 h 485776"/>
                <a:gd name="connsiteX5" fmla="*/ 0 w 435837"/>
                <a:gd name="connsiteY5" fmla="*/ 385763 h 485776"/>
                <a:gd name="connsiteX6" fmla="*/ 28575 w 435837"/>
                <a:gd name="connsiteY6" fmla="*/ 454820 h 485776"/>
                <a:gd name="connsiteX7" fmla="*/ 102394 w 435837"/>
                <a:gd name="connsiteY7" fmla="*/ 485776 h 485776"/>
                <a:gd name="connsiteX8" fmla="*/ 171450 w 435837"/>
                <a:gd name="connsiteY8" fmla="*/ 481013 h 485776"/>
                <a:gd name="connsiteX9" fmla="*/ 250032 w 435837"/>
                <a:gd name="connsiteY9" fmla="*/ 447676 h 485776"/>
                <a:gd name="connsiteX10" fmla="*/ 328613 w 435837"/>
                <a:gd name="connsiteY10" fmla="*/ 392907 h 485776"/>
                <a:gd name="connsiteX11" fmla="*/ 404813 w 435837"/>
                <a:gd name="connsiteY11" fmla="*/ 335758 h 485776"/>
                <a:gd name="connsiteX12" fmla="*/ 431006 w 435837"/>
                <a:gd name="connsiteY12" fmla="*/ 278608 h 485776"/>
                <a:gd name="connsiteX13" fmla="*/ 435769 w 435837"/>
                <a:gd name="connsiteY13" fmla="*/ 200025 h 485776"/>
                <a:gd name="connsiteX14" fmla="*/ 411957 w 435837"/>
                <a:gd name="connsiteY14" fmla="*/ 107157 h 485776"/>
                <a:gd name="connsiteX15" fmla="*/ 366706 w 435837"/>
                <a:gd name="connsiteY15" fmla="*/ 54755 h 485776"/>
                <a:gd name="connsiteX16" fmla="*/ 319088 w 435837"/>
                <a:gd name="connsiteY16" fmla="*/ 19051 h 485776"/>
                <a:gd name="connsiteX17" fmla="*/ 242888 w 435837"/>
                <a:gd name="connsiteY17" fmla="*/ 0 h 485776"/>
                <a:gd name="connsiteX18" fmla="*/ 178594 w 435837"/>
                <a:gd name="connsiteY18" fmla="*/ 7144 h 485776"/>
                <a:gd name="connsiteX19" fmla="*/ 138113 w 435837"/>
                <a:gd name="connsiteY19" fmla="*/ 23813 h 485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5837" h="485776">
                  <a:moveTo>
                    <a:pt x="138113" y="23813"/>
                  </a:moveTo>
                  <a:lnTo>
                    <a:pt x="97632" y="73821"/>
                  </a:lnTo>
                  <a:lnTo>
                    <a:pt x="52388" y="150019"/>
                  </a:lnTo>
                  <a:lnTo>
                    <a:pt x="23813" y="228601"/>
                  </a:lnTo>
                  <a:lnTo>
                    <a:pt x="2382" y="300038"/>
                  </a:lnTo>
                  <a:lnTo>
                    <a:pt x="0" y="385763"/>
                  </a:lnTo>
                  <a:lnTo>
                    <a:pt x="28575" y="454820"/>
                  </a:lnTo>
                  <a:lnTo>
                    <a:pt x="102394" y="485776"/>
                  </a:lnTo>
                  <a:lnTo>
                    <a:pt x="171450" y="481013"/>
                  </a:lnTo>
                  <a:lnTo>
                    <a:pt x="250032" y="447676"/>
                  </a:lnTo>
                  <a:lnTo>
                    <a:pt x="328613" y="392907"/>
                  </a:lnTo>
                  <a:lnTo>
                    <a:pt x="404813" y="335758"/>
                  </a:lnTo>
                  <a:lnTo>
                    <a:pt x="431006" y="278608"/>
                  </a:lnTo>
                  <a:cubicBezTo>
                    <a:pt x="430212" y="255589"/>
                    <a:pt x="436563" y="223044"/>
                    <a:pt x="435769" y="200025"/>
                  </a:cubicBezTo>
                  <a:lnTo>
                    <a:pt x="411957" y="107157"/>
                  </a:lnTo>
                  <a:cubicBezTo>
                    <a:pt x="389730" y="88102"/>
                    <a:pt x="388933" y="73810"/>
                    <a:pt x="366706" y="54755"/>
                  </a:cubicBezTo>
                  <a:lnTo>
                    <a:pt x="319088" y="19051"/>
                  </a:lnTo>
                  <a:lnTo>
                    <a:pt x="242888" y="0"/>
                  </a:lnTo>
                  <a:lnTo>
                    <a:pt x="178594" y="7144"/>
                  </a:lnTo>
                  <a:lnTo>
                    <a:pt x="138113" y="23813"/>
                  </a:lnTo>
                  <a:close/>
                </a:path>
              </a:pathLst>
            </a:custGeom>
            <a:gradFill flip="none" rotWithShape="1">
              <a:gsLst>
                <a:gs pos="21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2552700" y="2326481"/>
              <a:ext cx="378619" cy="250032"/>
            </a:xfrm>
            <a:custGeom>
              <a:avLst/>
              <a:gdLst>
                <a:gd name="connsiteX0" fmla="*/ 0 w 378619"/>
                <a:gd name="connsiteY0" fmla="*/ 85725 h 250032"/>
                <a:gd name="connsiteX1" fmla="*/ 19050 w 378619"/>
                <a:gd name="connsiteY1" fmla="*/ 235744 h 250032"/>
                <a:gd name="connsiteX2" fmla="*/ 33338 w 378619"/>
                <a:gd name="connsiteY2" fmla="*/ 250032 h 250032"/>
                <a:gd name="connsiteX3" fmla="*/ 140494 w 378619"/>
                <a:gd name="connsiteY3" fmla="*/ 245269 h 250032"/>
                <a:gd name="connsiteX4" fmla="*/ 247650 w 378619"/>
                <a:gd name="connsiteY4" fmla="*/ 230982 h 250032"/>
                <a:gd name="connsiteX5" fmla="*/ 326231 w 378619"/>
                <a:gd name="connsiteY5" fmla="*/ 207169 h 250032"/>
                <a:gd name="connsiteX6" fmla="*/ 366713 w 378619"/>
                <a:gd name="connsiteY6" fmla="*/ 150019 h 250032"/>
                <a:gd name="connsiteX7" fmla="*/ 378619 w 378619"/>
                <a:gd name="connsiteY7" fmla="*/ 66675 h 250032"/>
                <a:gd name="connsiteX8" fmla="*/ 366713 w 378619"/>
                <a:gd name="connsiteY8" fmla="*/ 16669 h 250032"/>
                <a:gd name="connsiteX9" fmla="*/ 352425 w 378619"/>
                <a:gd name="connsiteY9" fmla="*/ 7144 h 250032"/>
                <a:gd name="connsiteX10" fmla="*/ 338138 w 378619"/>
                <a:gd name="connsiteY10" fmla="*/ 0 h 250032"/>
                <a:gd name="connsiteX11" fmla="*/ 164306 w 378619"/>
                <a:gd name="connsiteY11" fmla="*/ 28575 h 250032"/>
                <a:gd name="connsiteX12" fmla="*/ 45244 w 378619"/>
                <a:gd name="connsiteY12" fmla="*/ 59532 h 250032"/>
                <a:gd name="connsiteX13" fmla="*/ 0 w 378619"/>
                <a:gd name="connsiteY13" fmla="*/ 85725 h 250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78619" h="250032">
                  <a:moveTo>
                    <a:pt x="0" y="85725"/>
                  </a:moveTo>
                  <a:lnTo>
                    <a:pt x="19050" y="235744"/>
                  </a:lnTo>
                  <a:lnTo>
                    <a:pt x="33338" y="250032"/>
                  </a:lnTo>
                  <a:lnTo>
                    <a:pt x="140494" y="245269"/>
                  </a:lnTo>
                  <a:lnTo>
                    <a:pt x="247650" y="230982"/>
                  </a:lnTo>
                  <a:lnTo>
                    <a:pt x="326231" y="207169"/>
                  </a:lnTo>
                  <a:lnTo>
                    <a:pt x="366713" y="150019"/>
                  </a:lnTo>
                  <a:lnTo>
                    <a:pt x="378619" y="66675"/>
                  </a:lnTo>
                  <a:lnTo>
                    <a:pt x="366713" y="16669"/>
                  </a:lnTo>
                  <a:lnTo>
                    <a:pt x="352425" y="7144"/>
                  </a:lnTo>
                  <a:lnTo>
                    <a:pt x="338138" y="0"/>
                  </a:lnTo>
                  <a:lnTo>
                    <a:pt x="164306" y="28575"/>
                  </a:lnTo>
                  <a:lnTo>
                    <a:pt x="45244" y="59532"/>
                  </a:lnTo>
                  <a:lnTo>
                    <a:pt x="0" y="8572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2569369" y="2328863"/>
              <a:ext cx="361950" cy="248321"/>
            </a:xfrm>
            <a:custGeom>
              <a:avLst/>
              <a:gdLst>
                <a:gd name="connsiteX0" fmla="*/ 0 w 361950"/>
                <a:gd name="connsiteY0" fmla="*/ 226218 h 240506"/>
                <a:gd name="connsiteX1" fmla="*/ 90487 w 361950"/>
                <a:gd name="connsiteY1" fmla="*/ 221456 h 240506"/>
                <a:gd name="connsiteX2" fmla="*/ 161925 w 361950"/>
                <a:gd name="connsiteY2" fmla="*/ 211931 h 240506"/>
                <a:gd name="connsiteX3" fmla="*/ 252412 w 361950"/>
                <a:gd name="connsiteY3" fmla="*/ 188118 h 240506"/>
                <a:gd name="connsiteX4" fmla="*/ 285750 w 361950"/>
                <a:gd name="connsiteY4" fmla="*/ 164306 h 240506"/>
                <a:gd name="connsiteX5" fmla="*/ 302419 w 361950"/>
                <a:gd name="connsiteY5" fmla="*/ 135731 h 240506"/>
                <a:gd name="connsiteX6" fmla="*/ 311944 w 361950"/>
                <a:gd name="connsiteY6" fmla="*/ 80962 h 240506"/>
                <a:gd name="connsiteX7" fmla="*/ 311944 w 361950"/>
                <a:gd name="connsiteY7" fmla="*/ 38100 h 240506"/>
                <a:gd name="connsiteX8" fmla="*/ 292894 w 361950"/>
                <a:gd name="connsiteY8" fmla="*/ 11906 h 240506"/>
                <a:gd name="connsiteX9" fmla="*/ 311944 w 361950"/>
                <a:gd name="connsiteY9" fmla="*/ 0 h 240506"/>
                <a:gd name="connsiteX10" fmla="*/ 350044 w 361950"/>
                <a:gd name="connsiteY10" fmla="*/ 14287 h 240506"/>
                <a:gd name="connsiteX11" fmla="*/ 361950 w 361950"/>
                <a:gd name="connsiteY11" fmla="*/ 69056 h 240506"/>
                <a:gd name="connsiteX12" fmla="*/ 347662 w 361950"/>
                <a:gd name="connsiteY12" fmla="*/ 150018 h 240506"/>
                <a:gd name="connsiteX13" fmla="*/ 314325 w 361950"/>
                <a:gd name="connsiteY13" fmla="*/ 202406 h 240506"/>
                <a:gd name="connsiteX14" fmla="*/ 235744 w 361950"/>
                <a:gd name="connsiteY14" fmla="*/ 226218 h 240506"/>
                <a:gd name="connsiteX15" fmla="*/ 123825 w 361950"/>
                <a:gd name="connsiteY15" fmla="*/ 240506 h 240506"/>
                <a:gd name="connsiteX16" fmla="*/ 0 w 361950"/>
                <a:gd name="connsiteY16" fmla="*/ 226218 h 240506"/>
                <a:gd name="connsiteX0" fmla="*/ 0 w 361950"/>
                <a:gd name="connsiteY0" fmla="*/ 226218 h 248321"/>
                <a:gd name="connsiteX1" fmla="*/ 90487 w 361950"/>
                <a:gd name="connsiteY1" fmla="*/ 221456 h 248321"/>
                <a:gd name="connsiteX2" fmla="*/ 161925 w 361950"/>
                <a:gd name="connsiteY2" fmla="*/ 211931 h 248321"/>
                <a:gd name="connsiteX3" fmla="*/ 252412 w 361950"/>
                <a:gd name="connsiteY3" fmla="*/ 188118 h 248321"/>
                <a:gd name="connsiteX4" fmla="*/ 285750 w 361950"/>
                <a:gd name="connsiteY4" fmla="*/ 164306 h 248321"/>
                <a:gd name="connsiteX5" fmla="*/ 302419 w 361950"/>
                <a:gd name="connsiteY5" fmla="*/ 135731 h 248321"/>
                <a:gd name="connsiteX6" fmla="*/ 311944 w 361950"/>
                <a:gd name="connsiteY6" fmla="*/ 80962 h 248321"/>
                <a:gd name="connsiteX7" fmla="*/ 311944 w 361950"/>
                <a:gd name="connsiteY7" fmla="*/ 38100 h 248321"/>
                <a:gd name="connsiteX8" fmla="*/ 292894 w 361950"/>
                <a:gd name="connsiteY8" fmla="*/ 11906 h 248321"/>
                <a:gd name="connsiteX9" fmla="*/ 311944 w 361950"/>
                <a:gd name="connsiteY9" fmla="*/ 0 h 248321"/>
                <a:gd name="connsiteX10" fmla="*/ 350044 w 361950"/>
                <a:gd name="connsiteY10" fmla="*/ 14287 h 248321"/>
                <a:gd name="connsiteX11" fmla="*/ 361950 w 361950"/>
                <a:gd name="connsiteY11" fmla="*/ 69056 h 248321"/>
                <a:gd name="connsiteX12" fmla="*/ 347662 w 361950"/>
                <a:gd name="connsiteY12" fmla="*/ 150018 h 248321"/>
                <a:gd name="connsiteX13" fmla="*/ 314325 w 361950"/>
                <a:gd name="connsiteY13" fmla="*/ 202406 h 248321"/>
                <a:gd name="connsiteX14" fmla="*/ 235744 w 361950"/>
                <a:gd name="connsiteY14" fmla="*/ 226218 h 248321"/>
                <a:gd name="connsiteX15" fmla="*/ 123825 w 361950"/>
                <a:gd name="connsiteY15" fmla="*/ 240506 h 248321"/>
                <a:gd name="connsiteX16" fmla="*/ 16669 w 361950"/>
                <a:gd name="connsiteY16" fmla="*/ 247650 h 248321"/>
                <a:gd name="connsiteX17" fmla="*/ 0 w 361950"/>
                <a:gd name="connsiteY17" fmla="*/ 226218 h 248321"/>
                <a:gd name="connsiteX0" fmla="*/ 0 w 361950"/>
                <a:gd name="connsiteY0" fmla="*/ 226218 h 243813"/>
                <a:gd name="connsiteX1" fmla="*/ 90487 w 361950"/>
                <a:gd name="connsiteY1" fmla="*/ 221456 h 243813"/>
                <a:gd name="connsiteX2" fmla="*/ 161925 w 361950"/>
                <a:gd name="connsiteY2" fmla="*/ 211931 h 243813"/>
                <a:gd name="connsiteX3" fmla="*/ 252412 w 361950"/>
                <a:gd name="connsiteY3" fmla="*/ 188118 h 243813"/>
                <a:gd name="connsiteX4" fmla="*/ 285750 w 361950"/>
                <a:gd name="connsiteY4" fmla="*/ 164306 h 243813"/>
                <a:gd name="connsiteX5" fmla="*/ 302419 w 361950"/>
                <a:gd name="connsiteY5" fmla="*/ 135731 h 243813"/>
                <a:gd name="connsiteX6" fmla="*/ 311944 w 361950"/>
                <a:gd name="connsiteY6" fmla="*/ 80962 h 243813"/>
                <a:gd name="connsiteX7" fmla="*/ 311944 w 361950"/>
                <a:gd name="connsiteY7" fmla="*/ 38100 h 243813"/>
                <a:gd name="connsiteX8" fmla="*/ 292894 w 361950"/>
                <a:gd name="connsiteY8" fmla="*/ 11906 h 243813"/>
                <a:gd name="connsiteX9" fmla="*/ 311944 w 361950"/>
                <a:gd name="connsiteY9" fmla="*/ 0 h 243813"/>
                <a:gd name="connsiteX10" fmla="*/ 350044 w 361950"/>
                <a:gd name="connsiteY10" fmla="*/ 14287 h 243813"/>
                <a:gd name="connsiteX11" fmla="*/ 361950 w 361950"/>
                <a:gd name="connsiteY11" fmla="*/ 69056 h 243813"/>
                <a:gd name="connsiteX12" fmla="*/ 347662 w 361950"/>
                <a:gd name="connsiteY12" fmla="*/ 150018 h 243813"/>
                <a:gd name="connsiteX13" fmla="*/ 314325 w 361950"/>
                <a:gd name="connsiteY13" fmla="*/ 202406 h 243813"/>
                <a:gd name="connsiteX14" fmla="*/ 235744 w 361950"/>
                <a:gd name="connsiteY14" fmla="*/ 226218 h 243813"/>
                <a:gd name="connsiteX15" fmla="*/ 123825 w 361950"/>
                <a:gd name="connsiteY15" fmla="*/ 240506 h 243813"/>
                <a:gd name="connsiteX16" fmla="*/ 23813 w 361950"/>
                <a:gd name="connsiteY16" fmla="*/ 242887 h 243813"/>
                <a:gd name="connsiteX17" fmla="*/ 0 w 361950"/>
                <a:gd name="connsiteY17" fmla="*/ 226218 h 243813"/>
                <a:gd name="connsiteX0" fmla="*/ 0 w 361950"/>
                <a:gd name="connsiteY0" fmla="*/ 226218 h 243813"/>
                <a:gd name="connsiteX1" fmla="*/ 90487 w 361950"/>
                <a:gd name="connsiteY1" fmla="*/ 221456 h 243813"/>
                <a:gd name="connsiteX2" fmla="*/ 161925 w 361950"/>
                <a:gd name="connsiteY2" fmla="*/ 211931 h 243813"/>
                <a:gd name="connsiteX3" fmla="*/ 252412 w 361950"/>
                <a:gd name="connsiteY3" fmla="*/ 188118 h 243813"/>
                <a:gd name="connsiteX4" fmla="*/ 285750 w 361950"/>
                <a:gd name="connsiteY4" fmla="*/ 164306 h 243813"/>
                <a:gd name="connsiteX5" fmla="*/ 302419 w 361950"/>
                <a:gd name="connsiteY5" fmla="*/ 135731 h 243813"/>
                <a:gd name="connsiteX6" fmla="*/ 311944 w 361950"/>
                <a:gd name="connsiteY6" fmla="*/ 80962 h 243813"/>
                <a:gd name="connsiteX7" fmla="*/ 311944 w 361950"/>
                <a:gd name="connsiteY7" fmla="*/ 38100 h 243813"/>
                <a:gd name="connsiteX8" fmla="*/ 283369 w 361950"/>
                <a:gd name="connsiteY8" fmla="*/ 4762 h 243813"/>
                <a:gd name="connsiteX9" fmla="*/ 311944 w 361950"/>
                <a:gd name="connsiteY9" fmla="*/ 0 h 243813"/>
                <a:gd name="connsiteX10" fmla="*/ 350044 w 361950"/>
                <a:gd name="connsiteY10" fmla="*/ 14287 h 243813"/>
                <a:gd name="connsiteX11" fmla="*/ 361950 w 361950"/>
                <a:gd name="connsiteY11" fmla="*/ 69056 h 243813"/>
                <a:gd name="connsiteX12" fmla="*/ 347662 w 361950"/>
                <a:gd name="connsiteY12" fmla="*/ 150018 h 243813"/>
                <a:gd name="connsiteX13" fmla="*/ 314325 w 361950"/>
                <a:gd name="connsiteY13" fmla="*/ 202406 h 243813"/>
                <a:gd name="connsiteX14" fmla="*/ 235744 w 361950"/>
                <a:gd name="connsiteY14" fmla="*/ 226218 h 243813"/>
                <a:gd name="connsiteX15" fmla="*/ 123825 w 361950"/>
                <a:gd name="connsiteY15" fmla="*/ 240506 h 243813"/>
                <a:gd name="connsiteX16" fmla="*/ 23813 w 361950"/>
                <a:gd name="connsiteY16" fmla="*/ 242887 h 243813"/>
                <a:gd name="connsiteX17" fmla="*/ 0 w 361950"/>
                <a:gd name="connsiteY17" fmla="*/ 226218 h 243813"/>
                <a:gd name="connsiteX0" fmla="*/ 0 w 357188"/>
                <a:gd name="connsiteY0" fmla="*/ 223837 h 243813"/>
                <a:gd name="connsiteX1" fmla="*/ 85725 w 357188"/>
                <a:gd name="connsiteY1" fmla="*/ 221456 h 243813"/>
                <a:gd name="connsiteX2" fmla="*/ 157163 w 357188"/>
                <a:gd name="connsiteY2" fmla="*/ 211931 h 243813"/>
                <a:gd name="connsiteX3" fmla="*/ 247650 w 357188"/>
                <a:gd name="connsiteY3" fmla="*/ 188118 h 243813"/>
                <a:gd name="connsiteX4" fmla="*/ 280988 w 357188"/>
                <a:gd name="connsiteY4" fmla="*/ 164306 h 243813"/>
                <a:gd name="connsiteX5" fmla="*/ 297657 w 357188"/>
                <a:gd name="connsiteY5" fmla="*/ 135731 h 243813"/>
                <a:gd name="connsiteX6" fmla="*/ 307182 w 357188"/>
                <a:gd name="connsiteY6" fmla="*/ 80962 h 243813"/>
                <a:gd name="connsiteX7" fmla="*/ 307182 w 357188"/>
                <a:gd name="connsiteY7" fmla="*/ 38100 h 243813"/>
                <a:gd name="connsiteX8" fmla="*/ 278607 w 357188"/>
                <a:gd name="connsiteY8" fmla="*/ 4762 h 243813"/>
                <a:gd name="connsiteX9" fmla="*/ 307182 w 357188"/>
                <a:gd name="connsiteY9" fmla="*/ 0 h 243813"/>
                <a:gd name="connsiteX10" fmla="*/ 345282 w 357188"/>
                <a:gd name="connsiteY10" fmla="*/ 14287 h 243813"/>
                <a:gd name="connsiteX11" fmla="*/ 357188 w 357188"/>
                <a:gd name="connsiteY11" fmla="*/ 69056 h 243813"/>
                <a:gd name="connsiteX12" fmla="*/ 342900 w 357188"/>
                <a:gd name="connsiteY12" fmla="*/ 150018 h 243813"/>
                <a:gd name="connsiteX13" fmla="*/ 309563 w 357188"/>
                <a:gd name="connsiteY13" fmla="*/ 202406 h 243813"/>
                <a:gd name="connsiteX14" fmla="*/ 230982 w 357188"/>
                <a:gd name="connsiteY14" fmla="*/ 226218 h 243813"/>
                <a:gd name="connsiteX15" fmla="*/ 119063 w 357188"/>
                <a:gd name="connsiteY15" fmla="*/ 240506 h 243813"/>
                <a:gd name="connsiteX16" fmla="*/ 19051 w 357188"/>
                <a:gd name="connsiteY16" fmla="*/ 242887 h 243813"/>
                <a:gd name="connsiteX17" fmla="*/ 0 w 357188"/>
                <a:gd name="connsiteY17" fmla="*/ 223837 h 243813"/>
                <a:gd name="connsiteX0" fmla="*/ 0 w 357188"/>
                <a:gd name="connsiteY0" fmla="*/ 223837 h 243813"/>
                <a:gd name="connsiteX1" fmla="*/ 85725 w 357188"/>
                <a:gd name="connsiteY1" fmla="*/ 221456 h 243813"/>
                <a:gd name="connsiteX2" fmla="*/ 157163 w 357188"/>
                <a:gd name="connsiteY2" fmla="*/ 211931 h 243813"/>
                <a:gd name="connsiteX3" fmla="*/ 247650 w 357188"/>
                <a:gd name="connsiteY3" fmla="*/ 188118 h 243813"/>
                <a:gd name="connsiteX4" fmla="*/ 280988 w 357188"/>
                <a:gd name="connsiteY4" fmla="*/ 164306 h 243813"/>
                <a:gd name="connsiteX5" fmla="*/ 297657 w 357188"/>
                <a:gd name="connsiteY5" fmla="*/ 135731 h 243813"/>
                <a:gd name="connsiteX6" fmla="*/ 307182 w 357188"/>
                <a:gd name="connsiteY6" fmla="*/ 80962 h 243813"/>
                <a:gd name="connsiteX7" fmla="*/ 307182 w 357188"/>
                <a:gd name="connsiteY7" fmla="*/ 38100 h 243813"/>
                <a:gd name="connsiteX8" fmla="*/ 278607 w 357188"/>
                <a:gd name="connsiteY8" fmla="*/ 4762 h 243813"/>
                <a:gd name="connsiteX9" fmla="*/ 307182 w 357188"/>
                <a:gd name="connsiteY9" fmla="*/ 0 h 243813"/>
                <a:gd name="connsiteX10" fmla="*/ 324634 w 357188"/>
                <a:gd name="connsiteY10" fmla="*/ 1819 h 243813"/>
                <a:gd name="connsiteX11" fmla="*/ 345282 w 357188"/>
                <a:gd name="connsiteY11" fmla="*/ 14287 h 243813"/>
                <a:gd name="connsiteX12" fmla="*/ 357188 w 357188"/>
                <a:gd name="connsiteY12" fmla="*/ 69056 h 243813"/>
                <a:gd name="connsiteX13" fmla="*/ 342900 w 357188"/>
                <a:gd name="connsiteY13" fmla="*/ 150018 h 243813"/>
                <a:gd name="connsiteX14" fmla="*/ 309563 w 357188"/>
                <a:gd name="connsiteY14" fmla="*/ 202406 h 243813"/>
                <a:gd name="connsiteX15" fmla="*/ 230982 w 357188"/>
                <a:gd name="connsiteY15" fmla="*/ 226218 h 243813"/>
                <a:gd name="connsiteX16" fmla="*/ 119063 w 357188"/>
                <a:gd name="connsiteY16" fmla="*/ 240506 h 243813"/>
                <a:gd name="connsiteX17" fmla="*/ 19051 w 357188"/>
                <a:gd name="connsiteY17" fmla="*/ 242887 h 243813"/>
                <a:gd name="connsiteX18" fmla="*/ 0 w 357188"/>
                <a:gd name="connsiteY18" fmla="*/ 223837 h 243813"/>
                <a:gd name="connsiteX0" fmla="*/ 0 w 357188"/>
                <a:gd name="connsiteY0" fmla="*/ 223837 h 243813"/>
                <a:gd name="connsiteX1" fmla="*/ 85725 w 357188"/>
                <a:gd name="connsiteY1" fmla="*/ 221456 h 243813"/>
                <a:gd name="connsiteX2" fmla="*/ 157163 w 357188"/>
                <a:gd name="connsiteY2" fmla="*/ 211931 h 243813"/>
                <a:gd name="connsiteX3" fmla="*/ 247650 w 357188"/>
                <a:gd name="connsiteY3" fmla="*/ 188118 h 243813"/>
                <a:gd name="connsiteX4" fmla="*/ 280988 w 357188"/>
                <a:gd name="connsiteY4" fmla="*/ 164306 h 243813"/>
                <a:gd name="connsiteX5" fmla="*/ 297657 w 357188"/>
                <a:gd name="connsiteY5" fmla="*/ 135731 h 243813"/>
                <a:gd name="connsiteX6" fmla="*/ 307182 w 357188"/>
                <a:gd name="connsiteY6" fmla="*/ 80962 h 243813"/>
                <a:gd name="connsiteX7" fmla="*/ 307182 w 357188"/>
                <a:gd name="connsiteY7" fmla="*/ 38100 h 243813"/>
                <a:gd name="connsiteX8" fmla="*/ 278607 w 357188"/>
                <a:gd name="connsiteY8" fmla="*/ 4762 h 243813"/>
                <a:gd name="connsiteX9" fmla="*/ 307182 w 357188"/>
                <a:gd name="connsiteY9" fmla="*/ 0 h 243813"/>
                <a:gd name="connsiteX10" fmla="*/ 324634 w 357188"/>
                <a:gd name="connsiteY10" fmla="*/ 1819 h 243813"/>
                <a:gd name="connsiteX11" fmla="*/ 345282 w 357188"/>
                <a:gd name="connsiteY11" fmla="*/ 14287 h 243813"/>
                <a:gd name="connsiteX12" fmla="*/ 357188 w 357188"/>
                <a:gd name="connsiteY12" fmla="*/ 69056 h 243813"/>
                <a:gd name="connsiteX13" fmla="*/ 342900 w 357188"/>
                <a:gd name="connsiteY13" fmla="*/ 150018 h 243813"/>
                <a:gd name="connsiteX14" fmla="*/ 309563 w 357188"/>
                <a:gd name="connsiteY14" fmla="*/ 202406 h 243813"/>
                <a:gd name="connsiteX15" fmla="*/ 230982 w 357188"/>
                <a:gd name="connsiteY15" fmla="*/ 226218 h 243813"/>
                <a:gd name="connsiteX16" fmla="*/ 119063 w 357188"/>
                <a:gd name="connsiteY16" fmla="*/ 240506 h 243813"/>
                <a:gd name="connsiteX17" fmla="*/ 11907 w 357188"/>
                <a:gd name="connsiteY17" fmla="*/ 242887 h 243813"/>
                <a:gd name="connsiteX18" fmla="*/ 0 w 357188"/>
                <a:gd name="connsiteY18" fmla="*/ 223837 h 243813"/>
                <a:gd name="connsiteX0" fmla="*/ 0 w 361950"/>
                <a:gd name="connsiteY0" fmla="*/ 230980 h 243813"/>
                <a:gd name="connsiteX1" fmla="*/ 90487 w 361950"/>
                <a:gd name="connsiteY1" fmla="*/ 221456 h 243813"/>
                <a:gd name="connsiteX2" fmla="*/ 161925 w 361950"/>
                <a:gd name="connsiteY2" fmla="*/ 211931 h 243813"/>
                <a:gd name="connsiteX3" fmla="*/ 252412 w 361950"/>
                <a:gd name="connsiteY3" fmla="*/ 188118 h 243813"/>
                <a:gd name="connsiteX4" fmla="*/ 285750 w 361950"/>
                <a:gd name="connsiteY4" fmla="*/ 164306 h 243813"/>
                <a:gd name="connsiteX5" fmla="*/ 302419 w 361950"/>
                <a:gd name="connsiteY5" fmla="*/ 135731 h 243813"/>
                <a:gd name="connsiteX6" fmla="*/ 311944 w 361950"/>
                <a:gd name="connsiteY6" fmla="*/ 80962 h 243813"/>
                <a:gd name="connsiteX7" fmla="*/ 311944 w 361950"/>
                <a:gd name="connsiteY7" fmla="*/ 38100 h 243813"/>
                <a:gd name="connsiteX8" fmla="*/ 283369 w 361950"/>
                <a:gd name="connsiteY8" fmla="*/ 4762 h 243813"/>
                <a:gd name="connsiteX9" fmla="*/ 311944 w 361950"/>
                <a:gd name="connsiteY9" fmla="*/ 0 h 243813"/>
                <a:gd name="connsiteX10" fmla="*/ 329396 w 361950"/>
                <a:gd name="connsiteY10" fmla="*/ 1819 h 243813"/>
                <a:gd name="connsiteX11" fmla="*/ 350044 w 361950"/>
                <a:gd name="connsiteY11" fmla="*/ 14287 h 243813"/>
                <a:gd name="connsiteX12" fmla="*/ 361950 w 361950"/>
                <a:gd name="connsiteY12" fmla="*/ 69056 h 243813"/>
                <a:gd name="connsiteX13" fmla="*/ 347662 w 361950"/>
                <a:gd name="connsiteY13" fmla="*/ 150018 h 243813"/>
                <a:gd name="connsiteX14" fmla="*/ 314325 w 361950"/>
                <a:gd name="connsiteY14" fmla="*/ 202406 h 243813"/>
                <a:gd name="connsiteX15" fmla="*/ 235744 w 361950"/>
                <a:gd name="connsiteY15" fmla="*/ 226218 h 243813"/>
                <a:gd name="connsiteX16" fmla="*/ 123825 w 361950"/>
                <a:gd name="connsiteY16" fmla="*/ 240506 h 243813"/>
                <a:gd name="connsiteX17" fmla="*/ 16669 w 361950"/>
                <a:gd name="connsiteY17" fmla="*/ 242887 h 243813"/>
                <a:gd name="connsiteX18" fmla="*/ 0 w 361950"/>
                <a:gd name="connsiteY18" fmla="*/ 230980 h 243813"/>
                <a:gd name="connsiteX0" fmla="*/ 0 w 361950"/>
                <a:gd name="connsiteY0" fmla="*/ 230980 h 248321"/>
                <a:gd name="connsiteX1" fmla="*/ 90487 w 361950"/>
                <a:gd name="connsiteY1" fmla="*/ 221456 h 248321"/>
                <a:gd name="connsiteX2" fmla="*/ 161925 w 361950"/>
                <a:gd name="connsiteY2" fmla="*/ 211931 h 248321"/>
                <a:gd name="connsiteX3" fmla="*/ 252412 w 361950"/>
                <a:gd name="connsiteY3" fmla="*/ 188118 h 248321"/>
                <a:gd name="connsiteX4" fmla="*/ 285750 w 361950"/>
                <a:gd name="connsiteY4" fmla="*/ 164306 h 248321"/>
                <a:gd name="connsiteX5" fmla="*/ 302419 w 361950"/>
                <a:gd name="connsiteY5" fmla="*/ 135731 h 248321"/>
                <a:gd name="connsiteX6" fmla="*/ 311944 w 361950"/>
                <a:gd name="connsiteY6" fmla="*/ 80962 h 248321"/>
                <a:gd name="connsiteX7" fmla="*/ 311944 w 361950"/>
                <a:gd name="connsiteY7" fmla="*/ 38100 h 248321"/>
                <a:gd name="connsiteX8" fmla="*/ 283369 w 361950"/>
                <a:gd name="connsiteY8" fmla="*/ 4762 h 248321"/>
                <a:gd name="connsiteX9" fmla="*/ 311944 w 361950"/>
                <a:gd name="connsiteY9" fmla="*/ 0 h 248321"/>
                <a:gd name="connsiteX10" fmla="*/ 329396 w 361950"/>
                <a:gd name="connsiteY10" fmla="*/ 1819 h 248321"/>
                <a:gd name="connsiteX11" fmla="*/ 350044 w 361950"/>
                <a:gd name="connsiteY11" fmla="*/ 14287 h 248321"/>
                <a:gd name="connsiteX12" fmla="*/ 361950 w 361950"/>
                <a:gd name="connsiteY12" fmla="*/ 69056 h 248321"/>
                <a:gd name="connsiteX13" fmla="*/ 347662 w 361950"/>
                <a:gd name="connsiteY13" fmla="*/ 150018 h 248321"/>
                <a:gd name="connsiteX14" fmla="*/ 314325 w 361950"/>
                <a:gd name="connsiteY14" fmla="*/ 202406 h 248321"/>
                <a:gd name="connsiteX15" fmla="*/ 235744 w 361950"/>
                <a:gd name="connsiteY15" fmla="*/ 226218 h 248321"/>
                <a:gd name="connsiteX16" fmla="*/ 123825 w 361950"/>
                <a:gd name="connsiteY16" fmla="*/ 240506 h 248321"/>
                <a:gd name="connsiteX17" fmla="*/ 14287 w 361950"/>
                <a:gd name="connsiteY17" fmla="*/ 247650 h 248321"/>
                <a:gd name="connsiteX18" fmla="*/ 0 w 361950"/>
                <a:gd name="connsiteY18" fmla="*/ 230980 h 248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61950" h="248321">
                  <a:moveTo>
                    <a:pt x="0" y="230980"/>
                  </a:moveTo>
                  <a:lnTo>
                    <a:pt x="90487" y="221456"/>
                  </a:lnTo>
                  <a:lnTo>
                    <a:pt x="161925" y="211931"/>
                  </a:lnTo>
                  <a:lnTo>
                    <a:pt x="252412" y="188118"/>
                  </a:lnTo>
                  <a:lnTo>
                    <a:pt x="285750" y="164306"/>
                  </a:lnTo>
                  <a:lnTo>
                    <a:pt x="302419" y="135731"/>
                  </a:lnTo>
                  <a:lnTo>
                    <a:pt x="311944" y="80962"/>
                  </a:lnTo>
                  <a:lnTo>
                    <a:pt x="311944" y="38100"/>
                  </a:lnTo>
                  <a:lnTo>
                    <a:pt x="283369" y="4762"/>
                  </a:lnTo>
                  <a:lnTo>
                    <a:pt x="311944" y="0"/>
                  </a:lnTo>
                  <a:cubicBezTo>
                    <a:pt x="319349" y="3781"/>
                    <a:pt x="321991" y="-1962"/>
                    <a:pt x="329396" y="1819"/>
                  </a:cubicBezTo>
                  <a:lnTo>
                    <a:pt x="350044" y="14287"/>
                  </a:lnTo>
                  <a:lnTo>
                    <a:pt x="361950" y="69056"/>
                  </a:lnTo>
                  <a:lnTo>
                    <a:pt x="347662" y="150018"/>
                  </a:lnTo>
                  <a:lnTo>
                    <a:pt x="314325" y="202406"/>
                  </a:lnTo>
                  <a:lnTo>
                    <a:pt x="235744" y="226218"/>
                  </a:lnTo>
                  <a:lnTo>
                    <a:pt x="123825" y="240506"/>
                  </a:lnTo>
                  <a:cubicBezTo>
                    <a:pt x="101600" y="236537"/>
                    <a:pt x="36512" y="251619"/>
                    <a:pt x="14287" y="247650"/>
                  </a:cubicBezTo>
                  <a:lnTo>
                    <a:pt x="0" y="230980"/>
                  </a:lnTo>
                  <a:close/>
                </a:path>
              </a:pathLst>
            </a:custGeom>
            <a:gradFill flip="none" rotWithShape="1">
              <a:gsLst>
                <a:gs pos="91000">
                  <a:srgbClr val="0A1828"/>
                </a:gs>
                <a:gs pos="0">
                  <a:schemeClr val="tx2"/>
                </a:gs>
                <a:gs pos="78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2497933" y="2579988"/>
              <a:ext cx="680616" cy="437056"/>
            </a:xfrm>
            <a:custGeom>
              <a:avLst/>
              <a:gdLst>
                <a:gd name="connsiteX0" fmla="*/ 38100 w 750093"/>
                <a:gd name="connsiteY0" fmla="*/ 428625 h 428625"/>
                <a:gd name="connsiteX1" fmla="*/ 23812 w 750093"/>
                <a:gd name="connsiteY1" fmla="*/ 342900 h 428625"/>
                <a:gd name="connsiteX2" fmla="*/ 23812 w 750093"/>
                <a:gd name="connsiteY2" fmla="*/ 276225 h 428625"/>
                <a:gd name="connsiteX3" fmla="*/ 38100 w 750093"/>
                <a:gd name="connsiteY3" fmla="*/ 223837 h 428625"/>
                <a:gd name="connsiteX4" fmla="*/ 95250 w 750093"/>
                <a:gd name="connsiteY4" fmla="*/ 180975 h 428625"/>
                <a:gd name="connsiteX5" fmla="*/ 154781 w 750093"/>
                <a:gd name="connsiteY5" fmla="*/ 147637 h 428625"/>
                <a:gd name="connsiteX6" fmla="*/ 259556 w 750093"/>
                <a:gd name="connsiteY6" fmla="*/ 111919 h 428625"/>
                <a:gd name="connsiteX7" fmla="*/ 390525 w 750093"/>
                <a:gd name="connsiteY7" fmla="*/ 88106 h 428625"/>
                <a:gd name="connsiteX8" fmla="*/ 533400 w 750093"/>
                <a:gd name="connsiteY8" fmla="*/ 66675 h 428625"/>
                <a:gd name="connsiteX9" fmla="*/ 676275 w 750093"/>
                <a:gd name="connsiteY9" fmla="*/ 47625 h 428625"/>
                <a:gd name="connsiteX10" fmla="*/ 740568 w 750093"/>
                <a:gd name="connsiteY10" fmla="*/ 40481 h 428625"/>
                <a:gd name="connsiteX11" fmla="*/ 750093 w 750093"/>
                <a:gd name="connsiteY11" fmla="*/ 0 h 428625"/>
                <a:gd name="connsiteX12" fmla="*/ 604837 w 750093"/>
                <a:gd name="connsiteY12" fmla="*/ 21431 h 428625"/>
                <a:gd name="connsiteX13" fmla="*/ 457200 w 750093"/>
                <a:gd name="connsiteY13" fmla="*/ 40481 h 428625"/>
                <a:gd name="connsiteX14" fmla="*/ 304800 w 750093"/>
                <a:gd name="connsiteY14" fmla="*/ 61912 h 428625"/>
                <a:gd name="connsiteX15" fmla="*/ 180975 w 750093"/>
                <a:gd name="connsiteY15" fmla="*/ 88106 h 428625"/>
                <a:gd name="connsiteX16" fmla="*/ 85725 w 750093"/>
                <a:gd name="connsiteY16" fmla="*/ 135731 h 428625"/>
                <a:gd name="connsiteX17" fmla="*/ 28575 w 750093"/>
                <a:gd name="connsiteY17" fmla="*/ 190500 h 428625"/>
                <a:gd name="connsiteX18" fmla="*/ 0 w 750093"/>
                <a:gd name="connsiteY18" fmla="*/ 254794 h 428625"/>
                <a:gd name="connsiteX19" fmla="*/ 4762 w 750093"/>
                <a:gd name="connsiteY19" fmla="*/ 323850 h 428625"/>
                <a:gd name="connsiteX20" fmla="*/ 38100 w 750093"/>
                <a:gd name="connsiteY20" fmla="*/ 428625 h 428625"/>
                <a:gd name="connsiteX0" fmla="*/ 38100 w 750093"/>
                <a:gd name="connsiteY0" fmla="*/ 428625 h 481012"/>
                <a:gd name="connsiteX1" fmla="*/ 23812 w 750093"/>
                <a:gd name="connsiteY1" fmla="*/ 342900 h 481012"/>
                <a:gd name="connsiteX2" fmla="*/ 23812 w 750093"/>
                <a:gd name="connsiteY2" fmla="*/ 276225 h 481012"/>
                <a:gd name="connsiteX3" fmla="*/ 38100 w 750093"/>
                <a:gd name="connsiteY3" fmla="*/ 223837 h 481012"/>
                <a:gd name="connsiteX4" fmla="*/ 95250 w 750093"/>
                <a:gd name="connsiteY4" fmla="*/ 180975 h 481012"/>
                <a:gd name="connsiteX5" fmla="*/ 154781 w 750093"/>
                <a:gd name="connsiteY5" fmla="*/ 147637 h 481012"/>
                <a:gd name="connsiteX6" fmla="*/ 259556 w 750093"/>
                <a:gd name="connsiteY6" fmla="*/ 111919 h 481012"/>
                <a:gd name="connsiteX7" fmla="*/ 390525 w 750093"/>
                <a:gd name="connsiteY7" fmla="*/ 88106 h 481012"/>
                <a:gd name="connsiteX8" fmla="*/ 533400 w 750093"/>
                <a:gd name="connsiteY8" fmla="*/ 66675 h 481012"/>
                <a:gd name="connsiteX9" fmla="*/ 676275 w 750093"/>
                <a:gd name="connsiteY9" fmla="*/ 47625 h 481012"/>
                <a:gd name="connsiteX10" fmla="*/ 740568 w 750093"/>
                <a:gd name="connsiteY10" fmla="*/ 40481 h 481012"/>
                <a:gd name="connsiteX11" fmla="*/ 750093 w 750093"/>
                <a:gd name="connsiteY11" fmla="*/ 0 h 481012"/>
                <a:gd name="connsiteX12" fmla="*/ 604837 w 750093"/>
                <a:gd name="connsiteY12" fmla="*/ 21431 h 481012"/>
                <a:gd name="connsiteX13" fmla="*/ 457200 w 750093"/>
                <a:gd name="connsiteY13" fmla="*/ 40481 h 481012"/>
                <a:gd name="connsiteX14" fmla="*/ 304800 w 750093"/>
                <a:gd name="connsiteY14" fmla="*/ 61912 h 481012"/>
                <a:gd name="connsiteX15" fmla="*/ 180975 w 750093"/>
                <a:gd name="connsiteY15" fmla="*/ 88106 h 481012"/>
                <a:gd name="connsiteX16" fmla="*/ 85725 w 750093"/>
                <a:gd name="connsiteY16" fmla="*/ 135731 h 481012"/>
                <a:gd name="connsiteX17" fmla="*/ 28575 w 750093"/>
                <a:gd name="connsiteY17" fmla="*/ 190500 h 481012"/>
                <a:gd name="connsiteX18" fmla="*/ 0 w 750093"/>
                <a:gd name="connsiteY18" fmla="*/ 254794 h 481012"/>
                <a:gd name="connsiteX19" fmla="*/ 4762 w 750093"/>
                <a:gd name="connsiteY19" fmla="*/ 323850 h 481012"/>
                <a:gd name="connsiteX20" fmla="*/ 33337 w 750093"/>
                <a:gd name="connsiteY20" fmla="*/ 481012 h 481012"/>
                <a:gd name="connsiteX21" fmla="*/ 38100 w 750093"/>
                <a:gd name="connsiteY21" fmla="*/ 428625 h 481012"/>
                <a:gd name="connsiteX0" fmla="*/ 38100 w 750093"/>
                <a:gd name="connsiteY0" fmla="*/ 428625 h 481012"/>
                <a:gd name="connsiteX1" fmla="*/ 23812 w 750093"/>
                <a:gd name="connsiteY1" fmla="*/ 342900 h 481012"/>
                <a:gd name="connsiteX2" fmla="*/ 23812 w 750093"/>
                <a:gd name="connsiteY2" fmla="*/ 276225 h 481012"/>
                <a:gd name="connsiteX3" fmla="*/ 47625 w 750093"/>
                <a:gd name="connsiteY3" fmla="*/ 219074 h 481012"/>
                <a:gd name="connsiteX4" fmla="*/ 95250 w 750093"/>
                <a:gd name="connsiteY4" fmla="*/ 180975 h 481012"/>
                <a:gd name="connsiteX5" fmla="*/ 154781 w 750093"/>
                <a:gd name="connsiteY5" fmla="*/ 147637 h 481012"/>
                <a:gd name="connsiteX6" fmla="*/ 259556 w 750093"/>
                <a:gd name="connsiteY6" fmla="*/ 111919 h 481012"/>
                <a:gd name="connsiteX7" fmla="*/ 390525 w 750093"/>
                <a:gd name="connsiteY7" fmla="*/ 88106 h 481012"/>
                <a:gd name="connsiteX8" fmla="*/ 533400 w 750093"/>
                <a:gd name="connsiteY8" fmla="*/ 66675 h 481012"/>
                <a:gd name="connsiteX9" fmla="*/ 676275 w 750093"/>
                <a:gd name="connsiteY9" fmla="*/ 47625 h 481012"/>
                <a:gd name="connsiteX10" fmla="*/ 740568 w 750093"/>
                <a:gd name="connsiteY10" fmla="*/ 40481 h 481012"/>
                <a:gd name="connsiteX11" fmla="*/ 750093 w 750093"/>
                <a:gd name="connsiteY11" fmla="*/ 0 h 481012"/>
                <a:gd name="connsiteX12" fmla="*/ 604837 w 750093"/>
                <a:gd name="connsiteY12" fmla="*/ 21431 h 481012"/>
                <a:gd name="connsiteX13" fmla="*/ 457200 w 750093"/>
                <a:gd name="connsiteY13" fmla="*/ 40481 h 481012"/>
                <a:gd name="connsiteX14" fmla="*/ 304800 w 750093"/>
                <a:gd name="connsiteY14" fmla="*/ 61912 h 481012"/>
                <a:gd name="connsiteX15" fmla="*/ 180975 w 750093"/>
                <a:gd name="connsiteY15" fmla="*/ 88106 h 481012"/>
                <a:gd name="connsiteX16" fmla="*/ 85725 w 750093"/>
                <a:gd name="connsiteY16" fmla="*/ 135731 h 481012"/>
                <a:gd name="connsiteX17" fmla="*/ 28575 w 750093"/>
                <a:gd name="connsiteY17" fmla="*/ 190500 h 481012"/>
                <a:gd name="connsiteX18" fmla="*/ 0 w 750093"/>
                <a:gd name="connsiteY18" fmla="*/ 254794 h 481012"/>
                <a:gd name="connsiteX19" fmla="*/ 4762 w 750093"/>
                <a:gd name="connsiteY19" fmla="*/ 323850 h 481012"/>
                <a:gd name="connsiteX20" fmla="*/ 33337 w 750093"/>
                <a:gd name="connsiteY20" fmla="*/ 481012 h 481012"/>
                <a:gd name="connsiteX21" fmla="*/ 38100 w 750093"/>
                <a:gd name="connsiteY21" fmla="*/ 428625 h 481012"/>
                <a:gd name="connsiteX0" fmla="*/ 38100 w 753204"/>
                <a:gd name="connsiteY0" fmla="*/ 429006 h 481393"/>
                <a:gd name="connsiteX1" fmla="*/ 23812 w 753204"/>
                <a:gd name="connsiteY1" fmla="*/ 343281 h 481393"/>
                <a:gd name="connsiteX2" fmla="*/ 23812 w 753204"/>
                <a:gd name="connsiteY2" fmla="*/ 276606 h 481393"/>
                <a:gd name="connsiteX3" fmla="*/ 47625 w 753204"/>
                <a:gd name="connsiteY3" fmla="*/ 219455 h 481393"/>
                <a:gd name="connsiteX4" fmla="*/ 95250 w 753204"/>
                <a:gd name="connsiteY4" fmla="*/ 181356 h 481393"/>
                <a:gd name="connsiteX5" fmla="*/ 154781 w 753204"/>
                <a:gd name="connsiteY5" fmla="*/ 148018 h 481393"/>
                <a:gd name="connsiteX6" fmla="*/ 259556 w 753204"/>
                <a:gd name="connsiteY6" fmla="*/ 112300 h 481393"/>
                <a:gd name="connsiteX7" fmla="*/ 390525 w 753204"/>
                <a:gd name="connsiteY7" fmla="*/ 88487 h 481393"/>
                <a:gd name="connsiteX8" fmla="*/ 533400 w 753204"/>
                <a:gd name="connsiteY8" fmla="*/ 67056 h 481393"/>
                <a:gd name="connsiteX9" fmla="*/ 676275 w 753204"/>
                <a:gd name="connsiteY9" fmla="*/ 48006 h 481393"/>
                <a:gd name="connsiteX10" fmla="*/ 700087 w 753204"/>
                <a:gd name="connsiteY10" fmla="*/ 40862 h 481393"/>
                <a:gd name="connsiteX11" fmla="*/ 750093 w 753204"/>
                <a:gd name="connsiteY11" fmla="*/ 381 h 481393"/>
                <a:gd name="connsiteX12" fmla="*/ 604837 w 753204"/>
                <a:gd name="connsiteY12" fmla="*/ 21812 h 481393"/>
                <a:gd name="connsiteX13" fmla="*/ 457200 w 753204"/>
                <a:gd name="connsiteY13" fmla="*/ 40862 h 481393"/>
                <a:gd name="connsiteX14" fmla="*/ 304800 w 753204"/>
                <a:gd name="connsiteY14" fmla="*/ 62293 h 481393"/>
                <a:gd name="connsiteX15" fmla="*/ 180975 w 753204"/>
                <a:gd name="connsiteY15" fmla="*/ 88487 h 481393"/>
                <a:gd name="connsiteX16" fmla="*/ 85725 w 753204"/>
                <a:gd name="connsiteY16" fmla="*/ 136112 h 481393"/>
                <a:gd name="connsiteX17" fmla="*/ 28575 w 753204"/>
                <a:gd name="connsiteY17" fmla="*/ 190881 h 481393"/>
                <a:gd name="connsiteX18" fmla="*/ 0 w 753204"/>
                <a:gd name="connsiteY18" fmla="*/ 255175 h 481393"/>
                <a:gd name="connsiteX19" fmla="*/ 4762 w 753204"/>
                <a:gd name="connsiteY19" fmla="*/ 324231 h 481393"/>
                <a:gd name="connsiteX20" fmla="*/ 33337 w 753204"/>
                <a:gd name="connsiteY20" fmla="*/ 481393 h 481393"/>
                <a:gd name="connsiteX21" fmla="*/ 38100 w 753204"/>
                <a:gd name="connsiteY21" fmla="*/ 429006 h 481393"/>
                <a:gd name="connsiteX0" fmla="*/ 38100 w 721452"/>
                <a:gd name="connsiteY0" fmla="*/ 422012 h 474399"/>
                <a:gd name="connsiteX1" fmla="*/ 23812 w 721452"/>
                <a:gd name="connsiteY1" fmla="*/ 336287 h 474399"/>
                <a:gd name="connsiteX2" fmla="*/ 23812 w 721452"/>
                <a:gd name="connsiteY2" fmla="*/ 269612 h 474399"/>
                <a:gd name="connsiteX3" fmla="*/ 47625 w 721452"/>
                <a:gd name="connsiteY3" fmla="*/ 212461 h 474399"/>
                <a:gd name="connsiteX4" fmla="*/ 95250 w 721452"/>
                <a:gd name="connsiteY4" fmla="*/ 174362 h 474399"/>
                <a:gd name="connsiteX5" fmla="*/ 154781 w 721452"/>
                <a:gd name="connsiteY5" fmla="*/ 141024 h 474399"/>
                <a:gd name="connsiteX6" fmla="*/ 259556 w 721452"/>
                <a:gd name="connsiteY6" fmla="*/ 105306 h 474399"/>
                <a:gd name="connsiteX7" fmla="*/ 390525 w 721452"/>
                <a:gd name="connsiteY7" fmla="*/ 81493 h 474399"/>
                <a:gd name="connsiteX8" fmla="*/ 533400 w 721452"/>
                <a:gd name="connsiteY8" fmla="*/ 60062 h 474399"/>
                <a:gd name="connsiteX9" fmla="*/ 676275 w 721452"/>
                <a:gd name="connsiteY9" fmla="*/ 41012 h 474399"/>
                <a:gd name="connsiteX10" fmla="*/ 700087 w 721452"/>
                <a:gd name="connsiteY10" fmla="*/ 33868 h 474399"/>
                <a:gd name="connsiteX11" fmla="*/ 714374 w 721452"/>
                <a:gd name="connsiteY11" fmla="*/ 530 h 474399"/>
                <a:gd name="connsiteX12" fmla="*/ 604837 w 721452"/>
                <a:gd name="connsiteY12" fmla="*/ 14818 h 474399"/>
                <a:gd name="connsiteX13" fmla="*/ 457200 w 721452"/>
                <a:gd name="connsiteY13" fmla="*/ 33868 h 474399"/>
                <a:gd name="connsiteX14" fmla="*/ 304800 w 721452"/>
                <a:gd name="connsiteY14" fmla="*/ 55299 h 474399"/>
                <a:gd name="connsiteX15" fmla="*/ 180975 w 721452"/>
                <a:gd name="connsiteY15" fmla="*/ 81493 h 474399"/>
                <a:gd name="connsiteX16" fmla="*/ 85725 w 721452"/>
                <a:gd name="connsiteY16" fmla="*/ 129118 h 474399"/>
                <a:gd name="connsiteX17" fmla="*/ 28575 w 721452"/>
                <a:gd name="connsiteY17" fmla="*/ 183887 h 474399"/>
                <a:gd name="connsiteX18" fmla="*/ 0 w 721452"/>
                <a:gd name="connsiteY18" fmla="*/ 248181 h 474399"/>
                <a:gd name="connsiteX19" fmla="*/ 4762 w 721452"/>
                <a:gd name="connsiteY19" fmla="*/ 317237 h 474399"/>
                <a:gd name="connsiteX20" fmla="*/ 33337 w 721452"/>
                <a:gd name="connsiteY20" fmla="*/ 474399 h 474399"/>
                <a:gd name="connsiteX21" fmla="*/ 38100 w 721452"/>
                <a:gd name="connsiteY21" fmla="*/ 422012 h 474399"/>
                <a:gd name="connsiteX0" fmla="*/ 38100 w 714889"/>
                <a:gd name="connsiteY0" fmla="*/ 424328 h 476715"/>
                <a:gd name="connsiteX1" fmla="*/ 23812 w 714889"/>
                <a:gd name="connsiteY1" fmla="*/ 338603 h 476715"/>
                <a:gd name="connsiteX2" fmla="*/ 23812 w 714889"/>
                <a:gd name="connsiteY2" fmla="*/ 271928 h 476715"/>
                <a:gd name="connsiteX3" fmla="*/ 47625 w 714889"/>
                <a:gd name="connsiteY3" fmla="*/ 214777 h 476715"/>
                <a:gd name="connsiteX4" fmla="*/ 95250 w 714889"/>
                <a:gd name="connsiteY4" fmla="*/ 176678 h 476715"/>
                <a:gd name="connsiteX5" fmla="*/ 154781 w 714889"/>
                <a:gd name="connsiteY5" fmla="*/ 143340 h 476715"/>
                <a:gd name="connsiteX6" fmla="*/ 259556 w 714889"/>
                <a:gd name="connsiteY6" fmla="*/ 107622 h 476715"/>
                <a:gd name="connsiteX7" fmla="*/ 390525 w 714889"/>
                <a:gd name="connsiteY7" fmla="*/ 83809 h 476715"/>
                <a:gd name="connsiteX8" fmla="*/ 533400 w 714889"/>
                <a:gd name="connsiteY8" fmla="*/ 62378 h 476715"/>
                <a:gd name="connsiteX9" fmla="*/ 676275 w 714889"/>
                <a:gd name="connsiteY9" fmla="*/ 43328 h 476715"/>
                <a:gd name="connsiteX10" fmla="*/ 700087 w 714889"/>
                <a:gd name="connsiteY10" fmla="*/ 36184 h 476715"/>
                <a:gd name="connsiteX11" fmla="*/ 704849 w 714889"/>
                <a:gd name="connsiteY11" fmla="*/ 465 h 476715"/>
                <a:gd name="connsiteX12" fmla="*/ 604837 w 714889"/>
                <a:gd name="connsiteY12" fmla="*/ 17134 h 476715"/>
                <a:gd name="connsiteX13" fmla="*/ 457200 w 714889"/>
                <a:gd name="connsiteY13" fmla="*/ 36184 h 476715"/>
                <a:gd name="connsiteX14" fmla="*/ 304800 w 714889"/>
                <a:gd name="connsiteY14" fmla="*/ 57615 h 476715"/>
                <a:gd name="connsiteX15" fmla="*/ 180975 w 714889"/>
                <a:gd name="connsiteY15" fmla="*/ 83809 h 476715"/>
                <a:gd name="connsiteX16" fmla="*/ 85725 w 714889"/>
                <a:gd name="connsiteY16" fmla="*/ 131434 h 476715"/>
                <a:gd name="connsiteX17" fmla="*/ 28575 w 714889"/>
                <a:gd name="connsiteY17" fmla="*/ 186203 h 476715"/>
                <a:gd name="connsiteX18" fmla="*/ 0 w 714889"/>
                <a:gd name="connsiteY18" fmla="*/ 250497 h 476715"/>
                <a:gd name="connsiteX19" fmla="*/ 4762 w 714889"/>
                <a:gd name="connsiteY19" fmla="*/ 319553 h 476715"/>
                <a:gd name="connsiteX20" fmla="*/ 33337 w 714889"/>
                <a:gd name="connsiteY20" fmla="*/ 476715 h 476715"/>
                <a:gd name="connsiteX21" fmla="*/ 38100 w 714889"/>
                <a:gd name="connsiteY21" fmla="*/ 424328 h 476715"/>
                <a:gd name="connsiteX0" fmla="*/ 38100 w 708082"/>
                <a:gd name="connsiteY0" fmla="*/ 428834 h 481221"/>
                <a:gd name="connsiteX1" fmla="*/ 23812 w 708082"/>
                <a:gd name="connsiteY1" fmla="*/ 343109 h 481221"/>
                <a:gd name="connsiteX2" fmla="*/ 23812 w 708082"/>
                <a:gd name="connsiteY2" fmla="*/ 276434 h 481221"/>
                <a:gd name="connsiteX3" fmla="*/ 47625 w 708082"/>
                <a:gd name="connsiteY3" fmla="*/ 219283 h 481221"/>
                <a:gd name="connsiteX4" fmla="*/ 95250 w 708082"/>
                <a:gd name="connsiteY4" fmla="*/ 181184 h 481221"/>
                <a:gd name="connsiteX5" fmla="*/ 154781 w 708082"/>
                <a:gd name="connsiteY5" fmla="*/ 147846 h 481221"/>
                <a:gd name="connsiteX6" fmla="*/ 259556 w 708082"/>
                <a:gd name="connsiteY6" fmla="*/ 112128 h 481221"/>
                <a:gd name="connsiteX7" fmla="*/ 390525 w 708082"/>
                <a:gd name="connsiteY7" fmla="*/ 88315 h 481221"/>
                <a:gd name="connsiteX8" fmla="*/ 533400 w 708082"/>
                <a:gd name="connsiteY8" fmla="*/ 66884 h 481221"/>
                <a:gd name="connsiteX9" fmla="*/ 676275 w 708082"/>
                <a:gd name="connsiteY9" fmla="*/ 47834 h 481221"/>
                <a:gd name="connsiteX10" fmla="*/ 700087 w 708082"/>
                <a:gd name="connsiteY10" fmla="*/ 40690 h 481221"/>
                <a:gd name="connsiteX11" fmla="*/ 704849 w 708082"/>
                <a:gd name="connsiteY11" fmla="*/ 4971 h 481221"/>
                <a:gd name="connsiteX12" fmla="*/ 604837 w 708082"/>
                <a:gd name="connsiteY12" fmla="*/ 21640 h 481221"/>
                <a:gd name="connsiteX13" fmla="*/ 457200 w 708082"/>
                <a:gd name="connsiteY13" fmla="*/ 40690 h 481221"/>
                <a:gd name="connsiteX14" fmla="*/ 304800 w 708082"/>
                <a:gd name="connsiteY14" fmla="*/ 62121 h 481221"/>
                <a:gd name="connsiteX15" fmla="*/ 180975 w 708082"/>
                <a:gd name="connsiteY15" fmla="*/ 88315 h 481221"/>
                <a:gd name="connsiteX16" fmla="*/ 85725 w 708082"/>
                <a:gd name="connsiteY16" fmla="*/ 135940 h 481221"/>
                <a:gd name="connsiteX17" fmla="*/ 28575 w 708082"/>
                <a:gd name="connsiteY17" fmla="*/ 190709 h 481221"/>
                <a:gd name="connsiteX18" fmla="*/ 0 w 708082"/>
                <a:gd name="connsiteY18" fmla="*/ 255003 h 481221"/>
                <a:gd name="connsiteX19" fmla="*/ 4762 w 708082"/>
                <a:gd name="connsiteY19" fmla="*/ 324059 h 481221"/>
                <a:gd name="connsiteX20" fmla="*/ 33337 w 708082"/>
                <a:gd name="connsiteY20" fmla="*/ 481221 h 481221"/>
                <a:gd name="connsiteX21" fmla="*/ 38100 w 708082"/>
                <a:gd name="connsiteY21" fmla="*/ 428834 h 481221"/>
                <a:gd name="connsiteX0" fmla="*/ 38100 w 714672"/>
                <a:gd name="connsiteY0" fmla="*/ 423917 h 476304"/>
                <a:gd name="connsiteX1" fmla="*/ 23812 w 714672"/>
                <a:gd name="connsiteY1" fmla="*/ 338192 h 476304"/>
                <a:gd name="connsiteX2" fmla="*/ 23812 w 714672"/>
                <a:gd name="connsiteY2" fmla="*/ 271517 h 476304"/>
                <a:gd name="connsiteX3" fmla="*/ 47625 w 714672"/>
                <a:gd name="connsiteY3" fmla="*/ 214366 h 476304"/>
                <a:gd name="connsiteX4" fmla="*/ 95250 w 714672"/>
                <a:gd name="connsiteY4" fmla="*/ 176267 h 476304"/>
                <a:gd name="connsiteX5" fmla="*/ 154781 w 714672"/>
                <a:gd name="connsiteY5" fmla="*/ 142929 h 476304"/>
                <a:gd name="connsiteX6" fmla="*/ 259556 w 714672"/>
                <a:gd name="connsiteY6" fmla="*/ 107211 h 476304"/>
                <a:gd name="connsiteX7" fmla="*/ 390525 w 714672"/>
                <a:gd name="connsiteY7" fmla="*/ 83398 h 476304"/>
                <a:gd name="connsiteX8" fmla="*/ 533400 w 714672"/>
                <a:gd name="connsiteY8" fmla="*/ 61967 h 476304"/>
                <a:gd name="connsiteX9" fmla="*/ 676275 w 714672"/>
                <a:gd name="connsiteY9" fmla="*/ 42917 h 476304"/>
                <a:gd name="connsiteX10" fmla="*/ 700087 w 714672"/>
                <a:gd name="connsiteY10" fmla="*/ 35773 h 476304"/>
                <a:gd name="connsiteX11" fmla="*/ 704849 w 714672"/>
                <a:gd name="connsiteY11" fmla="*/ 54 h 476304"/>
                <a:gd name="connsiteX12" fmla="*/ 604837 w 714672"/>
                <a:gd name="connsiteY12" fmla="*/ 16723 h 476304"/>
                <a:gd name="connsiteX13" fmla="*/ 457200 w 714672"/>
                <a:gd name="connsiteY13" fmla="*/ 35773 h 476304"/>
                <a:gd name="connsiteX14" fmla="*/ 304800 w 714672"/>
                <a:gd name="connsiteY14" fmla="*/ 57204 h 476304"/>
                <a:gd name="connsiteX15" fmla="*/ 180975 w 714672"/>
                <a:gd name="connsiteY15" fmla="*/ 83398 h 476304"/>
                <a:gd name="connsiteX16" fmla="*/ 85725 w 714672"/>
                <a:gd name="connsiteY16" fmla="*/ 131023 h 476304"/>
                <a:gd name="connsiteX17" fmla="*/ 28575 w 714672"/>
                <a:gd name="connsiteY17" fmla="*/ 185792 h 476304"/>
                <a:gd name="connsiteX18" fmla="*/ 0 w 714672"/>
                <a:gd name="connsiteY18" fmla="*/ 250086 h 476304"/>
                <a:gd name="connsiteX19" fmla="*/ 4762 w 714672"/>
                <a:gd name="connsiteY19" fmla="*/ 319142 h 476304"/>
                <a:gd name="connsiteX20" fmla="*/ 33337 w 714672"/>
                <a:gd name="connsiteY20" fmla="*/ 476304 h 476304"/>
                <a:gd name="connsiteX21" fmla="*/ 38100 w 714672"/>
                <a:gd name="connsiteY21" fmla="*/ 423917 h 476304"/>
                <a:gd name="connsiteX0" fmla="*/ 38100 w 710072"/>
                <a:gd name="connsiteY0" fmla="*/ 423917 h 476304"/>
                <a:gd name="connsiteX1" fmla="*/ 23812 w 710072"/>
                <a:gd name="connsiteY1" fmla="*/ 338192 h 476304"/>
                <a:gd name="connsiteX2" fmla="*/ 23812 w 710072"/>
                <a:gd name="connsiteY2" fmla="*/ 271517 h 476304"/>
                <a:gd name="connsiteX3" fmla="*/ 47625 w 710072"/>
                <a:gd name="connsiteY3" fmla="*/ 214366 h 476304"/>
                <a:gd name="connsiteX4" fmla="*/ 95250 w 710072"/>
                <a:gd name="connsiteY4" fmla="*/ 176267 h 476304"/>
                <a:gd name="connsiteX5" fmla="*/ 154781 w 710072"/>
                <a:gd name="connsiteY5" fmla="*/ 142929 h 476304"/>
                <a:gd name="connsiteX6" fmla="*/ 259556 w 710072"/>
                <a:gd name="connsiteY6" fmla="*/ 107211 h 476304"/>
                <a:gd name="connsiteX7" fmla="*/ 390525 w 710072"/>
                <a:gd name="connsiteY7" fmla="*/ 83398 h 476304"/>
                <a:gd name="connsiteX8" fmla="*/ 533400 w 710072"/>
                <a:gd name="connsiteY8" fmla="*/ 61967 h 476304"/>
                <a:gd name="connsiteX9" fmla="*/ 676275 w 710072"/>
                <a:gd name="connsiteY9" fmla="*/ 42917 h 476304"/>
                <a:gd name="connsiteX10" fmla="*/ 700087 w 710072"/>
                <a:gd name="connsiteY10" fmla="*/ 35773 h 476304"/>
                <a:gd name="connsiteX11" fmla="*/ 704849 w 710072"/>
                <a:gd name="connsiteY11" fmla="*/ 54 h 476304"/>
                <a:gd name="connsiteX12" fmla="*/ 604837 w 710072"/>
                <a:gd name="connsiteY12" fmla="*/ 16723 h 476304"/>
                <a:gd name="connsiteX13" fmla="*/ 457200 w 710072"/>
                <a:gd name="connsiteY13" fmla="*/ 35773 h 476304"/>
                <a:gd name="connsiteX14" fmla="*/ 304800 w 710072"/>
                <a:gd name="connsiteY14" fmla="*/ 57204 h 476304"/>
                <a:gd name="connsiteX15" fmla="*/ 180975 w 710072"/>
                <a:gd name="connsiteY15" fmla="*/ 83398 h 476304"/>
                <a:gd name="connsiteX16" fmla="*/ 85725 w 710072"/>
                <a:gd name="connsiteY16" fmla="*/ 131023 h 476304"/>
                <a:gd name="connsiteX17" fmla="*/ 28575 w 710072"/>
                <a:gd name="connsiteY17" fmla="*/ 185792 h 476304"/>
                <a:gd name="connsiteX18" fmla="*/ 0 w 710072"/>
                <a:gd name="connsiteY18" fmla="*/ 250086 h 476304"/>
                <a:gd name="connsiteX19" fmla="*/ 4762 w 710072"/>
                <a:gd name="connsiteY19" fmla="*/ 319142 h 476304"/>
                <a:gd name="connsiteX20" fmla="*/ 33337 w 710072"/>
                <a:gd name="connsiteY20" fmla="*/ 476304 h 476304"/>
                <a:gd name="connsiteX21" fmla="*/ 38100 w 710072"/>
                <a:gd name="connsiteY21" fmla="*/ 423917 h 476304"/>
                <a:gd name="connsiteX0" fmla="*/ 38100 w 710072"/>
                <a:gd name="connsiteY0" fmla="*/ 423917 h 476304"/>
                <a:gd name="connsiteX1" fmla="*/ 23812 w 710072"/>
                <a:gd name="connsiteY1" fmla="*/ 338192 h 476304"/>
                <a:gd name="connsiteX2" fmla="*/ 23812 w 710072"/>
                <a:gd name="connsiteY2" fmla="*/ 271517 h 476304"/>
                <a:gd name="connsiteX3" fmla="*/ 47625 w 710072"/>
                <a:gd name="connsiteY3" fmla="*/ 214366 h 476304"/>
                <a:gd name="connsiteX4" fmla="*/ 95250 w 710072"/>
                <a:gd name="connsiteY4" fmla="*/ 176267 h 476304"/>
                <a:gd name="connsiteX5" fmla="*/ 154781 w 710072"/>
                <a:gd name="connsiteY5" fmla="*/ 142929 h 476304"/>
                <a:gd name="connsiteX6" fmla="*/ 259556 w 710072"/>
                <a:gd name="connsiteY6" fmla="*/ 107211 h 476304"/>
                <a:gd name="connsiteX7" fmla="*/ 390525 w 710072"/>
                <a:gd name="connsiteY7" fmla="*/ 83398 h 476304"/>
                <a:gd name="connsiteX8" fmla="*/ 533400 w 710072"/>
                <a:gd name="connsiteY8" fmla="*/ 61967 h 476304"/>
                <a:gd name="connsiteX9" fmla="*/ 623887 w 710072"/>
                <a:gd name="connsiteY9" fmla="*/ 50061 h 476304"/>
                <a:gd name="connsiteX10" fmla="*/ 700087 w 710072"/>
                <a:gd name="connsiteY10" fmla="*/ 35773 h 476304"/>
                <a:gd name="connsiteX11" fmla="*/ 704849 w 710072"/>
                <a:gd name="connsiteY11" fmla="*/ 54 h 476304"/>
                <a:gd name="connsiteX12" fmla="*/ 604837 w 710072"/>
                <a:gd name="connsiteY12" fmla="*/ 16723 h 476304"/>
                <a:gd name="connsiteX13" fmla="*/ 457200 w 710072"/>
                <a:gd name="connsiteY13" fmla="*/ 35773 h 476304"/>
                <a:gd name="connsiteX14" fmla="*/ 304800 w 710072"/>
                <a:gd name="connsiteY14" fmla="*/ 57204 h 476304"/>
                <a:gd name="connsiteX15" fmla="*/ 180975 w 710072"/>
                <a:gd name="connsiteY15" fmla="*/ 83398 h 476304"/>
                <a:gd name="connsiteX16" fmla="*/ 85725 w 710072"/>
                <a:gd name="connsiteY16" fmla="*/ 131023 h 476304"/>
                <a:gd name="connsiteX17" fmla="*/ 28575 w 710072"/>
                <a:gd name="connsiteY17" fmla="*/ 185792 h 476304"/>
                <a:gd name="connsiteX18" fmla="*/ 0 w 710072"/>
                <a:gd name="connsiteY18" fmla="*/ 250086 h 476304"/>
                <a:gd name="connsiteX19" fmla="*/ 4762 w 710072"/>
                <a:gd name="connsiteY19" fmla="*/ 319142 h 476304"/>
                <a:gd name="connsiteX20" fmla="*/ 33337 w 710072"/>
                <a:gd name="connsiteY20" fmla="*/ 476304 h 476304"/>
                <a:gd name="connsiteX21" fmla="*/ 38100 w 710072"/>
                <a:gd name="connsiteY21" fmla="*/ 423917 h 476304"/>
                <a:gd name="connsiteX0" fmla="*/ 38100 w 711223"/>
                <a:gd name="connsiteY0" fmla="*/ 424328 h 476715"/>
                <a:gd name="connsiteX1" fmla="*/ 23812 w 711223"/>
                <a:gd name="connsiteY1" fmla="*/ 338603 h 476715"/>
                <a:gd name="connsiteX2" fmla="*/ 23812 w 711223"/>
                <a:gd name="connsiteY2" fmla="*/ 271928 h 476715"/>
                <a:gd name="connsiteX3" fmla="*/ 47625 w 711223"/>
                <a:gd name="connsiteY3" fmla="*/ 214777 h 476715"/>
                <a:gd name="connsiteX4" fmla="*/ 95250 w 711223"/>
                <a:gd name="connsiteY4" fmla="*/ 176678 h 476715"/>
                <a:gd name="connsiteX5" fmla="*/ 154781 w 711223"/>
                <a:gd name="connsiteY5" fmla="*/ 143340 h 476715"/>
                <a:gd name="connsiteX6" fmla="*/ 259556 w 711223"/>
                <a:gd name="connsiteY6" fmla="*/ 107622 h 476715"/>
                <a:gd name="connsiteX7" fmla="*/ 390525 w 711223"/>
                <a:gd name="connsiteY7" fmla="*/ 83809 h 476715"/>
                <a:gd name="connsiteX8" fmla="*/ 533400 w 711223"/>
                <a:gd name="connsiteY8" fmla="*/ 62378 h 476715"/>
                <a:gd name="connsiteX9" fmla="*/ 623887 w 711223"/>
                <a:gd name="connsiteY9" fmla="*/ 50472 h 476715"/>
                <a:gd name="connsiteX10" fmla="*/ 690562 w 711223"/>
                <a:gd name="connsiteY10" fmla="*/ 36184 h 476715"/>
                <a:gd name="connsiteX11" fmla="*/ 704849 w 711223"/>
                <a:gd name="connsiteY11" fmla="*/ 465 h 476715"/>
                <a:gd name="connsiteX12" fmla="*/ 604837 w 711223"/>
                <a:gd name="connsiteY12" fmla="*/ 17134 h 476715"/>
                <a:gd name="connsiteX13" fmla="*/ 457200 w 711223"/>
                <a:gd name="connsiteY13" fmla="*/ 36184 h 476715"/>
                <a:gd name="connsiteX14" fmla="*/ 304800 w 711223"/>
                <a:gd name="connsiteY14" fmla="*/ 57615 h 476715"/>
                <a:gd name="connsiteX15" fmla="*/ 180975 w 711223"/>
                <a:gd name="connsiteY15" fmla="*/ 83809 h 476715"/>
                <a:gd name="connsiteX16" fmla="*/ 85725 w 711223"/>
                <a:gd name="connsiteY16" fmla="*/ 131434 h 476715"/>
                <a:gd name="connsiteX17" fmla="*/ 28575 w 711223"/>
                <a:gd name="connsiteY17" fmla="*/ 186203 h 476715"/>
                <a:gd name="connsiteX18" fmla="*/ 0 w 711223"/>
                <a:gd name="connsiteY18" fmla="*/ 250497 h 476715"/>
                <a:gd name="connsiteX19" fmla="*/ 4762 w 711223"/>
                <a:gd name="connsiteY19" fmla="*/ 319553 h 476715"/>
                <a:gd name="connsiteX20" fmla="*/ 33337 w 711223"/>
                <a:gd name="connsiteY20" fmla="*/ 476715 h 476715"/>
                <a:gd name="connsiteX21" fmla="*/ 38100 w 711223"/>
                <a:gd name="connsiteY21" fmla="*/ 424328 h 476715"/>
                <a:gd name="connsiteX0" fmla="*/ 38100 w 703377"/>
                <a:gd name="connsiteY0" fmla="*/ 417449 h 469836"/>
                <a:gd name="connsiteX1" fmla="*/ 23812 w 703377"/>
                <a:gd name="connsiteY1" fmla="*/ 331724 h 469836"/>
                <a:gd name="connsiteX2" fmla="*/ 23812 w 703377"/>
                <a:gd name="connsiteY2" fmla="*/ 265049 h 469836"/>
                <a:gd name="connsiteX3" fmla="*/ 47625 w 703377"/>
                <a:gd name="connsiteY3" fmla="*/ 207898 h 469836"/>
                <a:gd name="connsiteX4" fmla="*/ 95250 w 703377"/>
                <a:gd name="connsiteY4" fmla="*/ 169799 h 469836"/>
                <a:gd name="connsiteX5" fmla="*/ 154781 w 703377"/>
                <a:gd name="connsiteY5" fmla="*/ 136461 h 469836"/>
                <a:gd name="connsiteX6" fmla="*/ 259556 w 703377"/>
                <a:gd name="connsiteY6" fmla="*/ 100743 h 469836"/>
                <a:gd name="connsiteX7" fmla="*/ 390525 w 703377"/>
                <a:gd name="connsiteY7" fmla="*/ 76930 h 469836"/>
                <a:gd name="connsiteX8" fmla="*/ 533400 w 703377"/>
                <a:gd name="connsiteY8" fmla="*/ 55499 h 469836"/>
                <a:gd name="connsiteX9" fmla="*/ 623887 w 703377"/>
                <a:gd name="connsiteY9" fmla="*/ 43593 h 469836"/>
                <a:gd name="connsiteX10" fmla="*/ 690562 w 703377"/>
                <a:gd name="connsiteY10" fmla="*/ 29305 h 469836"/>
                <a:gd name="connsiteX11" fmla="*/ 692942 w 703377"/>
                <a:gd name="connsiteY11" fmla="*/ 730 h 469836"/>
                <a:gd name="connsiteX12" fmla="*/ 604837 w 703377"/>
                <a:gd name="connsiteY12" fmla="*/ 10255 h 469836"/>
                <a:gd name="connsiteX13" fmla="*/ 457200 w 703377"/>
                <a:gd name="connsiteY13" fmla="*/ 29305 h 469836"/>
                <a:gd name="connsiteX14" fmla="*/ 304800 w 703377"/>
                <a:gd name="connsiteY14" fmla="*/ 50736 h 469836"/>
                <a:gd name="connsiteX15" fmla="*/ 180975 w 703377"/>
                <a:gd name="connsiteY15" fmla="*/ 76930 h 469836"/>
                <a:gd name="connsiteX16" fmla="*/ 85725 w 703377"/>
                <a:gd name="connsiteY16" fmla="*/ 124555 h 469836"/>
                <a:gd name="connsiteX17" fmla="*/ 28575 w 703377"/>
                <a:gd name="connsiteY17" fmla="*/ 179324 h 469836"/>
                <a:gd name="connsiteX18" fmla="*/ 0 w 703377"/>
                <a:gd name="connsiteY18" fmla="*/ 243618 h 469836"/>
                <a:gd name="connsiteX19" fmla="*/ 4762 w 703377"/>
                <a:gd name="connsiteY19" fmla="*/ 312674 h 469836"/>
                <a:gd name="connsiteX20" fmla="*/ 33337 w 703377"/>
                <a:gd name="connsiteY20" fmla="*/ 469836 h 469836"/>
                <a:gd name="connsiteX21" fmla="*/ 38100 w 703377"/>
                <a:gd name="connsiteY21" fmla="*/ 417449 h 469836"/>
                <a:gd name="connsiteX0" fmla="*/ 38100 w 698061"/>
                <a:gd name="connsiteY0" fmla="*/ 421928 h 474315"/>
                <a:gd name="connsiteX1" fmla="*/ 23812 w 698061"/>
                <a:gd name="connsiteY1" fmla="*/ 336203 h 474315"/>
                <a:gd name="connsiteX2" fmla="*/ 23812 w 698061"/>
                <a:gd name="connsiteY2" fmla="*/ 269528 h 474315"/>
                <a:gd name="connsiteX3" fmla="*/ 47625 w 698061"/>
                <a:gd name="connsiteY3" fmla="*/ 212377 h 474315"/>
                <a:gd name="connsiteX4" fmla="*/ 95250 w 698061"/>
                <a:gd name="connsiteY4" fmla="*/ 174278 h 474315"/>
                <a:gd name="connsiteX5" fmla="*/ 154781 w 698061"/>
                <a:gd name="connsiteY5" fmla="*/ 140940 h 474315"/>
                <a:gd name="connsiteX6" fmla="*/ 259556 w 698061"/>
                <a:gd name="connsiteY6" fmla="*/ 105222 h 474315"/>
                <a:gd name="connsiteX7" fmla="*/ 390525 w 698061"/>
                <a:gd name="connsiteY7" fmla="*/ 81409 h 474315"/>
                <a:gd name="connsiteX8" fmla="*/ 533400 w 698061"/>
                <a:gd name="connsiteY8" fmla="*/ 59978 h 474315"/>
                <a:gd name="connsiteX9" fmla="*/ 623887 w 698061"/>
                <a:gd name="connsiteY9" fmla="*/ 48072 h 474315"/>
                <a:gd name="connsiteX10" fmla="*/ 690562 w 698061"/>
                <a:gd name="connsiteY10" fmla="*/ 33784 h 474315"/>
                <a:gd name="connsiteX11" fmla="*/ 692942 w 698061"/>
                <a:gd name="connsiteY11" fmla="*/ 5209 h 474315"/>
                <a:gd name="connsiteX12" fmla="*/ 604837 w 698061"/>
                <a:gd name="connsiteY12" fmla="*/ 14734 h 474315"/>
                <a:gd name="connsiteX13" fmla="*/ 457200 w 698061"/>
                <a:gd name="connsiteY13" fmla="*/ 33784 h 474315"/>
                <a:gd name="connsiteX14" fmla="*/ 304800 w 698061"/>
                <a:gd name="connsiteY14" fmla="*/ 55215 h 474315"/>
                <a:gd name="connsiteX15" fmla="*/ 180975 w 698061"/>
                <a:gd name="connsiteY15" fmla="*/ 81409 h 474315"/>
                <a:gd name="connsiteX16" fmla="*/ 85725 w 698061"/>
                <a:gd name="connsiteY16" fmla="*/ 129034 h 474315"/>
                <a:gd name="connsiteX17" fmla="*/ 28575 w 698061"/>
                <a:gd name="connsiteY17" fmla="*/ 183803 h 474315"/>
                <a:gd name="connsiteX18" fmla="*/ 0 w 698061"/>
                <a:gd name="connsiteY18" fmla="*/ 248097 h 474315"/>
                <a:gd name="connsiteX19" fmla="*/ 4762 w 698061"/>
                <a:gd name="connsiteY19" fmla="*/ 317153 h 474315"/>
                <a:gd name="connsiteX20" fmla="*/ 33337 w 698061"/>
                <a:gd name="connsiteY20" fmla="*/ 474315 h 474315"/>
                <a:gd name="connsiteX21" fmla="*/ 38100 w 698061"/>
                <a:gd name="connsiteY21" fmla="*/ 421928 h 474315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23812 w 697285"/>
                <a:gd name="connsiteY2" fmla="*/ 265607 h 470394"/>
                <a:gd name="connsiteX3" fmla="*/ 47625 w 697285"/>
                <a:gd name="connsiteY3" fmla="*/ 208456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23812 w 697285"/>
                <a:gd name="connsiteY2" fmla="*/ 265607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45244 w 697285"/>
                <a:gd name="connsiteY1" fmla="*/ 260845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66675 w 697285"/>
                <a:gd name="connsiteY0" fmla="*/ 382289 h 470394"/>
                <a:gd name="connsiteX1" fmla="*/ 45244 w 697285"/>
                <a:gd name="connsiteY1" fmla="*/ 260845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66675 w 697285"/>
                <a:gd name="connsiteY21" fmla="*/ 382289 h 470394"/>
                <a:gd name="connsiteX0" fmla="*/ 66675 w 697285"/>
                <a:gd name="connsiteY0" fmla="*/ 382289 h 437056"/>
                <a:gd name="connsiteX1" fmla="*/ 45244 w 697285"/>
                <a:gd name="connsiteY1" fmla="*/ 260845 h 437056"/>
                <a:gd name="connsiteX2" fmla="*/ 45244 w 697285"/>
                <a:gd name="connsiteY2" fmla="*/ 215600 h 437056"/>
                <a:gd name="connsiteX3" fmla="*/ 61913 w 697285"/>
                <a:gd name="connsiteY3" fmla="*/ 187025 h 437056"/>
                <a:gd name="connsiteX4" fmla="*/ 95250 w 697285"/>
                <a:gd name="connsiteY4" fmla="*/ 170357 h 437056"/>
                <a:gd name="connsiteX5" fmla="*/ 154781 w 697285"/>
                <a:gd name="connsiteY5" fmla="*/ 137019 h 437056"/>
                <a:gd name="connsiteX6" fmla="*/ 259556 w 697285"/>
                <a:gd name="connsiteY6" fmla="*/ 101301 h 437056"/>
                <a:gd name="connsiteX7" fmla="*/ 390525 w 697285"/>
                <a:gd name="connsiteY7" fmla="*/ 77488 h 437056"/>
                <a:gd name="connsiteX8" fmla="*/ 533400 w 697285"/>
                <a:gd name="connsiteY8" fmla="*/ 56057 h 437056"/>
                <a:gd name="connsiteX9" fmla="*/ 623887 w 697285"/>
                <a:gd name="connsiteY9" fmla="*/ 44151 h 437056"/>
                <a:gd name="connsiteX10" fmla="*/ 690562 w 697285"/>
                <a:gd name="connsiteY10" fmla="*/ 29863 h 437056"/>
                <a:gd name="connsiteX11" fmla="*/ 692942 w 697285"/>
                <a:gd name="connsiteY11" fmla="*/ 1288 h 437056"/>
                <a:gd name="connsiteX12" fmla="*/ 604837 w 697285"/>
                <a:gd name="connsiteY12" fmla="*/ 10813 h 437056"/>
                <a:gd name="connsiteX13" fmla="*/ 457200 w 697285"/>
                <a:gd name="connsiteY13" fmla="*/ 29863 h 437056"/>
                <a:gd name="connsiteX14" fmla="*/ 304800 w 697285"/>
                <a:gd name="connsiteY14" fmla="*/ 51294 h 437056"/>
                <a:gd name="connsiteX15" fmla="*/ 180975 w 697285"/>
                <a:gd name="connsiteY15" fmla="*/ 77488 h 437056"/>
                <a:gd name="connsiteX16" fmla="*/ 85725 w 697285"/>
                <a:gd name="connsiteY16" fmla="*/ 125113 h 437056"/>
                <a:gd name="connsiteX17" fmla="*/ 28575 w 697285"/>
                <a:gd name="connsiteY17" fmla="*/ 179882 h 437056"/>
                <a:gd name="connsiteX18" fmla="*/ 0 w 697285"/>
                <a:gd name="connsiteY18" fmla="*/ 244176 h 437056"/>
                <a:gd name="connsiteX19" fmla="*/ 4762 w 697285"/>
                <a:gd name="connsiteY19" fmla="*/ 313232 h 437056"/>
                <a:gd name="connsiteX20" fmla="*/ 47625 w 697285"/>
                <a:gd name="connsiteY20" fmla="*/ 437056 h 437056"/>
                <a:gd name="connsiteX21" fmla="*/ 66675 w 697285"/>
                <a:gd name="connsiteY21" fmla="*/ 382289 h 437056"/>
                <a:gd name="connsiteX0" fmla="*/ 66675 w 697285"/>
                <a:gd name="connsiteY0" fmla="*/ 382289 h 437056"/>
                <a:gd name="connsiteX1" fmla="*/ 45244 w 697285"/>
                <a:gd name="connsiteY1" fmla="*/ 260845 h 437056"/>
                <a:gd name="connsiteX2" fmla="*/ 45244 w 697285"/>
                <a:gd name="connsiteY2" fmla="*/ 215600 h 437056"/>
                <a:gd name="connsiteX3" fmla="*/ 61913 w 697285"/>
                <a:gd name="connsiteY3" fmla="*/ 187025 h 437056"/>
                <a:gd name="connsiteX4" fmla="*/ 95250 w 697285"/>
                <a:gd name="connsiteY4" fmla="*/ 170357 h 437056"/>
                <a:gd name="connsiteX5" fmla="*/ 154781 w 697285"/>
                <a:gd name="connsiteY5" fmla="*/ 137019 h 437056"/>
                <a:gd name="connsiteX6" fmla="*/ 259556 w 697285"/>
                <a:gd name="connsiteY6" fmla="*/ 101301 h 437056"/>
                <a:gd name="connsiteX7" fmla="*/ 390525 w 697285"/>
                <a:gd name="connsiteY7" fmla="*/ 77488 h 437056"/>
                <a:gd name="connsiteX8" fmla="*/ 533400 w 697285"/>
                <a:gd name="connsiteY8" fmla="*/ 56057 h 437056"/>
                <a:gd name="connsiteX9" fmla="*/ 623887 w 697285"/>
                <a:gd name="connsiteY9" fmla="*/ 44151 h 437056"/>
                <a:gd name="connsiteX10" fmla="*/ 690562 w 697285"/>
                <a:gd name="connsiteY10" fmla="*/ 29863 h 437056"/>
                <a:gd name="connsiteX11" fmla="*/ 692942 w 697285"/>
                <a:gd name="connsiteY11" fmla="*/ 1288 h 437056"/>
                <a:gd name="connsiteX12" fmla="*/ 604837 w 697285"/>
                <a:gd name="connsiteY12" fmla="*/ 10813 h 437056"/>
                <a:gd name="connsiteX13" fmla="*/ 457200 w 697285"/>
                <a:gd name="connsiteY13" fmla="*/ 29863 h 437056"/>
                <a:gd name="connsiteX14" fmla="*/ 304800 w 697285"/>
                <a:gd name="connsiteY14" fmla="*/ 51294 h 437056"/>
                <a:gd name="connsiteX15" fmla="*/ 180975 w 697285"/>
                <a:gd name="connsiteY15" fmla="*/ 77488 h 437056"/>
                <a:gd name="connsiteX16" fmla="*/ 85725 w 697285"/>
                <a:gd name="connsiteY16" fmla="*/ 125113 h 437056"/>
                <a:gd name="connsiteX17" fmla="*/ 28575 w 697285"/>
                <a:gd name="connsiteY17" fmla="*/ 179882 h 437056"/>
                <a:gd name="connsiteX18" fmla="*/ 0 w 697285"/>
                <a:gd name="connsiteY18" fmla="*/ 244176 h 437056"/>
                <a:gd name="connsiteX19" fmla="*/ 30956 w 697285"/>
                <a:gd name="connsiteY19" fmla="*/ 298944 h 437056"/>
                <a:gd name="connsiteX20" fmla="*/ 47625 w 697285"/>
                <a:gd name="connsiteY20" fmla="*/ 437056 h 437056"/>
                <a:gd name="connsiteX21" fmla="*/ 66675 w 697285"/>
                <a:gd name="connsiteY21" fmla="*/ 382289 h 437056"/>
                <a:gd name="connsiteX0" fmla="*/ 50006 w 680616"/>
                <a:gd name="connsiteY0" fmla="*/ 382289 h 437056"/>
                <a:gd name="connsiteX1" fmla="*/ 28575 w 680616"/>
                <a:gd name="connsiteY1" fmla="*/ 260845 h 437056"/>
                <a:gd name="connsiteX2" fmla="*/ 28575 w 680616"/>
                <a:gd name="connsiteY2" fmla="*/ 215600 h 437056"/>
                <a:gd name="connsiteX3" fmla="*/ 45244 w 680616"/>
                <a:gd name="connsiteY3" fmla="*/ 187025 h 437056"/>
                <a:gd name="connsiteX4" fmla="*/ 78581 w 680616"/>
                <a:gd name="connsiteY4" fmla="*/ 170357 h 437056"/>
                <a:gd name="connsiteX5" fmla="*/ 138112 w 680616"/>
                <a:gd name="connsiteY5" fmla="*/ 137019 h 437056"/>
                <a:gd name="connsiteX6" fmla="*/ 242887 w 680616"/>
                <a:gd name="connsiteY6" fmla="*/ 101301 h 437056"/>
                <a:gd name="connsiteX7" fmla="*/ 373856 w 680616"/>
                <a:gd name="connsiteY7" fmla="*/ 77488 h 437056"/>
                <a:gd name="connsiteX8" fmla="*/ 516731 w 680616"/>
                <a:gd name="connsiteY8" fmla="*/ 56057 h 437056"/>
                <a:gd name="connsiteX9" fmla="*/ 607218 w 680616"/>
                <a:gd name="connsiteY9" fmla="*/ 44151 h 437056"/>
                <a:gd name="connsiteX10" fmla="*/ 673893 w 680616"/>
                <a:gd name="connsiteY10" fmla="*/ 29863 h 437056"/>
                <a:gd name="connsiteX11" fmla="*/ 676273 w 680616"/>
                <a:gd name="connsiteY11" fmla="*/ 1288 h 437056"/>
                <a:gd name="connsiteX12" fmla="*/ 588168 w 680616"/>
                <a:gd name="connsiteY12" fmla="*/ 10813 h 437056"/>
                <a:gd name="connsiteX13" fmla="*/ 440531 w 680616"/>
                <a:gd name="connsiteY13" fmla="*/ 29863 h 437056"/>
                <a:gd name="connsiteX14" fmla="*/ 288131 w 680616"/>
                <a:gd name="connsiteY14" fmla="*/ 51294 h 437056"/>
                <a:gd name="connsiteX15" fmla="*/ 164306 w 680616"/>
                <a:gd name="connsiteY15" fmla="*/ 77488 h 437056"/>
                <a:gd name="connsiteX16" fmla="*/ 69056 w 680616"/>
                <a:gd name="connsiteY16" fmla="*/ 125113 h 437056"/>
                <a:gd name="connsiteX17" fmla="*/ 11906 w 680616"/>
                <a:gd name="connsiteY17" fmla="*/ 179882 h 437056"/>
                <a:gd name="connsiteX18" fmla="*/ 0 w 680616"/>
                <a:gd name="connsiteY18" fmla="*/ 241795 h 437056"/>
                <a:gd name="connsiteX19" fmla="*/ 14287 w 680616"/>
                <a:gd name="connsiteY19" fmla="*/ 298944 h 437056"/>
                <a:gd name="connsiteX20" fmla="*/ 30956 w 680616"/>
                <a:gd name="connsiteY20" fmla="*/ 437056 h 437056"/>
                <a:gd name="connsiteX21" fmla="*/ 50006 w 680616"/>
                <a:gd name="connsiteY21" fmla="*/ 382289 h 437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80616" h="437056">
                  <a:moveTo>
                    <a:pt x="50006" y="382289"/>
                  </a:moveTo>
                  <a:lnTo>
                    <a:pt x="28575" y="260845"/>
                  </a:lnTo>
                  <a:lnTo>
                    <a:pt x="28575" y="215600"/>
                  </a:lnTo>
                  <a:lnTo>
                    <a:pt x="45244" y="187025"/>
                  </a:lnTo>
                  <a:lnTo>
                    <a:pt x="78581" y="170357"/>
                  </a:lnTo>
                  <a:lnTo>
                    <a:pt x="138112" y="137019"/>
                  </a:lnTo>
                  <a:lnTo>
                    <a:pt x="242887" y="101301"/>
                  </a:lnTo>
                  <a:lnTo>
                    <a:pt x="373856" y="77488"/>
                  </a:lnTo>
                  <a:lnTo>
                    <a:pt x="516731" y="56057"/>
                  </a:lnTo>
                  <a:cubicBezTo>
                    <a:pt x="555625" y="50501"/>
                    <a:pt x="577056" y="48120"/>
                    <a:pt x="607218" y="44151"/>
                  </a:cubicBezTo>
                  <a:lnTo>
                    <a:pt x="673893" y="29863"/>
                  </a:lnTo>
                  <a:cubicBezTo>
                    <a:pt x="690562" y="16369"/>
                    <a:pt x="670228" y="9983"/>
                    <a:pt x="676273" y="1288"/>
                  </a:cubicBezTo>
                  <a:cubicBezTo>
                    <a:pt x="679565" y="-3447"/>
                    <a:pt x="627458" y="6051"/>
                    <a:pt x="588168" y="10813"/>
                  </a:cubicBezTo>
                  <a:lnTo>
                    <a:pt x="440531" y="29863"/>
                  </a:lnTo>
                  <a:lnTo>
                    <a:pt x="288131" y="51294"/>
                  </a:lnTo>
                  <a:lnTo>
                    <a:pt x="164306" y="77488"/>
                  </a:lnTo>
                  <a:lnTo>
                    <a:pt x="69056" y="125113"/>
                  </a:lnTo>
                  <a:lnTo>
                    <a:pt x="11906" y="179882"/>
                  </a:lnTo>
                  <a:lnTo>
                    <a:pt x="0" y="241795"/>
                  </a:lnTo>
                  <a:lnTo>
                    <a:pt x="14287" y="298944"/>
                  </a:lnTo>
                  <a:cubicBezTo>
                    <a:pt x="18256" y="315613"/>
                    <a:pt x="26987" y="420387"/>
                    <a:pt x="30956" y="437056"/>
                  </a:cubicBezTo>
                  <a:lnTo>
                    <a:pt x="50006" y="382289"/>
                  </a:lnTo>
                  <a:close/>
                </a:path>
              </a:pathLst>
            </a:custGeom>
            <a:solidFill>
              <a:srgbClr val="000000">
                <a:alpha val="49804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2316957" y="2590801"/>
              <a:ext cx="192880" cy="661987"/>
            </a:xfrm>
            <a:custGeom>
              <a:avLst/>
              <a:gdLst>
                <a:gd name="connsiteX0" fmla="*/ 2381 w 176212"/>
                <a:gd name="connsiteY0" fmla="*/ 54769 h 657225"/>
                <a:gd name="connsiteX1" fmla="*/ 52387 w 176212"/>
                <a:gd name="connsiteY1" fmla="*/ 61913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4769 h 657225"/>
                <a:gd name="connsiteX0" fmla="*/ 2381 w 176212"/>
                <a:gd name="connsiteY0" fmla="*/ 57150 h 657225"/>
                <a:gd name="connsiteX1" fmla="*/ 52387 w 176212"/>
                <a:gd name="connsiteY1" fmla="*/ 61913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1437 w 176212"/>
                <a:gd name="connsiteY9" fmla="*/ 45244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85724 w 176212"/>
                <a:gd name="connsiteY8" fmla="*/ 107156 h 657225"/>
                <a:gd name="connsiteX9" fmla="*/ 71437 w 176212"/>
                <a:gd name="connsiteY9" fmla="*/ 45244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47625 h 647700"/>
                <a:gd name="connsiteX1" fmla="*/ 40481 w 176212"/>
                <a:gd name="connsiteY1" fmla="*/ 57151 h 647700"/>
                <a:gd name="connsiteX2" fmla="*/ 61912 w 176212"/>
                <a:gd name="connsiteY2" fmla="*/ 95250 h 647700"/>
                <a:gd name="connsiteX3" fmla="*/ 83343 w 176212"/>
                <a:gd name="connsiteY3" fmla="*/ 176212 h 647700"/>
                <a:gd name="connsiteX4" fmla="*/ 111918 w 176212"/>
                <a:gd name="connsiteY4" fmla="*/ 330994 h 647700"/>
                <a:gd name="connsiteX5" fmla="*/ 142875 w 176212"/>
                <a:gd name="connsiteY5" fmla="*/ 478631 h 647700"/>
                <a:gd name="connsiteX6" fmla="*/ 176212 w 176212"/>
                <a:gd name="connsiteY6" fmla="*/ 647700 h 647700"/>
                <a:gd name="connsiteX7" fmla="*/ 121443 w 176212"/>
                <a:gd name="connsiteY7" fmla="*/ 300038 h 647700"/>
                <a:gd name="connsiteX8" fmla="*/ 85724 w 176212"/>
                <a:gd name="connsiteY8" fmla="*/ 97631 h 647700"/>
                <a:gd name="connsiteX9" fmla="*/ 71437 w 176212"/>
                <a:gd name="connsiteY9" fmla="*/ 35719 h 647700"/>
                <a:gd name="connsiteX10" fmla="*/ 42863 w 176212"/>
                <a:gd name="connsiteY10" fmla="*/ 4762 h 647700"/>
                <a:gd name="connsiteX11" fmla="*/ 0 w 176212"/>
                <a:gd name="connsiteY11" fmla="*/ 0 h 647700"/>
                <a:gd name="connsiteX12" fmla="*/ 2381 w 176212"/>
                <a:gd name="connsiteY12" fmla="*/ 47625 h 647700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1437 w 176212"/>
                <a:gd name="connsiteY9" fmla="*/ 42862 h 654843"/>
                <a:gd name="connsiteX10" fmla="*/ 42863 w 176212"/>
                <a:gd name="connsiteY10" fmla="*/ 11905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1437 w 176212"/>
                <a:gd name="connsiteY9" fmla="*/ 42862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8106 w 176212"/>
                <a:gd name="connsiteY8" fmla="*/ 107155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88106 w 176212"/>
                <a:gd name="connsiteY8" fmla="*/ 107155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88106 w 176212"/>
                <a:gd name="connsiteY8" fmla="*/ 107155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116681 w 176212"/>
                <a:gd name="connsiteY8" fmla="*/ 100011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42874 w 176212"/>
                <a:gd name="connsiteY7" fmla="*/ 307181 h 654843"/>
                <a:gd name="connsiteX8" fmla="*/ 116681 w 176212"/>
                <a:gd name="connsiteY8" fmla="*/ 100011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83356"/>
                <a:gd name="connsiteY0" fmla="*/ 54768 h 654843"/>
                <a:gd name="connsiteX1" fmla="*/ 40481 w 183356"/>
                <a:gd name="connsiteY1" fmla="*/ 64294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54768 h 654843"/>
                <a:gd name="connsiteX0" fmla="*/ 2381 w 183356"/>
                <a:gd name="connsiteY0" fmla="*/ 33336 h 654843"/>
                <a:gd name="connsiteX1" fmla="*/ 40481 w 183356"/>
                <a:gd name="connsiteY1" fmla="*/ 64294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26205 w 183356"/>
                <a:gd name="connsiteY4" fmla="*/ 333374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26205 w 183356"/>
                <a:gd name="connsiteY4" fmla="*/ 333374 h 654843"/>
                <a:gd name="connsiteX5" fmla="*/ 152400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9524 w 190499"/>
                <a:gd name="connsiteY0" fmla="*/ 40480 h 661987"/>
                <a:gd name="connsiteX1" fmla="*/ 57149 w 190499"/>
                <a:gd name="connsiteY1" fmla="*/ 54770 h 661987"/>
                <a:gd name="connsiteX2" fmla="*/ 90487 w 190499"/>
                <a:gd name="connsiteY2" fmla="*/ 102393 h 661987"/>
                <a:gd name="connsiteX3" fmla="*/ 111917 w 190499"/>
                <a:gd name="connsiteY3" fmla="*/ 190499 h 661987"/>
                <a:gd name="connsiteX4" fmla="*/ 133348 w 190499"/>
                <a:gd name="connsiteY4" fmla="*/ 340518 h 661987"/>
                <a:gd name="connsiteX5" fmla="*/ 159543 w 190499"/>
                <a:gd name="connsiteY5" fmla="*/ 492918 h 661987"/>
                <a:gd name="connsiteX6" fmla="*/ 190499 w 190499"/>
                <a:gd name="connsiteY6" fmla="*/ 661987 h 661987"/>
                <a:gd name="connsiteX7" fmla="*/ 150017 w 190499"/>
                <a:gd name="connsiteY7" fmla="*/ 314325 h 661987"/>
                <a:gd name="connsiteX8" fmla="*/ 123824 w 190499"/>
                <a:gd name="connsiteY8" fmla="*/ 107155 h 661987"/>
                <a:gd name="connsiteX9" fmla="*/ 83343 w 190499"/>
                <a:gd name="connsiteY9" fmla="*/ 21431 h 661987"/>
                <a:gd name="connsiteX10" fmla="*/ 52387 w 190499"/>
                <a:gd name="connsiteY10" fmla="*/ 11905 h 661987"/>
                <a:gd name="connsiteX11" fmla="*/ 0 w 190499"/>
                <a:gd name="connsiteY11" fmla="*/ 0 h 661987"/>
                <a:gd name="connsiteX12" fmla="*/ 9524 w 190499"/>
                <a:gd name="connsiteY12" fmla="*/ 40480 h 661987"/>
                <a:gd name="connsiteX0" fmla="*/ 0 w 190500"/>
                <a:gd name="connsiteY0" fmla="*/ 42861 h 661987"/>
                <a:gd name="connsiteX1" fmla="*/ 57150 w 190500"/>
                <a:gd name="connsiteY1" fmla="*/ 54770 h 661987"/>
                <a:gd name="connsiteX2" fmla="*/ 90488 w 190500"/>
                <a:gd name="connsiteY2" fmla="*/ 102393 h 661987"/>
                <a:gd name="connsiteX3" fmla="*/ 111918 w 190500"/>
                <a:gd name="connsiteY3" fmla="*/ 190499 h 661987"/>
                <a:gd name="connsiteX4" fmla="*/ 133349 w 190500"/>
                <a:gd name="connsiteY4" fmla="*/ 340518 h 661987"/>
                <a:gd name="connsiteX5" fmla="*/ 159544 w 190500"/>
                <a:gd name="connsiteY5" fmla="*/ 492918 h 661987"/>
                <a:gd name="connsiteX6" fmla="*/ 190500 w 190500"/>
                <a:gd name="connsiteY6" fmla="*/ 661987 h 661987"/>
                <a:gd name="connsiteX7" fmla="*/ 150018 w 190500"/>
                <a:gd name="connsiteY7" fmla="*/ 314325 h 661987"/>
                <a:gd name="connsiteX8" fmla="*/ 123825 w 190500"/>
                <a:gd name="connsiteY8" fmla="*/ 107155 h 661987"/>
                <a:gd name="connsiteX9" fmla="*/ 83344 w 190500"/>
                <a:gd name="connsiteY9" fmla="*/ 21431 h 661987"/>
                <a:gd name="connsiteX10" fmla="*/ 52388 w 190500"/>
                <a:gd name="connsiteY10" fmla="*/ 11905 h 661987"/>
                <a:gd name="connsiteX11" fmla="*/ 1 w 190500"/>
                <a:gd name="connsiteY11" fmla="*/ 0 h 661987"/>
                <a:gd name="connsiteX12" fmla="*/ 0 w 190500"/>
                <a:gd name="connsiteY12" fmla="*/ 42861 h 661987"/>
                <a:gd name="connsiteX0" fmla="*/ 7143 w 197643"/>
                <a:gd name="connsiteY0" fmla="*/ 42861 h 661987"/>
                <a:gd name="connsiteX1" fmla="*/ 64293 w 197643"/>
                <a:gd name="connsiteY1" fmla="*/ 54770 h 661987"/>
                <a:gd name="connsiteX2" fmla="*/ 97631 w 197643"/>
                <a:gd name="connsiteY2" fmla="*/ 102393 h 661987"/>
                <a:gd name="connsiteX3" fmla="*/ 119061 w 197643"/>
                <a:gd name="connsiteY3" fmla="*/ 190499 h 661987"/>
                <a:gd name="connsiteX4" fmla="*/ 140492 w 197643"/>
                <a:gd name="connsiteY4" fmla="*/ 340518 h 661987"/>
                <a:gd name="connsiteX5" fmla="*/ 166687 w 197643"/>
                <a:gd name="connsiteY5" fmla="*/ 492918 h 661987"/>
                <a:gd name="connsiteX6" fmla="*/ 197643 w 197643"/>
                <a:gd name="connsiteY6" fmla="*/ 661987 h 661987"/>
                <a:gd name="connsiteX7" fmla="*/ 157161 w 197643"/>
                <a:gd name="connsiteY7" fmla="*/ 314325 h 661987"/>
                <a:gd name="connsiteX8" fmla="*/ 130968 w 197643"/>
                <a:gd name="connsiteY8" fmla="*/ 107155 h 661987"/>
                <a:gd name="connsiteX9" fmla="*/ 90487 w 197643"/>
                <a:gd name="connsiteY9" fmla="*/ 21431 h 661987"/>
                <a:gd name="connsiteX10" fmla="*/ 59531 w 197643"/>
                <a:gd name="connsiteY10" fmla="*/ 11905 h 661987"/>
                <a:gd name="connsiteX11" fmla="*/ 0 w 197643"/>
                <a:gd name="connsiteY11" fmla="*/ 0 h 661987"/>
                <a:gd name="connsiteX12" fmla="*/ 7143 w 197643"/>
                <a:gd name="connsiteY12" fmla="*/ 42861 h 661987"/>
                <a:gd name="connsiteX0" fmla="*/ 2380 w 192880"/>
                <a:gd name="connsiteY0" fmla="*/ 42861 h 661987"/>
                <a:gd name="connsiteX1" fmla="*/ 59530 w 192880"/>
                <a:gd name="connsiteY1" fmla="*/ 54770 h 661987"/>
                <a:gd name="connsiteX2" fmla="*/ 92868 w 192880"/>
                <a:gd name="connsiteY2" fmla="*/ 102393 h 661987"/>
                <a:gd name="connsiteX3" fmla="*/ 114298 w 192880"/>
                <a:gd name="connsiteY3" fmla="*/ 190499 h 661987"/>
                <a:gd name="connsiteX4" fmla="*/ 135729 w 192880"/>
                <a:gd name="connsiteY4" fmla="*/ 340518 h 661987"/>
                <a:gd name="connsiteX5" fmla="*/ 161924 w 192880"/>
                <a:gd name="connsiteY5" fmla="*/ 492918 h 661987"/>
                <a:gd name="connsiteX6" fmla="*/ 192880 w 192880"/>
                <a:gd name="connsiteY6" fmla="*/ 661987 h 661987"/>
                <a:gd name="connsiteX7" fmla="*/ 152398 w 192880"/>
                <a:gd name="connsiteY7" fmla="*/ 314325 h 661987"/>
                <a:gd name="connsiteX8" fmla="*/ 126205 w 192880"/>
                <a:gd name="connsiteY8" fmla="*/ 107155 h 661987"/>
                <a:gd name="connsiteX9" fmla="*/ 85724 w 192880"/>
                <a:gd name="connsiteY9" fmla="*/ 21431 h 661987"/>
                <a:gd name="connsiteX10" fmla="*/ 54768 w 192880"/>
                <a:gd name="connsiteY10" fmla="*/ 11905 h 661987"/>
                <a:gd name="connsiteX11" fmla="*/ 0 w 192880"/>
                <a:gd name="connsiteY11" fmla="*/ 0 h 661987"/>
                <a:gd name="connsiteX12" fmla="*/ 2380 w 192880"/>
                <a:gd name="connsiteY12" fmla="*/ 42861 h 661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2880" h="661987">
                  <a:moveTo>
                    <a:pt x="2380" y="42861"/>
                  </a:moveTo>
                  <a:lnTo>
                    <a:pt x="59530" y="54770"/>
                  </a:lnTo>
                  <a:lnTo>
                    <a:pt x="92868" y="102393"/>
                  </a:lnTo>
                  <a:cubicBezTo>
                    <a:pt x="92868" y="131762"/>
                    <a:pt x="114298" y="161130"/>
                    <a:pt x="114298" y="190499"/>
                  </a:cubicBezTo>
                  <a:lnTo>
                    <a:pt x="135729" y="340518"/>
                  </a:lnTo>
                  <a:lnTo>
                    <a:pt x="161924" y="492918"/>
                  </a:lnTo>
                  <a:lnTo>
                    <a:pt x="192880" y="661987"/>
                  </a:lnTo>
                  <a:lnTo>
                    <a:pt x="152398" y="314325"/>
                  </a:lnTo>
                  <a:lnTo>
                    <a:pt x="126205" y="107155"/>
                  </a:lnTo>
                  <a:lnTo>
                    <a:pt x="85724" y="21431"/>
                  </a:lnTo>
                  <a:lnTo>
                    <a:pt x="54768" y="11905"/>
                  </a:lnTo>
                  <a:lnTo>
                    <a:pt x="0" y="0"/>
                  </a:lnTo>
                  <a:cubicBezTo>
                    <a:pt x="0" y="14287"/>
                    <a:pt x="2380" y="28574"/>
                    <a:pt x="2380" y="42861"/>
                  </a:cubicBez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2536031" y="2840770"/>
              <a:ext cx="192882" cy="421544"/>
            </a:xfrm>
            <a:custGeom>
              <a:avLst/>
              <a:gdLst>
                <a:gd name="connsiteX0" fmla="*/ 138112 w 138112"/>
                <a:gd name="connsiteY0" fmla="*/ 9525 h 378619"/>
                <a:gd name="connsiteX1" fmla="*/ 90487 w 138112"/>
                <a:gd name="connsiteY1" fmla="*/ 38100 h 378619"/>
                <a:gd name="connsiteX2" fmla="*/ 54769 w 138112"/>
                <a:gd name="connsiteY2" fmla="*/ 80963 h 378619"/>
                <a:gd name="connsiteX3" fmla="*/ 30956 w 138112"/>
                <a:gd name="connsiteY3" fmla="*/ 121444 h 378619"/>
                <a:gd name="connsiteX4" fmla="*/ 23812 w 138112"/>
                <a:gd name="connsiteY4" fmla="*/ 185738 h 378619"/>
                <a:gd name="connsiteX5" fmla="*/ 28575 w 138112"/>
                <a:gd name="connsiteY5" fmla="*/ 311944 h 378619"/>
                <a:gd name="connsiteX6" fmla="*/ 33337 w 138112"/>
                <a:gd name="connsiteY6" fmla="*/ 378619 h 378619"/>
                <a:gd name="connsiteX7" fmla="*/ 0 w 138112"/>
                <a:gd name="connsiteY7" fmla="*/ 142875 h 378619"/>
                <a:gd name="connsiteX8" fmla="*/ 11906 w 138112"/>
                <a:gd name="connsiteY8" fmla="*/ 102394 h 378619"/>
                <a:gd name="connsiteX9" fmla="*/ 30956 w 138112"/>
                <a:gd name="connsiteY9" fmla="*/ 52388 h 378619"/>
                <a:gd name="connsiteX10" fmla="*/ 85725 w 138112"/>
                <a:gd name="connsiteY10" fmla="*/ 0 h 378619"/>
                <a:gd name="connsiteX11" fmla="*/ 138112 w 138112"/>
                <a:gd name="connsiteY11" fmla="*/ 9525 h 378619"/>
                <a:gd name="connsiteX0" fmla="*/ 138112 w 152400"/>
                <a:gd name="connsiteY0" fmla="*/ 38221 h 407315"/>
                <a:gd name="connsiteX1" fmla="*/ 90487 w 152400"/>
                <a:gd name="connsiteY1" fmla="*/ 66796 h 407315"/>
                <a:gd name="connsiteX2" fmla="*/ 54769 w 152400"/>
                <a:gd name="connsiteY2" fmla="*/ 109659 h 407315"/>
                <a:gd name="connsiteX3" fmla="*/ 30956 w 152400"/>
                <a:gd name="connsiteY3" fmla="*/ 150140 h 407315"/>
                <a:gd name="connsiteX4" fmla="*/ 23812 w 152400"/>
                <a:gd name="connsiteY4" fmla="*/ 214434 h 407315"/>
                <a:gd name="connsiteX5" fmla="*/ 28575 w 152400"/>
                <a:gd name="connsiteY5" fmla="*/ 340640 h 407315"/>
                <a:gd name="connsiteX6" fmla="*/ 33337 w 152400"/>
                <a:gd name="connsiteY6" fmla="*/ 407315 h 407315"/>
                <a:gd name="connsiteX7" fmla="*/ 0 w 152400"/>
                <a:gd name="connsiteY7" fmla="*/ 171571 h 407315"/>
                <a:gd name="connsiteX8" fmla="*/ 11906 w 152400"/>
                <a:gd name="connsiteY8" fmla="*/ 131090 h 407315"/>
                <a:gd name="connsiteX9" fmla="*/ 30956 w 152400"/>
                <a:gd name="connsiteY9" fmla="*/ 81084 h 407315"/>
                <a:gd name="connsiteX10" fmla="*/ 85725 w 152400"/>
                <a:gd name="connsiteY10" fmla="*/ 28696 h 407315"/>
                <a:gd name="connsiteX11" fmla="*/ 152400 w 152400"/>
                <a:gd name="connsiteY11" fmla="*/ 121 h 407315"/>
                <a:gd name="connsiteX12" fmla="*/ 138112 w 152400"/>
                <a:gd name="connsiteY12" fmla="*/ 38221 h 407315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11906 w 152400"/>
                <a:gd name="connsiteY8" fmla="*/ 131071 h 407296"/>
                <a:gd name="connsiteX9" fmla="*/ 30956 w 152400"/>
                <a:gd name="connsiteY9" fmla="*/ 81065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11906 w 152400"/>
                <a:gd name="connsiteY8" fmla="*/ 131071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40481 w 152400"/>
                <a:gd name="connsiteY4" fmla="*/ 216796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40481 w 152400"/>
                <a:gd name="connsiteY4" fmla="*/ 216796 h 407296"/>
                <a:gd name="connsiteX5" fmla="*/ 50006 w 152400"/>
                <a:gd name="connsiteY5" fmla="*/ 300140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395390"/>
                <a:gd name="connsiteX1" fmla="*/ 90487 w 152400"/>
                <a:gd name="connsiteY1" fmla="*/ 66777 h 395390"/>
                <a:gd name="connsiteX2" fmla="*/ 61912 w 152400"/>
                <a:gd name="connsiteY2" fmla="*/ 109640 h 395390"/>
                <a:gd name="connsiteX3" fmla="*/ 42862 w 152400"/>
                <a:gd name="connsiteY3" fmla="*/ 157264 h 395390"/>
                <a:gd name="connsiteX4" fmla="*/ 40481 w 152400"/>
                <a:gd name="connsiteY4" fmla="*/ 216796 h 395390"/>
                <a:gd name="connsiteX5" fmla="*/ 50006 w 152400"/>
                <a:gd name="connsiteY5" fmla="*/ 300140 h 395390"/>
                <a:gd name="connsiteX6" fmla="*/ 50006 w 152400"/>
                <a:gd name="connsiteY6" fmla="*/ 395390 h 395390"/>
                <a:gd name="connsiteX7" fmla="*/ 0 w 152400"/>
                <a:gd name="connsiteY7" fmla="*/ 171552 h 395390"/>
                <a:gd name="connsiteX8" fmla="*/ 23812 w 152400"/>
                <a:gd name="connsiteY8" fmla="*/ 140596 h 395390"/>
                <a:gd name="connsiteX9" fmla="*/ 42862 w 152400"/>
                <a:gd name="connsiteY9" fmla="*/ 88209 h 395390"/>
                <a:gd name="connsiteX10" fmla="*/ 85725 w 152400"/>
                <a:gd name="connsiteY10" fmla="*/ 35821 h 395390"/>
                <a:gd name="connsiteX11" fmla="*/ 152400 w 152400"/>
                <a:gd name="connsiteY11" fmla="*/ 102 h 395390"/>
                <a:gd name="connsiteX12" fmla="*/ 138112 w 152400"/>
                <a:gd name="connsiteY12" fmla="*/ 38202 h 395390"/>
                <a:gd name="connsiteX0" fmla="*/ 114300 w 128588"/>
                <a:gd name="connsiteY0" fmla="*/ 38202 h 395390"/>
                <a:gd name="connsiteX1" fmla="*/ 66675 w 128588"/>
                <a:gd name="connsiteY1" fmla="*/ 66777 h 395390"/>
                <a:gd name="connsiteX2" fmla="*/ 38100 w 128588"/>
                <a:gd name="connsiteY2" fmla="*/ 109640 h 395390"/>
                <a:gd name="connsiteX3" fmla="*/ 19050 w 128588"/>
                <a:gd name="connsiteY3" fmla="*/ 157264 h 395390"/>
                <a:gd name="connsiteX4" fmla="*/ 16669 w 128588"/>
                <a:gd name="connsiteY4" fmla="*/ 216796 h 395390"/>
                <a:gd name="connsiteX5" fmla="*/ 26194 w 128588"/>
                <a:gd name="connsiteY5" fmla="*/ 300140 h 395390"/>
                <a:gd name="connsiteX6" fmla="*/ 26194 w 128588"/>
                <a:gd name="connsiteY6" fmla="*/ 395390 h 395390"/>
                <a:gd name="connsiteX7" fmla="*/ 0 w 128588"/>
                <a:gd name="connsiteY7" fmla="*/ 190602 h 395390"/>
                <a:gd name="connsiteX8" fmla="*/ 0 w 128588"/>
                <a:gd name="connsiteY8" fmla="*/ 140596 h 395390"/>
                <a:gd name="connsiteX9" fmla="*/ 19050 w 128588"/>
                <a:gd name="connsiteY9" fmla="*/ 88209 h 395390"/>
                <a:gd name="connsiteX10" fmla="*/ 61913 w 128588"/>
                <a:gd name="connsiteY10" fmla="*/ 35821 h 395390"/>
                <a:gd name="connsiteX11" fmla="*/ 128588 w 128588"/>
                <a:gd name="connsiteY11" fmla="*/ 102 h 395390"/>
                <a:gd name="connsiteX12" fmla="*/ 114300 w 128588"/>
                <a:gd name="connsiteY12" fmla="*/ 38202 h 395390"/>
                <a:gd name="connsiteX0" fmla="*/ 178594 w 178594"/>
                <a:gd name="connsiteY0" fmla="*/ 23915 h 395390"/>
                <a:gd name="connsiteX1" fmla="*/ 66675 w 178594"/>
                <a:gd name="connsiteY1" fmla="*/ 66777 h 395390"/>
                <a:gd name="connsiteX2" fmla="*/ 38100 w 178594"/>
                <a:gd name="connsiteY2" fmla="*/ 109640 h 395390"/>
                <a:gd name="connsiteX3" fmla="*/ 19050 w 178594"/>
                <a:gd name="connsiteY3" fmla="*/ 157264 h 395390"/>
                <a:gd name="connsiteX4" fmla="*/ 16669 w 178594"/>
                <a:gd name="connsiteY4" fmla="*/ 216796 h 395390"/>
                <a:gd name="connsiteX5" fmla="*/ 26194 w 178594"/>
                <a:gd name="connsiteY5" fmla="*/ 300140 h 395390"/>
                <a:gd name="connsiteX6" fmla="*/ 26194 w 178594"/>
                <a:gd name="connsiteY6" fmla="*/ 395390 h 395390"/>
                <a:gd name="connsiteX7" fmla="*/ 0 w 178594"/>
                <a:gd name="connsiteY7" fmla="*/ 190602 h 395390"/>
                <a:gd name="connsiteX8" fmla="*/ 0 w 178594"/>
                <a:gd name="connsiteY8" fmla="*/ 140596 h 395390"/>
                <a:gd name="connsiteX9" fmla="*/ 19050 w 178594"/>
                <a:gd name="connsiteY9" fmla="*/ 88209 h 395390"/>
                <a:gd name="connsiteX10" fmla="*/ 61913 w 178594"/>
                <a:gd name="connsiteY10" fmla="*/ 35821 h 395390"/>
                <a:gd name="connsiteX11" fmla="*/ 128588 w 178594"/>
                <a:gd name="connsiteY11" fmla="*/ 102 h 395390"/>
                <a:gd name="connsiteX12" fmla="*/ 178594 w 178594"/>
                <a:gd name="connsiteY12" fmla="*/ 23915 h 395390"/>
                <a:gd name="connsiteX0" fmla="*/ 178594 w 192882"/>
                <a:gd name="connsiteY0" fmla="*/ 50069 h 421544"/>
                <a:gd name="connsiteX1" fmla="*/ 66675 w 192882"/>
                <a:gd name="connsiteY1" fmla="*/ 92931 h 421544"/>
                <a:gd name="connsiteX2" fmla="*/ 38100 w 192882"/>
                <a:gd name="connsiteY2" fmla="*/ 135794 h 421544"/>
                <a:gd name="connsiteX3" fmla="*/ 19050 w 192882"/>
                <a:gd name="connsiteY3" fmla="*/ 183418 h 421544"/>
                <a:gd name="connsiteX4" fmla="*/ 16669 w 192882"/>
                <a:gd name="connsiteY4" fmla="*/ 242950 h 421544"/>
                <a:gd name="connsiteX5" fmla="*/ 26194 w 192882"/>
                <a:gd name="connsiteY5" fmla="*/ 326294 h 421544"/>
                <a:gd name="connsiteX6" fmla="*/ 26194 w 192882"/>
                <a:gd name="connsiteY6" fmla="*/ 421544 h 421544"/>
                <a:gd name="connsiteX7" fmla="*/ 0 w 192882"/>
                <a:gd name="connsiteY7" fmla="*/ 216756 h 421544"/>
                <a:gd name="connsiteX8" fmla="*/ 0 w 192882"/>
                <a:gd name="connsiteY8" fmla="*/ 166750 h 421544"/>
                <a:gd name="connsiteX9" fmla="*/ 19050 w 192882"/>
                <a:gd name="connsiteY9" fmla="*/ 114363 h 421544"/>
                <a:gd name="connsiteX10" fmla="*/ 61913 w 192882"/>
                <a:gd name="connsiteY10" fmla="*/ 61975 h 421544"/>
                <a:gd name="connsiteX11" fmla="*/ 192882 w 192882"/>
                <a:gd name="connsiteY11" fmla="*/ 62 h 421544"/>
                <a:gd name="connsiteX12" fmla="*/ 178594 w 192882"/>
                <a:gd name="connsiteY12" fmla="*/ 50069 h 421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2882" h="421544">
                  <a:moveTo>
                    <a:pt x="178594" y="50069"/>
                  </a:moveTo>
                  <a:lnTo>
                    <a:pt x="66675" y="92931"/>
                  </a:lnTo>
                  <a:lnTo>
                    <a:pt x="38100" y="135794"/>
                  </a:lnTo>
                  <a:lnTo>
                    <a:pt x="19050" y="183418"/>
                  </a:lnTo>
                  <a:cubicBezTo>
                    <a:pt x="18256" y="203262"/>
                    <a:pt x="17463" y="223106"/>
                    <a:pt x="16669" y="242950"/>
                  </a:cubicBezTo>
                  <a:lnTo>
                    <a:pt x="26194" y="326294"/>
                  </a:lnTo>
                  <a:lnTo>
                    <a:pt x="26194" y="421544"/>
                  </a:lnTo>
                  <a:lnTo>
                    <a:pt x="0" y="216756"/>
                  </a:lnTo>
                  <a:lnTo>
                    <a:pt x="0" y="166750"/>
                  </a:lnTo>
                  <a:lnTo>
                    <a:pt x="19050" y="114363"/>
                  </a:lnTo>
                  <a:lnTo>
                    <a:pt x="61913" y="61975"/>
                  </a:lnTo>
                  <a:cubicBezTo>
                    <a:pt x="69057" y="64356"/>
                    <a:pt x="185738" y="-2319"/>
                    <a:pt x="192882" y="62"/>
                  </a:cubicBezTo>
                  <a:lnTo>
                    <a:pt x="178594" y="50069"/>
                  </a:lnTo>
                  <a:close/>
                </a:path>
              </a:pathLst>
            </a:custGeom>
            <a:solidFill>
              <a:schemeClr val="tx1">
                <a:alpha val="50196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>
              <a:off x="2445544" y="1650207"/>
              <a:ext cx="76200" cy="261937"/>
            </a:xfrm>
            <a:custGeom>
              <a:avLst/>
              <a:gdLst>
                <a:gd name="connsiteX0" fmla="*/ 76200 w 76200"/>
                <a:gd name="connsiteY0" fmla="*/ 0 h 269081"/>
                <a:gd name="connsiteX1" fmla="*/ 23812 w 76200"/>
                <a:gd name="connsiteY1" fmla="*/ 23812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5244 w 76200"/>
                <a:gd name="connsiteY4" fmla="*/ 142875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5244 w 76200"/>
                <a:gd name="connsiteY4" fmla="*/ 142875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52387 w 76200"/>
                <a:gd name="connsiteY2" fmla="*/ 42861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9531 w 76200"/>
                <a:gd name="connsiteY1" fmla="*/ 11906 h 269081"/>
                <a:gd name="connsiteX2" fmla="*/ 52387 w 76200"/>
                <a:gd name="connsiteY2" fmla="*/ 42861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1937"/>
                <a:gd name="connsiteX1" fmla="*/ 59531 w 76200"/>
                <a:gd name="connsiteY1" fmla="*/ 4762 h 261937"/>
                <a:gd name="connsiteX2" fmla="*/ 52387 w 76200"/>
                <a:gd name="connsiteY2" fmla="*/ 35717 h 261937"/>
                <a:gd name="connsiteX3" fmla="*/ 47625 w 76200"/>
                <a:gd name="connsiteY3" fmla="*/ 76199 h 261937"/>
                <a:gd name="connsiteX4" fmla="*/ 42863 w 76200"/>
                <a:gd name="connsiteY4" fmla="*/ 138113 h 261937"/>
                <a:gd name="connsiteX5" fmla="*/ 35719 w 76200"/>
                <a:gd name="connsiteY5" fmla="*/ 207168 h 261937"/>
                <a:gd name="connsiteX6" fmla="*/ 26194 w 76200"/>
                <a:gd name="connsiteY6" fmla="*/ 240506 h 261937"/>
                <a:gd name="connsiteX7" fmla="*/ 0 w 76200"/>
                <a:gd name="connsiteY7" fmla="*/ 261937 h 261937"/>
                <a:gd name="connsiteX8" fmla="*/ 40481 w 76200"/>
                <a:gd name="connsiteY8" fmla="*/ 235743 h 261937"/>
                <a:gd name="connsiteX9" fmla="*/ 52387 w 76200"/>
                <a:gd name="connsiteY9" fmla="*/ 159543 h 261937"/>
                <a:gd name="connsiteX10" fmla="*/ 61912 w 76200"/>
                <a:gd name="connsiteY10" fmla="*/ 59531 h 261937"/>
                <a:gd name="connsiteX11" fmla="*/ 76200 w 76200"/>
                <a:gd name="connsiteY11" fmla="*/ 0 h 26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200" h="261937">
                  <a:moveTo>
                    <a:pt x="76200" y="0"/>
                  </a:moveTo>
                  <a:lnTo>
                    <a:pt x="59531" y="4762"/>
                  </a:lnTo>
                  <a:lnTo>
                    <a:pt x="52387" y="35717"/>
                  </a:lnTo>
                  <a:lnTo>
                    <a:pt x="47625" y="76199"/>
                  </a:lnTo>
                  <a:cubicBezTo>
                    <a:pt x="46831" y="96043"/>
                    <a:pt x="43657" y="118269"/>
                    <a:pt x="42863" y="138113"/>
                  </a:cubicBezTo>
                  <a:lnTo>
                    <a:pt x="35719" y="207168"/>
                  </a:lnTo>
                  <a:lnTo>
                    <a:pt x="26194" y="240506"/>
                  </a:lnTo>
                  <a:lnTo>
                    <a:pt x="0" y="261937"/>
                  </a:lnTo>
                  <a:lnTo>
                    <a:pt x="40481" y="235743"/>
                  </a:lnTo>
                  <a:lnTo>
                    <a:pt x="52387" y="159543"/>
                  </a:lnTo>
                  <a:lnTo>
                    <a:pt x="61912" y="59531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http://ts1.mm.bing.net/th?id=H.4775300044096556&amp;pid=1.7&amp;w=132&amp;h=146&amp;c=7&amp;rs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75" y="1926446"/>
            <a:ext cx="1257300" cy="139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2" name="Group 31"/>
          <p:cNvGrpSpPr/>
          <p:nvPr/>
        </p:nvGrpSpPr>
        <p:grpSpPr>
          <a:xfrm>
            <a:off x="5115915" y="1615321"/>
            <a:ext cx="1077003" cy="2096965"/>
            <a:chOff x="4906365" y="1615321"/>
            <a:chExt cx="1077003" cy="2096965"/>
          </a:xfrm>
        </p:grpSpPr>
        <p:grpSp>
          <p:nvGrpSpPr>
            <p:cNvPr id="71" name="Group 70"/>
            <p:cNvGrpSpPr/>
            <p:nvPr/>
          </p:nvGrpSpPr>
          <p:grpSpPr>
            <a:xfrm>
              <a:off x="4906365" y="1615321"/>
              <a:ext cx="1077003" cy="2096965"/>
              <a:chOff x="4906365" y="1615321"/>
              <a:chExt cx="1077003" cy="2096965"/>
            </a:xfrm>
          </p:grpSpPr>
          <p:sp>
            <p:nvSpPr>
              <p:cNvPr id="69" name="Freeform 68"/>
              <p:cNvSpPr/>
              <p:nvPr/>
            </p:nvSpPr>
            <p:spPr>
              <a:xfrm>
                <a:off x="5679819" y="1637874"/>
                <a:ext cx="303549" cy="336804"/>
              </a:xfrm>
              <a:custGeom>
                <a:avLst/>
                <a:gdLst>
                  <a:gd name="connsiteX0" fmla="*/ 0 w 320218"/>
                  <a:gd name="connsiteY0" fmla="*/ 149435 h 341566"/>
                  <a:gd name="connsiteX1" fmla="*/ 28464 w 320218"/>
                  <a:gd name="connsiteY1" fmla="*/ 103182 h 341566"/>
                  <a:gd name="connsiteX2" fmla="*/ 64043 w 320218"/>
                  <a:gd name="connsiteY2" fmla="*/ 60486 h 341566"/>
                  <a:gd name="connsiteX3" fmla="*/ 117413 w 320218"/>
                  <a:gd name="connsiteY3" fmla="*/ 14232 h 341566"/>
                  <a:gd name="connsiteX4" fmla="*/ 156551 w 320218"/>
                  <a:gd name="connsiteY4" fmla="*/ 0 h 341566"/>
                  <a:gd name="connsiteX5" fmla="*/ 209921 w 320218"/>
                  <a:gd name="connsiteY5" fmla="*/ 0 h 341566"/>
                  <a:gd name="connsiteX6" fmla="*/ 281080 w 320218"/>
                  <a:gd name="connsiteY6" fmla="*/ 28464 h 341566"/>
                  <a:gd name="connsiteX7" fmla="*/ 320218 w 320218"/>
                  <a:gd name="connsiteY7" fmla="*/ 99624 h 341566"/>
                  <a:gd name="connsiteX8" fmla="*/ 320218 w 320218"/>
                  <a:gd name="connsiteY8" fmla="*/ 145877 h 341566"/>
                  <a:gd name="connsiteX9" fmla="*/ 291754 w 320218"/>
                  <a:gd name="connsiteY9" fmla="*/ 199247 h 341566"/>
                  <a:gd name="connsiteX10" fmla="*/ 234826 w 320218"/>
                  <a:gd name="connsiteY10" fmla="*/ 273964 h 341566"/>
                  <a:gd name="connsiteX11" fmla="*/ 199247 w 320218"/>
                  <a:gd name="connsiteY11" fmla="*/ 341566 h 341566"/>
                  <a:gd name="connsiteX12" fmla="*/ 0 w 320218"/>
                  <a:gd name="connsiteY12" fmla="*/ 149435 h 341566"/>
                  <a:gd name="connsiteX0" fmla="*/ 0 w 320218"/>
                  <a:gd name="connsiteY0" fmla="*/ 149435 h 341566"/>
                  <a:gd name="connsiteX1" fmla="*/ 28464 w 320218"/>
                  <a:gd name="connsiteY1" fmla="*/ 103182 h 341566"/>
                  <a:gd name="connsiteX2" fmla="*/ 64043 w 320218"/>
                  <a:gd name="connsiteY2" fmla="*/ 60486 h 341566"/>
                  <a:gd name="connsiteX3" fmla="*/ 117413 w 320218"/>
                  <a:gd name="connsiteY3" fmla="*/ 14232 h 341566"/>
                  <a:gd name="connsiteX4" fmla="*/ 156551 w 320218"/>
                  <a:gd name="connsiteY4" fmla="*/ 0 h 341566"/>
                  <a:gd name="connsiteX5" fmla="*/ 209921 w 320218"/>
                  <a:gd name="connsiteY5" fmla="*/ 0 h 341566"/>
                  <a:gd name="connsiteX6" fmla="*/ 281080 w 320218"/>
                  <a:gd name="connsiteY6" fmla="*/ 28464 h 341566"/>
                  <a:gd name="connsiteX7" fmla="*/ 320218 w 320218"/>
                  <a:gd name="connsiteY7" fmla="*/ 99624 h 341566"/>
                  <a:gd name="connsiteX8" fmla="*/ 320218 w 320218"/>
                  <a:gd name="connsiteY8" fmla="*/ 145877 h 341566"/>
                  <a:gd name="connsiteX9" fmla="*/ 291754 w 320218"/>
                  <a:gd name="connsiteY9" fmla="*/ 199247 h 341566"/>
                  <a:gd name="connsiteX10" fmla="*/ 301881 w 320218"/>
                  <a:gd name="connsiteY10" fmla="*/ 207595 h 341566"/>
                  <a:gd name="connsiteX11" fmla="*/ 234826 w 320218"/>
                  <a:gd name="connsiteY11" fmla="*/ 273964 h 341566"/>
                  <a:gd name="connsiteX12" fmla="*/ 199247 w 320218"/>
                  <a:gd name="connsiteY12" fmla="*/ 341566 h 341566"/>
                  <a:gd name="connsiteX13" fmla="*/ 0 w 320218"/>
                  <a:gd name="connsiteY13" fmla="*/ 149435 h 341566"/>
                  <a:gd name="connsiteX0" fmla="*/ 0 w 320218"/>
                  <a:gd name="connsiteY0" fmla="*/ 149435 h 341566"/>
                  <a:gd name="connsiteX1" fmla="*/ 28464 w 320218"/>
                  <a:gd name="connsiteY1" fmla="*/ 103182 h 341566"/>
                  <a:gd name="connsiteX2" fmla="*/ 64043 w 320218"/>
                  <a:gd name="connsiteY2" fmla="*/ 60486 h 341566"/>
                  <a:gd name="connsiteX3" fmla="*/ 117413 w 320218"/>
                  <a:gd name="connsiteY3" fmla="*/ 14232 h 341566"/>
                  <a:gd name="connsiteX4" fmla="*/ 156551 w 320218"/>
                  <a:gd name="connsiteY4" fmla="*/ 0 h 341566"/>
                  <a:gd name="connsiteX5" fmla="*/ 209921 w 320218"/>
                  <a:gd name="connsiteY5" fmla="*/ 0 h 341566"/>
                  <a:gd name="connsiteX6" fmla="*/ 281080 w 320218"/>
                  <a:gd name="connsiteY6" fmla="*/ 28464 h 341566"/>
                  <a:gd name="connsiteX7" fmla="*/ 320218 w 320218"/>
                  <a:gd name="connsiteY7" fmla="*/ 99624 h 341566"/>
                  <a:gd name="connsiteX8" fmla="*/ 320218 w 320218"/>
                  <a:gd name="connsiteY8" fmla="*/ 145877 h 341566"/>
                  <a:gd name="connsiteX9" fmla="*/ 291754 w 320218"/>
                  <a:gd name="connsiteY9" fmla="*/ 199247 h 341566"/>
                  <a:gd name="connsiteX10" fmla="*/ 234826 w 320218"/>
                  <a:gd name="connsiteY10" fmla="*/ 273964 h 341566"/>
                  <a:gd name="connsiteX11" fmla="*/ 199247 w 320218"/>
                  <a:gd name="connsiteY11" fmla="*/ 341566 h 341566"/>
                  <a:gd name="connsiteX12" fmla="*/ 0 w 320218"/>
                  <a:gd name="connsiteY12" fmla="*/ 149435 h 341566"/>
                  <a:gd name="connsiteX0" fmla="*/ 0 w 320218"/>
                  <a:gd name="connsiteY0" fmla="*/ 149435 h 341566"/>
                  <a:gd name="connsiteX1" fmla="*/ 28464 w 320218"/>
                  <a:gd name="connsiteY1" fmla="*/ 103182 h 341566"/>
                  <a:gd name="connsiteX2" fmla="*/ 64043 w 320218"/>
                  <a:gd name="connsiteY2" fmla="*/ 60486 h 341566"/>
                  <a:gd name="connsiteX3" fmla="*/ 117413 w 320218"/>
                  <a:gd name="connsiteY3" fmla="*/ 14232 h 341566"/>
                  <a:gd name="connsiteX4" fmla="*/ 156551 w 320218"/>
                  <a:gd name="connsiteY4" fmla="*/ 0 h 341566"/>
                  <a:gd name="connsiteX5" fmla="*/ 209921 w 320218"/>
                  <a:gd name="connsiteY5" fmla="*/ 0 h 341566"/>
                  <a:gd name="connsiteX6" fmla="*/ 281080 w 320218"/>
                  <a:gd name="connsiteY6" fmla="*/ 28464 h 341566"/>
                  <a:gd name="connsiteX7" fmla="*/ 320218 w 320218"/>
                  <a:gd name="connsiteY7" fmla="*/ 99624 h 341566"/>
                  <a:gd name="connsiteX8" fmla="*/ 320218 w 320218"/>
                  <a:gd name="connsiteY8" fmla="*/ 145877 h 341566"/>
                  <a:gd name="connsiteX9" fmla="*/ 301279 w 320218"/>
                  <a:gd name="connsiteY9" fmla="*/ 204009 h 341566"/>
                  <a:gd name="connsiteX10" fmla="*/ 234826 w 320218"/>
                  <a:gd name="connsiteY10" fmla="*/ 273964 h 341566"/>
                  <a:gd name="connsiteX11" fmla="*/ 199247 w 320218"/>
                  <a:gd name="connsiteY11" fmla="*/ 341566 h 341566"/>
                  <a:gd name="connsiteX12" fmla="*/ 0 w 320218"/>
                  <a:gd name="connsiteY12" fmla="*/ 149435 h 341566"/>
                  <a:gd name="connsiteX0" fmla="*/ 0 w 329743"/>
                  <a:gd name="connsiteY0" fmla="*/ 149435 h 341566"/>
                  <a:gd name="connsiteX1" fmla="*/ 28464 w 329743"/>
                  <a:gd name="connsiteY1" fmla="*/ 103182 h 341566"/>
                  <a:gd name="connsiteX2" fmla="*/ 64043 w 329743"/>
                  <a:gd name="connsiteY2" fmla="*/ 60486 h 341566"/>
                  <a:gd name="connsiteX3" fmla="*/ 117413 w 329743"/>
                  <a:gd name="connsiteY3" fmla="*/ 14232 h 341566"/>
                  <a:gd name="connsiteX4" fmla="*/ 156551 w 329743"/>
                  <a:gd name="connsiteY4" fmla="*/ 0 h 341566"/>
                  <a:gd name="connsiteX5" fmla="*/ 209921 w 329743"/>
                  <a:gd name="connsiteY5" fmla="*/ 0 h 341566"/>
                  <a:gd name="connsiteX6" fmla="*/ 281080 w 329743"/>
                  <a:gd name="connsiteY6" fmla="*/ 28464 h 341566"/>
                  <a:gd name="connsiteX7" fmla="*/ 320218 w 329743"/>
                  <a:gd name="connsiteY7" fmla="*/ 99624 h 341566"/>
                  <a:gd name="connsiteX8" fmla="*/ 329743 w 329743"/>
                  <a:gd name="connsiteY8" fmla="*/ 160165 h 341566"/>
                  <a:gd name="connsiteX9" fmla="*/ 301279 w 329743"/>
                  <a:gd name="connsiteY9" fmla="*/ 204009 h 341566"/>
                  <a:gd name="connsiteX10" fmla="*/ 234826 w 329743"/>
                  <a:gd name="connsiteY10" fmla="*/ 273964 h 341566"/>
                  <a:gd name="connsiteX11" fmla="*/ 199247 w 329743"/>
                  <a:gd name="connsiteY11" fmla="*/ 341566 h 341566"/>
                  <a:gd name="connsiteX12" fmla="*/ 0 w 329743"/>
                  <a:gd name="connsiteY12" fmla="*/ 149435 h 341566"/>
                  <a:gd name="connsiteX0" fmla="*/ 0 w 329743"/>
                  <a:gd name="connsiteY0" fmla="*/ 149435 h 341566"/>
                  <a:gd name="connsiteX1" fmla="*/ 28464 w 329743"/>
                  <a:gd name="connsiteY1" fmla="*/ 103182 h 341566"/>
                  <a:gd name="connsiteX2" fmla="*/ 64043 w 329743"/>
                  <a:gd name="connsiteY2" fmla="*/ 60486 h 341566"/>
                  <a:gd name="connsiteX3" fmla="*/ 117413 w 329743"/>
                  <a:gd name="connsiteY3" fmla="*/ 14232 h 341566"/>
                  <a:gd name="connsiteX4" fmla="*/ 156551 w 329743"/>
                  <a:gd name="connsiteY4" fmla="*/ 0 h 341566"/>
                  <a:gd name="connsiteX5" fmla="*/ 209921 w 329743"/>
                  <a:gd name="connsiteY5" fmla="*/ 0 h 341566"/>
                  <a:gd name="connsiteX6" fmla="*/ 281080 w 329743"/>
                  <a:gd name="connsiteY6" fmla="*/ 28464 h 341566"/>
                  <a:gd name="connsiteX7" fmla="*/ 327362 w 329743"/>
                  <a:gd name="connsiteY7" fmla="*/ 137724 h 341566"/>
                  <a:gd name="connsiteX8" fmla="*/ 329743 w 329743"/>
                  <a:gd name="connsiteY8" fmla="*/ 160165 h 341566"/>
                  <a:gd name="connsiteX9" fmla="*/ 301279 w 329743"/>
                  <a:gd name="connsiteY9" fmla="*/ 204009 h 341566"/>
                  <a:gd name="connsiteX10" fmla="*/ 234826 w 329743"/>
                  <a:gd name="connsiteY10" fmla="*/ 273964 h 341566"/>
                  <a:gd name="connsiteX11" fmla="*/ 199247 w 329743"/>
                  <a:gd name="connsiteY11" fmla="*/ 341566 h 341566"/>
                  <a:gd name="connsiteX12" fmla="*/ 0 w 329743"/>
                  <a:gd name="connsiteY12" fmla="*/ 149435 h 341566"/>
                  <a:gd name="connsiteX0" fmla="*/ 0 w 329743"/>
                  <a:gd name="connsiteY0" fmla="*/ 149435 h 341566"/>
                  <a:gd name="connsiteX1" fmla="*/ 28464 w 329743"/>
                  <a:gd name="connsiteY1" fmla="*/ 103182 h 341566"/>
                  <a:gd name="connsiteX2" fmla="*/ 64043 w 329743"/>
                  <a:gd name="connsiteY2" fmla="*/ 60486 h 341566"/>
                  <a:gd name="connsiteX3" fmla="*/ 117413 w 329743"/>
                  <a:gd name="connsiteY3" fmla="*/ 14232 h 341566"/>
                  <a:gd name="connsiteX4" fmla="*/ 156551 w 329743"/>
                  <a:gd name="connsiteY4" fmla="*/ 0 h 341566"/>
                  <a:gd name="connsiteX5" fmla="*/ 209921 w 329743"/>
                  <a:gd name="connsiteY5" fmla="*/ 0 h 341566"/>
                  <a:gd name="connsiteX6" fmla="*/ 281080 w 329743"/>
                  <a:gd name="connsiteY6" fmla="*/ 28464 h 341566"/>
                  <a:gd name="connsiteX7" fmla="*/ 327362 w 329743"/>
                  <a:gd name="connsiteY7" fmla="*/ 137724 h 341566"/>
                  <a:gd name="connsiteX8" fmla="*/ 329743 w 329743"/>
                  <a:gd name="connsiteY8" fmla="*/ 155403 h 341566"/>
                  <a:gd name="connsiteX9" fmla="*/ 301279 w 329743"/>
                  <a:gd name="connsiteY9" fmla="*/ 204009 h 341566"/>
                  <a:gd name="connsiteX10" fmla="*/ 234826 w 329743"/>
                  <a:gd name="connsiteY10" fmla="*/ 273964 h 341566"/>
                  <a:gd name="connsiteX11" fmla="*/ 199247 w 329743"/>
                  <a:gd name="connsiteY11" fmla="*/ 341566 h 341566"/>
                  <a:gd name="connsiteX12" fmla="*/ 0 w 329743"/>
                  <a:gd name="connsiteY12" fmla="*/ 149435 h 341566"/>
                  <a:gd name="connsiteX0" fmla="*/ 0 w 329743"/>
                  <a:gd name="connsiteY0" fmla="*/ 149435 h 341566"/>
                  <a:gd name="connsiteX1" fmla="*/ 28464 w 329743"/>
                  <a:gd name="connsiteY1" fmla="*/ 103182 h 341566"/>
                  <a:gd name="connsiteX2" fmla="*/ 64043 w 329743"/>
                  <a:gd name="connsiteY2" fmla="*/ 60486 h 341566"/>
                  <a:gd name="connsiteX3" fmla="*/ 117413 w 329743"/>
                  <a:gd name="connsiteY3" fmla="*/ 14232 h 341566"/>
                  <a:gd name="connsiteX4" fmla="*/ 156551 w 329743"/>
                  <a:gd name="connsiteY4" fmla="*/ 0 h 341566"/>
                  <a:gd name="connsiteX5" fmla="*/ 209921 w 329743"/>
                  <a:gd name="connsiteY5" fmla="*/ 0 h 341566"/>
                  <a:gd name="connsiteX6" fmla="*/ 281080 w 329743"/>
                  <a:gd name="connsiteY6" fmla="*/ 28464 h 341566"/>
                  <a:gd name="connsiteX7" fmla="*/ 316169 w 329743"/>
                  <a:gd name="connsiteY7" fmla="*/ 81389 h 341566"/>
                  <a:gd name="connsiteX8" fmla="*/ 327362 w 329743"/>
                  <a:gd name="connsiteY8" fmla="*/ 137724 h 341566"/>
                  <a:gd name="connsiteX9" fmla="*/ 329743 w 329743"/>
                  <a:gd name="connsiteY9" fmla="*/ 155403 h 341566"/>
                  <a:gd name="connsiteX10" fmla="*/ 301279 w 329743"/>
                  <a:gd name="connsiteY10" fmla="*/ 204009 h 341566"/>
                  <a:gd name="connsiteX11" fmla="*/ 234826 w 329743"/>
                  <a:gd name="connsiteY11" fmla="*/ 273964 h 341566"/>
                  <a:gd name="connsiteX12" fmla="*/ 199247 w 329743"/>
                  <a:gd name="connsiteY12" fmla="*/ 341566 h 341566"/>
                  <a:gd name="connsiteX13" fmla="*/ 0 w 329743"/>
                  <a:gd name="connsiteY13" fmla="*/ 149435 h 341566"/>
                  <a:gd name="connsiteX0" fmla="*/ 16780 w 301279"/>
                  <a:gd name="connsiteY0" fmla="*/ 158960 h 341566"/>
                  <a:gd name="connsiteX1" fmla="*/ 0 w 301279"/>
                  <a:gd name="connsiteY1" fmla="*/ 103182 h 341566"/>
                  <a:gd name="connsiteX2" fmla="*/ 35579 w 301279"/>
                  <a:gd name="connsiteY2" fmla="*/ 60486 h 341566"/>
                  <a:gd name="connsiteX3" fmla="*/ 88949 w 301279"/>
                  <a:gd name="connsiteY3" fmla="*/ 14232 h 341566"/>
                  <a:gd name="connsiteX4" fmla="*/ 128087 w 301279"/>
                  <a:gd name="connsiteY4" fmla="*/ 0 h 341566"/>
                  <a:gd name="connsiteX5" fmla="*/ 181457 w 301279"/>
                  <a:gd name="connsiteY5" fmla="*/ 0 h 341566"/>
                  <a:gd name="connsiteX6" fmla="*/ 252616 w 301279"/>
                  <a:gd name="connsiteY6" fmla="*/ 28464 h 341566"/>
                  <a:gd name="connsiteX7" fmla="*/ 287705 w 301279"/>
                  <a:gd name="connsiteY7" fmla="*/ 81389 h 341566"/>
                  <a:gd name="connsiteX8" fmla="*/ 298898 w 301279"/>
                  <a:gd name="connsiteY8" fmla="*/ 137724 h 341566"/>
                  <a:gd name="connsiteX9" fmla="*/ 301279 w 301279"/>
                  <a:gd name="connsiteY9" fmla="*/ 155403 h 341566"/>
                  <a:gd name="connsiteX10" fmla="*/ 272815 w 301279"/>
                  <a:gd name="connsiteY10" fmla="*/ 204009 h 341566"/>
                  <a:gd name="connsiteX11" fmla="*/ 206362 w 301279"/>
                  <a:gd name="connsiteY11" fmla="*/ 273964 h 341566"/>
                  <a:gd name="connsiteX12" fmla="*/ 170783 w 301279"/>
                  <a:gd name="connsiteY12" fmla="*/ 341566 h 341566"/>
                  <a:gd name="connsiteX13" fmla="*/ 16780 w 301279"/>
                  <a:gd name="connsiteY13" fmla="*/ 158960 h 341566"/>
                  <a:gd name="connsiteX0" fmla="*/ 0 w 284499"/>
                  <a:gd name="connsiteY0" fmla="*/ 158960 h 341566"/>
                  <a:gd name="connsiteX1" fmla="*/ 14176 w 284499"/>
                  <a:gd name="connsiteY1" fmla="*/ 110326 h 341566"/>
                  <a:gd name="connsiteX2" fmla="*/ 18799 w 284499"/>
                  <a:gd name="connsiteY2" fmla="*/ 60486 h 341566"/>
                  <a:gd name="connsiteX3" fmla="*/ 72169 w 284499"/>
                  <a:gd name="connsiteY3" fmla="*/ 14232 h 341566"/>
                  <a:gd name="connsiteX4" fmla="*/ 111307 w 284499"/>
                  <a:gd name="connsiteY4" fmla="*/ 0 h 341566"/>
                  <a:gd name="connsiteX5" fmla="*/ 164677 w 284499"/>
                  <a:gd name="connsiteY5" fmla="*/ 0 h 341566"/>
                  <a:gd name="connsiteX6" fmla="*/ 235836 w 284499"/>
                  <a:gd name="connsiteY6" fmla="*/ 28464 h 341566"/>
                  <a:gd name="connsiteX7" fmla="*/ 270925 w 284499"/>
                  <a:gd name="connsiteY7" fmla="*/ 81389 h 341566"/>
                  <a:gd name="connsiteX8" fmla="*/ 282118 w 284499"/>
                  <a:gd name="connsiteY8" fmla="*/ 137724 h 341566"/>
                  <a:gd name="connsiteX9" fmla="*/ 284499 w 284499"/>
                  <a:gd name="connsiteY9" fmla="*/ 155403 h 341566"/>
                  <a:gd name="connsiteX10" fmla="*/ 256035 w 284499"/>
                  <a:gd name="connsiteY10" fmla="*/ 204009 h 341566"/>
                  <a:gd name="connsiteX11" fmla="*/ 189582 w 284499"/>
                  <a:gd name="connsiteY11" fmla="*/ 273964 h 341566"/>
                  <a:gd name="connsiteX12" fmla="*/ 154003 w 284499"/>
                  <a:gd name="connsiteY12" fmla="*/ 341566 h 341566"/>
                  <a:gd name="connsiteX13" fmla="*/ 0 w 284499"/>
                  <a:gd name="connsiteY13" fmla="*/ 158960 h 341566"/>
                  <a:gd name="connsiteX0" fmla="*/ 0 w 284499"/>
                  <a:gd name="connsiteY0" fmla="*/ 158960 h 341566"/>
                  <a:gd name="connsiteX1" fmla="*/ 14176 w 284499"/>
                  <a:gd name="connsiteY1" fmla="*/ 110326 h 341566"/>
                  <a:gd name="connsiteX2" fmla="*/ 49755 w 284499"/>
                  <a:gd name="connsiteY2" fmla="*/ 48580 h 341566"/>
                  <a:gd name="connsiteX3" fmla="*/ 72169 w 284499"/>
                  <a:gd name="connsiteY3" fmla="*/ 14232 h 341566"/>
                  <a:gd name="connsiteX4" fmla="*/ 111307 w 284499"/>
                  <a:gd name="connsiteY4" fmla="*/ 0 h 341566"/>
                  <a:gd name="connsiteX5" fmla="*/ 164677 w 284499"/>
                  <a:gd name="connsiteY5" fmla="*/ 0 h 341566"/>
                  <a:gd name="connsiteX6" fmla="*/ 235836 w 284499"/>
                  <a:gd name="connsiteY6" fmla="*/ 28464 h 341566"/>
                  <a:gd name="connsiteX7" fmla="*/ 270925 w 284499"/>
                  <a:gd name="connsiteY7" fmla="*/ 81389 h 341566"/>
                  <a:gd name="connsiteX8" fmla="*/ 282118 w 284499"/>
                  <a:gd name="connsiteY8" fmla="*/ 137724 h 341566"/>
                  <a:gd name="connsiteX9" fmla="*/ 284499 w 284499"/>
                  <a:gd name="connsiteY9" fmla="*/ 155403 h 341566"/>
                  <a:gd name="connsiteX10" fmla="*/ 256035 w 284499"/>
                  <a:gd name="connsiteY10" fmla="*/ 204009 h 341566"/>
                  <a:gd name="connsiteX11" fmla="*/ 189582 w 284499"/>
                  <a:gd name="connsiteY11" fmla="*/ 273964 h 341566"/>
                  <a:gd name="connsiteX12" fmla="*/ 154003 w 284499"/>
                  <a:gd name="connsiteY12" fmla="*/ 341566 h 341566"/>
                  <a:gd name="connsiteX13" fmla="*/ 0 w 284499"/>
                  <a:gd name="connsiteY13" fmla="*/ 158960 h 341566"/>
                  <a:gd name="connsiteX0" fmla="*/ 0 w 284499"/>
                  <a:gd name="connsiteY0" fmla="*/ 158960 h 341566"/>
                  <a:gd name="connsiteX1" fmla="*/ 14176 w 284499"/>
                  <a:gd name="connsiteY1" fmla="*/ 110326 h 341566"/>
                  <a:gd name="connsiteX2" fmla="*/ 49755 w 284499"/>
                  <a:gd name="connsiteY2" fmla="*/ 48580 h 341566"/>
                  <a:gd name="connsiteX3" fmla="*/ 100744 w 284499"/>
                  <a:gd name="connsiteY3" fmla="*/ 14232 h 341566"/>
                  <a:gd name="connsiteX4" fmla="*/ 111307 w 284499"/>
                  <a:gd name="connsiteY4" fmla="*/ 0 h 341566"/>
                  <a:gd name="connsiteX5" fmla="*/ 164677 w 284499"/>
                  <a:gd name="connsiteY5" fmla="*/ 0 h 341566"/>
                  <a:gd name="connsiteX6" fmla="*/ 235836 w 284499"/>
                  <a:gd name="connsiteY6" fmla="*/ 28464 h 341566"/>
                  <a:gd name="connsiteX7" fmla="*/ 270925 w 284499"/>
                  <a:gd name="connsiteY7" fmla="*/ 81389 h 341566"/>
                  <a:gd name="connsiteX8" fmla="*/ 282118 w 284499"/>
                  <a:gd name="connsiteY8" fmla="*/ 137724 h 341566"/>
                  <a:gd name="connsiteX9" fmla="*/ 284499 w 284499"/>
                  <a:gd name="connsiteY9" fmla="*/ 155403 h 341566"/>
                  <a:gd name="connsiteX10" fmla="*/ 256035 w 284499"/>
                  <a:gd name="connsiteY10" fmla="*/ 204009 h 341566"/>
                  <a:gd name="connsiteX11" fmla="*/ 189582 w 284499"/>
                  <a:gd name="connsiteY11" fmla="*/ 273964 h 341566"/>
                  <a:gd name="connsiteX12" fmla="*/ 154003 w 284499"/>
                  <a:gd name="connsiteY12" fmla="*/ 341566 h 341566"/>
                  <a:gd name="connsiteX13" fmla="*/ 0 w 284499"/>
                  <a:gd name="connsiteY13" fmla="*/ 158960 h 341566"/>
                  <a:gd name="connsiteX0" fmla="*/ 0 w 284499"/>
                  <a:gd name="connsiteY0" fmla="*/ 158960 h 341566"/>
                  <a:gd name="connsiteX1" fmla="*/ 14176 w 284499"/>
                  <a:gd name="connsiteY1" fmla="*/ 110326 h 341566"/>
                  <a:gd name="connsiteX2" fmla="*/ 49755 w 284499"/>
                  <a:gd name="connsiteY2" fmla="*/ 48580 h 341566"/>
                  <a:gd name="connsiteX3" fmla="*/ 100744 w 284499"/>
                  <a:gd name="connsiteY3" fmla="*/ 14232 h 341566"/>
                  <a:gd name="connsiteX4" fmla="*/ 147026 w 284499"/>
                  <a:gd name="connsiteY4" fmla="*/ 2381 h 341566"/>
                  <a:gd name="connsiteX5" fmla="*/ 164677 w 284499"/>
                  <a:gd name="connsiteY5" fmla="*/ 0 h 341566"/>
                  <a:gd name="connsiteX6" fmla="*/ 235836 w 284499"/>
                  <a:gd name="connsiteY6" fmla="*/ 28464 h 341566"/>
                  <a:gd name="connsiteX7" fmla="*/ 270925 w 284499"/>
                  <a:gd name="connsiteY7" fmla="*/ 81389 h 341566"/>
                  <a:gd name="connsiteX8" fmla="*/ 282118 w 284499"/>
                  <a:gd name="connsiteY8" fmla="*/ 137724 h 341566"/>
                  <a:gd name="connsiteX9" fmla="*/ 284499 w 284499"/>
                  <a:gd name="connsiteY9" fmla="*/ 155403 h 341566"/>
                  <a:gd name="connsiteX10" fmla="*/ 256035 w 284499"/>
                  <a:gd name="connsiteY10" fmla="*/ 204009 h 341566"/>
                  <a:gd name="connsiteX11" fmla="*/ 189582 w 284499"/>
                  <a:gd name="connsiteY11" fmla="*/ 273964 h 341566"/>
                  <a:gd name="connsiteX12" fmla="*/ 154003 w 284499"/>
                  <a:gd name="connsiteY12" fmla="*/ 341566 h 341566"/>
                  <a:gd name="connsiteX13" fmla="*/ 0 w 284499"/>
                  <a:gd name="connsiteY13" fmla="*/ 158960 h 341566"/>
                  <a:gd name="connsiteX0" fmla="*/ 0 w 284499"/>
                  <a:gd name="connsiteY0" fmla="*/ 156579 h 339185"/>
                  <a:gd name="connsiteX1" fmla="*/ 14176 w 284499"/>
                  <a:gd name="connsiteY1" fmla="*/ 107945 h 339185"/>
                  <a:gd name="connsiteX2" fmla="*/ 49755 w 284499"/>
                  <a:gd name="connsiteY2" fmla="*/ 46199 h 339185"/>
                  <a:gd name="connsiteX3" fmla="*/ 100744 w 284499"/>
                  <a:gd name="connsiteY3" fmla="*/ 11851 h 339185"/>
                  <a:gd name="connsiteX4" fmla="*/ 147026 w 284499"/>
                  <a:gd name="connsiteY4" fmla="*/ 0 h 339185"/>
                  <a:gd name="connsiteX5" fmla="*/ 186108 w 284499"/>
                  <a:gd name="connsiteY5" fmla="*/ 0 h 339185"/>
                  <a:gd name="connsiteX6" fmla="*/ 235836 w 284499"/>
                  <a:gd name="connsiteY6" fmla="*/ 26083 h 339185"/>
                  <a:gd name="connsiteX7" fmla="*/ 270925 w 284499"/>
                  <a:gd name="connsiteY7" fmla="*/ 79008 h 339185"/>
                  <a:gd name="connsiteX8" fmla="*/ 282118 w 284499"/>
                  <a:gd name="connsiteY8" fmla="*/ 135343 h 339185"/>
                  <a:gd name="connsiteX9" fmla="*/ 284499 w 284499"/>
                  <a:gd name="connsiteY9" fmla="*/ 153022 h 339185"/>
                  <a:gd name="connsiteX10" fmla="*/ 256035 w 284499"/>
                  <a:gd name="connsiteY10" fmla="*/ 201628 h 339185"/>
                  <a:gd name="connsiteX11" fmla="*/ 189582 w 284499"/>
                  <a:gd name="connsiteY11" fmla="*/ 271583 h 339185"/>
                  <a:gd name="connsiteX12" fmla="*/ 154003 w 284499"/>
                  <a:gd name="connsiteY12" fmla="*/ 339185 h 339185"/>
                  <a:gd name="connsiteX13" fmla="*/ 0 w 284499"/>
                  <a:gd name="connsiteY13" fmla="*/ 156579 h 339185"/>
                  <a:gd name="connsiteX0" fmla="*/ 0 w 284499"/>
                  <a:gd name="connsiteY0" fmla="*/ 156579 h 339185"/>
                  <a:gd name="connsiteX1" fmla="*/ 14176 w 284499"/>
                  <a:gd name="connsiteY1" fmla="*/ 107945 h 339185"/>
                  <a:gd name="connsiteX2" fmla="*/ 49755 w 284499"/>
                  <a:gd name="connsiteY2" fmla="*/ 46199 h 339185"/>
                  <a:gd name="connsiteX3" fmla="*/ 100744 w 284499"/>
                  <a:gd name="connsiteY3" fmla="*/ 11851 h 339185"/>
                  <a:gd name="connsiteX4" fmla="*/ 163695 w 284499"/>
                  <a:gd name="connsiteY4" fmla="*/ 2381 h 339185"/>
                  <a:gd name="connsiteX5" fmla="*/ 186108 w 284499"/>
                  <a:gd name="connsiteY5" fmla="*/ 0 h 339185"/>
                  <a:gd name="connsiteX6" fmla="*/ 235836 w 284499"/>
                  <a:gd name="connsiteY6" fmla="*/ 26083 h 339185"/>
                  <a:gd name="connsiteX7" fmla="*/ 270925 w 284499"/>
                  <a:gd name="connsiteY7" fmla="*/ 79008 h 339185"/>
                  <a:gd name="connsiteX8" fmla="*/ 282118 w 284499"/>
                  <a:gd name="connsiteY8" fmla="*/ 135343 h 339185"/>
                  <a:gd name="connsiteX9" fmla="*/ 284499 w 284499"/>
                  <a:gd name="connsiteY9" fmla="*/ 153022 h 339185"/>
                  <a:gd name="connsiteX10" fmla="*/ 256035 w 284499"/>
                  <a:gd name="connsiteY10" fmla="*/ 201628 h 339185"/>
                  <a:gd name="connsiteX11" fmla="*/ 189582 w 284499"/>
                  <a:gd name="connsiteY11" fmla="*/ 271583 h 339185"/>
                  <a:gd name="connsiteX12" fmla="*/ 154003 w 284499"/>
                  <a:gd name="connsiteY12" fmla="*/ 339185 h 339185"/>
                  <a:gd name="connsiteX13" fmla="*/ 0 w 284499"/>
                  <a:gd name="connsiteY13" fmla="*/ 156579 h 339185"/>
                  <a:gd name="connsiteX0" fmla="*/ 0 w 284499"/>
                  <a:gd name="connsiteY0" fmla="*/ 154198 h 336804"/>
                  <a:gd name="connsiteX1" fmla="*/ 14176 w 284499"/>
                  <a:gd name="connsiteY1" fmla="*/ 105564 h 336804"/>
                  <a:gd name="connsiteX2" fmla="*/ 49755 w 284499"/>
                  <a:gd name="connsiteY2" fmla="*/ 43818 h 336804"/>
                  <a:gd name="connsiteX3" fmla="*/ 100744 w 284499"/>
                  <a:gd name="connsiteY3" fmla="*/ 9470 h 336804"/>
                  <a:gd name="connsiteX4" fmla="*/ 163695 w 284499"/>
                  <a:gd name="connsiteY4" fmla="*/ 0 h 336804"/>
                  <a:gd name="connsiteX5" fmla="*/ 188490 w 284499"/>
                  <a:gd name="connsiteY5" fmla="*/ 4762 h 336804"/>
                  <a:gd name="connsiteX6" fmla="*/ 235836 w 284499"/>
                  <a:gd name="connsiteY6" fmla="*/ 23702 h 336804"/>
                  <a:gd name="connsiteX7" fmla="*/ 270925 w 284499"/>
                  <a:gd name="connsiteY7" fmla="*/ 76627 h 336804"/>
                  <a:gd name="connsiteX8" fmla="*/ 282118 w 284499"/>
                  <a:gd name="connsiteY8" fmla="*/ 132962 h 336804"/>
                  <a:gd name="connsiteX9" fmla="*/ 284499 w 284499"/>
                  <a:gd name="connsiteY9" fmla="*/ 150641 h 336804"/>
                  <a:gd name="connsiteX10" fmla="*/ 256035 w 284499"/>
                  <a:gd name="connsiteY10" fmla="*/ 199247 h 336804"/>
                  <a:gd name="connsiteX11" fmla="*/ 189582 w 284499"/>
                  <a:gd name="connsiteY11" fmla="*/ 269202 h 336804"/>
                  <a:gd name="connsiteX12" fmla="*/ 154003 w 284499"/>
                  <a:gd name="connsiteY12" fmla="*/ 336804 h 336804"/>
                  <a:gd name="connsiteX13" fmla="*/ 0 w 284499"/>
                  <a:gd name="connsiteY13" fmla="*/ 154198 h 336804"/>
                  <a:gd name="connsiteX0" fmla="*/ 0 w 284499"/>
                  <a:gd name="connsiteY0" fmla="*/ 154198 h 336804"/>
                  <a:gd name="connsiteX1" fmla="*/ 14176 w 284499"/>
                  <a:gd name="connsiteY1" fmla="*/ 105564 h 336804"/>
                  <a:gd name="connsiteX2" fmla="*/ 59280 w 284499"/>
                  <a:gd name="connsiteY2" fmla="*/ 48580 h 336804"/>
                  <a:gd name="connsiteX3" fmla="*/ 100744 w 284499"/>
                  <a:gd name="connsiteY3" fmla="*/ 9470 h 336804"/>
                  <a:gd name="connsiteX4" fmla="*/ 163695 w 284499"/>
                  <a:gd name="connsiteY4" fmla="*/ 0 h 336804"/>
                  <a:gd name="connsiteX5" fmla="*/ 188490 w 284499"/>
                  <a:gd name="connsiteY5" fmla="*/ 4762 h 336804"/>
                  <a:gd name="connsiteX6" fmla="*/ 235836 w 284499"/>
                  <a:gd name="connsiteY6" fmla="*/ 23702 h 336804"/>
                  <a:gd name="connsiteX7" fmla="*/ 270925 w 284499"/>
                  <a:gd name="connsiteY7" fmla="*/ 76627 h 336804"/>
                  <a:gd name="connsiteX8" fmla="*/ 282118 w 284499"/>
                  <a:gd name="connsiteY8" fmla="*/ 132962 h 336804"/>
                  <a:gd name="connsiteX9" fmla="*/ 284499 w 284499"/>
                  <a:gd name="connsiteY9" fmla="*/ 150641 h 336804"/>
                  <a:gd name="connsiteX10" fmla="*/ 256035 w 284499"/>
                  <a:gd name="connsiteY10" fmla="*/ 199247 h 336804"/>
                  <a:gd name="connsiteX11" fmla="*/ 189582 w 284499"/>
                  <a:gd name="connsiteY11" fmla="*/ 269202 h 336804"/>
                  <a:gd name="connsiteX12" fmla="*/ 154003 w 284499"/>
                  <a:gd name="connsiteY12" fmla="*/ 336804 h 336804"/>
                  <a:gd name="connsiteX13" fmla="*/ 0 w 284499"/>
                  <a:gd name="connsiteY13" fmla="*/ 154198 h 336804"/>
                  <a:gd name="connsiteX0" fmla="*/ 0 w 284499"/>
                  <a:gd name="connsiteY0" fmla="*/ 154198 h 336804"/>
                  <a:gd name="connsiteX1" fmla="*/ 14176 w 284499"/>
                  <a:gd name="connsiteY1" fmla="*/ 105564 h 336804"/>
                  <a:gd name="connsiteX2" fmla="*/ 59280 w 284499"/>
                  <a:gd name="connsiteY2" fmla="*/ 48580 h 336804"/>
                  <a:gd name="connsiteX3" fmla="*/ 112650 w 284499"/>
                  <a:gd name="connsiteY3" fmla="*/ 11852 h 336804"/>
                  <a:gd name="connsiteX4" fmla="*/ 163695 w 284499"/>
                  <a:gd name="connsiteY4" fmla="*/ 0 h 336804"/>
                  <a:gd name="connsiteX5" fmla="*/ 188490 w 284499"/>
                  <a:gd name="connsiteY5" fmla="*/ 4762 h 336804"/>
                  <a:gd name="connsiteX6" fmla="*/ 235836 w 284499"/>
                  <a:gd name="connsiteY6" fmla="*/ 23702 h 336804"/>
                  <a:gd name="connsiteX7" fmla="*/ 270925 w 284499"/>
                  <a:gd name="connsiteY7" fmla="*/ 76627 h 336804"/>
                  <a:gd name="connsiteX8" fmla="*/ 282118 w 284499"/>
                  <a:gd name="connsiteY8" fmla="*/ 132962 h 336804"/>
                  <a:gd name="connsiteX9" fmla="*/ 284499 w 284499"/>
                  <a:gd name="connsiteY9" fmla="*/ 150641 h 336804"/>
                  <a:gd name="connsiteX10" fmla="*/ 256035 w 284499"/>
                  <a:gd name="connsiteY10" fmla="*/ 199247 h 336804"/>
                  <a:gd name="connsiteX11" fmla="*/ 189582 w 284499"/>
                  <a:gd name="connsiteY11" fmla="*/ 269202 h 336804"/>
                  <a:gd name="connsiteX12" fmla="*/ 154003 w 284499"/>
                  <a:gd name="connsiteY12" fmla="*/ 336804 h 336804"/>
                  <a:gd name="connsiteX13" fmla="*/ 0 w 284499"/>
                  <a:gd name="connsiteY13" fmla="*/ 154198 h 336804"/>
                  <a:gd name="connsiteX0" fmla="*/ 0 w 284499"/>
                  <a:gd name="connsiteY0" fmla="*/ 149436 h 332042"/>
                  <a:gd name="connsiteX1" fmla="*/ 14176 w 284499"/>
                  <a:gd name="connsiteY1" fmla="*/ 100802 h 332042"/>
                  <a:gd name="connsiteX2" fmla="*/ 59280 w 284499"/>
                  <a:gd name="connsiteY2" fmla="*/ 43818 h 332042"/>
                  <a:gd name="connsiteX3" fmla="*/ 112650 w 284499"/>
                  <a:gd name="connsiteY3" fmla="*/ 7090 h 332042"/>
                  <a:gd name="connsiteX4" fmla="*/ 173220 w 284499"/>
                  <a:gd name="connsiteY4" fmla="*/ 1 h 332042"/>
                  <a:gd name="connsiteX5" fmla="*/ 188490 w 284499"/>
                  <a:gd name="connsiteY5" fmla="*/ 0 h 332042"/>
                  <a:gd name="connsiteX6" fmla="*/ 235836 w 284499"/>
                  <a:gd name="connsiteY6" fmla="*/ 18940 h 332042"/>
                  <a:gd name="connsiteX7" fmla="*/ 270925 w 284499"/>
                  <a:gd name="connsiteY7" fmla="*/ 71865 h 332042"/>
                  <a:gd name="connsiteX8" fmla="*/ 282118 w 284499"/>
                  <a:gd name="connsiteY8" fmla="*/ 128200 h 332042"/>
                  <a:gd name="connsiteX9" fmla="*/ 284499 w 284499"/>
                  <a:gd name="connsiteY9" fmla="*/ 145879 h 332042"/>
                  <a:gd name="connsiteX10" fmla="*/ 256035 w 284499"/>
                  <a:gd name="connsiteY10" fmla="*/ 194485 h 332042"/>
                  <a:gd name="connsiteX11" fmla="*/ 189582 w 284499"/>
                  <a:gd name="connsiteY11" fmla="*/ 264440 h 332042"/>
                  <a:gd name="connsiteX12" fmla="*/ 154003 w 284499"/>
                  <a:gd name="connsiteY12" fmla="*/ 332042 h 332042"/>
                  <a:gd name="connsiteX13" fmla="*/ 0 w 284499"/>
                  <a:gd name="connsiteY13" fmla="*/ 149436 h 332042"/>
                  <a:gd name="connsiteX0" fmla="*/ 0 w 284499"/>
                  <a:gd name="connsiteY0" fmla="*/ 151818 h 334424"/>
                  <a:gd name="connsiteX1" fmla="*/ 14176 w 284499"/>
                  <a:gd name="connsiteY1" fmla="*/ 103184 h 334424"/>
                  <a:gd name="connsiteX2" fmla="*/ 59280 w 284499"/>
                  <a:gd name="connsiteY2" fmla="*/ 46200 h 334424"/>
                  <a:gd name="connsiteX3" fmla="*/ 112650 w 284499"/>
                  <a:gd name="connsiteY3" fmla="*/ 9472 h 334424"/>
                  <a:gd name="connsiteX4" fmla="*/ 173220 w 284499"/>
                  <a:gd name="connsiteY4" fmla="*/ 2383 h 334424"/>
                  <a:gd name="connsiteX5" fmla="*/ 193252 w 284499"/>
                  <a:gd name="connsiteY5" fmla="*/ 0 h 334424"/>
                  <a:gd name="connsiteX6" fmla="*/ 235836 w 284499"/>
                  <a:gd name="connsiteY6" fmla="*/ 21322 h 334424"/>
                  <a:gd name="connsiteX7" fmla="*/ 270925 w 284499"/>
                  <a:gd name="connsiteY7" fmla="*/ 74247 h 334424"/>
                  <a:gd name="connsiteX8" fmla="*/ 282118 w 284499"/>
                  <a:gd name="connsiteY8" fmla="*/ 130582 h 334424"/>
                  <a:gd name="connsiteX9" fmla="*/ 284499 w 284499"/>
                  <a:gd name="connsiteY9" fmla="*/ 148261 h 334424"/>
                  <a:gd name="connsiteX10" fmla="*/ 256035 w 284499"/>
                  <a:gd name="connsiteY10" fmla="*/ 196867 h 334424"/>
                  <a:gd name="connsiteX11" fmla="*/ 189582 w 284499"/>
                  <a:gd name="connsiteY11" fmla="*/ 266822 h 334424"/>
                  <a:gd name="connsiteX12" fmla="*/ 154003 w 284499"/>
                  <a:gd name="connsiteY12" fmla="*/ 334424 h 334424"/>
                  <a:gd name="connsiteX13" fmla="*/ 0 w 284499"/>
                  <a:gd name="connsiteY13" fmla="*/ 151818 h 334424"/>
                  <a:gd name="connsiteX0" fmla="*/ 0 w 284499"/>
                  <a:gd name="connsiteY0" fmla="*/ 154198 h 336804"/>
                  <a:gd name="connsiteX1" fmla="*/ 14176 w 284499"/>
                  <a:gd name="connsiteY1" fmla="*/ 105564 h 336804"/>
                  <a:gd name="connsiteX2" fmla="*/ 59280 w 284499"/>
                  <a:gd name="connsiteY2" fmla="*/ 48580 h 336804"/>
                  <a:gd name="connsiteX3" fmla="*/ 112650 w 284499"/>
                  <a:gd name="connsiteY3" fmla="*/ 11852 h 336804"/>
                  <a:gd name="connsiteX4" fmla="*/ 177982 w 284499"/>
                  <a:gd name="connsiteY4" fmla="*/ 0 h 336804"/>
                  <a:gd name="connsiteX5" fmla="*/ 193252 w 284499"/>
                  <a:gd name="connsiteY5" fmla="*/ 2380 h 336804"/>
                  <a:gd name="connsiteX6" fmla="*/ 235836 w 284499"/>
                  <a:gd name="connsiteY6" fmla="*/ 23702 h 336804"/>
                  <a:gd name="connsiteX7" fmla="*/ 270925 w 284499"/>
                  <a:gd name="connsiteY7" fmla="*/ 76627 h 336804"/>
                  <a:gd name="connsiteX8" fmla="*/ 282118 w 284499"/>
                  <a:gd name="connsiteY8" fmla="*/ 132962 h 336804"/>
                  <a:gd name="connsiteX9" fmla="*/ 284499 w 284499"/>
                  <a:gd name="connsiteY9" fmla="*/ 150641 h 336804"/>
                  <a:gd name="connsiteX10" fmla="*/ 256035 w 284499"/>
                  <a:gd name="connsiteY10" fmla="*/ 199247 h 336804"/>
                  <a:gd name="connsiteX11" fmla="*/ 189582 w 284499"/>
                  <a:gd name="connsiteY11" fmla="*/ 269202 h 336804"/>
                  <a:gd name="connsiteX12" fmla="*/ 154003 w 284499"/>
                  <a:gd name="connsiteY12" fmla="*/ 336804 h 336804"/>
                  <a:gd name="connsiteX13" fmla="*/ 0 w 284499"/>
                  <a:gd name="connsiteY13" fmla="*/ 154198 h 336804"/>
                  <a:gd name="connsiteX0" fmla="*/ 0 w 303549"/>
                  <a:gd name="connsiteY0" fmla="*/ 151817 h 336804"/>
                  <a:gd name="connsiteX1" fmla="*/ 33226 w 303549"/>
                  <a:gd name="connsiteY1" fmla="*/ 105564 h 336804"/>
                  <a:gd name="connsiteX2" fmla="*/ 78330 w 303549"/>
                  <a:gd name="connsiteY2" fmla="*/ 48580 h 336804"/>
                  <a:gd name="connsiteX3" fmla="*/ 131700 w 303549"/>
                  <a:gd name="connsiteY3" fmla="*/ 11852 h 336804"/>
                  <a:gd name="connsiteX4" fmla="*/ 197032 w 303549"/>
                  <a:gd name="connsiteY4" fmla="*/ 0 h 336804"/>
                  <a:gd name="connsiteX5" fmla="*/ 212302 w 303549"/>
                  <a:gd name="connsiteY5" fmla="*/ 2380 h 336804"/>
                  <a:gd name="connsiteX6" fmla="*/ 254886 w 303549"/>
                  <a:gd name="connsiteY6" fmla="*/ 23702 h 336804"/>
                  <a:gd name="connsiteX7" fmla="*/ 289975 w 303549"/>
                  <a:gd name="connsiteY7" fmla="*/ 76627 h 336804"/>
                  <a:gd name="connsiteX8" fmla="*/ 301168 w 303549"/>
                  <a:gd name="connsiteY8" fmla="*/ 132962 h 336804"/>
                  <a:gd name="connsiteX9" fmla="*/ 303549 w 303549"/>
                  <a:gd name="connsiteY9" fmla="*/ 150641 h 336804"/>
                  <a:gd name="connsiteX10" fmla="*/ 275085 w 303549"/>
                  <a:gd name="connsiteY10" fmla="*/ 199247 h 336804"/>
                  <a:gd name="connsiteX11" fmla="*/ 208632 w 303549"/>
                  <a:gd name="connsiteY11" fmla="*/ 269202 h 336804"/>
                  <a:gd name="connsiteX12" fmla="*/ 173053 w 303549"/>
                  <a:gd name="connsiteY12" fmla="*/ 336804 h 336804"/>
                  <a:gd name="connsiteX13" fmla="*/ 0 w 303549"/>
                  <a:gd name="connsiteY13" fmla="*/ 151817 h 336804"/>
                  <a:gd name="connsiteX0" fmla="*/ 0 w 303549"/>
                  <a:gd name="connsiteY0" fmla="*/ 151817 h 336804"/>
                  <a:gd name="connsiteX1" fmla="*/ 30844 w 303549"/>
                  <a:gd name="connsiteY1" fmla="*/ 98420 h 336804"/>
                  <a:gd name="connsiteX2" fmla="*/ 78330 w 303549"/>
                  <a:gd name="connsiteY2" fmla="*/ 48580 h 336804"/>
                  <a:gd name="connsiteX3" fmla="*/ 131700 w 303549"/>
                  <a:gd name="connsiteY3" fmla="*/ 11852 h 336804"/>
                  <a:gd name="connsiteX4" fmla="*/ 197032 w 303549"/>
                  <a:gd name="connsiteY4" fmla="*/ 0 h 336804"/>
                  <a:gd name="connsiteX5" fmla="*/ 212302 w 303549"/>
                  <a:gd name="connsiteY5" fmla="*/ 2380 h 336804"/>
                  <a:gd name="connsiteX6" fmla="*/ 254886 w 303549"/>
                  <a:gd name="connsiteY6" fmla="*/ 23702 h 336804"/>
                  <a:gd name="connsiteX7" fmla="*/ 289975 w 303549"/>
                  <a:gd name="connsiteY7" fmla="*/ 76627 h 336804"/>
                  <a:gd name="connsiteX8" fmla="*/ 301168 w 303549"/>
                  <a:gd name="connsiteY8" fmla="*/ 132962 h 336804"/>
                  <a:gd name="connsiteX9" fmla="*/ 303549 w 303549"/>
                  <a:gd name="connsiteY9" fmla="*/ 150641 h 336804"/>
                  <a:gd name="connsiteX10" fmla="*/ 275085 w 303549"/>
                  <a:gd name="connsiteY10" fmla="*/ 199247 h 336804"/>
                  <a:gd name="connsiteX11" fmla="*/ 208632 w 303549"/>
                  <a:gd name="connsiteY11" fmla="*/ 269202 h 336804"/>
                  <a:gd name="connsiteX12" fmla="*/ 173053 w 303549"/>
                  <a:gd name="connsiteY12" fmla="*/ 336804 h 336804"/>
                  <a:gd name="connsiteX13" fmla="*/ 0 w 303549"/>
                  <a:gd name="connsiteY13" fmla="*/ 151817 h 336804"/>
                  <a:gd name="connsiteX0" fmla="*/ 0 w 303549"/>
                  <a:gd name="connsiteY0" fmla="*/ 151817 h 336804"/>
                  <a:gd name="connsiteX1" fmla="*/ 30844 w 303549"/>
                  <a:gd name="connsiteY1" fmla="*/ 98420 h 336804"/>
                  <a:gd name="connsiteX2" fmla="*/ 78330 w 303549"/>
                  <a:gd name="connsiteY2" fmla="*/ 39055 h 336804"/>
                  <a:gd name="connsiteX3" fmla="*/ 131700 w 303549"/>
                  <a:gd name="connsiteY3" fmla="*/ 11852 h 336804"/>
                  <a:gd name="connsiteX4" fmla="*/ 197032 w 303549"/>
                  <a:gd name="connsiteY4" fmla="*/ 0 h 336804"/>
                  <a:gd name="connsiteX5" fmla="*/ 212302 w 303549"/>
                  <a:gd name="connsiteY5" fmla="*/ 2380 h 336804"/>
                  <a:gd name="connsiteX6" fmla="*/ 254886 w 303549"/>
                  <a:gd name="connsiteY6" fmla="*/ 23702 h 336804"/>
                  <a:gd name="connsiteX7" fmla="*/ 289975 w 303549"/>
                  <a:gd name="connsiteY7" fmla="*/ 76627 h 336804"/>
                  <a:gd name="connsiteX8" fmla="*/ 301168 w 303549"/>
                  <a:gd name="connsiteY8" fmla="*/ 132962 h 336804"/>
                  <a:gd name="connsiteX9" fmla="*/ 303549 w 303549"/>
                  <a:gd name="connsiteY9" fmla="*/ 150641 h 336804"/>
                  <a:gd name="connsiteX10" fmla="*/ 275085 w 303549"/>
                  <a:gd name="connsiteY10" fmla="*/ 199247 h 336804"/>
                  <a:gd name="connsiteX11" fmla="*/ 208632 w 303549"/>
                  <a:gd name="connsiteY11" fmla="*/ 269202 h 336804"/>
                  <a:gd name="connsiteX12" fmla="*/ 173053 w 303549"/>
                  <a:gd name="connsiteY12" fmla="*/ 336804 h 336804"/>
                  <a:gd name="connsiteX13" fmla="*/ 0 w 303549"/>
                  <a:gd name="connsiteY13" fmla="*/ 151817 h 336804"/>
                  <a:gd name="connsiteX0" fmla="*/ 0 w 303549"/>
                  <a:gd name="connsiteY0" fmla="*/ 151817 h 336804"/>
                  <a:gd name="connsiteX1" fmla="*/ 30844 w 303549"/>
                  <a:gd name="connsiteY1" fmla="*/ 98420 h 336804"/>
                  <a:gd name="connsiteX2" fmla="*/ 78330 w 303549"/>
                  <a:gd name="connsiteY2" fmla="*/ 39055 h 336804"/>
                  <a:gd name="connsiteX3" fmla="*/ 141225 w 303549"/>
                  <a:gd name="connsiteY3" fmla="*/ 11852 h 336804"/>
                  <a:gd name="connsiteX4" fmla="*/ 197032 w 303549"/>
                  <a:gd name="connsiteY4" fmla="*/ 0 h 336804"/>
                  <a:gd name="connsiteX5" fmla="*/ 212302 w 303549"/>
                  <a:gd name="connsiteY5" fmla="*/ 2380 h 336804"/>
                  <a:gd name="connsiteX6" fmla="*/ 254886 w 303549"/>
                  <a:gd name="connsiteY6" fmla="*/ 23702 h 336804"/>
                  <a:gd name="connsiteX7" fmla="*/ 289975 w 303549"/>
                  <a:gd name="connsiteY7" fmla="*/ 76627 h 336804"/>
                  <a:gd name="connsiteX8" fmla="*/ 301168 w 303549"/>
                  <a:gd name="connsiteY8" fmla="*/ 132962 h 336804"/>
                  <a:gd name="connsiteX9" fmla="*/ 303549 w 303549"/>
                  <a:gd name="connsiteY9" fmla="*/ 150641 h 336804"/>
                  <a:gd name="connsiteX10" fmla="*/ 275085 w 303549"/>
                  <a:gd name="connsiteY10" fmla="*/ 199247 h 336804"/>
                  <a:gd name="connsiteX11" fmla="*/ 208632 w 303549"/>
                  <a:gd name="connsiteY11" fmla="*/ 269202 h 336804"/>
                  <a:gd name="connsiteX12" fmla="*/ 173053 w 303549"/>
                  <a:gd name="connsiteY12" fmla="*/ 336804 h 336804"/>
                  <a:gd name="connsiteX13" fmla="*/ 0 w 303549"/>
                  <a:gd name="connsiteY13" fmla="*/ 151817 h 336804"/>
                  <a:gd name="connsiteX0" fmla="*/ 0 w 303549"/>
                  <a:gd name="connsiteY0" fmla="*/ 151817 h 336804"/>
                  <a:gd name="connsiteX1" fmla="*/ 30844 w 303549"/>
                  <a:gd name="connsiteY1" fmla="*/ 98420 h 336804"/>
                  <a:gd name="connsiteX2" fmla="*/ 85474 w 303549"/>
                  <a:gd name="connsiteY2" fmla="*/ 41437 h 336804"/>
                  <a:gd name="connsiteX3" fmla="*/ 141225 w 303549"/>
                  <a:gd name="connsiteY3" fmla="*/ 11852 h 336804"/>
                  <a:gd name="connsiteX4" fmla="*/ 197032 w 303549"/>
                  <a:gd name="connsiteY4" fmla="*/ 0 h 336804"/>
                  <a:gd name="connsiteX5" fmla="*/ 212302 w 303549"/>
                  <a:gd name="connsiteY5" fmla="*/ 2380 h 336804"/>
                  <a:gd name="connsiteX6" fmla="*/ 254886 w 303549"/>
                  <a:gd name="connsiteY6" fmla="*/ 23702 h 336804"/>
                  <a:gd name="connsiteX7" fmla="*/ 289975 w 303549"/>
                  <a:gd name="connsiteY7" fmla="*/ 76627 h 336804"/>
                  <a:gd name="connsiteX8" fmla="*/ 301168 w 303549"/>
                  <a:gd name="connsiteY8" fmla="*/ 132962 h 336804"/>
                  <a:gd name="connsiteX9" fmla="*/ 303549 w 303549"/>
                  <a:gd name="connsiteY9" fmla="*/ 150641 h 336804"/>
                  <a:gd name="connsiteX10" fmla="*/ 275085 w 303549"/>
                  <a:gd name="connsiteY10" fmla="*/ 199247 h 336804"/>
                  <a:gd name="connsiteX11" fmla="*/ 208632 w 303549"/>
                  <a:gd name="connsiteY11" fmla="*/ 269202 h 336804"/>
                  <a:gd name="connsiteX12" fmla="*/ 173053 w 303549"/>
                  <a:gd name="connsiteY12" fmla="*/ 336804 h 336804"/>
                  <a:gd name="connsiteX13" fmla="*/ 0 w 303549"/>
                  <a:gd name="connsiteY13" fmla="*/ 151817 h 336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03549" h="336804">
                    <a:moveTo>
                      <a:pt x="0" y="151817"/>
                    </a:moveTo>
                    <a:lnTo>
                      <a:pt x="30844" y="98420"/>
                    </a:lnTo>
                    <a:lnTo>
                      <a:pt x="85474" y="41437"/>
                    </a:lnTo>
                    <a:lnTo>
                      <a:pt x="141225" y="11852"/>
                    </a:lnTo>
                    <a:lnTo>
                      <a:pt x="197032" y="0"/>
                    </a:lnTo>
                    <a:lnTo>
                      <a:pt x="212302" y="2380"/>
                    </a:lnTo>
                    <a:lnTo>
                      <a:pt x="254886" y="23702"/>
                    </a:lnTo>
                    <a:cubicBezTo>
                      <a:pt x="263407" y="43725"/>
                      <a:pt x="281454" y="56604"/>
                      <a:pt x="289975" y="76627"/>
                    </a:cubicBezTo>
                    <a:lnTo>
                      <a:pt x="301168" y="132962"/>
                    </a:lnTo>
                    <a:lnTo>
                      <a:pt x="303549" y="150641"/>
                    </a:lnTo>
                    <a:lnTo>
                      <a:pt x="275085" y="199247"/>
                    </a:lnTo>
                    <a:cubicBezTo>
                      <a:pt x="260853" y="220595"/>
                      <a:pt x="224050" y="245482"/>
                      <a:pt x="208632" y="269202"/>
                    </a:cubicBezTo>
                    <a:lnTo>
                      <a:pt x="173053" y="336804"/>
                    </a:lnTo>
                    <a:lnTo>
                      <a:pt x="0" y="151817"/>
                    </a:lnTo>
                    <a:close/>
                  </a:path>
                </a:pathLst>
              </a:custGeom>
              <a:gradFill flip="none" rotWithShape="1">
                <a:gsLst>
                  <a:gs pos="27000">
                    <a:schemeClr val="bg1">
                      <a:lumMod val="65000"/>
                    </a:schemeClr>
                  </a:gs>
                  <a:gs pos="68000">
                    <a:schemeClr val="tx1">
                      <a:lumMod val="65000"/>
                      <a:lumOff val="35000"/>
                    </a:schemeClr>
                  </a:gs>
                </a:gsLst>
                <a:lin ang="27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5390148" y="3379537"/>
                <a:ext cx="355872" cy="332749"/>
              </a:xfrm>
              <a:custGeom>
                <a:avLst/>
                <a:gdLst>
                  <a:gd name="connsiteX0" fmla="*/ 160421 w 342232"/>
                  <a:gd name="connsiteY0" fmla="*/ 0 h 320842"/>
                  <a:gd name="connsiteX1" fmla="*/ 235284 w 342232"/>
                  <a:gd name="connsiteY1" fmla="*/ 69516 h 320842"/>
                  <a:gd name="connsiteX2" fmla="*/ 331537 w 342232"/>
                  <a:gd name="connsiteY2" fmla="*/ 112295 h 320842"/>
                  <a:gd name="connsiteX3" fmla="*/ 342232 w 342232"/>
                  <a:gd name="connsiteY3" fmla="*/ 160421 h 320842"/>
                  <a:gd name="connsiteX4" fmla="*/ 342232 w 342232"/>
                  <a:gd name="connsiteY4" fmla="*/ 235284 h 320842"/>
                  <a:gd name="connsiteX5" fmla="*/ 278063 w 342232"/>
                  <a:gd name="connsiteY5" fmla="*/ 299452 h 320842"/>
                  <a:gd name="connsiteX6" fmla="*/ 224590 w 342232"/>
                  <a:gd name="connsiteY6" fmla="*/ 320842 h 320842"/>
                  <a:gd name="connsiteX7" fmla="*/ 144379 w 342232"/>
                  <a:gd name="connsiteY7" fmla="*/ 315495 h 320842"/>
                  <a:gd name="connsiteX8" fmla="*/ 74863 w 342232"/>
                  <a:gd name="connsiteY8" fmla="*/ 288758 h 320842"/>
                  <a:gd name="connsiteX9" fmla="*/ 0 w 342232"/>
                  <a:gd name="connsiteY9" fmla="*/ 251326 h 320842"/>
                  <a:gd name="connsiteX10" fmla="*/ 160421 w 342232"/>
                  <a:gd name="connsiteY10" fmla="*/ 0 h 320842"/>
                  <a:gd name="connsiteX0" fmla="*/ 171115 w 352926"/>
                  <a:gd name="connsiteY0" fmla="*/ 0 h 320842"/>
                  <a:gd name="connsiteX1" fmla="*/ 245978 w 352926"/>
                  <a:gd name="connsiteY1" fmla="*/ 69516 h 320842"/>
                  <a:gd name="connsiteX2" fmla="*/ 342231 w 352926"/>
                  <a:gd name="connsiteY2" fmla="*/ 112295 h 320842"/>
                  <a:gd name="connsiteX3" fmla="*/ 352926 w 352926"/>
                  <a:gd name="connsiteY3" fmla="*/ 160421 h 320842"/>
                  <a:gd name="connsiteX4" fmla="*/ 352926 w 352926"/>
                  <a:gd name="connsiteY4" fmla="*/ 235284 h 320842"/>
                  <a:gd name="connsiteX5" fmla="*/ 288757 w 352926"/>
                  <a:gd name="connsiteY5" fmla="*/ 299452 h 320842"/>
                  <a:gd name="connsiteX6" fmla="*/ 235284 w 352926"/>
                  <a:gd name="connsiteY6" fmla="*/ 320842 h 320842"/>
                  <a:gd name="connsiteX7" fmla="*/ 155073 w 352926"/>
                  <a:gd name="connsiteY7" fmla="*/ 315495 h 320842"/>
                  <a:gd name="connsiteX8" fmla="*/ 85557 w 352926"/>
                  <a:gd name="connsiteY8" fmla="*/ 288758 h 320842"/>
                  <a:gd name="connsiteX9" fmla="*/ 0 w 352926"/>
                  <a:gd name="connsiteY9" fmla="*/ 235284 h 320842"/>
                  <a:gd name="connsiteX10" fmla="*/ 171115 w 352926"/>
                  <a:gd name="connsiteY10" fmla="*/ 0 h 320842"/>
                  <a:gd name="connsiteX0" fmla="*/ 171115 w 352926"/>
                  <a:gd name="connsiteY0" fmla="*/ 0 h 320842"/>
                  <a:gd name="connsiteX1" fmla="*/ 245978 w 352926"/>
                  <a:gd name="connsiteY1" fmla="*/ 69516 h 320842"/>
                  <a:gd name="connsiteX2" fmla="*/ 320841 w 352926"/>
                  <a:gd name="connsiteY2" fmla="*/ 101600 h 320842"/>
                  <a:gd name="connsiteX3" fmla="*/ 352926 w 352926"/>
                  <a:gd name="connsiteY3" fmla="*/ 160421 h 320842"/>
                  <a:gd name="connsiteX4" fmla="*/ 352926 w 352926"/>
                  <a:gd name="connsiteY4" fmla="*/ 235284 h 320842"/>
                  <a:gd name="connsiteX5" fmla="*/ 288757 w 352926"/>
                  <a:gd name="connsiteY5" fmla="*/ 299452 h 320842"/>
                  <a:gd name="connsiteX6" fmla="*/ 235284 w 352926"/>
                  <a:gd name="connsiteY6" fmla="*/ 320842 h 320842"/>
                  <a:gd name="connsiteX7" fmla="*/ 155073 w 352926"/>
                  <a:gd name="connsiteY7" fmla="*/ 315495 h 320842"/>
                  <a:gd name="connsiteX8" fmla="*/ 85557 w 352926"/>
                  <a:gd name="connsiteY8" fmla="*/ 288758 h 320842"/>
                  <a:gd name="connsiteX9" fmla="*/ 0 w 352926"/>
                  <a:gd name="connsiteY9" fmla="*/ 235284 h 320842"/>
                  <a:gd name="connsiteX10" fmla="*/ 171115 w 352926"/>
                  <a:gd name="connsiteY10" fmla="*/ 0 h 320842"/>
                  <a:gd name="connsiteX0" fmla="*/ 171115 w 352926"/>
                  <a:gd name="connsiteY0" fmla="*/ 0 h 320842"/>
                  <a:gd name="connsiteX1" fmla="*/ 245978 w 352926"/>
                  <a:gd name="connsiteY1" fmla="*/ 69516 h 320842"/>
                  <a:gd name="connsiteX2" fmla="*/ 337510 w 352926"/>
                  <a:gd name="connsiteY2" fmla="*/ 115888 h 320842"/>
                  <a:gd name="connsiteX3" fmla="*/ 352926 w 352926"/>
                  <a:gd name="connsiteY3" fmla="*/ 160421 h 320842"/>
                  <a:gd name="connsiteX4" fmla="*/ 352926 w 352926"/>
                  <a:gd name="connsiteY4" fmla="*/ 235284 h 320842"/>
                  <a:gd name="connsiteX5" fmla="*/ 288757 w 352926"/>
                  <a:gd name="connsiteY5" fmla="*/ 299452 h 320842"/>
                  <a:gd name="connsiteX6" fmla="*/ 235284 w 352926"/>
                  <a:gd name="connsiteY6" fmla="*/ 320842 h 320842"/>
                  <a:gd name="connsiteX7" fmla="*/ 155073 w 352926"/>
                  <a:gd name="connsiteY7" fmla="*/ 315495 h 320842"/>
                  <a:gd name="connsiteX8" fmla="*/ 85557 w 352926"/>
                  <a:gd name="connsiteY8" fmla="*/ 288758 h 320842"/>
                  <a:gd name="connsiteX9" fmla="*/ 0 w 352926"/>
                  <a:gd name="connsiteY9" fmla="*/ 235284 h 320842"/>
                  <a:gd name="connsiteX10" fmla="*/ 171115 w 352926"/>
                  <a:gd name="connsiteY10" fmla="*/ 0 h 320842"/>
                  <a:gd name="connsiteX0" fmla="*/ 171115 w 352926"/>
                  <a:gd name="connsiteY0" fmla="*/ 0 h 320842"/>
                  <a:gd name="connsiteX1" fmla="*/ 245978 w 352926"/>
                  <a:gd name="connsiteY1" fmla="*/ 69516 h 320842"/>
                  <a:gd name="connsiteX2" fmla="*/ 337510 w 352926"/>
                  <a:gd name="connsiteY2" fmla="*/ 115888 h 320842"/>
                  <a:gd name="connsiteX3" fmla="*/ 352926 w 352926"/>
                  <a:gd name="connsiteY3" fmla="*/ 134227 h 320842"/>
                  <a:gd name="connsiteX4" fmla="*/ 352926 w 352926"/>
                  <a:gd name="connsiteY4" fmla="*/ 235284 h 320842"/>
                  <a:gd name="connsiteX5" fmla="*/ 288757 w 352926"/>
                  <a:gd name="connsiteY5" fmla="*/ 299452 h 320842"/>
                  <a:gd name="connsiteX6" fmla="*/ 235284 w 352926"/>
                  <a:gd name="connsiteY6" fmla="*/ 320842 h 320842"/>
                  <a:gd name="connsiteX7" fmla="*/ 155073 w 352926"/>
                  <a:gd name="connsiteY7" fmla="*/ 315495 h 320842"/>
                  <a:gd name="connsiteX8" fmla="*/ 85557 w 352926"/>
                  <a:gd name="connsiteY8" fmla="*/ 288758 h 320842"/>
                  <a:gd name="connsiteX9" fmla="*/ 0 w 352926"/>
                  <a:gd name="connsiteY9" fmla="*/ 235284 h 320842"/>
                  <a:gd name="connsiteX10" fmla="*/ 171115 w 352926"/>
                  <a:gd name="connsiteY10" fmla="*/ 0 h 320842"/>
                  <a:gd name="connsiteX0" fmla="*/ 171115 w 355872"/>
                  <a:gd name="connsiteY0" fmla="*/ 0 h 320842"/>
                  <a:gd name="connsiteX1" fmla="*/ 245978 w 355872"/>
                  <a:gd name="connsiteY1" fmla="*/ 69516 h 320842"/>
                  <a:gd name="connsiteX2" fmla="*/ 337510 w 355872"/>
                  <a:gd name="connsiteY2" fmla="*/ 115888 h 320842"/>
                  <a:gd name="connsiteX3" fmla="*/ 352926 w 355872"/>
                  <a:gd name="connsiteY3" fmla="*/ 134227 h 320842"/>
                  <a:gd name="connsiteX4" fmla="*/ 355808 w 355872"/>
                  <a:gd name="connsiteY4" fmla="*/ 187576 h 320842"/>
                  <a:gd name="connsiteX5" fmla="*/ 352926 w 355872"/>
                  <a:gd name="connsiteY5" fmla="*/ 235284 h 320842"/>
                  <a:gd name="connsiteX6" fmla="*/ 288757 w 355872"/>
                  <a:gd name="connsiteY6" fmla="*/ 299452 h 320842"/>
                  <a:gd name="connsiteX7" fmla="*/ 235284 w 355872"/>
                  <a:gd name="connsiteY7" fmla="*/ 320842 h 320842"/>
                  <a:gd name="connsiteX8" fmla="*/ 155073 w 355872"/>
                  <a:gd name="connsiteY8" fmla="*/ 315495 h 320842"/>
                  <a:gd name="connsiteX9" fmla="*/ 85557 w 355872"/>
                  <a:gd name="connsiteY9" fmla="*/ 288758 h 320842"/>
                  <a:gd name="connsiteX10" fmla="*/ 0 w 355872"/>
                  <a:gd name="connsiteY10" fmla="*/ 235284 h 320842"/>
                  <a:gd name="connsiteX11" fmla="*/ 171115 w 355872"/>
                  <a:gd name="connsiteY11" fmla="*/ 0 h 320842"/>
                  <a:gd name="connsiteX0" fmla="*/ 171115 w 355872"/>
                  <a:gd name="connsiteY0" fmla="*/ 0 h 320842"/>
                  <a:gd name="connsiteX1" fmla="*/ 245978 w 355872"/>
                  <a:gd name="connsiteY1" fmla="*/ 69516 h 320842"/>
                  <a:gd name="connsiteX2" fmla="*/ 337510 w 355872"/>
                  <a:gd name="connsiteY2" fmla="*/ 115888 h 320842"/>
                  <a:gd name="connsiteX3" fmla="*/ 352926 w 355872"/>
                  <a:gd name="connsiteY3" fmla="*/ 134227 h 320842"/>
                  <a:gd name="connsiteX4" fmla="*/ 355808 w 355872"/>
                  <a:gd name="connsiteY4" fmla="*/ 187576 h 320842"/>
                  <a:gd name="connsiteX5" fmla="*/ 341020 w 355872"/>
                  <a:gd name="connsiteY5" fmla="*/ 254334 h 320842"/>
                  <a:gd name="connsiteX6" fmla="*/ 288757 w 355872"/>
                  <a:gd name="connsiteY6" fmla="*/ 299452 h 320842"/>
                  <a:gd name="connsiteX7" fmla="*/ 235284 w 355872"/>
                  <a:gd name="connsiteY7" fmla="*/ 320842 h 320842"/>
                  <a:gd name="connsiteX8" fmla="*/ 155073 w 355872"/>
                  <a:gd name="connsiteY8" fmla="*/ 315495 h 320842"/>
                  <a:gd name="connsiteX9" fmla="*/ 85557 w 355872"/>
                  <a:gd name="connsiteY9" fmla="*/ 288758 h 320842"/>
                  <a:gd name="connsiteX10" fmla="*/ 0 w 355872"/>
                  <a:gd name="connsiteY10" fmla="*/ 235284 h 320842"/>
                  <a:gd name="connsiteX11" fmla="*/ 171115 w 355872"/>
                  <a:gd name="connsiteY11" fmla="*/ 0 h 320842"/>
                  <a:gd name="connsiteX0" fmla="*/ 171115 w 355872"/>
                  <a:gd name="connsiteY0" fmla="*/ 0 h 325646"/>
                  <a:gd name="connsiteX1" fmla="*/ 245978 w 355872"/>
                  <a:gd name="connsiteY1" fmla="*/ 69516 h 325646"/>
                  <a:gd name="connsiteX2" fmla="*/ 337510 w 355872"/>
                  <a:gd name="connsiteY2" fmla="*/ 115888 h 325646"/>
                  <a:gd name="connsiteX3" fmla="*/ 352926 w 355872"/>
                  <a:gd name="connsiteY3" fmla="*/ 134227 h 325646"/>
                  <a:gd name="connsiteX4" fmla="*/ 355808 w 355872"/>
                  <a:gd name="connsiteY4" fmla="*/ 187576 h 325646"/>
                  <a:gd name="connsiteX5" fmla="*/ 341020 w 355872"/>
                  <a:gd name="connsiteY5" fmla="*/ 254334 h 325646"/>
                  <a:gd name="connsiteX6" fmla="*/ 267326 w 355872"/>
                  <a:gd name="connsiteY6" fmla="*/ 325646 h 325646"/>
                  <a:gd name="connsiteX7" fmla="*/ 235284 w 355872"/>
                  <a:gd name="connsiteY7" fmla="*/ 320842 h 325646"/>
                  <a:gd name="connsiteX8" fmla="*/ 155073 w 355872"/>
                  <a:gd name="connsiteY8" fmla="*/ 315495 h 325646"/>
                  <a:gd name="connsiteX9" fmla="*/ 85557 w 355872"/>
                  <a:gd name="connsiteY9" fmla="*/ 288758 h 325646"/>
                  <a:gd name="connsiteX10" fmla="*/ 0 w 355872"/>
                  <a:gd name="connsiteY10" fmla="*/ 235284 h 325646"/>
                  <a:gd name="connsiteX11" fmla="*/ 171115 w 355872"/>
                  <a:gd name="connsiteY11" fmla="*/ 0 h 325646"/>
                  <a:gd name="connsiteX0" fmla="*/ 171115 w 355872"/>
                  <a:gd name="connsiteY0" fmla="*/ 0 h 332749"/>
                  <a:gd name="connsiteX1" fmla="*/ 245978 w 355872"/>
                  <a:gd name="connsiteY1" fmla="*/ 69516 h 332749"/>
                  <a:gd name="connsiteX2" fmla="*/ 337510 w 355872"/>
                  <a:gd name="connsiteY2" fmla="*/ 115888 h 332749"/>
                  <a:gd name="connsiteX3" fmla="*/ 352926 w 355872"/>
                  <a:gd name="connsiteY3" fmla="*/ 134227 h 332749"/>
                  <a:gd name="connsiteX4" fmla="*/ 355808 w 355872"/>
                  <a:gd name="connsiteY4" fmla="*/ 187576 h 332749"/>
                  <a:gd name="connsiteX5" fmla="*/ 341020 w 355872"/>
                  <a:gd name="connsiteY5" fmla="*/ 254334 h 332749"/>
                  <a:gd name="connsiteX6" fmla="*/ 267326 w 355872"/>
                  <a:gd name="connsiteY6" fmla="*/ 325646 h 332749"/>
                  <a:gd name="connsiteX7" fmla="*/ 256715 w 355872"/>
                  <a:gd name="connsiteY7" fmla="*/ 332749 h 332749"/>
                  <a:gd name="connsiteX8" fmla="*/ 155073 w 355872"/>
                  <a:gd name="connsiteY8" fmla="*/ 315495 h 332749"/>
                  <a:gd name="connsiteX9" fmla="*/ 85557 w 355872"/>
                  <a:gd name="connsiteY9" fmla="*/ 288758 h 332749"/>
                  <a:gd name="connsiteX10" fmla="*/ 0 w 355872"/>
                  <a:gd name="connsiteY10" fmla="*/ 235284 h 332749"/>
                  <a:gd name="connsiteX11" fmla="*/ 171115 w 355872"/>
                  <a:gd name="connsiteY11" fmla="*/ 0 h 332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55872" h="332749">
                    <a:moveTo>
                      <a:pt x="171115" y="0"/>
                    </a:moveTo>
                    <a:lnTo>
                      <a:pt x="245978" y="69516"/>
                    </a:lnTo>
                    <a:lnTo>
                      <a:pt x="337510" y="115888"/>
                    </a:lnTo>
                    <a:lnTo>
                      <a:pt x="352926" y="134227"/>
                    </a:lnTo>
                    <a:cubicBezTo>
                      <a:pt x="352299" y="152804"/>
                      <a:pt x="356435" y="168999"/>
                      <a:pt x="355808" y="187576"/>
                    </a:cubicBezTo>
                    <a:lnTo>
                      <a:pt x="341020" y="254334"/>
                    </a:lnTo>
                    <a:lnTo>
                      <a:pt x="267326" y="325646"/>
                    </a:lnTo>
                    <a:lnTo>
                      <a:pt x="256715" y="332749"/>
                    </a:lnTo>
                    <a:lnTo>
                      <a:pt x="155073" y="315495"/>
                    </a:lnTo>
                    <a:lnTo>
                      <a:pt x="85557" y="288758"/>
                    </a:lnTo>
                    <a:lnTo>
                      <a:pt x="0" y="235284"/>
                    </a:lnTo>
                    <a:lnTo>
                      <a:pt x="171115" y="0"/>
                    </a:lnTo>
                    <a:close/>
                  </a:path>
                </a:pathLst>
              </a:custGeom>
              <a:gradFill flip="none" rotWithShape="1">
                <a:gsLst>
                  <a:gs pos="27000">
                    <a:schemeClr val="bg1">
                      <a:lumMod val="65000"/>
                    </a:schemeClr>
                  </a:gs>
                  <a:gs pos="68000">
                    <a:schemeClr val="tx1">
                      <a:lumMod val="65000"/>
                      <a:lumOff val="35000"/>
                    </a:schemeClr>
                  </a:gs>
                </a:gsLst>
                <a:lin ang="81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5160211" y="3112168"/>
                <a:ext cx="433136" cy="536506"/>
              </a:xfrm>
              <a:custGeom>
                <a:avLst/>
                <a:gdLst>
                  <a:gd name="connsiteX0" fmla="*/ 0 w 433136"/>
                  <a:gd name="connsiteY0" fmla="*/ 465221 h 529390"/>
                  <a:gd name="connsiteX1" fmla="*/ 160421 w 433136"/>
                  <a:gd name="connsiteY1" fmla="*/ 529390 h 529390"/>
                  <a:gd name="connsiteX2" fmla="*/ 213894 w 433136"/>
                  <a:gd name="connsiteY2" fmla="*/ 529390 h 529390"/>
                  <a:gd name="connsiteX3" fmla="*/ 427789 w 433136"/>
                  <a:gd name="connsiteY3" fmla="*/ 240632 h 529390"/>
                  <a:gd name="connsiteX4" fmla="*/ 433136 w 433136"/>
                  <a:gd name="connsiteY4" fmla="*/ 181811 h 529390"/>
                  <a:gd name="connsiteX5" fmla="*/ 117642 w 433136"/>
                  <a:gd name="connsiteY5" fmla="*/ 0 h 529390"/>
                  <a:gd name="connsiteX6" fmla="*/ 122989 w 433136"/>
                  <a:gd name="connsiteY6" fmla="*/ 256674 h 529390"/>
                  <a:gd name="connsiteX7" fmla="*/ 48126 w 433136"/>
                  <a:gd name="connsiteY7" fmla="*/ 427790 h 529390"/>
                  <a:gd name="connsiteX8" fmla="*/ 0 w 433136"/>
                  <a:gd name="connsiteY8" fmla="*/ 465221 h 529390"/>
                  <a:gd name="connsiteX0" fmla="*/ 0 w 433136"/>
                  <a:gd name="connsiteY0" fmla="*/ 465221 h 529390"/>
                  <a:gd name="connsiteX1" fmla="*/ 160421 w 433136"/>
                  <a:gd name="connsiteY1" fmla="*/ 529390 h 529390"/>
                  <a:gd name="connsiteX2" fmla="*/ 249474 w 433136"/>
                  <a:gd name="connsiteY2" fmla="*/ 522274 h 529390"/>
                  <a:gd name="connsiteX3" fmla="*/ 427789 w 433136"/>
                  <a:gd name="connsiteY3" fmla="*/ 240632 h 529390"/>
                  <a:gd name="connsiteX4" fmla="*/ 433136 w 433136"/>
                  <a:gd name="connsiteY4" fmla="*/ 181811 h 529390"/>
                  <a:gd name="connsiteX5" fmla="*/ 117642 w 433136"/>
                  <a:gd name="connsiteY5" fmla="*/ 0 h 529390"/>
                  <a:gd name="connsiteX6" fmla="*/ 122989 w 433136"/>
                  <a:gd name="connsiteY6" fmla="*/ 256674 h 529390"/>
                  <a:gd name="connsiteX7" fmla="*/ 48126 w 433136"/>
                  <a:gd name="connsiteY7" fmla="*/ 427790 h 529390"/>
                  <a:gd name="connsiteX8" fmla="*/ 0 w 433136"/>
                  <a:gd name="connsiteY8" fmla="*/ 465221 h 529390"/>
                  <a:gd name="connsiteX0" fmla="*/ 0 w 433136"/>
                  <a:gd name="connsiteY0" fmla="*/ 465221 h 536506"/>
                  <a:gd name="connsiteX1" fmla="*/ 206675 w 433136"/>
                  <a:gd name="connsiteY1" fmla="*/ 536506 h 536506"/>
                  <a:gd name="connsiteX2" fmla="*/ 249474 w 433136"/>
                  <a:gd name="connsiteY2" fmla="*/ 522274 h 536506"/>
                  <a:gd name="connsiteX3" fmla="*/ 427789 w 433136"/>
                  <a:gd name="connsiteY3" fmla="*/ 240632 h 536506"/>
                  <a:gd name="connsiteX4" fmla="*/ 433136 w 433136"/>
                  <a:gd name="connsiteY4" fmla="*/ 181811 h 536506"/>
                  <a:gd name="connsiteX5" fmla="*/ 117642 w 433136"/>
                  <a:gd name="connsiteY5" fmla="*/ 0 h 536506"/>
                  <a:gd name="connsiteX6" fmla="*/ 122989 w 433136"/>
                  <a:gd name="connsiteY6" fmla="*/ 256674 h 536506"/>
                  <a:gd name="connsiteX7" fmla="*/ 48126 w 433136"/>
                  <a:gd name="connsiteY7" fmla="*/ 427790 h 536506"/>
                  <a:gd name="connsiteX8" fmla="*/ 0 w 433136"/>
                  <a:gd name="connsiteY8" fmla="*/ 465221 h 536506"/>
                  <a:gd name="connsiteX0" fmla="*/ 0 w 433136"/>
                  <a:gd name="connsiteY0" fmla="*/ 465221 h 536506"/>
                  <a:gd name="connsiteX1" fmla="*/ 206675 w 433136"/>
                  <a:gd name="connsiteY1" fmla="*/ 536506 h 536506"/>
                  <a:gd name="connsiteX2" fmla="*/ 427789 w 433136"/>
                  <a:gd name="connsiteY2" fmla="*/ 240632 h 536506"/>
                  <a:gd name="connsiteX3" fmla="*/ 433136 w 433136"/>
                  <a:gd name="connsiteY3" fmla="*/ 181811 h 536506"/>
                  <a:gd name="connsiteX4" fmla="*/ 117642 w 433136"/>
                  <a:gd name="connsiteY4" fmla="*/ 0 h 536506"/>
                  <a:gd name="connsiteX5" fmla="*/ 122989 w 433136"/>
                  <a:gd name="connsiteY5" fmla="*/ 256674 h 536506"/>
                  <a:gd name="connsiteX6" fmla="*/ 48126 w 433136"/>
                  <a:gd name="connsiteY6" fmla="*/ 427790 h 536506"/>
                  <a:gd name="connsiteX7" fmla="*/ 0 w 433136"/>
                  <a:gd name="connsiteY7" fmla="*/ 465221 h 536506"/>
                  <a:gd name="connsiteX0" fmla="*/ 0 w 433136"/>
                  <a:gd name="connsiteY0" fmla="*/ 465221 h 536506"/>
                  <a:gd name="connsiteX1" fmla="*/ 206675 w 433136"/>
                  <a:gd name="connsiteY1" fmla="*/ 536506 h 536506"/>
                  <a:gd name="connsiteX2" fmla="*/ 433136 w 433136"/>
                  <a:gd name="connsiteY2" fmla="*/ 181811 h 536506"/>
                  <a:gd name="connsiteX3" fmla="*/ 117642 w 433136"/>
                  <a:gd name="connsiteY3" fmla="*/ 0 h 536506"/>
                  <a:gd name="connsiteX4" fmla="*/ 122989 w 433136"/>
                  <a:gd name="connsiteY4" fmla="*/ 256674 h 536506"/>
                  <a:gd name="connsiteX5" fmla="*/ 48126 w 433136"/>
                  <a:gd name="connsiteY5" fmla="*/ 427790 h 536506"/>
                  <a:gd name="connsiteX6" fmla="*/ 0 w 433136"/>
                  <a:gd name="connsiteY6" fmla="*/ 465221 h 536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33136" h="536506">
                    <a:moveTo>
                      <a:pt x="0" y="465221"/>
                    </a:moveTo>
                    <a:lnTo>
                      <a:pt x="206675" y="536506"/>
                    </a:lnTo>
                    <a:lnTo>
                      <a:pt x="433136" y="181811"/>
                    </a:lnTo>
                    <a:lnTo>
                      <a:pt x="117642" y="0"/>
                    </a:lnTo>
                    <a:lnTo>
                      <a:pt x="122989" y="256674"/>
                    </a:lnTo>
                    <a:lnTo>
                      <a:pt x="48126" y="427790"/>
                    </a:lnTo>
                    <a:lnTo>
                      <a:pt x="0" y="465221"/>
                    </a:lnTo>
                    <a:close/>
                  </a:path>
                </a:pathLst>
              </a:custGeom>
              <a:gradFill>
                <a:gsLst>
                  <a:gs pos="33000">
                    <a:schemeClr val="tx2"/>
                  </a:gs>
                  <a:gs pos="71000">
                    <a:schemeClr val="tx2">
                      <a:lumMod val="50000"/>
                    </a:schemeClr>
                  </a:gs>
                </a:gsLst>
                <a:lin ang="7200000" scaled="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 rot="1803542">
                <a:off x="5323681" y="3268605"/>
                <a:ext cx="203200" cy="6723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Freeform 30"/>
              <p:cNvSpPr/>
              <p:nvPr/>
            </p:nvSpPr>
            <p:spPr>
              <a:xfrm>
                <a:off x="5189883" y="2622229"/>
                <a:ext cx="410372" cy="569276"/>
              </a:xfrm>
              <a:custGeom>
                <a:avLst/>
                <a:gdLst>
                  <a:gd name="connsiteX0" fmla="*/ 391377 w 391377"/>
                  <a:gd name="connsiteY0" fmla="*/ 0 h 540812"/>
                  <a:gd name="connsiteX1" fmla="*/ 217036 w 391377"/>
                  <a:gd name="connsiteY1" fmla="*/ 540812 h 540812"/>
                  <a:gd name="connsiteX2" fmla="*/ 0 w 391377"/>
                  <a:gd name="connsiteY2" fmla="*/ 398493 h 540812"/>
                  <a:gd name="connsiteX3" fmla="*/ 138761 w 391377"/>
                  <a:gd name="connsiteY3" fmla="*/ 124529 h 540812"/>
                  <a:gd name="connsiteX4" fmla="*/ 391377 w 391377"/>
                  <a:gd name="connsiteY4" fmla="*/ 0 h 540812"/>
                  <a:gd name="connsiteX0" fmla="*/ 405609 w 405609"/>
                  <a:gd name="connsiteY0" fmla="*/ 0 h 569276"/>
                  <a:gd name="connsiteX1" fmla="*/ 217036 w 405609"/>
                  <a:gd name="connsiteY1" fmla="*/ 569276 h 569276"/>
                  <a:gd name="connsiteX2" fmla="*/ 0 w 405609"/>
                  <a:gd name="connsiteY2" fmla="*/ 426957 h 569276"/>
                  <a:gd name="connsiteX3" fmla="*/ 138761 w 405609"/>
                  <a:gd name="connsiteY3" fmla="*/ 152993 h 569276"/>
                  <a:gd name="connsiteX4" fmla="*/ 405609 w 405609"/>
                  <a:gd name="connsiteY4" fmla="*/ 0 h 569276"/>
                  <a:gd name="connsiteX0" fmla="*/ 410372 w 410372"/>
                  <a:gd name="connsiteY0" fmla="*/ 0 h 569276"/>
                  <a:gd name="connsiteX1" fmla="*/ 221799 w 410372"/>
                  <a:gd name="connsiteY1" fmla="*/ 569276 h 569276"/>
                  <a:gd name="connsiteX2" fmla="*/ 0 w 410372"/>
                  <a:gd name="connsiteY2" fmla="*/ 443626 h 569276"/>
                  <a:gd name="connsiteX3" fmla="*/ 143524 w 410372"/>
                  <a:gd name="connsiteY3" fmla="*/ 152993 h 569276"/>
                  <a:gd name="connsiteX4" fmla="*/ 410372 w 410372"/>
                  <a:gd name="connsiteY4" fmla="*/ 0 h 569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0372" h="569276">
                    <a:moveTo>
                      <a:pt x="410372" y="0"/>
                    </a:moveTo>
                    <a:lnTo>
                      <a:pt x="221799" y="569276"/>
                    </a:lnTo>
                    <a:lnTo>
                      <a:pt x="0" y="443626"/>
                    </a:lnTo>
                    <a:lnTo>
                      <a:pt x="143524" y="152993"/>
                    </a:lnTo>
                    <a:lnTo>
                      <a:pt x="410372" y="0"/>
                    </a:lnTo>
                    <a:close/>
                  </a:path>
                </a:pathLst>
              </a:custGeom>
              <a:gradFill flip="none" rotWithShape="1">
                <a:gsLst>
                  <a:gs pos="17000">
                    <a:schemeClr val="tx2"/>
                  </a:gs>
                  <a:gs pos="67000">
                    <a:schemeClr val="tx2">
                      <a:lumMod val="50000"/>
                    </a:schemeClr>
                  </a:gs>
                </a:gsLst>
                <a:lin ang="1200000" scaled="0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Freeform 26"/>
              <p:cNvSpPr/>
              <p:nvPr/>
            </p:nvSpPr>
            <p:spPr>
              <a:xfrm>
                <a:off x="5207330" y="2481943"/>
                <a:ext cx="656804" cy="577221"/>
              </a:xfrm>
              <a:custGeom>
                <a:avLst/>
                <a:gdLst>
                  <a:gd name="connsiteX0" fmla="*/ 59376 w 724395"/>
                  <a:gd name="connsiteY0" fmla="*/ 546265 h 546265"/>
                  <a:gd name="connsiteX1" fmla="*/ 59376 w 724395"/>
                  <a:gd name="connsiteY1" fmla="*/ 469075 h 546265"/>
                  <a:gd name="connsiteX2" fmla="*/ 83127 w 724395"/>
                  <a:gd name="connsiteY2" fmla="*/ 391886 h 546265"/>
                  <a:gd name="connsiteX3" fmla="*/ 142504 w 724395"/>
                  <a:gd name="connsiteY3" fmla="*/ 302821 h 546265"/>
                  <a:gd name="connsiteX4" fmla="*/ 231569 w 724395"/>
                  <a:gd name="connsiteY4" fmla="*/ 243444 h 546265"/>
                  <a:gd name="connsiteX5" fmla="*/ 350322 w 724395"/>
                  <a:gd name="connsiteY5" fmla="*/ 172192 h 546265"/>
                  <a:gd name="connsiteX6" fmla="*/ 486888 w 724395"/>
                  <a:gd name="connsiteY6" fmla="*/ 124691 h 546265"/>
                  <a:gd name="connsiteX7" fmla="*/ 635330 w 724395"/>
                  <a:gd name="connsiteY7" fmla="*/ 100940 h 546265"/>
                  <a:gd name="connsiteX8" fmla="*/ 700644 w 724395"/>
                  <a:gd name="connsiteY8" fmla="*/ 106878 h 546265"/>
                  <a:gd name="connsiteX9" fmla="*/ 718457 w 724395"/>
                  <a:gd name="connsiteY9" fmla="*/ 89065 h 546265"/>
                  <a:gd name="connsiteX10" fmla="*/ 724395 w 724395"/>
                  <a:gd name="connsiteY10" fmla="*/ 0 h 546265"/>
                  <a:gd name="connsiteX11" fmla="*/ 581891 w 724395"/>
                  <a:gd name="connsiteY11" fmla="*/ 0 h 546265"/>
                  <a:gd name="connsiteX12" fmla="*/ 356260 w 724395"/>
                  <a:gd name="connsiteY12" fmla="*/ 41563 h 546265"/>
                  <a:gd name="connsiteX13" fmla="*/ 213756 w 724395"/>
                  <a:gd name="connsiteY13" fmla="*/ 118753 h 546265"/>
                  <a:gd name="connsiteX14" fmla="*/ 59376 w 724395"/>
                  <a:gd name="connsiteY14" fmla="*/ 267195 h 546265"/>
                  <a:gd name="connsiteX15" fmla="*/ 0 w 724395"/>
                  <a:gd name="connsiteY15" fmla="*/ 374073 h 546265"/>
                  <a:gd name="connsiteX16" fmla="*/ 59376 w 724395"/>
                  <a:gd name="connsiteY16" fmla="*/ 546265 h 546265"/>
                  <a:gd name="connsiteX0" fmla="*/ 59376 w 724395"/>
                  <a:gd name="connsiteY0" fmla="*/ 546265 h 546265"/>
                  <a:gd name="connsiteX1" fmla="*/ 59376 w 724395"/>
                  <a:gd name="connsiteY1" fmla="*/ 469075 h 546265"/>
                  <a:gd name="connsiteX2" fmla="*/ 83127 w 724395"/>
                  <a:gd name="connsiteY2" fmla="*/ 391886 h 546265"/>
                  <a:gd name="connsiteX3" fmla="*/ 142504 w 724395"/>
                  <a:gd name="connsiteY3" fmla="*/ 302821 h 546265"/>
                  <a:gd name="connsiteX4" fmla="*/ 231569 w 724395"/>
                  <a:gd name="connsiteY4" fmla="*/ 243444 h 546265"/>
                  <a:gd name="connsiteX5" fmla="*/ 350322 w 724395"/>
                  <a:gd name="connsiteY5" fmla="*/ 172192 h 546265"/>
                  <a:gd name="connsiteX6" fmla="*/ 486888 w 724395"/>
                  <a:gd name="connsiteY6" fmla="*/ 124691 h 546265"/>
                  <a:gd name="connsiteX7" fmla="*/ 585518 w 724395"/>
                  <a:gd name="connsiteY7" fmla="*/ 108056 h 546265"/>
                  <a:gd name="connsiteX8" fmla="*/ 700644 w 724395"/>
                  <a:gd name="connsiteY8" fmla="*/ 106878 h 546265"/>
                  <a:gd name="connsiteX9" fmla="*/ 718457 w 724395"/>
                  <a:gd name="connsiteY9" fmla="*/ 89065 h 546265"/>
                  <a:gd name="connsiteX10" fmla="*/ 724395 w 724395"/>
                  <a:gd name="connsiteY10" fmla="*/ 0 h 546265"/>
                  <a:gd name="connsiteX11" fmla="*/ 581891 w 724395"/>
                  <a:gd name="connsiteY11" fmla="*/ 0 h 546265"/>
                  <a:gd name="connsiteX12" fmla="*/ 356260 w 724395"/>
                  <a:gd name="connsiteY12" fmla="*/ 41563 h 546265"/>
                  <a:gd name="connsiteX13" fmla="*/ 213756 w 724395"/>
                  <a:gd name="connsiteY13" fmla="*/ 118753 h 546265"/>
                  <a:gd name="connsiteX14" fmla="*/ 59376 w 724395"/>
                  <a:gd name="connsiteY14" fmla="*/ 267195 h 546265"/>
                  <a:gd name="connsiteX15" fmla="*/ 0 w 724395"/>
                  <a:gd name="connsiteY15" fmla="*/ 374073 h 546265"/>
                  <a:gd name="connsiteX16" fmla="*/ 59376 w 724395"/>
                  <a:gd name="connsiteY16" fmla="*/ 546265 h 546265"/>
                  <a:gd name="connsiteX0" fmla="*/ 59376 w 724395"/>
                  <a:gd name="connsiteY0" fmla="*/ 546265 h 546265"/>
                  <a:gd name="connsiteX1" fmla="*/ 59376 w 724395"/>
                  <a:gd name="connsiteY1" fmla="*/ 469075 h 546265"/>
                  <a:gd name="connsiteX2" fmla="*/ 83127 w 724395"/>
                  <a:gd name="connsiteY2" fmla="*/ 391886 h 546265"/>
                  <a:gd name="connsiteX3" fmla="*/ 142504 w 724395"/>
                  <a:gd name="connsiteY3" fmla="*/ 302821 h 546265"/>
                  <a:gd name="connsiteX4" fmla="*/ 231569 w 724395"/>
                  <a:gd name="connsiteY4" fmla="*/ 243444 h 546265"/>
                  <a:gd name="connsiteX5" fmla="*/ 350322 w 724395"/>
                  <a:gd name="connsiteY5" fmla="*/ 172192 h 546265"/>
                  <a:gd name="connsiteX6" fmla="*/ 444192 w 724395"/>
                  <a:gd name="connsiteY6" fmla="*/ 131807 h 546265"/>
                  <a:gd name="connsiteX7" fmla="*/ 585518 w 724395"/>
                  <a:gd name="connsiteY7" fmla="*/ 108056 h 546265"/>
                  <a:gd name="connsiteX8" fmla="*/ 700644 w 724395"/>
                  <a:gd name="connsiteY8" fmla="*/ 106878 h 546265"/>
                  <a:gd name="connsiteX9" fmla="*/ 718457 w 724395"/>
                  <a:gd name="connsiteY9" fmla="*/ 89065 h 546265"/>
                  <a:gd name="connsiteX10" fmla="*/ 724395 w 724395"/>
                  <a:gd name="connsiteY10" fmla="*/ 0 h 546265"/>
                  <a:gd name="connsiteX11" fmla="*/ 581891 w 724395"/>
                  <a:gd name="connsiteY11" fmla="*/ 0 h 546265"/>
                  <a:gd name="connsiteX12" fmla="*/ 356260 w 724395"/>
                  <a:gd name="connsiteY12" fmla="*/ 41563 h 546265"/>
                  <a:gd name="connsiteX13" fmla="*/ 213756 w 724395"/>
                  <a:gd name="connsiteY13" fmla="*/ 118753 h 546265"/>
                  <a:gd name="connsiteX14" fmla="*/ 59376 w 724395"/>
                  <a:gd name="connsiteY14" fmla="*/ 267195 h 546265"/>
                  <a:gd name="connsiteX15" fmla="*/ 0 w 724395"/>
                  <a:gd name="connsiteY15" fmla="*/ 374073 h 546265"/>
                  <a:gd name="connsiteX16" fmla="*/ 59376 w 724395"/>
                  <a:gd name="connsiteY16" fmla="*/ 546265 h 546265"/>
                  <a:gd name="connsiteX0" fmla="*/ 59376 w 724395"/>
                  <a:gd name="connsiteY0" fmla="*/ 546265 h 546265"/>
                  <a:gd name="connsiteX1" fmla="*/ 59376 w 724395"/>
                  <a:gd name="connsiteY1" fmla="*/ 469075 h 546265"/>
                  <a:gd name="connsiteX2" fmla="*/ 83127 w 724395"/>
                  <a:gd name="connsiteY2" fmla="*/ 391886 h 546265"/>
                  <a:gd name="connsiteX3" fmla="*/ 142504 w 724395"/>
                  <a:gd name="connsiteY3" fmla="*/ 302821 h 546265"/>
                  <a:gd name="connsiteX4" fmla="*/ 231569 w 724395"/>
                  <a:gd name="connsiteY4" fmla="*/ 243444 h 546265"/>
                  <a:gd name="connsiteX5" fmla="*/ 350322 w 724395"/>
                  <a:gd name="connsiteY5" fmla="*/ 172192 h 546265"/>
                  <a:gd name="connsiteX6" fmla="*/ 444192 w 724395"/>
                  <a:gd name="connsiteY6" fmla="*/ 131807 h 546265"/>
                  <a:gd name="connsiteX7" fmla="*/ 585518 w 724395"/>
                  <a:gd name="connsiteY7" fmla="*/ 108056 h 546265"/>
                  <a:gd name="connsiteX8" fmla="*/ 657949 w 724395"/>
                  <a:gd name="connsiteY8" fmla="*/ 103320 h 546265"/>
                  <a:gd name="connsiteX9" fmla="*/ 718457 w 724395"/>
                  <a:gd name="connsiteY9" fmla="*/ 89065 h 546265"/>
                  <a:gd name="connsiteX10" fmla="*/ 724395 w 724395"/>
                  <a:gd name="connsiteY10" fmla="*/ 0 h 546265"/>
                  <a:gd name="connsiteX11" fmla="*/ 581891 w 724395"/>
                  <a:gd name="connsiteY11" fmla="*/ 0 h 546265"/>
                  <a:gd name="connsiteX12" fmla="*/ 356260 w 724395"/>
                  <a:gd name="connsiteY12" fmla="*/ 41563 h 546265"/>
                  <a:gd name="connsiteX13" fmla="*/ 213756 w 724395"/>
                  <a:gd name="connsiteY13" fmla="*/ 118753 h 546265"/>
                  <a:gd name="connsiteX14" fmla="*/ 59376 w 724395"/>
                  <a:gd name="connsiteY14" fmla="*/ 267195 h 546265"/>
                  <a:gd name="connsiteX15" fmla="*/ 0 w 724395"/>
                  <a:gd name="connsiteY15" fmla="*/ 374073 h 546265"/>
                  <a:gd name="connsiteX16" fmla="*/ 59376 w 724395"/>
                  <a:gd name="connsiteY16" fmla="*/ 546265 h 546265"/>
                  <a:gd name="connsiteX0" fmla="*/ 59376 w 724395"/>
                  <a:gd name="connsiteY0" fmla="*/ 546265 h 546265"/>
                  <a:gd name="connsiteX1" fmla="*/ 59376 w 724395"/>
                  <a:gd name="connsiteY1" fmla="*/ 469075 h 546265"/>
                  <a:gd name="connsiteX2" fmla="*/ 83127 w 724395"/>
                  <a:gd name="connsiteY2" fmla="*/ 391886 h 546265"/>
                  <a:gd name="connsiteX3" fmla="*/ 142504 w 724395"/>
                  <a:gd name="connsiteY3" fmla="*/ 302821 h 546265"/>
                  <a:gd name="connsiteX4" fmla="*/ 231569 w 724395"/>
                  <a:gd name="connsiteY4" fmla="*/ 243444 h 546265"/>
                  <a:gd name="connsiteX5" fmla="*/ 350322 w 724395"/>
                  <a:gd name="connsiteY5" fmla="*/ 172192 h 546265"/>
                  <a:gd name="connsiteX6" fmla="*/ 444192 w 724395"/>
                  <a:gd name="connsiteY6" fmla="*/ 131807 h 546265"/>
                  <a:gd name="connsiteX7" fmla="*/ 585518 w 724395"/>
                  <a:gd name="connsiteY7" fmla="*/ 108056 h 546265"/>
                  <a:gd name="connsiteX8" fmla="*/ 657949 w 724395"/>
                  <a:gd name="connsiteY8" fmla="*/ 103320 h 546265"/>
                  <a:gd name="connsiteX9" fmla="*/ 682877 w 724395"/>
                  <a:gd name="connsiteY9" fmla="*/ 85507 h 546265"/>
                  <a:gd name="connsiteX10" fmla="*/ 724395 w 724395"/>
                  <a:gd name="connsiteY10" fmla="*/ 0 h 546265"/>
                  <a:gd name="connsiteX11" fmla="*/ 581891 w 724395"/>
                  <a:gd name="connsiteY11" fmla="*/ 0 h 546265"/>
                  <a:gd name="connsiteX12" fmla="*/ 356260 w 724395"/>
                  <a:gd name="connsiteY12" fmla="*/ 41563 h 546265"/>
                  <a:gd name="connsiteX13" fmla="*/ 213756 w 724395"/>
                  <a:gd name="connsiteY13" fmla="*/ 118753 h 546265"/>
                  <a:gd name="connsiteX14" fmla="*/ 59376 w 724395"/>
                  <a:gd name="connsiteY14" fmla="*/ 267195 h 546265"/>
                  <a:gd name="connsiteX15" fmla="*/ 0 w 724395"/>
                  <a:gd name="connsiteY15" fmla="*/ 374073 h 546265"/>
                  <a:gd name="connsiteX16" fmla="*/ 59376 w 724395"/>
                  <a:gd name="connsiteY16" fmla="*/ 546265 h 546265"/>
                  <a:gd name="connsiteX0" fmla="*/ 59376 w 682877"/>
                  <a:gd name="connsiteY0" fmla="*/ 546265 h 546265"/>
                  <a:gd name="connsiteX1" fmla="*/ 59376 w 682877"/>
                  <a:gd name="connsiteY1" fmla="*/ 469075 h 546265"/>
                  <a:gd name="connsiteX2" fmla="*/ 83127 w 682877"/>
                  <a:gd name="connsiteY2" fmla="*/ 391886 h 546265"/>
                  <a:gd name="connsiteX3" fmla="*/ 142504 w 682877"/>
                  <a:gd name="connsiteY3" fmla="*/ 302821 h 546265"/>
                  <a:gd name="connsiteX4" fmla="*/ 231569 w 682877"/>
                  <a:gd name="connsiteY4" fmla="*/ 243444 h 546265"/>
                  <a:gd name="connsiteX5" fmla="*/ 350322 w 682877"/>
                  <a:gd name="connsiteY5" fmla="*/ 172192 h 546265"/>
                  <a:gd name="connsiteX6" fmla="*/ 444192 w 682877"/>
                  <a:gd name="connsiteY6" fmla="*/ 131807 h 546265"/>
                  <a:gd name="connsiteX7" fmla="*/ 585518 w 682877"/>
                  <a:gd name="connsiteY7" fmla="*/ 108056 h 546265"/>
                  <a:gd name="connsiteX8" fmla="*/ 657949 w 682877"/>
                  <a:gd name="connsiteY8" fmla="*/ 103320 h 546265"/>
                  <a:gd name="connsiteX9" fmla="*/ 682877 w 682877"/>
                  <a:gd name="connsiteY9" fmla="*/ 85507 h 546265"/>
                  <a:gd name="connsiteX10" fmla="*/ 681699 w 682877"/>
                  <a:gd name="connsiteY10" fmla="*/ 0 h 546265"/>
                  <a:gd name="connsiteX11" fmla="*/ 581891 w 682877"/>
                  <a:gd name="connsiteY11" fmla="*/ 0 h 546265"/>
                  <a:gd name="connsiteX12" fmla="*/ 356260 w 682877"/>
                  <a:gd name="connsiteY12" fmla="*/ 41563 h 546265"/>
                  <a:gd name="connsiteX13" fmla="*/ 213756 w 682877"/>
                  <a:gd name="connsiteY13" fmla="*/ 118753 h 546265"/>
                  <a:gd name="connsiteX14" fmla="*/ 59376 w 682877"/>
                  <a:gd name="connsiteY14" fmla="*/ 267195 h 546265"/>
                  <a:gd name="connsiteX15" fmla="*/ 0 w 682877"/>
                  <a:gd name="connsiteY15" fmla="*/ 374073 h 546265"/>
                  <a:gd name="connsiteX16" fmla="*/ 59376 w 682877"/>
                  <a:gd name="connsiteY16" fmla="*/ 546265 h 546265"/>
                  <a:gd name="connsiteX0" fmla="*/ 59376 w 682877"/>
                  <a:gd name="connsiteY0" fmla="*/ 546265 h 546265"/>
                  <a:gd name="connsiteX1" fmla="*/ 59376 w 682877"/>
                  <a:gd name="connsiteY1" fmla="*/ 469075 h 546265"/>
                  <a:gd name="connsiteX2" fmla="*/ 83127 w 682877"/>
                  <a:gd name="connsiteY2" fmla="*/ 391886 h 546265"/>
                  <a:gd name="connsiteX3" fmla="*/ 142504 w 682877"/>
                  <a:gd name="connsiteY3" fmla="*/ 302821 h 546265"/>
                  <a:gd name="connsiteX4" fmla="*/ 231569 w 682877"/>
                  <a:gd name="connsiteY4" fmla="*/ 243444 h 546265"/>
                  <a:gd name="connsiteX5" fmla="*/ 350322 w 682877"/>
                  <a:gd name="connsiteY5" fmla="*/ 172192 h 546265"/>
                  <a:gd name="connsiteX6" fmla="*/ 444192 w 682877"/>
                  <a:gd name="connsiteY6" fmla="*/ 131807 h 546265"/>
                  <a:gd name="connsiteX7" fmla="*/ 532148 w 682877"/>
                  <a:gd name="connsiteY7" fmla="*/ 111614 h 546265"/>
                  <a:gd name="connsiteX8" fmla="*/ 657949 w 682877"/>
                  <a:gd name="connsiteY8" fmla="*/ 103320 h 546265"/>
                  <a:gd name="connsiteX9" fmla="*/ 682877 w 682877"/>
                  <a:gd name="connsiteY9" fmla="*/ 85507 h 546265"/>
                  <a:gd name="connsiteX10" fmla="*/ 681699 w 682877"/>
                  <a:gd name="connsiteY10" fmla="*/ 0 h 546265"/>
                  <a:gd name="connsiteX11" fmla="*/ 581891 w 682877"/>
                  <a:gd name="connsiteY11" fmla="*/ 0 h 546265"/>
                  <a:gd name="connsiteX12" fmla="*/ 356260 w 682877"/>
                  <a:gd name="connsiteY12" fmla="*/ 41563 h 546265"/>
                  <a:gd name="connsiteX13" fmla="*/ 213756 w 682877"/>
                  <a:gd name="connsiteY13" fmla="*/ 118753 h 546265"/>
                  <a:gd name="connsiteX14" fmla="*/ 59376 w 682877"/>
                  <a:gd name="connsiteY14" fmla="*/ 267195 h 546265"/>
                  <a:gd name="connsiteX15" fmla="*/ 0 w 682877"/>
                  <a:gd name="connsiteY15" fmla="*/ 374073 h 546265"/>
                  <a:gd name="connsiteX16" fmla="*/ 59376 w 682877"/>
                  <a:gd name="connsiteY16" fmla="*/ 546265 h 546265"/>
                  <a:gd name="connsiteX0" fmla="*/ 59376 w 682877"/>
                  <a:gd name="connsiteY0" fmla="*/ 546265 h 546265"/>
                  <a:gd name="connsiteX1" fmla="*/ 59376 w 682877"/>
                  <a:gd name="connsiteY1" fmla="*/ 469075 h 546265"/>
                  <a:gd name="connsiteX2" fmla="*/ 83127 w 682877"/>
                  <a:gd name="connsiteY2" fmla="*/ 391886 h 546265"/>
                  <a:gd name="connsiteX3" fmla="*/ 142504 w 682877"/>
                  <a:gd name="connsiteY3" fmla="*/ 302821 h 546265"/>
                  <a:gd name="connsiteX4" fmla="*/ 231569 w 682877"/>
                  <a:gd name="connsiteY4" fmla="*/ 243444 h 546265"/>
                  <a:gd name="connsiteX5" fmla="*/ 350322 w 682877"/>
                  <a:gd name="connsiteY5" fmla="*/ 172192 h 546265"/>
                  <a:gd name="connsiteX6" fmla="*/ 444192 w 682877"/>
                  <a:gd name="connsiteY6" fmla="*/ 131807 h 546265"/>
                  <a:gd name="connsiteX7" fmla="*/ 532148 w 682877"/>
                  <a:gd name="connsiteY7" fmla="*/ 111614 h 546265"/>
                  <a:gd name="connsiteX8" fmla="*/ 622369 w 682877"/>
                  <a:gd name="connsiteY8" fmla="*/ 103320 h 546265"/>
                  <a:gd name="connsiteX9" fmla="*/ 682877 w 682877"/>
                  <a:gd name="connsiteY9" fmla="*/ 85507 h 546265"/>
                  <a:gd name="connsiteX10" fmla="*/ 681699 w 682877"/>
                  <a:gd name="connsiteY10" fmla="*/ 0 h 546265"/>
                  <a:gd name="connsiteX11" fmla="*/ 581891 w 682877"/>
                  <a:gd name="connsiteY11" fmla="*/ 0 h 546265"/>
                  <a:gd name="connsiteX12" fmla="*/ 356260 w 682877"/>
                  <a:gd name="connsiteY12" fmla="*/ 41563 h 546265"/>
                  <a:gd name="connsiteX13" fmla="*/ 213756 w 682877"/>
                  <a:gd name="connsiteY13" fmla="*/ 118753 h 546265"/>
                  <a:gd name="connsiteX14" fmla="*/ 59376 w 682877"/>
                  <a:gd name="connsiteY14" fmla="*/ 267195 h 546265"/>
                  <a:gd name="connsiteX15" fmla="*/ 0 w 682877"/>
                  <a:gd name="connsiteY15" fmla="*/ 374073 h 546265"/>
                  <a:gd name="connsiteX16" fmla="*/ 59376 w 682877"/>
                  <a:gd name="connsiteY16" fmla="*/ 546265 h 546265"/>
                  <a:gd name="connsiteX0" fmla="*/ 59376 w 681702"/>
                  <a:gd name="connsiteY0" fmla="*/ 546265 h 546265"/>
                  <a:gd name="connsiteX1" fmla="*/ 59376 w 681702"/>
                  <a:gd name="connsiteY1" fmla="*/ 469075 h 546265"/>
                  <a:gd name="connsiteX2" fmla="*/ 83127 w 681702"/>
                  <a:gd name="connsiteY2" fmla="*/ 391886 h 546265"/>
                  <a:gd name="connsiteX3" fmla="*/ 142504 w 681702"/>
                  <a:gd name="connsiteY3" fmla="*/ 302821 h 546265"/>
                  <a:gd name="connsiteX4" fmla="*/ 231569 w 681702"/>
                  <a:gd name="connsiteY4" fmla="*/ 243444 h 546265"/>
                  <a:gd name="connsiteX5" fmla="*/ 350322 w 681702"/>
                  <a:gd name="connsiteY5" fmla="*/ 172192 h 546265"/>
                  <a:gd name="connsiteX6" fmla="*/ 444192 w 681702"/>
                  <a:gd name="connsiteY6" fmla="*/ 131807 h 546265"/>
                  <a:gd name="connsiteX7" fmla="*/ 532148 w 681702"/>
                  <a:gd name="connsiteY7" fmla="*/ 111614 h 546265"/>
                  <a:gd name="connsiteX8" fmla="*/ 622369 w 681702"/>
                  <a:gd name="connsiteY8" fmla="*/ 103320 h 546265"/>
                  <a:gd name="connsiteX9" fmla="*/ 647298 w 681702"/>
                  <a:gd name="connsiteY9" fmla="*/ 89065 h 546265"/>
                  <a:gd name="connsiteX10" fmla="*/ 681699 w 681702"/>
                  <a:gd name="connsiteY10" fmla="*/ 0 h 546265"/>
                  <a:gd name="connsiteX11" fmla="*/ 581891 w 681702"/>
                  <a:gd name="connsiteY11" fmla="*/ 0 h 546265"/>
                  <a:gd name="connsiteX12" fmla="*/ 356260 w 681702"/>
                  <a:gd name="connsiteY12" fmla="*/ 41563 h 546265"/>
                  <a:gd name="connsiteX13" fmla="*/ 213756 w 681702"/>
                  <a:gd name="connsiteY13" fmla="*/ 118753 h 546265"/>
                  <a:gd name="connsiteX14" fmla="*/ 59376 w 681702"/>
                  <a:gd name="connsiteY14" fmla="*/ 267195 h 546265"/>
                  <a:gd name="connsiteX15" fmla="*/ 0 w 681702"/>
                  <a:gd name="connsiteY15" fmla="*/ 374073 h 546265"/>
                  <a:gd name="connsiteX16" fmla="*/ 59376 w 681702"/>
                  <a:gd name="connsiteY16" fmla="*/ 546265 h 546265"/>
                  <a:gd name="connsiteX0" fmla="*/ 59376 w 656804"/>
                  <a:gd name="connsiteY0" fmla="*/ 546265 h 546265"/>
                  <a:gd name="connsiteX1" fmla="*/ 59376 w 656804"/>
                  <a:gd name="connsiteY1" fmla="*/ 469075 h 546265"/>
                  <a:gd name="connsiteX2" fmla="*/ 83127 w 656804"/>
                  <a:gd name="connsiteY2" fmla="*/ 391886 h 546265"/>
                  <a:gd name="connsiteX3" fmla="*/ 142504 w 656804"/>
                  <a:gd name="connsiteY3" fmla="*/ 302821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81891 w 656804"/>
                  <a:gd name="connsiteY11" fmla="*/ 0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46265 h 546265"/>
                  <a:gd name="connsiteX1" fmla="*/ 59376 w 656804"/>
                  <a:gd name="connsiteY1" fmla="*/ 469075 h 546265"/>
                  <a:gd name="connsiteX2" fmla="*/ 83127 w 656804"/>
                  <a:gd name="connsiteY2" fmla="*/ 391886 h 546265"/>
                  <a:gd name="connsiteX3" fmla="*/ 142504 w 656804"/>
                  <a:gd name="connsiteY3" fmla="*/ 302821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10732 w 656804"/>
                  <a:gd name="connsiteY11" fmla="*/ 7116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46265 h 546265"/>
                  <a:gd name="connsiteX1" fmla="*/ 59376 w 656804"/>
                  <a:gd name="connsiteY1" fmla="*/ 469075 h 546265"/>
                  <a:gd name="connsiteX2" fmla="*/ 83127 w 656804"/>
                  <a:gd name="connsiteY2" fmla="*/ 391886 h 546265"/>
                  <a:gd name="connsiteX3" fmla="*/ 159173 w 656804"/>
                  <a:gd name="connsiteY3" fmla="*/ 309964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10732 w 656804"/>
                  <a:gd name="connsiteY11" fmla="*/ 7116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46265 h 546265"/>
                  <a:gd name="connsiteX1" fmla="*/ 59376 w 656804"/>
                  <a:gd name="connsiteY1" fmla="*/ 469075 h 546265"/>
                  <a:gd name="connsiteX2" fmla="*/ 83127 w 656804"/>
                  <a:gd name="connsiteY2" fmla="*/ 391886 h 546265"/>
                  <a:gd name="connsiteX3" fmla="*/ 156791 w 656804"/>
                  <a:gd name="connsiteY3" fmla="*/ 305202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10732 w 656804"/>
                  <a:gd name="connsiteY11" fmla="*/ 7116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46265 h 546265"/>
                  <a:gd name="connsiteX1" fmla="*/ 59376 w 656804"/>
                  <a:gd name="connsiteY1" fmla="*/ 469075 h 546265"/>
                  <a:gd name="connsiteX2" fmla="*/ 92652 w 656804"/>
                  <a:gd name="connsiteY2" fmla="*/ 389504 h 546265"/>
                  <a:gd name="connsiteX3" fmla="*/ 156791 w 656804"/>
                  <a:gd name="connsiteY3" fmla="*/ 305202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10732 w 656804"/>
                  <a:gd name="connsiteY11" fmla="*/ 7116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46265 h 546265"/>
                  <a:gd name="connsiteX1" fmla="*/ 61757 w 656804"/>
                  <a:gd name="connsiteY1" fmla="*/ 473837 h 546265"/>
                  <a:gd name="connsiteX2" fmla="*/ 92652 w 656804"/>
                  <a:gd name="connsiteY2" fmla="*/ 389504 h 546265"/>
                  <a:gd name="connsiteX3" fmla="*/ 156791 w 656804"/>
                  <a:gd name="connsiteY3" fmla="*/ 305202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10732 w 656804"/>
                  <a:gd name="connsiteY11" fmla="*/ 7116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77221 h 577221"/>
                  <a:gd name="connsiteX1" fmla="*/ 61757 w 656804"/>
                  <a:gd name="connsiteY1" fmla="*/ 473837 h 577221"/>
                  <a:gd name="connsiteX2" fmla="*/ 92652 w 656804"/>
                  <a:gd name="connsiteY2" fmla="*/ 389504 h 577221"/>
                  <a:gd name="connsiteX3" fmla="*/ 156791 w 656804"/>
                  <a:gd name="connsiteY3" fmla="*/ 305202 h 577221"/>
                  <a:gd name="connsiteX4" fmla="*/ 231569 w 656804"/>
                  <a:gd name="connsiteY4" fmla="*/ 243444 h 577221"/>
                  <a:gd name="connsiteX5" fmla="*/ 350322 w 656804"/>
                  <a:gd name="connsiteY5" fmla="*/ 172192 h 577221"/>
                  <a:gd name="connsiteX6" fmla="*/ 444192 w 656804"/>
                  <a:gd name="connsiteY6" fmla="*/ 131807 h 577221"/>
                  <a:gd name="connsiteX7" fmla="*/ 532148 w 656804"/>
                  <a:gd name="connsiteY7" fmla="*/ 111614 h 577221"/>
                  <a:gd name="connsiteX8" fmla="*/ 622369 w 656804"/>
                  <a:gd name="connsiteY8" fmla="*/ 103320 h 577221"/>
                  <a:gd name="connsiteX9" fmla="*/ 647298 w 656804"/>
                  <a:gd name="connsiteY9" fmla="*/ 89065 h 577221"/>
                  <a:gd name="connsiteX10" fmla="*/ 656794 w 656804"/>
                  <a:gd name="connsiteY10" fmla="*/ 0 h 577221"/>
                  <a:gd name="connsiteX11" fmla="*/ 510732 w 656804"/>
                  <a:gd name="connsiteY11" fmla="*/ 7116 h 577221"/>
                  <a:gd name="connsiteX12" fmla="*/ 356260 w 656804"/>
                  <a:gd name="connsiteY12" fmla="*/ 41563 h 577221"/>
                  <a:gd name="connsiteX13" fmla="*/ 213756 w 656804"/>
                  <a:gd name="connsiteY13" fmla="*/ 118753 h 577221"/>
                  <a:gd name="connsiteX14" fmla="*/ 59376 w 656804"/>
                  <a:gd name="connsiteY14" fmla="*/ 267195 h 577221"/>
                  <a:gd name="connsiteX15" fmla="*/ 0 w 656804"/>
                  <a:gd name="connsiteY15" fmla="*/ 374073 h 577221"/>
                  <a:gd name="connsiteX16" fmla="*/ 59376 w 656804"/>
                  <a:gd name="connsiteY16" fmla="*/ 577221 h 577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56804" h="577221">
                    <a:moveTo>
                      <a:pt x="59376" y="577221"/>
                    </a:moveTo>
                    <a:cubicBezTo>
                      <a:pt x="60170" y="553078"/>
                      <a:pt x="60963" y="497980"/>
                      <a:pt x="61757" y="473837"/>
                    </a:cubicBezTo>
                    <a:lnTo>
                      <a:pt x="92652" y="389504"/>
                    </a:lnTo>
                    <a:lnTo>
                      <a:pt x="156791" y="305202"/>
                    </a:lnTo>
                    <a:lnTo>
                      <a:pt x="231569" y="243444"/>
                    </a:lnTo>
                    <a:lnTo>
                      <a:pt x="350322" y="172192"/>
                    </a:lnTo>
                    <a:lnTo>
                      <a:pt x="444192" y="131807"/>
                    </a:lnTo>
                    <a:cubicBezTo>
                      <a:pt x="491301" y="123890"/>
                      <a:pt x="502452" y="116362"/>
                      <a:pt x="532148" y="111614"/>
                    </a:cubicBezTo>
                    <a:cubicBezTo>
                      <a:pt x="561844" y="106866"/>
                      <a:pt x="583994" y="103713"/>
                      <a:pt x="622369" y="103320"/>
                    </a:cubicBezTo>
                    <a:lnTo>
                      <a:pt x="647298" y="89065"/>
                    </a:lnTo>
                    <a:cubicBezTo>
                      <a:pt x="646905" y="60563"/>
                      <a:pt x="657187" y="28502"/>
                      <a:pt x="656794" y="0"/>
                    </a:cubicBezTo>
                    <a:lnTo>
                      <a:pt x="510732" y="7116"/>
                    </a:lnTo>
                    <a:lnTo>
                      <a:pt x="356260" y="41563"/>
                    </a:lnTo>
                    <a:lnTo>
                      <a:pt x="213756" y="118753"/>
                    </a:lnTo>
                    <a:lnTo>
                      <a:pt x="59376" y="267195"/>
                    </a:lnTo>
                    <a:lnTo>
                      <a:pt x="0" y="374073"/>
                    </a:lnTo>
                    <a:lnTo>
                      <a:pt x="59376" y="577221"/>
                    </a:lnTo>
                    <a:close/>
                  </a:path>
                </a:pathLst>
              </a:custGeom>
              <a:gradFill flip="none" rotWithShape="1">
                <a:gsLst>
                  <a:gs pos="31000">
                    <a:schemeClr val="tx2"/>
                  </a:gs>
                  <a:gs pos="80000">
                    <a:schemeClr val="tx2">
                      <a:lumMod val="50000"/>
                    </a:schemeClr>
                  </a:gs>
                </a:gsLst>
                <a:lin ang="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Freeform 29"/>
              <p:cNvSpPr/>
              <p:nvPr/>
            </p:nvSpPr>
            <p:spPr>
              <a:xfrm>
                <a:off x="4924240" y="1629553"/>
                <a:ext cx="1006907" cy="1226325"/>
              </a:xfrm>
              <a:custGeom>
                <a:avLst/>
                <a:gdLst>
                  <a:gd name="connsiteX0" fmla="*/ 281080 w 1006907"/>
                  <a:gd name="connsiteY0" fmla="*/ 1248850 h 1248850"/>
                  <a:gd name="connsiteX1" fmla="*/ 334449 w 1006907"/>
                  <a:gd name="connsiteY1" fmla="*/ 1156343 h 1248850"/>
                  <a:gd name="connsiteX2" fmla="*/ 491000 w 1006907"/>
                  <a:gd name="connsiteY2" fmla="*/ 1003350 h 1248850"/>
                  <a:gd name="connsiteX3" fmla="*/ 640435 w 1006907"/>
                  <a:gd name="connsiteY3" fmla="*/ 921516 h 1248850"/>
                  <a:gd name="connsiteX4" fmla="*/ 861030 w 1006907"/>
                  <a:gd name="connsiteY4" fmla="*/ 882379 h 1248850"/>
                  <a:gd name="connsiteX5" fmla="*/ 1006907 w 1006907"/>
                  <a:gd name="connsiteY5" fmla="*/ 878821 h 1248850"/>
                  <a:gd name="connsiteX6" fmla="*/ 985559 w 1006907"/>
                  <a:gd name="connsiteY6" fmla="*/ 736502 h 1248850"/>
                  <a:gd name="connsiteX7" fmla="*/ 932190 w 1006907"/>
                  <a:gd name="connsiteY7" fmla="*/ 540813 h 1248850"/>
                  <a:gd name="connsiteX8" fmla="*/ 843240 w 1006907"/>
                  <a:gd name="connsiteY8" fmla="*/ 373588 h 1248850"/>
                  <a:gd name="connsiteX9" fmla="*/ 743617 w 1006907"/>
                  <a:gd name="connsiteY9" fmla="*/ 227711 h 1248850"/>
                  <a:gd name="connsiteX10" fmla="*/ 704479 w 1006907"/>
                  <a:gd name="connsiteY10" fmla="*/ 185015 h 1248850"/>
                  <a:gd name="connsiteX11" fmla="*/ 551486 w 1006907"/>
                  <a:gd name="connsiteY11" fmla="*/ 117414 h 1248850"/>
                  <a:gd name="connsiteX12" fmla="*/ 327334 w 1006907"/>
                  <a:gd name="connsiteY12" fmla="*/ 46254 h 1248850"/>
                  <a:gd name="connsiteX13" fmla="*/ 163667 w 1006907"/>
                  <a:gd name="connsiteY13" fmla="*/ 10674 h 1248850"/>
                  <a:gd name="connsiteX14" fmla="*/ 0 w 1006907"/>
                  <a:gd name="connsiteY14" fmla="*/ 0 h 1248850"/>
                  <a:gd name="connsiteX0" fmla="*/ 281080 w 1006907"/>
                  <a:gd name="connsiteY0" fmla="*/ 1248850 h 1248850"/>
                  <a:gd name="connsiteX1" fmla="*/ 277522 w 1006907"/>
                  <a:gd name="connsiteY1" fmla="*/ 1248850 h 1248850"/>
                  <a:gd name="connsiteX2" fmla="*/ 334449 w 1006907"/>
                  <a:gd name="connsiteY2" fmla="*/ 1156343 h 1248850"/>
                  <a:gd name="connsiteX3" fmla="*/ 491000 w 1006907"/>
                  <a:gd name="connsiteY3" fmla="*/ 1003350 h 1248850"/>
                  <a:gd name="connsiteX4" fmla="*/ 640435 w 1006907"/>
                  <a:gd name="connsiteY4" fmla="*/ 921516 h 1248850"/>
                  <a:gd name="connsiteX5" fmla="*/ 861030 w 1006907"/>
                  <a:gd name="connsiteY5" fmla="*/ 882379 h 1248850"/>
                  <a:gd name="connsiteX6" fmla="*/ 1006907 w 1006907"/>
                  <a:gd name="connsiteY6" fmla="*/ 878821 h 1248850"/>
                  <a:gd name="connsiteX7" fmla="*/ 985559 w 1006907"/>
                  <a:gd name="connsiteY7" fmla="*/ 736502 h 1248850"/>
                  <a:gd name="connsiteX8" fmla="*/ 932190 w 1006907"/>
                  <a:gd name="connsiteY8" fmla="*/ 540813 h 1248850"/>
                  <a:gd name="connsiteX9" fmla="*/ 843240 w 1006907"/>
                  <a:gd name="connsiteY9" fmla="*/ 373588 h 1248850"/>
                  <a:gd name="connsiteX10" fmla="*/ 743617 w 1006907"/>
                  <a:gd name="connsiteY10" fmla="*/ 227711 h 1248850"/>
                  <a:gd name="connsiteX11" fmla="*/ 704479 w 1006907"/>
                  <a:gd name="connsiteY11" fmla="*/ 185015 h 1248850"/>
                  <a:gd name="connsiteX12" fmla="*/ 551486 w 1006907"/>
                  <a:gd name="connsiteY12" fmla="*/ 117414 h 1248850"/>
                  <a:gd name="connsiteX13" fmla="*/ 327334 w 1006907"/>
                  <a:gd name="connsiteY13" fmla="*/ 46254 h 1248850"/>
                  <a:gd name="connsiteX14" fmla="*/ 163667 w 1006907"/>
                  <a:gd name="connsiteY14" fmla="*/ 10674 h 1248850"/>
                  <a:gd name="connsiteX15" fmla="*/ 0 w 1006907"/>
                  <a:gd name="connsiteY15" fmla="*/ 0 h 1248850"/>
                  <a:gd name="connsiteX0" fmla="*/ 281080 w 1006907"/>
                  <a:gd name="connsiteY0" fmla="*/ 1248850 h 1255966"/>
                  <a:gd name="connsiteX1" fmla="*/ 156551 w 1006907"/>
                  <a:gd name="connsiteY1" fmla="*/ 1255966 h 1255966"/>
                  <a:gd name="connsiteX2" fmla="*/ 334449 w 1006907"/>
                  <a:gd name="connsiteY2" fmla="*/ 1156343 h 1255966"/>
                  <a:gd name="connsiteX3" fmla="*/ 491000 w 1006907"/>
                  <a:gd name="connsiteY3" fmla="*/ 1003350 h 1255966"/>
                  <a:gd name="connsiteX4" fmla="*/ 640435 w 1006907"/>
                  <a:gd name="connsiteY4" fmla="*/ 921516 h 1255966"/>
                  <a:gd name="connsiteX5" fmla="*/ 861030 w 1006907"/>
                  <a:gd name="connsiteY5" fmla="*/ 882379 h 1255966"/>
                  <a:gd name="connsiteX6" fmla="*/ 1006907 w 1006907"/>
                  <a:gd name="connsiteY6" fmla="*/ 878821 h 1255966"/>
                  <a:gd name="connsiteX7" fmla="*/ 985559 w 1006907"/>
                  <a:gd name="connsiteY7" fmla="*/ 736502 h 1255966"/>
                  <a:gd name="connsiteX8" fmla="*/ 932190 w 1006907"/>
                  <a:gd name="connsiteY8" fmla="*/ 540813 h 1255966"/>
                  <a:gd name="connsiteX9" fmla="*/ 843240 w 1006907"/>
                  <a:gd name="connsiteY9" fmla="*/ 373588 h 1255966"/>
                  <a:gd name="connsiteX10" fmla="*/ 743617 w 1006907"/>
                  <a:gd name="connsiteY10" fmla="*/ 227711 h 1255966"/>
                  <a:gd name="connsiteX11" fmla="*/ 704479 w 1006907"/>
                  <a:gd name="connsiteY11" fmla="*/ 185015 h 1255966"/>
                  <a:gd name="connsiteX12" fmla="*/ 551486 w 1006907"/>
                  <a:gd name="connsiteY12" fmla="*/ 117414 h 1255966"/>
                  <a:gd name="connsiteX13" fmla="*/ 327334 w 1006907"/>
                  <a:gd name="connsiteY13" fmla="*/ 46254 h 1255966"/>
                  <a:gd name="connsiteX14" fmla="*/ 163667 w 1006907"/>
                  <a:gd name="connsiteY14" fmla="*/ 10674 h 1255966"/>
                  <a:gd name="connsiteX15" fmla="*/ 0 w 1006907"/>
                  <a:gd name="connsiteY15" fmla="*/ 0 h 1255966"/>
                  <a:gd name="connsiteX0" fmla="*/ 106739 w 1006907"/>
                  <a:gd name="connsiteY0" fmla="*/ 1323568 h 1323568"/>
                  <a:gd name="connsiteX1" fmla="*/ 156551 w 1006907"/>
                  <a:gd name="connsiteY1" fmla="*/ 1255966 h 1323568"/>
                  <a:gd name="connsiteX2" fmla="*/ 334449 w 1006907"/>
                  <a:gd name="connsiteY2" fmla="*/ 1156343 h 1323568"/>
                  <a:gd name="connsiteX3" fmla="*/ 491000 w 1006907"/>
                  <a:gd name="connsiteY3" fmla="*/ 1003350 h 1323568"/>
                  <a:gd name="connsiteX4" fmla="*/ 640435 w 1006907"/>
                  <a:gd name="connsiteY4" fmla="*/ 921516 h 1323568"/>
                  <a:gd name="connsiteX5" fmla="*/ 861030 w 1006907"/>
                  <a:gd name="connsiteY5" fmla="*/ 882379 h 1323568"/>
                  <a:gd name="connsiteX6" fmla="*/ 1006907 w 1006907"/>
                  <a:gd name="connsiteY6" fmla="*/ 878821 h 1323568"/>
                  <a:gd name="connsiteX7" fmla="*/ 985559 w 1006907"/>
                  <a:gd name="connsiteY7" fmla="*/ 736502 h 1323568"/>
                  <a:gd name="connsiteX8" fmla="*/ 932190 w 1006907"/>
                  <a:gd name="connsiteY8" fmla="*/ 540813 h 1323568"/>
                  <a:gd name="connsiteX9" fmla="*/ 843240 w 1006907"/>
                  <a:gd name="connsiteY9" fmla="*/ 373588 h 1323568"/>
                  <a:gd name="connsiteX10" fmla="*/ 743617 w 1006907"/>
                  <a:gd name="connsiteY10" fmla="*/ 227711 h 1323568"/>
                  <a:gd name="connsiteX11" fmla="*/ 704479 w 1006907"/>
                  <a:gd name="connsiteY11" fmla="*/ 185015 h 1323568"/>
                  <a:gd name="connsiteX12" fmla="*/ 551486 w 1006907"/>
                  <a:gd name="connsiteY12" fmla="*/ 117414 h 1323568"/>
                  <a:gd name="connsiteX13" fmla="*/ 327334 w 1006907"/>
                  <a:gd name="connsiteY13" fmla="*/ 46254 h 1323568"/>
                  <a:gd name="connsiteX14" fmla="*/ 163667 w 1006907"/>
                  <a:gd name="connsiteY14" fmla="*/ 10674 h 1323568"/>
                  <a:gd name="connsiteX15" fmla="*/ 0 w 1006907"/>
                  <a:gd name="connsiteY15" fmla="*/ 0 h 1323568"/>
                  <a:gd name="connsiteX0" fmla="*/ 106739 w 1006907"/>
                  <a:gd name="connsiteY0" fmla="*/ 1323568 h 1323568"/>
                  <a:gd name="connsiteX1" fmla="*/ 295312 w 1006907"/>
                  <a:gd name="connsiteY1" fmla="*/ 1248850 h 1323568"/>
                  <a:gd name="connsiteX2" fmla="*/ 334449 w 1006907"/>
                  <a:gd name="connsiteY2" fmla="*/ 1156343 h 1323568"/>
                  <a:gd name="connsiteX3" fmla="*/ 491000 w 1006907"/>
                  <a:gd name="connsiteY3" fmla="*/ 1003350 h 1323568"/>
                  <a:gd name="connsiteX4" fmla="*/ 640435 w 1006907"/>
                  <a:gd name="connsiteY4" fmla="*/ 921516 h 1323568"/>
                  <a:gd name="connsiteX5" fmla="*/ 861030 w 1006907"/>
                  <a:gd name="connsiteY5" fmla="*/ 882379 h 1323568"/>
                  <a:gd name="connsiteX6" fmla="*/ 1006907 w 1006907"/>
                  <a:gd name="connsiteY6" fmla="*/ 878821 h 1323568"/>
                  <a:gd name="connsiteX7" fmla="*/ 985559 w 1006907"/>
                  <a:gd name="connsiteY7" fmla="*/ 736502 h 1323568"/>
                  <a:gd name="connsiteX8" fmla="*/ 932190 w 1006907"/>
                  <a:gd name="connsiteY8" fmla="*/ 540813 h 1323568"/>
                  <a:gd name="connsiteX9" fmla="*/ 843240 w 1006907"/>
                  <a:gd name="connsiteY9" fmla="*/ 373588 h 1323568"/>
                  <a:gd name="connsiteX10" fmla="*/ 743617 w 1006907"/>
                  <a:gd name="connsiteY10" fmla="*/ 227711 h 1323568"/>
                  <a:gd name="connsiteX11" fmla="*/ 704479 w 1006907"/>
                  <a:gd name="connsiteY11" fmla="*/ 185015 h 1323568"/>
                  <a:gd name="connsiteX12" fmla="*/ 551486 w 1006907"/>
                  <a:gd name="connsiteY12" fmla="*/ 117414 h 1323568"/>
                  <a:gd name="connsiteX13" fmla="*/ 327334 w 1006907"/>
                  <a:gd name="connsiteY13" fmla="*/ 46254 h 1323568"/>
                  <a:gd name="connsiteX14" fmla="*/ 163667 w 1006907"/>
                  <a:gd name="connsiteY14" fmla="*/ 10674 h 1323568"/>
                  <a:gd name="connsiteX15" fmla="*/ 0 w 1006907"/>
                  <a:gd name="connsiteY15" fmla="*/ 0 h 1323568"/>
                  <a:gd name="connsiteX0" fmla="*/ 17790 w 1006907"/>
                  <a:gd name="connsiteY0" fmla="*/ 1263082 h 1263082"/>
                  <a:gd name="connsiteX1" fmla="*/ 295312 w 1006907"/>
                  <a:gd name="connsiteY1" fmla="*/ 1248850 h 1263082"/>
                  <a:gd name="connsiteX2" fmla="*/ 334449 w 1006907"/>
                  <a:gd name="connsiteY2" fmla="*/ 1156343 h 1263082"/>
                  <a:gd name="connsiteX3" fmla="*/ 491000 w 1006907"/>
                  <a:gd name="connsiteY3" fmla="*/ 1003350 h 1263082"/>
                  <a:gd name="connsiteX4" fmla="*/ 640435 w 1006907"/>
                  <a:gd name="connsiteY4" fmla="*/ 921516 h 1263082"/>
                  <a:gd name="connsiteX5" fmla="*/ 861030 w 1006907"/>
                  <a:gd name="connsiteY5" fmla="*/ 882379 h 1263082"/>
                  <a:gd name="connsiteX6" fmla="*/ 1006907 w 1006907"/>
                  <a:gd name="connsiteY6" fmla="*/ 878821 h 1263082"/>
                  <a:gd name="connsiteX7" fmla="*/ 985559 w 1006907"/>
                  <a:gd name="connsiteY7" fmla="*/ 736502 h 1263082"/>
                  <a:gd name="connsiteX8" fmla="*/ 932190 w 1006907"/>
                  <a:gd name="connsiteY8" fmla="*/ 540813 h 1263082"/>
                  <a:gd name="connsiteX9" fmla="*/ 843240 w 1006907"/>
                  <a:gd name="connsiteY9" fmla="*/ 373588 h 1263082"/>
                  <a:gd name="connsiteX10" fmla="*/ 743617 w 1006907"/>
                  <a:gd name="connsiteY10" fmla="*/ 227711 h 1263082"/>
                  <a:gd name="connsiteX11" fmla="*/ 704479 w 1006907"/>
                  <a:gd name="connsiteY11" fmla="*/ 185015 h 1263082"/>
                  <a:gd name="connsiteX12" fmla="*/ 551486 w 1006907"/>
                  <a:gd name="connsiteY12" fmla="*/ 117414 h 1263082"/>
                  <a:gd name="connsiteX13" fmla="*/ 327334 w 1006907"/>
                  <a:gd name="connsiteY13" fmla="*/ 46254 h 1263082"/>
                  <a:gd name="connsiteX14" fmla="*/ 163667 w 1006907"/>
                  <a:gd name="connsiteY14" fmla="*/ 10674 h 1263082"/>
                  <a:gd name="connsiteX15" fmla="*/ 0 w 1006907"/>
                  <a:gd name="connsiteY15" fmla="*/ 0 h 1263082"/>
                  <a:gd name="connsiteX0" fmla="*/ 17790 w 1006907"/>
                  <a:gd name="connsiteY0" fmla="*/ 1245292 h 1248850"/>
                  <a:gd name="connsiteX1" fmla="*/ 295312 w 1006907"/>
                  <a:gd name="connsiteY1" fmla="*/ 1248850 h 1248850"/>
                  <a:gd name="connsiteX2" fmla="*/ 334449 w 1006907"/>
                  <a:gd name="connsiteY2" fmla="*/ 1156343 h 1248850"/>
                  <a:gd name="connsiteX3" fmla="*/ 491000 w 1006907"/>
                  <a:gd name="connsiteY3" fmla="*/ 1003350 h 1248850"/>
                  <a:gd name="connsiteX4" fmla="*/ 640435 w 1006907"/>
                  <a:gd name="connsiteY4" fmla="*/ 921516 h 1248850"/>
                  <a:gd name="connsiteX5" fmla="*/ 861030 w 1006907"/>
                  <a:gd name="connsiteY5" fmla="*/ 882379 h 1248850"/>
                  <a:gd name="connsiteX6" fmla="*/ 1006907 w 1006907"/>
                  <a:gd name="connsiteY6" fmla="*/ 878821 h 1248850"/>
                  <a:gd name="connsiteX7" fmla="*/ 985559 w 1006907"/>
                  <a:gd name="connsiteY7" fmla="*/ 736502 h 1248850"/>
                  <a:gd name="connsiteX8" fmla="*/ 932190 w 1006907"/>
                  <a:gd name="connsiteY8" fmla="*/ 540813 h 1248850"/>
                  <a:gd name="connsiteX9" fmla="*/ 843240 w 1006907"/>
                  <a:gd name="connsiteY9" fmla="*/ 373588 h 1248850"/>
                  <a:gd name="connsiteX10" fmla="*/ 743617 w 1006907"/>
                  <a:gd name="connsiteY10" fmla="*/ 227711 h 1248850"/>
                  <a:gd name="connsiteX11" fmla="*/ 704479 w 1006907"/>
                  <a:gd name="connsiteY11" fmla="*/ 185015 h 1248850"/>
                  <a:gd name="connsiteX12" fmla="*/ 551486 w 1006907"/>
                  <a:gd name="connsiteY12" fmla="*/ 117414 h 1248850"/>
                  <a:gd name="connsiteX13" fmla="*/ 327334 w 1006907"/>
                  <a:gd name="connsiteY13" fmla="*/ 46254 h 1248850"/>
                  <a:gd name="connsiteX14" fmla="*/ 163667 w 1006907"/>
                  <a:gd name="connsiteY14" fmla="*/ 10674 h 1248850"/>
                  <a:gd name="connsiteX15" fmla="*/ 0 w 1006907"/>
                  <a:gd name="connsiteY15" fmla="*/ 0 h 1248850"/>
                  <a:gd name="connsiteX0" fmla="*/ 17790 w 1006907"/>
                  <a:gd name="connsiteY0" fmla="*/ 1245292 h 1248850"/>
                  <a:gd name="connsiteX1" fmla="*/ 295312 w 1006907"/>
                  <a:gd name="connsiteY1" fmla="*/ 1248850 h 1248850"/>
                  <a:gd name="connsiteX2" fmla="*/ 334449 w 1006907"/>
                  <a:gd name="connsiteY2" fmla="*/ 1156343 h 1248850"/>
                  <a:gd name="connsiteX3" fmla="*/ 491000 w 1006907"/>
                  <a:gd name="connsiteY3" fmla="*/ 1003350 h 1248850"/>
                  <a:gd name="connsiteX4" fmla="*/ 640435 w 1006907"/>
                  <a:gd name="connsiteY4" fmla="*/ 921516 h 1248850"/>
                  <a:gd name="connsiteX5" fmla="*/ 861030 w 1006907"/>
                  <a:gd name="connsiteY5" fmla="*/ 882379 h 1248850"/>
                  <a:gd name="connsiteX6" fmla="*/ 1006907 w 1006907"/>
                  <a:gd name="connsiteY6" fmla="*/ 878821 h 1248850"/>
                  <a:gd name="connsiteX7" fmla="*/ 985559 w 1006907"/>
                  <a:gd name="connsiteY7" fmla="*/ 736502 h 1248850"/>
                  <a:gd name="connsiteX8" fmla="*/ 932190 w 1006907"/>
                  <a:gd name="connsiteY8" fmla="*/ 540813 h 1248850"/>
                  <a:gd name="connsiteX9" fmla="*/ 843240 w 1006907"/>
                  <a:gd name="connsiteY9" fmla="*/ 373588 h 1248850"/>
                  <a:gd name="connsiteX10" fmla="*/ 743617 w 1006907"/>
                  <a:gd name="connsiteY10" fmla="*/ 227711 h 1248850"/>
                  <a:gd name="connsiteX11" fmla="*/ 704479 w 1006907"/>
                  <a:gd name="connsiteY11" fmla="*/ 185015 h 1248850"/>
                  <a:gd name="connsiteX12" fmla="*/ 551486 w 1006907"/>
                  <a:gd name="connsiteY12" fmla="*/ 117414 h 1248850"/>
                  <a:gd name="connsiteX13" fmla="*/ 238384 w 1006907"/>
                  <a:gd name="connsiteY13" fmla="*/ 24906 h 1248850"/>
                  <a:gd name="connsiteX14" fmla="*/ 163667 w 1006907"/>
                  <a:gd name="connsiteY14" fmla="*/ 10674 h 1248850"/>
                  <a:gd name="connsiteX15" fmla="*/ 0 w 1006907"/>
                  <a:gd name="connsiteY15" fmla="*/ 0 h 1248850"/>
                  <a:gd name="connsiteX0" fmla="*/ 17790 w 1006907"/>
                  <a:gd name="connsiteY0" fmla="*/ 1245292 h 1248850"/>
                  <a:gd name="connsiteX1" fmla="*/ 295312 w 1006907"/>
                  <a:gd name="connsiteY1" fmla="*/ 1248850 h 1248850"/>
                  <a:gd name="connsiteX2" fmla="*/ 334449 w 1006907"/>
                  <a:gd name="connsiteY2" fmla="*/ 1156343 h 1248850"/>
                  <a:gd name="connsiteX3" fmla="*/ 491000 w 1006907"/>
                  <a:gd name="connsiteY3" fmla="*/ 1003350 h 1248850"/>
                  <a:gd name="connsiteX4" fmla="*/ 640435 w 1006907"/>
                  <a:gd name="connsiteY4" fmla="*/ 921516 h 1248850"/>
                  <a:gd name="connsiteX5" fmla="*/ 861030 w 1006907"/>
                  <a:gd name="connsiteY5" fmla="*/ 882379 h 1248850"/>
                  <a:gd name="connsiteX6" fmla="*/ 1006907 w 1006907"/>
                  <a:gd name="connsiteY6" fmla="*/ 878821 h 1248850"/>
                  <a:gd name="connsiteX7" fmla="*/ 985559 w 1006907"/>
                  <a:gd name="connsiteY7" fmla="*/ 736502 h 1248850"/>
                  <a:gd name="connsiteX8" fmla="*/ 932190 w 1006907"/>
                  <a:gd name="connsiteY8" fmla="*/ 540813 h 1248850"/>
                  <a:gd name="connsiteX9" fmla="*/ 843240 w 1006907"/>
                  <a:gd name="connsiteY9" fmla="*/ 373588 h 1248850"/>
                  <a:gd name="connsiteX10" fmla="*/ 743617 w 1006907"/>
                  <a:gd name="connsiteY10" fmla="*/ 227711 h 1248850"/>
                  <a:gd name="connsiteX11" fmla="*/ 704479 w 1006907"/>
                  <a:gd name="connsiteY11" fmla="*/ 185015 h 1248850"/>
                  <a:gd name="connsiteX12" fmla="*/ 551486 w 1006907"/>
                  <a:gd name="connsiteY12" fmla="*/ 117414 h 1248850"/>
                  <a:gd name="connsiteX13" fmla="*/ 238384 w 1006907"/>
                  <a:gd name="connsiteY13" fmla="*/ 24906 h 1248850"/>
                  <a:gd name="connsiteX14" fmla="*/ 124529 w 1006907"/>
                  <a:gd name="connsiteY14" fmla="*/ 512349 h 1248850"/>
                  <a:gd name="connsiteX15" fmla="*/ 0 w 1006907"/>
                  <a:gd name="connsiteY15" fmla="*/ 0 h 1248850"/>
                  <a:gd name="connsiteX0" fmla="*/ 0 w 989117"/>
                  <a:gd name="connsiteY0" fmla="*/ 1220386 h 1223944"/>
                  <a:gd name="connsiteX1" fmla="*/ 277522 w 989117"/>
                  <a:gd name="connsiteY1" fmla="*/ 1223944 h 1223944"/>
                  <a:gd name="connsiteX2" fmla="*/ 316659 w 989117"/>
                  <a:gd name="connsiteY2" fmla="*/ 1131437 h 1223944"/>
                  <a:gd name="connsiteX3" fmla="*/ 473210 w 989117"/>
                  <a:gd name="connsiteY3" fmla="*/ 978444 h 1223944"/>
                  <a:gd name="connsiteX4" fmla="*/ 622645 w 989117"/>
                  <a:gd name="connsiteY4" fmla="*/ 896610 h 1223944"/>
                  <a:gd name="connsiteX5" fmla="*/ 843240 w 989117"/>
                  <a:gd name="connsiteY5" fmla="*/ 857473 h 1223944"/>
                  <a:gd name="connsiteX6" fmla="*/ 989117 w 989117"/>
                  <a:gd name="connsiteY6" fmla="*/ 853915 h 1223944"/>
                  <a:gd name="connsiteX7" fmla="*/ 967769 w 989117"/>
                  <a:gd name="connsiteY7" fmla="*/ 711596 h 1223944"/>
                  <a:gd name="connsiteX8" fmla="*/ 914400 w 989117"/>
                  <a:gd name="connsiteY8" fmla="*/ 515907 h 1223944"/>
                  <a:gd name="connsiteX9" fmla="*/ 825450 w 989117"/>
                  <a:gd name="connsiteY9" fmla="*/ 348682 h 1223944"/>
                  <a:gd name="connsiteX10" fmla="*/ 725827 w 989117"/>
                  <a:gd name="connsiteY10" fmla="*/ 202805 h 1223944"/>
                  <a:gd name="connsiteX11" fmla="*/ 686689 w 989117"/>
                  <a:gd name="connsiteY11" fmla="*/ 160109 h 1223944"/>
                  <a:gd name="connsiteX12" fmla="*/ 533696 w 989117"/>
                  <a:gd name="connsiteY12" fmla="*/ 92508 h 1223944"/>
                  <a:gd name="connsiteX13" fmla="*/ 220594 w 989117"/>
                  <a:gd name="connsiteY13" fmla="*/ 0 h 1223944"/>
                  <a:gd name="connsiteX14" fmla="*/ 106739 w 989117"/>
                  <a:gd name="connsiteY14" fmla="*/ 487443 h 1223944"/>
                  <a:gd name="connsiteX15" fmla="*/ 85391 w 989117"/>
                  <a:gd name="connsiteY15" fmla="*/ 512348 h 1223944"/>
                  <a:gd name="connsiteX0" fmla="*/ 0 w 989117"/>
                  <a:gd name="connsiteY0" fmla="*/ 1220386 h 1223944"/>
                  <a:gd name="connsiteX1" fmla="*/ 277522 w 989117"/>
                  <a:gd name="connsiteY1" fmla="*/ 1223944 h 1223944"/>
                  <a:gd name="connsiteX2" fmla="*/ 316659 w 989117"/>
                  <a:gd name="connsiteY2" fmla="*/ 1131437 h 1223944"/>
                  <a:gd name="connsiteX3" fmla="*/ 473210 w 989117"/>
                  <a:gd name="connsiteY3" fmla="*/ 978444 h 1223944"/>
                  <a:gd name="connsiteX4" fmla="*/ 622645 w 989117"/>
                  <a:gd name="connsiteY4" fmla="*/ 896610 h 1223944"/>
                  <a:gd name="connsiteX5" fmla="*/ 843240 w 989117"/>
                  <a:gd name="connsiteY5" fmla="*/ 857473 h 1223944"/>
                  <a:gd name="connsiteX6" fmla="*/ 989117 w 989117"/>
                  <a:gd name="connsiteY6" fmla="*/ 853915 h 1223944"/>
                  <a:gd name="connsiteX7" fmla="*/ 967769 w 989117"/>
                  <a:gd name="connsiteY7" fmla="*/ 711596 h 1223944"/>
                  <a:gd name="connsiteX8" fmla="*/ 914400 w 989117"/>
                  <a:gd name="connsiteY8" fmla="*/ 515907 h 1223944"/>
                  <a:gd name="connsiteX9" fmla="*/ 825450 w 989117"/>
                  <a:gd name="connsiteY9" fmla="*/ 348682 h 1223944"/>
                  <a:gd name="connsiteX10" fmla="*/ 725827 w 989117"/>
                  <a:gd name="connsiteY10" fmla="*/ 202805 h 1223944"/>
                  <a:gd name="connsiteX11" fmla="*/ 686689 w 989117"/>
                  <a:gd name="connsiteY11" fmla="*/ 160109 h 1223944"/>
                  <a:gd name="connsiteX12" fmla="*/ 533696 w 989117"/>
                  <a:gd name="connsiteY12" fmla="*/ 92508 h 1223944"/>
                  <a:gd name="connsiteX13" fmla="*/ 220594 w 989117"/>
                  <a:gd name="connsiteY13" fmla="*/ 0 h 1223944"/>
                  <a:gd name="connsiteX14" fmla="*/ 106739 w 989117"/>
                  <a:gd name="connsiteY14" fmla="*/ 487443 h 1223944"/>
                  <a:gd name="connsiteX15" fmla="*/ 85391 w 989117"/>
                  <a:gd name="connsiteY15" fmla="*/ 512348 h 1223944"/>
                  <a:gd name="connsiteX16" fmla="*/ 85391 w 989117"/>
                  <a:gd name="connsiteY16" fmla="*/ 512349 h 1223944"/>
                  <a:gd name="connsiteX0" fmla="*/ 0 w 989117"/>
                  <a:gd name="connsiteY0" fmla="*/ 1220386 h 1223944"/>
                  <a:gd name="connsiteX1" fmla="*/ 277522 w 989117"/>
                  <a:gd name="connsiteY1" fmla="*/ 1223944 h 1223944"/>
                  <a:gd name="connsiteX2" fmla="*/ 316659 w 989117"/>
                  <a:gd name="connsiteY2" fmla="*/ 1131437 h 1223944"/>
                  <a:gd name="connsiteX3" fmla="*/ 473210 w 989117"/>
                  <a:gd name="connsiteY3" fmla="*/ 978444 h 1223944"/>
                  <a:gd name="connsiteX4" fmla="*/ 622645 w 989117"/>
                  <a:gd name="connsiteY4" fmla="*/ 896610 h 1223944"/>
                  <a:gd name="connsiteX5" fmla="*/ 843240 w 989117"/>
                  <a:gd name="connsiteY5" fmla="*/ 857473 h 1223944"/>
                  <a:gd name="connsiteX6" fmla="*/ 989117 w 989117"/>
                  <a:gd name="connsiteY6" fmla="*/ 853915 h 1223944"/>
                  <a:gd name="connsiteX7" fmla="*/ 967769 w 989117"/>
                  <a:gd name="connsiteY7" fmla="*/ 711596 h 1223944"/>
                  <a:gd name="connsiteX8" fmla="*/ 914400 w 989117"/>
                  <a:gd name="connsiteY8" fmla="*/ 515907 h 1223944"/>
                  <a:gd name="connsiteX9" fmla="*/ 825450 w 989117"/>
                  <a:gd name="connsiteY9" fmla="*/ 348682 h 1223944"/>
                  <a:gd name="connsiteX10" fmla="*/ 725827 w 989117"/>
                  <a:gd name="connsiteY10" fmla="*/ 202805 h 1223944"/>
                  <a:gd name="connsiteX11" fmla="*/ 686689 w 989117"/>
                  <a:gd name="connsiteY11" fmla="*/ 160109 h 1223944"/>
                  <a:gd name="connsiteX12" fmla="*/ 533696 w 989117"/>
                  <a:gd name="connsiteY12" fmla="*/ 92508 h 1223944"/>
                  <a:gd name="connsiteX13" fmla="*/ 220594 w 989117"/>
                  <a:gd name="connsiteY13" fmla="*/ 0 h 1223944"/>
                  <a:gd name="connsiteX14" fmla="*/ 106739 w 989117"/>
                  <a:gd name="connsiteY14" fmla="*/ 487443 h 1223944"/>
                  <a:gd name="connsiteX15" fmla="*/ 85391 w 989117"/>
                  <a:gd name="connsiteY15" fmla="*/ 512348 h 1223944"/>
                  <a:gd name="connsiteX16" fmla="*/ 7116 w 989117"/>
                  <a:gd name="connsiteY16" fmla="*/ 458979 h 1223944"/>
                  <a:gd name="connsiteX0" fmla="*/ 17790 w 1006907"/>
                  <a:gd name="connsiteY0" fmla="*/ 1220386 h 1223944"/>
                  <a:gd name="connsiteX1" fmla="*/ 295312 w 1006907"/>
                  <a:gd name="connsiteY1" fmla="*/ 1223944 h 1223944"/>
                  <a:gd name="connsiteX2" fmla="*/ 334449 w 1006907"/>
                  <a:gd name="connsiteY2" fmla="*/ 1131437 h 1223944"/>
                  <a:gd name="connsiteX3" fmla="*/ 491000 w 1006907"/>
                  <a:gd name="connsiteY3" fmla="*/ 978444 h 1223944"/>
                  <a:gd name="connsiteX4" fmla="*/ 640435 w 1006907"/>
                  <a:gd name="connsiteY4" fmla="*/ 896610 h 1223944"/>
                  <a:gd name="connsiteX5" fmla="*/ 861030 w 1006907"/>
                  <a:gd name="connsiteY5" fmla="*/ 857473 h 1223944"/>
                  <a:gd name="connsiteX6" fmla="*/ 1006907 w 1006907"/>
                  <a:gd name="connsiteY6" fmla="*/ 853915 h 1223944"/>
                  <a:gd name="connsiteX7" fmla="*/ 985559 w 1006907"/>
                  <a:gd name="connsiteY7" fmla="*/ 711596 h 1223944"/>
                  <a:gd name="connsiteX8" fmla="*/ 932190 w 1006907"/>
                  <a:gd name="connsiteY8" fmla="*/ 515907 h 1223944"/>
                  <a:gd name="connsiteX9" fmla="*/ 843240 w 1006907"/>
                  <a:gd name="connsiteY9" fmla="*/ 348682 h 1223944"/>
                  <a:gd name="connsiteX10" fmla="*/ 743617 w 1006907"/>
                  <a:gd name="connsiteY10" fmla="*/ 202805 h 1223944"/>
                  <a:gd name="connsiteX11" fmla="*/ 704479 w 1006907"/>
                  <a:gd name="connsiteY11" fmla="*/ 160109 h 1223944"/>
                  <a:gd name="connsiteX12" fmla="*/ 551486 w 1006907"/>
                  <a:gd name="connsiteY12" fmla="*/ 92508 h 1223944"/>
                  <a:gd name="connsiteX13" fmla="*/ 238384 w 1006907"/>
                  <a:gd name="connsiteY13" fmla="*/ 0 h 1223944"/>
                  <a:gd name="connsiteX14" fmla="*/ 124529 w 1006907"/>
                  <a:gd name="connsiteY14" fmla="*/ 487443 h 1223944"/>
                  <a:gd name="connsiteX15" fmla="*/ 103181 w 1006907"/>
                  <a:gd name="connsiteY15" fmla="*/ 512348 h 1223944"/>
                  <a:gd name="connsiteX16" fmla="*/ 0 w 1006907"/>
                  <a:gd name="connsiteY16" fmla="*/ 530139 h 1223944"/>
                  <a:gd name="connsiteX0" fmla="*/ 3558 w 1006907"/>
                  <a:gd name="connsiteY0" fmla="*/ 1223944 h 1223944"/>
                  <a:gd name="connsiteX1" fmla="*/ 295312 w 1006907"/>
                  <a:gd name="connsiteY1" fmla="*/ 1223944 h 1223944"/>
                  <a:gd name="connsiteX2" fmla="*/ 334449 w 1006907"/>
                  <a:gd name="connsiteY2" fmla="*/ 1131437 h 1223944"/>
                  <a:gd name="connsiteX3" fmla="*/ 491000 w 1006907"/>
                  <a:gd name="connsiteY3" fmla="*/ 978444 h 1223944"/>
                  <a:gd name="connsiteX4" fmla="*/ 640435 w 1006907"/>
                  <a:gd name="connsiteY4" fmla="*/ 896610 h 1223944"/>
                  <a:gd name="connsiteX5" fmla="*/ 861030 w 1006907"/>
                  <a:gd name="connsiteY5" fmla="*/ 857473 h 1223944"/>
                  <a:gd name="connsiteX6" fmla="*/ 1006907 w 1006907"/>
                  <a:gd name="connsiteY6" fmla="*/ 853915 h 1223944"/>
                  <a:gd name="connsiteX7" fmla="*/ 985559 w 1006907"/>
                  <a:gd name="connsiteY7" fmla="*/ 711596 h 1223944"/>
                  <a:gd name="connsiteX8" fmla="*/ 932190 w 1006907"/>
                  <a:gd name="connsiteY8" fmla="*/ 515907 h 1223944"/>
                  <a:gd name="connsiteX9" fmla="*/ 843240 w 1006907"/>
                  <a:gd name="connsiteY9" fmla="*/ 348682 h 1223944"/>
                  <a:gd name="connsiteX10" fmla="*/ 743617 w 1006907"/>
                  <a:gd name="connsiteY10" fmla="*/ 202805 h 1223944"/>
                  <a:gd name="connsiteX11" fmla="*/ 704479 w 1006907"/>
                  <a:gd name="connsiteY11" fmla="*/ 160109 h 1223944"/>
                  <a:gd name="connsiteX12" fmla="*/ 551486 w 1006907"/>
                  <a:gd name="connsiteY12" fmla="*/ 92508 h 1223944"/>
                  <a:gd name="connsiteX13" fmla="*/ 238384 w 1006907"/>
                  <a:gd name="connsiteY13" fmla="*/ 0 h 1223944"/>
                  <a:gd name="connsiteX14" fmla="*/ 124529 w 1006907"/>
                  <a:gd name="connsiteY14" fmla="*/ 487443 h 1223944"/>
                  <a:gd name="connsiteX15" fmla="*/ 103181 w 1006907"/>
                  <a:gd name="connsiteY15" fmla="*/ 512348 h 1223944"/>
                  <a:gd name="connsiteX16" fmla="*/ 0 w 1006907"/>
                  <a:gd name="connsiteY16" fmla="*/ 530139 h 1223944"/>
                  <a:gd name="connsiteX0" fmla="*/ 3558 w 1006907"/>
                  <a:gd name="connsiteY0" fmla="*/ 1223944 h 1226325"/>
                  <a:gd name="connsiteX1" fmla="*/ 283405 w 1006907"/>
                  <a:gd name="connsiteY1" fmla="*/ 1226325 h 1226325"/>
                  <a:gd name="connsiteX2" fmla="*/ 334449 w 1006907"/>
                  <a:gd name="connsiteY2" fmla="*/ 1131437 h 1226325"/>
                  <a:gd name="connsiteX3" fmla="*/ 491000 w 1006907"/>
                  <a:gd name="connsiteY3" fmla="*/ 978444 h 1226325"/>
                  <a:gd name="connsiteX4" fmla="*/ 640435 w 1006907"/>
                  <a:gd name="connsiteY4" fmla="*/ 896610 h 1226325"/>
                  <a:gd name="connsiteX5" fmla="*/ 861030 w 1006907"/>
                  <a:gd name="connsiteY5" fmla="*/ 857473 h 1226325"/>
                  <a:gd name="connsiteX6" fmla="*/ 1006907 w 1006907"/>
                  <a:gd name="connsiteY6" fmla="*/ 853915 h 1226325"/>
                  <a:gd name="connsiteX7" fmla="*/ 985559 w 1006907"/>
                  <a:gd name="connsiteY7" fmla="*/ 711596 h 1226325"/>
                  <a:gd name="connsiteX8" fmla="*/ 932190 w 1006907"/>
                  <a:gd name="connsiteY8" fmla="*/ 515907 h 1226325"/>
                  <a:gd name="connsiteX9" fmla="*/ 843240 w 1006907"/>
                  <a:gd name="connsiteY9" fmla="*/ 348682 h 1226325"/>
                  <a:gd name="connsiteX10" fmla="*/ 743617 w 1006907"/>
                  <a:gd name="connsiteY10" fmla="*/ 202805 h 1226325"/>
                  <a:gd name="connsiteX11" fmla="*/ 704479 w 1006907"/>
                  <a:gd name="connsiteY11" fmla="*/ 160109 h 1226325"/>
                  <a:gd name="connsiteX12" fmla="*/ 551486 w 1006907"/>
                  <a:gd name="connsiteY12" fmla="*/ 92508 h 1226325"/>
                  <a:gd name="connsiteX13" fmla="*/ 238384 w 1006907"/>
                  <a:gd name="connsiteY13" fmla="*/ 0 h 1226325"/>
                  <a:gd name="connsiteX14" fmla="*/ 124529 w 1006907"/>
                  <a:gd name="connsiteY14" fmla="*/ 487443 h 1226325"/>
                  <a:gd name="connsiteX15" fmla="*/ 103181 w 1006907"/>
                  <a:gd name="connsiteY15" fmla="*/ 512348 h 1226325"/>
                  <a:gd name="connsiteX16" fmla="*/ 0 w 1006907"/>
                  <a:gd name="connsiteY16" fmla="*/ 530139 h 1226325"/>
                  <a:gd name="connsiteX0" fmla="*/ 3558 w 1006907"/>
                  <a:gd name="connsiteY0" fmla="*/ 1223944 h 1226325"/>
                  <a:gd name="connsiteX1" fmla="*/ 283405 w 1006907"/>
                  <a:gd name="connsiteY1" fmla="*/ 1226325 h 1226325"/>
                  <a:gd name="connsiteX2" fmla="*/ 334449 w 1006907"/>
                  <a:gd name="connsiteY2" fmla="*/ 1131437 h 1226325"/>
                  <a:gd name="connsiteX3" fmla="*/ 407379 w 1006907"/>
                  <a:gd name="connsiteY3" fmla="*/ 1051735 h 1226325"/>
                  <a:gd name="connsiteX4" fmla="*/ 491000 w 1006907"/>
                  <a:gd name="connsiteY4" fmla="*/ 978444 h 1226325"/>
                  <a:gd name="connsiteX5" fmla="*/ 640435 w 1006907"/>
                  <a:gd name="connsiteY5" fmla="*/ 896610 h 1226325"/>
                  <a:gd name="connsiteX6" fmla="*/ 861030 w 1006907"/>
                  <a:gd name="connsiteY6" fmla="*/ 857473 h 1226325"/>
                  <a:gd name="connsiteX7" fmla="*/ 1006907 w 1006907"/>
                  <a:gd name="connsiteY7" fmla="*/ 853915 h 1226325"/>
                  <a:gd name="connsiteX8" fmla="*/ 985559 w 1006907"/>
                  <a:gd name="connsiteY8" fmla="*/ 711596 h 1226325"/>
                  <a:gd name="connsiteX9" fmla="*/ 932190 w 1006907"/>
                  <a:gd name="connsiteY9" fmla="*/ 515907 h 1226325"/>
                  <a:gd name="connsiteX10" fmla="*/ 843240 w 1006907"/>
                  <a:gd name="connsiteY10" fmla="*/ 348682 h 1226325"/>
                  <a:gd name="connsiteX11" fmla="*/ 743617 w 1006907"/>
                  <a:gd name="connsiteY11" fmla="*/ 202805 h 1226325"/>
                  <a:gd name="connsiteX12" fmla="*/ 704479 w 1006907"/>
                  <a:gd name="connsiteY12" fmla="*/ 160109 h 1226325"/>
                  <a:gd name="connsiteX13" fmla="*/ 551486 w 1006907"/>
                  <a:gd name="connsiteY13" fmla="*/ 92508 h 1226325"/>
                  <a:gd name="connsiteX14" fmla="*/ 238384 w 1006907"/>
                  <a:gd name="connsiteY14" fmla="*/ 0 h 1226325"/>
                  <a:gd name="connsiteX15" fmla="*/ 124529 w 1006907"/>
                  <a:gd name="connsiteY15" fmla="*/ 487443 h 1226325"/>
                  <a:gd name="connsiteX16" fmla="*/ 103181 w 1006907"/>
                  <a:gd name="connsiteY16" fmla="*/ 512348 h 1226325"/>
                  <a:gd name="connsiteX17" fmla="*/ 0 w 1006907"/>
                  <a:gd name="connsiteY17" fmla="*/ 530139 h 1226325"/>
                  <a:gd name="connsiteX0" fmla="*/ 3558 w 1006907"/>
                  <a:gd name="connsiteY0" fmla="*/ 1223944 h 1226325"/>
                  <a:gd name="connsiteX1" fmla="*/ 283405 w 1006907"/>
                  <a:gd name="connsiteY1" fmla="*/ 1226325 h 1226325"/>
                  <a:gd name="connsiteX2" fmla="*/ 334449 w 1006907"/>
                  <a:gd name="connsiteY2" fmla="*/ 1131437 h 1226325"/>
                  <a:gd name="connsiteX3" fmla="*/ 407379 w 1006907"/>
                  <a:gd name="connsiteY3" fmla="*/ 1051735 h 1226325"/>
                  <a:gd name="connsiteX4" fmla="*/ 491000 w 1006907"/>
                  <a:gd name="connsiteY4" fmla="*/ 978444 h 1226325"/>
                  <a:gd name="connsiteX5" fmla="*/ 569304 w 1006907"/>
                  <a:gd name="connsiteY5" fmla="*/ 930291 h 1226325"/>
                  <a:gd name="connsiteX6" fmla="*/ 640435 w 1006907"/>
                  <a:gd name="connsiteY6" fmla="*/ 896610 h 1226325"/>
                  <a:gd name="connsiteX7" fmla="*/ 861030 w 1006907"/>
                  <a:gd name="connsiteY7" fmla="*/ 857473 h 1226325"/>
                  <a:gd name="connsiteX8" fmla="*/ 1006907 w 1006907"/>
                  <a:gd name="connsiteY8" fmla="*/ 853915 h 1226325"/>
                  <a:gd name="connsiteX9" fmla="*/ 985559 w 1006907"/>
                  <a:gd name="connsiteY9" fmla="*/ 711596 h 1226325"/>
                  <a:gd name="connsiteX10" fmla="*/ 932190 w 1006907"/>
                  <a:gd name="connsiteY10" fmla="*/ 515907 h 1226325"/>
                  <a:gd name="connsiteX11" fmla="*/ 843240 w 1006907"/>
                  <a:gd name="connsiteY11" fmla="*/ 348682 h 1226325"/>
                  <a:gd name="connsiteX12" fmla="*/ 743617 w 1006907"/>
                  <a:gd name="connsiteY12" fmla="*/ 202805 h 1226325"/>
                  <a:gd name="connsiteX13" fmla="*/ 704479 w 1006907"/>
                  <a:gd name="connsiteY13" fmla="*/ 160109 h 1226325"/>
                  <a:gd name="connsiteX14" fmla="*/ 551486 w 1006907"/>
                  <a:gd name="connsiteY14" fmla="*/ 92508 h 1226325"/>
                  <a:gd name="connsiteX15" fmla="*/ 238384 w 1006907"/>
                  <a:gd name="connsiteY15" fmla="*/ 0 h 1226325"/>
                  <a:gd name="connsiteX16" fmla="*/ 124529 w 1006907"/>
                  <a:gd name="connsiteY16" fmla="*/ 487443 h 1226325"/>
                  <a:gd name="connsiteX17" fmla="*/ 103181 w 1006907"/>
                  <a:gd name="connsiteY17" fmla="*/ 512348 h 1226325"/>
                  <a:gd name="connsiteX18" fmla="*/ 0 w 1006907"/>
                  <a:gd name="connsiteY18" fmla="*/ 530139 h 1226325"/>
                  <a:gd name="connsiteX0" fmla="*/ 3558 w 1006907"/>
                  <a:gd name="connsiteY0" fmla="*/ 1223944 h 1226325"/>
                  <a:gd name="connsiteX1" fmla="*/ 283405 w 1006907"/>
                  <a:gd name="connsiteY1" fmla="*/ 1226325 h 1226325"/>
                  <a:gd name="connsiteX2" fmla="*/ 334449 w 1006907"/>
                  <a:gd name="connsiteY2" fmla="*/ 1131437 h 1226325"/>
                  <a:gd name="connsiteX3" fmla="*/ 407379 w 1006907"/>
                  <a:gd name="connsiteY3" fmla="*/ 1051735 h 1226325"/>
                  <a:gd name="connsiteX4" fmla="*/ 491000 w 1006907"/>
                  <a:gd name="connsiteY4" fmla="*/ 978444 h 1226325"/>
                  <a:gd name="connsiteX5" fmla="*/ 569304 w 1006907"/>
                  <a:gd name="connsiteY5" fmla="*/ 930291 h 1226325"/>
                  <a:gd name="connsiteX6" fmla="*/ 640435 w 1006907"/>
                  <a:gd name="connsiteY6" fmla="*/ 896610 h 1226325"/>
                  <a:gd name="connsiteX7" fmla="*/ 755041 w 1006907"/>
                  <a:gd name="connsiteY7" fmla="*/ 870760 h 1226325"/>
                  <a:gd name="connsiteX8" fmla="*/ 861030 w 1006907"/>
                  <a:gd name="connsiteY8" fmla="*/ 857473 h 1226325"/>
                  <a:gd name="connsiteX9" fmla="*/ 1006907 w 1006907"/>
                  <a:gd name="connsiteY9" fmla="*/ 853915 h 1226325"/>
                  <a:gd name="connsiteX10" fmla="*/ 985559 w 1006907"/>
                  <a:gd name="connsiteY10" fmla="*/ 711596 h 1226325"/>
                  <a:gd name="connsiteX11" fmla="*/ 932190 w 1006907"/>
                  <a:gd name="connsiteY11" fmla="*/ 515907 h 1226325"/>
                  <a:gd name="connsiteX12" fmla="*/ 843240 w 1006907"/>
                  <a:gd name="connsiteY12" fmla="*/ 348682 h 1226325"/>
                  <a:gd name="connsiteX13" fmla="*/ 743617 w 1006907"/>
                  <a:gd name="connsiteY13" fmla="*/ 202805 h 1226325"/>
                  <a:gd name="connsiteX14" fmla="*/ 704479 w 1006907"/>
                  <a:gd name="connsiteY14" fmla="*/ 160109 h 1226325"/>
                  <a:gd name="connsiteX15" fmla="*/ 551486 w 1006907"/>
                  <a:gd name="connsiteY15" fmla="*/ 92508 h 1226325"/>
                  <a:gd name="connsiteX16" fmla="*/ 238384 w 1006907"/>
                  <a:gd name="connsiteY16" fmla="*/ 0 h 1226325"/>
                  <a:gd name="connsiteX17" fmla="*/ 124529 w 1006907"/>
                  <a:gd name="connsiteY17" fmla="*/ 487443 h 1226325"/>
                  <a:gd name="connsiteX18" fmla="*/ 103181 w 1006907"/>
                  <a:gd name="connsiteY18" fmla="*/ 512348 h 1226325"/>
                  <a:gd name="connsiteX19" fmla="*/ 0 w 1006907"/>
                  <a:gd name="connsiteY19" fmla="*/ 530139 h 1226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06907" h="1226325">
                    <a:moveTo>
                      <a:pt x="3558" y="1223944"/>
                    </a:moveTo>
                    <a:lnTo>
                      <a:pt x="283405" y="1226325"/>
                    </a:lnTo>
                    <a:lnTo>
                      <a:pt x="334449" y="1131437"/>
                    </a:lnTo>
                    <a:cubicBezTo>
                      <a:pt x="358759" y="1108045"/>
                      <a:pt x="383069" y="1075127"/>
                      <a:pt x="407379" y="1051735"/>
                    </a:cubicBezTo>
                    <a:lnTo>
                      <a:pt x="491000" y="978444"/>
                    </a:lnTo>
                    <a:cubicBezTo>
                      <a:pt x="517101" y="963980"/>
                      <a:pt x="543203" y="944755"/>
                      <a:pt x="569304" y="930291"/>
                    </a:cubicBezTo>
                    <a:lnTo>
                      <a:pt x="640435" y="896610"/>
                    </a:lnTo>
                    <a:lnTo>
                      <a:pt x="755041" y="870760"/>
                    </a:lnTo>
                    <a:lnTo>
                      <a:pt x="861030" y="857473"/>
                    </a:lnTo>
                    <a:lnTo>
                      <a:pt x="1006907" y="853915"/>
                    </a:lnTo>
                    <a:lnTo>
                      <a:pt x="985559" y="711596"/>
                    </a:lnTo>
                    <a:lnTo>
                      <a:pt x="932190" y="515907"/>
                    </a:lnTo>
                    <a:lnTo>
                      <a:pt x="843240" y="348682"/>
                    </a:lnTo>
                    <a:lnTo>
                      <a:pt x="743617" y="202805"/>
                    </a:lnTo>
                    <a:lnTo>
                      <a:pt x="704479" y="160109"/>
                    </a:lnTo>
                    <a:lnTo>
                      <a:pt x="551486" y="92508"/>
                    </a:lnTo>
                    <a:lnTo>
                      <a:pt x="238384" y="0"/>
                    </a:lnTo>
                    <a:lnTo>
                      <a:pt x="124529" y="487443"/>
                    </a:lnTo>
                    <a:lnTo>
                      <a:pt x="103181" y="512348"/>
                    </a:lnTo>
                    <a:cubicBezTo>
                      <a:pt x="99623" y="516499"/>
                      <a:pt x="0" y="530139"/>
                      <a:pt x="0" y="530139"/>
                    </a:cubicBezTo>
                  </a:path>
                </a:pathLst>
              </a:custGeom>
              <a:gradFill flip="none" rotWithShape="1">
                <a:gsLst>
                  <a:gs pos="31000">
                    <a:schemeClr val="tx2"/>
                  </a:gs>
                  <a:gs pos="91000">
                    <a:schemeClr val="tx2">
                      <a:lumMod val="50000"/>
                    </a:schemeClr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Freeform 27"/>
              <p:cNvSpPr/>
              <p:nvPr/>
            </p:nvSpPr>
            <p:spPr>
              <a:xfrm>
                <a:off x="4906365" y="2640019"/>
                <a:ext cx="387903" cy="1004555"/>
              </a:xfrm>
              <a:custGeom>
                <a:avLst/>
                <a:gdLst>
                  <a:gd name="connsiteX0" fmla="*/ 0 w 366471"/>
                  <a:gd name="connsiteY0" fmla="*/ 999791 h 999791"/>
                  <a:gd name="connsiteX1" fmla="*/ 81833 w 366471"/>
                  <a:gd name="connsiteY1" fmla="*/ 992675 h 999791"/>
                  <a:gd name="connsiteX2" fmla="*/ 163667 w 366471"/>
                  <a:gd name="connsiteY2" fmla="*/ 971327 h 999791"/>
                  <a:gd name="connsiteX3" fmla="*/ 249058 w 366471"/>
                  <a:gd name="connsiteY3" fmla="*/ 928632 h 999791"/>
                  <a:gd name="connsiteX4" fmla="*/ 330891 w 366471"/>
                  <a:gd name="connsiteY4" fmla="*/ 832566 h 999791"/>
                  <a:gd name="connsiteX5" fmla="*/ 366471 w 366471"/>
                  <a:gd name="connsiteY5" fmla="*/ 690247 h 999791"/>
                  <a:gd name="connsiteX6" fmla="*/ 362913 w 366471"/>
                  <a:gd name="connsiteY6" fmla="*/ 526580 h 999791"/>
                  <a:gd name="connsiteX7" fmla="*/ 341565 w 366471"/>
                  <a:gd name="connsiteY7" fmla="*/ 416283 h 999791"/>
                  <a:gd name="connsiteX8" fmla="*/ 295312 w 366471"/>
                  <a:gd name="connsiteY8" fmla="*/ 277522 h 999791"/>
                  <a:gd name="connsiteX9" fmla="*/ 256174 w 366471"/>
                  <a:gd name="connsiteY9" fmla="*/ 167225 h 999791"/>
                  <a:gd name="connsiteX10" fmla="*/ 202804 w 366471"/>
                  <a:gd name="connsiteY10" fmla="*/ 60485 h 999791"/>
                  <a:gd name="connsiteX11" fmla="*/ 177898 w 366471"/>
                  <a:gd name="connsiteY11" fmla="*/ 21348 h 999791"/>
                  <a:gd name="connsiteX12" fmla="*/ 152993 w 366471"/>
                  <a:gd name="connsiteY12" fmla="*/ 0 h 999791"/>
                  <a:gd name="connsiteX13" fmla="*/ 10674 w 366471"/>
                  <a:gd name="connsiteY13" fmla="*/ 0 h 999791"/>
                  <a:gd name="connsiteX0" fmla="*/ 0 w 366471"/>
                  <a:gd name="connsiteY0" fmla="*/ 999791 h 999791"/>
                  <a:gd name="connsiteX1" fmla="*/ 81833 w 366471"/>
                  <a:gd name="connsiteY1" fmla="*/ 992675 h 999791"/>
                  <a:gd name="connsiteX2" fmla="*/ 163667 w 366471"/>
                  <a:gd name="connsiteY2" fmla="*/ 971327 h 999791"/>
                  <a:gd name="connsiteX3" fmla="*/ 249058 w 366471"/>
                  <a:gd name="connsiteY3" fmla="*/ 928632 h 999791"/>
                  <a:gd name="connsiteX4" fmla="*/ 330891 w 366471"/>
                  <a:gd name="connsiteY4" fmla="*/ 832566 h 999791"/>
                  <a:gd name="connsiteX5" fmla="*/ 366471 w 366471"/>
                  <a:gd name="connsiteY5" fmla="*/ 690247 h 999791"/>
                  <a:gd name="connsiteX6" fmla="*/ 362913 w 366471"/>
                  <a:gd name="connsiteY6" fmla="*/ 526580 h 999791"/>
                  <a:gd name="connsiteX7" fmla="*/ 341565 w 366471"/>
                  <a:gd name="connsiteY7" fmla="*/ 416283 h 999791"/>
                  <a:gd name="connsiteX8" fmla="*/ 295312 w 366471"/>
                  <a:gd name="connsiteY8" fmla="*/ 277522 h 999791"/>
                  <a:gd name="connsiteX9" fmla="*/ 256174 w 366471"/>
                  <a:gd name="connsiteY9" fmla="*/ 167225 h 999791"/>
                  <a:gd name="connsiteX10" fmla="*/ 202804 w 366471"/>
                  <a:gd name="connsiteY10" fmla="*/ 60485 h 999791"/>
                  <a:gd name="connsiteX11" fmla="*/ 177898 w 366471"/>
                  <a:gd name="connsiteY11" fmla="*/ 21348 h 999791"/>
                  <a:gd name="connsiteX12" fmla="*/ 152993 w 366471"/>
                  <a:gd name="connsiteY12" fmla="*/ 0 h 999791"/>
                  <a:gd name="connsiteX13" fmla="*/ 1149 w 366471"/>
                  <a:gd name="connsiteY13" fmla="*/ 0 h 999791"/>
                  <a:gd name="connsiteX0" fmla="*/ 1232 w 367703"/>
                  <a:gd name="connsiteY0" fmla="*/ 999791 h 999791"/>
                  <a:gd name="connsiteX1" fmla="*/ 83065 w 367703"/>
                  <a:gd name="connsiteY1" fmla="*/ 992675 h 999791"/>
                  <a:gd name="connsiteX2" fmla="*/ 164899 w 367703"/>
                  <a:gd name="connsiteY2" fmla="*/ 971327 h 999791"/>
                  <a:gd name="connsiteX3" fmla="*/ 250290 w 367703"/>
                  <a:gd name="connsiteY3" fmla="*/ 928632 h 999791"/>
                  <a:gd name="connsiteX4" fmla="*/ 332123 w 367703"/>
                  <a:gd name="connsiteY4" fmla="*/ 832566 h 999791"/>
                  <a:gd name="connsiteX5" fmla="*/ 367703 w 367703"/>
                  <a:gd name="connsiteY5" fmla="*/ 690247 h 999791"/>
                  <a:gd name="connsiteX6" fmla="*/ 364145 w 367703"/>
                  <a:gd name="connsiteY6" fmla="*/ 526580 h 999791"/>
                  <a:gd name="connsiteX7" fmla="*/ 342797 w 367703"/>
                  <a:gd name="connsiteY7" fmla="*/ 416283 h 999791"/>
                  <a:gd name="connsiteX8" fmla="*/ 296544 w 367703"/>
                  <a:gd name="connsiteY8" fmla="*/ 277522 h 999791"/>
                  <a:gd name="connsiteX9" fmla="*/ 257406 w 367703"/>
                  <a:gd name="connsiteY9" fmla="*/ 167225 h 999791"/>
                  <a:gd name="connsiteX10" fmla="*/ 204036 w 367703"/>
                  <a:gd name="connsiteY10" fmla="*/ 60485 h 999791"/>
                  <a:gd name="connsiteX11" fmla="*/ 179130 w 367703"/>
                  <a:gd name="connsiteY11" fmla="*/ 21348 h 999791"/>
                  <a:gd name="connsiteX12" fmla="*/ 154225 w 367703"/>
                  <a:gd name="connsiteY12" fmla="*/ 0 h 999791"/>
                  <a:gd name="connsiteX13" fmla="*/ 0 w 367703"/>
                  <a:gd name="connsiteY13" fmla="*/ 0 h 999791"/>
                  <a:gd name="connsiteX0" fmla="*/ 0 w 371234"/>
                  <a:gd name="connsiteY0" fmla="*/ 1002173 h 1002173"/>
                  <a:gd name="connsiteX1" fmla="*/ 86596 w 371234"/>
                  <a:gd name="connsiteY1" fmla="*/ 992675 h 1002173"/>
                  <a:gd name="connsiteX2" fmla="*/ 168430 w 371234"/>
                  <a:gd name="connsiteY2" fmla="*/ 971327 h 1002173"/>
                  <a:gd name="connsiteX3" fmla="*/ 253821 w 371234"/>
                  <a:gd name="connsiteY3" fmla="*/ 928632 h 1002173"/>
                  <a:gd name="connsiteX4" fmla="*/ 335654 w 371234"/>
                  <a:gd name="connsiteY4" fmla="*/ 832566 h 1002173"/>
                  <a:gd name="connsiteX5" fmla="*/ 371234 w 371234"/>
                  <a:gd name="connsiteY5" fmla="*/ 690247 h 1002173"/>
                  <a:gd name="connsiteX6" fmla="*/ 367676 w 371234"/>
                  <a:gd name="connsiteY6" fmla="*/ 526580 h 1002173"/>
                  <a:gd name="connsiteX7" fmla="*/ 346328 w 371234"/>
                  <a:gd name="connsiteY7" fmla="*/ 416283 h 1002173"/>
                  <a:gd name="connsiteX8" fmla="*/ 300075 w 371234"/>
                  <a:gd name="connsiteY8" fmla="*/ 277522 h 1002173"/>
                  <a:gd name="connsiteX9" fmla="*/ 260937 w 371234"/>
                  <a:gd name="connsiteY9" fmla="*/ 167225 h 1002173"/>
                  <a:gd name="connsiteX10" fmla="*/ 207567 w 371234"/>
                  <a:gd name="connsiteY10" fmla="*/ 60485 h 1002173"/>
                  <a:gd name="connsiteX11" fmla="*/ 182661 w 371234"/>
                  <a:gd name="connsiteY11" fmla="*/ 21348 h 1002173"/>
                  <a:gd name="connsiteX12" fmla="*/ 157756 w 371234"/>
                  <a:gd name="connsiteY12" fmla="*/ 0 h 1002173"/>
                  <a:gd name="connsiteX13" fmla="*/ 3531 w 371234"/>
                  <a:gd name="connsiteY13" fmla="*/ 0 h 1002173"/>
                  <a:gd name="connsiteX0" fmla="*/ 0 w 387903"/>
                  <a:gd name="connsiteY0" fmla="*/ 1004555 h 1004555"/>
                  <a:gd name="connsiteX1" fmla="*/ 103265 w 387903"/>
                  <a:gd name="connsiteY1" fmla="*/ 992675 h 1004555"/>
                  <a:gd name="connsiteX2" fmla="*/ 185099 w 387903"/>
                  <a:gd name="connsiteY2" fmla="*/ 971327 h 1004555"/>
                  <a:gd name="connsiteX3" fmla="*/ 270490 w 387903"/>
                  <a:gd name="connsiteY3" fmla="*/ 928632 h 1004555"/>
                  <a:gd name="connsiteX4" fmla="*/ 352323 w 387903"/>
                  <a:gd name="connsiteY4" fmla="*/ 832566 h 1004555"/>
                  <a:gd name="connsiteX5" fmla="*/ 387903 w 387903"/>
                  <a:gd name="connsiteY5" fmla="*/ 690247 h 1004555"/>
                  <a:gd name="connsiteX6" fmla="*/ 384345 w 387903"/>
                  <a:gd name="connsiteY6" fmla="*/ 526580 h 1004555"/>
                  <a:gd name="connsiteX7" fmla="*/ 362997 w 387903"/>
                  <a:gd name="connsiteY7" fmla="*/ 416283 h 1004555"/>
                  <a:gd name="connsiteX8" fmla="*/ 316744 w 387903"/>
                  <a:gd name="connsiteY8" fmla="*/ 277522 h 1004555"/>
                  <a:gd name="connsiteX9" fmla="*/ 277606 w 387903"/>
                  <a:gd name="connsiteY9" fmla="*/ 167225 h 1004555"/>
                  <a:gd name="connsiteX10" fmla="*/ 224236 w 387903"/>
                  <a:gd name="connsiteY10" fmla="*/ 60485 h 1004555"/>
                  <a:gd name="connsiteX11" fmla="*/ 199330 w 387903"/>
                  <a:gd name="connsiteY11" fmla="*/ 21348 h 1004555"/>
                  <a:gd name="connsiteX12" fmla="*/ 174425 w 387903"/>
                  <a:gd name="connsiteY12" fmla="*/ 0 h 1004555"/>
                  <a:gd name="connsiteX13" fmla="*/ 20200 w 387903"/>
                  <a:gd name="connsiteY13" fmla="*/ 0 h 1004555"/>
                  <a:gd name="connsiteX0" fmla="*/ 0 w 387903"/>
                  <a:gd name="connsiteY0" fmla="*/ 1004555 h 1004555"/>
                  <a:gd name="connsiteX1" fmla="*/ 103265 w 387903"/>
                  <a:gd name="connsiteY1" fmla="*/ 992675 h 1004555"/>
                  <a:gd name="connsiteX2" fmla="*/ 185099 w 387903"/>
                  <a:gd name="connsiteY2" fmla="*/ 971327 h 1004555"/>
                  <a:gd name="connsiteX3" fmla="*/ 270490 w 387903"/>
                  <a:gd name="connsiteY3" fmla="*/ 928632 h 1004555"/>
                  <a:gd name="connsiteX4" fmla="*/ 352323 w 387903"/>
                  <a:gd name="connsiteY4" fmla="*/ 832566 h 1004555"/>
                  <a:gd name="connsiteX5" fmla="*/ 387903 w 387903"/>
                  <a:gd name="connsiteY5" fmla="*/ 690247 h 1004555"/>
                  <a:gd name="connsiteX6" fmla="*/ 384345 w 387903"/>
                  <a:gd name="connsiteY6" fmla="*/ 526580 h 1004555"/>
                  <a:gd name="connsiteX7" fmla="*/ 362997 w 387903"/>
                  <a:gd name="connsiteY7" fmla="*/ 416283 h 1004555"/>
                  <a:gd name="connsiteX8" fmla="*/ 316744 w 387903"/>
                  <a:gd name="connsiteY8" fmla="*/ 277522 h 1004555"/>
                  <a:gd name="connsiteX9" fmla="*/ 277606 w 387903"/>
                  <a:gd name="connsiteY9" fmla="*/ 167225 h 1004555"/>
                  <a:gd name="connsiteX10" fmla="*/ 224236 w 387903"/>
                  <a:gd name="connsiteY10" fmla="*/ 60485 h 1004555"/>
                  <a:gd name="connsiteX11" fmla="*/ 199330 w 387903"/>
                  <a:gd name="connsiteY11" fmla="*/ 21348 h 1004555"/>
                  <a:gd name="connsiteX12" fmla="*/ 174425 w 387903"/>
                  <a:gd name="connsiteY12" fmla="*/ 0 h 1004555"/>
                  <a:gd name="connsiteX13" fmla="*/ 3532 w 387903"/>
                  <a:gd name="connsiteY13" fmla="*/ 0 h 1004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87903" h="1004555">
                    <a:moveTo>
                      <a:pt x="0" y="1004555"/>
                    </a:moveTo>
                    <a:lnTo>
                      <a:pt x="103265" y="992675"/>
                    </a:lnTo>
                    <a:lnTo>
                      <a:pt x="185099" y="971327"/>
                    </a:lnTo>
                    <a:lnTo>
                      <a:pt x="270490" y="928632"/>
                    </a:lnTo>
                    <a:lnTo>
                      <a:pt x="352323" y="832566"/>
                    </a:lnTo>
                    <a:lnTo>
                      <a:pt x="387903" y="690247"/>
                    </a:lnTo>
                    <a:lnTo>
                      <a:pt x="384345" y="526580"/>
                    </a:lnTo>
                    <a:lnTo>
                      <a:pt x="362997" y="416283"/>
                    </a:lnTo>
                    <a:lnTo>
                      <a:pt x="316744" y="277522"/>
                    </a:lnTo>
                    <a:lnTo>
                      <a:pt x="277606" y="167225"/>
                    </a:lnTo>
                    <a:lnTo>
                      <a:pt x="224236" y="60485"/>
                    </a:lnTo>
                    <a:lnTo>
                      <a:pt x="199330" y="21348"/>
                    </a:lnTo>
                    <a:lnTo>
                      <a:pt x="174425" y="0"/>
                    </a:lnTo>
                    <a:lnTo>
                      <a:pt x="3532" y="0"/>
                    </a:lnTo>
                  </a:path>
                </a:pathLst>
              </a:custGeom>
              <a:gradFill flip="none" rotWithShape="1">
                <a:gsLst>
                  <a:gs pos="20000">
                    <a:schemeClr val="tx2"/>
                  </a:gs>
                  <a:gs pos="83000">
                    <a:schemeClr val="tx2">
                      <a:lumMod val="50000"/>
                    </a:schemeClr>
                  </a:gs>
                </a:gsLst>
                <a:lin ang="27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Freeform 28"/>
              <p:cNvSpPr/>
              <p:nvPr/>
            </p:nvSpPr>
            <p:spPr>
              <a:xfrm>
                <a:off x="4917012" y="2709973"/>
                <a:ext cx="320329" cy="880024"/>
              </a:xfrm>
              <a:custGeom>
                <a:avLst/>
                <a:gdLst>
                  <a:gd name="connsiteX0" fmla="*/ 17790 w 309544"/>
                  <a:gd name="connsiteY0" fmla="*/ 0 h 875262"/>
                  <a:gd name="connsiteX1" fmla="*/ 138761 w 309544"/>
                  <a:gd name="connsiteY1" fmla="*/ 0 h 875262"/>
                  <a:gd name="connsiteX2" fmla="*/ 277522 w 309544"/>
                  <a:gd name="connsiteY2" fmla="*/ 352240 h 875262"/>
                  <a:gd name="connsiteX3" fmla="*/ 309544 w 309544"/>
                  <a:gd name="connsiteY3" fmla="*/ 512349 h 875262"/>
                  <a:gd name="connsiteX4" fmla="*/ 288196 w 309544"/>
                  <a:gd name="connsiteY4" fmla="*/ 686690 h 875262"/>
                  <a:gd name="connsiteX5" fmla="*/ 241942 w 309544"/>
                  <a:gd name="connsiteY5" fmla="*/ 775639 h 875262"/>
                  <a:gd name="connsiteX6" fmla="*/ 174341 w 309544"/>
                  <a:gd name="connsiteY6" fmla="*/ 832567 h 875262"/>
                  <a:gd name="connsiteX7" fmla="*/ 99623 w 309544"/>
                  <a:gd name="connsiteY7" fmla="*/ 864589 h 875262"/>
                  <a:gd name="connsiteX8" fmla="*/ 0 w 309544"/>
                  <a:gd name="connsiteY8" fmla="*/ 875262 h 875262"/>
                  <a:gd name="connsiteX0" fmla="*/ 1122 w 309544"/>
                  <a:gd name="connsiteY0" fmla="*/ 0 h 877643"/>
                  <a:gd name="connsiteX1" fmla="*/ 138761 w 309544"/>
                  <a:gd name="connsiteY1" fmla="*/ 2381 h 877643"/>
                  <a:gd name="connsiteX2" fmla="*/ 277522 w 309544"/>
                  <a:gd name="connsiteY2" fmla="*/ 354621 h 877643"/>
                  <a:gd name="connsiteX3" fmla="*/ 309544 w 309544"/>
                  <a:gd name="connsiteY3" fmla="*/ 514730 h 877643"/>
                  <a:gd name="connsiteX4" fmla="*/ 288196 w 309544"/>
                  <a:gd name="connsiteY4" fmla="*/ 689071 h 877643"/>
                  <a:gd name="connsiteX5" fmla="*/ 241942 w 309544"/>
                  <a:gd name="connsiteY5" fmla="*/ 778020 h 877643"/>
                  <a:gd name="connsiteX6" fmla="*/ 174341 w 309544"/>
                  <a:gd name="connsiteY6" fmla="*/ 834948 h 877643"/>
                  <a:gd name="connsiteX7" fmla="*/ 99623 w 309544"/>
                  <a:gd name="connsiteY7" fmla="*/ 866970 h 877643"/>
                  <a:gd name="connsiteX8" fmla="*/ 0 w 309544"/>
                  <a:gd name="connsiteY8" fmla="*/ 877643 h 877643"/>
                  <a:gd name="connsiteX0" fmla="*/ 0 w 320329"/>
                  <a:gd name="connsiteY0" fmla="*/ 0 h 880024"/>
                  <a:gd name="connsiteX1" fmla="*/ 149546 w 320329"/>
                  <a:gd name="connsiteY1" fmla="*/ 4762 h 880024"/>
                  <a:gd name="connsiteX2" fmla="*/ 288307 w 320329"/>
                  <a:gd name="connsiteY2" fmla="*/ 357002 h 880024"/>
                  <a:gd name="connsiteX3" fmla="*/ 320329 w 320329"/>
                  <a:gd name="connsiteY3" fmla="*/ 517111 h 880024"/>
                  <a:gd name="connsiteX4" fmla="*/ 298981 w 320329"/>
                  <a:gd name="connsiteY4" fmla="*/ 691452 h 880024"/>
                  <a:gd name="connsiteX5" fmla="*/ 252727 w 320329"/>
                  <a:gd name="connsiteY5" fmla="*/ 780401 h 880024"/>
                  <a:gd name="connsiteX6" fmla="*/ 185126 w 320329"/>
                  <a:gd name="connsiteY6" fmla="*/ 837329 h 880024"/>
                  <a:gd name="connsiteX7" fmla="*/ 110408 w 320329"/>
                  <a:gd name="connsiteY7" fmla="*/ 869351 h 880024"/>
                  <a:gd name="connsiteX8" fmla="*/ 10785 w 320329"/>
                  <a:gd name="connsiteY8" fmla="*/ 880024 h 880024"/>
                  <a:gd name="connsiteX0" fmla="*/ 0 w 320329"/>
                  <a:gd name="connsiteY0" fmla="*/ 0 h 880024"/>
                  <a:gd name="connsiteX1" fmla="*/ 149546 w 320329"/>
                  <a:gd name="connsiteY1" fmla="*/ 4762 h 880024"/>
                  <a:gd name="connsiteX2" fmla="*/ 288307 w 320329"/>
                  <a:gd name="connsiteY2" fmla="*/ 357002 h 880024"/>
                  <a:gd name="connsiteX3" fmla="*/ 320329 w 320329"/>
                  <a:gd name="connsiteY3" fmla="*/ 517111 h 880024"/>
                  <a:gd name="connsiteX4" fmla="*/ 298981 w 320329"/>
                  <a:gd name="connsiteY4" fmla="*/ 691452 h 880024"/>
                  <a:gd name="connsiteX5" fmla="*/ 252727 w 320329"/>
                  <a:gd name="connsiteY5" fmla="*/ 780401 h 880024"/>
                  <a:gd name="connsiteX6" fmla="*/ 185126 w 320329"/>
                  <a:gd name="connsiteY6" fmla="*/ 837329 h 880024"/>
                  <a:gd name="connsiteX7" fmla="*/ 110408 w 320329"/>
                  <a:gd name="connsiteY7" fmla="*/ 869351 h 880024"/>
                  <a:gd name="connsiteX8" fmla="*/ 3641 w 320329"/>
                  <a:gd name="connsiteY8" fmla="*/ 880024 h 8800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0329" h="880024">
                    <a:moveTo>
                      <a:pt x="0" y="0"/>
                    </a:moveTo>
                    <a:lnTo>
                      <a:pt x="149546" y="4762"/>
                    </a:lnTo>
                    <a:lnTo>
                      <a:pt x="288307" y="357002"/>
                    </a:lnTo>
                    <a:lnTo>
                      <a:pt x="320329" y="517111"/>
                    </a:lnTo>
                    <a:lnTo>
                      <a:pt x="298981" y="691452"/>
                    </a:lnTo>
                    <a:lnTo>
                      <a:pt x="252727" y="780401"/>
                    </a:lnTo>
                    <a:lnTo>
                      <a:pt x="185126" y="837329"/>
                    </a:lnTo>
                    <a:lnTo>
                      <a:pt x="110408" y="869351"/>
                    </a:lnTo>
                    <a:lnTo>
                      <a:pt x="3641" y="880024"/>
                    </a:lnTo>
                  </a:path>
                </a:pathLst>
              </a:custGeom>
              <a:gradFill flip="none" rotWithShape="1">
                <a:gsLst>
                  <a:gs pos="31000">
                    <a:schemeClr val="tx2"/>
                  </a:gs>
                  <a:gs pos="91000">
                    <a:schemeClr val="tx2">
                      <a:lumMod val="50000"/>
                    </a:schemeClr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4927798" y="1615321"/>
                <a:ext cx="380703" cy="829009"/>
              </a:xfrm>
              <a:custGeom>
                <a:avLst/>
                <a:gdLst>
                  <a:gd name="connsiteX0" fmla="*/ 0 w 380703"/>
                  <a:gd name="connsiteY0" fmla="*/ 540813 h 829009"/>
                  <a:gd name="connsiteX1" fmla="*/ 64043 w 380703"/>
                  <a:gd name="connsiteY1" fmla="*/ 537255 h 829009"/>
                  <a:gd name="connsiteX2" fmla="*/ 103181 w 380703"/>
                  <a:gd name="connsiteY2" fmla="*/ 526581 h 829009"/>
                  <a:gd name="connsiteX3" fmla="*/ 117413 w 380703"/>
                  <a:gd name="connsiteY3" fmla="*/ 501675 h 829009"/>
                  <a:gd name="connsiteX4" fmla="*/ 188572 w 380703"/>
                  <a:gd name="connsiteY4" fmla="*/ 209921 h 829009"/>
                  <a:gd name="connsiteX5" fmla="*/ 231268 w 380703"/>
                  <a:gd name="connsiteY5" fmla="*/ 0 h 829009"/>
                  <a:gd name="connsiteX6" fmla="*/ 298870 w 380703"/>
                  <a:gd name="connsiteY6" fmla="*/ 7116 h 829009"/>
                  <a:gd name="connsiteX7" fmla="*/ 380703 w 380703"/>
                  <a:gd name="connsiteY7" fmla="*/ 32022 h 829009"/>
                  <a:gd name="connsiteX8" fmla="*/ 302428 w 380703"/>
                  <a:gd name="connsiteY8" fmla="*/ 192131 h 829009"/>
                  <a:gd name="connsiteX9" fmla="*/ 231268 w 380703"/>
                  <a:gd name="connsiteY9" fmla="*/ 416284 h 829009"/>
                  <a:gd name="connsiteX10" fmla="*/ 188572 w 380703"/>
                  <a:gd name="connsiteY10" fmla="*/ 579951 h 829009"/>
                  <a:gd name="connsiteX11" fmla="*/ 163667 w 380703"/>
                  <a:gd name="connsiteY11" fmla="*/ 718712 h 829009"/>
                  <a:gd name="connsiteX12" fmla="*/ 152993 w 380703"/>
                  <a:gd name="connsiteY12" fmla="*/ 800545 h 829009"/>
                  <a:gd name="connsiteX13" fmla="*/ 142319 w 380703"/>
                  <a:gd name="connsiteY13" fmla="*/ 825451 h 829009"/>
                  <a:gd name="connsiteX14" fmla="*/ 7116 w 380703"/>
                  <a:gd name="connsiteY14" fmla="*/ 829009 h 829009"/>
                  <a:gd name="connsiteX0" fmla="*/ 0 w 380703"/>
                  <a:gd name="connsiteY0" fmla="*/ 540813 h 829009"/>
                  <a:gd name="connsiteX1" fmla="*/ 64043 w 380703"/>
                  <a:gd name="connsiteY1" fmla="*/ 537255 h 829009"/>
                  <a:gd name="connsiteX2" fmla="*/ 103181 w 380703"/>
                  <a:gd name="connsiteY2" fmla="*/ 526581 h 829009"/>
                  <a:gd name="connsiteX3" fmla="*/ 117413 w 380703"/>
                  <a:gd name="connsiteY3" fmla="*/ 501675 h 829009"/>
                  <a:gd name="connsiteX4" fmla="*/ 188572 w 380703"/>
                  <a:gd name="connsiteY4" fmla="*/ 209921 h 829009"/>
                  <a:gd name="connsiteX5" fmla="*/ 231268 w 380703"/>
                  <a:gd name="connsiteY5" fmla="*/ 0 h 829009"/>
                  <a:gd name="connsiteX6" fmla="*/ 298870 w 380703"/>
                  <a:gd name="connsiteY6" fmla="*/ 7116 h 829009"/>
                  <a:gd name="connsiteX7" fmla="*/ 380703 w 380703"/>
                  <a:gd name="connsiteY7" fmla="*/ 32022 h 829009"/>
                  <a:gd name="connsiteX8" fmla="*/ 302428 w 380703"/>
                  <a:gd name="connsiteY8" fmla="*/ 192131 h 829009"/>
                  <a:gd name="connsiteX9" fmla="*/ 231268 w 380703"/>
                  <a:gd name="connsiteY9" fmla="*/ 416284 h 829009"/>
                  <a:gd name="connsiteX10" fmla="*/ 188572 w 380703"/>
                  <a:gd name="connsiteY10" fmla="*/ 579951 h 829009"/>
                  <a:gd name="connsiteX11" fmla="*/ 163667 w 380703"/>
                  <a:gd name="connsiteY11" fmla="*/ 718712 h 829009"/>
                  <a:gd name="connsiteX12" fmla="*/ 160136 w 380703"/>
                  <a:gd name="connsiteY12" fmla="*/ 807689 h 829009"/>
                  <a:gd name="connsiteX13" fmla="*/ 142319 w 380703"/>
                  <a:gd name="connsiteY13" fmla="*/ 825451 h 829009"/>
                  <a:gd name="connsiteX14" fmla="*/ 7116 w 380703"/>
                  <a:gd name="connsiteY14" fmla="*/ 829009 h 829009"/>
                  <a:gd name="connsiteX0" fmla="*/ 0 w 380703"/>
                  <a:gd name="connsiteY0" fmla="*/ 540813 h 829009"/>
                  <a:gd name="connsiteX1" fmla="*/ 64043 w 380703"/>
                  <a:gd name="connsiteY1" fmla="*/ 537255 h 829009"/>
                  <a:gd name="connsiteX2" fmla="*/ 103181 w 380703"/>
                  <a:gd name="connsiteY2" fmla="*/ 526581 h 829009"/>
                  <a:gd name="connsiteX3" fmla="*/ 117413 w 380703"/>
                  <a:gd name="connsiteY3" fmla="*/ 501675 h 829009"/>
                  <a:gd name="connsiteX4" fmla="*/ 188572 w 380703"/>
                  <a:gd name="connsiteY4" fmla="*/ 209921 h 829009"/>
                  <a:gd name="connsiteX5" fmla="*/ 231268 w 380703"/>
                  <a:gd name="connsiteY5" fmla="*/ 0 h 829009"/>
                  <a:gd name="connsiteX6" fmla="*/ 298870 w 380703"/>
                  <a:gd name="connsiteY6" fmla="*/ 7116 h 829009"/>
                  <a:gd name="connsiteX7" fmla="*/ 380703 w 380703"/>
                  <a:gd name="connsiteY7" fmla="*/ 32022 h 829009"/>
                  <a:gd name="connsiteX8" fmla="*/ 302428 w 380703"/>
                  <a:gd name="connsiteY8" fmla="*/ 192131 h 829009"/>
                  <a:gd name="connsiteX9" fmla="*/ 231268 w 380703"/>
                  <a:gd name="connsiteY9" fmla="*/ 416284 h 829009"/>
                  <a:gd name="connsiteX10" fmla="*/ 188572 w 380703"/>
                  <a:gd name="connsiteY10" fmla="*/ 579951 h 829009"/>
                  <a:gd name="connsiteX11" fmla="*/ 163667 w 380703"/>
                  <a:gd name="connsiteY11" fmla="*/ 718712 h 829009"/>
                  <a:gd name="connsiteX12" fmla="*/ 160136 w 380703"/>
                  <a:gd name="connsiteY12" fmla="*/ 807689 h 829009"/>
                  <a:gd name="connsiteX13" fmla="*/ 149463 w 380703"/>
                  <a:gd name="connsiteY13" fmla="*/ 825451 h 829009"/>
                  <a:gd name="connsiteX14" fmla="*/ 7116 w 380703"/>
                  <a:gd name="connsiteY14" fmla="*/ 829009 h 829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80703" h="829009">
                    <a:moveTo>
                      <a:pt x="0" y="540813"/>
                    </a:moveTo>
                    <a:lnTo>
                      <a:pt x="64043" y="537255"/>
                    </a:lnTo>
                    <a:lnTo>
                      <a:pt x="103181" y="526581"/>
                    </a:lnTo>
                    <a:lnTo>
                      <a:pt x="117413" y="501675"/>
                    </a:lnTo>
                    <a:lnTo>
                      <a:pt x="188572" y="209921"/>
                    </a:lnTo>
                    <a:lnTo>
                      <a:pt x="231268" y="0"/>
                    </a:lnTo>
                    <a:lnTo>
                      <a:pt x="298870" y="7116"/>
                    </a:lnTo>
                    <a:lnTo>
                      <a:pt x="380703" y="32022"/>
                    </a:lnTo>
                    <a:lnTo>
                      <a:pt x="302428" y="192131"/>
                    </a:lnTo>
                    <a:lnTo>
                      <a:pt x="231268" y="416284"/>
                    </a:lnTo>
                    <a:lnTo>
                      <a:pt x="188572" y="579951"/>
                    </a:lnTo>
                    <a:lnTo>
                      <a:pt x="163667" y="718712"/>
                    </a:lnTo>
                    <a:lnTo>
                      <a:pt x="160136" y="807689"/>
                    </a:lnTo>
                    <a:lnTo>
                      <a:pt x="149463" y="825451"/>
                    </a:lnTo>
                    <a:lnTo>
                      <a:pt x="7116" y="829009"/>
                    </a:lnTo>
                  </a:path>
                </a:pathLst>
              </a:custGeom>
              <a:gradFill>
                <a:gsLst>
                  <a:gs pos="38000">
                    <a:schemeClr val="tx2"/>
                  </a:gs>
                  <a:gs pos="100000">
                    <a:schemeClr val="tx2">
                      <a:lumMod val="50000"/>
                    </a:schemeClr>
                  </a:gs>
                </a:gsLst>
                <a:path path="circle">
                  <a:fillToRect t="100000" r="100000"/>
                </a:path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reeform 65"/>
              <p:cNvSpPr/>
              <p:nvPr/>
            </p:nvSpPr>
            <p:spPr>
              <a:xfrm>
                <a:off x="4911128" y="2373170"/>
                <a:ext cx="500553" cy="281081"/>
              </a:xfrm>
              <a:custGeom>
                <a:avLst/>
                <a:gdLst>
                  <a:gd name="connsiteX0" fmla="*/ 0 w 483884"/>
                  <a:gd name="connsiteY0" fmla="*/ 71160 h 281081"/>
                  <a:gd name="connsiteX1" fmla="*/ 145877 w 483884"/>
                  <a:gd name="connsiteY1" fmla="*/ 67602 h 281081"/>
                  <a:gd name="connsiteX2" fmla="*/ 160109 w 483884"/>
                  <a:gd name="connsiteY2" fmla="*/ 53370 h 281081"/>
                  <a:gd name="connsiteX3" fmla="*/ 160109 w 483884"/>
                  <a:gd name="connsiteY3" fmla="*/ 35580 h 281081"/>
                  <a:gd name="connsiteX4" fmla="*/ 377145 w 483884"/>
                  <a:gd name="connsiteY4" fmla="*/ 0 h 281081"/>
                  <a:gd name="connsiteX5" fmla="*/ 437631 w 483884"/>
                  <a:gd name="connsiteY5" fmla="*/ 0 h 281081"/>
                  <a:gd name="connsiteX6" fmla="*/ 466095 w 483884"/>
                  <a:gd name="connsiteY6" fmla="*/ 14232 h 281081"/>
                  <a:gd name="connsiteX7" fmla="*/ 483884 w 483884"/>
                  <a:gd name="connsiteY7" fmla="*/ 92508 h 281081"/>
                  <a:gd name="connsiteX8" fmla="*/ 480327 w 483884"/>
                  <a:gd name="connsiteY8" fmla="*/ 149435 h 281081"/>
                  <a:gd name="connsiteX9" fmla="*/ 444747 w 483884"/>
                  <a:gd name="connsiteY9" fmla="*/ 202805 h 281081"/>
                  <a:gd name="connsiteX10" fmla="*/ 384261 w 483884"/>
                  <a:gd name="connsiteY10" fmla="*/ 231269 h 281081"/>
                  <a:gd name="connsiteX11" fmla="*/ 220594 w 483884"/>
                  <a:gd name="connsiteY11" fmla="*/ 281081 h 281081"/>
                  <a:gd name="connsiteX12" fmla="*/ 202804 w 483884"/>
                  <a:gd name="connsiteY12" fmla="*/ 270407 h 281081"/>
                  <a:gd name="connsiteX13" fmla="*/ 156551 w 483884"/>
                  <a:gd name="connsiteY13" fmla="*/ 202805 h 281081"/>
                  <a:gd name="connsiteX14" fmla="*/ 3558 w 483884"/>
                  <a:gd name="connsiteY14" fmla="*/ 202805 h 281081"/>
                  <a:gd name="connsiteX0" fmla="*/ 3586 w 487470"/>
                  <a:gd name="connsiteY0" fmla="*/ 71160 h 281081"/>
                  <a:gd name="connsiteX1" fmla="*/ 149463 w 487470"/>
                  <a:gd name="connsiteY1" fmla="*/ 67602 h 281081"/>
                  <a:gd name="connsiteX2" fmla="*/ 163695 w 487470"/>
                  <a:gd name="connsiteY2" fmla="*/ 53370 h 281081"/>
                  <a:gd name="connsiteX3" fmla="*/ 163695 w 487470"/>
                  <a:gd name="connsiteY3" fmla="*/ 35580 h 281081"/>
                  <a:gd name="connsiteX4" fmla="*/ 380731 w 487470"/>
                  <a:gd name="connsiteY4" fmla="*/ 0 h 281081"/>
                  <a:gd name="connsiteX5" fmla="*/ 441217 w 487470"/>
                  <a:gd name="connsiteY5" fmla="*/ 0 h 281081"/>
                  <a:gd name="connsiteX6" fmla="*/ 469681 w 487470"/>
                  <a:gd name="connsiteY6" fmla="*/ 14232 h 281081"/>
                  <a:gd name="connsiteX7" fmla="*/ 487470 w 487470"/>
                  <a:gd name="connsiteY7" fmla="*/ 92508 h 281081"/>
                  <a:gd name="connsiteX8" fmla="*/ 483913 w 487470"/>
                  <a:gd name="connsiteY8" fmla="*/ 149435 h 281081"/>
                  <a:gd name="connsiteX9" fmla="*/ 448333 w 487470"/>
                  <a:gd name="connsiteY9" fmla="*/ 202805 h 281081"/>
                  <a:gd name="connsiteX10" fmla="*/ 387847 w 487470"/>
                  <a:gd name="connsiteY10" fmla="*/ 231269 h 281081"/>
                  <a:gd name="connsiteX11" fmla="*/ 224180 w 487470"/>
                  <a:gd name="connsiteY11" fmla="*/ 281081 h 281081"/>
                  <a:gd name="connsiteX12" fmla="*/ 206390 w 487470"/>
                  <a:gd name="connsiteY12" fmla="*/ 270407 h 281081"/>
                  <a:gd name="connsiteX13" fmla="*/ 160137 w 487470"/>
                  <a:gd name="connsiteY13" fmla="*/ 202805 h 281081"/>
                  <a:gd name="connsiteX14" fmla="*/ 0 w 487470"/>
                  <a:gd name="connsiteY14" fmla="*/ 202805 h 281081"/>
                  <a:gd name="connsiteX0" fmla="*/ 0 w 493409"/>
                  <a:gd name="connsiteY0" fmla="*/ 68778 h 281081"/>
                  <a:gd name="connsiteX1" fmla="*/ 155402 w 493409"/>
                  <a:gd name="connsiteY1" fmla="*/ 67602 h 281081"/>
                  <a:gd name="connsiteX2" fmla="*/ 169634 w 493409"/>
                  <a:gd name="connsiteY2" fmla="*/ 53370 h 281081"/>
                  <a:gd name="connsiteX3" fmla="*/ 169634 w 493409"/>
                  <a:gd name="connsiteY3" fmla="*/ 35580 h 281081"/>
                  <a:gd name="connsiteX4" fmla="*/ 386670 w 493409"/>
                  <a:gd name="connsiteY4" fmla="*/ 0 h 281081"/>
                  <a:gd name="connsiteX5" fmla="*/ 447156 w 493409"/>
                  <a:gd name="connsiteY5" fmla="*/ 0 h 281081"/>
                  <a:gd name="connsiteX6" fmla="*/ 475620 w 493409"/>
                  <a:gd name="connsiteY6" fmla="*/ 14232 h 281081"/>
                  <a:gd name="connsiteX7" fmla="*/ 493409 w 493409"/>
                  <a:gd name="connsiteY7" fmla="*/ 92508 h 281081"/>
                  <a:gd name="connsiteX8" fmla="*/ 489852 w 493409"/>
                  <a:gd name="connsiteY8" fmla="*/ 149435 h 281081"/>
                  <a:gd name="connsiteX9" fmla="*/ 454272 w 493409"/>
                  <a:gd name="connsiteY9" fmla="*/ 202805 h 281081"/>
                  <a:gd name="connsiteX10" fmla="*/ 393786 w 493409"/>
                  <a:gd name="connsiteY10" fmla="*/ 231269 h 281081"/>
                  <a:gd name="connsiteX11" fmla="*/ 230119 w 493409"/>
                  <a:gd name="connsiteY11" fmla="*/ 281081 h 281081"/>
                  <a:gd name="connsiteX12" fmla="*/ 212329 w 493409"/>
                  <a:gd name="connsiteY12" fmla="*/ 270407 h 281081"/>
                  <a:gd name="connsiteX13" fmla="*/ 166076 w 493409"/>
                  <a:gd name="connsiteY13" fmla="*/ 202805 h 281081"/>
                  <a:gd name="connsiteX14" fmla="*/ 5939 w 493409"/>
                  <a:gd name="connsiteY14" fmla="*/ 202805 h 281081"/>
                  <a:gd name="connsiteX0" fmla="*/ 3586 w 496995"/>
                  <a:gd name="connsiteY0" fmla="*/ 68778 h 281081"/>
                  <a:gd name="connsiteX1" fmla="*/ 158988 w 496995"/>
                  <a:gd name="connsiteY1" fmla="*/ 67602 h 281081"/>
                  <a:gd name="connsiteX2" fmla="*/ 173220 w 496995"/>
                  <a:gd name="connsiteY2" fmla="*/ 53370 h 281081"/>
                  <a:gd name="connsiteX3" fmla="*/ 173220 w 496995"/>
                  <a:gd name="connsiteY3" fmla="*/ 35580 h 281081"/>
                  <a:gd name="connsiteX4" fmla="*/ 390256 w 496995"/>
                  <a:gd name="connsiteY4" fmla="*/ 0 h 281081"/>
                  <a:gd name="connsiteX5" fmla="*/ 450742 w 496995"/>
                  <a:gd name="connsiteY5" fmla="*/ 0 h 281081"/>
                  <a:gd name="connsiteX6" fmla="*/ 479206 w 496995"/>
                  <a:gd name="connsiteY6" fmla="*/ 14232 h 281081"/>
                  <a:gd name="connsiteX7" fmla="*/ 496995 w 496995"/>
                  <a:gd name="connsiteY7" fmla="*/ 92508 h 281081"/>
                  <a:gd name="connsiteX8" fmla="*/ 493438 w 496995"/>
                  <a:gd name="connsiteY8" fmla="*/ 149435 h 281081"/>
                  <a:gd name="connsiteX9" fmla="*/ 457858 w 496995"/>
                  <a:gd name="connsiteY9" fmla="*/ 202805 h 281081"/>
                  <a:gd name="connsiteX10" fmla="*/ 397372 w 496995"/>
                  <a:gd name="connsiteY10" fmla="*/ 231269 h 281081"/>
                  <a:gd name="connsiteX11" fmla="*/ 233705 w 496995"/>
                  <a:gd name="connsiteY11" fmla="*/ 281081 h 281081"/>
                  <a:gd name="connsiteX12" fmla="*/ 215915 w 496995"/>
                  <a:gd name="connsiteY12" fmla="*/ 270407 h 281081"/>
                  <a:gd name="connsiteX13" fmla="*/ 169662 w 496995"/>
                  <a:gd name="connsiteY13" fmla="*/ 202805 h 281081"/>
                  <a:gd name="connsiteX14" fmla="*/ 0 w 496995"/>
                  <a:gd name="connsiteY14" fmla="*/ 202805 h 281081"/>
                  <a:gd name="connsiteX0" fmla="*/ 0 w 500553"/>
                  <a:gd name="connsiteY0" fmla="*/ 68778 h 281081"/>
                  <a:gd name="connsiteX1" fmla="*/ 162546 w 500553"/>
                  <a:gd name="connsiteY1" fmla="*/ 67602 h 281081"/>
                  <a:gd name="connsiteX2" fmla="*/ 176778 w 500553"/>
                  <a:gd name="connsiteY2" fmla="*/ 53370 h 281081"/>
                  <a:gd name="connsiteX3" fmla="*/ 176778 w 500553"/>
                  <a:gd name="connsiteY3" fmla="*/ 35580 h 281081"/>
                  <a:gd name="connsiteX4" fmla="*/ 393814 w 500553"/>
                  <a:gd name="connsiteY4" fmla="*/ 0 h 281081"/>
                  <a:gd name="connsiteX5" fmla="*/ 454300 w 500553"/>
                  <a:gd name="connsiteY5" fmla="*/ 0 h 281081"/>
                  <a:gd name="connsiteX6" fmla="*/ 482764 w 500553"/>
                  <a:gd name="connsiteY6" fmla="*/ 14232 h 281081"/>
                  <a:gd name="connsiteX7" fmla="*/ 500553 w 500553"/>
                  <a:gd name="connsiteY7" fmla="*/ 92508 h 281081"/>
                  <a:gd name="connsiteX8" fmla="*/ 496996 w 500553"/>
                  <a:gd name="connsiteY8" fmla="*/ 149435 h 281081"/>
                  <a:gd name="connsiteX9" fmla="*/ 461416 w 500553"/>
                  <a:gd name="connsiteY9" fmla="*/ 202805 h 281081"/>
                  <a:gd name="connsiteX10" fmla="*/ 400930 w 500553"/>
                  <a:gd name="connsiteY10" fmla="*/ 231269 h 281081"/>
                  <a:gd name="connsiteX11" fmla="*/ 237263 w 500553"/>
                  <a:gd name="connsiteY11" fmla="*/ 281081 h 281081"/>
                  <a:gd name="connsiteX12" fmla="*/ 219473 w 500553"/>
                  <a:gd name="connsiteY12" fmla="*/ 270407 h 281081"/>
                  <a:gd name="connsiteX13" fmla="*/ 173220 w 500553"/>
                  <a:gd name="connsiteY13" fmla="*/ 202805 h 281081"/>
                  <a:gd name="connsiteX14" fmla="*/ 3558 w 500553"/>
                  <a:gd name="connsiteY14" fmla="*/ 202805 h 2810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500553" h="281081">
                    <a:moveTo>
                      <a:pt x="0" y="68778"/>
                    </a:moveTo>
                    <a:lnTo>
                      <a:pt x="162546" y="67602"/>
                    </a:lnTo>
                    <a:lnTo>
                      <a:pt x="176778" y="53370"/>
                    </a:lnTo>
                    <a:lnTo>
                      <a:pt x="176778" y="35580"/>
                    </a:lnTo>
                    <a:lnTo>
                      <a:pt x="393814" y="0"/>
                    </a:lnTo>
                    <a:lnTo>
                      <a:pt x="454300" y="0"/>
                    </a:lnTo>
                    <a:lnTo>
                      <a:pt x="482764" y="14232"/>
                    </a:lnTo>
                    <a:lnTo>
                      <a:pt x="500553" y="92508"/>
                    </a:lnTo>
                    <a:lnTo>
                      <a:pt x="496996" y="149435"/>
                    </a:lnTo>
                    <a:lnTo>
                      <a:pt x="461416" y="202805"/>
                    </a:lnTo>
                    <a:lnTo>
                      <a:pt x="400930" y="231269"/>
                    </a:lnTo>
                    <a:lnTo>
                      <a:pt x="237263" y="281081"/>
                    </a:lnTo>
                    <a:lnTo>
                      <a:pt x="219473" y="270407"/>
                    </a:lnTo>
                    <a:lnTo>
                      <a:pt x="173220" y="202805"/>
                    </a:lnTo>
                    <a:lnTo>
                      <a:pt x="3558" y="202805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reeform 66"/>
              <p:cNvSpPr/>
              <p:nvPr/>
            </p:nvSpPr>
            <p:spPr>
              <a:xfrm>
                <a:off x="5084349" y="1661575"/>
                <a:ext cx="338007" cy="754291"/>
              </a:xfrm>
              <a:custGeom>
                <a:avLst/>
                <a:gdLst>
                  <a:gd name="connsiteX0" fmla="*/ 209920 w 327333"/>
                  <a:gd name="connsiteY0" fmla="*/ 0 h 754291"/>
                  <a:gd name="connsiteX1" fmla="*/ 327333 w 327333"/>
                  <a:gd name="connsiteY1" fmla="*/ 35580 h 754291"/>
                  <a:gd name="connsiteX2" fmla="*/ 252616 w 327333"/>
                  <a:gd name="connsiteY2" fmla="*/ 163667 h 754291"/>
                  <a:gd name="connsiteX3" fmla="*/ 192130 w 327333"/>
                  <a:gd name="connsiteY3" fmla="*/ 377146 h 754291"/>
                  <a:gd name="connsiteX4" fmla="*/ 142319 w 327333"/>
                  <a:gd name="connsiteY4" fmla="*/ 569276 h 754291"/>
                  <a:gd name="connsiteX5" fmla="*/ 106739 w 327333"/>
                  <a:gd name="connsiteY5" fmla="*/ 736501 h 754291"/>
                  <a:gd name="connsiteX6" fmla="*/ 0 w 327333"/>
                  <a:gd name="connsiteY6" fmla="*/ 754291 h 754291"/>
                  <a:gd name="connsiteX7" fmla="*/ 14231 w 327333"/>
                  <a:gd name="connsiteY7" fmla="*/ 562160 h 754291"/>
                  <a:gd name="connsiteX8" fmla="*/ 56927 w 327333"/>
                  <a:gd name="connsiteY8" fmla="*/ 391378 h 754291"/>
                  <a:gd name="connsiteX9" fmla="*/ 135203 w 327333"/>
                  <a:gd name="connsiteY9" fmla="*/ 156551 h 754291"/>
                  <a:gd name="connsiteX10" fmla="*/ 209920 w 327333"/>
                  <a:gd name="connsiteY10" fmla="*/ 0 h 754291"/>
                  <a:gd name="connsiteX0" fmla="*/ 220594 w 338007"/>
                  <a:gd name="connsiteY0" fmla="*/ 0 h 757849"/>
                  <a:gd name="connsiteX1" fmla="*/ 338007 w 338007"/>
                  <a:gd name="connsiteY1" fmla="*/ 35580 h 757849"/>
                  <a:gd name="connsiteX2" fmla="*/ 263290 w 338007"/>
                  <a:gd name="connsiteY2" fmla="*/ 163667 h 757849"/>
                  <a:gd name="connsiteX3" fmla="*/ 202804 w 338007"/>
                  <a:gd name="connsiteY3" fmla="*/ 377146 h 757849"/>
                  <a:gd name="connsiteX4" fmla="*/ 152993 w 338007"/>
                  <a:gd name="connsiteY4" fmla="*/ 569276 h 757849"/>
                  <a:gd name="connsiteX5" fmla="*/ 117413 w 338007"/>
                  <a:gd name="connsiteY5" fmla="*/ 736501 h 757849"/>
                  <a:gd name="connsiteX6" fmla="*/ 0 w 338007"/>
                  <a:gd name="connsiteY6" fmla="*/ 757849 h 757849"/>
                  <a:gd name="connsiteX7" fmla="*/ 24905 w 338007"/>
                  <a:gd name="connsiteY7" fmla="*/ 562160 h 757849"/>
                  <a:gd name="connsiteX8" fmla="*/ 67601 w 338007"/>
                  <a:gd name="connsiteY8" fmla="*/ 391378 h 757849"/>
                  <a:gd name="connsiteX9" fmla="*/ 145877 w 338007"/>
                  <a:gd name="connsiteY9" fmla="*/ 156551 h 757849"/>
                  <a:gd name="connsiteX10" fmla="*/ 220594 w 338007"/>
                  <a:gd name="connsiteY10" fmla="*/ 0 h 757849"/>
                  <a:gd name="connsiteX0" fmla="*/ 220594 w 338007"/>
                  <a:gd name="connsiteY0" fmla="*/ 0 h 757849"/>
                  <a:gd name="connsiteX1" fmla="*/ 338007 w 338007"/>
                  <a:gd name="connsiteY1" fmla="*/ 35580 h 757849"/>
                  <a:gd name="connsiteX2" fmla="*/ 263290 w 338007"/>
                  <a:gd name="connsiteY2" fmla="*/ 163667 h 757849"/>
                  <a:gd name="connsiteX3" fmla="*/ 202804 w 338007"/>
                  <a:gd name="connsiteY3" fmla="*/ 377146 h 757849"/>
                  <a:gd name="connsiteX4" fmla="*/ 152993 w 338007"/>
                  <a:gd name="connsiteY4" fmla="*/ 569276 h 757849"/>
                  <a:gd name="connsiteX5" fmla="*/ 117413 w 338007"/>
                  <a:gd name="connsiteY5" fmla="*/ 736501 h 757849"/>
                  <a:gd name="connsiteX6" fmla="*/ 0 w 338007"/>
                  <a:gd name="connsiteY6" fmla="*/ 757849 h 757849"/>
                  <a:gd name="connsiteX7" fmla="*/ 24905 w 338007"/>
                  <a:gd name="connsiteY7" fmla="*/ 562160 h 757849"/>
                  <a:gd name="connsiteX8" fmla="*/ 67601 w 338007"/>
                  <a:gd name="connsiteY8" fmla="*/ 391378 h 757849"/>
                  <a:gd name="connsiteX9" fmla="*/ 145877 w 338007"/>
                  <a:gd name="connsiteY9" fmla="*/ 152993 h 757849"/>
                  <a:gd name="connsiteX10" fmla="*/ 220594 w 338007"/>
                  <a:gd name="connsiteY10" fmla="*/ 0 h 757849"/>
                  <a:gd name="connsiteX0" fmla="*/ 220594 w 338007"/>
                  <a:gd name="connsiteY0" fmla="*/ 0 h 754291"/>
                  <a:gd name="connsiteX1" fmla="*/ 338007 w 338007"/>
                  <a:gd name="connsiteY1" fmla="*/ 32022 h 754291"/>
                  <a:gd name="connsiteX2" fmla="*/ 263290 w 338007"/>
                  <a:gd name="connsiteY2" fmla="*/ 160109 h 754291"/>
                  <a:gd name="connsiteX3" fmla="*/ 202804 w 338007"/>
                  <a:gd name="connsiteY3" fmla="*/ 373588 h 754291"/>
                  <a:gd name="connsiteX4" fmla="*/ 152993 w 338007"/>
                  <a:gd name="connsiteY4" fmla="*/ 565718 h 754291"/>
                  <a:gd name="connsiteX5" fmla="*/ 117413 w 338007"/>
                  <a:gd name="connsiteY5" fmla="*/ 732943 h 754291"/>
                  <a:gd name="connsiteX6" fmla="*/ 0 w 338007"/>
                  <a:gd name="connsiteY6" fmla="*/ 754291 h 754291"/>
                  <a:gd name="connsiteX7" fmla="*/ 24905 w 338007"/>
                  <a:gd name="connsiteY7" fmla="*/ 558602 h 754291"/>
                  <a:gd name="connsiteX8" fmla="*/ 67601 w 338007"/>
                  <a:gd name="connsiteY8" fmla="*/ 387820 h 754291"/>
                  <a:gd name="connsiteX9" fmla="*/ 145877 w 338007"/>
                  <a:gd name="connsiteY9" fmla="*/ 149435 h 754291"/>
                  <a:gd name="connsiteX10" fmla="*/ 220594 w 338007"/>
                  <a:gd name="connsiteY10" fmla="*/ 0 h 7542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38007" h="754291">
                    <a:moveTo>
                      <a:pt x="220594" y="0"/>
                    </a:moveTo>
                    <a:lnTo>
                      <a:pt x="338007" y="32022"/>
                    </a:lnTo>
                    <a:lnTo>
                      <a:pt x="263290" y="160109"/>
                    </a:lnTo>
                    <a:lnTo>
                      <a:pt x="202804" y="373588"/>
                    </a:lnTo>
                    <a:lnTo>
                      <a:pt x="152993" y="565718"/>
                    </a:lnTo>
                    <a:lnTo>
                      <a:pt x="117413" y="732943"/>
                    </a:lnTo>
                    <a:lnTo>
                      <a:pt x="0" y="754291"/>
                    </a:lnTo>
                    <a:lnTo>
                      <a:pt x="24905" y="558602"/>
                    </a:lnTo>
                    <a:lnTo>
                      <a:pt x="67601" y="387820"/>
                    </a:lnTo>
                    <a:lnTo>
                      <a:pt x="145877" y="149435"/>
                    </a:lnTo>
                    <a:lnTo>
                      <a:pt x="220594" y="0"/>
                    </a:lnTo>
                    <a:close/>
                  </a:path>
                </a:pathLst>
              </a:custGeom>
              <a:gradFill>
                <a:gsLst>
                  <a:gs pos="38000">
                    <a:schemeClr val="bg1">
                      <a:lumMod val="6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path path="circle">
                  <a:fillToRect t="100000" r="100000"/>
                </a:path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Freeform 67"/>
              <p:cNvSpPr/>
              <p:nvPr/>
            </p:nvSpPr>
            <p:spPr>
              <a:xfrm>
                <a:off x="5433030" y="1782546"/>
                <a:ext cx="419842" cy="455421"/>
              </a:xfrm>
              <a:custGeom>
                <a:avLst/>
                <a:gdLst>
                  <a:gd name="connsiteX0" fmla="*/ 188573 w 412726"/>
                  <a:gd name="connsiteY0" fmla="*/ 0 h 455421"/>
                  <a:gd name="connsiteX1" fmla="*/ 138761 w 412726"/>
                  <a:gd name="connsiteY1" fmla="*/ 60486 h 455421"/>
                  <a:gd name="connsiteX2" fmla="*/ 74718 w 412726"/>
                  <a:gd name="connsiteY2" fmla="*/ 145877 h 455421"/>
                  <a:gd name="connsiteX3" fmla="*/ 28464 w 412726"/>
                  <a:gd name="connsiteY3" fmla="*/ 227711 h 455421"/>
                  <a:gd name="connsiteX4" fmla="*/ 3558 w 412726"/>
                  <a:gd name="connsiteY4" fmla="*/ 298870 h 455421"/>
                  <a:gd name="connsiteX5" fmla="*/ 0 w 412726"/>
                  <a:gd name="connsiteY5" fmla="*/ 338008 h 455421"/>
                  <a:gd name="connsiteX6" fmla="*/ 17790 w 412726"/>
                  <a:gd name="connsiteY6" fmla="*/ 412726 h 455421"/>
                  <a:gd name="connsiteX7" fmla="*/ 53370 w 412726"/>
                  <a:gd name="connsiteY7" fmla="*/ 448305 h 455421"/>
                  <a:gd name="connsiteX8" fmla="*/ 124529 w 412726"/>
                  <a:gd name="connsiteY8" fmla="*/ 455421 h 455421"/>
                  <a:gd name="connsiteX9" fmla="*/ 227711 w 412726"/>
                  <a:gd name="connsiteY9" fmla="*/ 448305 h 455421"/>
                  <a:gd name="connsiteX10" fmla="*/ 281080 w 412726"/>
                  <a:gd name="connsiteY10" fmla="*/ 423400 h 455421"/>
                  <a:gd name="connsiteX11" fmla="*/ 373588 w 412726"/>
                  <a:gd name="connsiteY11" fmla="*/ 352240 h 455421"/>
                  <a:gd name="connsiteX12" fmla="*/ 391378 w 412726"/>
                  <a:gd name="connsiteY12" fmla="*/ 316660 h 455421"/>
                  <a:gd name="connsiteX13" fmla="*/ 412726 w 412726"/>
                  <a:gd name="connsiteY13" fmla="*/ 256175 h 455421"/>
                  <a:gd name="connsiteX14" fmla="*/ 409168 w 412726"/>
                  <a:gd name="connsiteY14" fmla="*/ 202805 h 455421"/>
                  <a:gd name="connsiteX15" fmla="*/ 394936 w 412726"/>
                  <a:gd name="connsiteY15" fmla="*/ 152993 h 455421"/>
                  <a:gd name="connsiteX16" fmla="*/ 366472 w 412726"/>
                  <a:gd name="connsiteY16" fmla="*/ 96066 h 455421"/>
                  <a:gd name="connsiteX17" fmla="*/ 334450 w 412726"/>
                  <a:gd name="connsiteY17" fmla="*/ 56928 h 455421"/>
                  <a:gd name="connsiteX18" fmla="*/ 298870 w 412726"/>
                  <a:gd name="connsiteY18" fmla="*/ 32022 h 455421"/>
                  <a:gd name="connsiteX19" fmla="*/ 249059 w 412726"/>
                  <a:gd name="connsiteY19" fmla="*/ 7116 h 455421"/>
                  <a:gd name="connsiteX20" fmla="*/ 188573 w 412726"/>
                  <a:gd name="connsiteY20" fmla="*/ 0 h 455421"/>
                  <a:gd name="connsiteX0" fmla="*/ 188573 w 412726"/>
                  <a:gd name="connsiteY0" fmla="*/ 0 h 455421"/>
                  <a:gd name="connsiteX1" fmla="*/ 138761 w 412726"/>
                  <a:gd name="connsiteY1" fmla="*/ 60486 h 455421"/>
                  <a:gd name="connsiteX2" fmla="*/ 74718 w 412726"/>
                  <a:gd name="connsiteY2" fmla="*/ 145877 h 455421"/>
                  <a:gd name="connsiteX3" fmla="*/ 28464 w 412726"/>
                  <a:gd name="connsiteY3" fmla="*/ 227711 h 455421"/>
                  <a:gd name="connsiteX4" fmla="*/ 3558 w 412726"/>
                  <a:gd name="connsiteY4" fmla="*/ 298870 h 455421"/>
                  <a:gd name="connsiteX5" fmla="*/ 0 w 412726"/>
                  <a:gd name="connsiteY5" fmla="*/ 338008 h 455421"/>
                  <a:gd name="connsiteX6" fmla="*/ 3558 w 412726"/>
                  <a:gd name="connsiteY6" fmla="*/ 391378 h 455421"/>
                  <a:gd name="connsiteX7" fmla="*/ 53370 w 412726"/>
                  <a:gd name="connsiteY7" fmla="*/ 448305 h 455421"/>
                  <a:gd name="connsiteX8" fmla="*/ 124529 w 412726"/>
                  <a:gd name="connsiteY8" fmla="*/ 455421 h 455421"/>
                  <a:gd name="connsiteX9" fmla="*/ 227711 w 412726"/>
                  <a:gd name="connsiteY9" fmla="*/ 448305 h 455421"/>
                  <a:gd name="connsiteX10" fmla="*/ 281080 w 412726"/>
                  <a:gd name="connsiteY10" fmla="*/ 423400 h 455421"/>
                  <a:gd name="connsiteX11" fmla="*/ 373588 w 412726"/>
                  <a:gd name="connsiteY11" fmla="*/ 352240 h 455421"/>
                  <a:gd name="connsiteX12" fmla="*/ 391378 w 412726"/>
                  <a:gd name="connsiteY12" fmla="*/ 316660 h 455421"/>
                  <a:gd name="connsiteX13" fmla="*/ 412726 w 412726"/>
                  <a:gd name="connsiteY13" fmla="*/ 256175 h 455421"/>
                  <a:gd name="connsiteX14" fmla="*/ 409168 w 412726"/>
                  <a:gd name="connsiteY14" fmla="*/ 202805 h 455421"/>
                  <a:gd name="connsiteX15" fmla="*/ 394936 w 412726"/>
                  <a:gd name="connsiteY15" fmla="*/ 152993 h 455421"/>
                  <a:gd name="connsiteX16" fmla="*/ 366472 w 412726"/>
                  <a:gd name="connsiteY16" fmla="*/ 96066 h 455421"/>
                  <a:gd name="connsiteX17" fmla="*/ 334450 w 412726"/>
                  <a:gd name="connsiteY17" fmla="*/ 56928 h 455421"/>
                  <a:gd name="connsiteX18" fmla="*/ 298870 w 412726"/>
                  <a:gd name="connsiteY18" fmla="*/ 32022 h 455421"/>
                  <a:gd name="connsiteX19" fmla="*/ 249059 w 412726"/>
                  <a:gd name="connsiteY19" fmla="*/ 7116 h 455421"/>
                  <a:gd name="connsiteX20" fmla="*/ 188573 w 412726"/>
                  <a:gd name="connsiteY20" fmla="*/ 0 h 455421"/>
                  <a:gd name="connsiteX0" fmla="*/ 188573 w 412726"/>
                  <a:gd name="connsiteY0" fmla="*/ 0 h 455421"/>
                  <a:gd name="connsiteX1" fmla="*/ 138761 w 412726"/>
                  <a:gd name="connsiteY1" fmla="*/ 60486 h 455421"/>
                  <a:gd name="connsiteX2" fmla="*/ 74718 w 412726"/>
                  <a:gd name="connsiteY2" fmla="*/ 145877 h 455421"/>
                  <a:gd name="connsiteX3" fmla="*/ 28464 w 412726"/>
                  <a:gd name="connsiteY3" fmla="*/ 227711 h 455421"/>
                  <a:gd name="connsiteX4" fmla="*/ 3558 w 412726"/>
                  <a:gd name="connsiteY4" fmla="*/ 298870 h 455421"/>
                  <a:gd name="connsiteX5" fmla="*/ 0 w 412726"/>
                  <a:gd name="connsiteY5" fmla="*/ 338008 h 455421"/>
                  <a:gd name="connsiteX6" fmla="*/ 3558 w 412726"/>
                  <a:gd name="connsiteY6" fmla="*/ 391378 h 455421"/>
                  <a:gd name="connsiteX7" fmla="*/ 35580 w 412726"/>
                  <a:gd name="connsiteY7" fmla="*/ 426957 h 455421"/>
                  <a:gd name="connsiteX8" fmla="*/ 124529 w 412726"/>
                  <a:gd name="connsiteY8" fmla="*/ 455421 h 455421"/>
                  <a:gd name="connsiteX9" fmla="*/ 227711 w 412726"/>
                  <a:gd name="connsiteY9" fmla="*/ 448305 h 455421"/>
                  <a:gd name="connsiteX10" fmla="*/ 281080 w 412726"/>
                  <a:gd name="connsiteY10" fmla="*/ 423400 h 455421"/>
                  <a:gd name="connsiteX11" fmla="*/ 373588 w 412726"/>
                  <a:gd name="connsiteY11" fmla="*/ 352240 h 455421"/>
                  <a:gd name="connsiteX12" fmla="*/ 391378 w 412726"/>
                  <a:gd name="connsiteY12" fmla="*/ 316660 h 455421"/>
                  <a:gd name="connsiteX13" fmla="*/ 412726 w 412726"/>
                  <a:gd name="connsiteY13" fmla="*/ 256175 h 455421"/>
                  <a:gd name="connsiteX14" fmla="*/ 409168 w 412726"/>
                  <a:gd name="connsiteY14" fmla="*/ 202805 h 455421"/>
                  <a:gd name="connsiteX15" fmla="*/ 394936 w 412726"/>
                  <a:gd name="connsiteY15" fmla="*/ 152993 h 455421"/>
                  <a:gd name="connsiteX16" fmla="*/ 366472 w 412726"/>
                  <a:gd name="connsiteY16" fmla="*/ 96066 h 455421"/>
                  <a:gd name="connsiteX17" fmla="*/ 334450 w 412726"/>
                  <a:gd name="connsiteY17" fmla="*/ 56928 h 455421"/>
                  <a:gd name="connsiteX18" fmla="*/ 298870 w 412726"/>
                  <a:gd name="connsiteY18" fmla="*/ 32022 h 455421"/>
                  <a:gd name="connsiteX19" fmla="*/ 249059 w 412726"/>
                  <a:gd name="connsiteY19" fmla="*/ 7116 h 455421"/>
                  <a:gd name="connsiteX20" fmla="*/ 188573 w 412726"/>
                  <a:gd name="connsiteY20" fmla="*/ 0 h 455421"/>
                  <a:gd name="connsiteX0" fmla="*/ 188573 w 412726"/>
                  <a:gd name="connsiteY0" fmla="*/ 0 h 448305"/>
                  <a:gd name="connsiteX1" fmla="*/ 138761 w 412726"/>
                  <a:gd name="connsiteY1" fmla="*/ 60486 h 448305"/>
                  <a:gd name="connsiteX2" fmla="*/ 74718 w 412726"/>
                  <a:gd name="connsiteY2" fmla="*/ 145877 h 448305"/>
                  <a:gd name="connsiteX3" fmla="*/ 28464 w 412726"/>
                  <a:gd name="connsiteY3" fmla="*/ 227711 h 448305"/>
                  <a:gd name="connsiteX4" fmla="*/ 3558 w 412726"/>
                  <a:gd name="connsiteY4" fmla="*/ 298870 h 448305"/>
                  <a:gd name="connsiteX5" fmla="*/ 0 w 412726"/>
                  <a:gd name="connsiteY5" fmla="*/ 338008 h 448305"/>
                  <a:gd name="connsiteX6" fmla="*/ 3558 w 412726"/>
                  <a:gd name="connsiteY6" fmla="*/ 391378 h 448305"/>
                  <a:gd name="connsiteX7" fmla="*/ 35580 w 412726"/>
                  <a:gd name="connsiteY7" fmla="*/ 426957 h 448305"/>
                  <a:gd name="connsiteX8" fmla="*/ 85392 w 412726"/>
                  <a:gd name="connsiteY8" fmla="*/ 448305 h 448305"/>
                  <a:gd name="connsiteX9" fmla="*/ 227711 w 412726"/>
                  <a:gd name="connsiteY9" fmla="*/ 448305 h 448305"/>
                  <a:gd name="connsiteX10" fmla="*/ 281080 w 412726"/>
                  <a:gd name="connsiteY10" fmla="*/ 423400 h 448305"/>
                  <a:gd name="connsiteX11" fmla="*/ 373588 w 412726"/>
                  <a:gd name="connsiteY11" fmla="*/ 352240 h 448305"/>
                  <a:gd name="connsiteX12" fmla="*/ 391378 w 412726"/>
                  <a:gd name="connsiteY12" fmla="*/ 316660 h 448305"/>
                  <a:gd name="connsiteX13" fmla="*/ 412726 w 412726"/>
                  <a:gd name="connsiteY13" fmla="*/ 256175 h 448305"/>
                  <a:gd name="connsiteX14" fmla="*/ 409168 w 412726"/>
                  <a:gd name="connsiteY14" fmla="*/ 202805 h 448305"/>
                  <a:gd name="connsiteX15" fmla="*/ 394936 w 412726"/>
                  <a:gd name="connsiteY15" fmla="*/ 152993 h 448305"/>
                  <a:gd name="connsiteX16" fmla="*/ 366472 w 412726"/>
                  <a:gd name="connsiteY16" fmla="*/ 96066 h 448305"/>
                  <a:gd name="connsiteX17" fmla="*/ 334450 w 412726"/>
                  <a:gd name="connsiteY17" fmla="*/ 56928 h 448305"/>
                  <a:gd name="connsiteX18" fmla="*/ 298870 w 412726"/>
                  <a:gd name="connsiteY18" fmla="*/ 32022 h 448305"/>
                  <a:gd name="connsiteX19" fmla="*/ 249059 w 412726"/>
                  <a:gd name="connsiteY19" fmla="*/ 7116 h 448305"/>
                  <a:gd name="connsiteX20" fmla="*/ 188573 w 412726"/>
                  <a:gd name="connsiteY20" fmla="*/ 0 h 448305"/>
                  <a:gd name="connsiteX0" fmla="*/ 199247 w 423400"/>
                  <a:gd name="connsiteY0" fmla="*/ 0 h 448305"/>
                  <a:gd name="connsiteX1" fmla="*/ 149435 w 423400"/>
                  <a:gd name="connsiteY1" fmla="*/ 60486 h 448305"/>
                  <a:gd name="connsiteX2" fmla="*/ 85392 w 423400"/>
                  <a:gd name="connsiteY2" fmla="*/ 145877 h 448305"/>
                  <a:gd name="connsiteX3" fmla="*/ 39138 w 423400"/>
                  <a:gd name="connsiteY3" fmla="*/ 227711 h 448305"/>
                  <a:gd name="connsiteX4" fmla="*/ 14232 w 423400"/>
                  <a:gd name="connsiteY4" fmla="*/ 298870 h 448305"/>
                  <a:gd name="connsiteX5" fmla="*/ 0 w 423400"/>
                  <a:gd name="connsiteY5" fmla="*/ 345124 h 448305"/>
                  <a:gd name="connsiteX6" fmla="*/ 14232 w 423400"/>
                  <a:gd name="connsiteY6" fmla="*/ 391378 h 448305"/>
                  <a:gd name="connsiteX7" fmla="*/ 46254 w 423400"/>
                  <a:gd name="connsiteY7" fmla="*/ 426957 h 448305"/>
                  <a:gd name="connsiteX8" fmla="*/ 96066 w 423400"/>
                  <a:gd name="connsiteY8" fmla="*/ 448305 h 448305"/>
                  <a:gd name="connsiteX9" fmla="*/ 238385 w 423400"/>
                  <a:gd name="connsiteY9" fmla="*/ 448305 h 448305"/>
                  <a:gd name="connsiteX10" fmla="*/ 291754 w 423400"/>
                  <a:gd name="connsiteY10" fmla="*/ 423400 h 448305"/>
                  <a:gd name="connsiteX11" fmla="*/ 384262 w 423400"/>
                  <a:gd name="connsiteY11" fmla="*/ 352240 h 448305"/>
                  <a:gd name="connsiteX12" fmla="*/ 402052 w 423400"/>
                  <a:gd name="connsiteY12" fmla="*/ 316660 h 448305"/>
                  <a:gd name="connsiteX13" fmla="*/ 423400 w 423400"/>
                  <a:gd name="connsiteY13" fmla="*/ 256175 h 448305"/>
                  <a:gd name="connsiteX14" fmla="*/ 419842 w 423400"/>
                  <a:gd name="connsiteY14" fmla="*/ 202805 h 448305"/>
                  <a:gd name="connsiteX15" fmla="*/ 405610 w 423400"/>
                  <a:gd name="connsiteY15" fmla="*/ 152993 h 448305"/>
                  <a:gd name="connsiteX16" fmla="*/ 377146 w 423400"/>
                  <a:gd name="connsiteY16" fmla="*/ 96066 h 448305"/>
                  <a:gd name="connsiteX17" fmla="*/ 345124 w 423400"/>
                  <a:gd name="connsiteY17" fmla="*/ 56928 h 448305"/>
                  <a:gd name="connsiteX18" fmla="*/ 309544 w 423400"/>
                  <a:gd name="connsiteY18" fmla="*/ 32022 h 448305"/>
                  <a:gd name="connsiteX19" fmla="*/ 259733 w 423400"/>
                  <a:gd name="connsiteY19" fmla="*/ 7116 h 448305"/>
                  <a:gd name="connsiteX20" fmla="*/ 199247 w 423400"/>
                  <a:gd name="connsiteY20" fmla="*/ 0 h 448305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14232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91754 w 423400"/>
                  <a:gd name="connsiteY10" fmla="*/ 423400 h 451863"/>
                  <a:gd name="connsiteX11" fmla="*/ 384262 w 423400"/>
                  <a:gd name="connsiteY11" fmla="*/ 352240 h 451863"/>
                  <a:gd name="connsiteX12" fmla="*/ 402052 w 423400"/>
                  <a:gd name="connsiteY12" fmla="*/ 316660 h 451863"/>
                  <a:gd name="connsiteX13" fmla="*/ 423400 w 423400"/>
                  <a:gd name="connsiteY13" fmla="*/ 256175 h 451863"/>
                  <a:gd name="connsiteX14" fmla="*/ 419842 w 423400"/>
                  <a:gd name="connsiteY14" fmla="*/ 202805 h 451863"/>
                  <a:gd name="connsiteX15" fmla="*/ 405610 w 423400"/>
                  <a:gd name="connsiteY15" fmla="*/ 152993 h 451863"/>
                  <a:gd name="connsiteX16" fmla="*/ 377146 w 423400"/>
                  <a:gd name="connsiteY16" fmla="*/ 96066 h 451863"/>
                  <a:gd name="connsiteX17" fmla="*/ 345124 w 423400"/>
                  <a:gd name="connsiteY17" fmla="*/ 56928 h 451863"/>
                  <a:gd name="connsiteX18" fmla="*/ 309544 w 423400"/>
                  <a:gd name="connsiteY18" fmla="*/ 32022 h 451863"/>
                  <a:gd name="connsiteX19" fmla="*/ 259733 w 423400"/>
                  <a:gd name="connsiteY19" fmla="*/ 7116 h 451863"/>
                  <a:gd name="connsiteX20" fmla="*/ 199247 w 423400"/>
                  <a:gd name="connsiteY20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14232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91754 w 423400"/>
                  <a:gd name="connsiteY10" fmla="*/ 423400 h 451863"/>
                  <a:gd name="connsiteX11" fmla="*/ 266849 w 423400"/>
                  <a:gd name="connsiteY11" fmla="*/ 430515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14232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91754 w 423400"/>
                  <a:gd name="connsiteY10" fmla="*/ 423400 h 451863"/>
                  <a:gd name="connsiteX11" fmla="*/ 320218 w 423400"/>
                  <a:gd name="connsiteY11" fmla="*/ 387820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14232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0218 w 423400"/>
                  <a:gd name="connsiteY11" fmla="*/ 387820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14232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3776 w 423400"/>
                  <a:gd name="connsiteY11" fmla="*/ 394936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7116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3776 w 423400"/>
                  <a:gd name="connsiteY11" fmla="*/ 394936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42696 w 423400"/>
                  <a:gd name="connsiteY3" fmla="*/ 202805 h 451863"/>
                  <a:gd name="connsiteX4" fmla="*/ 7116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3776 w 423400"/>
                  <a:gd name="connsiteY11" fmla="*/ 394936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96066 w 423400"/>
                  <a:gd name="connsiteY2" fmla="*/ 106740 h 451863"/>
                  <a:gd name="connsiteX3" fmla="*/ 42696 w 423400"/>
                  <a:gd name="connsiteY3" fmla="*/ 202805 h 451863"/>
                  <a:gd name="connsiteX4" fmla="*/ 7116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3776 w 423400"/>
                  <a:gd name="connsiteY11" fmla="*/ 394936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39138 h 451863"/>
                  <a:gd name="connsiteX2" fmla="*/ 96066 w 423400"/>
                  <a:gd name="connsiteY2" fmla="*/ 106740 h 451863"/>
                  <a:gd name="connsiteX3" fmla="*/ 42696 w 423400"/>
                  <a:gd name="connsiteY3" fmla="*/ 202805 h 451863"/>
                  <a:gd name="connsiteX4" fmla="*/ 7116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3776 w 423400"/>
                  <a:gd name="connsiteY11" fmla="*/ 394936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2131 w 423400"/>
                  <a:gd name="connsiteY0" fmla="*/ 0 h 462537"/>
                  <a:gd name="connsiteX1" fmla="*/ 149435 w 423400"/>
                  <a:gd name="connsiteY1" fmla="*/ 49812 h 462537"/>
                  <a:gd name="connsiteX2" fmla="*/ 96066 w 423400"/>
                  <a:gd name="connsiteY2" fmla="*/ 117414 h 462537"/>
                  <a:gd name="connsiteX3" fmla="*/ 42696 w 423400"/>
                  <a:gd name="connsiteY3" fmla="*/ 213479 h 462537"/>
                  <a:gd name="connsiteX4" fmla="*/ 7116 w 423400"/>
                  <a:gd name="connsiteY4" fmla="*/ 309544 h 462537"/>
                  <a:gd name="connsiteX5" fmla="*/ 0 w 423400"/>
                  <a:gd name="connsiteY5" fmla="*/ 355798 h 462537"/>
                  <a:gd name="connsiteX6" fmla="*/ 14232 w 423400"/>
                  <a:gd name="connsiteY6" fmla="*/ 402052 h 462537"/>
                  <a:gd name="connsiteX7" fmla="*/ 46254 w 423400"/>
                  <a:gd name="connsiteY7" fmla="*/ 437631 h 462537"/>
                  <a:gd name="connsiteX8" fmla="*/ 96066 w 423400"/>
                  <a:gd name="connsiteY8" fmla="*/ 458979 h 462537"/>
                  <a:gd name="connsiteX9" fmla="*/ 170783 w 423400"/>
                  <a:gd name="connsiteY9" fmla="*/ 462537 h 462537"/>
                  <a:gd name="connsiteX10" fmla="*/ 245501 w 423400"/>
                  <a:gd name="connsiteY10" fmla="*/ 444747 h 462537"/>
                  <a:gd name="connsiteX11" fmla="*/ 323776 w 423400"/>
                  <a:gd name="connsiteY11" fmla="*/ 405610 h 462537"/>
                  <a:gd name="connsiteX12" fmla="*/ 384262 w 423400"/>
                  <a:gd name="connsiteY12" fmla="*/ 362914 h 462537"/>
                  <a:gd name="connsiteX13" fmla="*/ 402052 w 423400"/>
                  <a:gd name="connsiteY13" fmla="*/ 327334 h 462537"/>
                  <a:gd name="connsiteX14" fmla="*/ 423400 w 423400"/>
                  <a:gd name="connsiteY14" fmla="*/ 266849 h 462537"/>
                  <a:gd name="connsiteX15" fmla="*/ 419842 w 423400"/>
                  <a:gd name="connsiteY15" fmla="*/ 213479 h 462537"/>
                  <a:gd name="connsiteX16" fmla="*/ 405610 w 423400"/>
                  <a:gd name="connsiteY16" fmla="*/ 163667 h 462537"/>
                  <a:gd name="connsiteX17" fmla="*/ 377146 w 423400"/>
                  <a:gd name="connsiteY17" fmla="*/ 106740 h 462537"/>
                  <a:gd name="connsiteX18" fmla="*/ 345124 w 423400"/>
                  <a:gd name="connsiteY18" fmla="*/ 67602 h 462537"/>
                  <a:gd name="connsiteX19" fmla="*/ 309544 w 423400"/>
                  <a:gd name="connsiteY19" fmla="*/ 42696 h 462537"/>
                  <a:gd name="connsiteX20" fmla="*/ 259733 w 423400"/>
                  <a:gd name="connsiteY20" fmla="*/ 17790 h 462537"/>
                  <a:gd name="connsiteX21" fmla="*/ 192131 w 423400"/>
                  <a:gd name="connsiteY21" fmla="*/ 0 h 462537"/>
                  <a:gd name="connsiteX0" fmla="*/ 192131 w 423400"/>
                  <a:gd name="connsiteY0" fmla="*/ 0 h 462537"/>
                  <a:gd name="connsiteX1" fmla="*/ 149435 w 423400"/>
                  <a:gd name="connsiteY1" fmla="*/ 49812 h 462537"/>
                  <a:gd name="connsiteX2" fmla="*/ 96066 w 423400"/>
                  <a:gd name="connsiteY2" fmla="*/ 117414 h 462537"/>
                  <a:gd name="connsiteX3" fmla="*/ 42696 w 423400"/>
                  <a:gd name="connsiteY3" fmla="*/ 213479 h 462537"/>
                  <a:gd name="connsiteX4" fmla="*/ 7116 w 423400"/>
                  <a:gd name="connsiteY4" fmla="*/ 309544 h 462537"/>
                  <a:gd name="connsiteX5" fmla="*/ 0 w 423400"/>
                  <a:gd name="connsiteY5" fmla="*/ 355798 h 462537"/>
                  <a:gd name="connsiteX6" fmla="*/ 14232 w 423400"/>
                  <a:gd name="connsiteY6" fmla="*/ 402052 h 462537"/>
                  <a:gd name="connsiteX7" fmla="*/ 46254 w 423400"/>
                  <a:gd name="connsiteY7" fmla="*/ 437631 h 462537"/>
                  <a:gd name="connsiteX8" fmla="*/ 96066 w 423400"/>
                  <a:gd name="connsiteY8" fmla="*/ 458979 h 462537"/>
                  <a:gd name="connsiteX9" fmla="*/ 170783 w 423400"/>
                  <a:gd name="connsiteY9" fmla="*/ 462537 h 462537"/>
                  <a:gd name="connsiteX10" fmla="*/ 245501 w 423400"/>
                  <a:gd name="connsiteY10" fmla="*/ 444747 h 462537"/>
                  <a:gd name="connsiteX11" fmla="*/ 323776 w 423400"/>
                  <a:gd name="connsiteY11" fmla="*/ 405610 h 462537"/>
                  <a:gd name="connsiteX12" fmla="*/ 384262 w 423400"/>
                  <a:gd name="connsiteY12" fmla="*/ 362914 h 462537"/>
                  <a:gd name="connsiteX13" fmla="*/ 402052 w 423400"/>
                  <a:gd name="connsiteY13" fmla="*/ 327334 h 462537"/>
                  <a:gd name="connsiteX14" fmla="*/ 423400 w 423400"/>
                  <a:gd name="connsiteY14" fmla="*/ 266849 h 462537"/>
                  <a:gd name="connsiteX15" fmla="*/ 419842 w 423400"/>
                  <a:gd name="connsiteY15" fmla="*/ 213479 h 462537"/>
                  <a:gd name="connsiteX16" fmla="*/ 405610 w 423400"/>
                  <a:gd name="connsiteY16" fmla="*/ 163667 h 462537"/>
                  <a:gd name="connsiteX17" fmla="*/ 377146 w 423400"/>
                  <a:gd name="connsiteY17" fmla="*/ 106740 h 462537"/>
                  <a:gd name="connsiteX18" fmla="*/ 345124 w 423400"/>
                  <a:gd name="connsiteY18" fmla="*/ 67602 h 462537"/>
                  <a:gd name="connsiteX19" fmla="*/ 309544 w 423400"/>
                  <a:gd name="connsiteY19" fmla="*/ 42696 h 462537"/>
                  <a:gd name="connsiteX20" fmla="*/ 263291 w 423400"/>
                  <a:gd name="connsiteY20" fmla="*/ 3558 h 462537"/>
                  <a:gd name="connsiteX21" fmla="*/ 192131 w 423400"/>
                  <a:gd name="connsiteY21" fmla="*/ 0 h 462537"/>
                  <a:gd name="connsiteX0" fmla="*/ 192131 w 419842"/>
                  <a:gd name="connsiteY0" fmla="*/ 0 h 462537"/>
                  <a:gd name="connsiteX1" fmla="*/ 149435 w 419842"/>
                  <a:gd name="connsiteY1" fmla="*/ 49812 h 462537"/>
                  <a:gd name="connsiteX2" fmla="*/ 96066 w 419842"/>
                  <a:gd name="connsiteY2" fmla="*/ 117414 h 462537"/>
                  <a:gd name="connsiteX3" fmla="*/ 42696 w 419842"/>
                  <a:gd name="connsiteY3" fmla="*/ 213479 h 462537"/>
                  <a:gd name="connsiteX4" fmla="*/ 7116 w 419842"/>
                  <a:gd name="connsiteY4" fmla="*/ 309544 h 462537"/>
                  <a:gd name="connsiteX5" fmla="*/ 0 w 419842"/>
                  <a:gd name="connsiteY5" fmla="*/ 355798 h 462537"/>
                  <a:gd name="connsiteX6" fmla="*/ 14232 w 419842"/>
                  <a:gd name="connsiteY6" fmla="*/ 402052 h 462537"/>
                  <a:gd name="connsiteX7" fmla="*/ 46254 w 419842"/>
                  <a:gd name="connsiteY7" fmla="*/ 437631 h 462537"/>
                  <a:gd name="connsiteX8" fmla="*/ 96066 w 419842"/>
                  <a:gd name="connsiteY8" fmla="*/ 458979 h 462537"/>
                  <a:gd name="connsiteX9" fmla="*/ 170783 w 419842"/>
                  <a:gd name="connsiteY9" fmla="*/ 462537 h 462537"/>
                  <a:gd name="connsiteX10" fmla="*/ 245501 w 419842"/>
                  <a:gd name="connsiteY10" fmla="*/ 444747 h 462537"/>
                  <a:gd name="connsiteX11" fmla="*/ 323776 w 419842"/>
                  <a:gd name="connsiteY11" fmla="*/ 405610 h 462537"/>
                  <a:gd name="connsiteX12" fmla="*/ 384262 w 419842"/>
                  <a:gd name="connsiteY12" fmla="*/ 362914 h 462537"/>
                  <a:gd name="connsiteX13" fmla="*/ 402052 w 419842"/>
                  <a:gd name="connsiteY13" fmla="*/ 327334 h 462537"/>
                  <a:gd name="connsiteX14" fmla="*/ 416284 w 419842"/>
                  <a:gd name="connsiteY14" fmla="*/ 263291 h 462537"/>
                  <a:gd name="connsiteX15" fmla="*/ 419842 w 419842"/>
                  <a:gd name="connsiteY15" fmla="*/ 213479 h 462537"/>
                  <a:gd name="connsiteX16" fmla="*/ 405610 w 419842"/>
                  <a:gd name="connsiteY16" fmla="*/ 163667 h 462537"/>
                  <a:gd name="connsiteX17" fmla="*/ 377146 w 419842"/>
                  <a:gd name="connsiteY17" fmla="*/ 106740 h 462537"/>
                  <a:gd name="connsiteX18" fmla="*/ 345124 w 419842"/>
                  <a:gd name="connsiteY18" fmla="*/ 67602 h 462537"/>
                  <a:gd name="connsiteX19" fmla="*/ 309544 w 419842"/>
                  <a:gd name="connsiteY19" fmla="*/ 42696 h 462537"/>
                  <a:gd name="connsiteX20" fmla="*/ 263291 w 419842"/>
                  <a:gd name="connsiteY20" fmla="*/ 3558 h 462537"/>
                  <a:gd name="connsiteX21" fmla="*/ 192131 w 419842"/>
                  <a:gd name="connsiteY21" fmla="*/ 0 h 462537"/>
                  <a:gd name="connsiteX0" fmla="*/ 192131 w 416284"/>
                  <a:gd name="connsiteY0" fmla="*/ 0 h 462537"/>
                  <a:gd name="connsiteX1" fmla="*/ 149435 w 416284"/>
                  <a:gd name="connsiteY1" fmla="*/ 49812 h 462537"/>
                  <a:gd name="connsiteX2" fmla="*/ 96066 w 416284"/>
                  <a:gd name="connsiteY2" fmla="*/ 117414 h 462537"/>
                  <a:gd name="connsiteX3" fmla="*/ 42696 w 416284"/>
                  <a:gd name="connsiteY3" fmla="*/ 213479 h 462537"/>
                  <a:gd name="connsiteX4" fmla="*/ 7116 w 416284"/>
                  <a:gd name="connsiteY4" fmla="*/ 309544 h 462537"/>
                  <a:gd name="connsiteX5" fmla="*/ 0 w 416284"/>
                  <a:gd name="connsiteY5" fmla="*/ 355798 h 462537"/>
                  <a:gd name="connsiteX6" fmla="*/ 14232 w 416284"/>
                  <a:gd name="connsiteY6" fmla="*/ 402052 h 462537"/>
                  <a:gd name="connsiteX7" fmla="*/ 46254 w 416284"/>
                  <a:gd name="connsiteY7" fmla="*/ 437631 h 462537"/>
                  <a:gd name="connsiteX8" fmla="*/ 96066 w 416284"/>
                  <a:gd name="connsiteY8" fmla="*/ 458979 h 462537"/>
                  <a:gd name="connsiteX9" fmla="*/ 170783 w 416284"/>
                  <a:gd name="connsiteY9" fmla="*/ 462537 h 462537"/>
                  <a:gd name="connsiteX10" fmla="*/ 245501 w 416284"/>
                  <a:gd name="connsiteY10" fmla="*/ 444747 h 462537"/>
                  <a:gd name="connsiteX11" fmla="*/ 323776 w 416284"/>
                  <a:gd name="connsiteY11" fmla="*/ 405610 h 462537"/>
                  <a:gd name="connsiteX12" fmla="*/ 384262 w 416284"/>
                  <a:gd name="connsiteY12" fmla="*/ 362914 h 462537"/>
                  <a:gd name="connsiteX13" fmla="*/ 402052 w 416284"/>
                  <a:gd name="connsiteY13" fmla="*/ 327334 h 462537"/>
                  <a:gd name="connsiteX14" fmla="*/ 416284 w 416284"/>
                  <a:gd name="connsiteY14" fmla="*/ 263291 h 462537"/>
                  <a:gd name="connsiteX15" fmla="*/ 409168 w 416284"/>
                  <a:gd name="connsiteY15" fmla="*/ 199247 h 462537"/>
                  <a:gd name="connsiteX16" fmla="*/ 405610 w 416284"/>
                  <a:gd name="connsiteY16" fmla="*/ 163667 h 462537"/>
                  <a:gd name="connsiteX17" fmla="*/ 377146 w 416284"/>
                  <a:gd name="connsiteY17" fmla="*/ 106740 h 462537"/>
                  <a:gd name="connsiteX18" fmla="*/ 345124 w 416284"/>
                  <a:gd name="connsiteY18" fmla="*/ 67602 h 462537"/>
                  <a:gd name="connsiteX19" fmla="*/ 309544 w 416284"/>
                  <a:gd name="connsiteY19" fmla="*/ 42696 h 462537"/>
                  <a:gd name="connsiteX20" fmla="*/ 263291 w 416284"/>
                  <a:gd name="connsiteY20" fmla="*/ 3558 h 462537"/>
                  <a:gd name="connsiteX21" fmla="*/ 192131 w 416284"/>
                  <a:gd name="connsiteY21" fmla="*/ 0 h 462537"/>
                  <a:gd name="connsiteX0" fmla="*/ 192131 w 416284"/>
                  <a:gd name="connsiteY0" fmla="*/ 0 h 462537"/>
                  <a:gd name="connsiteX1" fmla="*/ 149435 w 416284"/>
                  <a:gd name="connsiteY1" fmla="*/ 49812 h 462537"/>
                  <a:gd name="connsiteX2" fmla="*/ 96066 w 416284"/>
                  <a:gd name="connsiteY2" fmla="*/ 117414 h 462537"/>
                  <a:gd name="connsiteX3" fmla="*/ 42696 w 416284"/>
                  <a:gd name="connsiteY3" fmla="*/ 213479 h 462537"/>
                  <a:gd name="connsiteX4" fmla="*/ 7116 w 416284"/>
                  <a:gd name="connsiteY4" fmla="*/ 309544 h 462537"/>
                  <a:gd name="connsiteX5" fmla="*/ 0 w 416284"/>
                  <a:gd name="connsiteY5" fmla="*/ 355798 h 462537"/>
                  <a:gd name="connsiteX6" fmla="*/ 14232 w 416284"/>
                  <a:gd name="connsiteY6" fmla="*/ 402052 h 462537"/>
                  <a:gd name="connsiteX7" fmla="*/ 46254 w 416284"/>
                  <a:gd name="connsiteY7" fmla="*/ 437631 h 462537"/>
                  <a:gd name="connsiteX8" fmla="*/ 96066 w 416284"/>
                  <a:gd name="connsiteY8" fmla="*/ 458979 h 462537"/>
                  <a:gd name="connsiteX9" fmla="*/ 170783 w 416284"/>
                  <a:gd name="connsiteY9" fmla="*/ 462537 h 462537"/>
                  <a:gd name="connsiteX10" fmla="*/ 245501 w 416284"/>
                  <a:gd name="connsiteY10" fmla="*/ 444747 h 462537"/>
                  <a:gd name="connsiteX11" fmla="*/ 323776 w 416284"/>
                  <a:gd name="connsiteY11" fmla="*/ 405610 h 462537"/>
                  <a:gd name="connsiteX12" fmla="*/ 384262 w 416284"/>
                  <a:gd name="connsiteY12" fmla="*/ 362914 h 462537"/>
                  <a:gd name="connsiteX13" fmla="*/ 402052 w 416284"/>
                  <a:gd name="connsiteY13" fmla="*/ 327334 h 462537"/>
                  <a:gd name="connsiteX14" fmla="*/ 416284 w 416284"/>
                  <a:gd name="connsiteY14" fmla="*/ 263291 h 462537"/>
                  <a:gd name="connsiteX15" fmla="*/ 409168 w 416284"/>
                  <a:gd name="connsiteY15" fmla="*/ 199247 h 462537"/>
                  <a:gd name="connsiteX16" fmla="*/ 405610 w 416284"/>
                  <a:gd name="connsiteY16" fmla="*/ 163667 h 462537"/>
                  <a:gd name="connsiteX17" fmla="*/ 377146 w 416284"/>
                  <a:gd name="connsiteY17" fmla="*/ 106740 h 462537"/>
                  <a:gd name="connsiteX18" fmla="*/ 345124 w 416284"/>
                  <a:gd name="connsiteY18" fmla="*/ 67602 h 462537"/>
                  <a:gd name="connsiteX19" fmla="*/ 309544 w 416284"/>
                  <a:gd name="connsiteY19" fmla="*/ 42696 h 462537"/>
                  <a:gd name="connsiteX20" fmla="*/ 263291 w 416284"/>
                  <a:gd name="connsiteY20" fmla="*/ 14232 h 462537"/>
                  <a:gd name="connsiteX21" fmla="*/ 192131 w 416284"/>
                  <a:gd name="connsiteY21" fmla="*/ 0 h 462537"/>
                  <a:gd name="connsiteX0" fmla="*/ 192131 w 416284"/>
                  <a:gd name="connsiteY0" fmla="*/ 0 h 462537"/>
                  <a:gd name="connsiteX1" fmla="*/ 149435 w 416284"/>
                  <a:gd name="connsiteY1" fmla="*/ 49812 h 462537"/>
                  <a:gd name="connsiteX2" fmla="*/ 96066 w 416284"/>
                  <a:gd name="connsiteY2" fmla="*/ 117414 h 462537"/>
                  <a:gd name="connsiteX3" fmla="*/ 42696 w 416284"/>
                  <a:gd name="connsiteY3" fmla="*/ 213479 h 462537"/>
                  <a:gd name="connsiteX4" fmla="*/ 7116 w 416284"/>
                  <a:gd name="connsiteY4" fmla="*/ 309544 h 462537"/>
                  <a:gd name="connsiteX5" fmla="*/ 0 w 416284"/>
                  <a:gd name="connsiteY5" fmla="*/ 355798 h 462537"/>
                  <a:gd name="connsiteX6" fmla="*/ 14232 w 416284"/>
                  <a:gd name="connsiteY6" fmla="*/ 402052 h 462537"/>
                  <a:gd name="connsiteX7" fmla="*/ 46254 w 416284"/>
                  <a:gd name="connsiteY7" fmla="*/ 437631 h 462537"/>
                  <a:gd name="connsiteX8" fmla="*/ 96066 w 416284"/>
                  <a:gd name="connsiteY8" fmla="*/ 458979 h 462537"/>
                  <a:gd name="connsiteX9" fmla="*/ 170783 w 416284"/>
                  <a:gd name="connsiteY9" fmla="*/ 462537 h 462537"/>
                  <a:gd name="connsiteX10" fmla="*/ 245501 w 416284"/>
                  <a:gd name="connsiteY10" fmla="*/ 444747 h 462537"/>
                  <a:gd name="connsiteX11" fmla="*/ 323776 w 416284"/>
                  <a:gd name="connsiteY11" fmla="*/ 405610 h 462537"/>
                  <a:gd name="connsiteX12" fmla="*/ 384262 w 416284"/>
                  <a:gd name="connsiteY12" fmla="*/ 362914 h 462537"/>
                  <a:gd name="connsiteX13" fmla="*/ 402052 w 416284"/>
                  <a:gd name="connsiteY13" fmla="*/ 327334 h 462537"/>
                  <a:gd name="connsiteX14" fmla="*/ 416284 w 416284"/>
                  <a:gd name="connsiteY14" fmla="*/ 263291 h 462537"/>
                  <a:gd name="connsiteX15" fmla="*/ 409168 w 416284"/>
                  <a:gd name="connsiteY15" fmla="*/ 199247 h 462537"/>
                  <a:gd name="connsiteX16" fmla="*/ 405610 w 416284"/>
                  <a:gd name="connsiteY16" fmla="*/ 163667 h 462537"/>
                  <a:gd name="connsiteX17" fmla="*/ 377146 w 416284"/>
                  <a:gd name="connsiteY17" fmla="*/ 106740 h 462537"/>
                  <a:gd name="connsiteX18" fmla="*/ 345124 w 416284"/>
                  <a:gd name="connsiteY18" fmla="*/ 67602 h 462537"/>
                  <a:gd name="connsiteX19" fmla="*/ 323776 w 416284"/>
                  <a:gd name="connsiteY19" fmla="*/ 46254 h 462537"/>
                  <a:gd name="connsiteX20" fmla="*/ 263291 w 416284"/>
                  <a:gd name="connsiteY20" fmla="*/ 14232 h 462537"/>
                  <a:gd name="connsiteX21" fmla="*/ 192131 w 416284"/>
                  <a:gd name="connsiteY21" fmla="*/ 0 h 462537"/>
                  <a:gd name="connsiteX0" fmla="*/ 192131 w 419842"/>
                  <a:gd name="connsiteY0" fmla="*/ 0 h 462537"/>
                  <a:gd name="connsiteX1" fmla="*/ 149435 w 419842"/>
                  <a:gd name="connsiteY1" fmla="*/ 49812 h 462537"/>
                  <a:gd name="connsiteX2" fmla="*/ 96066 w 419842"/>
                  <a:gd name="connsiteY2" fmla="*/ 117414 h 462537"/>
                  <a:gd name="connsiteX3" fmla="*/ 42696 w 419842"/>
                  <a:gd name="connsiteY3" fmla="*/ 213479 h 462537"/>
                  <a:gd name="connsiteX4" fmla="*/ 7116 w 419842"/>
                  <a:gd name="connsiteY4" fmla="*/ 309544 h 462537"/>
                  <a:gd name="connsiteX5" fmla="*/ 0 w 419842"/>
                  <a:gd name="connsiteY5" fmla="*/ 355798 h 462537"/>
                  <a:gd name="connsiteX6" fmla="*/ 14232 w 419842"/>
                  <a:gd name="connsiteY6" fmla="*/ 402052 h 462537"/>
                  <a:gd name="connsiteX7" fmla="*/ 46254 w 419842"/>
                  <a:gd name="connsiteY7" fmla="*/ 437631 h 462537"/>
                  <a:gd name="connsiteX8" fmla="*/ 96066 w 419842"/>
                  <a:gd name="connsiteY8" fmla="*/ 458979 h 462537"/>
                  <a:gd name="connsiteX9" fmla="*/ 170783 w 419842"/>
                  <a:gd name="connsiteY9" fmla="*/ 462537 h 462537"/>
                  <a:gd name="connsiteX10" fmla="*/ 245501 w 419842"/>
                  <a:gd name="connsiteY10" fmla="*/ 444747 h 462537"/>
                  <a:gd name="connsiteX11" fmla="*/ 323776 w 419842"/>
                  <a:gd name="connsiteY11" fmla="*/ 405610 h 462537"/>
                  <a:gd name="connsiteX12" fmla="*/ 384262 w 419842"/>
                  <a:gd name="connsiteY12" fmla="*/ 362914 h 462537"/>
                  <a:gd name="connsiteX13" fmla="*/ 402052 w 419842"/>
                  <a:gd name="connsiteY13" fmla="*/ 327334 h 462537"/>
                  <a:gd name="connsiteX14" fmla="*/ 416284 w 419842"/>
                  <a:gd name="connsiteY14" fmla="*/ 263291 h 462537"/>
                  <a:gd name="connsiteX15" fmla="*/ 419842 w 419842"/>
                  <a:gd name="connsiteY15" fmla="*/ 206363 h 462537"/>
                  <a:gd name="connsiteX16" fmla="*/ 405610 w 419842"/>
                  <a:gd name="connsiteY16" fmla="*/ 163667 h 462537"/>
                  <a:gd name="connsiteX17" fmla="*/ 377146 w 419842"/>
                  <a:gd name="connsiteY17" fmla="*/ 106740 h 462537"/>
                  <a:gd name="connsiteX18" fmla="*/ 345124 w 419842"/>
                  <a:gd name="connsiteY18" fmla="*/ 67602 h 462537"/>
                  <a:gd name="connsiteX19" fmla="*/ 323776 w 419842"/>
                  <a:gd name="connsiteY19" fmla="*/ 46254 h 462537"/>
                  <a:gd name="connsiteX20" fmla="*/ 263291 w 419842"/>
                  <a:gd name="connsiteY20" fmla="*/ 14232 h 462537"/>
                  <a:gd name="connsiteX21" fmla="*/ 192131 w 419842"/>
                  <a:gd name="connsiteY21" fmla="*/ 0 h 462537"/>
                  <a:gd name="connsiteX0" fmla="*/ 185015 w 419842"/>
                  <a:gd name="connsiteY0" fmla="*/ 0 h 455421"/>
                  <a:gd name="connsiteX1" fmla="*/ 149435 w 419842"/>
                  <a:gd name="connsiteY1" fmla="*/ 42696 h 455421"/>
                  <a:gd name="connsiteX2" fmla="*/ 96066 w 419842"/>
                  <a:gd name="connsiteY2" fmla="*/ 110298 h 455421"/>
                  <a:gd name="connsiteX3" fmla="*/ 42696 w 419842"/>
                  <a:gd name="connsiteY3" fmla="*/ 206363 h 455421"/>
                  <a:gd name="connsiteX4" fmla="*/ 7116 w 419842"/>
                  <a:gd name="connsiteY4" fmla="*/ 302428 h 455421"/>
                  <a:gd name="connsiteX5" fmla="*/ 0 w 419842"/>
                  <a:gd name="connsiteY5" fmla="*/ 348682 h 455421"/>
                  <a:gd name="connsiteX6" fmla="*/ 14232 w 419842"/>
                  <a:gd name="connsiteY6" fmla="*/ 394936 h 455421"/>
                  <a:gd name="connsiteX7" fmla="*/ 46254 w 419842"/>
                  <a:gd name="connsiteY7" fmla="*/ 430515 h 455421"/>
                  <a:gd name="connsiteX8" fmla="*/ 96066 w 419842"/>
                  <a:gd name="connsiteY8" fmla="*/ 451863 h 455421"/>
                  <a:gd name="connsiteX9" fmla="*/ 170783 w 419842"/>
                  <a:gd name="connsiteY9" fmla="*/ 455421 h 455421"/>
                  <a:gd name="connsiteX10" fmla="*/ 245501 w 419842"/>
                  <a:gd name="connsiteY10" fmla="*/ 437631 h 455421"/>
                  <a:gd name="connsiteX11" fmla="*/ 323776 w 419842"/>
                  <a:gd name="connsiteY11" fmla="*/ 398494 h 455421"/>
                  <a:gd name="connsiteX12" fmla="*/ 384262 w 419842"/>
                  <a:gd name="connsiteY12" fmla="*/ 355798 h 455421"/>
                  <a:gd name="connsiteX13" fmla="*/ 402052 w 419842"/>
                  <a:gd name="connsiteY13" fmla="*/ 320218 h 455421"/>
                  <a:gd name="connsiteX14" fmla="*/ 416284 w 419842"/>
                  <a:gd name="connsiteY14" fmla="*/ 256175 h 455421"/>
                  <a:gd name="connsiteX15" fmla="*/ 419842 w 419842"/>
                  <a:gd name="connsiteY15" fmla="*/ 199247 h 455421"/>
                  <a:gd name="connsiteX16" fmla="*/ 405610 w 419842"/>
                  <a:gd name="connsiteY16" fmla="*/ 156551 h 455421"/>
                  <a:gd name="connsiteX17" fmla="*/ 377146 w 419842"/>
                  <a:gd name="connsiteY17" fmla="*/ 99624 h 455421"/>
                  <a:gd name="connsiteX18" fmla="*/ 345124 w 419842"/>
                  <a:gd name="connsiteY18" fmla="*/ 60486 h 455421"/>
                  <a:gd name="connsiteX19" fmla="*/ 323776 w 419842"/>
                  <a:gd name="connsiteY19" fmla="*/ 39138 h 455421"/>
                  <a:gd name="connsiteX20" fmla="*/ 263291 w 419842"/>
                  <a:gd name="connsiteY20" fmla="*/ 7116 h 455421"/>
                  <a:gd name="connsiteX21" fmla="*/ 185015 w 419842"/>
                  <a:gd name="connsiteY21" fmla="*/ 0 h 455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19842" h="455421">
                    <a:moveTo>
                      <a:pt x="185015" y="0"/>
                    </a:moveTo>
                    <a:lnTo>
                      <a:pt x="149435" y="42696"/>
                    </a:lnTo>
                    <a:lnTo>
                      <a:pt x="96066" y="110298"/>
                    </a:lnTo>
                    <a:lnTo>
                      <a:pt x="42696" y="206363"/>
                    </a:lnTo>
                    <a:lnTo>
                      <a:pt x="7116" y="302428"/>
                    </a:lnTo>
                    <a:lnTo>
                      <a:pt x="0" y="348682"/>
                    </a:lnTo>
                    <a:lnTo>
                      <a:pt x="14232" y="394936"/>
                    </a:lnTo>
                    <a:lnTo>
                      <a:pt x="46254" y="430515"/>
                    </a:lnTo>
                    <a:lnTo>
                      <a:pt x="96066" y="451863"/>
                    </a:lnTo>
                    <a:lnTo>
                      <a:pt x="170783" y="455421"/>
                    </a:lnTo>
                    <a:lnTo>
                      <a:pt x="245501" y="437631"/>
                    </a:lnTo>
                    <a:cubicBezTo>
                      <a:pt x="249059" y="436445"/>
                      <a:pt x="320218" y="399680"/>
                      <a:pt x="323776" y="398494"/>
                    </a:cubicBezTo>
                    <a:lnTo>
                      <a:pt x="384262" y="355798"/>
                    </a:lnTo>
                    <a:lnTo>
                      <a:pt x="402052" y="320218"/>
                    </a:lnTo>
                    <a:lnTo>
                      <a:pt x="416284" y="256175"/>
                    </a:lnTo>
                    <a:lnTo>
                      <a:pt x="419842" y="199247"/>
                    </a:lnTo>
                    <a:lnTo>
                      <a:pt x="405610" y="156551"/>
                    </a:lnTo>
                    <a:lnTo>
                      <a:pt x="377146" y="99624"/>
                    </a:lnTo>
                    <a:lnTo>
                      <a:pt x="345124" y="60486"/>
                    </a:lnTo>
                    <a:lnTo>
                      <a:pt x="323776" y="39138"/>
                    </a:lnTo>
                    <a:lnTo>
                      <a:pt x="263291" y="7116"/>
                    </a:lnTo>
                    <a:lnTo>
                      <a:pt x="185015" y="0"/>
                    </a:lnTo>
                    <a:close/>
                  </a:path>
                </a:pathLst>
              </a:custGeom>
              <a:gradFill flip="none" rotWithShape="1">
                <a:gsLst>
                  <a:gs pos="38000">
                    <a:schemeClr val="tx2"/>
                  </a:gs>
                  <a:gs pos="79000">
                    <a:schemeClr val="tx2">
                      <a:lumMod val="5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Freeform 69"/>
              <p:cNvSpPr/>
              <p:nvPr/>
            </p:nvSpPr>
            <p:spPr>
              <a:xfrm>
                <a:off x="5367338" y="3295649"/>
                <a:ext cx="228667" cy="354807"/>
              </a:xfrm>
              <a:custGeom>
                <a:avLst/>
                <a:gdLst>
                  <a:gd name="connsiteX0" fmla="*/ 221456 w 223837"/>
                  <a:gd name="connsiteY0" fmla="*/ 0 h 354806"/>
                  <a:gd name="connsiteX1" fmla="*/ 223837 w 223837"/>
                  <a:gd name="connsiteY1" fmla="*/ 66675 h 354806"/>
                  <a:gd name="connsiteX2" fmla="*/ 47625 w 223837"/>
                  <a:gd name="connsiteY2" fmla="*/ 333375 h 354806"/>
                  <a:gd name="connsiteX3" fmla="*/ 0 w 223837"/>
                  <a:gd name="connsiteY3" fmla="*/ 354806 h 354806"/>
                  <a:gd name="connsiteX4" fmla="*/ 221456 w 223837"/>
                  <a:gd name="connsiteY4" fmla="*/ 0 h 354806"/>
                  <a:gd name="connsiteX0" fmla="*/ 221456 w 223837"/>
                  <a:gd name="connsiteY0" fmla="*/ 0 h 354806"/>
                  <a:gd name="connsiteX1" fmla="*/ 223837 w 223837"/>
                  <a:gd name="connsiteY1" fmla="*/ 66675 h 354806"/>
                  <a:gd name="connsiteX2" fmla="*/ 61912 w 223837"/>
                  <a:gd name="connsiteY2" fmla="*/ 330994 h 354806"/>
                  <a:gd name="connsiteX3" fmla="*/ 0 w 223837"/>
                  <a:gd name="connsiteY3" fmla="*/ 354806 h 354806"/>
                  <a:gd name="connsiteX4" fmla="*/ 221456 w 223837"/>
                  <a:gd name="connsiteY4" fmla="*/ 0 h 354806"/>
                  <a:gd name="connsiteX0" fmla="*/ 230981 w 231032"/>
                  <a:gd name="connsiteY0" fmla="*/ 0 h 347663"/>
                  <a:gd name="connsiteX1" fmla="*/ 223837 w 231032"/>
                  <a:gd name="connsiteY1" fmla="*/ 59532 h 347663"/>
                  <a:gd name="connsiteX2" fmla="*/ 61912 w 231032"/>
                  <a:gd name="connsiteY2" fmla="*/ 323851 h 347663"/>
                  <a:gd name="connsiteX3" fmla="*/ 0 w 231032"/>
                  <a:gd name="connsiteY3" fmla="*/ 347663 h 347663"/>
                  <a:gd name="connsiteX4" fmla="*/ 230981 w 231032"/>
                  <a:gd name="connsiteY4" fmla="*/ 0 h 347663"/>
                  <a:gd name="connsiteX0" fmla="*/ 228599 w 228667"/>
                  <a:gd name="connsiteY0" fmla="*/ 0 h 354807"/>
                  <a:gd name="connsiteX1" fmla="*/ 223837 w 228667"/>
                  <a:gd name="connsiteY1" fmla="*/ 66676 h 354807"/>
                  <a:gd name="connsiteX2" fmla="*/ 61912 w 228667"/>
                  <a:gd name="connsiteY2" fmla="*/ 330995 h 354807"/>
                  <a:gd name="connsiteX3" fmla="*/ 0 w 228667"/>
                  <a:gd name="connsiteY3" fmla="*/ 354807 h 354807"/>
                  <a:gd name="connsiteX4" fmla="*/ 228599 w 228667"/>
                  <a:gd name="connsiteY4" fmla="*/ 0 h 354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8667" h="354807">
                    <a:moveTo>
                      <a:pt x="228599" y="0"/>
                    </a:moveTo>
                    <a:cubicBezTo>
                      <a:pt x="229393" y="22225"/>
                      <a:pt x="223043" y="44451"/>
                      <a:pt x="223837" y="66676"/>
                    </a:cubicBezTo>
                    <a:lnTo>
                      <a:pt x="61912" y="330995"/>
                    </a:lnTo>
                    <a:lnTo>
                      <a:pt x="0" y="354807"/>
                    </a:lnTo>
                    <a:lnTo>
                      <a:pt x="228599" y="0"/>
                    </a:lnTo>
                    <a:close/>
                  </a:path>
                </a:pathLst>
              </a:custGeom>
              <a:gradFill flip="none" rotWithShape="1">
                <a:gsLst>
                  <a:gs pos="27000">
                    <a:schemeClr val="tx2"/>
                  </a:gs>
                  <a:gs pos="68000">
                    <a:schemeClr val="tx2">
                      <a:lumMod val="50000"/>
                    </a:schemeClr>
                  </a:gs>
                </a:gsLst>
                <a:lin ang="81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9" name="Freeform 78"/>
            <p:cNvSpPr/>
            <p:nvPr/>
          </p:nvSpPr>
          <p:spPr>
            <a:xfrm>
              <a:off x="5212556" y="2488406"/>
              <a:ext cx="652463" cy="554832"/>
            </a:xfrm>
            <a:custGeom>
              <a:avLst/>
              <a:gdLst>
                <a:gd name="connsiteX0" fmla="*/ 57150 w 652463"/>
                <a:gd name="connsiteY0" fmla="*/ 497682 h 497682"/>
                <a:gd name="connsiteX1" fmla="*/ 23813 w 652463"/>
                <a:gd name="connsiteY1" fmla="*/ 371475 h 497682"/>
                <a:gd name="connsiteX2" fmla="*/ 59532 w 652463"/>
                <a:gd name="connsiteY2" fmla="*/ 304800 h 497682"/>
                <a:gd name="connsiteX3" fmla="*/ 150019 w 652463"/>
                <a:gd name="connsiteY3" fmla="*/ 209550 h 497682"/>
                <a:gd name="connsiteX4" fmla="*/ 221457 w 652463"/>
                <a:gd name="connsiteY4" fmla="*/ 145257 h 497682"/>
                <a:gd name="connsiteX5" fmla="*/ 350044 w 652463"/>
                <a:gd name="connsiteY5" fmla="*/ 73819 h 497682"/>
                <a:gd name="connsiteX6" fmla="*/ 476250 w 652463"/>
                <a:gd name="connsiteY6" fmla="*/ 40482 h 497682"/>
                <a:gd name="connsiteX7" fmla="*/ 576263 w 652463"/>
                <a:gd name="connsiteY7" fmla="*/ 26194 h 497682"/>
                <a:gd name="connsiteX8" fmla="*/ 647700 w 652463"/>
                <a:gd name="connsiteY8" fmla="*/ 28575 h 497682"/>
                <a:gd name="connsiteX9" fmla="*/ 652463 w 652463"/>
                <a:gd name="connsiteY9" fmla="*/ 0 h 497682"/>
                <a:gd name="connsiteX10" fmla="*/ 578644 w 652463"/>
                <a:gd name="connsiteY10" fmla="*/ 0 h 497682"/>
                <a:gd name="connsiteX11" fmla="*/ 471488 w 652463"/>
                <a:gd name="connsiteY11" fmla="*/ 11907 h 497682"/>
                <a:gd name="connsiteX12" fmla="*/ 345282 w 652463"/>
                <a:gd name="connsiteY12" fmla="*/ 35719 h 497682"/>
                <a:gd name="connsiteX13" fmla="*/ 202407 w 652463"/>
                <a:gd name="connsiteY13" fmla="*/ 119063 h 497682"/>
                <a:gd name="connsiteX14" fmla="*/ 119063 w 652463"/>
                <a:gd name="connsiteY14" fmla="*/ 197644 h 497682"/>
                <a:gd name="connsiteX15" fmla="*/ 47625 w 652463"/>
                <a:gd name="connsiteY15" fmla="*/ 278607 h 497682"/>
                <a:gd name="connsiteX16" fmla="*/ 0 w 652463"/>
                <a:gd name="connsiteY16" fmla="*/ 366713 h 497682"/>
                <a:gd name="connsiteX17" fmla="*/ 57150 w 652463"/>
                <a:gd name="connsiteY17" fmla="*/ 497682 h 497682"/>
                <a:gd name="connsiteX0" fmla="*/ 57150 w 652463"/>
                <a:gd name="connsiteY0" fmla="*/ 497682 h 554832"/>
                <a:gd name="connsiteX1" fmla="*/ 23813 w 652463"/>
                <a:gd name="connsiteY1" fmla="*/ 371475 h 554832"/>
                <a:gd name="connsiteX2" fmla="*/ 59532 w 652463"/>
                <a:gd name="connsiteY2" fmla="*/ 304800 h 554832"/>
                <a:gd name="connsiteX3" fmla="*/ 150019 w 652463"/>
                <a:gd name="connsiteY3" fmla="*/ 209550 h 554832"/>
                <a:gd name="connsiteX4" fmla="*/ 221457 w 652463"/>
                <a:gd name="connsiteY4" fmla="*/ 145257 h 554832"/>
                <a:gd name="connsiteX5" fmla="*/ 350044 w 652463"/>
                <a:gd name="connsiteY5" fmla="*/ 73819 h 554832"/>
                <a:gd name="connsiteX6" fmla="*/ 476250 w 652463"/>
                <a:gd name="connsiteY6" fmla="*/ 40482 h 554832"/>
                <a:gd name="connsiteX7" fmla="*/ 576263 w 652463"/>
                <a:gd name="connsiteY7" fmla="*/ 26194 h 554832"/>
                <a:gd name="connsiteX8" fmla="*/ 647700 w 652463"/>
                <a:gd name="connsiteY8" fmla="*/ 28575 h 554832"/>
                <a:gd name="connsiteX9" fmla="*/ 652463 w 652463"/>
                <a:gd name="connsiteY9" fmla="*/ 0 h 554832"/>
                <a:gd name="connsiteX10" fmla="*/ 578644 w 652463"/>
                <a:gd name="connsiteY10" fmla="*/ 0 h 554832"/>
                <a:gd name="connsiteX11" fmla="*/ 471488 w 652463"/>
                <a:gd name="connsiteY11" fmla="*/ 11907 h 554832"/>
                <a:gd name="connsiteX12" fmla="*/ 345282 w 652463"/>
                <a:gd name="connsiteY12" fmla="*/ 35719 h 554832"/>
                <a:gd name="connsiteX13" fmla="*/ 202407 w 652463"/>
                <a:gd name="connsiteY13" fmla="*/ 119063 h 554832"/>
                <a:gd name="connsiteX14" fmla="*/ 119063 w 652463"/>
                <a:gd name="connsiteY14" fmla="*/ 197644 h 554832"/>
                <a:gd name="connsiteX15" fmla="*/ 47625 w 652463"/>
                <a:gd name="connsiteY15" fmla="*/ 278607 h 554832"/>
                <a:gd name="connsiteX16" fmla="*/ 0 w 652463"/>
                <a:gd name="connsiteY16" fmla="*/ 366713 h 554832"/>
                <a:gd name="connsiteX17" fmla="*/ 54769 w 652463"/>
                <a:gd name="connsiteY17" fmla="*/ 554832 h 554832"/>
                <a:gd name="connsiteX18" fmla="*/ 57150 w 652463"/>
                <a:gd name="connsiteY18" fmla="*/ 497682 h 554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52463" h="554832">
                  <a:moveTo>
                    <a:pt x="57150" y="497682"/>
                  </a:moveTo>
                  <a:lnTo>
                    <a:pt x="23813" y="371475"/>
                  </a:lnTo>
                  <a:lnTo>
                    <a:pt x="59532" y="304800"/>
                  </a:lnTo>
                  <a:lnTo>
                    <a:pt x="150019" y="209550"/>
                  </a:lnTo>
                  <a:lnTo>
                    <a:pt x="221457" y="145257"/>
                  </a:lnTo>
                  <a:lnTo>
                    <a:pt x="350044" y="73819"/>
                  </a:lnTo>
                  <a:lnTo>
                    <a:pt x="476250" y="40482"/>
                  </a:lnTo>
                  <a:lnTo>
                    <a:pt x="576263" y="26194"/>
                  </a:lnTo>
                  <a:lnTo>
                    <a:pt x="647700" y="28575"/>
                  </a:lnTo>
                  <a:lnTo>
                    <a:pt x="652463" y="0"/>
                  </a:lnTo>
                  <a:lnTo>
                    <a:pt x="578644" y="0"/>
                  </a:lnTo>
                  <a:lnTo>
                    <a:pt x="471488" y="11907"/>
                  </a:lnTo>
                  <a:lnTo>
                    <a:pt x="345282" y="35719"/>
                  </a:lnTo>
                  <a:lnTo>
                    <a:pt x="202407" y="119063"/>
                  </a:lnTo>
                  <a:lnTo>
                    <a:pt x="119063" y="197644"/>
                  </a:lnTo>
                  <a:lnTo>
                    <a:pt x="47625" y="278607"/>
                  </a:lnTo>
                  <a:lnTo>
                    <a:pt x="0" y="366713"/>
                  </a:lnTo>
                  <a:cubicBezTo>
                    <a:pt x="11113" y="391319"/>
                    <a:pt x="43656" y="530226"/>
                    <a:pt x="54769" y="554832"/>
                  </a:cubicBezTo>
                  <a:cubicBezTo>
                    <a:pt x="55563" y="535782"/>
                    <a:pt x="56356" y="516732"/>
                    <a:pt x="57150" y="497682"/>
                  </a:cubicBez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5269706" y="2636045"/>
              <a:ext cx="323850" cy="488156"/>
            </a:xfrm>
            <a:custGeom>
              <a:avLst/>
              <a:gdLst>
                <a:gd name="connsiteX0" fmla="*/ 11907 w 323850"/>
                <a:gd name="connsiteY0" fmla="*/ 478631 h 478631"/>
                <a:gd name="connsiteX1" fmla="*/ 2382 w 323850"/>
                <a:gd name="connsiteY1" fmla="*/ 414337 h 478631"/>
                <a:gd name="connsiteX2" fmla="*/ 0 w 323850"/>
                <a:gd name="connsiteY2" fmla="*/ 328612 h 478631"/>
                <a:gd name="connsiteX3" fmla="*/ 28575 w 323850"/>
                <a:gd name="connsiteY3" fmla="*/ 238125 h 478631"/>
                <a:gd name="connsiteX4" fmla="*/ 92869 w 323850"/>
                <a:gd name="connsiteY4" fmla="*/ 157162 h 478631"/>
                <a:gd name="connsiteX5" fmla="*/ 169069 w 323850"/>
                <a:gd name="connsiteY5" fmla="*/ 92869 h 478631"/>
                <a:gd name="connsiteX6" fmla="*/ 283369 w 323850"/>
                <a:gd name="connsiteY6" fmla="*/ 23812 h 478631"/>
                <a:gd name="connsiteX7" fmla="*/ 323850 w 323850"/>
                <a:gd name="connsiteY7" fmla="*/ 0 h 478631"/>
                <a:gd name="connsiteX8" fmla="*/ 311944 w 323850"/>
                <a:gd name="connsiteY8" fmla="*/ 42862 h 478631"/>
                <a:gd name="connsiteX9" fmla="*/ 240507 w 323850"/>
                <a:gd name="connsiteY9" fmla="*/ 80962 h 478631"/>
                <a:gd name="connsiteX10" fmla="*/ 164307 w 323850"/>
                <a:gd name="connsiteY10" fmla="*/ 133350 h 478631"/>
                <a:gd name="connsiteX11" fmla="*/ 92869 w 323850"/>
                <a:gd name="connsiteY11" fmla="*/ 209550 h 478631"/>
                <a:gd name="connsiteX12" fmla="*/ 38100 w 323850"/>
                <a:gd name="connsiteY12" fmla="*/ 290512 h 478631"/>
                <a:gd name="connsiteX13" fmla="*/ 19050 w 323850"/>
                <a:gd name="connsiteY13" fmla="*/ 357187 h 478631"/>
                <a:gd name="connsiteX14" fmla="*/ 19050 w 323850"/>
                <a:gd name="connsiteY14" fmla="*/ 411956 h 478631"/>
                <a:gd name="connsiteX15" fmla="*/ 11907 w 323850"/>
                <a:gd name="connsiteY15" fmla="*/ 478631 h 478631"/>
                <a:gd name="connsiteX0" fmla="*/ 11907 w 323850"/>
                <a:gd name="connsiteY0" fmla="*/ 478631 h 488156"/>
                <a:gd name="connsiteX1" fmla="*/ 2382 w 323850"/>
                <a:gd name="connsiteY1" fmla="*/ 414337 h 488156"/>
                <a:gd name="connsiteX2" fmla="*/ 0 w 323850"/>
                <a:gd name="connsiteY2" fmla="*/ 328612 h 488156"/>
                <a:gd name="connsiteX3" fmla="*/ 28575 w 323850"/>
                <a:gd name="connsiteY3" fmla="*/ 238125 h 488156"/>
                <a:gd name="connsiteX4" fmla="*/ 92869 w 323850"/>
                <a:gd name="connsiteY4" fmla="*/ 157162 h 488156"/>
                <a:gd name="connsiteX5" fmla="*/ 169069 w 323850"/>
                <a:gd name="connsiteY5" fmla="*/ 92869 h 488156"/>
                <a:gd name="connsiteX6" fmla="*/ 283369 w 323850"/>
                <a:gd name="connsiteY6" fmla="*/ 23812 h 488156"/>
                <a:gd name="connsiteX7" fmla="*/ 323850 w 323850"/>
                <a:gd name="connsiteY7" fmla="*/ 0 h 488156"/>
                <a:gd name="connsiteX8" fmla="*/ 311944 w 323850"/>
                <a:gd name="connsiteY8" fmla="*/ 42862 h 488156"/>
                <a:gd name="connsiteX9" fmla="*/ 240507 w 323850"/>
                <a:gd name="connsiteY9" fmla="*/ 80962 h 488156"/>
                <a:gd name="connsiteX10" fmla="*/ 164307 w 323850"/>
                <a:gd name="connsiteY10" fmla="*/ 133350 h 488156"/>
                <a:gd name="connsiteX11" fmla="*/ 92869 w 323850"/>
                <a:gd name="connsiteY11" fmla="*/ 209550 h 488156"/>
                <a:gd name="connsiteX12" fmla="*/ 38100 w 323850"/>
                <a:gd name="connsiteY12" fmla="*/ 290512 h 488156"/>
                <a:gd name="connsiteX13" fmla="*/ 19050 w 323850"/>
                <a:gd name="connsiteY13" fmla="*/ 357187 h 488156"/>
                <a:gd name="connsiteX14" fmla="*/ 19050 w 323850"/>
                <a:gd name="connsiteY14" fmla="*/ 411956 h 488156"/>
                <a:gd name="connsiteX15" fmla="*/ 26194 w 323850"/>
                <a:gd name="connsiteY15" fmla="*/ 488156 h 488156"/>
                <a:gd name="connsiteX16" fmla="*/ 11907 w 323850"/>
                <a:gd name="connsiteY16" fmla="*/ 478631 h 488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23850" h="488156">
                  <a:moveTo>
                    <a:pt x="11907" y="478631"/>
                  </a:moveTo>
                  <a:lnTo>
                    <a:pt x="2382" y="414337"/>
                  </a:lnTo>
                  <a:lnTo>
                    <a:pt x="0" y="328612"/>
                  </a:lnTo>
                  <a:lnTo>
                    <a:pt x="28575" y="238125"/>
                  </a:lnTo>
                  <a:lnTo>
                    <a:pt x="92869" y="157162"/>
                  </a:lnTo>
                  <a:lnTo>
                    <a:pt x="169069" y="92869"/>
                  </a:lnTo>
                  <a:lnTo>
                    <a:pt x="283369" y="23812"/>
                  </a:lnTo>
                  <a:lnTo>
                    <a:pt x="323850" y="0"/>
                  </a:lnTo>
                  <a:lnTo>
                    <a:pt x="311944" y="42862"/>
                  </a:lnTo>
                  <a:lnTo>
                    <a:pt x="240507" y="80962"/>
                  </a:lnTo>
                  <a:lnTo>
                    <a:pt x="164307" y="133350"/>
                  </a:lnTo>
                  <a:lnTo>
                    <a:pt x="92869" y="209550"/>
                  </a:lnTo>
                  <a:lnTo>
                    <a:pt x="38100" y="290512"/>
                  </a:lnTo>
                  <a:lnTo>
                    <a:pt x="19050" y="357187"/>
                  </a:lnTo>
                  <a:lnTo>
                    <a:pt x="19050" y="411956"/>
                  </a:lnTo>
                  <a:cubicBezTo>
                    <a:pt x="17463" y="423862"/>
                    <a:pt x="27781" y="476250"/>
                    <a:pt x="26194" y="488156"/>
                  </a:cubicBezTo>
                  <a:lnTo>
                    <a:pt x="11907" y="478631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4919663" y="2707481"/>
              <a:ext cx="314325" cy="609600"/>
            </a:xfrm>
            <a:custGeom>
              <a:avLst/>
              <a:gdLst>
                <a:gd name="connsiteX0" fmla="*/ 2381 w 314325"/>
                <a:gd name="connsiteY0" fmla="*/ 52388 h 609600"/>
                <a:gd name="connsiteX1" fmla="*/ 133350 w 314325"/>
                <a:gd name="connsiteY1" fmla="*/ 52388 h 609600"/>
                <a:gd name="connsiteX2" fmla="*/ 180975 w 314325"/>
                <a:gd name="connsiteY2" fmla="*/ 164307 h 609600"/>
                <a:gd name="connsiteX3" fmla="*/ 259556 w 314325"/>
                <a:gd name="connsiteY3" fmla="*/ 352425 h 609600"/>
                <a:gd name="connsiteX4" fmla="*/ 304800 w 314325"/>
                <a:gd name="connsiteY4" fmla="*/ 521494 h 609600"/>
                <a:gd name="connsiteX5" fmla="*/ 309562 w 314325"/>
                <a:gd name="connsiteY5" fmla="*/ 609600 h 609600"/>
                <a:gd name="connsiteX6" fmla="*/ 314325 w 314325"/>
                <a:gd name="connsiteY6" fmla="*/ 521494 h 609600"/>
                <a:gd name="connsiteX7" fmla="*/ 285750 w 314325"/>
                <a:gd name="connsiteY7" fmla="*/ 354807 h 609600"/>
                <a:gd name="connsiteX8" fmla="*/ 150018 w 314325"/>
                <a:gd name="connsiteY8" fmla="*/ 4763 h 609600"/>
                <a:gd name="connsiteX9" fmla="*/ 0 w 314325"/>
                <a:gd name="connsiteY9" fmla="*/ 0 h 6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4325" h="609600">
                  <a:moveTo>
                    <a:pt x="2381" y="52388"/>
                  </a:moveTo>
                  <a:lnTo>
                    <a:pt x="133350" y="52388"/>
                  </a:lnTo>
                  <a:lnTo>
                    <a:pt x="180975" y="164307"/>
                  </a:lnTo>
                  <a:lnTo>
                    <a:pt x="259556" y="352425"/>
                  </a:lnTo>
                  <a:lnTo>
                    <a:pt x="304800" y="521494"/>
                  </a:lnTo>
                  <a:lnTo>
                    <a:pt x="309562" y="609600"/>
                  </a:lnTo>
                  <a:lnTo>
                    <a:pt x="314325" y="521494"/>
                  </a:lnTo>
                  <a:lnTo>
                    <a:pt x="285750" y="354807"/>
                  </a:lnTo>
                  <a:lnTo>
                    <a:pt x="150018" y="4763"/>
                  </a:lnTo>
                  <a:lnTo>
                    <a:pt x="0" y="0"/>
                  </a:lnTo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5088731" y="1664494"/>
              <a:ext cx="211932" cy="754856"/>
            </a:xfrm>
            <a:custGeom>
              <a:avLst/>
              <a:gdLst>
                <a:gd name="connsiteX0" fmla="*/ 211932 w 211932"/>
                <a:gd name="connsiteY0" fmla="*/ 0 h 754856"/>
                <a:gd name="connsiteX1" fmla="*/ 152400 w 211932"/>
                <a:gd name="connsiteY1" fmla="*/ 152400 h 754856"/>
                <a:gd name="connsiteX2" fmla="*/ 71438 w 211932"/>
                <a:gd name="connsiteY2" fmla="*/ 402431 h 754856"/>
                <a:gd name="connsiteX3" fmla="*/ 35719 w 211932"/>
                <a:gd name="connsiteY3" fmla="*/ 571500 h 754856"/>
                <a:gd name="connsiteX4" fmla="*/ 14288 w 211932"/>
                <a:gd name="connsiteY4" fmla="*/ 752475 h 754856"/>
                <a:gd name="connsiteX5" fmla="*/ 0 w 211932"/>
                <a:gd name="connsiteY5" fmla="*/ 754856 h 754856"/>
                <a:gd name="connsiteX6" fmla="*/ 19050 w 211932"/>
                <a:gd name="connsiteY6" fmla="*/ 559594 h 754856"/>
                <a:gd name="connsiteX7" fmla="*/ 61913 w 211932"/>
                <a:gd name="connsiteY7" fmla="*/ 385762 h 754856"/>
                <a:gd name="connsiteX8" fmla="*/ 145257 w 211932"/>
                <a:gd name="connsiteY8" fmla="*/ 147637 h 754856"/>
                <a:gd name="connsiteX9" fmla="*/ 211932 w 211932"/>
                <a:gd name="connsiteY9" fmla="*/ 0 h 754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1932" h="754856">
                  <a:moveTo>
                    <a:pt x="211932" y="0"/>
                  </a:moveTo>
                  <a:lnTo>
                    <a:pt x="152400" y="152400"/>
                  </a:lnTo>
                  <a:lnTo>
                    <a:pt x="71438" y="402431"/>
                  </a:lnTo>
                  <a:lnTo>
                    <a:pt x="35719" y="571500"/>
                  </a:lnTo>
                  <a:lnTo>
                    <a:pt x="14288" y="752475"/>
                  </a:lnTo>
                  <a:lnTo>
                    <a:pt x="0" y="754856"/>
                  </a:lnTo>
                  <a:lnTo>
                    <a:pt x="19050" y="559594"/>
                  </a:lnTo>
                  <a:lnTo>
                    <a:pt x="61913" y="385762"/>
                  </a:lnTo>
                  <a:lnTo>
                    <a:pt x="145257" y="147637"/>
                  </a:lnTo>
                  <a:lnTo>
                    <a:pt x="211932" y="0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5110163" y="2378869"/>
              <a:ext cx="304800" cy="273844"/>
            </a:xfrm>
            <a:custGeom>
              <a:avLst/>
              <a:gdLst>
                <a:gd name="connsiteX0" fmla="*/ 247650 w 304800"/>
                <a:gd name="connsiteY0" fmla="*/ 0 h 273844"/>
                <a:gd name="connsiteX1" fmla="*/ 278606 w 304800"/>
                <a:gd name="connsiteY1" fmla="*/ 57150 h 273844"/>
                <a:gd name="connsiteX2" fmla="*/ 283368 w 304800"/>
                <a:gd name="connsiteY2" fmla="*/ 121444 h 273844"/>
                <a:gd name="connsiteX3" fmla="*/ 264318 w 304800"/>
                <a:gd name="connsiteY3" fmla="*/ 161925 h 273844"/>
                <a:gd name="connsiteX4" fmla="*/ 245268 w 304800"/>
                <a:gd name="connsiteY4" fmla="*/ 185737 h 273844"/>
                <a:gd name="connsiteX5" fmla="*/ 61912 w 304800"/>
                <a:gd name="connsiteY5" fmla="*/ 240506 h 273844"/>
                <a:gd name="connsiteX6" fmla="*/ 26193 w 304800"/>
                <a:gd name="connsiteY6" fmla="*/ 247650 h 273844"/>
                <a:gd name="connsiteX7" fmla="*/ 0 w 304800"/>
                <a:gd name="connsiteY7" fmla="*/ 233362 h 273844"/>
                <a:gd name="connsiteX8" fmla="*/ 16668 w 304800"/>
                <a:gd name="connsiteY8" fmla="*/ 264319 h 273844"/>
                <a:gd name="connsiteX9" fmla="*/ 38100 w 304800"/>
                <a:gd name="connsiteY9" fmla="*/ 273844 h 273844"/>
                <a:gd name="connsiteX10" fmla="*/ 216693 w 304800"/>
                <a:gd name="connsiteY10" fmla="*/ 223837 h 273844"/>
                <a:gd name="connsiteX11" fmla="*/ 261937 w 304800"/>
                <a:gd name="connsiteY11" fmla="*/ 197644 h 273844"/>
                <a:gd name="connsiteX12" fmla="*/ 295275 w 304800"/>
                <a:gd name="connsiteY12" fmla="*/ 147637 h 273844"/>
                <a:gd name="connsiteX13" fmla="*/ 304800 w 304800"/>
                <a:gd name="connsiteY13" fmla="*/ 88106 h 273844"/>
                <a:gd name="connsiteX14" fmla="*/ 247650 w 304800"/>
                <a:gd name="connsiteY14" fmla="*/ 0 h 273844"/>
                <a:gd name="connsiteX0" fmla="*/ 247650 w 304800"/>
                <a:gd name="connsiteY0" fmla="*/ 0 h 273844"/>
                <a:gd name="connsiteX1" fmla="*/ 278606 w 304800"/>
                <a:gd name="connsiteY1" fmla="*/ 57150 h 273844"/>
                <a:gd name="connsiteX2" fmla="*/ 283368 w 304800"/>
                <a:gd name="connsiteY2" fmla="*/ 121444 h 273844"/>
                <a:gd name="connsiteX3" fmla="*/ 264318 w 304800"/>
                <a:gd name="connsiteY3" fmla="*/ 161925 h 273844"/>
                <a:gd name="connsiteX4" fmla="*/ 245268 w 304800"/>
                <a:gd name="connsiteY4" fmla="*/ 185737 h 273844"/>
                <a:gd name="connsiteX5" fmla="*/ 61912 w 304800"/>
                <a:gd name="connsiteY5" fmla="*/ 240506 h 273844"/>
                <a:gd name="connsiteX6" fmla="*/ 26193 w 304800"/>
                <a:gd name="connsiteY6" fmla="*/ 247650 h 273844"/>
                <a:gd name="connsiteX7" fmla="*/ 0 w 304800"/>
                <a:gd name="connsiteY7" fmla="*/ 233362 h 273844"/>
                <a:gd name="connsiteX8" fmla="*/ 16668 w 304800"/>
                <a:gd name="connsiteY8" fmla="*/ 264319 h 273844"/>
                <a:gd name="connsiteX9" fmla="*/ 38100 w 304800"/>
                <a:gd name="connsiteY9" fmla="*/ 273844 h 273844"/>
                <a:gd name="connsiteX10" fmla="*/ 216693 w 304800"/>
                <a:gd name="connsiteY10" fmla="*/ 223837 h 273844"/>
                <a:gd name="connsiteX11" fmla="*/ 261937 w 304800"/>
                <a:gd name="connsiteY11" fmla="*/ 197644 h 273844"/>
                <a:gd name="connsiteX12" fmla="*/ 295275 w 304800"/>
                <a:gd name="connsiteY12" fmla="*/ 147637 h 273844"/>
                <a:gd name="connsiteX13" fmla="*/ 304800 w 304800"/>
                <a:gd name="connsiteY13" fmla="*/ 88106 h 273844"/>
                <a:gd name="connsiteX14" fmla="*/ 285750 w 304800"/>
                <a:gd name="connsiteY14" fmla="*/ 14287 h 273844"/>
                <a:gd name="connsiteX15" fmla="*/ 247650 w 304800"/>
                <a:gd name="connsiteY15" fmla="*/ 0 h 273844"/>
                <a:gd name="connsiteX0" fmla="*/ 247650 w 304800"/>
                <a:gd name="connsiteY0" fmla="*/ 0 h 273844"/>
                <a:gd name="connsiteX1" fmla="*/ 278606 w 304800"/>
                <a:gd name="connsiteY1" fmla="*/ 33337 h 273844"/>
                <a:gd name="connsiteX2" fmla="*/ 283368 w 304800"/>
                <a:gd name="connsiteY2" fmla="*/ 121444 h 273844"/>
                <a:gd name="connsiteX3" fmla="*/ 264318 w 304800"/>
                <a:gd name="connsiteY3" fmla="*/ 161925 h 273844"/>
                <a:gd name="connsiteX4" fmla="*/ 245268 w 304800"/>
                <a:gd name="connsiteY4" fmla="*/ 185737 h 273844"/>
                <a:gd name="connsiteX5" fmla="*/ 61912 w 304800"/>
                <a:gd name="connsiteY5" fmla="*/ 240506 h 273844"/>
                <a:gd name="connsiteX6" fmla="*/ 26193 w 304800"/>
                <a:gd name="connsiteY6" fmla="*/ 247650 h 273844"/>
                <a:gd name="connsiteX7" fmla="*/ 0 w 304800"/>
                <a:gd name="connsiteY7" fmla="*/ 233362 h 273844"/>
                <a:gd name="connsiteX8" fmla="*/ 16668 w 304800"/>
                <a:gd name="connsiteY8" fmla="*/ 264319 h 273844"/>
                <a:gd name="connsiteX9" fmla="*/ 38100 w 304800"/>
                <a:gd name="connsiteY9" fmla="*/ 273844 h 273844"/>
                <a:gd name="connsiteX10" fmla="*/ 216693 w 304800"/>
                <a:gd name="connsiteY10" fmla="*/ 223837 h 273844"/>
                <a:gd name="connsiteX11" fmla="*/ 261937 w 304800"/>
                <a:gd name="connsiteY11" fmla="*/ 197644 h 273844"/>
                <a:gd name="connsiteX12" fmla="*/ 295275 w 304800"/>
                <a:gd name="connsiteY12" fmla="*/ 147637 h 273844"/>
                <a:gd name="connsiteX13" fmla="*/ 304800 w 304800"/>
                <a:gd name="connsiteY13" fmla="*/ 88106 h 273844"/>
                <a:gd name="connsiteX14" fmla="*/ 285750 w 304800"/>
                <a:gd name="connsiteY14" fmla="*/ 14287 h 273844"/>
                <a:gd name="connsiteX15" fmla="*/ 247650 w 304800"/>
                <a:gd name="connsiteY15" fmla="*/ 0 h 273844"/>
                <a:gd name="connsiteX0" fmla="*/ 247650 w 304800"/>
                <a:gd name="connsiteY0" fmla="*/ 0 h 273844"/>
                <a:gd name="connsiteX1" fmla="*/ 278606 w 304800"/>
                <a:gd name="connsiteY1" fmla="*/ 33337 h 273844"/>
                <a:gd name="connsiteX2" fmla="*/ 283368 w 304800"/>
                <a:gd name="connsiteY2" fmla="*/ 78581 h 273844"/>
                <a:gd name="connsiteX3" fmla="*/ 283368 w 304800"/>
                <a:gd name="connsiteY3" fmla="*/ 121444 h 273844"/>
                <a:gd name="connsiteX4" fmla="*/ 264318 w 304800"/>
                <a:gd name="connsiteY4" fmla="*/ 161925 h 273844"/>
                <a:gd name="connsiteX5" fmla="*/ 245268 w 304800"/>
                <a:gd name="connsiteY5" fmla="*/ 185737 h 273844"/>
                <a:gd name="connsiteX6" fmla="*/ 61912 w 304800"/>
                <a:gd name="connsiteY6" fmla="*/ 240506 h 273844"/>
                <a:gd name="connsiteX7" fmla="*/ 26193 w 304800"/>
                <a:gd name="connsiteY7" fmla="*/ 247650 h 273844"/>
                <a:gd name="connsiteX8" fmla="*/ 0 w 304800"/>
                <a:gd name="connsiteY8" fmla="*/ 233362 h 273844"/>
                <a:gd name="connsiteX9" fmla="*/ 16668 w 304800"/>
                <a:gd name="connsiteY9" fmla="*/ 264319 h 273844"/>
                <a:gd name="connsiteX10" fmla="*/ 38100 w 304800"/>
                <a:gd name="connsiteY10" fmla="*/ 273844 h 273844"/>
                <a:gd name="connsiteX11" fmla="*/ 216693 w 304800"/>
                <a:gd name="connsiteY11" fmla="*/ 223837 h 273844"/>
                <a:gd name="connsiteX12" fmla="*/ 261937 w 304800"/>
                <a:gd name="connsiteY12" fmla="*/ 197644 h 273844"/>
                <a:gd name="connsiteX13" fmla="*/ 295275 w 304800"/>
                <a:gd name="connsiteY13" fmla="*/ 147637 h 273844"/>
                <a:gd name="connsiteX14" fmla="*/ 304800 w 304800"/>
                <a:gd name="connsiteY14" fmla="*/ 88106 h 273844"/>
                <a:gd name="connsiteX15" fmla="*/ 285750 w 304800"/>
                <a:gd name="connsiteY15" fmla="*/ 14287 h 273844"/>
                <a:gd name="connsiteX16" fmla="*/ 247650 w 304800"/>
                <a:gd name="connsiteY16" fmla="*/ 0 h 273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4800" h="273844">
                  <a:moveTo>
                    <a:pt x="247650" y="0"/>
                  </a:moveTo>
                  <a:lnTo>
                    <a:pt x="278606" y="33337"/>
                  </a:lnTo>
                  <a:cubicBezTo>
                    <a:pt x="277812" y="48418"/>
                    <a:pt x="284162" y="63500"/>
                    <a:pt x="283368" y="78581"/>
                  </a:cubicBezTo>
                  <a:lnTo>
                    <a:pt x="283368" y="121444"/>
                  </a:lnTo>
                  <a:lnTo>
                    <a:pt x="264318" y="161925"/>
                  </a:lnTo>
                  <a:lnTo>
                    <a:pt x="245268" y="185737"/>
                  </a:lnTo>
                  <a:lnTo>
                    <a:pt x="61912" y="240506"/>
                  </a:lnTo>
                  <a:lnTo>
                    <a:pt x="26193" y="247650"/>
                  </a:lnTo>
                  <a:lnTo>
                    <a:pt x="0" y="233362"/>
                  </a:lnTo>
                  <a:lnTo>
                    <a:pt x="16668" y="264319"/>
                  </a:lnTo>
                  <a:lnTo>
                    <a:pt x="38100" y="273844"/>
                  </a:lnTo>
                  <a:lnTo>
                    <a:pt x="216693" y="223837"/>
                  </a:lnTo>
                  <a:lnTo>
                    <a:pt x="261937" y="197644"/>
                  </a:lnTo>
                  <a:lnTo>
                    <a:pt x="295275" y="147637"/>
                  </a:lnTo>
                  <a:lnTo>
                    <a:pt x="304800" y="88106"/>
                  </a:lnTo>
                  <a:cubicBezTo>
                    <a:pt x="296069" y="72231"/>
                    <a:pt x="294481" y="30162"/>
                    <a:pt x="285750" y="14287"/>
                  </a:cubicBezTo>
                  <a:lnTo>
                    <a:pt x="247650" y="0"/>
                  </a:lnTo>
                  <a:close/>
                </a:path>
              </a:pathLst>
            </a:custGeom>
            <a:gradFill>
              <a:gsLst>
                <a:gs pos="38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4919663" y="2557463"/>
              <a:ext cx="161925" cy="19050"/>
            </a:xfrm>
            <a:custGeom>
              <a:avLst/>
              <a:gdLst>
                <a:gd name="connsiteX0" fmla="*/ 0 w 157163"/>
                <a:gd name="connsiteY0" fmla="*/ 19050 h 19050"/>
                <a:gd name="connsiteX1" fmla="*/ 157163 w 157163"/>
                <a:gd name="connsiteY1" fmla="*/ 16668 h 19050"/>
                <a:gd name="connsiteX2" fmla="*/ 126206 w 157163"/>
                <a:gd name="connsiteY2" fmla="*/ 0 h 19050"/>
                <a:gd name="connsiteX3" fmla="*/ 0 w 157163"/>
                <a:gd name="connsiteY3" fmla="*/ 19050 h 19050"/>
                <a:gd name="connsiteX0" fmla="*/ 2381 w 159544"/>
                <a:gd name="connsiteY0" fmla="*/ 19050 h 19050"/>
                <a:gd name="connsiteX1" fmla="*/ 159544 w 159544"/>
                <a:gd name="connsiteY1" fmla="*/ 16668 h 19050"/>
                <a:gd name="connsiteX2" fmla="*/ 128587 w 159544"/>
                <a:gd name="connsiteY2" fmla="*/ 0 h 19050"/>
                <a:gd name="connsiteX3" fmla="*/ 0 w 159544"/>
                <a:gd name="connsiteY3" fmla="*/ 2381 h 19050"/>
                <a:gd name="connsiteX4" fmla="*/ 2381 w 159544"/>
                <a:gd name="connsiteY4" fmla="*/ 19050 h 19050"/>
                <a:gd name="connsiteX0" fmla="*/ 2381 w 159544"/>
                <a:gd name="connsiteY0" fmla="*/ 19050 h 110490"/>
                <a:gd name="connsiteX1" fmla="*/ 159544 w 159544"/>
                <a:gd name="connsiteY1" fmla="*/ 16668 h 110490"/>
                <a:gd name="connsiteX2" fmla="*/ 128587 w 159544"/>
                <a:gd name="connsiteY2" fmla="*/ 0 h 110490"/>
                <a:gd name="connsiteX3" fmla="*/ 0 w 159544"/>
                <a:gd name="connsiteY3" fmla="*/ 2381 h 110490"/>
                <a:gd name="connsiteX4" fmla="*/ 93821 w 159544"/>
                <a:gd name="connsiteY4" fmla="*/ 110490 h 110490"/>
                <a:gd name="connsiteX0" fmla="*/ 2381 w 159544"/>
                <a:gd name="connsiteY0" fmla="*/ 19050 h 19050"/>
                <a:gd name="connsiteX1" fmla="*/ 159544 w 159544"/>
                <a:gd name="connsiteY1" fmla="*/ 16668 h 19050"/>
                <a:gd name="connsiteX2" fmla="*/ 128587 w 159544"/>
                <a:gd name="connsiteY2" fmla="*/ 0 h 19050"/>
                <a:gd name="connsiteX3" fmla="*/ 0 w 159544"/>
                <a:gd name="connsiteY3" fmla="*/ 2381 h 19050"/>
                <a:gd name="connsiteX0" fmla="*/ 0 w 157163"/>
                <a:gd name="connsiteY0" fmla="*/ 19050 h 19050"/>
                <a:gd name="connsiteX1" fmla="*/ 157163 w 157163"/>
                <a:gd name="connsiteY1" fmla="*/ 16668 h 19050"/>
                <a:gd name="connsiteX2" fmla="*/ 126206 w 157163"/>
                <a:gd name="connsiteY2" fmla="*/ 0 h 19050"/>
                <a:gd name="connsiteX3" fmla="*/ 4763 w 157163"/>
                <a:gd name="connsiteY3" fmla="*/ 2381 h 19050"/>
                <a:gd name="connsiteX0" fmla="*/ 4762 w 161925"/>
                <a:gd name="connsiteY0" fmla="*/ 19050 h 19050"/>
                <a:gd name="connsiteX1" fmla="*/ 161925 w 161925"/>
                <a:gd name="connsiteY1" fmla="*/ 16668 h 19050"/>
                <a:gd name="connsiteX2" fmla="*/ 130968 w 161925"/>
                <a:gd name="connsiteY2" fmla="*/ 0 h 19050"/>
                <a:gd name="connsiteX3" fmla="*/ 0 w 161925"/>
                <a:gd name="connsiteY3" fmla="*/ 4762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9050">
                  <a:moveTo>
                    <a:pt x="4762" y="19050"/>
                  </a:moveTo>
                  <a:lnTo>
                    <a:pt x="161925" y="16668"/>
                  </a:lnTo>
                  <a:lnTo>
                    <a:pt x="130968" y="0"/>
                  </a:lnTo>
                  <a:cubicBezTo>
                    <a:pt x="103981" y="3175"/>
                    <a:pt x="26987" y="1587"/>
                    <a:pt x="0" y="4762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1" name="Group 100"/>
          <p:cNvGrpSpPr/>
          <p:nvPr/>
        </p:nvGrpSpPr>
        <p:grpSpPr>
          <a:xfrm flipH="1">
            <a:off x="4080990" y="1615321"/>
            <a:ext cx="1099425" cy="2096965"/>
            <a:chOff x="4883943" y="1615321"/>
            <a:chExt cx="1099425" cy="2096965"/>
          </a:xfrm>
        </p:grpSpPr>
        <p:grpSp>
          <p:nvGrpSpPr>
            <p:cNvPr id="102" name="Group 101"/>
            <p:cNvGrpSpPr/>
            <p:nvPr/>
          </p:nvGrpSpPr>
          <p:grpSpPr>
            <a:xfrm>
              <a:off x="4908746" y="1615321"/>
              <a:ext cx="1074622" cy="2096965"/>
              <a:chOff x="4908746" y="1615321"/>
              <a:chExt cx="1074622" cy="2096965"/>
            </a:xfrm>
          </p:grpSpPr>
          <p:sp>
            <p:nvSpPr>
              <p:cNvPr id="109" name="Freeform 108"/>
              <p:cNvSpPr/>
              <p:nvPr/>
            </p:nvSpPr>
            <p:spPr>
              <a:xfrm>
                <a:off x="5679819" y="1637874"/>
                <a:ext cx="303549" cy="336804"/>
              </a:xfrm>
              <a:custGeom>
                <a:avLst/>
                <a:gdLst>
                  <a:gd name="connsiteX0" fmla="*/ 0 w 320218"/>
                  <a:gd name="connsiteY0" fmla="*/ 149435 h 341566"/>
                  <a:gd name="connsiteX1" fmla="*/ 28464 w 320218"/>
                  <a:gd name="connsiteY1" fmla="*/ 103182 h 341566"/>
                  <a:gd name="connsiteX2" fmla="*/ 64043 w 320218"/>
                  <a:gd name="connsiteY2" fmla="*/ 60486 h 341566"/>
                  <a:gd name="connsiteX3" fmla="*/ 117413 w 320218"/>
                  <a:gd name="connsiteY3" fmla="*/ 14232 h 341566"/>
                  <a:gd name="connsiteX4" fmla="*/ 156551 w 320218"/>
                  <a:gd name="connsiteY4" fmla="*/ 0 h 341566"/>
                  <a:gd name="connsiteX5" fmla="*/ 209921 w 320218"/>
                  <a:gd name="connsiteY5" fmla="*/ 0 h 341566"/>
                  <a:gd name="connsiteX6" fmla="*/ 281080 w 320218"/>
                  <a:gd name="connsiteY6" fmla="*/ 28464 h 341566"/>
                  <a:gd name="connsiteX7" fmla="*/ 320218 w 320218"/>
                  <a:gd name="connsiteY7" fmla="*/ 99624 h 341566"/>
                  <a:gd name="connsiteX8" fmla="*/ 320218 w 320218"/>
                  <a:gd name="connsiteY8" fmla="*/ 145877 h 341566"/>
                  <a:gd name="connsiteX9" fmla="*/ 291754 w 320218"/>
                  <a:gd name="connsiteY9" fmla="*/ 199247 h 341566"/>
                  <a:gd name="connsiteX10" fmla="*/ 234826 w 320218"/>
                  <a:gd name="connsiteY10" fmla="*/ 273964 h 341566"/>
                  <a:gd name="connsiteX11" fmla="*/ 199247 w 320218"/>
                  <a:gd name="connsiteY11" fmla="*/ 341566 h 341566"/>
                  <a:gd name="connsiteX12" fmla="*/ 0 w 320218"/>
                  <a:gd name="connsiteY12" fmla="*/ 149435 h 341566"/>
                  <a:gd name="connsiteX0" fmla="*/ 0 w 320218"/>
                  <a:gd name="connsiteY0" fmla="*/ 149435 h 341566"/>
                  <a:gd name="connsiteX1" fmla="*/ 28464 w 320218"/>
                  <a:gd name="connsiteY1" fmla="*/ 103182 h 341566"/>
                  <a:gd name="connsiteX2" fmla="*/ 64043 w 320218"/>
                  <a:gd name="connsiteY2" fmla="*/ 60486 h 341566"/>
                  <a:gd name="connsiteX3" fmla="*/ 117413 w 320218"/>
                  <a:gd name="connsiteY3" fmla="*/ 14232 h 341566"/>
                  <a:gd name="connsiteX4" fmla="*/ 156551 w 320218"/>
                  <a:gd name="connsiteY4" fmla="*/ 0 h 341566"/>
                  <a:gd name="connsiteX5" fmla="*/ 209921 w 320218"/>
                  <a:gd name="connsiteY5" fmla="*/ 0 h 341566"/>
                  <a:gd name="connsiteX6" fmla="*/ 281080 w 320218"/>
                  <a:gd name="connsiteY6" fmla="*/ 28464 h 341566"/>
                  <a:gd name="connsiteX7" fmla="*/ 320218 w 320218"/>
                  <a:gd name="connsiteY7" fmla="*/ 99624 h 341566"/>
                  <a:gd name="connsiteX8" fmla="*/ 320218 w 320218"/>
                  <a:gd name="connsiteY8" fmla="*/ 145877 h 341566"/>
                  <a:gd name="connsiteX9" fmla="*/ 291754 w 320218"/>
                  <a:gd name="connsiteY9" fmla="*/ 199247 h 341566"/>
                  <a:gd name="connsiteX10" fmla="*/ 301881 w 320218"/>
                  <a:gd name="connsiteY10" fmla="*/ 207595 h 341566"/>
                  <a:gd name="connsiteX11" fmla="*/ 234826 w 320218"/>
                  <a:gd name="connsiteY11" fmla="*/ 273964 h 341566"/>
                  <a:gd name="connsiteX12" fmla="*/ 199247 w 320218"/>
                  <a:gd name="connsiteY12" fmla="*/ 341566 h 341566"/>
                  <a:gd name="connsiteX13" fmla="*/ 0 w 320218"/>
                  <a:gd name="connsiteY13" fmla="*/ 149435 h 341566"/>
                  <a:gd name="connsiteX0" fmla="*/ 0 w 320218"/>
                  <a:gd name="connsiteY0" fmla="*/ 149435 h 341566"/>
                  <a:gd name="connsiteX1" fmla="*/ 28464 w 320218"/>
                  <a:gd name="connsiteY1" fmla="*/ 103182 h 341566"/>
                  <a:gd name="connsiteX2" fmla="*/ 64043 w 320218"/>
                  <a:gd name="connsiteY2" fmla="*/ 60486 h 341566"/>
                  <a:gd name="connsiteX3" fmla="*/ 117413 w 320218"/>
                  <a:gd name="connsiteY3" fmla="*/ 14232 h 341566"/>
                  <a:gd name="connsiteX4" fmla="*/ 156551 w 320218"/>
                  <a:gd name="connsiteY4" fmla="*/ 0 h 341566"/>
                  <a:gd name="connsiteX5" fmla="*/ 209921 w 320218"/>
                  <a:gd name="connsiteY5" fmla="*/ 0 h 341566"/>
                  <a:gd name="connsiteX6" fmla="*/ 281080 w 320218"/>
                  <a:gd name="connsiteY6" fmla="*/ 28464 h 341566"/>
                  <a:gd name="connsiteX7" fmla="*/ 320218 w 320218"/>
                  <a:gd name="connsiteY7" fmla="*/ 99624 h 341566"/>
                  <a:gd name="connsiteX8" fmla="*/ 320218 w 320218"/>
                  <a:gd name="connsiteY8" fmla="*/ 145877 h 341566"/>
                  <a:gd name="connsiteX9" fmla="*/ 291754 w 320218"/>
                  <a:gd name="connsiteY9" fmla="*/ 199247 h 341566"/>
                  <a:gd name="connsiteX10" fmla="*/ 234826 w 320218"/>
                  <a:gd name="connsiteY10" fmla="*/ 273964 h 341566"/>
                  <a:gd name="connsiteX11" fmla="*/ 199247 w 320218"/>
                  <a:gd name="connsiteY11" fmla="*/ 341566 h 341566"/>
                  <a:gd name="connsiteX12" fmla="*/ 0 w 320218"/>
                  <a:gd name="connsiteY12" fmla="*/ 149435 h 341566"/>
                  <a:gd name="connsiteX0" fmla="*/ 0 w 320218"/>
                  <a:gd name="connsiteY0" fmla="*/ 149435 h 341566"/>
                  <a:gd name="connsiteX1" fmla="*/ 28464 w 320218"/>
                  <a:gd name="connsiteY1" fmla="*/ 103182 h 341566"/>
                  <a:gd name="connsiteX2" fmla="*/ 64043 w 320218"/>
                  <a:gd name="connsiteY2" fmla="*/ 60486 h 341566"/>
                  <a:gd name="connsiteX3" fmla="*/ 117413 w 320218"/>
                  <a:gd name="connsiteY3" fmla="*/ 14232 h 341566"/>
                  <a:gd name="connsiteX4" fmla="*/ 156551 w 320218"/>
                  <a:gd name="connsiteY4" fmla="*/ 0 h 341566"/>
                  <a:gd name="connsiteX5" fmla="*/ 209921 w 320218"/>
                  <a:gd name="connsiteY5" fmla="*/ 0 h 341566"/>
                  <a:gd name="connsiteX6" fmla="*/ 281080 w 320218"/>
                  <a:gd name="connsiteY6" fmla="*/ 28464 h 341566"/>
                  <a:gd name="connsiteX7" fmla="*/ 320218 w 320218"/>
                  <a:gd name="connsiteY7" fmla="*/ 99624 h 341566"/>
                  <a:gd name="connsiteX8" fmla="*/ 320218 w 320218"/>
                  <a:gd name="connsiteY8" fmla="*/ 145877 h 341566"/>
                  <a:gd name="connsiteX9" fmla="*/ 301279 w 320218"/>
                  <a:gd name="connsiteY9" fmla="*/ 204009 h 341566"/>
                  <a:gd name="connsiteX10" fmla="*/ 234826 w 320218"/>
                  <a:gd name="connsiteY10" fmla="*/ 273964 h 341566"/>
                  <a:gd name="connsiteX11" fmla="*/ 199247 w 320218"/>
                  <a:gd name="connsiteY11" fmla="*/ 341566 h 341566"/>
                  <a:gd name="connsiteX12" fmla="*/ 0 w 320218"/>
                  <a:gd name="connsiteY12" fmla="*/ 149435 h 341566"/>
                  <a:gd name="connsiteX0" fmla="*/ 0 w 329743"/>
                  <a:gd name="connsiteY0" fmla="*/ 149435 h 341566"/>
                  <a:gd name="connsiteX1" fmla="*/ 28464 w 329743"/>
                  <a:gd name="connsiteY1" fmla="*/ 103182 h 341566"/>
                  <a:gd name="connsiteX2" fmla="*/ 64043 w 329743"/>
                  <a:gd name="connsiteY2" fmla="*/ 60486 h 341566"/>
                  <a:gd name="connsiteX3" fmla="*/ 117413 w 329743"/>
                  <a:gd name="connsiteY3" fmla="*/ 14232 h 341566"/>
                  <a:gd name="connsiteX4" fmla="*/ 156551 w 329743"/>
                  <a:gd name="connsiteY4" fmla="*/ 0 h 341566"/>
                  <a:gd name="connsiteX5" fmla="*/ 209921 w 329743"/>
                  <a:gd name="connsiteY5" fmla="*/ 0 h 341566"/>
                  <a:gd name="connsiteX6" fmla="*/ 281080 w 329743"/>
                  <a:gd name="connsiteY6" fmla="*/ 28464 h 341566"/>
                  <a:gd name="connsiteX7" fmla="*/ 320218 w 329743"/>
                  <a:gd name="connsiteY7" fmla="*/ 99624 h 341566"/>
                  <a:gd name="connsiteX8" fmla="*/ 329743 w 329743"/>
                  <a:gd name="connsiteY8" fmla="*/ 160165 h 341566"/>
                  <a:gd name="connsiteX9" fmla="*/ 301279 w 329743"/>
                  <a:gd name="connsiteY9" fmla="*/ 204009 h 341566"/>
                  <a:gd name="connsiteX10" fmla="*/ 234826 w 329743"/>
                  <a:gd name="connsiteY10" fmla="*/ 273964 h 341566"/>
                  <a:gd name="connsiteX11" fmla="*/ 199247 w 329743"/>
                  <a:gd name="connsiteY11" fmla="*/ 341566 h 341566"/>
                  <a:gd name="connsiteX12" fmla="*/ 0 w 329743"/>
                  <a:gd name="connsiteY12" fmla="*/ 149435 h 341566"/>
                  <a:gd name="connsiteX0" fmla="*/ 0 w 329743"/>
                  <a:gd name="connsiteY0" fmla="*/ 149435 h 341566"/>
                  <a:gd name="connsiteX1" fmla="*/ 28464 w 329743"/>
                  <a:gd name="connsiteY1" fmla="*/ 103182 h 341566"/>
                  <a:gd name="connsiteX2" fmla="*/ 64043 w 329743"/>
                  <a:gd name="connsiteY2" fmla="*/ 60486 h 341566"/>
                  <a:gd name="connsiteX3" fmla="*/ 117413 w 329743"/>
                  <a:gd name="connsiteY3" fmla="*/ 14232 h 341566"/>
                  <a:gd name="connsiteX4" fmla="*/ 156551 w 329743"/>
                  <a:gd name="connsiteY4" fmla="*/ 0 h 341566"/>
                  <a:gd name="connsiteX5" fmla="*/ 209921 w 329743"/>
                  <a:gd name="connsiteY5" fmla="*/ 0 h 341566"/>
                  <a:gd name="connsiteX6" fmla="*/ 281080 w 329743"/>
                  <a:gd name="connsiteY6" fmla="*/ 28464 h 341566"/>
                  <a:gd name="connsiteX7" fmla="*/ 327362 w 329743"/>
                  <a:gd name="connsiteY7" fmla="*/ 137724 h 341566"/>
                  <a:gd name="connsiteX8" fmla="*/ 329743 w 329743"/>
                  <a:gd name="connsiteY8" fmla="*/ 160165 h 341566"/>
                  <a:gd name="connsiteX9" fmla="*/ 301279 w 329743"/>
                  <a:gd name="connsiteY9" fmla="*/ 204009 h 341566"/>
                  <a:gd name="connsiteX10" fmla="*/ 234826 w 329743"/>
                  <a:gd name="connsiteY10" fmla="*/ 273964 h 341566"/>
                  <a:gd name="connsiteX11" fmla="*/ 199247 w 329743"/>
                  <a:gd name="connsiteY11" fmla="*/ 341566 h 341566"/>
                  <a:gd name="connsiteX12" fmla="*/ 0 w 329743"/>
                  <a:gd name="connsiteY12" fmla="*/ 149435 h 341566"/>
                  <a:gd name="connsiteX0" fmla="*/ 0 w 329743"/>
                  <a:gd name="connsiteY0" fmla="*/ 149435 h 341566"/>
                  <a:gd name="connsiteX1" fmla="*/ 28464 w 329743"/>
                  <a:gd name="connsiteY1" fmla="*/ 103182 h 341566"/>
                  <a:gd name="connsiteX2" fmla="*/ 64043 w 329743"/>
                  <a:gd name="connsiteY2" fmla="*/ 60486 h 341566"/>
                  <a:gd name="connsiteX3" fmla="*/ 117413 w 329743"/>
                  <a:gd name="connsiteY3" fmla="*/ 14232 h 341566"/>
                  <a:gd name="connsiteX4" fmla="*/ 156551 w 329743"/>
                  <a:gd name="connsiteY4" fmla="*/ 0 h 341566"/>
                  <a:gd name="connsiteX5" fmla="*/ 209921 w 329743"/>
                  <a:gd name="connsiteY5" fmla="*/ 0 h 341566"/>
                  <a:gd name="connsiteX6" fmla="*/ 281080 w 329743"/>
                  <a:gd name="connsiteY6" fmla="*/ 28464 h 341566"/>
                  <a:gd name="connsiteX7" fmla="*/ 327362 w 329743"/>
                  <a:gd name="connsiteY7" fmla="*/ 137724 h 341566"/>
                  <a:gd name="connsiteX8" fmla="*/ 329743 w 329743"/>
                  <a:gd name="connsiteY8" fmla="*/ 155403 h 341566"/>
                  <a:gd name="connsiteX9" fmla="*/ 301279 w 329743"/>
                  <a:gd name="connsiteY9" fmla="*/ 204009 h 341566"/>
                  <a:gd name="connsiteX10" fmla="*/ 234826 w 329743"/>
                  <a:gd name="connsiteY10" fmla="*/ 273964 h 341566"/>
                  <a:gd name="connsiteX11" fmla="*/ 199247 w 329743"/>
                  <a:gd name="connsiteY11" fmla="*/ 341566 h 341566"/>
                  <a:gd name="connsiteX12" fmla="*/ 0 w 329743"/>
                  <a:gd name="connsiteY12" fmla="*/ 149435 h 341566"/>
                  <a:gd name="connsiteX0" fmla="*/ 0 w 329743"/>
                  <a:gd name="connsiteY0" fmla="*/ 149435 h 341566"/>
                  <a:gd name="connsiteX1" fmla="*/ 28464 w 329743"/>
                  <a:gd name="connsiteY1" fmla="*/ 103182 h 341566"/>
                  <a:gd name="connsiteX2" fmla="*/ 64043 w 329743"/>
                  <a:gd name="connsiteY2" fmla="*/ 60486 h 341566"/>
                  <a:gd name="connsiteX3" fmla="*/ 117413 w 329743"/>
                  <a:gd name="connsiteY3" fmla="*/ 14232 h 341566"/>
                  <a:gd name="connsiteX4" fmla="*/ 156551 w 329743"/>
                  <a:gd name="connsiteY4" fmla="*/ 0 h 341566"/>
                  <a:gd name="connsiteX5" fmla="*/ 209921 w 329743"/>
                  <a:gd name="connsiteY5" fmla="*/ 0 h 341566"/>
                  <a:gd name="connsiteX6" fmla="*/ 281080 w 329743"/>
                  <a:gd name="connsiteY6" fmla="*/ 28464 h 341566"/>
                  <a:gd name="connsiteX7" fmla="*/ 316169 w 329743"/>
                  <a:gd name="connsiteY7" fmla="*/ 81389 h 341566"/>
                  <a:gd name="connsiteX8" fmla="*/ 327362 w 329743"/>
                  <a:gd name="connsiteY8" fmla="*/ 137724 h 341566"/>
                  <a:gd name="connsiteX9" fmla="*/ 329743 w 329743"/>
                  <a:gd name="connsiteY9" fmla="*/ 155403 h 341566"/>
                  <a:gd name="connsiteX10" fmla="*/ 301279 w 329743"/>
                  <a:gd name="connsiteY10" fmla="*/ 204009 h 341566"/>
                  <a:gd name="connsiteX11" fmla="*/ 234826 w 329743"/>
                  <a:gd name="connsiteY11" fmla="*/ 273964 h 341566"/>
                  <a:gd name="connsiteX12" fmla="*/ 199247 w 329743"/>
                  <a:gd name="connsiteY12" fmla="*/ 341566 h 341566"/>
                  <a:gd name="connsiteX13" fmla="*/ 0 w 329743"/>
                  <a:gd name="connsiteY13" fmla="*/ 149435 h 341566"/>
                  <a:gd name="connsiteX0" fmla="*/ 16780 w 301279"/>
                  <a:gd name="connsiteY0" fmla="*/ 158960 h 341566"/>
                  <a:gd name="connsiteX1" fmla="*/ 0 w 301279"/>
                  <a:gd name="connsiteY1" fmla="*/ 103182 h 341566"/>
                  <a:gd name="connsiteX2" fmla="*/ 35579 w 301279"/>
                  <a:gd name="connsiteY2" fmla="*/ 60486 h 341566"/>
                  <a:gd name="connsiteX3" fmla="*/ 88949 w 301279"/>
                  <a:gd name="connsiteY3" fmla="*/ 14232 h 341566"/>
                  <a:gd name="connsiteX4" fmla="*/ 128087 w 301279"/>
                  <a:gd name="connsiteY4" fmla="*/ 0 h 341566"/>
                  <a:gd name="connsiteX5" fmla="*/ 181457 w 301279"/>
                  <a:gd name="connsiteY5" fmla="*/ 0 h 341566"/>
                  <a:gd name="connsiteX6" fmla="*/ 252616 w 301279"/>
                  <a:gd name="connsiteY6" fmla="*/ 28464 h 341566"/>
                  <a:gd name="connsiteX7" fmla="*/ 287705 w 301279"/>
                  <a:gd name="connsiteY7" fmla="*/ 81389 h 341566"/>
                  <a:gd name="connsiteX8" fmla="*/ 298898 w 301279"/>
                  <a:gd name="connsiteY8" fmla="*/ 137724 h 341566"/>
                  <a:gd name="connsiteX9" fmla="*/ 301279 w 301279"/>
                  <a:gd name="connsiteY9" fmla="*/ 155403 h 341566"/>
                  <a:gd name="connsiteX10" fmla="*/ 272815 w 301279"/>
                  <a:gd name="connsiteY10" fmla="*/ 204009 h 341566"/>
                  <a:gd name="connsiteX11" fmla="*/ 206362 w 301279"/>
                  <a:gd name="connsiteY11" fmla="*/ 273964 h 341566"/>
                  <a:gd name="connsiteX12" fmla="*/ 170783 w 301279"/>
                  <a:gd name="connsiteY12" fmla="*/ 341566 h 341566"/>
                  <a:gd name="connsiteX13" fmla="*/ 16780 w 301279"/>
                  <a:gd name="connsiteY13" fmla="*/ 158960 h 341566"/>
                  <a:gd name="connsiteX0" fmla="*/ 0 w 284499"/>
                  <a:gd name="connsiteY0" fmla="*/ 158960 h 341566"/>
                  <a:gd name="connsiteX1" fmla="*/ 14176 w 284499"/>
                  <a:gd name="connsiteY1" fmla="*/ 110326 h 341566"/>
                  <a:gd name="connsiteX2" fmla="*/ 18799 w 284499"/>
                  <a:gd name="connsiteY2" fmla="*/ 60486 h 341566"/>
                  <a:gd name="connsiteX3" fmla="*/ 72169 w 284499"/>
                  <a:gd name="connsiteY3" fmla="*/ 14232 h 341566"/>
                  <a:gd name="connsiteX4" fmla="*/ 111307 w 284499"/>
                  <a:gd name="connsiteY4" fmla="*/ 0 h 341566"/>
                  <a:gd name="connsiteX5" fmla="*/ 164677 w 284499"/>
                  <a:gd name="connsiteY5" fmla="*/ 0 h 341566"/>
                  <a:gd name="connsiteX6" fmla="*/ 235836 w 284499"/>
                  <a:gd name="connsiteY6" fmla="*/ 28464 h 341566"/>
                  <a:gd name="connsiteX7" fmla="*/ 270925 w 284499"/>
                  <a:gd name="connsiteY7" fmla="*/ 81389 h 341566"/>
                  <a:gd name="connsiteX8" fmla="*/ 282118 w 284499"/>
                  <a:gd name="connsiteY8" fmla="*/ 137724 h 341566"/>
                  <a:gd name="connsiteX9" fmla="*/ 284499 w 284499"/>
                  <a:gd name="connsiteY9" fmla="*/ 155403 h 341566"/>
                  <a:gd name="connsiteX10" fmla="*/ 256035 w 284499"/>
                  <a:gd name="connsiteY10" fmla="*/ 204009 h 341566"/>
                  <a:gd name="connsiteX11" fmla="*/ 189582 w 284499"/>
                  <a:gd name="connsiteY11" fmla="*/ 273964 h 341566"/>
                  <a:gd name="connsiteX12" fmla="*/ 154003 w 284499"/>
                  <a:gd name="connsiteY12" fmla="*/ 341566 h 341566"/>
                  <a:gd name="connsiteX13" fmla="*/ 0 w 284499"/>
                  <a:gd name="connsiteY13" fmla="*/ 158960 h 341566"/>
                  <a:gd name="connsiteX0" fmla="*/ 0 w 284499"/>
                  <a:gd name="connsiteY0" fmla="*/ 158960 h 341566"/>
                  <a:gd name="connsiteX1" fmla="*/ 14176 w 284499"/>
                  <a:gd name="connsiteY1" fmla="*/ 110326 h 341566"/>
                  <a:gd name="connsiteX2" fmla="*/ 49755 w 284499"/>
                  <a:gd name="connsiteY2" fmla="*/ 48580 h 341566"/>
                  <a:gd name="connsiteX3" fmla="*/ 72169 w 284499"/>
                  <a:gd name="connsiteY3" fmla="*/ 14232 h 341566"/>
                  <a:gd name="connsiteX4" fmla="*/ 111307 w 284499"/>
                  <a:gd name="connsiteY4" fmla="*/ 0 h 341566"/>
                  <a:gd name="connsiteX5" fmla="*/ 164677 w 284499"/>
                  <a:gd name="connsiteY5" fmla="*/ 0 h 341566"/>
                  <a:gd name="connsiteX6" fmla="*/ 235836 w 284499"/>
                  <a:gd name="connsiteY6" fmla="*/ 28464 h 341566"/>
                  <a:gd name="connsiteX7" fmla="*/ 270925 w 284499"/>
                  <a:gd name="connsiteY7" fmla="*/ 81389 h 341566"/>
                  <a:gd name="connsiteX8" fmla="*/ 282118 w 284499"/>
                  <a:gd name="connsiteY8" fmla="*/ 137724 h 341566"/>
                  <a:gd name="connsiteX9" fmla="*/ 284499 w 284499"/>
                  <a:gd name="connsiteY9" fmla="*/ 155403 h 341566"/>
                  <a:gd name="connsiteX10" fmla="*/ 256035 w 284499"/>
                  <a:gd name="connsiteY10" fmla="*/ 204009 h 341566"/>
                  <a:gd name="connsiteX11" fmla="*/ 189582 w 284499"/>
                  <a:gd name="connsiteY11" fmla="*/ 273964 h 341566"/>
                  <a:gd name="connsiteX12" fmla="*/ 154003 w 284499"/>
                  <a:gd name="connsiteY12" fmla="*/ 341566 h 341566"/>
                  <a:gd name="connsiteX13" fmla="*/ 0 w 284499"/>
                  <a:gd name="connsiteY13" fmla="*/ 158960 h 341566"/>
                  <a:gd name="connsiteX0" fmla="*/ 0 w 284499"/>
                  <a:gd name="connsiteY0" fmla="*/ 158960 h 341566"/>
                  <a:gd name="connsiteX1" fmla="*/ 14176 w 284499"/>
                  <a:gd name="connsiteY1" fmla="*/ 110326 h 341566"/>
                  <a:gd name="connsiteX2" fmla="*/ 49755 w 284499"/>
                  <a:gd name="connsiteY2" fmla="*/ 48580 h 341566"/>
                  <a:gd name="connsiteX3" fmla="*/ 100744 w 284499"/>
                  <a:gd name="connsiteY3" fmla="*/ 14232 h 341566"/>
                  <a:gd name="connsiteX4" fmla="*/ 111307 w 284499"/>
                  <a:gd name="connsiteY4" fmla="*/ 0 h 341566"/>
                  <a:gd name="connsiteX5" fmla="*/ 164677 w 284499"/>
                  <a:gd name="connsiteY5" fmla="*/ 0 h 341566"/>
                  <a:gd name="connsiteX6" fmla="*/ 235836 w 284499"/>
                  <a:gd name="connsiteY6" fmla="*/ 28464 h 341566"/>
                  <a:gd name="connsiteX7" fmla="*/ 270925 w 284499"/>
                  <a:gd name="connsiteY7" fmla="*/ 81389 h 341566"/>
                  <a:gd name="connsiteX8" fmla="*/ 282118 w 284499"/>
                  <a:gd name="connsiteY8" fmla="*/ 137724 h 341566"/>
                  <a:gd name="connsiteX9" fmla="*/ 284499 w 284499"/>
                  <a:gd name="connsiteY9" fmla="*/ 155403 h 341566"/>
                  <a:gd name="connsiteX10" fmla="*/ 256035 w 284499"/>
                  <a:gd name="connsiteY10" fmla="*/ 204009 h 341566"/>
                  <a:gd name="connsiteX11" fmla="*/ 189582 w 284499"/>
                  <a:gd name="connsiteY11" fmla="*/ 273964 h 341566"/>
                  <a:gd name="connsiteX12" fmla="*/ 154003 w 284499"/>
                  <a:gd name="connsiteY12" fmla="*/ 341566 h 341566"/>
                  <a:gd name="connsiteX13" fmla="*/ 0 w 284499"/>
                  <a:gd name="connsiteY13" fmla="*/ 158960 h 341566"/>
                  <a:gd name="connsiteX0" fmla="*/ 0 w 284499"/>
                  <a:gd name="connsiteY0" fmla="*/ 158960 h 341566"/>
                  <a:gd name="connsiteX1" fmla="*/ 14176 w 284499"/>
                  <a:gd name="connsiteY1" fmla="*/ 110326 h 341566"/>
                  <a:gd name="connsiteX2" fmla="*/ 49755 w 284499"/>
                  <a:gd name="connsiteY2" fmla="*/ 48580 h 341566"/>
                  <a:gd name="connsiteX3" fmla="*/ 100744 w 284499"/>
                  <a:gd name="connsiteY3" fmla="*/ 14232 h 341566"/>
                  <a:gd name="connsiteX4" fmla="*/ 147026 w 284499"/>
                  <a:gd name="connsiteY4" fmla="*/ 2381 h 341566"/>
                  <a:gd name="connsiteX5" fmla="*/ 164677 w 284499"/>
                  <a:gd name="connsiteY5" fmla="*/ 0 h 341566"/>
                  <a:gd name="connsiteX6" fmla="*/ 235836 w 284499"/>
                  <a:gd name="connsiteY6" fmla="*/ 28464 h 341566"/>
                  <a:gd name="connsiteX7" fmla="*/ 270925 w 284499"/>
                  <a:gd name="connsiteY7" fmla="*/ 81389 h 341566"/>
                  <a:gd name="connsiteX8" fmla="*/ 282118 w 284499"/>
                  <a:gd name="connsiteY8" fmla="*/ 137724 h 341566"/>
                  <a:gd name="connsiteX9" fmla="*/ 284499 w 284499"/>
                  <a:gd name="connsiteY9" fmla="*/ 155403 h 341566"/>
                  <a:gd name="connsiteX10" fmla="*/ 256035 w 284499"/>
                  <a:gd name="connsiteY10" fmla="*/ 204009 h 341566"/>
                  <a:gd name="connsiteX11" fmla="*/ 189582 w 284499"/>
                  <a:gd name="connsiteY11" fmla="*/ 273964 h 341566"/>
                  <a:gd name="connsiteX12" fmla="*/ 154003 w 284499"/>
                  <a:gd name="connsiteY12" fmla="*/ 341566 h 341566"/>
                  <a:gd name="connsiteX13" fmla="*/ 0 w 284499"/>
                  <a:gd name="connsiteY13" fmla="*/ 158960 h 341566"/>
                  <a:gd name="connsiteX0" fmla="*/ 0 w 284499"/>
                  <a:gd name="connsiteY0" fmla="*/ 156579 h 339185"/>
                  <a:gd name="connsiteX1" fmla="*/ 14176 w 284499"/>
                  <a:gd name="connsiteY1" fmla="*/ 107945 h 339185"/>
                  <a:gd name="connsiteX2" fmla="*/ 49755 w 284499"/>
                  <a:gd name="connsiteY2" fmla="*/ 46199 h 339185"/>
                  <a:gd name="connsiteX3" fmla="*/ 100744 w 284499"/>
                  <a:gd name="connsiteY3" fmla="*/ 11851 h 339185"/>
                  <a:gd name="connsiteX4" fmla="*/ 147026 w 284499"/>
                  <a:gd name="connsiteY4" fmla="*/ 0 h 339185"/>
                  <a:gd name="connsiteX5" fmla="*/ 186108 w 284499"/>
                  <a:gd name="connsiteY5" fmla="*/ 0 h 339185"/>
                  <a:gd name="connsiteX6" fmla="*/ 235836 w 284499"/>
                  <a:gd name="connsiteY6" fmla="*/ 26083 h 339185"/>
                  <a:gd name="connsiteX7" fmla="*/ 270925 w 284499"/>
                  <a:gd name="connsiteY7" fmla="*/ 79008 h 339185"/>
                  <a:gd name="connsiteX8" fmla="*/ 282118 w 284499"/>
                  <a:gd name="connsiteY8" fmla="*/ 135343 h 339185"/>
                  <a:gd name="connsiteX9" fmla="*/ 284499 w 284499"/>
                  <a:gd name="connsiteY9" fmla="*/ 153022 h 339185"/>
                  <a:gd name="connsiteX10" fmla="*/ 256035 w 284499"/>
                  <a:gd name="connsiteY10" fmla="*/ 201628 h 339185"/>
                  <a:gd name="connsiteX11" fmla="*/ 189582 w 284499"/>
                  <a:gd name="connsiteY11" fmla="*/ 271583 h 339185"/>
                  <a:gd name="connsiteX12" fmla="*/ 154003 w 284499"/>
                  <a:gd name="connsiteY12" fmla="*/ 339185 h 339185"/>
                  <a:gd name="connsiteX13" fmla="*/ 0 w 284499"/>
                  <a:gd name="connsiteY13" fmla="*/ 156579 h 339185"/>
                  <a:gd name="connsiteX0" fmla="*/ 0 w 284499"/>
                  <a:gd name="connsiteY0" fmla="*/ 156579 h 339185"/>
                  <a:gd name="connsiteX1" fmla="*/ 14176 w 284499"/>
                  <a:gd name="connsiteY1" fmla="*/ 107945 h 339185"/>
                  <a:gd name="connsiteX2" fmla="*/ 49755 w 284499"/>
                  <a:gd name="connsiteY2" fmla="*/ 46199 h 339185"/>
                  <a:gd name="connsiteX3" fmla="*/ 100744 w 284499"/>
                  <a:gd name="connsiteY3" fmla="*/ 11851 h 339185"/>
                  <a:gd name="connsiteX4" fmla="*/ 163695 w 284499"/>
                  <a:gd name="connsiteY4" fmla="*/ 2381 h 339185"/>
                  <a:gd name="connsiteX5" fmla="*/ 186108 w 284499"/>
                  <a:gd name="connsiteY5" fmla="*/ 0 h 339185"/>
                  <a:gd name="connsiteX6" fmla="*/ 235836 w 284499"/>
                  <a:gd name="connsiteY6" fmla="*/ 26083 h 339185"/>
                  <a:gd name="connsiteX7" fmla="*/ 270925 w 284499"/>
                  <a:gd name="connsiteY7" fmla="*/ 79008 h 339185"/>
                  <a:gd name="connsiteX8" fmla="*/ 282118 w 284499"/>
                  <a:gd name="connsiteY8" fmla="*/ 135343 h 339185"/>
                  <a:gd name="connsiteX9" fmla="*/ 284499 w 284499"/>
                  <a:gd name="connsiteY9" fmla="*/ 153022 h 339185"/>
                  <a:gd name="connsiteX10" fmla="*/ 256035 w 284499"/>
                  <a:gd name="connsiteY10" fmla="*/ 201628 h 339185"/>
                  <a:gd name="connsiteX11" fmla="*/ 189582 w 284499"/>
                  <a:gd name="connsiteY11" fmla="*/ 271583 h 339185"/>
                  <a:gd name="connsiteX12" fmla="*/ 154003 w 284499"/>
                  <a:gd name="connsiteY12" fmla="*/ 339185 h 339185"/>
                  <a:gd name="connsiteX13" fmla="*/ 0 w 284499"/>
                  <a:gd name="connsiteY13" fmla="*/ 156579 h 339185"/>
                  <a:gd name="connsiteX0" fmla="*/ 0 w 284499"/>
                  <a:gd name="connsiteY0" fmla="*/ 154198 h 336804"/>
                  <a:gd name="connsiteX1" fmla="*/ 14176 w 284499"/>
                  <a:gd name="connsiteY1" fmla="*/ 105564 h 336804"/>
                  <a:gd name="connsiteX2" fmla="*/ 49755 w 284499"/>
                  <a:gd name="connsiteY2" fmla="*/ 43818 h 336804"/>
                  <a:gd name="connsiteX3" fmla="*/ 100744 w 284499"/>
                  <a:gd name="connsiteY3" fmla="*/ 9470 h 336804"/>
                  <a:gd name="connsiteX4" fmla="*/ 163695 w 284499"/>
                  <a:gd name="connsiteY4" fmla="*/ 0 h 336804"/>
                  <a:gd name="connsiteX5" fmla="*/ 188490 w 284499"/>
                  <a:gd name="connsiteY5" fmla="*/ 4762 h 336804"/>
                  <a:gd name="connsiteX6" fmla="*/ 235836 w 284499"/>
                  <a:gd name="connsiteY6" fmla="*/ 23702 h 336804"/>
                  <a:gd name="connsiteX7" fmla="*/ 270925 w 284499"/>
                  <a:gd name="connsiteY7" fmla="*/ 76627 h 336804"/>
                  <a:gd name="connsiteX8" fmla="*/ 282118 w 284499"/>
                  <a:gd name="connsiteY8" fmla="*/ 132962 h 336804"/>
                  <a:gd name="connsiteX9" fmla="*/ 284499 w 284499"/>
                  <a:gd name="connsiteY9" fmla="*/ 150641 h 336804"/>
                  <a:gd name="connsiteX10" fmla="*/ 256035 w 284499"/>
                  <a:gd name="connsiteY10" fmla="*/ 199247 h 336804"/>
                  <a:gd name="connsiteX11" fmla="*/ 189582 w 284499"/>
                  <a:gd name="connsiteY11" fmla="*/ 269202 h 336804"/>
                  <a:gd name="connsiteX12" fmla="*/ 154003 w 284499"/>
                  <a:gd name="connsiteY12" fmla="*/ 336804 h 336804"/>
                  <a:gd name="connsiteX13" fmla="*/ 0 w 284499"/>
                  <a:gd name="connsiteY13" fmla="*/ 154198 h 336804"/>
                  <a:gd name="connsiteX0" fmla="*/ 0 w 284499"/>
                  <a:gd name="connsiteY0" fmla="*/ 154198 h 336804"/>
                  <a:gd name="connsiteX1" fmla="*/ 14176 w 284499"/>
                  <a:gd name="connsiteY1" fmla="*/ 105564 h 336804"/>
                  <a:gd name="connsiteX2" fmla="*/ 59280 w 284499"/>
                  <a:gd name="connsiteY2" fmla="*/ 48580 h 336804"/>
                  <a:gd name="connsiteX3" fmla="*/ 100744 w 284499"/>
                  <a:gd name="connsiteY3" fmla="*/ 9470 h 336804"/>
                  <a:gd name="connsiteX4" fmla="*/ 163695 w 284499"/>
                  <a:gd name="connsiteY4" fmla="*/ 0 h 336804"/>
                  <a:gd name="connsiteX5" fmla="*/ 188490 w 284499"/>
                  <a:gd name="connsiteY5" fmla="*/ 4762 h 336804"/>
                  <a:gd name="connsiteX6" fmla="*/ 235836 w 284499"/>
                  <a:gd name="connsiteY6" fmla="*/ 23702 h 336804"/>
                  <a:gd name="connsiteX7" fmla="*/ 270925 w 284499"/>
                  <a:gd name="connsiteY7" fmla="*/ 76627 h 336804"/>
                  <a:gd name="connsiteX8" fmla="*/ 282118 w 284499"/>
                  <a:gd name="connsiteY8" fmla="*/ 132962 h 336804"/>
                  <a:gd name="connsiteX9" fmla="*/ 284499 w 284499"/>
                  <a:gd name="connsiteY9" fmla="*/ 150641 h 336804"/>
                  <a:gd name="connsiteX10" fmla="*/ 256035 w 284499"/>
                  <a:gd name="connsiteY10" fmla="*/ 199247 h 336804"/>
                  <a:gd name="connsiteX11" fmla="*/ 189582 w 284499"/>
                  <a:gd name="connsiteY11" fmla="*/ 269202 h 336804"/>
                  <a:gd name="connsiteX12" fmla="*/ 154003 w 284499"/>
                  <a:gd name="connsiteY12" fmla="*/ 336804 h 336804"/>
                  <a:gd name="connsiteX13" fmla="*/ 0 w 284499"/>
                  <a:gd name="connsiteY13" fmla="*/ 154198 h 336804"/>
                  <a:gd name="connsiteX0" fmla="*/ 0 w 284499"/>
                  <a:gd name="connsiteY0" fmla="*/ 154198 h 336804"/>
                  <a:gd name="connsiteX1" fmla="*/ 14176 w 284499"/>
                  <a:gd name="connsiteY1" fmla="*/ 105564 h 336804"/>
                  <a:gd name="connsiteX2" fmla="*/ 59280 w 284499"/>
                  <a:gd name="connsiteY2" fmla="*/ 48580 h 336804"/>
                  <a:gd name="connsiteX3" fmla="*/ 112650 w 284499"/>
                  <a:gd name="connsiteY3" fmla="*/ 11852 h 336804"/>
                  <a:gd name="connsiteX4" fmla="*/ 163695 w 284499"/>
                  <a:gd name="connsiteY4" fmla="*/ 0 h 336804"/>
                  <a:gd name="connsiteX5" fmla="*/ 188490 w 284499"/>
                  <a:gd name="connsiteY5" fmla="*/ 4762 h 336804"/>
                  <a:gd name="connsiteX6" fmla="*/ 235836 w 284499"/>
                  <a:gd name="connsiteY6" fmla="*/ 23702 h 336804"/>
                  <a:gd name="connsiteX7" fmla="*/ 270925 w 284499"/>
                  <a:gd name="connsiteY7" fmla="*/ 76627 h 336804"/>
                  <a:gd name="connsiteX8" fmla="*/ 282118 w 284499"/>
                  <a:gd name="connsiteY8" fmla="*/ 132962 h 336804"/>
                  <a:gd name="connsiteX9" fmla="*/ 284499 w 284499"/>
                  <a:gd name="connsiteY9" fmla="*/ 150641 h 336804"/>
                  <a:gd name="connsiteX10" fmla="*/ 256035 w 284499"/>
                  <a:gd name="connsiteY10" fmla="*/ 199247 h 336804"/>
                  <a:gd name="connsiteX11" fmla="*/ 189582 w 284499"/>
                  <a:gd name="connsiteY11" fmla="*/ 269202 h 336804"/>
                  <a:gd name="connsiteX12" fmla="*/ 154003 w 284499"/>
                  <a:gd name="connsiteY12" fmla="*/ 336804 h 336804"/>
                  <a:gd name="connsiteX13" fmla="*/ 0 w 284499"/>
                  <a:gd name="connsiteY13" fmla="*/ 154198 h 336804"/>
                  <a:gd name="connsiteX0" fmla="*/ 0 w 284499"/>
                  <a:gd name="connsiteY0" fmla="*/ 149436 h 332042"/>
                  <a:gd name="connsiteX1" fmla="*/ 14176 w 284499"/>
                  <a:gd name="connsiteY1" fmla="*/ 100802 h 332042"/>
                  <a:gd name="connsiteX2" fmla="*/ 59280 w 284499"/>
                  <a:gd name="connsiteY2" fmla="*/ 43818 h 332042"/>
                  <a:gd name="connsiteX3" fmla="*/ 112650 w 284499"/>
                  <a:gd name="connsiteY3" fmla="*/ 7090 h 332042"/>
                  <a:gd name="connsiteX4" fmla="*/ 173220 w 284499"/>
                  <a:gd name="connsiteY4" fmla="*/ 1 h 332042"/>
                  <a:gd name="connsiteX5" fmla="*/ 188490 w 284499"/>
                  <a:gd name="connsiteY5" fmla="*/ 0 h 332042"/>
                  <a:gd name="connsiteX6" fmla="*/ 235836 w 284499"/>
                  <a:gd name="connsiteY6" fmla="*/ 18940 h 332042"/>
                  <a:gd name="connsiteX7" fmla="*/ 270925 w 284499"/>
                  <a:gd name="connsiteY7" fmla="*/ 71865 h 332042"/>
                  <a:gd name="connsiteX8" fmla="*/ 282118 w 284499"/>
                  <a:gd name="connsiteY8" fmla="*/ 128200 h 332042"/>
                  <a:gd name="connsiteX9" fmla="*/ 284499 w 284499"/>
                  <a:gd name="connsiteY9" fmla="*/ 145879 h 332042"/>
                  <a:gd name="connsiteX10" fmla="*/ 256035 w 284499"/>
                  <a:gd name="connsiteY10" fmla="*/ 194485 h 332042"/>
                  <a:gd name="connsiteX11" fmla="*/ 189582 w 284499"/>
                  <a:gd name="connsiteY11" fmla="*/ 264440 h 332042"/>
                  <a:gd name="connsiteX12" fmla="*/ 154003 w 284499"/>
                  <a:gd name="connsiteY12" fmla="*/ 332042 h 332042"/>
                  <a:gd name="connsiteX13" fmla="*/ 0 w 284499"/>
                  <a:gd name="connsiteY13" fmla="*/ 149436 h 332042"/>
                  <a:gd name="connsiteX0" fmla="*/ 0 w 284499"/>
                  <a:gd name="connsiteY0" fmla="*/ 151818 h 334424"/>
                  <a:gd name="connsiteX1" fmla="*/ 14176 w 284499"/>
                  <a:gd name="connsiteY1" fmla="*/ 103184 h 334424"/>
                  <a:gd name="connsiteX2" fmla="*/ 59280 w 284499"/>
                  <a:gd name="connsiteY2" fmla="*/ 46200 h 334424"/>
                  <a:gd name="connsiteX3" fmla="*/ 112650 w 284499"/>
                  <a:gd name="connsiteY3" fmla="*/ 9472 h 334424"/>
                  <a:gd name="connsiteX4" fmla="*/ 173220 w 284499"/>
                  <a:gd name="connsiteY4" fmla="*/ 2383 h 334424"/>
                  <a:gd name="connsiteX5" fmla="*/ 193252 w 284499"/>
                  <a:gd name="connsiteY5" fmla="*/ 0 h 334424"/>
                  <a:gd name="connsiteX6" fmla="*/ 235836 w 284499"/>
                  <a:gd name="connsiteY6" fmla="*/ 21322 h 334424"/>
                  <a:gd name="connsiteX7" fmla="*/ 270925 w 284499"/>
                  <a:gd name="connsiteY7" fmla="*/ 74247 h 334424"/>
                  <a:gd name="connsiteX8" fmla="*/ 282118 w 284499"/>
                  <a:gd name="connsiteY8" fmla="*/ 130582 h 334424"/>
                  <a:gd name="connsiteX9" fmla="*/ 284499 w 284499"/>
                  <a:gd name="connsiteY9" fmla="*/ 148261 h 334424"/>
                  <a:gd name="connsiteX10" fmla="*/ 256035 w 284499"/>
                  <a:gd name="connsiteY10" fmla="*/ 196867 h 334424"/>
                  <a:gd name="connsiteX11" fmla="*/ 189582 w 284499"/>
                  <a:gd name="connsiteY11" fmla="*/ 266822 h 334424"/>
                  <a:gd name="connsiteX12" fmla="*/ 154003 w 284499"/>
                  <a:gd name="connsiteY12" fmla="*/ 334424 h 334424"/>
                  <a:gd name="connsiteX13" fmla="*/ 0 w 284499"/>
                  <a:gd name="connsiteY13" fmla="*/ 151818 h 334424"/>
                  <a:gd name="connsiteX0" fmla="*/ 0 w 284499"/>
                  <a:gd name="connsiteY0" fmla="*/ 154198 h 336804"/>
                  <a:gd name="connsiteX1" fmla="*/ 14176 w 284499"/>
                  <a:gd name="connsiteY1" fmla="*/ 105564 h 336804"/>
                  <a:gd name="connsiteX2" fmla="*/ 59280 w 284499"/>
                  <a:gd name="connsiteY2" fmla="*/ 48580 h 336804"/>
                  <a:gd name="connsiteX3" fmla="*/ 112650 w 284499"/>
                  <a:gd name="connsiteY3" fmla="*/ 11852 h 336804"/>
                  <a:gd name="connsiteX4" fmla="*/ 177982 w 284499"/>
                  <a:gd name="connsiteY4" fmla="*/ 0 h 336804"/>
                  <a:gd name="connsiteX5" fmla="*/ 193252 w 284499"/>
                  <a:gd name="connsiteY5" fmla="*/ 2380 h 336804"/>
                  <a:gd name="connsiteX6" fmla="*/ 235836 w 284499"/>
                  <a:gd name="connsiteY6" fmla="*/ 23702 h 336804"/>
                  <a:gd name="connsiteX7" fmla="*/ 270925 w 284499"/>
                  <a:gd name="connsiteY7" fmla="*/ 76627 h 336804"/>
                  <a:gd name="connsiteX8" fmla="*/ 282118 w 284499"/>
                  <a:gd name="connsiteY8" fmla="*/ 132962 h 336804"/>
                  <a:gd name="connsiteX9" fmla="*/ 284499 w 284499"/>
                  <a:gd name="connsiteY9" fmla="*/ 150641 h 336804"/>
                  <a:gd name="connsiteX10" fmla="*/ 256035 w 284499"/>
                  <a:gd name="connsiteY10" fmla="*/ 199247 h 336804"/>
                  <a:gd name="connsiteX11" fmla="*/ 189582 w 284499"/>
                  <a:gd name="connsiteY11" fmla="*/ 269202 h 336804"/>
                  <a:gd name="connsiteX12" fmla="*/ 154003 w 284499"/>
                  <a:gd name="connsiteY12" fmla="*/ 336804 h 336804"/>
                  <a:gd name="connsiteX13" fmla="*/ 0 w 284499"/>
                  <a:gd name="connsiteY13" fmla="*/ 154198 h 336804"/>
                  <a:gd name="connsiteX0" fmla="*/ 0 w 303549"/>
                  <a:gd name="connsiteY0" fmla="*/ 151817 h 336804"/>
                  <a:gd name="connsiteX1" fmla="*/ 33226 w 303549"/>
                  <a:gd name="connsiteY1" fmla="*/ 105564 h 336804"/>
                  <a:gd name="connsiteX2" fmla="*/ 78330 w 303549"/>
                  <a:gd name="connsiteY2" fmla="*/ 48580 h 336804"/>
                  <a:gd name="connsiteX3" fmla="*/ 131700 w 303549"/>
                  <a:gd name="connsiteY3" fmla="*/ 11852 h 336804"/>
                  <a:gd name="connsiteX4" fmla="*/ 197032 w 303549"/>
                  <a:gd name="connsiteY4" fmla="*/ 0 h 336804"/>
                  <a:gd name="connsiteX5" fmla="*/ 212302 w 303549"/>
                  <a:gd name="connsiteY5" fmla="*/ 2380 h 336804"/>
                  <a:gd name="connsiteX6" fmla="*/ 254886 w 303549"/>
                  <a:gd name="connsiteY6" fmla="*/ 23702 h 336804"/>
                  <a:gd name="connsiteX7" fmla="*/ 289975 w 303549"/>
                  <a:gd name="connsiteY7" fmla="*/ 76627 h 336804"/>
                  <a:gd name="connsiteX8" fmla="*/ 301168 w 303549"/>
                  <a:gd name="connsiteY8" fmla="*/ 132962 h 336804"/>
                  <a:gd name="connsiteX9" fmla="*/ 303549 w 303549"/>
                  <a:gd name="connsiteY9" fmla="*/ 150641 h 336804"/>
                  <a:gd name="connsiteX10" fmla="*/ 275085 w 303549"/>
                  <a:gd name="connsiteY10" fmla="*/ 199247 h 336804"/>
                  <a:gd name="connsiteX11" fmla="*/ 208632 w 303549"/>
                  <a:gd name="connsiteY11" fmla="*/ 269202 h 336804"/>
                  <a:gd name="connsiteX12" fmla="*/ 173053 w 303549"/>
                  <a:gd name="connsiteY12" fmla="*/ 336804 h 336804"/>
                  <a:gd name="connsiteX13" fmla="*/ 0 w 303549"/>
                  <a:gd name="connsiteY13" fmla="*/ 151817 h 336804"/>
                  <a:gd name="connsiteX0" fmla="*/ 0 w 303549"/>
                  <a:gd name="connsiteY0" fmla="*/ 151817 h 336804"/>
                  <a:gd name="connsiteX1" fmla="*/ 30844 w 303549"/>
                  <a:gd name="connsiteY1" fmla="*/ 98420 h 336804"/>
                  <a:gd name="connsiteX2" fmla="*/ 78330 w 303549"/>
                  <a:gd name="connsiteY2" fmla="*/ 48580 h 336804"/>
                  <a:gd name="connsiteX3" fmla="*/ 131700 w 303549"/>
                  <a:gd name="connsiteY3" fmla="*/ 11852 h 336804"/>
                  <a:gd name="connsiteX4" fmla="*/ 197032 w 303549"/>
                  <a:gd name="connsiteY4" fmla="*/ 0 h 336804"/>
                  <a:gd name="connsiteX5" fmla="*/ 212302 w 303549"/>
                  <a:gd name="connsiteY5" fmla="*/ 2380 h 336804"/>
                  <a:gd name="connsiteX6" fmla="*/ 254886 w 303549"/>
                  <a:gd name="connsiteY6" fmla="*/ 23702 h 336804"/>
                  <a:gd name="connsiteX7" fmla="*/ 289975 w 303549"/>
                  <a:gd name="connsiteY7" fmla="*/ 76627 h 336804"/>
                  <a:gd name="connsiteX8" fmla="*/ 301168 w 303549"/>
                  <a:gd name="connsiteY8" fmla="*/ 132962 h 336804"/>
                  <a:gd name="connsiteX9" fmla="*/ 303549 w 303549"/>
                  <a:gd name="connsiteY9" fmla="*/ 150641 h 336804"/>
                  <a:gd name="connsiteX10" fmla="*/ 275085 w 303549"/>
                  <a:gd name="connsiteY10" fmla="*/ 199247 h 336804"/>
                  <a:gd name="connsiteX11" fmla="*/ 208632 w 303549"/>
                  <a:gd name="connsiteY11" fmla="*/ 269202 h 336804"/>
                  <a:gd name="connsiteX12" fmla="*/ 173053 w 303549"/>
                  <a:gd name="connsiteY12" fmla="*/ 336804 h 336804"/>
                  <a:gd name="connsiteX13" fmla="*/ 0 w 303549"/>
                  <a:gd name="connsiteY13" fmla="*/ 151817 h 336804"/>
                  <a:gd name="connsiteX0" fmla="*/ 0 w 303549"/>
                  <a:gd name="connsiteY0" fmla="*/ 151817 h 336804"/>
                  <a:gd name="connsiteX1" fmla="*/ 30844 w 303549"/>
                  <a:gd name="connsiteY1" fmla="*/ 98420 h 336804"/>
                  <a:gd name="connsiteX2" fmla="*/ 78330 w 303549"/>
                  <a:gd name="connsiteY2" fmla="*/ 39055 h 336804"/>
                  <a:gd name="connsiteX3" fmla="*/ 131700 w 303549"/>
                  <a:gd name="connsiteY3" fmla="*/ 11852 h 336804"/>
                  <a:gd name="connsiteX4" fmla="*/ 197032 w 303549"/>
                  <a:gd name="connsiteY4" fmla="*/ 0 h 336804"/>
                  <a:gd name="connsiteX5" fmla="*/ 212302 w 303549"/>
                  <a:gd name="connsiteY5" fmla="*/ 2380 h 336804"/>
                  <a:gd name="connsiteX6" fmla="*/ 254886 w 303549"/>
                  <a:gd name="connsiteY6" fmla="*/ 23702 h 336804"/>
                  <a:gd name="connsiteX7" fmla="*/ 289975 w 303549"/>
                  <a:gd name="connsiteY7" fmla="*/ 76627 h 336804"/>
                  <a:gd name="connsiteX8" fmla="*/ 301168 w 303549"/>
                  <a:gd name="connsiteY8" fmla="*/ 132962 h 336804"/>
                  <a:gd name="connsiteX9" fmla="*/ 303549 w 303549"/>
                  <a:gd name="connsiteY9" fmla="*/ 150641 h 336804"/>
                  <a:gd name="connsiteX10" fmla="*/ 275085 w 303549"/>
                  <a:gd name="connsiteY10" fmla="*/ 199247 h 336804"/>
                  <a:gd name="connsiteX11" fmla="*/ 208632 w 303549"/>
                  <a:gd name="connsiteY11" fmla="*/ 269202 h 336804"/>
                  <a:gd name="connsiteX12" fmla="*/ 173053 w 303549"/>
                  <a:gd name="connsiteY12" fmla="*/ 336804 h 336804"/>
                  <a:gd name="connsiteX13" fmla="*/ 0 w 303549"/>
                  <a:gd name="connsiteY13" fmla="*/ 151817 h 336804"/>
                  <a:gd name="connsiteX0" fmla="*/ 0 w 303549"/>
                  <a:gd name="connsiteY0" fmla="*/ 151817 h 336804"/>
                  <a:gd name="connsiteX1" fmla="*/ 30844 w 303549"/>
                  <a:gd name="connsiteY1" fmla="*/ 98420 h 336804"/>
                  <a:gd name="connsiteX2" fmla="*/ 78330 w 303549"/>
                  <a:gd name="connsiteY2" fmla="*/ 39055 h 336804"/>
                  <a:gd name="connsiteX3" fmla="*/ 141225 w 303549"/>
                  <a:gd name="connsiteY3" fmla="*/ 11852 h 336804"/>
                  <a:gd name="connsiteX4" fmla="*/ 197032 w 303549"/>
                  <a:gd name="connsiteY4" fmla="*/ 0 h 336804"/>
                  <a:gd name="connsiteX5" fmla="*/ 212302 w 303549"/>
                  <a:gd name="connsiteY5" fmla="*/ 2380 h 336804"/>
                  <a:gd name="connsiteX6" fmla="*/ 254886 w 303549"/>
                  <a:gd name="connsiteY6" fmla="*/ 23702 h 336804"/>
                  <a:gd name="connsiteX7" fmla="*/ 289975 w 303549"/>
                  <a:gd name="connsiteY7" fmla="*/ 76627 h 336804"/>
                  <a:gd name="connsiteX8" fmla="*/ 301168 w 303549"/>
                  <a:gd name="connsiteY8" fmla="*/ 132962 h 336804"/>
                  <a:gd name="connsiteX9" fmla="*/ 303549 w 303549"/>
                  <a:gd name="connsiteY9" fmla="*/ 150641 h 336804"/>
                  <a:gd name="connsiteX10" fmla="*/ 275085 w 303549"/>
                  <a:gd name="connsiteY10" fmla="*/ 199247 h 336804"/>
                  <a:gd name="connsiteX11" fmla="*/ 208632 w 303549"/>
                  <a:gd name="connsiteY11" fmla="*/ 269202 h 336804"/>
                  <a:gd name="connsiteX12" fmla="*/ 173053 w 303549"/>
                  <a:gd name="connsiteY12" fmla="*/ 336804 h 336804"/>
                  <a:gd name="connsiteX13" fmla="*/ 0 w 303549"/>
                  <a:gd name="connsiteY13" fmla="*/ 151817 h 336804"/>
                  <a:gd name="connsiteX0" fmla="*/ 0 w 303549"/>
                  <a:gd name="connsiteY0" fmla="*/ 151817 h 336804"/>
                  <a:gd name="connsiteX1" fmla="*/ 30844 w 303549"/>
                  <a:gd name="connsiteY1" fmla="*/ 98420 h 336804"/>
                  <a:gd name="connsiteX2" fmla="*/ 85474 w 303549"/>
                  <a:gd name="connsiteY2" fmla="*/ 41437 h 336804"/>
                  <a:gd name="connsiteX3" fmla="*/ 141225 w 303549"/>
                  <a:gd name="connsiteY3" fmla="*/ 11852 h 336804"/>
                  <a:gd name="connsiteX4" fmla="*/ 197032 w 303549"/>
                  <a:gd name="connsiteY4" fmla="*/ 0 h 336804"/>
                  <a:gd name="connsiteX5" fmla="*/ 212302 w 303549"/>
                  <a:gd name="connsiteY5" fmla="*/ 2380 h 336804"/>
                  <a:gd name="connsiteX6" fmla="*/ 254886 w 303549"/>
                  <a:gd name="connsiteY6" fmla="*/ 23702 h 336804"/>
                  <a:gd name="connsiteX7" fmla="*/ 289975 w 303549"/>
                  <a:gd name="connsiteY7" fmla="*/ 76627 h 336804"/>
                  <a:gd name="connsiteX8" fmla="*/ 301168 w 303549"/>
                  <a:gd name="connsiteY8" fmla="*/ 132962 h 336804"/>
                  <a:gd name="connsiteX9" fmla="*/ 303549 w 303549"/>
                  <a:gd name="connsiteY9" fmla="*/ 150641 h 336804"/>
                  <a:gd name="connsiteX10" fmla="*/ 275085 w 303549"/>
                  <a:gd name="connsiteY10" fmla="*/ 199247 h 336804"/>
                  <a:gd name="connsiteX11" fmla="*/ 208632 w 303549"/>
                  <a:gd name="connsiteY11" fmla="*/ 269202 h 336804"/>
                  <a:gd name="connsiteX12" fmla="*/ 173053 w 303549"/>
                  <a:gd name="connsiteY12" fmla="*/ 336804 h 336804"/>
                  <a:gd name="connsiteX13" fmla="*/ 0 w 303549"/>
                  <a:gd name="connsiteY13" fmla="*/ 151817 h 336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03549" h="336804">
                    <a:moveTo>
                      <a:pt x="0" y="151817"/>
                    </a:moveTo>
                    <a:lnTo>
                      <a:pt x="30844" y="98420"/>
                    </a:lnTo>
                    <a:lnTo>
                      <a:pt x="85474" y="41437"/>
                    </a:lnTo>
                    <a:lnTo>
                      <a:pt x="141225" y="11852"/>
                    </a:lnTo>
                    <a:lnTo>
                      <a:pt x="197032" y="0"/>
                    </a:lnTo>
                    <a:lnTo>
                      <a:pt x="212302" y="2380"/>
                    </a:lnTo>
                    <a:lnTo>
                      <a:pt x="254886" y="23702"/>
                    </a:lnTo>
                    <a:cubicBezTo>
                      <a:pt x="263407" y="43725"/>
                      <a:pt x="281454" y="56604"/>
                      <a:pt x="289975" y="76627"/>
                    </a:cubicBezTo>
                    <a:lnTo>
                      <a:pt x="301168" y="132962"/>
                    </a:lnTo>
                    <a:lnTo>
                      <a:pt x="303549" y="150641"/>
                    </a:lnTo>
                    <a:lnTo>
                      <a:pt x="275085" y="199247"/>
                    </a:lnTo>
                    <a:cubicBezTo>
                      <a:pt x="260853" y="220595"/>
                      <a:pt x="224050" y="245482"/>
                      <a:pt x="208632" y="269202"/>
                    </a:cubicBezTo>
                    <a:lnTo>
                      <a:pt x="173053" y="336804"/>
                    </a:lnTo>
                    <a:lnTo>
                      <a:pt x="0" y="151817"/>
                    </a:lnTo>
                    <a:close/>
                  </a:path>
                </a:pathLst>
              </a:custGeom>
              <a:gradFill flip="none" rotWithShape="1">
                <a:gsLst>
                  <a:gs pos="27000">
                    <a:schemeClr val="bg1">
                      <a:lumMod val="65000"/>
                    </a:schemeClr>
                  </a:gs>
                  <a:gs pos="68000">
                    <a:schemeClr val="tx1">
                      <a:lumMod val="65000"/>
                      <a:lumOff val="35000"/>
                    </a:schemeClr>
                  </a:gs>
                </a:gsLst>
                <a:lin ang="27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Freeform 109"/>
              <p:cNvSpPr/>
              <p:nvPr/>
            </p:nvSpPr>
            <p:spPr>
              <a:xfrm>
                <a:off x="5390148" y="3379537"/>
                <a:ext cx="355872" cy="332749"/>
              </a:xfrm>
              <a:custGeom>
                <a:avLst/>
                <a:gdLst>
                  <a:gd name="connsiteX0" fmla="*/ 160421 w 342232"/>
                  <a:gd name="connsiteY0" fmla="*/ 0 h 320842"/>
                  <a:gd name="connsiteX1" fmla="*/ 235284 w 342232"/>
                  <a:gd name="connsiteY1" fmla="*/ 69516 h 320842"/>
                  <a:gd name="connsiteX2" fmla="*/ 331537 w 342232"/>
                  <a:gd name="connsiteY2" fmla="*/ 112295 h 320842"/>
                  <a:gd name="connsiteX3" fmla="*/ 342232 w 342232"/>
                  <a:gd name="connsiteY3" fmla="*/ 160421 h 320842"/>
                  <a:gd name="connsiteX4" fmla="*/ 342232 w 342232"/>
                  <a:gd name="connsiteY4" fmla="*/ 235284 h 320842"/>
                  <a:gd name="connsiteX5" fmla="*/ 278063 w 342232"/>
                  <a:gd name="connsiteY5" fmla="*/ 299452 h 320842"/>
                  <a:gd name="connsiteX6" fmla="*/ 224590 w 342232"/>
                  <a:gd name="connsiteY6" fmla="*/ 320842 h 320842"/>
                  <a:gd name="connsiteX7" fmla="*/ 144379 w 342232"/>
                  <a:gd name="connsiteY7" fmla="*/ 315495 h 320842"/>
                  <a:gd name="connsiteX8" fmla="*/ 74863 w 342232"/>
                  <a:gd name="connsiteY8" fmla="*/ 288758 h 320842"/>
                  <a:gd name="connsiteX9" fmla="*/ 0 w 342232"/>
                  <a:gd name="connsiteY9" fmla="*/ 251326 h 320842"/>
                  <a:gd name="connsiteX10" fmla="*/ 160421 w 342232"/>
                  <a:gd name="connsiteY10" fmla="*/ 0 h 320842"/>
                  <a:gd name="connsiteX0" fmla="*/ 171115 w 352926"/>
                  <a:gd name="connsiteY0" fmla="*/ 0 h 320842"/>
                  <a:gd name="connsiteX1" fmla="*/ 245978 w 352926"/>
                  <a:gd name="connsiteY1" fmla="*/ 69516 h 320842"/>
                  <a:gd name="connsiteX2" fmla="*/ 342231 w 352926"/>
                  <a:gd name="connsiteY2" fmla="*/ 112295 h 320842"/>
                  <a:gd name="connsiteX3" fmla="*/ 352926 w 352926"/>
                  <a:gd name="connsiteY3" fmla="*/ 160421 h 320842"/>
                  <a:gd name="connsiteX4" fmla="*/ 352926 w 352926"/>
                  <a:gd name="connsiteY4" fmla="*/ 235284 h 320842"/>
                  <a:gd name="connsiteX5" fmla="*/ 288757 w 352926"/>
                  <a:gd name="connsiteY5" fmla="*/ 299452 h 320842"/>
                  <a:gd name="connsiteX6" fmla="*/ 235284 w 352926"/>
                  <a:gd name="connsiteY6" fmla="*/ 320842 h 320842"/>
                  <a:gd name="connsiteX7" fmla="*/ 155073 w 352926"/>
                  <a:gd name="connsiteY7" fmla="*/ 315495 h 320842"/>
                  <a:gd name="connsiteX8" fmla="*/ 85557 w 352926"/>
                  <a:gd name="connsiteY8" fmla="*/ 288758 h 320842"/>
                  <a:gd name="connsiteX9" fmla="*/ 0 w 352926"/>
                  <a:gd name="connsiteY9" fmla="*/ 235284 h 320842"/>
                  <a:gd name="connsiteX10" fmla="*/ 171115 w 352926"/>
                  <a:gd name="connsiteY10" fmla="*/ 0 h 320842"/>
                  <a:gd name="connsiteX0" fmla="*/ 171115 w 352926"/>
                  <a:gd name="connsiteY0" fmla="*/ 0 h 320842"/>
                  <a:gd name="connsiteX1" fmla="*/ 245978 w 352926"/>
                  <a:gd name="connsiteY1" fmla="*/ 69516 h 320842"/>
                  <a:gd name="connsiteX2" fmla="*/ 320841 w 352926"/>
                  <a:gd name="connsiteY2" fmla="*/ 101600 h 320842"/>
                  <a:gd name="connsiteX3" fmla="*/ 352926 w 352926"/>
                  <a:gd name="connsiteY3" fmla="*/ 160421 h 320842"/>
                  <a:gd name="connsiteX4" fmla="*/ 352926 w 352926"/>
                  <a:gd name="connsiteY4" fmla="*/ 235284 h 320842"/>
                  <a:gd name="connsiteX5" fmla="*/ 288757 w 352926"/>
                  <a:gd name="connsiteY5" fmla="*/ 299452 h 320842"/>
                  <a:gd name="connsiteX6" fmla="*/ 235284 w 352926"/>
                  <a:gd name="connsiteY6" fmla="*/ 320842 h 320842"/>
                  <a:gd name="connsiteX7" fmla="*/ 155073 w 352926"/>
                  <a:gd name="connsiteY7" fmla="*/ 315495 h 320842"/>
                  <a:gd name="connsiteX8" fmla="*/ 85557 w 352926"/>
                  <a:gd name="connsiteY8" fmla="*/ 288758 h 320842"/>
                  <a:gd name="connsiteX9" fmla="*/ 0 w 352926"/>
                  <a:gd name="connsiteY9" fmla="*/ 235284 h 320842"/>
                  <a:gd name="connsiteX10" fmla="*/ 171115 w 352926"/>
                  <a:gd name="connsiteY10" fmla="*/ 0 h 320842"/>
                  <a:gd name="connsiteX0" fmla="*/ 171115 w 352926"/>
                  <a:gd name="connsiteY0" fmla="*/ 0 h 320842"/>
                  <a:gd name="connsiteX1" fmla="*/ 245978 w 352926"/>
                  <a:gd name="connsiteY1" fmla="*/ 69516 h 320842"/>
                  <a:gd name="connsiteX2" fmla="*/ 337510 w 352926"/>
                  <a:gd name="connsiteY2" fmla="*/ 115888 h 320842"/>
                  <a:gd name="connsiteX3" fmla="*/ 352926 w 352926"/>
                  <a:gd name="connsiteY3" fmla="*/ 160421 h 320842"/>
                  <a:gd name="connsiteX4" fmla="*/ 352926 w 352926"/>
                  <a:gd name="connsiteY4" fmla="*/ 235284 h 320842"/>
                  <a:gd name="connsiteX5" fmla="*/ 288757 w 352926"/>
                  <a:gd name="connsiteY5" fmla="*/ 299452 h 320842"/>
                  <a:gd name="connsiteX6" fmla="*/ 235284 w 352926"/>
                  <a:gd name="connsiteY6" fmla="*/ 320842 h 320842"/>
                  <a:gd name="connsiteX7" fmla="*/ 155073 w 352926"/>
                  <a:gd name="connsiteY7" fmla="*/ 315495 h 320842"/>
                  <a:gd name="connsiteX8" fmla="*/ 85557 w 352926"/>
                  <a:gd name="connsiteY8" fmla="*/ 288758 h 320842"/>
                  <a:gd name="connsiteX9" fmla="*/ 0 w 352926"/>
                  <a:gd name="connsiteY9" fmla="*/ 235284 h 320842"/>
                  <a:gd name="connsiteX10" fmla="*/ 171115 w 352926"/>
                  <a:gd name="connsiteY10" fmla="*/ 0 h 320842"/>
                  <a:gd name="connsiteX0" fmla="*/ 171115 w 352926"/>
                  <a:gd name="connsiteY0" fmla="*/ 0 h 320842"/>
                  <a:gd name="connsiteX1" fmla="*/ 245978 w 352926"/>
                  <a:gd name="connsiteY1" fmla="*/ 69516 h 320842"/>
                  <a:gd name="connsiteX2" fmla="*/ 337510 w 352926"/>
                  <a:gd name="connsiteY2" fmla="*/ 115888 h 320842"/>
                  <a:gd name="connsiteX3" fmla="*/ 352926 w 352926"/>
                  <a:gd name="connsiteY3" fmla="*/ 134227 h 320842"/>
                  <a:gd name="connsiteX4" fmla="*/ 352926 w 352926"/>
                  <a:gd name="connsiteY4" fmla="*/ 235284 h 320842"/>
                  <a:gd name="connsiteX5" fmla="*/ 288757 w 352926"/>
                  <a:gd name="connsiteY5" fmla="*/ 299452 h 320842"/>
                  <a:gd name="connsiteX6" fmla="*/ 235284 w 352926"/>
                  <a:gd name="connsiteY6" fmla="*/ 320842 h 320842"/>
                  <a:gd name="connsiteX7" fmla="*/ 155073 w 352926"/>
                  <a:gd name="connsiteY7" fmla="*/ 315495 h 320842"/>
                  <a:gd name="connsiteX8" fmla="*/ 85557 w 352926"/>
                  <a:gd name="connsiteY8" fmla="*/ 288758 h 320842"/>
                  <a:gd name="connsiteX9" fmla="*/ 0 w 352926"/>
                  <a:gd name="connsiteY9" fmla="*/ 235284 h 320842"/>
                  <a:gd name="connsiteX10" fmla="*/ 171115 w 352926"/>
                  <a:gd name="connsiteY10" fmla="*/ 0 h 320842"/>
                  <a:gd name="connsiteX0" fmla="*/ 171115 w 355872"/>
                  <a:gd name="connsiteY0" fmla="*/ 0 h 320842"/>
                  <a:gd name="connsiteX1" fmla="*/ 245978 w 355872"/>
                  <a:gd name="connsiteY1" fmla="*/ 69516 h 320842"/>
                  <a:gd name="connsiteX2" fmla="*/ 337510 w 355872"/>
                  <a:gd name="connsiteY2" fmla="*/ 115888 h 320842"/>
                  <a:gd name="connsiteX3" fmla="*/ 352926 w 355872"/>
                  <a:gd name="connsiteY3" fmla="*/ 134227 h 320842"/>
                  <a:gd name="connsiteX4" fmla="*/ 355808 w 355872"/>
                  <a:gd name="connsiteY4" fmla="*/ 187576 h 320842"/>
                  <a:gd name="connsiteX5" fmla="*/ 352926 w 355872"/>
                  <a:gd name="connsiteY5" fmla="*/ 235284 h 320842"/>
                  <a:gd name="connsiteX6" fmla="*/ 288757 w 355872"/>
                  <a:gd name="connsiteY6" fmla="*/ 299452 h 320842"/>
                  <a:gd name="connsiteX7" fmla="*/ 235284 w 355872"/>
                  <a:gd name="connsiteY7" fmla="*/ 320842 h 320842"/>
                  <a:gd name="connsiteX8" fmla="*/ 155073 w 355872"/>
                  <a:gd name="connsiteY8" fmla="*/ 315495 h 320842"/>
                  <a:gd name="connsiteX9" fmla="*/ 85557 w 355872"/>
                  <a:gd name="connsiteY9" fmla="*/ 288758 h 320842"/>
                  <a:gd name="connsiteX10" fmla="*/ 0 w 355872"/>
                  <a:gd name="connsiteY10" fmla="*/ 235284 h 320842"/>
                  <a:gd name="connsiteX11" fmla="*/ 171115 w 355872"/>
                  <a:gd name="connsiteY11" fmla="*/ 0 h 320842"/>
                  <a:gd name="connsiteX0" fmla="*/ 171115 w 355872"/>
                  <a:gd name="connsiteY0" fmla="*/ 0 h 320842"/>
                  <a:gd name="connsiteX1" fmla="*/ 245978 w 355872"/>
                  <a:gd name="connsiteY1" fmla="*/ 69516 h 320842"/>
                  <a:gd name="connsiteX2" fmla="*/ 337510 w 355872"/>
                  <a:gd name="connsiteY2" fmla="*/ 115888 h 320842"/>
                  <a:gd name="connsiteX3" fmla="*/ 352926 w 355872"/>
                  <a:gd name="connsiteY3" fmla="*/ 134227 h 320842"/>
                  <a:gd name="connsiteX4" fmla="*/ 355808 w 355872"/>
                  <a:gd name="connsiteY4" fmla="*/ 187576 h 320842"/>
                  <a:gd name="connsiteX5" fmla="*/ 341020 w 355872"/>
                  <a:gd name="connsiteY5" fmla="*/ 254334 h 320842"/>
                  <a:gd name="connsiteX6" fmla="*/ 288757 w 355872"/>
                  <a:gd name="connsiteY6" fmla="*/ 299452 h 320842"/>
                  <a:gd name="connsiteX7" fmla="*/ 235284 w 355872"/>
                  <a:gd name="connsiteY7" fmla="*/ 320842 h 320842"/>
                  <a:gd name="connsiteX8" fmla="*/ 155073 w 355872"/>
                  <a:gd name="connsiteY8" fmla="*/ 315495 h 320842"/>
                  <a:gd name="connsiteX9" fmla="*/ 85557 w 355872"/>
                  <a:gd name="connsiteY9" fmla="*/ 288758 h 320842"/>
                  <a:gd name="connsiteX10" fmla="*/ 0 w 355872"/>
                  <a:gd name="connsiteY10" fmla="*/ 235284 h 320842"/>
                  <a:gd name="connsiteX11" fmla="*/ 171115 w 355872"/>
                  <a:gd name="connsiteY11" fmla="*/ 0 h 320842"/>
                  <a:gd name="connsiteX0" fmla="*/ 171115 w 355872"/>
                  <a:gd name="connsiteY0" fmla="*/ 0 h 325646"/>
                  <a:gd name="connsiteX1" fmla="*/ 245978 w 355872"/>
                  <a:gd name="connsiteY1" fmla="*/ 69516 h 325646"/>
                  <a:gd name="connsiteX2" fmla="*/ 337510 w 355872"/>
                  <a:gd name="connsiteY2" fmla="*/ 115888 h 325646"/>
                  <a:gd name="connsiteX3" fmla="*/ 352926 w 355872"/>
                  <a:gd name="connsiteY3" fmla="*/ 134227 h 325646"/>
                  <a:gd name="connsiteX4" fmla="*/ 355808 w 355872"/>
                  <a:gd name="connsiteY4" fmla="*/ 187576 h 325646"/>
                  <a:gd name="connsiteX5" fmla="*/ 341020 w 355872"/>
                  <a:gd name="connsiteY5" fmla="*/ 254334 h 325646"/>
                  <a:gd name="connsiteX6" fmla="*/ 267326 w 355872"/>
                  <a:gd name="connsiteY6" fmla="*/ 325646 h 325646"/>
                  <a:gd name="connsiteX7" fmla="*/ 235284 w 355872"/>
                  <a:gd name="connsiteY7" fmla="*/ 320842 h 325646"/>
                  <a:gd name="connsiteX8" fmla="*/ 155073 w 355872"/>
                  <a:gd name="connsiteY8" fmla="*/ 315495 h 325646"/>
                  <a:gd name="connsiteX9" fmla="*/ 85557 w 355872"/>
                  <a:gd name="connsiteY9" fmla="*/ 288758 h 325646"/>
                  <a:gd name="connsiteX10" fmla="*/ 0 w 355872"/>
                  <a:gd name="connsiteY10" fmla="*/ 235284 h 325646"/>
                  <a:gd name="connsiteX11" fmla="*/ 171115 w 355872"/>
                  <a:gd name="connsiteY11" fmla="*/ 0 h 325646"/>
                  <a:gd name="connsiteX0" fmla="*/ 171115 w 355872"/>
                  <a:gd name="connsiteY0" fmla="*/ 0 h 332749"/>
                  <a:gd name="connsiteX1" fmla="*/ 245978 w 355872"/>
                  <a:gd name="connsiteY1" fmla="*/ 69516 h 332749"/>
                  <a:gd name="connsiteX2" fmla="*/ 337510 w 355872"/>
                  <a:gd name="connsiteY2" fmla="*/ 115888 h 332749"/>
                  <a:gd name="connsiteX3" fmla="*/ 352926 w 355872"/>
                  <a:gd name="connsiteY3" fmla="*/ 134227 h 332749"/>
                  <a:gd name="connsiteX4" fmla="*/ 355808 w 355872"/>
                  <a:gd name="connsiteY4" fmla="*/ 187576 h 332749"/>
                  <a:gd name="connsiteX5" fmla="*/ 341020 w 355872"/>
                  <a:gd name="connsiteY5" fmla="*/ 254334 h 332749"/>
                  <a:gd name="connsiteX6" fmla="*/ 267326 w 355872"/>
                  <a:gd name="connsiteY6" fmla="*/ 325646 h 332749"/>
                  <a:gd name="connsiteX7" fmla="*/ 256715 w 355872"/>
                  <a:gd name="connsiteY7" fmla="*/ 332749 h 332749"/>
                  <a:gd name="connsiteX8" fmla="*/ 155073 w 355872"/>
                  <a:gd name="connsiteY8" fmla="*/ 315495 h 332749"/>
                  <a:gd name="connsiteX9" fmla="*/ 85557 w 355872"/>
                  <a:gd name="connsiteY9" fmla="*/ 288758 h 332749"/>
                  <a:gd name="connsiteX10" fmla="*/ 0 w 355872"/>
                  <a:gd name="connsiteY10" fmla="*/ 235284 h 332749"/>
                  <a:gd name="connsiteX11" fmla="*/ 171115 w 355872"/>
                  <a:gd name="connsiteY11" fmla="*/ 0 h 332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55872" h="332749">
                    <a:moveTo>
                      <a:pt x="171115" y="0"/>
                    </a:moveTo>
                    <a:lnTo>
                      <a:pt x="245978" y="69516"/>
                    </a:lnTo>
                    <a:lnTo>
                      <a:pt x="337510" y="115888"/>
                    </a:lnTo>
                    <a:lnTo>
                      <a:pt x="352926" y="134227"/>
                    </a:lnTo>
                    <a:cubicBezTo>
                      <a:pt x="352299" y="152804"/>
                      <a:pt x="356435" y="168999"/>
                      <a:pt x="355808" y="187576"/>
                    </a:cubicBezTo>
                    <a:lnTo>
                      <a:pt x="341020" y="254334"/>
                    </a:lnTo>
                    <a:lnTo>
                      <a:pt x="267326" y="325646"/>
                    </a:lnTo>
                    <a:lnTo>
                      <a:pt x="256715" y="332749"/>
                    </a:lnTo>
                    <a:lnTo>
                      <a:pt x="155073" y="315495"/>
                    </a:lnTo>
                    <a:lnTo>
                      <a:pt x="85557" y="288758"/>
                    </a:lnTo>
                    <a:lnTo>
                      <a:pt x="0" y="235284"/>
                    </a:lnTo>
                    <a:lnTo>
                      <a:pt x="171115" y="0"/>
                    </a:lnTo>
                    <a:close/>
                  </a:path>
                </a:pathLst>
              </a:custGeom>
              <a:gradFill flip="none" rotWithShape="1">
                <a:gsLst>
                  <a:gs pos="27000">
                    <a:schemeClr val="bg1">
                      <a:lumMod val="65000"/>
                    </a:schemeClr>
                  </a:gs>
                  <a:gs pos="68000">
                    <a:schemeClr val="tx1">
                      <a:lumMod val="65000"/>
                      <a:lumOff val="35000"/>
                    </a:schemeClr>
                  </a:gs>
                </a:gsLst>
                <a:lin ang="81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Freeform 110"/>
              <p:cNvSpPr/>
              <p:nvPr/>
            </p:nvSpPr>
            <p:spPr>
              <a:xfrm>
                <a:off x="5160211" y="3112168"/>
                <a:ext cx="433136" cy="536506"/>
              </a:xfrm>
              <a:custGeom>
                <a:avLst/>
                <a:gdLst>
                  <a:gd name="connsiteX0" fmla="*/ 0 w 433136"/>
                  <a:gd name="connsiteY0" fmla="*/ 465221 h 529390"/>
                  <a:gd name="connsiteX1" fmla="*/ 160421 w 433136"/>
                  <a:gd name="connsiteY1" fmla="*/ 529390 h 529390"/>
                  <a:gd name="connsiteX2" fmla="*/ 213894 w 433136"/>
                  <a:gd name="connsiteY2" fmla="*/ 529390 h 529390"/>
                  <a:gd name="connsiteX3" fmla="*/ 427789 w 433136"/>
                  <a:gd name="connsiteY3" fmla="*/ 240632 h 529390"/>
                  <a:gd name="connsiteX4" fmla="*/ 433136 w 433136"/>
                  <a:gd name="connsiteY4" fmla="*/ 181811 h 529390"/>
                  <a:gd name="connsiteX5" fmla="*/ 117642 w 433136"/>
                  <a:gd name="connsiteY5" fmla="*/ 0 h 529390"/>
                  <a:gd name="connsiteX6" fmla="*/ 122989 w 433136"/>
                  <a:gd name="connsiteY6" fmla="*/ 256674 h 529390"/>
                  <a:gd name="connsiteX7" fmla="*/ 48126 w 433136"/>
                  <a:gd name="connsiteY7" fmla="*/ 427790 h 529390"/>
                  <a:gd name="connsiteX8" fmla="*/ 0 w 433136"/>
                  <a:gd name="connsiteY8" fmla="*/ 465221 h 529390"/>
                  <a:gd name="connsiteX0" fmla="*/ 0 w 433136"/>
                  <a:gd name="connsiteY0" fmla="*/ 465221 h 529390"/>
                  <a:gd name="connsiteX1" fmla="*/ 160421 w 433136"/>
                  <a:gd name="connsiteY1" fmla="*/ 529390 h 529390"/>
                  <a:gd name="connsiteX2" fmla="*/ 249474 w 433136"/>
                  <a:gd name="connsiteY2" fmla="*/ 522274 h 529390"/>
                  <a:gd name="connsiteX3" fmla="*/ 427789 w 433136"/>
                  <a:gd name="connsiteY3" fmla="*/ 240632 h 529390"/>
                  <a:gd name="connsiteX4" fmla="*/ 433136 w 433136"/>
                  <a:gd name="connsiteY4" fmla="*/ 181811 h 529390"/>
                  <a:gd name="connsiteX5" fmla="*/ 117642 w 433136"/>
                  <a:gd name="connsiteY5" fmla="*/ 0 h 529390"/>
                  <a:gd name="connsiteX6" fmla="*/ 122989 w 433136"/>
                  <a:gd name="connsiteY6" fmla="*/ 256674 h 529390"/>
                  <a:gd name="connsiteX7" fmla="*/ 48126 w 433136"/>
                  <a:gd name="connsiteY7" fmla="*/ 427790 h 529390"/>
                  <a:gd name="connsiteX8" fmla="*/ 0 w 433136"/>
                  <a:gd name="connsiteY8" fmla="*/ 465221 h 529390"/>
                  <a:gd name="connsiteX0" fmla="*/ 0 w 433136"/>
                  <a:gd name="connsiteY0" fmla="*/ 465221 h 536506"/>
                  <a:gd name="connsiteX1" fmla="*/ 206675 w 433136"/>
                  <a:gd name="connsiteY1" fmla="*/ 536506 h 536506"/>
                  <a:gd name="connsiteX2" fmla="*/ 249474 w 433136"/>
                  <a:gd name="connsiteY2" fmla="*/ 522274 h 536506"/>
                  <a:gd name="connsiteX3" fmla="*/ 427789 w 433136"/>
                  <a:gd name="connsiteY3" fmla="*/ 240632 h 536506"/>
                  <a:gd name="connsiteX4" fmla="*/ 433136 w 433136"/>
                  <a:gd name="connsiteY4" fmla="*/ 181811 h 536506"/>
                  <a:gd name="connsiteX5" fmla="*/ 117642 w 433136"/>
                  <a:gd name="connsiteY5" fmla="*/ 0 h 536506"/>
                  <a:gd name="connsiteX6" fmla="*/ 122989 w 433136"/>
                  <a:gd name="connsiteY6" fmla="*/ 256674 h 536506"/>
                  <a:gd name="connsiteX7" fmla="*/ 48126 w 433136"/>
                  <a:gd name="connsiteY7" fmla="*/ 427790 h 536506"/>
                  <a:gd name="connsiteX8" fmla="*/ 0 w 433136"/>
                  <a:gd name="connsiteY8" fmla="*/ 465221 h 536506"/>
                  <a:gd name="connsiteX0" fmla="*/ 0 w 433136"/>
                  <a:gd name="connsiteY0" fmla="*/ 465221 h 536506"/>
                  <a:gd name="connsiteX1" fmla="*/ 206675 w 433136"/>
                  <a:gd name="connsiteY1" fmla="*/ 536506 h 536506"/>
                  <a:gd name="connsiteX2" fmla="*/ 427789 w 433136"/>
                  <a:gd name="connsiteY2" fmla="*/ 240632 h 536506"/>
                  <a:gd name="connsiteX3" fmla="*/ 433136 w 433136"/>
                  <a:gd name="connsiteY3" fmla="*/ 181811 h 536506"/>
                  <a:gd name="connsiteX4" fmla="*/ 117642 w 433136"/>
                  <a:gd name="connsiteY4" fmla="*/ 0 h 536506"/>
                  <a:gd name="connsiteX5" fmla="*/ 122989 w 433136"/>
                  <a:gd name="connsiteY5" fmla="*/ 256674 h 536506"/>
                  <a:gd name="connsiteX6" fmla="*/ 48126 w 433136"/>
                  <a:gd name="connsiteY6" fmla="*/ 427790 h 536506"/>
                  <a:gd name="connsiteX7" fmla="*/ 0 w 433136"/>
                  <a:gd name="connsiteY7" fmla="*/ 465221 h 536506"/>
                  <a:gd name="connsiteX0" fmla="*/ 0 w 433136"/>
                  <a:gd name="connsiteY0" fmla="*/ 465221 h 536506"/>
                  <a:gd name="connsiteX1" fmla="*/ 206675 w 433136"/>
                  <a:gd name="connsiteY1" fmla="*/ 536506 h 536506"/>
                  <a:gd name="connsiteX2" fmla="*/ 433136 w 433136"/>
                  <a:gd name="connsiteY2" fmla="*/ 181811 h 536506"/>
                  <a:gd name="connsiteX3" fmla="*/ 117642 w 433136"/>
                  <a:gd name="connsiteY3" fmla="*/ 0 h 536506"/>
                  <a:gd name="connsiteX4" fmla="*/ 122989 w 433136"/>
                  <a:gd name="connsiteY4" fmla="*/ 256674 h 536506"/>
                  <a:gd name="connsiteX5" fmla="*/ 48126 w 433136"/>
                  <a:gd name="connsiteY5" fmla="*/ 427790 h 536506"/>
                  <a:gd name="connsiteX6" fmla="*/ 0 w 433136"/>
                  <a:gd name="connsiteY6" fmla="*/ 465221 h 536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33136" h="536506">
                    <a:moveTo>
                      <a:pt x="0" y="465221"/>
                    </a:moveTo>
                    <a:lnTo>
                      <a:pt x="206675" y="536506"/>
                    </a:lnTo>
                    <a:lnTo>
                      <a:pt x="433136" y="181811"/>
                    </a:lnTo>
                    <a:lnTo>
                      <a:pt x="117642" y="0"/>
                    </a:lnTo>
                    <a:lnTo>
                      <a:pt x="122989" y="256674"/>
                    </a:lnTo>
                    <a:lnTo>
                      <a:pt x="48126" y="427790"/>
                    </a:lnTo>
                    <a:lnTo>
                      <a:pt x="0" y="465221"/>
                    </a:lnTo>
                    <a:close/>
                  </a:path>
                </a:pathLst>
              </a:custGeom>
              <a:gradFill>
                <a:gsLst>
                  <a:gs pos="33000">
                    <a:schemeClr val="tx2"/>
                  </a:gs>
                  <a:gs pos="71000">
                    <a:schemeClr val="tx2">
                      <a:lumMod val="50000"/>
                    </a:schemeClr>
                  </a:gs>
                </a:gsLst>
                <a:lin ang="7200000" scaled="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 rot="1803542">
                <a:off x="5323681" y="3268605"/>
                <a:ext cx="203200" cy="6723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Freeform 112"/>
              <p:cNvSpPr/>
              <p:nvPr/>
            </p:nvSpPr>
            <p:spPr>
              <a:xfrm>
                <a:off x="5189883" y="2622229"/>
                <a:ext cx="410372" cy="569276"/>
              </a:xfrm>
              <a:custGeom>
                <a:avLst/>
                <a:gdLst>
                  <a:gd name="connsiteX0" fmla="*/ 391377 w 391377"/>
                  <a:gd name="connsiteY0" fmla="*/ 0 h 540812"/>
                  <a:gd name="connsiteX1" fmla="*/ 217036 w 391377"/>
                  <a:gd name="connsiteY1" fmla="*/ 540812 h 540812"/>
                  <a:gd name="connsiteX2" fmla="*/ 0 w 391377"/>
                  <a:gd name="connsiteY2" fmla="*/ 398493 h 540812"/>
                  <a:gd name="connsiteX3" fmla="*/ 138761 w 391377"/>
                  <a:gd name="connsiteY3" fmla="*/ 124529 h 540812"/>
                  <a:gd name="connsiteX4" fmla="*/ 391377 w 391377"/>
                  <a:gd name="connsiteY4" fmla="*/ 0 h 540812"/>
                  <a:gd name="connsiteX0" fmla="*/ 405609 w 405609"/>
                  <a:gd name="connsiteY0" fmla="*/ 0 h 569276"/>
                  <a:gd name="connsiteX1" fmla="*/ 217036 w 405609"/>
                  <a:gd name="connsiteY1" fmla="*/ 569276 h 569276"/>
                  <a:gd name="connsiteX2" fmla="*/ 0 w 405609"/>
                  <a:gd name="connsiteY2" fmla="*/ 426957 h 569276"/>
                  <a:gd name="connsiteX3" fmla="*/ 138761 w 405609"/>
                  <a:gd name="connsiteY3" fmla="*/ 152993 h 569276"/>
                  <a:gd name="connsiteX4" fmla="*/ 405609 w 405609"/>
                  <a:gd name="connsiteY4" fmla="*/ 0 h 569276"/>
                  <a:gd name="connsiteX0" fmla="*/ 410372 w 410372"/>
                  <a:gd name="connsiteY0" fmla="*/ 0 h 569276"/>
                  <a:gd name="connsiteX1" fmla="*/ 221799 w 410372"/>
                  <a:gd name="connsiteY1" fmla="*/ 569276 h 569276"/>
                  <a:gd name="connsiteX2" fmla="*/ 0 w 410372"/>
                  <a:gd name="connsiteY2" fmla="*/ 443626 h 569276"/>
                  <a:gd name="connsiteX3" fmla="*/ 143524 w 410372"/>
                  <a:gd name="connsiteY3" fmla="*/ 152993 h 569276"/>
                  <a:gd name="connsiteX4" fmla="*/ 410372 w 410372"/>
                  <a:gd name="connsiteY4" fmla="*/ 0 h 569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10372" h="569276">
                    <a:moveTo>
                      <a:pt x="410372" y="0"/>
                    </a:moveTo>
                    <a:lnTo>
                      <a:pt x="221799" y="569276"/>
                    </a:lnTo>
                    <a:lnTo>
                      <a:pt x="0" y="443626"/>
                    </a:lnTo>
                    <a:lnTo>
                      <a:pt x="143524" y="152993"/>
                    </a:lnTo>
                    <a:lnTo>
                      <a:pt x="410372" y="0"/>
                    </a:lnTo>
                    <a:close/>
                  </a:path>
                </a:pathLst>
              </a:custGeom>
              <a:gradFill flip="none" rotWithShape="1">
                <a:gsLst>
                  <a:gs pos="17000">
                    <a:schemeClr val="tx2"/>
                  </a:gs>
                  <a:gs pos="67000">
                    <a:schemeClr val="tx2">
                      <a:lumMod val="50000"/>
                    </a:schemeClr>
                  </a:gs>
                </a:gsLst>
                <a:lin ang="1200000" scaled="0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Freeform 113"/>
              <p:cNvSpPr/>
              <p:nvPr/>
            </p:nvSpPr>
            <p:spPr>
              <a:xfrm>
                <a:off x="5207330" y="2481943"/>
                <a:ext cx="656804" cy="577221"/>
              </a:xfrm>
              <a:custGeom>
                <a:avLst/>
                <a:gdLst>
                  <a:gd name="connsiteX0" fmla="*/ 59376 w 724395"/>
                  <a:gd name="connsiteY0" fmla="*/ 546265 h 546265"/>
                  <a:gd name="connsiteX1" fmla="*/ 59376 w 724395"/>
                  <a:gd name="connsiteY1" fmla="*/ 469075 h 546265"/>
                  <a:gd name="connsiteX2" fmla="*/ 83127 w 724395"/>
                  <a:gd name="connsiteY2" fmla="*/ 391886 h 546265"/>
                  <a:gd name="connsiteX3" fmla="*/ 142504 w 724395"/>
                  <a:gd name="connsiteY3" fmla="*/ 302821 h 546265"/>
                  <a:gd name="connsiteX4" fmla="*/ 231569 w 724395"/>
                  <a:gd name="connsiteY4" fmla="*/ 243444 h 546265"/>
                  <a:gd name="connsiteX5" fmla="*/ 350322 w 724395"/>
                  <a:gd name="connsiteY5" fmla="*/ 172192 h 546265"/>
                  <a:gd name="connsiteX6" fmla="*/ 486888 w 724395"/>
                  <a:gd name="connsiteY6" fmla="*/ 124691 h 546265"/>
                  <a:gd name="connsiteX7" fmla="*/ 635330 w 724395"/>
                  <a:gd name="connsiteY7" fmla="*/ 100940 h 546265"/>
                  <a:gd name="connsiteX8" fmla="*/ 700644 w 724395"/>
                  <a:gd name="connsiteY8" fmla="*/ 106878 h 546265"/>
                  <a:gd name="connsiteX9" fmla="*/ 718457 w 724395"/>
                  <a:gd name="connsiteY9" fmla="*/ 89065 h 546265"/>
                  <a:gd name="connsiteX10" fmla="*/ 724395 w 724395"/>
                  <a:gd name="connsiteY10" fmla="*/ 0 h 546265"/>
                  <a:gd name="connsiteX11" fmla="*/ 581891 w 724395"/>
                  <a:gd name="connsiteY11" fmla="*/ 0 h 546265"/>
                  <a:gd name="connsiteX12" fmla="*/ 356260 w 724395"/>
                  <a:gd name="connsiteY12" fmla="*/ 41563 h 546265"/>
                  <a:gd name="connsiteX13" fmla="*/ 213756 w 724395"/>
                  <a:gd name="connsiteY13" fmla="*/ 118753 h 546265"/>
                  <a:gd name="connsiteX14" fmla="*/ 59376 w 724395"/>
                  <a:gd name="connsiteY14" fmla="*/ 267195 h 546265"/>
                  <a:gd name="connsiteX15" fmla="*/ 0 w 724395"/>
                  <a:gd name="connsiteY15" fmla="*/ 374073 h 546265"/>
                  <a:gd name="connsiteX16" fmla="*/ 59376 w 724395"/>
                  <a:gd name="connsiteY16" fmla="*/ 546265 h 546265"/>
                  <a:gd name="connsiteX0" fmla="*/ 59376 w 724395"/>
                  <a:gd name="connsiteY0" fmla="*/ 546265 h 546265"/>
                  <a:gd name="connsiteX1" fmla="*/ 59376 w 724395"/>
                  <a:gd name="connsiteY1" fmla="*/ 469075 h 546265"/>
                  <a:gd name="connsiteX2" fmla="*/ 83127 w 724395"/>
                  <a:gd name="connsiteY2" fmla="*/ 391886 h 546265"/>
                  <a:gd name="connsiteX3" fmla="*/ 142504 w 724395"/>
                  <a:gd name="connsiteY3" fmla="*/ 302821 h 546265"/>
                  <a:gd name="connsiteX4" fmla="*/ 231569 w 724395"/>
                  <a:gd name="connsiteY4" fmla="*/ 243444 h 546265"/>
                  <a:gd name="connsiteX5" fmla="*/ 350322 w 724395"/>
                  <a:gd name="connsiteY5" fmla="*/ 172192 h 546265"/>
                  <a:gd name="connsiteX6" fmla="*/ 486888 w 724395"/>
                  <a:gd name="connsiteY6" fmla="*/ 124691 h 546265"/>
                  <a:gd name="connsiteX7" fmla="*/ 585518 w 724395"/>
                  <a:gd name="connsiteY7" fmla="*/ 108056 h 546265"/>
                  <a:gd name="connsiteX8" fmla="*/ 700644 w 724395"/>
                  <a:gd name="connsiteY8" fmla="*/ 106878 h 546265"/>
                  <a:gd name="connsiteX9" fmla="*/ 718457 w 724395"/>
                  <a:gd name="connsiteY9" fmla="*/ 89065 h 546265"/>
                  <a:gd name="connsiteX10" fmla="*/ 724395 w 724395"/>
                  <a:gd name="connsiteY10" fmla="*/ 0 h 546265"/>
                  <a:gd name="connsiteX11" fmla="*/ 581891 w 724395"/>
                  <a:gd name="connsiteY11" fmla="*/ 0 h 546265"/>
                  <a:gd name="connsiteX12" fmla="*/ 356260 w 724395"/>
                  <a:gd name="connsiteY12" fmla="*/ 41563 h 546265"/>
                  <a:gd name="connsiteX13" fmla="*/ 213756 w 724395"/>
                  <a:gd name="connsiteY13" fmla="*/ 118753 h 546265"/>
                  <a:gd name="connsiteX14" fmla="*/ 59376 w 724395"/>
                  <a:gd name="connsiteY14" fmla="*/ 267195 h 546265"/>
                  <a:gd name="connsiteX15" fmla="*/ 0 w 724395"/>
                  <a:gd name="connsiteY15" fmla="*/ 374073 h 546265"/>
                  <a:gd name="connsiteX16" fmla="*/ 59376 w 724395"/>
                  <a:gd name="connsiteY16" fmla="*/ 546265 h 546265"/>
                  <a:gd name="connsiteX0" fmla="*/ 59376 w 724395"/>
                  <a:gd name="connsiteY0" fmla="*/ 546265 h 546265"/>
                  <a:gd name="connsiteX1" fmla="*/ 59376 w 724395"/>
                  <a:gd name="connsiteY1" fmla="*/ 469075 h 546265"/>
                  <a:gd name="connsiteX2" fmla="*/ 83127 w 724395"/>
                  <a:gd name="connsiteY2" fmla="*/ 391886 h 546265"/>
                  <a:gd name="connsiteX3" fmla="*/ 142504 w 724395"/>
                  <a:gd name="connsiteY3" fmla="*/ 302821 h 546265"/>
                  <a:gd name="connsiteX4" fmla="*/ 231569 w 724395"/>
                  <a:gd name="connsiteY4" fmla="*/ 243444 h 546265"/>
                  <a:gd name="connsiteX5" fmla="*/ 350322 w 724395"/>
                  <a:gd name="connsiteY5" fmla="*/ 172192 h 546265"/>
                  <a:gd name="connsiteX6" fmla="*/ 444192 w 724395"/>
                  <a:gd name="connsiteY6" fmla="*/ 131807 h 546265"/>
                  <a:gd name="connsiteX7" fmla="*/ 585518 w 724395"/>
                  <a:gd name="connsiteY7" fmla="*/ 108056 h 546265"/>
                  <a:gd name="connsiteX8" fmla="*/ 700644 w 724395"/>
                  <a:gd name="connsiteY8" fmla="*/ 106878 h 546265"/>
                  <a:gd name="connsiteX9" fmla="*/ 718457 w 724395"/>
                  <a:gd name="connsiteY9" fmla="*/ 89065 h 546265"/>
                  <a:gd name="connsiteX10" fmla="*/ 724395 w 724395"/>
                  <a:gd name="connsiteY10" fmla="*/ 0 h 546265"/>
                  <a:gd name="connsiteX11" fmla="*/ 581891 w 724395"/>
                  <a:gd name="connsiteY11" fmla="*/ 0 h 546265"/>
                  <a:gd name="connsiteX12" fmla="*/ 356260 w 724395"/>
                  <a:gd name="connsiteY12" fmla="*/ 41563 h 546265"/>
                  <a:gd name="connsiteX13" fmla="*/ 213756 w 724395"/>
                  <a:gd name="connsiteY13" fmla="*/ 118753 h 546265"/>
                  <a:gd name="connsiteX14" fmla="*/ 59376 w 724395"/>
                  <a:gd name="connsiteY14" fmla="*/ 267195 h 546265"/>
                  <a:gd name="connsiteX15" fmla="*/ 0 w 724395"/>
                  <a:gd name="connsiteY15" fmla="*/ 374073 h 546265"/>
                  <a:gd name="connsiteX16" fmla="*/ 59376 w 724395"/>
                  <a:gd name="connsiteY16" fmla="*/ 546265 h 546265"/>
                  <a:gd name="connsiteX0" fmla="*/ 59376 w 724395"/>
                  <a:gd name="connsiteY0" fmla="*/ 546265 h 546265"/>
                  <a:gd name="connsiteX1" fmla="*/ 59376 w 724395"/>
                  <a:gd name="connsiteY1" fmla="*/ 469075 h 546265"/>
                  <a:gd name="connsiteX2" fmla="*/ 83127 w 724395"/>
                  <a:gd name="connsiteY2" fmla="*/ 391886 h 546265"/>
                  <a:gd name="connsiteX3" fmla="*/ 142504 w 724395"/>
                  <a:gd name="connsiteY3" fmla="*/ 302821 h 546265"/>
                  <a:gd name="connsiteX4" fmla="*/ 231569 w 724395"/>
                  <a:gd name="connsiteY4" fmla="*/ 243444 h 546265"/>
                  <a:gd name="connsiteX5" fmla="*/ 350322 w 724395"/>
                  <a:gd name="connsiteY5" fmla="*/ 172192 h 546265"/>
                  <a:gd name="connsiteX6" fmla="*/ 444192 w 724395"/>
                  <a:gd name="connsiteY6" fmla="*/ 131807 h 546265"/>
                  <a:gd name="connsiteX7" fmla="*/ 585518 w 724395"/>
                  <a:gd name="connsiteY7" fmla="*/ 108056 h 546265"/>
                  <a:gd name="connsiteX8" fmla="*/ 657949 w 724395"/>
                  <a:gd name="connsiteY8" fmla="*/ 103320 h 546265"/>
                  <a:gd name="connsiteX9" fmla="*/ 718457 w 724395"/>
                  <a:gd name="connsiteY9" fmla="*/ 89065 h 546265"/>
                  <a:gd name="connsiteX10" fmla="*/ 724395 w 724395"/>
                  <a:gd name="connsiteY10" fmla="*/ 0 h 546265"/>
                  <a:gd name="connsiteX11" fmla="*/ 581891 w 724395"/>
                  <a:gd name="connsiteY11" fmla="*/ 0 h 546265"/>
                  <a:gd name="connsiteX12" fmla="*/ 356260 w 724395"/>
                  <a:gd name="connsiteY12" fmla="*/ 41563 h 546265"/>
                  <a:gd name="connsiteX13" fmla="*/ 213756 w 724395"/>
                  <a:gd name="connsiteY13" fmla="*/ 118753 h 546265"/>
                  <a:gd name="connsiteX14" fmla="*/ 59376 w 724395"/>
                  <a:gd name="connsiteY14" fmla="*/ 267195 h 546265"/>
                  <a:gd name="connsiteX15" fmla="*/ 0 w 724395"/>
                  <a:gd name="connsiteY15" fmla="*/ 374073 h 546265"/>
                  <a:gd name="connsiteX16" fmla="*/ 59376 w 724395"/>
                  <a:gd name="connsiteY16" fmla="*/ 546265 h 546265"/>
                  <a:gd name="connsiteX0" fmla="*/ 59376 w 724395"/>
                  <a:gd name="connsiteY0" fmla="*/ 546265 h 546265"/>
                  <a:gd name="connsiteX1" fmla="*/ 59376 w 724395"/>
                  <a:gd name="connsiteY1" fmla="*/ 469075 h 546265"/>
                  <a:gd name="connsiteX2" fmla="*/ 83127 w 724395"/>
                  <a:gd name="connsiteY2" fmla="*/ 391886 h 546265"/>
                  <a:gd name="connsiteX3" fmla="*/ 142504 w 724395"/>
                  <a:gd name="connsiteY3" fmla="*/ 302821 h 546265"/>
                  <a:gd name="connsiteX4" fmla="*/ 231569 w 724395"/>
                  <a:gd name="connsiteY4" fmla="*/ 243444 h 546265"/>
                  <a:gd name="connsiteX5" fmla="*/ 350322 w 724395"/>
                  <a:gd name="connsiteY5" fmla="*/ 172192 h 546265"/>
                  <a:gd name="connsiteX6" fmla="*/ 444192 w 724395"/>
                  <a:gd name="connsiteY6" fmla="*/ 131807 h 546265"/>
                  <a:gd name="connsiteX7" fmla="*/ 585518 w 724395"/>
                  <a:gd name="connsiteY7" fmla="*/ 108056 h 546265"/>
                  <a:gd name="connsiteX8" fmla="*/ 657949 w 724395"/>
                  <a:gd name="connsiteY8" fmla="*/ 103320 h 546265"/>
                  <a:gd name="connsiteX9" fmla="*/ 682877 w 724395"/>
                  <a:gd name="connsiteY9" fmla="*/ 85507 h 546265"/>
                  <a:gd name="connsiteX10" fmla="*/ 724395 w 724395"/>
                  <a:gd name="connsiteY10" fmla="*/ 0 h 546265"/>
                  <a:gd name="connsiteX11" fmla="*/ 581891 w 724395"/>
                  <a:gd name="connsiteY11" fmla="*/ 0 h 546265"/>
                  <a:gd name="connsiteX12" fmla="*/ 356260 w 724395"/>
                  <a:gd name="connsiteY12" fmla="*/ 41563 h 546265"/>
                  <a:gd name="connsiteX13" fmla="*/ 213756 w 724395"/>
                  <a:gd name="connsiteY13" fmla="*/ 118753 h 546265"/>
                  <a:gd name="connsiteX14" fmla="*/ 59376 w 724395"/>
                  <a:gd name="connsiteY14" fmla="*/ 267195 h 546265"/>
                  <a:gd name="connsiteX15" fmla="*/ 0 w 724395"/>
                  <a:gd name="connsiteY15" fmla="*/ 374073 h 546265"/>
                  <a:gd name="connsiteX16" fmla="*/ 59376 w 724395"/>
                  <a:gd name="connsiteY16" fmla="*/ 546265 h 546265"/>
                  <a:gd name="connsiteX0" fmla="*/ 59376 w 682877"/>
                  <a:gd name="connsiteY0" fmla="*/ 546265 h 546265"/>
                  <a:gd name="connsiteX1" fmla="*/ 59376 w 682877"/>
                  <a:gd name="connsiteY1" fmla="*/ 469075 h 546265"/>
                  <a:gd name="connsiteX2" fmla="*/ 83127 w 682877"/>
                  <a:gd name="connsiteY2" fmla="*/ 391886 h 546265"/>
                  <a:gd name="connsiteX3" fmla="*/ 142504 w 682877"/>
                  <a:gd name="connsiteY3" fmla="*/ 302821 h 546265"/>
                  <a:gd name="connsiteX4" fmla="*/ 231569 w 682877"/>
                  <a:gd name="connsiteY4" fmla="*/ 243444 h 546265"/>
                  <a:gd name="connsiteX5" fmla="*/ 350322 w 682877"/>
                  <a:gd name="connsiteY5" fmla="*/ 172192 h 546265"/>
                  <a:gd name="connsiteX6" fmla="*/ 444192 w 682877"/>
                  <a:gd name="connsiteY6" fmla="*/ 131807 h 546265"/>
                  <a:gd name="connsiteX7" fmla="*/ 585518 w 682877"/>
                  <a:gd name="connsiteY7" fmla="*/ 108056 h 546265"/>
                  <a:gd name="connsiteX8" fmla="*/ 657949 w 682877"/>
                  <a:gd name="connsiteY8" fmla="*/ 103320 h 546265"/>
                  <a:gd name="connsiteX9" fmla="*/ 682877 w 682877"/>
                  <a:gd name="connsiteY9" fmla="*/ 85507 h 546265"/>
                  <a:gd name="connsiteX10" fmla="*/ 681699 w 682877"/>
                  <a:gd name="connsiteY10" fmla="*/ 0 h 546265"/>
                  <a:gd name="connsiteX11" fmla="*/ 581891 w 682877"/>
                  <a:gd name="connsiteY11" fmla="*/ 0 h 546265"/>
                  <a:gd name="connsiteX12" fmla="*/ 356260 w 682877"/>
                  <a:gd name="connsiteY12" fmla="*/ 41563 h 546265"/>
                  <a:gd name="connsiteX13" fmla="*/ 213756 w 682877"/>
                  <a:gd name="connsiteY13" fmla="*/ 118753 h 546265"/>
                  <a:gd name="connsiteX14" fmla="*/ 59376 w 682877"/>
                  <a:gd name="connsiteY14" fmla="*/ 267195 h 546265"/>
                  <a:gd name="connsiteX15" fmla="*/ 0 w 682877"/>
                  <a:gd name="connsiteY15" fmla="*/ 374073 h 546265"/>
                  <a:gd name="connsiteX16" fmla="*/ 59376 w 682877"/>
                  <a:gd name="connsiteY16" fmla="*/ 546265 h 546265"/>
                  <a:gd name="connsiteX0" fmla="*/ 59376 w 682877"/>
                  <a:gd name="connsiteY0" fmla="*/ 546265 h 546265"/>
                  <a:gd name="connsiteX1" fmla="*/ 59376 w 682877"/>
                  <a:gd name="connsiteY1" fmla="*/ 469075 h 546265"/>
                  <a:gd name="connsiteX2" fmla="*/ 83127 w 682877"/>
                  <a:gd name="connsiteY2" fmla="*/ 391886 h 546265"/>
                  <a:gd name="connsiteX3" fmla="*/ 142504 w 682877"/>
                  <a:gd name="connsiteY3" fmla="*/ 302821 h 546265"/>
                  <a:gd name="connsiteX4" fmla="*/ 231569 w 682877"/>
                  <a:gd name="connsiteY4" fmla="*/ 243444 h 546265"/>
                  <a:gd name="connsiteX5" fmla="*/ 350322 w 682877"/>
                  <a:gd name="connsiteY5" fmla="*/ 172192 h 546265"/>
                  <a:gd name="connsiteX6" fmla="*/ 444192 w 682877"/>
                  <a:gd name="connsiteY6" fmla="*/ 131807 h 546265"/>
                  <a:gd name="connsiteX7" fmla="*/ 532148 w 682877"/>
                  <a:gd name="connsiteY7" fmla="*/ 111614 h 546265"/>
                  <a:gd name="connsiteX8" fmla="*/ 657949 w 682877"/>
                  <a:gd name="connsiteY8" fmla="*/ 103320 h 546265"/>
                  <a:gd name="connsiteX9" fmla="*/ 682877 w 682877"/>
                  <a:gd name="connsiteY9" fmla="*/ 85507 h 546265"/>
                  <a:gd name="connsiteX10" fmla="*/ 681699 w 682877"/>
                  <a:gd name="connsiteY10" fmla="*/ 0 h 546265"/>
                  <a:gd name="connsiteX11" fmla="*/ 581891 w 682877"/>
                  <a:gd name="connsiteY11" fmla="*/ 0 h 546265"/>
                  <a:gd name="connsiteX12" fmla="*/ 356260 w 682877"/>
                  <a:gd name="connsiteY12" fmla="*/ 41563 h 546265"/>
                  <a:gd name="connsiteX13" fmla="*/ 213756 w 682877"/>
                  <a:gd name="connsiteY13" fmla="*/ 118753 h 546265"/>
                  <a:gd name="connsiteX14" fmla="*/ 59376 w 682877"/>
                  <a:gd name="connsiteY14" fmla="*/ 267195 h 546265"/>
                  <a:gd name="connsiteX15" fmla="*/ 0 w 682877"/>
                  <a:gd name="connsiteY15" fmla="*/ 374073 h 546265"/>
                  <a:gd name="connsiteX16" fmla="*/ 59376 w 682877"/>
                  <a:gd name="connsiteY16" fmla="*/ 546265 h 546265"/>
                  <a:gd name="connsiteX0" fmla="*/ 59376 w 682877"/>
                  <a:gd name="connsiteY0" fmla="*/ 546265 h 546265"/>
                  <a:gd name="connsiteX1" fmla="*/ 59376 w 682877"/>
                  <a:gd name="connsiteY1" fmla="*/ 469075 h 546265"/>
                  <a:gd name="connsiteX2" fmla="*/ 83127 w 682877"/>
                  <a:gd name="connsiteY2" fmla="*/ 391886 h 546265"/>
                  <a:gd name="connsiteX3" fmla="*/ 142504 w 682877"/>
                  <a:gd name="connsiteY3" fmla="*/ 302821 h 546265"/>
                  <a:gd name="connsiteX4" fmla="*/ 231569 w 682877"/>
                  <a:gd name="connsiteY4" fmla="*/ 243444 h 546265"/>
                  <a:gd name="connsiteX5" fmla="*/ 350322 w 682877"/>
                  <a:gd name="connsiteY5" fmla="*/ 172192 h 546265"/>
                  <a:gd name="connsiteX6" fmla="*/ 444192 w 682877"/>
                  <a:gd name="connsiteY6" fmla="*/ 131807 h 546265"/>
                  <a:gd name="connsiteX7" fmla="*/ 532148 w 682877"/>
                  <a:gd name="connsiteY7" fmla="*/ 111614 h 546265"/>
                  <a:gd name="connsiteX8" fmla="*/ 622369 w 682877"/>
                  <a:gd name="connsiteY8" fmla="*/ 103320 h 546265"/>
                  <a:gd name="connsiteX9" fmla="*/ 682877 w 682877"/>
                  <a:gd name="connsiteY9" fmla="*/ 85507 h 546265"/>
                  <a:gd name="connsiteX10" fmla="*/ 681699 w 682877"/>
                  <a:gd name="connsiteY10" fmla="*/ 0 h 546265"/>
                  <a:gd name="connsiteX11" fmla="*/ 581891 w 682877"/>
                  <a:gd name="connsiteY11" fmla="*/ 0 h 546265"/>
                  <a:gd name="connsiteX12" fmla="*/ 356260 w 682877"/>
                  <a:gd name="connsiteY12" fmla="*/ 41563 h 546265"/>
                  <a:gd name="connsiteX13" fmla="*/ 213756 w 682877"/>
                  <a:gd name="connsiteY13" fmla="*/ 118753 h 546265"/>
                  <a:gd name="connsiteX14" fmla="*/ 59376 w 682877"/>
                  <a:gd name="connsiteY14" fmla="*/ 267195 h 546265"/>
                  <a:gd name="connsiteX15" fmla="*/ 0 w 682877"/>
                  <a:gd name="connsiteY15" fmla="*/ 374073 h 546265"/>
                  <a:gd name="connsiteX16" fmla="*/ 59376 w 682877"/>
                  <a:gd name="connsiteY16" fmla="*/ 546265 h 546265"/>
                  <a:gd name="connsiteX0" fmla="*/ 59376 w 681702"/>
                  <a:gd name="connsiteY0" fmla="*/ 546265 h 546265"/>
                  <a:gd name="connsiteX1" fmla="*/ 59376 w 681702"/>
                  <a:gd name="connsiteY1" fmla="*/ 469075 h 546265"/>
                  <a:gd name="connsiteX2" fmla="*/ 83127 w 681702"/>
                  <a:gd name="connsiteY2" fmla="*/ 391886 h 546265"/>
                  <a:gd name="connsiteX3" fmla="*/ 142504 w 681702"/>
                  <a:gd name="connsiteY3" fmla="*/ 302821 h 546265"/>
                  <a:gd name="connsiteX4" fmla="*/ 231569 w 681702"/>
                  <a:gd name="connsiteY4" fmla="*/ 243444 h 546265"/>
                  <a:gd name="connsiteX5" fmla="*/ 350322 w 681702"/>
                  <a:gd name="connsiteY5" fmla="*/ 172192 h 546265"/>
                  <a:gd name="connsiteX6" fmla="*/ 444192 w 681702"/>
                  <a:gd name="connsiteY6" fmla="*/ 131807 h 546265"/>
                  <a:gd name="connsiteX7" fmla="*/ 532148 w 681702"/>
                  <a:gd name="connsiteY7" fmla="*/ 111614 h 546265"/>
                  <a:gd name="connsiteX8" fmla="*/ 622369 w 681702"/>
                  <a:gd name="connsiteY8" fmla="*/ 103320 h 546265"/>
                  <a:gd name="connsiteX9" fmla="*/ 647298 w 681702"/>
                  <a:gd name="connsiteY9" fmla="*/ 89065 h 546265"/>
                  <a:gd name="connsiteX10" fmla="*/ 681699 w 681702"/>
                  <a:gd name="connsiteY10" fmla="*/ 0 h 546265"/>
                  <a:gd name="connsiteX11" fmla="*/ 581891 w 681702"/>
                  <a:gd name="connsiteY11" fmla="*/ 0 h 546265"/>
                  <a:gd name="connsiteX12" fmla="*/ 356260 w 681702"/>
                  <a:gd name="connsiteY12" fmla="*/ 41563 h 546265"/>
                  <a:gd name="connsiteX13" fmla="*/ 213756 w 681702"/>
                  <a:gd name="connsiteY13" fmla="*/ 118753 h 546265"/>
                  <a:gd name="connsiteX14" fmla="*/ 59376 w 681702"/>
                  <a:gd name="connsiteY14" fmla="*/ 267195 h 546265"/>
                  <a:gd name="connsiteX15" fmla="*/ 0 w 681702"/>
                  <a:gd name="connsiteY15" fmla="*/ 374073 h 546265"/>
                  <a:gd name="connsiteX16" fmla="*/ 59376 w 681702"/>
                  <a:gd name="connsiteY16" fmla="*/ 546265 h 546265"/>
                  <a:gd name="connsiteX0" fmla="*/ 59376 w 656804"/>
                  <a:gd name="connsiteY0" fmla="*/ 546265 h 546265"/>
                  <a:gd name="connsiteX1" fmla="*/ 59376 w 656804"/>
                  <a:gd name="connsiteY1" fmla="*/ 469075 h 546265"/>
                  <a:gd name="connsiteX2" fmla="*/ 83127 w 656804"/>
                  <a:gd name="connsiteY2" fmla="*/ 391886 h 546265"/>
                  <a:gd name="connsiteX3" fmla="*/ 142504 w 656804"/>
                  <a:gd name="connsiteY3" fmla="*/ 302821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81891 w 656804"/>
                  <a:gd name="connsiteY11" fmla="*/ 0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46265 h 546265"/>
                  <a:gd name="connsiteX1" fmla="*/ 59376 w 656804"/>
                  <a:gd name="connsiteY1" fmla="*/ 469075 h 546265"/>
                  <a:gd name="connsiteX2" fmla="*/ 83127 w 656804"/>
                  <a:gd name="connsiteY2" fmla="*/ 391886 h 546265"/>
                  <a:gd name="connsiteX3" fmla="*/ 142504 w 656804"/>
                  <a:gd name="connsiteY3" fmla="*/ 302821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10732 w 656804"/>
                  <a:gd name="connsiteY11" fmla="*/ 7116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46265 h 546265"/>
                  <a:gd name="connsiteX1" fmla="*/ 59376 w 656804"/>
                  <a:gd name="connsiteY1" fmla="*/ 469075 h 546265"/>
                  <a:gd name="connsiteX2" fmla="*/ 83127 w 656804"/>
                  <a:gd name="connsiteY2" fmla="*/ 391886 h 546265"/>
                  <a:gd name="connsiteX3" fmla="*/ 159173 w 656804"/>
                  <a:gd name="connsiteY3" fmla="*/ 309964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10732 w 656804"/>
                  <a:gd name="connsiteY11" fmla="*/ 7116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46265 h 546265"/>
                  <a:gd name="connsiteX1" fmla="*/ 59376 w 656804"/>
                  <a:gd name="connsiteY1" fmla="*/ 469075 h 546265"/>
                  <a:gd name="connsiteX2" fmla="*/ 83127 w 656804"/>
                  <a:gd name="connsiteY2" fmla="*/ 391886 h 546265"/>
                  <a:gd name="connsiteX3" fmla="*/ 156791 w 656804"/>
                  <a:gd name="connsiteY3" fmla="*/ 305202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10732 w 656804"/>
                  <a:gd name="connsiteY11" fmla="*/ 7116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46265 h 546265"/>
                  <a:gd name="connsiteX1" fmla="*/ 59376 w 656804"/>
                  <a:gd name="connsiteY1" fmla="*/ 469075 h 546265"/>
                  <a:gd name="connsiteX2" fmla="*/ 92652 w 656804"/>
                  <a:gd name="connsiteY2" fmla="*/ 389504 h 546265"/>
                  <a:gd name="connsiteX3" fmla="*/ 156791 w 656804"/>
                  <a:gd name="connsiteY3" fmla="*/ 305202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10732 w 656804"/>
                  <a:gd name="connsiteY11" fmla="*/ 7116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46265 h 546265"/>
                  <a:gd name="connsiteX1" fmla="*/ 61757 w 656804"/>
                  <a:gd name="connsiteY1" fmla="*/ 473837 h 546265"/>
                  <a:gd name="connsiteX2" fmla="*/ 92652 w 656804"/>
                  <a:gd name="connsiteY2" fmla="*/ 389504 h 546265"/>
                  <a:gd name="connsiteX3" fmla="*/ 156791 w 656804"/>
                  <a:gd name="connsiteY3" fmla="*/ 305202 h 546265"/>
                  <a:gd name="connsiteX4" fmla="*/ 231569 w 656804"/>
                  <a:gd name="connsiteY4" fmla="*/ 243444 h 546265"/>
                  <a:gd name="connsiteX5" fmla="*/ 350322 w 656804"/>
                  <a:gd name="connsiteY5" fmla="*/ 172192 h 546265"/>
                  <a:gd name="connsiteX6" fmla="*/ 444192 w 656804"/>
                  <a:gd name="connsiteY6" fmla="*/ 131807 h 546265"/>
                  <a:gd name="connsiteX7" fmla="*/ 532148 w 656804"/>
                  <a:gd name="connsiteY7" fmla="*/ 111614 h 546265"/>
                  <a:gd name="connsiteX8" fmla="*/ 622369 w 656804"/>
                  <a:gd name="connsiteY8" fmla="*/ 103320 h 546265"/>
                  <a:gd name="connsiteX9" fmla="*/ 647298 w 656804"/>
                  <a:gd name="connsiteY9" fmla="*/ 89065 h 546265"/>
                  <a:gd name="connsiteX10" fmla="*/ 656794 w 656804"/>
                  <a:gd name="connsiteY10" fmla="*/ 0 h 546265"/>
                  <a:gd name="connsiteX11" fmla="*/ 510732 w 656804"/>
                  <a:gd name="connsiteY11" fmla="*/ 7116 h 546265"/>
                  <a:gd name="connsiteX12" fmla="*/ 356260 w 656804"/>
                  <a:gd name="connsiteY12" fmla="*/ 41563 h 546265"/>
                  <a:gd name="connsiteX13" fmla="*/ 213756 w 656804"/>
                  <a:gd name="connsiteY13" fmla="*/ 118753 h 546265"/>
                  <a:gd name="connsiteX14" fmla="*/ 59376 w 656804"/>
                  <a:gd name="connsiteY14" fmla="*/ 267195 h 546265"/>
                  <a:gd name="connsiteX15" fmla="*/ 0 w 656804"/>
                  <a:gd name="connsiteY15" fmla="*/ 374073 h 546265"/>
                  <a:gd name="connsiteX16" fmla="*/ 59376 w 656804"/>
                  <a:gd name="connsiteY16" fmla="*/ 546265 h 546265"/>
                  <a:gd name="connsiteX0" fmla="*/ 59376 w 656804"/>
                  <a:gd name="connsiteY0" fmla="*/ 577221 h 577221"/>
                  <a:gd name="connsiteX1" fmla="*/ 61757 w 656804"/>
                  <a:gd name="connsiteY1" fmla="*/ 473837 h 577221"/>
                  <a:gd name="connsiteX2" fmla="*/ 92652 w 656804"/>
                  <a:gd name="connsiteY2" fmla="*/ 389504 h 577221"/>
                  <a:gd name="connsiteX3" fmla="*/ 156791 w 656804"/>
                  <a:gd name="connsiteY3" fmla="*/ 305202 h 577221"/>
                  <a:gd name="connsiteX4" fmla="*/ 231569 w 656804"/>
                  <a:gd name="connsiteY4" fmla="*/ 243444 h 577221"/>
                  <a:gd name="connsiteX5" fmla="*/ 350322 w 656804"/>
                  <a:gd name="connsiteY5" fmla="*/ 172192 h 577221"/>
                  <a:gd name="connsiteX6" fmla="*/ 444192 w 656804"/>
                  <a:gd name="connsiteY6" fmla="*/ 131807 h 577221"/>
                  <a:gd name="connsiteX7" fmla="*/ 532148 w 656804"/>
                  <a:gd name="connsiteY7" fmla="*/ 111614 h 577221"/>
                  <a:gd name="connsiteX8" fmla="*/ 622369 w 656804"/>
                  <a:gd name="connsiteY8" fmla="*/ 103320 h 577221"/>
                  <a:gd name="connsiteX9" fmla="*/ 647298 w 656804"/>
                  <a:gd name="connsiteY9" fmla="*/ 89065 h 577221"/>
                  <a:gd name="connsiteX10" fmla="*/ 656794 w 656804"/>
                  <a:gd name="connsiteY10" fmla="*/ 0 h 577221"/>
                  <a:gd name="connsiteX11" fmla="*/ 510732 w 656804"/>
                  <a:gd name="connsiteY11" fmla="*/ 7116 h 577221"/>
                  <a:gd name="connsiteX12" fmla="*/ 356260 w 656804"/>
                  <a:gd name="connsiteY12" fmla="*/ 41563 h 577221"/>
                  <a:gd name="connsiteX13" fmla="*/ 213756 w 656804"/>
                  <a:gd name="connsiteY13" fmla="*/ 118753 h 577221"/>
                  <a:gd name="connsiteX14" fmla="*/ 59376 w 656804"/>
                  <a:gd name="connsiteY14" fmla="*/ 267195 h 577221"/>
                  <a:gd name="connsiteX15" fmla="*/ 0 w 656804"/>
                  <a:gd name="connsiteY15" fmla="*/ 374073 h 577221"/>
                  <a:gd name="connsiteX16" fmla="*/ 59376 w 656804"/>
                  <a:gd name="connsiteY16" fmla="*/ 577221 h 577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56804" h="577221">
                    <a:moveTo>
                      <a:pt x="59376" y="577221"/>
                    </a:moveTo>
                    <a:cubicBezTo>
                      <a:pt x="60170" y="553078"/>
                      <a:pt x="60963" y="497980"/>
                      <a:pt x="61757" y="473837"/>
                    </a:cubicBezTo>
                    <a:lnTo>
                      <a:pt x="92652" y="389504"/>
                    </a:lnTo>
                    <a:lnTo>
                      <a:pt x="156791" y="305202"/>
                    </a:lnTo>
                    <a:lnTo>
                      <a:pt x="231569" y="243444"/>
                    </a:lnTo>
                    <a:lnTo>
                      <a:pt x="350322" y="172192"/>
                    </a:lnTo>
                    <a:lnTo>
                      <a:pt x="444192" y="131807"/>
                    </a:lnTo>
                    <a:cubicBezTo>
                      <a:pt x="491301" y="123890"/>
                      <a:pt x="502452" y="116362"/>
                      <a:pt x="532148" y="111614"/>
                    </a:cubicBezTo>
                    <a:cubicBezTo>
                      <a:pt x="561844" y="106866"/>
                      <a:pt x="583994" y="103713"/>
                      <a:pt x="622369" y="103320"/>
                    </a:cubicBezTo>
                    <a:lnTo>
                      <a:pt x="647298" y="89065"/>
                    </a:lnTo>
                    <a:cubicBezTo>
                      <a:pt x="646905" y="60563"/>
                      <a:pt x="657187" y="28502"/>
                      <a:pt x="656794" y="0"/>
                    </a:cubicBezTo>
                    <a:lnTo>
                      <a:pt x="510732" y="7116"/>
                    </a:lnTo>
                    <a:lnTo>
                      <a:pt x="356260" y="41563"/>
                    </a:lnTo>
                    <a:lnTo>
                      <a:pt x="213756" y="118753"/>
                    </a:lnTo>
                    <a:lnTo>
                      <a:pt x="59376" y="267195"/>
                    </a:lnTo>
                    <a:lnTo>
                      <a:pt x="0" y="374073"/>
                    </a:lnTo>
                    <a:lnTo>
                      <a:pt x="59376" y="577221"/>
                    </a:lnTo>
                    <a:close/>
                  </a:path>
                </a:pathLst>
              </a:custGeom>
              <a:gradFill flip="none" rotWithShape="1">
                <a:gsLst>
                  <a:gs pos="31000">
                    <a:schemeClr val="tx2"/>
                  </a:gs>
                  <a:gs pos="80000">
                    <a:schemeClr val="tx2">
                      <a:lumMod val="50000"/>
                    </a:schemeClr>
                  </a:gs>
                </a:gsLst>
                <a:lin ang="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Freeform 114"/>
              <p:cNvSpPr/>
              <p:nvPr/>
            </p:nvSpPr>
            <p:spPr>
              <a:xfrm>
                <a:off x="4924240" y="1629553"/>
                <a:ext cx="1006907" cy="1226325"/>
              </a:xfrm>
              <a:custGeom>
                <a:avLst/>
                <a:gdLst>
                  <a:gd name="connsiteX0" fmla="*/ 281080 w 1006907"/>
                  <a:gd name="connsiteY0" fmla="*/ 1248850 h 1248850"/>
                  <a:gd name="connsiteX1" fmla="*/ 334449 w 1006907"/>
                  <a:gd name="connsiteY1" fmla="*/ 1156343 h 1248850"/>
                  <a:gd name="connsiteX2" fmla="*/ 491000 w 1006907"/>
                  <a:gd name="connsiteY2" fmla="*/ 1003350 h 1248850"/>
                  <a:gd name="connsiteX3" fmla="*/ 640435 w 1006907"/>
                  <a:gd name="connsiteY3" fmla="*/ 921516 h 1248850"/>
                  <a:gd name="connsiteX4" fmla="*/ 861030 w 1006907"/>
                  <a:gd name="connsiteY4" fmla="*/ 882379 h 1248850"/>
                  <a:gd name="connsiteX5" fmla="*/ 1006907 w 1006907"/>
                  <a:gd name="connsiteY5" fmla="*/ 878821 h 1248850"/>
                  <a:gd name="connsiteX6" fmla="*/ 985559 w 1006907"/>
                  <a:gd name="connsiteY6" fmla="*/ 736502 h 1248850"/>
                  <a:gd name="connsiteX7" fmla="*/ 932190 w 1006907"/>
                  <a:gd name="connsiteY7" fmla="*/ 540813 h 1248850"/>
                  <a:gd name="connsiteX8" fmla="*/ 843240 w 1006907"/>
                  <a:gd name="connsiteY8" fmla="*/ 373588 h 1248850"/>
                  <a:gd name="connsiteX9" fmla="*/ 743617 w 1006907"/>
                  <a:gd name="connsiteY9" fmla="*/ 227711 h 1248850"/>
                  <a:gd name="connsiteX10" fmla="*/ 704479 w 1006907"/>
                  <a:gd name="connsiteY10" fmla="*/ 185015 h 1248850"/>
                  <a:gd name="connsiteX11" fmla="*/ 551486 w 1006907"/>
                  <a:gd name="connsiteY11" fmla="*/ 117414 h 1248850"/>
                  <a:gd name="connsiteX12" fmla="*/ 327334 w 1006907"/>
                  <a:gd name="connsiteY12" fmla="*/ 46254 h 1248850"/>
                  <a:gd name="connsiteX13" fmla="*/ 163667 w 1006907"/>
                  <a:gd name="connsiteY13" fmla="*/ 10674 h 1248850"/>
                  <a:gd name="connsiteX14" fmla="*/ 0 w 1006907"/>
                  <a:gd name="connsiteY14" fmla="*/ 0 h 1248850"/>
                  <a:gd name="connsiteX0" fmla="*/ 281080 w 1006907"/>
                  <a:gd name="connsiteY0" fmla="*/ 1248850 h 1248850"/>
                  <a:gd name="connsiteX1" fmla="*/ 277522 w 1006907"/>
                  <a:gd name="connsiteY1" fmla="*/ 1248850 h 1248850"/>
                  <a:gd name="connsiteX2" fmla="*/ 334449 w 1006907"/>
                  <a:gd name="connsiteY2" fmla="*/ 1156343 h 1248850"/>
                  <a:gd name="connsiteX3" fmla="*/ 491000 w 1006907"/>
                  <a:gd name="connsiteY3" fmla="*/ 1003350 h 1248850"/>
                  <a:gd name="connsiteX4" fmla="*/ 640435 w 1006907"/>
                  <a:gd name="connsiteY4" fmla="*/ 921516 h 1248850"/>
                  <a:gd name="connsiteX5" fmla="*/ 861030 w 1006907"/>
                  <a:gd name="connsiteY5" fmla="*/ 882379 h 1248850"/>
                  <a:gd name="connsiteX6" fmla="*/ 1006907 w 1006907"/>
                  <a:gd name="connsiteY6" fmla="*/ 878821 h 1248850"/>
                  <a:gd name="connsiteX7" fmla="*/ 985559 w 1006907"/>
                  <a:gd name="connsiteY7" fmla="*/ 736502 h 1248850"/>
                  <a:gd name="connsiteX8" fmla="*/ 932190 w 1006907"/>
                  <a:gd name="connsiteY8" fmla="*/ 540813 h 1248850"/>
                  <a:gd name="connsiteX9" fmla="*/ 843240 w 1006907"/>
                  <a:gd name="connsiteY9" fmla="*/ 373588 h 1248850"/>
                  <a:gd name="connsiteX10" fmla="*/ 743617 w 1006907"/>
                  <a:gd name="connsiteY10" fmla="*/ 227711 h 1248850"/>
                  <a:gd name="connsiteX11" fmla="*/ 704479 w 1006907"/>
                  <a:gd name="connsiteY11" fmla="*/ 185015 h 1248850"/>
                  <a:gd name="connsiteX12" fmla="*/ 551486 w 1006907"/>
                  <a:gd name="connsiteY12" fmla="*/ 117414 h 1248850"/>
                  <a:gd name="connsiteX13" fmla="*/ 327334 w 1006907"/>
                  <a:gd name="connsiteY13" fmla="*/ 46254 h 1248850"/>
                  <a:gd name="connsiteX14" fmla="*/ 163667 w 1006907"/>
                  <a:gd name="connsiteY14" fmla="*/ 10674 h 1248850"/>
                  <a:gd name="connsiteX15" fmla="*/ 0 w 1006907"/>
                  <a:gd name="connsiteY15" fmla="*/ 0 h 1248850"/>
                  <a:gd name="connsiteX0" fmla="*/ 281080 w 1006907"/>
                  <a:gd name="connsiteY0" fmla="*/ 1248850 h 1255966"/>
                  <a:gd name="connsiteX1" fmla="*/ 156551 w 1006907"/>
                  <a:gd name="connsiteY1" fmla="*/ 1255966 h 1255966"/>
                  <a:gd name="connsiteX2" fmla="*/ 334449 w 1006907"/>
                  <a:gd name="connsiteY2" fmla="*/ 1156343 h 1255966"/>
                  <a:gd name="connsiteX3" fmla="*/ 491000 w 1006907"/>
                  <a:gd name="connsiteY3" fmla="*/ 1003350 h 1255966"/>
                  <a:gd name="connsiteX4" fmla="*/ 640435 w 1006907"/>
                  <a:gd name="connsiteY4" fmla="*/ 921516 h 1255966"/>
                  <a:gd name="connsiteX5" fmla="*/ 861030 w 1006907"/>
                  <a:gd name="connsiteY5" fmla="*/ 882379 h 1255966"/>
                  <a:gd name="connsiteX6" fmla="*/ 1006907 w 1006907"/>
                  <a:gd name="connsiteY6" fmla="*/ 878821 h 1255966"/>
                  <a:gd name="connsiteX7" fmla="*/ 985559 w 1006907"/>
                  <a:gd name="connsiteY7" fmla="*/ 736502 h 1255966"/>
                  <a:gd name="connsiteX8" fmla="*/ 932190 w 1006907"/>
                  <a:gd name="connsiteY8" fmla="*/ 540813 h 1255966"/>
                  <a:gd name="connsiteX9" fmla="*/ 843240 w 1006907"/>
                  <a:gd name="connsiteY9" fmla="*/ 373588 h 1255966"/>
                  <a:gd name="connsiteX10" fmla="*/ 743617 w 1006907"/>
                  <a:gd name="connsiteY10" fmla="*/ 227711 h 1255966"/>
                  <a:gd name="connsiteX11" fmla="*/ 704479 w 1006907"/>
                  <a:gd name="connsiteY11" fmla="*/ 185015 h 1255966"/>
                  <a:gd name="connsiteX12" fmla="*/ 551486 w 1006907"/>
                  <a:gd name="connsiteY12" fmla="*/ 117414 h 1255966"/>
                  <a:gd name="connsiteX13" fmla="*/ 327334 w 1006907"/>
                  <a:gd name="connsiteY13" fmla="*/ 46254 h 1255966"/>
                  <a:gd name="connsiteX14" fmla="*/ 163667 w 1006907"/>
                  <a:gd name="connsiteY14" fmla="*/ 10674 h 1255966"/>
                  <a:gd name="connsiteX15" fmla="*/ 0 w 1006907"/>
                  <a:gd name="connsiteY15" fmla="*/ 0 h 1255966"/>
                  <a:gd name="connsiteX0" fmla="*/ 106739 w 1006907"/>
                  <a:gd name="connsiteY0" fmla="*/ 1323568 h 1323568"/>
                  <a:gd name="connsiteX1" fmla="*/ 156551 w 1006907"/>
                  <a:gd name="connsiteY1" fmla="*/ 1255966 h 1323568"/>
                  <a:gd name="connsiteX2" fmla="*/ 334449 w 1006907"/>
                  <a:gd name="connsiteY2" fmla="*/ 1156343 h 1323568"/>
                  <a:gd name="connsiteX3" fmla="*/ 491000 w 1006907"/>
                  <a:gd name="connsiteY3" fmla="*/ 1003350 h 1323568"/>
                  <a:gd name="connsiteX4" fmla="*/ 640435 w 1006907"/>
                  <a:gd name="connsiteY4" fmla="*/ 921516 h 1323568"/>
                  <a:gd name="connsiteX5" fmla="*/ 861030 w 1006907"/>
                  <a:gd name="connsiteY5" fmla="*/ 882379 h 1323568"/>
                  <a:gd name="connsiteX6" fmla="*/ 1006907 w 1006907"/>
                  <a:gd name="connsiteY6" fmla="*/ 878821 h 1323568"/>
                  <a:gd name="connsiteX7" fmla="*/ 985559 w 1006907"/>
                  <a:gd name="connsiteY7" fmla="*/ 736502 h 1323568"/>
                  <a:gd name="connsiteX8" fmla="*/ 932190 w 1006907"/>
                  <a:gd name="connsiteY8" fmla="*/ 540813 h 1323568"/>
                  <a:gd name="connsiteX9" fmla="*/ 843240 w 1006907"/>
                  <a:gd name="connsiteY9" fmla="*/ 373588 h 1323568"/>
                  <a:gd name="connsiteX10" fmla="*/ 743617 w 1006907"/>
                  <a:gd name="connsiteY10" fmla="*/ 227711 h 1323568"/>
                  <a:gd name="connsiteX11" fmla="*/ 704479 w 1006907"/>
                  <a:gd name="connsiteY11" fmla="*/ 185015 h 1323568"/>
                  <a:gd name="connsiteX12" fmla="*/ 551486 w 1006907"/>
                  <a:gd name="connsiteY12" fmla="*/ 117414 h 1323568"/>
                  <a:gd name="connsiteX13" fmla="*/ 327334 w 1006907"/>
                  <a:gd name="connsiteY13" fmla="*/ 46254 h 1323568"/>
                  <a:gd name="connsiteX14" fmla="*/ 163667 w 1006907"/>
                  <a:gd name="connsiteY14" fmla="*/ 10674 h 1323568"/>
                  <a:gd name="connsiteX15" fmla="*/ 0 w 1006907"/>
                  <a:gd name="connsiteY15" fmla="*/ 0 h 1323568"/>
                  <a:gd name="connsiteX0" fmla="*/ 106739 w 1006907"/>
                  <a:gd name="connsiteY0" fmla="*/ 1323568 h 1323568"/>
                  <a:gd name="connsiteX1" fmla="*/ 295312 w 1006907"/>
                  <a:gd name="connsiteY1" fmla="*/ 1248850 h 1323568"/>
                  <a:gd name="connsiteX2" fmla="*/ 334449 w 1006907"/>
                  <a:gd name="connsiteY2" fmla="*/ 1156343 h 1323568"/>
                  <a:gd name="connsiteX3" fmla="*/ 491000 w 1006907"/>
                  <a:gd name="connsiteY3" fmla="*/ 1003350 h 1323568"/>
                  <a:gd name="connsiteX4" fmla="*/ 640435 w 1006907"/>
                  <a:gd name="connsiteY4" fmla="*/ 921516 h 1323568"/>
                  <a:gd name="connsiteX5" fmla="*/ 861030 w 1006907"/>
                  <a:gd name="connsiteY5" fmla="*/ 882379 h 1323568"/>
                  <a:gd name="connsiteX6" fmla="*/ 1006907 w 1006907"/>
                  <a:gd name="connsiteY6" fmla="*/ 878821 h 1323568"/>
                  <a:gd name="connsiteX7" fmla="*/ 985559 w 1006907"/>
                  <a:gd name="connsiteY7" fmla="*/ 736502 h 1323568"/>
                  <a:gd name="connsiteX8" fmla="*/ 932190 w 1006907"/>
                  <a:gd name="connsiteY8" fmla="*/ 540813 h 1323568"/>
                  <a:gd name="connsiteX9" fmla="*/ 843240 w 1006907"/>
                  <a:gd name="connsiteY9" fmla="*/ 373588 h 1323568"/>
                  <a:gd name="connsiteX10" fmla="*/ 743617 w 1006907"/>
                  <a:gd name="connsiteY10" fmla="*/ 227711 h 1323568"/>
                  <a:gd name="connsiteX11" fmla="*/ 704479 w 1006907"/>
                  <a:gd name="connsiteY11" fmla="*/ 185015 h 1323568"/>
                  <a:gd name="connsiteX12" fmla="*/ 551486 w 1006907"/>
                  <a:gd name="connsiteY12" fmla="*/ 117414 h 1323568"/>
                  <a:gd name="connsiteX13" fmla="*/ 327334 w 1006907"/>
                  <a:gd name="connsiteY13" fmla="*/ 46254 h 1323568"/>
                  <a:gd name="connsiteX14" fmla="*/ 163667 w 1006907"/>
                  <a:gd name="connsiteY14" fmla="*/ 10674 h 1323568"/>
                  <a:gd name="connsiteX15" fmla="*/ 0 w 1006907"/>
                  <a:gd name="connsiteY15" fmla="*/ 0 h 1323568"/>
                  <a:gd name="connsiteX0" fmla="*/ 17790 w 1006907"/>
                  <a:gd name="connsiteY0" fmla="*/ 1263082 h 1263082"/>
                  <a:gd name="connsiteX1" fmla="*/ 295312 w 1006907"/>
                  <a:gd name="connsiteY1" fmla="*/ 1248850 h 1263082"/>
                  <a:gd name="connsiteX2" fmla="*/ 334449 w 1006907"/>
                  <a:gd name="connsiteY2" fmla="*/ 1156343 h 1263082"/>
                  <a:gd name="connsiteX3" fmla="*/ 491000 w 1006907"/>
                  <a:gd name="connsiteY3" fmla="*/ 1003350 h 1263082"/>
                  <a:gd name="connsiteX4" fmla="*/ 640435 w 1006907"/>
                  <a:gd name="connsiteY4" fmla="*/ 921516 h 1263082"/>
                  <a:gd name="connsiteX5" fmla="*/ 861030 w 1006907"/>
                  <a:gd name="connsiteY5" fmla="*/ 882379 h 1263082"/>
                  <a:gd name="connsiteX6" fmla="*/ 1006907 w 1006907"/>
                  <a:gd name="connsiteY6" fmla="*/ 878821 h 1263082"/>
                  <a:gd name="connsiteX7" fmla="*/ 985559 w 1006907"/>
                  <a:gd name="connsiteY7" fmla="*/ 736502 h 1263082"/>
                  <a:gd name="connsiteX8" fmla="*/ 932190 w 1006907"/>
                  <a:gd name="connsiteY8" fmla="*/ 540813 h 1263082"/>
                  <a:gd name="connsiteX9" fmla="*/ 843240 w 1006907"/>
                  <a:gd name="connsiteY9" fmla="*/ 373588 h 1263082"/>
                  <a:gd name="connsiteX10" fmla="*/ 743617 w 1006907"/>
                  <a:gd name="connsiteY10" fmla="*/ 227711 h 1263082"/>
                  <a:gd name="connsiteX11" fmla="*/ 704479 w 1006907"/>
                  <a:gd name="connsiteY11" fmla="*/ 185015 h 1263082"/>
                  <a:gd name="connsiteX12" fmla="*/ 551486 w 1006907"/>
                  <a:gd name="connsiteY12" fmla="*/ 117414 h 1263082"/>
                  <a:gd name="connsiteX13" fmla="*/ 327334 w 1006907"/>
                  <a:gd name="connsiteY13" fmla="*/ 46254 h 1263082"/>
                  <a:gd name="connsiteX14" fmla="*/ 163667 w 1006907"/>
                  <a:gd name="connsiteY14" fmla="*/ 10674 h 1263082"/>
                  <a:gd name="connsiteX15" fmla="*/ 0 w 1006907"/>
                  <a:gd name="connsiteY15" fmla="*/ 0 h 1263082"/>
                  <a:gd name="connsiteX0" fmla="*/ 17790 w 1006907"/>
                  <a:gd name="connsiteY0" fmla="*/ 1245292 h 1248850"/>
                  <a:gd name="connsiteX1" fmla="*/ 295312 w 1006907"/>
                  <a:gd name="connsiteY1" fmla="*/ 1248850 h 1248850"/>
                  <a:gd name="connsiteX2" fmla="*/ 334449 w 1006907"/>
                  <a:gd name="connsiteY2" fmla="*/ 1156343 h 1248850"/>
                  <a:gd name="connsiteX3" fmla="*/ 491000 w 1006907"/>
                  <a:gd name="connsiteY3" fmla="*/ 1003350 h 1248850"/>
                  <a:gd name="connsiteX4" fmla="*/ 640435 w 1006907"/>
                  <a:gd name="connsiteY4" fmla="*/ 921516 h 1248850"/>
                  <a:gd name="connsiteX5" fmla="*/ 861030 w 1006907"/>
                  <a:gd name="connsiteY5" fmla="*/ 882379 h 1248850"/>
                  <a:gd name="connsiteX6" fmla="*/ 1006907 w 1006907"/>
                  <a:gd name="connsiteY6" fmla="*/ 878821 h 1248850"/>
                  <a:gd name="connsiteX7" fmla="*/ 985559 w 1006907"/>
                  <a:gd name="connsiteY7" fmla="*/ 736502 h 1248850"/>
                  <a:gd name="connsiteX8" fmla="*/ 932190 w 1006907"/>
                  <a:gd name="connsiteY8" fmla="*/ 540813 h 1248850"/>
                  <a:gd name="connsiteX9" fmla="*/ 843240 w 1006907"/>
                  <a:gd name="connsiteY9" fmla="*/ 373588 h 1248850"/>
                  <a:gd name="connsiteX10" fmla="*/ 743617 w 1006907"/>
                  <a:gd name="connsiteY10" fmla="*/ 227711 h 1248850"/>
                  <a:gd name="connsiteX11" fmla="*/ 704479 w 1006907"/>
                  <a:gd name="connsiteY11" fmla="*/ 185015 h 1248850"/>
                  <a:gd name="connsiteX12" fmla="*/ 551486 w 1006907"/>
                  <a:gd name="connsiteY12" fmla="*/ 117414 h 1248850"/>
                  <a:gd name="connsiteX13" fmla="*/ 327334 w 1006907"/>
                  <a:gd name="connsiteY13" fmla="*/ 46254 h 1248850"/>
                  <a:gd name="connsiteX14" fmla="*/ 163667 w 1006907"/>
                  <a:gd name="connsiteY14" fmla="*/ 10674 h 1248850"/>
                  <a:gd name="connsiteX15" fmla="*/ 0 w 1006907"/>
                  <a:gd name="connsiteY15" fmla="*/ 0 h 1248850"/>
                  <a:gd name="connsiteX0" fmla="*/ 17790 w 1006907"/>
                  <a:gd name="connsiteY0" fmla="*/ 1245292 h 1248850"/>
                  <a:gd name="connsiteX1" fmla="*/ 295312 w 1006907"/>
                  <a:gd name="connsiteY1" fmla="*/ 1248850 h 1248850"/>
                  <a:gd name="connsiteX2" fmla="*/ 334449 w 1006907"/>
                  <a:gd name="connsiteY2" fmla="*/ 1156343 h 1248850"/>
                  <a:gd name="connsiteX3" fmla="*/ 491000 w 1006907"/>
                  <a:gd name="connsiteY3" fmla="*/ 1003350 h 1248850"/>
                  <a:gd name="connsiteX4" fmla="*/ 640435 w 1006907"/>
                  <a:gd name="connsiteY4" fmla="*/ 921516 h 1248850"/>
                  <a:gd name="connsiteX5" fmla="*/ 861030 w 1006907"/>
                  <a:gd name="connsiteY5" fmla="*/ 882379 h 1248850"/>
                  <a:gd name="connsiteX6" fmla="*/ 1006907 w 1006907"/>
                  <a:gd name="connsiteY6" fmla="*/ 878821 h 1248850"/>
                  <a:gd name="connsiteX7" fmla="*/ 985559 w 1006907"/>
                  <a:gd name="connsiteY7" fmla="*/ 736502 h 1248850"/>
                  <a:gd name="connsiteX8" fmla="*/ 932190 w 1006907"/>
                  <a:gd name="connsiteY8" fmla="*/ 540813 h 1248850"/>
                  <a:gd name="connsiteX9" fmla="*/ 843240 w 1006907"/>
                  <a:gd name="connsiteY9" fmla="*/ 373588 h 1248850"/>
                  <a:gd name="connsiteX10" fmla="*/ 743617 w 1006907"/>
                  <a:gd name="connsiteY10" fmla="*/ 227711 h 1248850"/>
                  <a:gd name="connsiteX11" fmla="*/ 704479 w 1006907"/>
                  <a:gd name="connsiteY11" fmla="*/ 185015 h 1248850"/>
                  <a:gd name="connsiteX12" fmla="*/ 551486 w 1006907"/>
                  <a:gd name="connsiteY12" fmla="*/ 117414 h 1248850"/>
                  <a:gd name="connsiteX13" fmla="*/ 238384 w 1006907"/>
                  <a:gd name="connsiteY13" fmla="*/ 24906 h 1248850"/>
                  <a:gd name="connsiteX14" fmla="*/ 163667 w 1006907"/>
                  <a:gd name="connsiteY14" fmla="*/ 10674 h 1248850"/>
                  <a:gd name="connsiteX15" fmla="*/ 0 w 1006907"/>
                  <a:gd name="connsiteY15" fmla="*/ 0 h 1248850"/>
                  <a:gd name="connsiteX0" fmla="*/ 17790 w 1006907"/>
                  <a:gd name="connsiteY0" fmla="*/ 1245292 h 1248850"/>
                  <a:gd name="connsiteX1" fmla="*/ 295312 w 1006907"/>
                  <a:gd name="connsiteY1" fmla="*/ 1248850 h 1248850"/>
                  <a:gd name="connsiteX2" fmla="*/ 334449 w 1006907"/>
                  <a:gd name="connsiteY2" fmla="*/ 1156343 h 1248850"/>
                  <a:gd name="connsiteX3" fmla="*/ 491000 w 1006907"/>
                  <a:gd name="connsiteY3" fmla="*/ 1003350 h 1248850"/>
                  <a:gd name="connsiteX4" fmla="*/ 640435 w 1006907"/>
                  <a:gd name="connsiteY4" fmla="*/ 921516 h 1248850"/>
                  <a:gd name="connsiteX5" fmla="*/ 861030 w 1006907"/>
                  <a:gd name="connsiteY5" fmla="*/ 882379 h 1248850"/>
                  <a:gd name="connsiteX6" fmla="*/ 1006907 w 1006907"/>
                  <a:gd name="connsiteY6" fmla="*/ 878821 h 1248850"/>
                  <a:gd name="connsiteX7" fmla="*/ 985559 w 1006907"/>
                  <a:gd name="connsiteY7" fmla="*/ 736502 h 1248850"/>
                  <a:gd name="connsiteX8" fmla="*/ 932190 w 1006907"/>
                  <a:gd name="connsiteY8" fmla="*/ 540813 h 1248850"/>
                  <a:gd name="connsiteX9" fmla="*/ 843240 w 1006907"/>
                  <a:gd name="connsiteY9" fmla="*/ 373588 h 1248850"/>
                  <a:gd name="connsiteX10" fmla="*/ 743617 w 1006907"/>
                  <a:gd name="connsiteY10" fmla="*/ 227711 h 1248850"/>
                  <a:gd name="connsiteX11" fmla="*/ 704479 w 1006907"/>
                  <a:gd name="connsiteY11" fmla="*/ 185015 h 1248850"/>
                  <a:gd name="connsiteX12" fmla="*/ 551486 w 1006907"/>
                  <a:gd name="connsiteY12" fmla="*/ 117414 h 1248850"/>
                  <a:gd name="connsiteX13" fmla="*/ 238384 w 1006907"/>
                  <a:gd name="connsiteY13" fmla="*/ 24906 h 1248850"/>
                  <a:gd name="connsiteX14" fmla="*/ 124529 w 1006907"/>
                  <a:gd name="connsiteY14" fmla="*/ 512349 h 1248850"/>
                  <a:gd name="connsiteX15" fmla="*/ 0 w 1006907"/>
                  <a:gd name="connsiteY15" fmla="*/ 0 h 1248850"/>
                  <a:gd name="connsiteX0" fmla="*/ 0 w 989117"/>
                  <a:gd name="connsiteY0" fmla="*/ 1220386 h 1223944"/>
                  <a:gd name="connsiteX1" fmla="*/ 277522 w 989117"/>
                  <a:gd name="connsiteY1" fmla="*/ 1223944 h 1223944"/>
                  <a:gd name="connsiteX2" fmla="*/ 316659 w 989117"/>
                  <a:gd name="connsiteY2" fmla="*/ 1131437 h 1223944"/>
                  <a:gd name="connsiteX3" fmla="*/ 473210 w 989117"/>
                  <a:gd name="connsiteY3" fmla="*/ 978444 h 1223944"/>
                  <a:gd name="connsiteX4" fmla="*/ 622645 w 989117"/>
                  <a:gd name="connsiteY4" fmla="*/ 896610 h 1223944"/>
                  <a:gd name="connsiteX5" fmla="*/ 843240 w 989117"/>
                  <a:gd name="connsiteY5" fmla="*/ 857473 h 1223944"/>
                  <a:gd name="connsiteX6" fmla="*/ 989117 w 989117"/>
                  <a:gd name="connsiteY6" fmla="*/ 853915 h 1223944"/>
                  <a:gd name="connsiteX7" fmla="*/ 967769 w 989117"/>
                  <a:gd name="connsiteY7" fmla="*/ 711596 h 1223944"/>
                  <a:gd name="connsiteX8" fmla="*/ 914400 w 989117"/>
                  <a:gd name="connsiteY8" fmla="*/ 515907 h 1223944"/>
                  <a:gd name="connsiteX9" fmla="*/ 825450 w 989117"/>
                  <a:gd name="connsiteY9" fmla="*/ 348682 h 1223944"/>
                  <a:gd name="connsiteX10" fmla="*/ 725827 w 989117"/>
                  <a:gd name="connsiteY10" fmla="*/ 202805 h 1223944"/>
                  <a:gd name="connsiteX11" fmla="*/ 686689 w 989117"/>
                  <a:gd name="connsiteY11" fmla="*/ 160109 h 1223944"/>
                  <a:gd name="connsiteX12" fmla="*/ 533696 w 989117"/>
                  <a:gd name="connsiteY12" fmla="*/ 92508 h 1223944"/>
                  <a:gd name="connsiteX13" fmla="*/ 220594 w 989117"/>
                  <a:gd name="connsiteY13" fmla="*/ 0 h 1223944"/>
                  <a:gd name="connsiteX14" fmla="*/ 106739 w 989117"/>
                  <a:gd name="connsiteY14" fmla="*/ 487443 h 1223944"/>
                  <a:gd name="connsiteX15" fmla="*/ 85391 w 989117"/>
                  <a:gd name="connsiteY15" fmla="*/ 512348 h 1223944"/>
                  <a:gd name="connsiteX0" fmla="*/ 0 w 989117"/>
                  <a:gd name="connsiteY0" fmla="*/ 1220386 h 1223944"/>
                  <a:gd name="connsiteX1" fmla="*/ 277522 w 989117"/>
                  <a:gd name="connsiteY1" fmla="*/ 1223944 h 1223944"/>
                  <a:gd name="connsiteX2" fmla="*/ 316659 w 989117"/>
                  <a:gd name="connsiteY2" fmla="*/ 1131437 h 1223944"/>
                  <a:gd name="connsiteX3" fmla="*/ 473210 w 989117"/>
                  <a:gd name="connsiteY3" fmla="*/ 978444 h 1223944"/>
                  <a:gd name="connsiteX4" fmla="*/ 622645 w 989117"/>
                  <a:gd name="connsiteY4" fmla="*/ 896610 h 1223944"/>
                  <a:gd name="connsiteX5" fmla="*/ 843240 w 989117"/>
                  <a:gd name="connsiteY5" fmla="*/ 857473 h 1223944"/>
                  <a:gd name="connsiteX6" fmla="*/ 989117 w 989117"/>
                  <a:gd name="connsiteY6" fmla="*/ 853915 h 1223944"/>
                  <a:gd name="connsiteX7" fmla="*/ 967769 w 989117"/>
                  <a:gd name="connsiteY7" fmla="*/ 711596 h 1223944"/>
                  <a:gd name="connsiteX8" fmla="*/ 914400 w 989117"/>
                  <a:gd name="connsiteY8" fmla="*/ 515907 h 1223944"/>
                  <a:gd name="connsiteX9" fmla="*/ 825450 w 989117"/>
                  <a:gd name="connsiteY9" fmla="*/ 348682 h 1223944"/>
                  <a:gd name="connsiteX10" fmla="*/ 725827 w 989117"/>
                  <a:gd name="connsiteY10" fmla="*/ 202805 h 1223944"/>
                  <a:gd name="connsiteX11" fmla="*/ 686689 w 989117"/>
                  <a:gd name="connsiteY11" fmla="*/ 160109 h 1223944"/>
                  <a:gd name="connsiteX12" fmla="*/ 533696 w 989117"/>
                  <a:gd name="connsiteY12" fmla="*/ 92508 h 1223944"/>
                  <a:gd name="connsiteX13" fmla="*/ 220594 w 989117"/>
                  <a:gd name="connsiteY13" fmla="*/ 0 h 1223944"/>
                  <a:gd name="connsiteX14" fmla="*/ 106739 w 989117"/>
                  <a:gd name="connsiteY14" fmla="*/ 487443 h 1223944"/>
                  <a:gd name="connsiteX15" fmla="*/ 85391 w 989117"/>
                  <a:gd name="connsiteY15" fmla="*/ 512348 h 1223944"/>
                  <a:gd name="connsiteX16" fmla="*/ 85391 w 989117"/>
                  <a:gd name="connsiteY16" fmla="*/ 512349 h 1223944"/>
                  <a:gd name="connsiteX0" fmla="*/ 0 w 989117"/>
                  <a:gd name="connsiteY0" fmla="*/ 1220386 h 1223944"/>
                  <a:gd name="connsiteX1" fmla="*/ 277522 w 989117"/>
                  <a:gd name="connsiteY1" fmla="*/ 1223944 h 1223944"/>
                  <a:gd name="connsiteX2" fmla="*/ 316659 w 989117"/>
                  <a:gd name="connsiteY2" fmla="*/ 1131437 h 1223944"/>
                  <a:gd name="connsiteX3" fmla="*/ 473210 w 989117"/>
                  <a:gd name="connsiteY3" fmla="*/ 978444 h 1223944"/>
                  <a:gd name="connsiteX4" fmla="*/ 622645 w 989117"/>
                  <a:gd name="connsiteY4" fmla="*/ 896610 h 1223944"/>
                  <a:gd name="connsiteX5" fmla="*/ 843240 w 989117"/>
                  <a:gd name="connsiteY5" fmla="*/ 857473 h 1223944"/>
                  <a:gd name="connsiteX6" fmla="*/ 989117 w 989117"/>
                  <a:gd name="connsiteY6" fmla="*/ 853915 h 1223944"/>
                  <a:gd name="connsiteX7" fmla="*/ 967769 w 989117"/>
                  <a:gd name="connsiteY7" fmla="*/ 711596 h 1223944"/>
                  <a:gd name="connsiteX8" fmla="*/ 914400 w 989117"/>
                  <a:gd name="connsiteY8" fmla="*/ 515907 h 1223944"/>
                  <a:gd name="connsiteX9" fmla="*/ 825450 w 989117"/>
                  <a:gd name="connsiteY9" fmla="*/ 348682 h 1223944"/>
                  <a:gd name="connsiteX10" fmla="*/ 725827 w 989117"/>
                  <a:gd name="connsiteY10" fmla="*/ 202805 h 1223944"/>
                  <a:gd name="connsiteX11" fmla="*/ 686689 w 989117"/>
                  <a:gd name="connsiteY11" fmla="*/ 160109 h 1223944"/>
                  <a:gd name="connsiteX12" fmla="*/ 533696 w 989117"/>
                  <a:gd name="connsiteY12" fmla="*/ 92508 h 1223944"/>
                  <a:gd name="connsiteX13" fmla="*/ 220594 w 989117"/>
                  <a:gd name="connsiteY13" fmla="*/ 0 h 1223944"/>
                  <a:gd name="connsiteX14" fmla="*/ 106739 w 989117"/>
                  <a:gd name="connsiteY14" fmla="*/ 487443 h 1223944"/>
                  <a:gd name="connsiteX15" fmla="*/ 85391 w 989117"/>
                  <a:gd name="connsiteY15" fmla="*/ 512348 h 1223944"/>
                  <a:gd name="connsiteX16" fmla="*/ 7116 w 989117"/>
                  <a:gd name="connsiteY16" fmla="*/ 458979 h 1223944"/>
                  <a:gd name="connsiteX0" fmla="*/ 17790 w 1006907"/>
                  <a:gd name="connsiteY0" fmla="*/ 1220386 h 1223944"/>
                  <a:gd name="connsiteX1" fmla="*/ 295312 w 1006907"/>
                  <a:gd name="connsiteY1" fmla="*/ 1223944 h 1223944"/>
                  <a:gd name="connsiteX2" fmla="*/ 334449 w 1006907"/>
                  <a:gd name="connsiteY2" fmla="*/ 1131437 h 1223944"/>
                  <a:gd name="connsiteX3" fmla="*/ 491000 w 1006907"/>
                  <a:gd name="connsiteY3" fmla="*/ 978444 h 1223944"/>
                  <a:gd name="connsiteX4" fmla="*/ 640435 w 1006907"/>
                  <a:gd name="connsiteY4" fmla="*/ 896610 h 1223944"/>
                  <a:gd name="connsiteX5" fmla="*/ 861030 w 1006907"/>
                  <a:gd name="connsiteY5" fmla="*/ 857473 h 1223944"/>
                  <a:gd name="connsiteX6" fmla="*/ 1006907 w 1006907"/>
                  <a:gd name="connsiteY6" fmla="*/ 853915 h 1223944"/>
                  <a:gd name="connsiteX7" fmla="*/ 985559 w 1006907"/>
                  <a:gd name="connsiteY7" fmla="*/ 711596 h 1223944"/>
                  <a:gd name="connsiteX8" fmla="*/ 932190 w 1006907"/>
                  <a:gd name="connsiteY8" fmla="*/ 515907 h 1223944"/>
                  <a:gd name="connsiteX9" fmla="*/ 843240 w 1006907"/>
                  <a:gd name="connsiteY9" fmla="*/ 348682 h 1223944"/>
                  <a:gd name="connsiteX10" fmla="*/ 743617 w 1006907"/>
                  <a:gd name="connsiteY10" fmla="*/ 202805 h 1223944"/>
                  <a:gd name="connsiteX11" fmla="*/ 704479 w 1006907"/>
                  <a:gd name="connsiteY11" fmla="*/ 160109 h 1223944"/>
                  <a:gd name="connsiteX12" fmla="*/ 551486 w 1006907"/>
                  <a:gd name="connsiteY12" fmla="*/ 92508 h 1223944"/>
                  <a:gd name="connsiteX13" fmla="*/ 238384 w 1006907"/>
                  <a:gd name="connsiteY13" fmla="*/ 0 h 1223944"/>
                  <a:gd name="connsiteX14" fmla="*/ 124529 w 1006907"/>
                  <a:gd name="connsiteY14" fmla="*/ 487443 h 1223944"/>
                  <a:gd name="connsiteX15" fmla="*/ 103181 w 1006907"/>
                  <a:gd name="connsiteY15" fmla="*/ 512348 h 1223944"/>
                  <a:gd name="connsiteX16" fmla="*/ 0 w 1006907"/>
                  <a:gd name="connsiteY16" fmla="*/ 530139 h 1223944"/>
                  <a:gd name="connsiteX0" fmla="*/ 3558 w 1006907"/>
                  <a:gd name="connsiteY0" fmla="*/ 1223944 h 1223944"/>
                  <a:gd name="connsiteX1" fmla="*/ 295312 w 1006907"/>
                  <a:gd name="connsiteY1" fmla="*/ 1223944 h 1223944"/>
                  <a:gd name="connsiteX2" fmla="*/ 334449 w 1006907"/>
                  <a:gd name="connsiteY2" fmla="*/ 1131437 h 1223944"/>
                  <a:gd name="connsiteX3" fmla="*/ 491000 w 1006907"/>
                  <a:gd name="connsiteY3" fmla="*/ 978444 h 1223944"/>
                  <a:gd name="connsiteX4" fmla="*/ 640435 w 1006907"/>
                  <a:gd name="connsiteY4" fmla="*/ 896610 h 1223944"/>
                  <a:gd name="connsiteX5" fmla="*/ 861030 w 1006907"/>
                  <a:gd name="connsiteY5" fmla="*/ 857473 h 1223944"/>
                  <a:gd name="connsiteX6" fmla="*/ 1006907 w 1006907"/>
                  <a:gd name="connsiteY6" fmla="*/ 853915 h 1223944"/>
                  <a:gd name="connsiteX7" fmla="*/ 985559 w 1006907"/>
                  <a:gd name="connsiteY7" fmla="*/ 711596 h 1223944"/>
                  <a:gd name="connsiteX8" fmla="*/ 932190 w 1006907"/>
                  <a:gd name="connsiteY8" fmla="*/ 515907 h 1223944"/>
                  <a:gd name="connsiteX9" fmla="*/ 843240 w 1006907"/>
                  <a:gd name="connsiteY9" fmla="*/ 348682 h 1223944"/>
                  <a:gd name="connsiteX10" fmla="*/ 743617 w 1006907"/>
                  <a:gd name="connsiteY10" fmla="*/ 202805 h 1223944"/>
                  <a:gd name="connsiteX11" fmla="*/ 704479 w 1006907"/>
                  <a:gd name="connsiteY11" fmla="*/ 160109 h 1223944"/>
                  <a:gd name="connsiteX12" fmla="*/ 551486 w 1006907"/>
                  <a:gd name="connsiteY12" fmla="*/ 92508 h 1223944"/>
                  <a:gd name="connsiteX13" fmla="*/ 238384 w 1006907"/>
                  <a:gd name="connsiteY13" fmla="*/ 0 h 1223944"/>
                  <a:gd name="connsiteX14" fmla="*/ 124529 w 1006907"/>
                  <a:gd name="connsiteY14" fmla="*/ 487443 h 1223944"/>
                  <a:gd name="connsiteX15" fmla="*/ 103181 w 1006907"/>
                  <a:gd name="connsiteY15" fmla="*/ 512348 h 1223944"/>
                  <a:gd name="connsiteX16" fmla="*/ 0 w 1006907"/>
                  <a:gd name="connsiteY16" fmla="*/ 530139 h 1223944"/>
                  <a:gd name="connsiteX0" fmla="*/ 3558 w 1006907"/>
                  <a:gd name="connsiteY0" fmla="*/ 1223944 h 1226325"/>
                  <a:gd name="connsiteX1" fmla="*/ 283405 w 1006907"/>
                  <a:gd name="connsiteY1" fmla="*/ 1226325 h 1226325"/>
                  <a:gd name="connsiteX2" fmla="*/ 334449 w 1006907"/>
                  <a:gd name="connsiteY2" fmla="*/ 1131437 h 1226325"/>
                  <a:gd name="connsiteX3" fmla="*/ 491000 w 1006907"/>
                  <a:gd name="connsiteY3" fmla="*/ 978444 h 1226325"/>
                  <a:gd name="connsiteX4" fmla="*/ 640435 w 1006907"/>
                  <a:gd name="connsiteY4" fmla="*/ 896610 h 1226325"/>
                  <a:gd name="connsiteX5" fmla="*/ 861030 w 1006907"/>
                  <a:gd name="connsiteY5" fmla="*/ 857473 h 1226325"/>
                  <a:gd name="connsiteX6" fmla="*/ 1006907 w 1006907"/>
                  <a:gd name="connsiteY6" fmla="*/ 853915 h 1226325"/>
                  <a:gd name="connsiteX7" fmla="*/ 985559 w 1006907"/>
                  <a:gd name="connsiteY7" fmla="*/ 711596 h 1226325"/>
                  <a:gd name="connsiteX8" fmla="*/ 932190 w 1006907"/>
                  <a:gd name="connsiteY8" fmla="*/ 515907 h 1226325"/>
                  <a:gd name="connsiteX9" fmla="*/ 843240 w 1006907"/>
                  <a:gd name="connsiteY9" fmla="*/ 348682 h 1226325"/>
                  <a:gd name="connsiteX10" fmla="*/ 743617 w 1006907"/>
                  <a:gd name="connsiteY10" fmla="*/ 202805 h 1226325"/>
                  <a:gd name="connsiteX11" fmla="*/ 704479 w 1006907"/>
                  <a:gd name="connsiteY11" fmla="*/ 160109 h 1226325"/>
                  <a:gd name="connsiteX12" fmla="*/ 551486 w 1006907"/>
                  <a:gd name="connsiteY12" fmla="*/ 92508 h 1226325"/>
                  <a:gd name="connsiteX13" fmla="*/ 238384 w 1006907"/>
                  <a:gd name="connsiteY13" fmla="*/ 0 h 1226325"/>
                  <a:gd name="connsiteX14" fmla="*/ 124529 w 1006907"/>
                  <a:gd name="connsiteY14" fmla="*/ 487443 h 1226325"/>
                  <a:gd name="connsiteX15" fmla="*/ 103181 w 1006907"/>
                  <a:gd name="connsiteY15" fmla="*/ 512348 h 1226325"/>
                  <a:gd name="connsiteX16" fmla="*/ 0 w 1006907"/>
                  <a:gd name="connsiteY16" fmla="*/ 530139 h 1226325"/>
                  <a:gd name="connsiteX0" fmla="*/ 3558 w 1006907"/>
                  <a:gd name="connsiteY0" fmla="*/ 1223944 h 1226325"/>
                  <a:gd name="connsiteX1" fmla="*/ 283405 w 1006907"/>
                  <a:gd name="connsiteY1" fmla="*/ 1226325 h 1226325"/>
                  <a:gd name="connsiteX2" fmla="*/ 334449 w 1006907"/>
                  <a:gd name="connsiteY2" fmla="*/ 1131437 h 1226325"/>
                  <a:gd name="connsiteX3" fmla="*/ 407379 w 1006907"/>
                  <a:gd name="connsiteY3" fmla="*/ 1051735 h 1226325"/>
                  <a:gd name="connsiteX4" fmla="*/ 491000 w 1006907"/>
                  <a:gd name="connsiteY4" fmla="*/ 978444 h 1226325"/>
                  <a:gd name="connsiteX5" fmla="*/ 640435 w 1006907"/>
                  <a:gd name="connsiteY5" fmla="*/ 896610 h 1226325"/>
                  <a:gd name="connsiteX6" fmla="*/ 861030 w 1006907"/>
                  <a:gd name="connsiteY6" fmla="*/ 857473 h 1226325"/>
                  <a:gd name="connsiteX7" fmla="*/ 1006907 w 1006907"/>
                  <a:gd name="connsiteY7" fmla="*/ 853915 h 1226325"/>
                  <a:gd name="connsiteX8" fmla="*/ 985559 w 1006907"/>
                  <a:gd name="connsiteY8" fmla="*/ 711596 h 1226325"/>
                  <a:gd name="connsiteX9" fmla="*/ 932190 w 1006907"/>
                  <a:gd name="connsiteY9" fmla="*/ 515907 h 1226325"/>
                  <a:gd name="connsiteX10" fmla="*/ 843240 w 1006907"/>
                  <a:gd name="connsiteY10" fmla="*/ 348682 h 1226325"/>
                  <a:gd name="connsiteX11" fmla="*/ 743617 w 1006907"/>
                  <a:gd name="connsiteY11" fmla="*/ 202805 h 1226325"/>
                  <a:gd name="connsiteX12" fmla="*/ 704479 w 1006907"/>
                  <a:gd name="connsiteY12" fmla="*/ 160109 h 1226325"/>
                  <a:gd name="connsiteX13" fmla="*/ 551486 w 1006907"/>
                  <a:gd name="connsiteY13" fmla="*/ 92508 h 1226325"/>
                  <a:gd name="connsiteX14" fmla="*/ 238384 w 1006907"/>
                  <a:gd name="connsiteY14" fmla="*/ 0 h 1226325"/>
                  <a:gd name="connsiteX15" fmla="*/ 124529 w 1006907"/>
                  <a:gd name="connsiteY15" fmla="*/ 487443 h 1226325"/>
                  <a:gd name="connsiteX16" fmla="*/ 103181 w 1006907"/>
                  <a:gd name="connsiteY16" fmla="*/ 512348 h 1226325"/>
                  <a:gd name="connsiteX17" fmla="*/ 0 w 1006907"/>
                  <a:gd name="connsiteY17" fmla="*/ 530139 h 1226325"/>
                  <a:gd name="connsiteX0" fmla="*/ 3558 w 1006907"/>
                  <a:gd name="connsiteY0" fmla="*/ 1223944 h 1226325"/>
                  <a:gd name="connsiteX1" fmla="*/ 283405 w 1006907"/>
                  <a:gd name="connsiteY1" fmla="*/ 1226325 h 1226325"/>
                  <a:gd name="connsiteX2" fmla="*/ 334449 w 1006907"/>
                  <a:gd name="connsiteY2" fmla="*/ 1131437 h 1226325"/>
                  <a:gd name="connsiteX3" fmla="*/ 407379 w 1006907"/>
                  <a:gd name="connsiteY3" fmla="*/ 1051735 h 1226325"/>
                  <a:gd name="connsiteX4" fmla="*/ 491000 w 1006907"/>
                  <a:gd name="connsiteY4" fmla="*/ 978444 h 1226325"/>
                  <a:gd name="connsiteX5" fmla="*/ 569304 w 1006907"/>
                  <a:gd name="connsiteY5" fmla="*/ 930291 h 1226325"/>
                  <a:gd name="connsiteX6" fmla="*/ 640435 w 1006907"/>
                  <a:gd name="connsiteY6" fmla="*/ 896610 h 1226325"/>
                  <a:gd name="connsiteX7" fmla="*/ 861030 w 1006907"/>
                  <a:gd name="connsiteY7" fmla="*/ 857473 h 1226325"/>
                  <a:gd name="connsiteX8" fmla="*/ 1006907 w 1006907"/>
                  <a:gd name="connsiteY8" fmla="*/ 853915 h 1226325"/>
                  <a:gd name="connsiteX9" fmla="*/ 985559 w 1006907"/>
                  <a:gd name="connsiteY9" fmla="*/ 711596 h 1226325"/>
                  <a:gd name="connsiteX10" fmla="*/ 932190 w 1006907"/>
                  <a:gd name="connsiteY10" fmla="*/ 515907 h 1226325"/>
                  <a:gd name="connsiteX11" fmla="*/ 843240 w 1006907"/>
                  <a:gd name="connsiteY11" fmla="*/ 348682 h 1226325"/>
                  <a:gd name="connsiteX12" fmla="*/ 743617 w 1006907"/>
                  <a:gd name="connsiteY12" fmla="*/ 202805 h 1226325"/>
                  <a:gd name="connsiteX13" fmla="*/ 704479 w 1006907"/>
                  <a:gd name="connsiteY13" fmla="*/ 160109 h 1226325"/>
                  <a:gd name="connsiteX14" fmla="*/ 551486 w 1006907"/>
                  <a:gd name="connsiteY14" fmla="*/ 92508 h 1226325"/>
                  <a:gd name="connsiteX15" fmla="*/ 238384 w 1006907"/>
                  <a:gd name="connsiteY15" fmla="*/ 0 h 1226325"/>
                  <a:gd name="connsiteX16" fmla="*/ 124529 w 1006907"/>
                  <a:gd name="connsiteY16" fmla="*/ 487443 h 1226325"/>
                  <a:gd name="connsiteX17" fmla="*/ 103181 w 1006907"/>
                  <a:gd name="connsiteY17" fmla="*/ 512348 h 1226325"/>
                  <a:gd name="connsiteX18" fmla="*/ 0 w 1006907"/>
                  <a:gd name="connsiteY18" fmla="*/ 530139 h 1226325"/>
                  <a:gd name="connsiteX0" fmla="*/ 3558 w 1006907"/>
                  <a:gd name="connsiteY0" fmla="*/ 1223944 h 1226325"/>
                  <a:gd name="connsiteX1" fmla="*/ 283405 w 1006907"/>
                  <a:gd name="connsiteY1" fmla="*/ 1226325 h 1226325"/>
                  <a:gd name="connsiteX2" fmla="*/ 334449 w 1006907"/>
                  <a:gd name="connsiteY2" fmla="*/ 1131437 h 1226325"/>
                  <a:gd name="connsiteX3" fmla="*/ 407379 w 1006907"/>
                  <a:gd name="connsiteY3" fmla="*/ 1051735 h 1226325"/>
                  <a:gd name="connsiteX4" fmla="*/ 491000 w 1006907"/>
                  <a:gd name="connsiteY4" fmla="*/ 978444 h 1226325"/>
                  <a:gd name="connsiteX5" fmla="*/ 569304 w 1006907"/>
                  <a:gd name="connsiteY5" fmla="*/ 930291 h 1226325"/>
                  <a:gd name="connsiteX6" fmla="*/ 640435 w 1006907"/>
                  <a:gd name="connsiteY6" fmla="*/ 896610 h 1226325"/>
                  <a:gd name="connsiteX7" fmla="*/ 755041 w 1006907"/>
                  <a:gd name="connsiteY7" fmla="*/ 870760 h 1226325"/>
                  <a:gd name="connsiteX8" fmla="*/ 861030 w 1006907"/>
                  <a:gd name="connsiteY8" fmla="*/ 857473 h 1226325"/>
                  <a:gd name="connsiteX9" fmla="*/ 1006907 w 1006907"/>
                  <a:gd name="connsiteY9" fmla="*/ 853915 h 1226325"/>
                  <a:gd name="connsiteX10" fmla="*/ 985559 w 1006907"/>
                  <a:gd name="connsiteY10" fmla="*/ 711596 h 1226325"/>
                  <a:gd name="connsiteX11" fmla="*/ 932190 w 1006907"/>
                  <a:gd name="connsiteY11" fmla="*/ 515907 h 1226325"/>
                  <a:gd name="connsiteX12" fmla="*/ 843240 w 1006907"/>
                  <a:gd name="connsiteY12" fmla="*/ 348682 h 1226325"/>
                  <a:gd name="connsiteX13" fmla="*/ 743617 w 1006907"/>
                  <a:gd name="connsiteY13" fmla="*/ 202805 h 1226325"/>
                  <a:gd name="connsiteX14" fmla="*/ 704479 w 1006907"/>
                  <a:gd name="connsiteY14" fmla="*/ 160109 h 1226325"/>
                  <a:gd name="connsiteX15" fmla="*/ 551486 w 1006907"/>
                  <a:gd name="connsiteY15" fmla="*/ 92508 h 1226325"/>
                  <a:gd name="connsiteX16" fmla="*/ 238384 w 1006907"/>
                  <a:gd name="connsiteY16" fmla="*/ 0 h 1226325"/>
                  <a:gd name="connsiteX17" fmla="*/ 124529 w 1006907"/>
                  <a:gd name="connsiteY17" fmla="*/ 487443 h 1226325"/>
                  <a:gd name="connsiteX18" fmla="*/ 103181 w 1006907"/>
                  <a:gd name="connsiteY18" fmla="*/ 512348 h 1226325"/>
                  <a:gd name="connsiteX19" fmla="*/ 0 w 1006907"/>
                  <a:gd name="connsiteY19" fmla="*/ 530139 h 1226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06907" h="1226325">
                    <a:moveTo>
                      <a:pt x="3558" y="1223944"/>
                    </a:moveTo>
                    <a:lnTo>
                      <a:pt x="283405" y="1226325"/>
                    </a:lnTo>
                    <a:lnTo>
                      <a:pt x="334449" y="1131437"/>
                    </a:lnTo>
                    <a:cubicBezTo>
                      <a:pt x="358759" y="1108045"/>
                      <a:pt x="383069" y="1075127"/>
                      <a:pt x="407379" y="1051735"/>
                    </a:cubicBezTo>
                    <a:lnTo>
                      <a:pt x="491000" y="978444"/>
                    </a:lnTo>
                    <a:cubicBezTo>
                      <a:pt x="517101" y="963980"/>
                      <a:pt x="543203" y="944755"/>
                      <a:pt x="569304" y="930291"/>
                    </a:cubicBezTo>
                    <a:lnTo>
                      <a:pt x="640435" y="896610"/>
                    </a:lnTo>
                    <a:lnTo>
                      <a:pt x="755041" y="870760"/>
                    </a:lnTo>
                    <a:lnTo>
                      <a:pt x="861030" y="857473"/>
                    </a:lnTo>
                    <a:lnTo>
                      <a:pt x="1006907" y="853915"/>
                    </a:lnTo>
                    <a:lnTo>
                      <a:pt x="985559" y="711596"/>
                    </a:lnTo>
                    <a:lnTo>
                      <a:pt x="932190" y="515907"/>
                    </a:lnTo>
                    <a:lnTo>
                      <a:pt x="843240" y="348682"/>
                    </a:lnTo>
                    <a:lnTo>
                      <a:pt x="743617" y="202805"/>
                    </a:lnTo>
                    <a:lnTo>
                      <a:pt x="704479" y="160109"/>
                    </a:lnTo>
                    <a:lnTo>
                      <a:pt x="551486" y="92508"/>
                    </a:lnTo>
                    <a:lnTo>
                      <a:pt x="238384" y="0"/>
                    </a:lnTo>
                    <a:lnTo>
                      <a:pt x="124529" y="487443"/>
                    </a:lnTo>
                    <a:lnTo>
                      <a:pt x="103181" y="512348"/>
                    </a:lnTo>
                    <a:cubicBezTo>
                      <a:pt x="99623" y="516499"/>
                      <a:pt x="0" y="530139"/>
                      <a:pt x="0" y="530139"/>
                    </a:cubicBezTo>
                  </a:path>
                </a:pathLst>
              </a:custGeom>
              <a:gradFill flip="none" rotWithShape="1">
                <a:gsLst>
                  <a:gs pos="31000">
                    <a:schemeClr val="tx2"/>
                  </a:gs>
                  <a:gs pos="91000">
                    <a:schemeClr val="tx2">
                      <a:lumMod val="50000"/>
                    </a:schemeClr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Freeform 115"/>
              <p:cNvSpPr/>
              <p:nvPr/>
            </p:nvSpPr>
            <p:spPr>
              <a:xfrm>
                <a:off x="4926566" y="2640019"/>
                <a:ext cx="367703" cy="1002172"/>
              </a:xfrm>
              <a:custGeom>
                <a:avLst/>
                <a:gdLst>
                  <a:gd name="connsiteX0" fmla="*/ 0 w 366471"/>
                  <a:gd name="connsiteY0" fmla="*/ 999791 h 999791"/>
                  <a:gd name="connsiteX1" fmla="*/ 81833 w 366471"/>
                  <a:gd name="connsiteY1" fmla="*/ 992675 h 999791"/>
                  <a:gd name="connsiteX2" fmla="*/ 163667 w 366471"/>
                  <a:gd name="connsiteY2" fmla="*/ 971327 h 999791"/>
                  <a:gd name="connsiteX3" fmla="*/ 249058 w 366471"/>
                  <a:gd name="connsiteY3" fmla="*/ 928632 h 999791"/>
                  <a:gd name="connsiteX4" fmla="*/ 330891 w 366471"/>
                  <a:gd name="connsiteY4" fmla="*/ 832566 h 999791"/>
                  <a:gd name="connsiteX5" fmla="*/ 366471 w 366471"/>
                  <a:gd name="connsiteY5" fmla="*/ 690247 h 999791"/>
                  <a:gd name="connsiteX6" fmla="*/ 362913 w 366471"/>
                  <a:gd name="connsiteY6" fmla="*/ 526580 h 999791"/>
                  <a:gd name="connsiteX7" fmla="*/ 341565 w 366471"/>
                  <a:gd name="connsiteY7" fmla="*/ 416283 h 999791"/>
                  <a:gd name="connsiteX8" fmla="*/ 295312 w 366471"/>
                  <a:gd name="connsiteY8" fmla="*/ 277522 h 999791"/>
                  <a:gd name="connsiteX9" fmla="*/ 256174 w 366471"/>
                  <a:gd name="connsiteY9" fmla="*/ 167225 h 999791"/>
                  <a:gd name="connsiteX10" fmla="*/ 202804 w 366471"/>
                  <a:gd name="connsiteY10" fmla="*/ 60485 h 999791"/>
                  <a:gd name="connsiteX11" fmla="*/ 177898 w 366471"/>
                  <a:gd name="connsiteY11" fmla="*/ 21348 h 999791"/>
                  <a:gd name="connsiteX12" fmla="*/ 152993 w 366471"/>
                  <a:gd name="connsiteY12" fmla="*/ 0 h 999791"/>
                  <a:gd name="connsiteX13" fmla="*/ 10674 w 366471"/>
                  <a:gd name="connsiteY13" fmla="*/ 0 h 999791"/>
                  <a:gd name="connsiteX0" fmla="*/ 0 w 366471"/>
                  <a:gd name="connsiteY0" fmla="*/ 999791 h 999791"/>
                  <a:gd name="connsiteX1" fmla="*/ 81833 w 366471"/>
                  <a:gd name="connsiteY1" fmla="*/ 992675 h 999791"/>
                  <a:gd name="connsiteX2" fmla="*/ 163667 w 366471"/>
                  <a:gd name="connsiteY2" fmla="*/ 971327 h 999791"/>
                  <a:gd name="connsiteX3" fmla="*/ 249058 w 366471"/>
                  <a:gd name="connsiteY3" fmla="*/ 928632 h 999791"/>
                  <a:gd name="connsiteX4" fmla="*/ 330891 w 366471"/>
                  <a:gd name="connsiteY4" fmla="*/ 832566 h 999791"/>
                  <a:gd name="connsiteX5" fmla="*/ 366471 w 366471"/>
                  <a:gd name="connsiteY5" fmla="*/ 690247 h 999791"/>
                  <a:gd name="connsiteX6" fmla="*/ 362913 w 366471"/>
                  <a:gd name="connsiteY6" fmla="*/ 526580 h 999791"/>
                  <a:gd name="connsiteX7" fmla="*/ 341565 w 366471"/>
                  <a:gd name="connsiteY7" fmla="*/ 416283 h 999791"/>
                  <a:gd name="connsiteX8" fmla="*/ 295312 w 366471"/>
                  <a:gd name="connsiteY8" fmla="*/ 277522 h 999791"/>
                  <a:gd name="connsiteX9" fmla="*/ 256174 w 366471"/>
                  <a:gd name="connsiteY9" fmla="*/ 167225 h 999791"/>
                  <a:gd name="connsiteX10" fmla="*/ 202804 w 366471"/>
                  <a:gd name="connsiteY10" fmla="*/ 60485 h 999791"/>
                  <a:gd name="connsiteX11" fmla="*/ 177898 w 366471"/>
                  <a:gd name="connsiteY11" fmla="*/ 21348 h 999791"/>
                  <a:gd name="connsiteX12" fmla="*/ 152993 w 366471"/>
                  <a:gd name="connsiteY12" fmla="*/ 0 h 999791"/>
                  <a:gd name="connsiteX13" fmla="*/ 1149 w 366471"/>
                  <a:gd name="connsiteY13" fmla="*/ 0 h 999791"/>
                  <a:gd name="connsiteX0" fmla="*/ 1232 w 367703"/>
                  <a:gd name="connsiteY0" fmla="*/ 999791 h 999791"/>
                  <a:gd name="connsiteX1" fmla="*/ 83065 w 367703"/>
                  <a:gd name="connsiteY1" fmla="*/ 992675 h 999791"/>
                  <a:gd name="connsiteX2" fmla="*/ 164899 w 367703"/>
                  <a:gd name="connsiteY2" fmla="*/ 971327 h 999791"/>
                  <a:gd name="connsiteX3" fmla="*/ 250290 w 367703"/>
                  <a:gd name="connsiteY3" fmla="*/ 928632 h 999791"/>
                  <a:gd name="connsiteX4" fmla="*/ 332123 w 367703"/>
                  <a:gd name="connsiteY4" fmla="*/ 832566 h 999791"/>
                  <a:gd name="connsiteX5" fmla="*/ 367703 w 367703"/>
                  <a:gd name="connsiteY5" fmla="*/ 690247 h 999791"/>
                  <a:gd name="connsiteX6" fmla="*/ 364145 w 367703"/>
                  <a:gd name="connsiteY6" fmla="*/ 526580 h 999791"/>
                  <a:gd name="connsiteX7" fmla="*/ 342797 w 367703"/>
                  <a:gd name="connsiteY7" fmla="*/ 416283 h 999791"/>
                  <a:gd name="connsiteX8" fmla="*/ 296544 w 367703"/>
                  <a:gd name="connsiteY8" fmla="*/ 277522 h 999791"/>
                  <a:gd name="connsiteX9" fmla="*/ 257406 w 367703"/>
                  <a:gd name="connsiteY9" fmla="*/ 167225 h 999791"/>
                  <a:gd name="connsiteX10" fmla="*/ 204036 w 367703"/>
                  <a:gd name="connsiteY10" fmla="*/ 60485 h 999791"/>
                  <a:gd name="connsiteX11" fmla="*/ 179130 w 367703"/>
                  <a:gd name="connsiteY11" fmla="*/ 21348 h 999791"/>
                  <a:gd name="connsiteX12" fmla="*/ 154225 w 367703"/>
                  <a:gd name="connsiteY12" fmla="*/ 0 h 999791"/>
                  <a:gd name="connsiteX13" fmla="*/ 0 w 367703"/>
                  <a:gd name="connsiteY13" fmla="*/ 0 h 999791"/>
                  <a:gd name="connsiteX0" fmla="*/ 0 w 373615"/>
                  <a:gd name="connsiteY0" fmla="*/ 997410 h 997410"/>
                  <a:gd name="connsiteX1" fmla="*/ 88977 w 373615"/>
                  <a:gd name="connsiteY1" fmla="*/ 992675 h 997410"/>
                  <a:gd name="connsiteX2" fmla="*/ 170811 w 373615"/>
                  <a:gd name="connsiteY2" fmla="*/ 971327 h 997410"/>
                  <a:gd name="connsiteX3" fmla="*/ 256202 w 373615"/>
                  <a:gd name="connsiteY3" fmla="*/ 928632 h 997410"/>
                  <a:gd name="connsiteX4" fmla="*/ 338035 w 373615"/>
                  <a:gd name="connsiteY4" fmla="*/ 832566 h 997410"/>
                  <a:gd name="connsiteX5" fmla="*/ 373615 w 373615"/>
                  <a:gd name="connsiteY5" fmla="*/ 690247 h 997410"/>
                  <a:gd name="connsiteX6" fmla="*/ 370057 w 373615"/>
                  <a:gd name="connsiteY6" fmla="*/ 526580 h 997410"/>
                  <a:gd name="connsiteX7" fmla="*/ 348709 w 373615"/>
                  <a:gd name="connsiteY7" fmla="*/ 416283 h 997410"/>
                  <a:gd name="connsiteX8" fmla="*/ 302456 w 373615"/>
                  <a:gd name="connsiteY8" fmla="*/ 277522 h 997410"/>
                  <a:gd name="connsiteX9" fmla="*/ 263318 w 373615"/>
                  <a:gd name="connsiteY9" fmla="*/ 167225 h 997410"/>
                  <a:gd name="connsiteX10" fmla="*/ 209948 w 373615"/>
                  <a:gd name="connsiteY10" fmla="*/ 60485 h 997410"/>
                  <a:gd name="connsiteX11" fmla="*/ 185042 w 373615"/>
                  <a:gd name="connsiteY11" fmla="*/ 21348 h 997410"/>
                  <a:gd name="connsiteX12" fmla="*/ 160137 w 373615"/>
                  <a:gd name="connsiteY12" fmla="*/ 0 h 997410"/>
                  <a:gd name="connsiteX13" fmla="*/ 5912 w 373615"/>
                  <a:gd name="connsiteY13" fmla="*/ 0 h 997410"/>
                  <a:gd name="connsiteX0" fmla="*/ 1232 w 367703"/>
                  <a:gd name="connsiteY0" fmla="*/ 1002172 h 1002172"/>
                  <a:gd name="connsiteX1" fmla="*/ 83065 w 367703"/>
                  <a:gd name="connsiteY1" fmla="*/ 992675 h 1002172"/>
                  <a:gd name="connsiteX2" fmla="*/ 164899 w 367703"/>
                  <a:gd name="connsiteY2" fmla="*/ 971327 h 1002172"/>
                  <a:gd name="connsiteX3" fmla="*/ 250290 w 367703"/>
                  <a:gd name="connsiteY3" fmla="*/ 928632 h 1002172"/>
                  <a:gd name="connsiteX4" fmla="*/ 332123 w 367703"/>
                  <a:gd name="connsiteY4" fmla="*/ 832566 h 1002172"/>
                  <a:gd name="connsiteX5" fmla="*/ 367703 w 367703"/>
                  <a:gd name="connsiteY5" fmla="*/ 690247 h 1002172"/>
                  <a:gd name="connsiteX6" fmla="*/ 364145 w 367703"/>
                  <a:gd name="connsiteY6" fmla="*/ 526580 h 1002172"/>
                  <a:gd name="connsiteX7" fmla="*/ 342797 w 367703"/>
                  <a:gd name="connsiteY7" fmla="*/ 416283 h 1002172"/>
                  <a:gd name="connsiteX8" fmla="*/ 296544 w 367703"/>
                  <a:gd name="connsiteY8" fmla="*/ 277522 h 1002172"/>
                  <a:gd name="connsiteX9" fmla="*/ 257406 w 367703"/>
                  <a:gd name="connsiteY9" fmla="*/ 167225 h 1002172"/>
                  <a:gd name="connsiteX10" fmla="*/ 204036 w 367703"/>
                  <a:gd name="connsiteY10" fmla="*/ 60485 h 1002172"/>
                  <a:gd name="connsiteX11" fmla="*/ 179130 w 367703"/>
                  <a:gd name="connsiteY11" fmla="*/ 21348 h 1002172"/>
                  <a:gd name="connsiteX12" fmla="*/ 154225 w 367703"/>
                  <a:gd name="connsiteY12" fmla="*/ 0 h 1002172"/>
                  <a:gd name="connsiteX13" fmla="*/ 0 w 367703"/>
                  <a:gd name="connsiteY13" fmla="*/ 0 h 1002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67703" h="1002172">
                    <a:moveTo>
                      <a:pt x="1232" y="1002172"/>
                    </a:moveTo>
                    <a:lnTo>
                      <a:pt x="83065" y="992675"/>
                    </a:lnTo>
                    <a:lnTo>
                      <a:pt x="164899" y="971327"/>
                    </a:lnTo>
                    <a:lnTo>
                      <a:pt x="250290" y="928632"/>
                    </a:lnTo>
                    <a:lnTo>
                      <a:pt x="332123" y="832566"/>
                    </a:lnTo>
                    <a:lnTo>
                      <a:pt x="367703" y="690247"/>
                    </a:lnTo>
                    <a:lnTo>
                      <a:pt x="364145" y="526580"/>
                    </a:lnTo>
                    <a:lnTo>
                      <a:pt x="342797" y="416283"/>
                    </a:lnTo>
                    <a:lnTo>
                      <a:pt x="296544" y="277522"/>
                    </a:lnTo>
                    <a:lnTo>
                      <a:pt x="257406" y="167225"/>
                    </a:lnTo>
                    <a:lnTo>
                      <a:pt x="204036" y="60485"/>
                    </a:lnTo>
                    <a:lnTo>
                      <a:pt x="179130" y="21348"/>
                    </a:lnTo>
                    <a:lnTo>
                      <a:pt x="154225" y="0"/>
                    </a:lnTo>
                    <a:lnTo>
                      <a:pt x="0" y="0"/>
                    </a:lnTo>
                  </a:path>
                </a:pathLst>
              </a:custGeom>
              <a:gradFill flip="none" rotWithShape="1">
                <a:gsLst>
                  <a:gs pos="20000">
                    <a:schemeClr val="tx2"/>
                  </a:gs>
                  <a:gs pos="83000">
                    <a:schemeClr val="tx2">
                      <a:lumMod val="50000"/>
                    </a:schemeClr>
                  </a:gs>
                </a:gsLst>
                <a:lin ang="27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Freeform 116"/>
              <p:cNvSpPr/>
              <p:nvPr/>
            </p:nvSpPr>
            <p:spPr>
              <a:xfrm>
                <a:off x="4917012" y="2709973"/>
                <a:ext cx="320329" cy="880024"/>
              </a:xfrm>
              <a:custGeom>
                <a:avLst/>
                <a:gdLst>
                  <a:gd name="connsiteX0" fmla="*/ 17790 w 309544"/>
                  <a:gd name="connsiteY0" fmla="*/ 0 h 875262"/>
                  <a:gd name="connsiteX1" fmla="*/ 138761 w 309544"/>
                  <a:gd name="connsiteY1" fmla="*/ 0 h 875262"/>
                  <a:gd name="connsiteX2" fmla="*/ 277522 w 309544"/>
                  <a:gd name="connsiteY2" fmla="*/ 352240 h 875262"/>
                  <a:gd name="connsiteX3" fmla="*/ 309544 w 309544"/>
                  <a:gd name="connsiteY3" fmla="*/ 512349 h 875262"/>
                  <a:gd name="connsiteX4" fmla="*/ 288196 w 309544"/>
                  <a:gd name="connsiteY4" fmla="*/ 686690 h 875262"/>
                  <a:gd name="connsiteX5" fmla="*/ 241942 w 309544"/>
                  <a:gd name="connsiteY5" fmla="*/ 775639 h 875262"/>
                  <a:gd name="connsiteX6" fmla="*/ 174341 w 309544"/>
                  <a:gd name="connsiteY6" fmla="*/ 832567 h 875262"/>
                  <a:gd name="connsiteX7" fmla="*/ 99623 w 309544"/>
                  <a:gd name="connsiteY7" fmla="*/ 864589 h 875262"/>
                  <a:gd name="connsiteX8" fmla="*/ 0 w 309544"/>
                  <a:gd name="connsiteY8" fmla="*/ 875262 h 875262"/>
                  <a:gd name="connsiteX0" fmla="*/ 1122 w 309544"/>
                  <a:gd name="connsiteY0" fmla="*/ 0 h 877643"/>
                  <a:gd name="connsiteX1" fmla="*/ 138761 w 309544"/>
                  <a:gd name="connsiteY1" fmla="*/ 2381 h 877643"/>
                  <a:gd name="connsiteX2" fmla="*/ 277522 w 309544"/>
                  <a:gd name="connsiteY2" fmla="*/ 354621 h 877643"/>
                  <a:gd name="connsiteX3" fmla="*/ 309544 w 309544"/>
                  <a:gd name="connsiteY3" fmla="*/ 514730 h 877643"/>
                  <a:gd name="connsiteX4" fmla="*/ 288196 w 309544"/>
                  <a:gd name="connsiteY4" fmla="*/ 689071 h 877643"/>
                  <a:gd name="connsiteX5" fmla="*/ 241942 w 309544"/>
                  <a:gd name="connsiteY5" fmla="*/ 778020 h 877643"/>
                  <a:gd name="connsiteX6" fmla="*/ 174341 w 309544"/>
                  <a:gd name="connsiteY6" fmla="*/ 834948 h 877643"/>
                  <a:gd name="connsiteX7" fmla="*/ 99623 w 309544"/>
                  <a:gd name="connsiteY7" fmla="*/ 866970 h 877643"/>
                  <a:gd name="connsiteX8" fmla="*/ 0 w 309544"/>
                  <a:gd name="connsiteY8" fmla="*/ 877643 h 877643"/>
                  <a:gd name="connsiteX0" fmla="*/ 0 w 320329"/>
                  <a:gd name="connsiteY0" fmla="*/ 0 h 880024"/>
                  <a:gd name="connsiteX1" fmla="*/ 149546 w 320329"/>
                  <a:gd name="connsiteY1" fmla="*/ 4762 h 880024"/>
                  <a:gd name="connsiteX2" fmla="*/ 288307 w 320329"/>
                  <a:gd name="connsiteY2" fmla="*/ 357002 h 880024"/>
                  <a:gd name="connsiteX3" fmla="*/ 320329 w 320329"/>
                  <a:gd name="connsiteY3" fmla="*/ 517111 h 880024"/>
                  <a:gd name="connsiteX4" fmla="*/ 298981 w 320329"/>
                  <a:gd name="connsiteY4" fmla="*/ 691452 h 880024"/>
                  <a:gd name="connsiteX5" fmla="*/ 252727 w 320329"/>
                  <a:gd name="connsiteY5" fmla="*/ 780401 h 880024"/>
                  <a:gd name="connsiteX6" fmla="*/ 185126 w 320329"/>
                  <a:gd name="connsiteY6" fmla="*/ 837329 h 880024"/>
                  <a:gd name="connsiteX7" fmla="*/ 110408 w 320329"/>
                  <a:gd name="connsiteY7" fmla="*/ 869351 h 880024"/>
                  <a:gd name="connsiteX8" fmla="*/ 10785 w 320329"/>
                  <a:gd name="connsiteY8" fmla="*/ 880024 h 8800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0329" h="880024">
                    <a:moveTo>
                      <a:pt x="0" y="0"/>
                    </a:moveTo>
                    <a:lnTo>
                      <a:pt x="149546" y="4762"/>
                    </a:lnTo>
                    <a:lnTo>
                      <a:pt x="288307" y="357002"/>
                    </a:lnTo>
                    <a:lnTo>
                      <a:pt x="320329" y="517111"/>
                    </a:lnTo>
                    <a:lnTo>
                      <a:pt x="298981" y="691452"/>
                    </a:lnTo>
                    <a:lnTo>
                      <a:pt x="252727" y="780401"/>
                    </a:lnTo>
                    <a:lnTo>
                      <a:pt x="185126" y="837329"/>
                    </a:lnTo>
                    <a:lnTo>
                      <a:pt x="110408" y="869351"/>
                    </a:lnTo>
                    <a:lnTo>
                      <a:pt x="10785" y="880024"/>
                    </a:lnTo>
                  </a:path>
                </a:pathLst>
              </a:custGeom>
              <a:gradFill flip="none" rotWithShape="1">
                <a:gsLst>
                  <a:gs pos="31000">
                    <a:schemeClr val="tx2"/>
                  </a:gs>
                  <a:gs pos="91000">
                    <a:schemeClr val="tx2">
                      <a:lumMod val="50000"/>
                    </a:schemeClr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4918272" y="1615321"/>
                <a:ext cx="390228" cy="829009"/>
              </a:xfrm>
              <a:custGeom>
                <a:avLst/>
                <a:gdLst>
                  <a:gd name="connsiteX0" fmla="*/ 0 w 380703"/>
                  <a:gd name="connsiteY0" fmla="*/ 540813 h 829009"/>
                  <a:gd name="connsiteX1" fmla="*/ 64043 w 380703"/>
                  <a:gd name="connsiteY1" fmla="*/ 537255 h 829009"/>
                  <a:gd name="connsiteX2" fmla="*/ 103181 w 380703"/>
                  <a:gd name="connsiteY2" fmla="*/ 526581 h 829009"/>
                  <a:gd name="connsiteX3" fmla="*/ 117413 w 380703"/>
                  <a:gd name="connsiteY3" fmla="*/ 501675 h 829009"/>
                  <a:gd name="connsiteX4" fmla="*/ 188572 w 380703"/>
                  <a:gd name="connsiteY4" fmla="*/ 209921 h 829009"/>
                  <a:gd name="connsiteX5" fmla="*/ 231268 w 380703"/>
                  <a:gd name="connsiteY5" fmla="*/ 0 h 829009"/>
                  <a:gd name="connsiteX6" fmla="*/ 298870 w 380703"/>
                  <a:gd name="connsiteY6" fmla="*/ 7116 h 829009"/>
                  <a:gd name="connsiteX7" fmla="*/ 380703 w 380703"/>
                  <a:gd name="connsiteY7" fmla="*/ 32022 h 829009"/>
                  <a:gd name="connsiteX8" fmla="*/ 302428 w 380703"/>
                  <a:gd name="connsiteY8" fmla="*/ 192131 h 829009"/>
                  <a:gd name="connsiteX9" fmla="*/ 231268 w 380703"/>
                  <a:gd name="connsiteY9" fmla="*/ 416284 h 829009"/>
                  <a:gd name="connsiteX10" fmla="*/ 188572 w 380703"/>
                  <a:gd name="connsiteY10" fmla="*/ 579951 h 829009"/>
                  <a:gd name="connsiteX11" fmla="*/ 163667 w 380703"/>
                  <a:gd name="connsiteY11" fmla="*/ 718712 h 829009"/>
                  <a:gd name="connsiteX12" fmla="*/ 152993 w 380703"/>
                  <a:gd name="connsiteY12" fmla="*/ 800545 h 829009"/>
                  <a:gd name="connsiteX13" fmla="*/ 142319 w 380703"/>
                  <a:gd name="connsiteY13" fmla="*/ 825451 h 829009"/>
                  <a:gd name="connsiteX14" fmla="*/ 7116 w 380703"/>
                  <a:gd name="connsiteY14" fmla="*/ 829009 h 829009"/>
                  <a:gd name="connsiteX0" fmla="*/ 0 w 380703"/>
                  <a:gd name="connsiteY0" fmla="*/ 540813 h 829009"/>
                  <a:gd name="connsiteX1" fmla="*/ 64043 w 380703"/>
                  <a:gd name="connsiteY1" fmla="*/ 537255 h 829009"/>
                  <a:gd name="connsiteX2" fmla="*/ 103181 w 380703"/>
                  <a:gd name="connsiteY2" fmla="*/ 526581 h 829009"/>
                  <a:gd name="connsiteX3" fmla="*/ 117413 w 380703"/>
                  <a:gd name="connsiteY3" fmla="*/ 501675 h 829009"/>
                  <a:gd name="connsiteX4" fmla="*/ 188572 w 380703"/>
                  <a:gd name="connsiteY4" fmla="*/ 209921 h 829009"/>
                  <a:gd name="connsiteX5" fmla="*/ 231268 w 380703"/>
                  <a:gd name="connsiteY5" fmla="*/ 0 h 829009"/>
                  <a:gd name="connsiteX6" fmla="*/ 298870 w 380703"/>
                  <a:gd name="connsiteY6" fmla="*/ 7116 h 829009"/>
                  <a:gd name="connsiteX7" fmla="*/ 380703 w 380703"/>
                  <a:gd name="connsiteY7" fmla="*/ 32022 h 829009"/>
                  <a:gd name="connsiteX8" fmla="*/ 302428 w 380703"/>
                  <a:gd name="connsiteY8" fmla="*/ 192131 h 829009"/>
                  <a:gd name="connsiteX9" fmla="*/ 231268 w 380703"/>
                  <a:gd name="connsiteY9" fmla="*/ 416284 h 829009"/>
                  <a:gd name="connsiteX10" fmla="*/ 188572 w 380703"/>
                  <a:gd name="connsiteY10" fmla="*/ 579951 h 829009"/>
                  <a:gd name="connsiteX11" fmla="*/ 163667 w 380703"/>
                  <a:gd name="connsiteY11" fmla="*/ 718712 h 829009"/>
                  <a:gd name="connsiteX12" fmla="*/ 160136 w 380703"/>
                  <a:gd name="connsiteY12" fmla="*/ 807689 h 829009"/>
                  <a:gd name="connsiteX13" fmla="*/ 142319 w 380703"/>
                  <a:gd name="connsiteY13" fmla="*/ 825451 h 829009"/>
                  <a:gd name="connsiteX14" fmla="*/ 7116 w 380703"/>
                  <a:gd name="connsiteY14" fmla="*/ 829009 h 829009"/>
                  <a:gd name="connsiteX0" fmla="*/ 0 w 380703"/>
                  <a:gd name="connsiteY0" fmla="*/ 540813 h 829009"/>
                  <a:gd name="connsiteX1" fmla="*/ 64043 w 380703"/>
                  <a:gd name="connsiteY1" fmla="*/ 537255 h 829009"/>
                  <a:gd name="connsiteX2" fmla="*/ 103181 w 380703"/>
                  <a:gd name="connsiteY2" fmla="*/ 526581 h 829009"/>
                  <a:gd name="connsiteX3" fmla="*/ 117413 w 380703"/>
                  <a:gd name="connsiteY3" fmla="*/ 501675 h 829009"/>
                  <a:gd name="connsiteX4" fmla="*/ 188572 w 380703"/>
                  <a:gd name="connsiteY4" fmla="*/ 209921 h 829009"/>
                  <a:gd name="connsiteX5" fmla="*/ 231268 w 380703"/>
                  <a:gd name="connsiteY5" fmla="*/ 0 h 829009"/>
                  <a:gd name="connsiteX6" fmla="*/ 298870 w 380703"/>
                  <a:gd name="connsiteY6" fmla="*/ 7116 h 829009"/>
                  <a:gd name="connsiteX7" fmla="*/ 380703 w 380703"/>
                  <a:gd name="connsiteY7" fmla="*/ 32022 h 829009"/>
                  <a:gd name="connsiteX8" fmla="*/ 302428 w 380703"/>
                  <a:gd name="connsiteY8" fmla="*/ 192131 h 829009"/>
                  <a:gd name="connsiteX9" fmla="*/ 231268 w 380703"/>
                  <a:gd name="connsiteY9" fmla="*/ 416284 h 829009"/>
                  <a:gd name="connsiteX10" fmla="*/ 188572 w 380703"/>
                  <a:gd name="connsiteY10" fmla="*/ 579951 h 829009"/>
                  <a:gd name="connsiteX11" fmla="*/ 163667 w 380703"/>
                  <a:gd name="connsiteY11" fmla="*/ 718712 h 829009"/>
                  <a:gd name="connsiteX12" fmla="*/ 160136 w 380703"/>
                  <a:gd name="connsiteY12" fmla="*/ 807689 h 829009"/>
                  <a:gd name="connsiteX13" fmla="*/ 149463 w 380703"/>
                  <a:gd name="connsiteY13" fmla="*/ 825451 h 829009"/>
                  <a:gd name="connsiteX14" fmla="*/ 7116 w 380703"/>
                  <a:gd name="connsiteY14" fmla="*/ 829009 h 829009"/>
                  <a:gd name="connsiteX0" fmla="*/ 2409 w 373587"/>
                  <a:gd name="connsiteY0" fmla="*/ 540813 h 829009"/>
                  <a:gd name="connsiteX1" fmla="*/ 56927 w 373587"/>
                  <a:gd name="connsiteY1" fmla="*/ 537255 h 829009"/>
                  <a:gd name="connsiteX2" fmla="*/ 96065 w 373587"/>
                  <a:gd name="connsiteY2" fmla="*/ 526581 h 829009"/>
                  <a:gd name="connsiteX3" fmla="*/ 110297 w 373587"/>
                  <a:gd name="connsiteY3" fmla="*/ 501675 h 829009"/>
                  <a:gd name="connsiteX4" fmla="*/ 181456 w 373587"/>
                  <a:gd name="connsiteY4" fmla="*/ 209921 h 829009"/>
                  <a:gd name="connsiteX5" fmla="*/ 224152 w 373587"/>
                  <a:gd name="connsiteY5" fmla="*/ 0 h 829009"/>
                  <a:gd name="connsiteX6" fmla="*/ 291754 w 373587"/>
                  <a:gd name="connsiteY6" fmla="*/ 7116 h 829009"/>
                  <a:gd name="connsiteX7" fmla="*/ 373587 w 373587"/>
                  <a:gd name="connsiteY7" fmla="*/ 32022 h 829009"/>
                  <a:gd name="connsiteX8" fmla="*/ 295312 w 373587"/>
                  <a:gd name="connsiteY8" fmla="*/ 192131 h 829009"/>
                  <a:gd name="connsiteX9" fmla="*/ 224152 w 373587"/>
                  <a:gd name="connsiteY9" fmla="*/ 416284 h 829009"/>
                  <a:gd name="connsiteX10" fmla="*/ 181456 w 373587"/>
                  <a:gd name="connsiteY10" fmla="*/ 579951 h 829009"/>
                  <a:gd name="connsiteX11" fmla="*/ 156551 w 373587"/>
                  <a:gd name="connsiteY11" fmla="*/ 718712 h 829009"/>
                  <a:gd name="connsiteX12" fmla="*/ 153020 w 373587"/>
                  <a:gd name="connsiteY12" fmla="*/ 807689 h 829009"/>
                  <a:gd name="connsiteX13" fmla="*/ 142347 w 373587"/>
                  <a:gd name="connsiteY13" fmla="*/ 825451 h 829009"/>
                  <a:gd name="connsiteX14" fmla="*/ 0 w 373587"/>
                  <a:gd name="connsiteY14" fmla="*/ 829009 h 829009"/>
                  <a:gd name="connsiteX0" fmla="*/ 0 w 380703"/>
                  <a:gd name="connsiteY0" fmla="*/ 538432 h 829009"/>
                  <a:gd name="connsiteX1" fmla="*/ 64043 w 380703"/>
                  <a:gd name="connsiteY1" fmla="*/ 537255 h 829009"/>
                  <a:gd name="connsiteX2" fmla="*/ 103181 w 380703"/>
                  <a:gd name="connsiteY2" fmla="*/ 526581 h 829009"/>
                  <a:gd name="connsiteX3" fmla="*/ 117413 w 380703"/>
                  <a:gd name="connsiteY3" fmla="*/ 501675 h 829009"/>
                  <a:gd name="connsiteX4" fmla="*/ 188572 w 380703"/>
                  <a:gd name="connsiteY4" fmla="*/ 209921 h 829009"/>
                  <a:gd name="connsiteX5" fmla="*/ 231268 w 380703"/>
                  <a:gd name="connsiteY5" fmla="*/ 0 h 829009"/>
                  <a:gd name="connsiteX6" fmla="*/ 298870 w 380703"/>
                  <a:gd name="connsiteY6" fmla="*/ 7116 h 829009"/>
                  <a:gd name="connsiteX7" fmla="*/ 380703 w 380703"/>
                  <a:gd name="connsiteY7" fmla="*/ 32022 h 829009"/>
                  <a:gd name="connsiteX8" fmla="*/ 302428 w 380703"/>
                  <a:gd name="connsiteY8" fmla="*/ 192131 h 829009"/>
                  <a:gd name="connsiteX9" fmla="*/ 231268 w 380703"/>
                  <a:gd name="connsiteY9" fmla="*/ 416284 h 829009"/>
                  <a:gd name="connsiteX10" fmla="*/ 188572 w 380703"/>
                  <a:gd name="connsiteY10" fmla="*/ 579951 h 829009"/>
                  <a:gd name="connsiteX11" fmla="*/ 163667 w 380703"/>
                  <a:gd name="connsiteY11" fmla="*/ 718712 h 829009"/>
                  <a:gd name="connsiteX12" fmla="*/ 160136 w 380703"/>
                  <a:gd name="connsiteY12" fmla="*/ 807689 h 829009"/>
                  <a:gd name="connsiteX13" fmla="*/ 149463 w 380703"/>
                  <a:gd name="connsiteY13" fmla="*/ 825451 h 829009"/>
                  <a:gd name="connsiteX14" fmla="*/ 7116 w 380703"/>
                  <a:gd name="connsiteY14" fmla="*/ 829009 h 829009"/>
                  <a:gd name="connsiteX0" fmla="*/ 0 w 390228"/>
                  <a:gd name="connsiteY0" fmla="*/ 538432 h 829009"/>
                  <a:gd name="connsiteX1" fmla="*/ 73568 w 390228"/>
                  <a:gd name="connsiteY1" fmla="*/ 537255 h 829009"/>
                  <a:gd name="connsiteX2" fmla="*/ 112706 w 390228"/>
                  <a:gd name="connsiteY2" fmla="*/ 526581 h 829009"/>
                  <a:gd name="connsiteX3" fmla="*/ 126938 w 390228"/>
                  <a:gd name="connsiteY3" fmla="*/ 501675 h 829009"/>
                  <a:gd name="connsiteX4" fmla="*/ 198097 w 390228"/>
                  <a:gd name="connsiteY4" fmla="*/ 209921 h 829009"/>
                  <a:gd name="connsiteX5" fmla="*/ 240793 w 390228"/>
                  <a:gd name="connsiteY5" fmla="*/ 0 h 829009"/>
                  <a:gd name="connsiteX6" fmla="*/ 308395 w 390228"/>
                  <a:gd name="connsiteY6" fmla="*/ 7116 h 829009"/>
                  <a:gd name="connsiteX7" fmla="*/ 390228 w 390228"/>
                  <a:gd name="connsiteY7" fmla="*/ 32022 h 829009"/>
                  <a:gd name="connsiteX8" fmla="*/ 311953 w 390228"/>
                  <a:gd name="connsiteY8" fmla="*/ 192131 h 829009"/>
                  <a:gd name="connsiteX9" fmla="*/ 240793 w 390228"/>
                  <a:gd name="connsiteY9" fmla="*/ 416284 h 829009"/>
                  <a:gd name="connsiteX10" fmla="*/ 198097 w 390228"/>
                  <a:gd name="connsiteY10" fmla="*/ 579951 h 829009"/>
                  <a:gd name="connsiteX11" fmla="*/ 173192 w 390228"/>
                  <a:gd name="connsiteY11" fmla="*/ 718712 h 829009"/>
                  <a:gd name="connsiteX12" fmla="*/ 169661 w 390228"/>
                  <a:gd name="connsiteY12" fmla="*/ 807689 h 829009"/>
                  <a:gd name="connsiteX13" fmla="*/ 158988 w 390228"/>
                  <a:gd name="connsiteY13" fmla="*/ 825451 h 829009"/>
                  <a:gd name="connsiteX14" fmla="*/ 16641 w 390228"/>
                  <a:gd name="connsiteY14" fmla="*/ 829009 h 829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90228" h="829009">
                    <a:moveTo>
                      <a:pt x="0" y="538432"/>
                    </a:moveTo>
                    <a:lnTo>
                      <a:pt x="73568" y="537255"/>
                    </a:lnTo>
                    <a:lnTo>
                      <a:pt x="112706" y="526581"/>
                    </a:lnTo>
                    <a:lnTo>
                      <a:pt x="126938" y="501675"/>
                    </a:lnTo>
                    <a:lnTo>
                      <a:pt x="198097" y="209921"/>
                    </a:lnTo>
                    <a:lnTo>
                      <a:pt x="240793" y="0"/>
                    </a:lnTo>
                    <a:lnTo>
                      <a:pt x="308395" y="7116"/>
                    </a:lnTo>
                    <a:lnTo>
                      <a:pt x="390228" y="32022"/>
                    </a:lnTo>
                    <a:lnTo>
                      <a:pt x="311953" y="192131"/>
                    </a:lnTo>
                    <a:lnTo>
                      <a:pt x="240793" y="416284"/>
                    </a:lnTo>
                    <a:lnTo>
                      <a:pt x="198097" y="579951"/>
                    </a:lnTo>
                    <a:lnTo>
                      <a:pt x="173192" y="718712"/>
                    </a:lnTo>
                    <a:lnTo>
                      <a:pt x="169661" y="807689"/>
                    </a:lnTo>
                    <a:lnTo>
                      <a:pt x="158988" y="825451"/>
                    </a:lnTo>
                    <a:lnTo>
                      <a:pt x="16641" y="829009"/>
                    </a:lnTo>
                  </a:path>
                </a:pathLst>
              </a:custGeom>
              <a:gradFill>
                <a:gsLst>
                  <a:gs pos="38000">
                    <a:schemeClr val="tx2"/>
                  </a:gs>
                  <a:gs pos="100000">
                    <a:schemeClr val="tx2">
                      <a:lumMod val="50000"/>
                    </a:schemeClr>
                  </a:gs>
                </a:gsLst>
                <a:path path="circle">
                  <a:fillToRect t="100000" r="100000"/>
                </a:path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Freeform 118"/>
              <p:cNvSpPr/>
              <p:nvPr/>
            </p:nvSpPr>
            <p:spPr>
              <a:xfrm>
                <a:off x="4908746" y="2373170"/>
                <a:ext cx="502934" cy="281081"/>
              </a:xfrm>
              <a:custGeom>
                <a:avLst/>
                <a:gdLst>
                  <a:gd name="connsiteX0" fmla="*/ 0 w 483884"/>
                  <a:gd name="connsiteY0" fmla="*/ 71160 h 281081"/>
                  <a:gd name="connsiteX1" fmla="*/ 145877 w 483884"/>
                  <a:gd name="connsiteY1" fmla="*/ 67602 h 281081"/>
                  <a:gd name="connsiteX2" fmla="*/ 160109 w 483884"/>
                  <a:gd name="connsiteY2" fmla="*/ 53370 h 281081"/>
                  <a:gd name="connsiteX3" fmla="*/ 160109 w 483884"/>
                  <a:gd name="connsiteY3" fmla="*/ 35580 h 281081"/>
                  <a:gd name="connsiteX4" fmla="*/ 377145 w 483884"/>
                  <a:gd name="connsiteY4" fmla="*/ 0 h 281081"/>
                  <a:gd name="connsiteX5" fmla="*/ 437631 w 483884"/>
                  <a:gd name="connsiteY5" fmla="*/ 0 h 281081"/>
                  <a:gd name="connsiteX6" fmla="*/ 466095 w 483884"/>
                  <a:gd name="connsiteY6" fmla="*/ 14232 h 281081"/>
                  <a:gd name="connsiteX7" fmla="*/ 483884 w 483884"/>
                  <a:gd name="connsiteY7" fmla="*/ 92508 h 281081"/>
                  <a:gd name="connsiteX8" fmla="*/ 480327 w 483884"/>
                  <a:gd name="connsiteY8" fmla="*/ 149435 h 281081"/>
                  <a:gd name="connsiteX9" fmla="*/ 444747 w 483884"/>
                  <a:gd name="connsiteY9" fmla="*/ 202805 h 281081"/>
                  <a:gd name="connsiteX10" fmla="*/ 384261 w 483884"/>
                  <a:gd name="connsiteY10" fmla="*/ 231269 h 281081"/>
                  <a:gd name="connsiteX11" fmla="*/ 220594 w 483884"/>
                  <a:gd name="connsiteY11" fmla="*/ 281081 h 281081"/>
                  <a:gd name="connsiteX12" fmla="*/ 202804 w 483884"/>
                  <a:gd name="connsiteY12" fmla="*/ 270407 h 281081"/>
                  <a:gd name="connsiteX13" fmla="*/ 156551 w 483884"/>
                  <a:gd name="connsiteY13" fmla="*/ 202805 h 281081"/>
                  <a:gd name="connsiteX14" fmla="*/ 3558 w 483884"/>
                  <a:gd name="connsiteY14" fmla="*/ 202805 h 281081"/>
                  <a:gd name="connsiteX0" fmla="*/ 3586 w 487470"/>
                  <a:gd name="connsiteY0" fmla="*/ 71160 h 281081"/>
                  <a:gd name="connsiteX1" fmla="*/ 149463 w 487470"/>
                  <a:gd name="connsiteY1" fmla="*/ 67602 h 281081"/>
                  <a:gd name="connsiteX2" fmla="*/ 163695 w 487470"/>
                  <a:gd name="connsiteY2" fmla="*/ 53370 h 281081"/>
                  <a:gd name="connsiteX3" fmla="*/ 163695 w 487470"/>
                  <a:gd name="connsiteY3" fmla="*/ 35580 h 281081"/>
                  <a:gd name="connsiteX4" fmla="*/ 380731 w 487470"/>
                  <a:gd name="connsiteY4" fmla="*/ 0 h 281081"/>
                  <a:gd name="connsiteX5" fmla="*/ 441217 w 487470"/>
                  <a:gd name="connsiteY5" fmla="*/ 0 h 281081"/>
                  <a:gd name="connsiteX6" fmla="*/ 469681 w 487470"/>
                  <a:gd name="connsiteY6" fmla="*/ 14232 h 281081"/>
                  <a:gd name="connsiteX7" fmla="*/ 487470 w 487470"/>
                  <a:gd name="connsiteY7" fmla="*/ 92508 h 281081"/>
                  <a:gd name="connsiteX8" fmla="*/ 483913 w 487470"/>
                  <a:gd name="connsiteY8" fmla="*/ 149435 h 281081"/>
                  <a:gd name="connsiteX9" fmla="*/ 448333 w 487470"/>
                  <a:gd name="connsiteY9" fmla="*/ 202805 h 281081"/>
                  <a:gd name="connsiteX10" fmla="*/ 387847 w 487470"/>
                  <a:gd name="connsiteY10" fmla="*/ 231269 h 281081"/>
                  <a:gd name="connsiteX11" fmla="*/ 224180 w 487470"/>
                  <a:gd name="connsiteY11" fmla="*/ 281081 h 281081"/>
                  <a:gd name="connsiteX12" fmla="*/ 206390 w 487470"/>
                  <a:gd name="connsiteY12" fmla="*/ 270407 h 281081"/>
                  <a:gd name="connsiteX13" fmla="*/ 160137 w 487470"/>
                  <a:gd name="connsiteY13" fmla="*/ 202805 h 281081"/>
                  <a:gd name="connsiteX14" fmla="*/ 0 w 487470"/>
                  <a:gd name="connsiteY14" fmla="*/ 202805 h 281081"/>
                  <a:gd name="connsiteX0" fmla="*/ 0 w 493409"/>
                  <a:gd name="connsiteY0" fmla="*/ 68778 h 281081"/>
                  <a:gd name="connsiteX1" fmla="*/ 155402 w 493409"/>
                  <a:gd name="connsiteY1" fmla="*/ 67602 h 281081"/>
                  <a:gd name="connsiteX2" fmla="*/ 169634 w 493409"/>
                  <a:gd name="connsiteY2" fmla="*/ 53370 h 281081"/>
                  <a:gd name="connsiteX3" fmla="*/ 169634 w 493409"/>
                  <a:gd name="connsiteY3" fmla="*/ 35580 h 281081"/>
                  <a:gd name="connsiteX4" fmla="*/ 386670 w 493409"/>
                  <a:gd name="connsiteY4" fmla="*/ 0 h 281081"/>
                  <a:gd name="connsiteX5" fmla="*/ 447156 w 493409"/>
                  <a:gd name="connsiteY5" fmla="*/ 0 h 281081"/>
                  <a:gd name="connsiteX6" fmla="*/ 475620 w 493409"/>
                  <a:gd name="connsiteY6" fmla="*/ 14232 h 281081"/>
                  <a:gd name="connsiteX7" fmla="*/ 493409 w 493409"/>
                  <a:gd name="connsiteY7" fmla="*/ 92508 h 281081"/>
                  <a:gd name="connsiteX8" fmla="*/ 489852 w 493409"/>
                  <a:gd name="connsiteY8" fmla="*/ 149435 h 281081"/>
                  <a:gd name="connsiteX9" fmla="*/ 454272 w 493409"/>
                  <a:gd name="connsiteY9" fmla="*/ 202805 h 281081"/>
                  <a:gd name="connsiteX10" fmla="*/ 393786 w 493409"/>
                  <a:gd name="connsiteY10" fmla="*/ 231269 h 281081"/>
                  <a:gd name="connsiteX11" fmla="*/ 230119 w 493409"/>
                  <a:gd name="connsiteY11" fmla="*/ 281081 h 281081"/>
                  <a:gd name="connsiteX12" fmla="*/ 212329 w 493409"/>
                  <a:gd name="connsiteY12" fmla="*/ 270407 h 281081"/>
                  <a:gd name="connsiteX13" fmla="*/ 166076 w 493409"/>
                  <a:gd name="connsiteY13" fmla="*/ 202805 h 281081"/>
                  <a:gd name="connsiteX14" fmla="*/ 5939 w 493409"/>
                  <a:gd name="connsiteY14" fmla="*/ 202805 h 281081"/>
                  <a:gd name="connsiteX0" fmla="*/ 0 w 493409"/>
                  <a:gd name="connsiteY0" fmla="*/ 68778 h 281081"/>
                  <a:gd name="connsiteX1" fmla="*/ 155402 w 493409"/>
                  <a:gd name="connsiteY1" fmla="*/ 67602 h 281081"/>
                  <a:gd name="connsiteX2" fmla="*/ 169634 w 493409"/>
                  <a:gd name="connsiteY2" fmla="*/ 53370 h 281081"/>
                  <a:gd name="connsiteX3" fmla="*/ 169634 w 493409"/>
                  <a:gd name="connsiteY3" fmla="*/ 35580 h 281081"/>
                  <a:gd name="connsiteX4" fmla="*/ 386670 w 493409"/>
                  <a:gd name="connsiteY4" fmla="*/ 0 h 281081"/>
                  <a:gd name="connsiteX5" fmla="*/ 447156 w 493409"/>
                  <a:gd name="connsiteY5" fmla="*/ 0 h 281081"/>
                  <a:gd name="connsiteX6" fmla="*/ 475620 w 493409"/>
                  <a:gd name="connsiteY6" fmla="*/ 14232 h 281081"/>
                  <a:gd name="connsiteX7" fmla="*/ 493409 w 493409"/>
                  <a:gd name="connsiteY7" fmla="*/ 92508 h 281081"/>
                  <a:gd name="connsiteX8" fmla="*/ 489852 w 493409"/>
                  <a:gd name="connsiteY8" fmla="*/ 149435 h 281081"/>
                  <a:gd name="connsiteX9" fmla="*/ 454272 w 493409"/>
                  <a:gd name="connsiteY9" fmla="*/ 202805 h 281081"/>
                  <a:gd name="connsiteX10" fmla="*/ 393786 w 493409"/>
                  <a:gd name="connsiteY10" fmla="*/ 231269 h 281081"/>
                  <a:gd name="connsiteX11" fmla="*/ 230119 w 493409"/>
                  <a:gd name="connsiteY11" fmla="*/ 281081 h 281081"/>
                  <a:gd name="connsiteX12" fmla="*/ 212329 w 493409"/>
                  <a:gd name="connsiteY12" fmla="*/ 270407 h 281081"/>
                  <a:gd name="connsiteX13" fmla="*/ 166076 w 493409"/>
                  <a:gd name="connsiteY13" fmla="*/ 202805 h 281081"/>
                  <a:gd name="connsiteX14" fmla="*/ 1177 w 493409"/>
                  <a:gd name="connsiteY14" fmla="*/ 202805 h 281081"/>
                  <a:gd name="connsiteX0" fmla="*/ 0 w 502934"/>
                  <a:gd name="connsiteY0" fmla="*/ 68778 h 281081"/>
                  <a:gd name="connsiteX1" fmla="*/ 164927 w 502934"/>
                  <a:gd name="connsiteY1" fmla="*/ 67602 h 281081"/>
                  <a:gd name="connsiteX2" fmla="*/ 179159 w 502934"/>
                  <a:gd name="connsiteY2" fmla="*/ 53370 h 281081"/>
                  <a:gd name="connsiteX3" fmla="*/ 179159 w 502934"/>
                  <a:gd name="connsiteY3" fmla="*/ 35580 h 281081"/>
                  <a:gd name="connsiteX4" fmla="*/ 396195 w 502934"/>
                  <a:gd name="connsiteY4" fmla="*/ 0 h 281081"/>
                  <a:gd name="connsiteX5" fmla="*/ 456681 w 502934"/>
                  <a:gd name="connsiteY5" fmla="*/ 0 h 281081"/>
                  <a:gd name="connsiteX6" fmla="*/ 485145 w 502934"/>
                  <a:gd name="connsiteY6" fmla="*/ 14232 h 281081"/>
                  <a:gd name="connsiteX7" fmla="*/ 502934 w 502934"/>
                  <a:gd name="connsiteY7" fmla="*/ 92508 h 281081"/>
                  <a:gd name="connsiteX8" fmla="*/ 499377 w 502934"/>
                  <a:gd name="connsiteY8" fmla="*/ 149435 h 281081"/>
                  <a:gd name="connsiteX9" fmla="*/ 463797 w 502934"/>
                  <a:gd name="connsiteY9" fmla="*/ 202805 h 281081"/>
                  <a:gd name="connsiteX10" fmla="*/ 403311 w 502934"/>
                  <a:gd name="connsiteY10" fmla="*/ 231269 h 281081"/>
                  <a:gd name="connsiteX11" fmla="*/ 239644 w 502934"/>
                  <a:gd name="connsiteY11" fmla="*/ 281081 h 281081"/>
                  <a:gd name="connsiteX12" fmla="*/ 221854 w 502934"/>
                  <a:gd name="connsiteY12" fmla="*/ 270407 h 281081"/>
                  <a:gd name="connsiteX13" fmla="*/ 175601 w 502934"/>
                  <a:gd name="connsiteY13" fmla="*/ 202805 h 281081"/>
                  <a:gd name="connsiteX14" fmla="*/ 10702 w 502934"/>
                  <a:gd name="connsiteY14" fmla="*/ 202805 h 2810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502934" h="281081">
                    <a:moveTo>
                      <a:pt x="0" y="68778"/>
                    </a:moveTo>
                    <a:lnTo>
                      <a:pt x="164927" y="67602"/>
                    </a:lnTo>
                    <a:lnTo>
                      <a:pt x="179159" y="53370"/>
                    </a:lnTo>
                    <a:lnTo>
                      <a:pt x="179159" y="35580"/>
                    </a:lnTo>
                    <a:lnTo>
                      <a:pt x="396195" y="0"/>
                    </a:lnTo>
                    <a:lnTo>
                      <a:pt x="456681" y="0"/>
                    </a:lnTo>
                    <a:lnTo>
                      <a:pt x="485145" y="14232"/>
                    </a:lnTo>
                    <a:lnTo>
                      <a:pt x="502934" y="92508"/>
                    </a:lnTo>
                    <a:lnTo>
                      <a:pt x="499377" y="149435"/>
                    </a:lnTo>
                    <a:lnTo>
                      <a:pt x="463797" y="202805"/>
                    </a:lnTo>
                    <a:lnTo>
                      <a:pt x="403311" y="231269"/>
                    </a:lnTo>
                    <a:lnTo>
                      <a:pt x="239644" y="281081"/>
                    </a:lnTo>
                    <a:lnTo>
                      <a:pt x="221854" y="270407"/>
                    </a:lnTo>
                    <a:lnTo>
                      <a:pt x="175601" y="202805"/>
                    </a:lnTo>
                    <a:lnTo>
                      <a:pt x="10702" y="202805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Freeform 119"/>
              <p:cNvSpPr/>
              <p:nvPr/>
            </p:nvSpPr>
            <p:spPr>
              <a:xfrm>
                <a:off x="5084349" y="1661575"/>
                <a:ext cx="338007" cy="754291"/>
              </a:xfrm>
              <a:custGeom>
                <a:avLst/>
                <a:gdLst>
                  <a:gd name="connsiteX0" fmla="*/ 209920 w 327333"/>
                  <a:gd name="connsiteY0" fmla="*/ 0 h 754291"/>
                  <a:gd name="connsiteX1" fmla="*/ 327333 w 327333"/>
                  <a:gd name="connsiteY1" fmla="*/ 35580 h 754291"/>
                  <a:gd name="connsiteX2" fmla="*/ 252616 w 327333"/>
                  <a:gd name="connsiteY2" fmla="*/ 163667 h 754291"/>
                  <a:gd name="connsiteX3" fmla="*/ 192130 w 327333"/>
                  <a:gd name="connsiteY3" fmla="*/ 377146 h 754291"/>
                  <a:gd name="connsiteX4" fmla="*/ 142319 w 327333"/>
                  <a:gd name="connsiteY4" fmla="*/ 569276 h 754291"/>
                  <a:gd name="connsiteX5" fmla="*/ 106739 w 327333"/>
                  <a:gd name="connsiteY5" fmla="*/ 736501 h 754291"/>
                  <a:gd name="connsiteX6" fmla="*/ 0 w 327333"/>
                  <a:gd name="connsiteY6" fmla="*/ 754291 h 754291"/>
                  <a:gd name="connsiteX7" fmla="*/ 14231 w 327333"/>
                  <a:gd name="connsiteY7" fmla="*/ 562160 h 754291"/>
                  <a:gd name="connsiteX8" fmla="*/ 56927 w 327333"/>
                  <a:gd name="connsiteY8" fmla="*/ 391378 h 754291"/>
                  <a:gd name="connsiteX9" fmla="*/ 135203 w 327333"/>
                  <a:gd name="connsiteY9" fmla="*/ 156551 h 754291"/>
                  <a:gd name="connsiteX10" fmla="*/ 209920 w 327333"/>
                  <a:gd name="connsiteY10" fmla="*/ 0 h 754291"/>
                  <a:gd name="connsiteX0" fmla="*/ 220594 w 338007"/>
                  <a:gd name="connsiteY0" fmla="*/ 0 h 757849"/>
                  <a:gd name="connsiteX1" fmla="*/ 338007 w 338007"/>
                  <a:gd name="connsiteY1" fmla="*/ 35580 h 757849"/>
                  <a:gd name="connsiteX2" fmla="*/ 263290 w 338007"/>
                  <a:gd name="connsiteY2" fmla="*/ 163667 h 757849"/>
                  <a:gd name="connsiteX3" fmla="*/ 202804 w 338007"/>
                  <a:gd name="connsiteY3" fmla="*/ 377146 h 757849"/>
                  <a:gd name="connsiteX4" fmla="*/ 152993 w 338007"/>
                  <a:gd name="connsiteY4" fmla="*/ 569276 h 757849"/>
                  <a:gd name="connsiteX5" fmla="*/ 117413 w 338007"/>
                  <a:gd name="connsiteY5" fmla="*/ 736501 h 757849"/>
                  <a:gd name="connsiteX6" fmla="*/ 0 w 338007"/>
                  <a:gd name="connsiteY6" fmla="*/ 757849 h 757849"/>
                  <a:gd name="connsiteX7" fmla="*/ 24905 w 338007"/>
                  <a:gd name="connsiteY7" fmla="*/ 562160 h 757849"/>
                  <a:gd name="connsiteX8" fmla="*/ 67601 w 338007"/>
                  <a:gd name="connsiteY8" fmla="*/ 391378 h 757849"/>
                  <a:gd name="connsiteX9" fmla="*/ 145877 w 338007"/>
                  <a:gd name="connsiteY9" fmla="*/ 156551 h 757849"/>
                  <a:gd name="connsiteX10" fmla="*/ 220594 w 338007"/>
                  <a:gd name="connsiteY10" fmla="*/ 0 h 757849"/>
                  <a:gd name="connsiteX0" fmla="*/ 220594 w 338007"/>
                  <a:gd name="connsiteY0" fmla="*/ 0 h 757849"/>
                  <a:gd name="connsiteX1" fmla="*/ 338007 w 338007"/>
                  <a:gd name="connsiteY1" fmla="*/ 35580 h 757849"/>
                  <a:gd name="connsiteX2" fmla="*/ 263290 w 338007"/>
                  <a:gd name="connsiteY2" fmla="*/ 163667 h 757849"/>
                  <a:gd name="connsiteX3" fmla="*/ 202804 w 338007"/>
                  <a:gd name="connsiteY3" fmla="*/ 377146 h 757849"/>
                  <a:gd name="connsiteX4" fmla="*/ 152993 w 338007"/>
                  <a:gd name="connsiteY4" fmla="*/ 569276 h 757849"/>
                  <a:gd name="connsiteX5" fmla="*/ 117413 w 338007"/>
                  <a:gd name="connsiteY5" fmla="*/ 736501 h 757849"/>
                  <a:gd name="connsiteX6" fmla="*/ 0 w 338007"/>
                  <a:gd name="connsiteY6" fmla="*/ 757849 h 757849"/>
                  <a:gd name="connsiteX7" fmla="*/ 24905 w 338007"/>
                  <a:gd name="connsiteY7" fmla="*/ 562160 h 757849"/>
                  <a:gd name="connsiteX8" fmla="*/ 67601 w 338007"/>
                  <a:gd name="connsiteY8" fmla="*/ 391378 h 757849"/>
                  <a:gd name="connsiteX9" fmla="*/ 145877 w 338007"/>
                  <a:gd name="connsiteY9" fmla="*/ 152993 h 757849"/>
                  <a:gd name="connsiteX10" fmla="*/ 220594 w 338007"/>
                  <a:gd name="connsiteY10" fmla="*/ 0 h 757849"/>
                  <a:gd name="connsiteX0" fmla="*/ 220594 w 338007"/>
                  <a:gd name="connsiteY0" fmla="*/ 0 h 754291"/>
                  <a:gd name="connsiteX1" fmla="*/ 338007 w 338007"/>
                  <a:gd name="connsiteY1" fmla="*/ 32022 h 754291"/>
                  <a:gd name="connsiteX2" fmla="*/ 263290 w 338007"/>
                  <a:gd name="connsiteY2" fmla="*/ 160109 h 754291"/>
                  <a:gd name="connsiteX3" fmla="*/ 202804 w 338007"/>
                  <a:gd name="connsiteY3" fmla="*/ 373588 h 754291"/>
                  <a:gd name="connsiteX4" fmla="*/ 152993 w 338007"/>
                  <a:gd name="connsiteY4" fmla="*/ 565718 h 754291"/>
                  <a:gd name="connsiteX5" fmla="*/ 117413 w 338007"/>
                  <a:gd name="connsiteY5" fmla="*/ 732943 h 754291"/>
                  <a:gd name="connsiteX6" fmla="*/ 0 w 338007"/>
                  <a:gd name="connsiteY6" fmla="*/ 754291 h 754291"/>
                  <a:gd name="connsiteX7" fmla="*/ 24905 w 338007"/>
                  <a:gd name="connsiteY7" fmla="*/ 558602 h 754291"/>
                  <a:gd name="connsiteX8" fmla="*/ 67601 w 338007"/>
                  <a:gd name="connsiteY8" fmla="*/ 387820 h 754291"/>
                  <a:gd name="connsiteX9" fmla="*/ 145877 w 338007"/>
                  <a:gd name="connsiteY9" fmla="*/ 149435 h 754291"/>
                  <a:gd name="connsiteX10" fmla="*/ 220594 w 338007"/>
                  <a:gd name="connsiteY10" fmla="*/ 0 h 7542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38007" h="754291">
                    <a:moveTo>
                      <a:pt x="220594" y="0"/>
                    </a:moveTo>
                    <a:lnTo>
                      <a:pt x="338007" y="32022"/>
                    </a:lnTo>
                    <a:lnTo>
                      <a:pt x="263290" y="160109"/>
                    </a:lnTo>
                    <a:lnTo>
                      <a:pt x="202804" y="373588"/>
                    </a:lnTo>
                    <a:lnTo>
                      <a:pt x="152993" y="565718"/>
                    </a:lnTo>
                    <a:lnTo>
                      <a:pt x="117413" y="732943"/>
                    </a:lnTo>
                    <a:lnTo>
                      <a:pt x="0" y="754291"/>
                    </a:lnTo>
                    <a:lnTo>
                      <a:pt x="24905" y="558602"/>
                    </a:lnTo>
                    <a:lnTo>
                      <a:pt x="67601" y="387820"/>
                    </a:lnTo>
                    <a:lnTo>
                      <a:pt x="145877" y="149435"/>
                    </a:lnTo>
                    <a:lnTo>
                      <a:pt x="220594" y="0"/>
                    </a:lnTo>
                    <a:close/>
                  </a:path>
                </a:pathLst>
              </a:custGeom>
              <a:gradFill>
                <a:gsLst>
                  <a:gs pos="38000">
                    <a:schemeClr val="bg1">
                      <a:lumMod val="6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path path="circle">
                  <a:fillToRect t="100000" r="100000"/>
                </a:path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Freeform 120"/>
              <p:cNvSpPr/>
              <p:nvPr/>
            </p:nvSpPr>
            <p:spPr>
              <a:xfrm>
                <a:off x="5433030" y="1782546"/>
                <a:ext cx="419842" cy="455421"/>
              </a:xfrm>
              <a:custGeom>
                <a:avLst/>
                <a:gdLst>
                  <a:gd name="connsiteX0" fmla="*/ 188573 w 412726"/>
                  <a:gd name="connsiteY0" fmla="*/ 0 h 455421"/>
                  <a:gd name="connsiteX1" fmla="*/ 138761 w 412726"/>
                  <a:gd name="connsiteY1" fmla="*/ 60486 h 455421"/>
                  <a:gd name="connsiteX2" fmla="*/ 74718 w 412726"/>
                  <a:gd name="connsiteY2" fmla="*/ 145877 h 455421"/>
                  <a:gd name="connsiteX3" fmla="*/ 28464 w 412726"/>
                  <a:gd name="connsiteY3" fmla="*/ 227711 h 455421"/>
                  <a:gd name="connsiteX4" fmla="*/ 3558 w 412726"/>
                  <a:gd name="connsiteY4" fmla="*/ 298870 h 455421"/>
                  <a:gd name="connsiteX5" fmla="*/ 0 w 412726"/>
                  <a:gd name="connsiteY5" fmla="*/ 338008 h 455421"/>
                  <a:gd name="connsiteX6" fmla="*/ 17790 w 412726"/>
                  <a:gd name="connsiteY6" fmla="*/ 412726 h 455421"/>
                  <a:gd name="connsiteX7" fmla="*/ 53370 w 412726"/>
                  <a:gd name="connsiteY7" fmla="*/ 448305 h 455421"/>
                  <a:gd name="connsiteX8" fmla="*/ 124529 w 412726"/>
                  <a:gd name="connsiteY8" fmla="*/ 455421 h 455421"/>
                  <a:gd name="connsiteX9" fmla="*/ 227711 w 412726"/>
                  <a:gd name="connsiteY9" fmla="*/ 448305 h 455421"/>
                  <a:gd name="connsiteX10" fmla="*/ 281080 w 412726"/>
                  <a:gd name="connsiteY10" fmla="*/ 423400 h 455421"/>
                  <a:gd name="connsiteX11" fmla="*/ 373588 w 412726"/>
                  <a:gd name="connsiteY11" fmla="*/ 352240 h 455421"/>
                  <a:gd name="connsiteX12" fmla="*/ 391378 w 412726"/>
                  <a:gd name="connsiteY12" fmla="*/ 316660 h 455421"/>
                  <a:gd name="connsiteX13" fmla="*/ 412726 w 412726"/>
                  <a:gd name="connsiteY13" fmla="*/ 256175 h 455421"/>
                  <a:gd name="connsiteX14" fmla="*/ 409168 w 412726"/>
                  <a:gd name="connsiteY14" fmla="*/ 202805 h 455421"/>
                  <a:gd name="connsiteX15" fmla="*/ 394936 w 412726"/>
                  <a:gd name="connsiteY15" fmla="*/ 152993 h 455421"/>
                  <a:gd name="connsiteX16" fmla="*/ 366472 w 412726"/>
                  <a:gd name="connsiteY16" fmla="*/ 96066 h 455421"/>
                  <a:gd name="connsiteX17" fmla="*/ 334450 w 412726"/>
                  <a:gd name="connsiteY17" fmla="*/ 56928 h 455421"/>
                  <a:gd name="connsiteX18" fmla="*/ 298870 w 412726"/>
                  <a:gd name="connsiteY18" fmla="*/ 32022 h 455421"/>
                  <a:gd name="connsiteX19" fmla="*/ 249059 w 412726"/>
                  <a:gd name="connsiteY19" fmla="*/ 7116 h 455421"/>
                  <a:gd name="connsiteX20" fmla="*/ 188573 w 412726"/>
                  <a:gd name="connsiteY20" fmla="*/ 0 h 455421"/>
                  <a:gd name="connsiteX0" fmla="*/ 188573 w 412726"/>
                  <a:gd name="connsiteY0" fmla="*/ 0 h 455421"/>
                  <a:gd name="connsiteX1" fmla="*/ 138761 w 412726"/>
                  <a:gd name="connsiteY1" fmla="*/ 60486 h 455421"/>
                  <a:gd name="connsiteX2" fmla="*/ 74718 w 412726"/>
                  <a:gd name="connsiteY2" fmla="*/ 145877 h 455421"/>
                  <a:gd name="connsiteX3" fmla="*/ 28464 w 412726"/>
                  <a:gd name="connsiteY3" fmla="*/ 227711 h 455421"/>
                  <a:gd name="connsiteX4" fmla="*/ 3558 w 412726"/>
                  <a:gd name="connsiteY4" fmla="*/ 298870 h 455421"/>
                  <a:gd name="connsiteX5" fmla="*/ 0 w 412726"/>
                  <a:gd name="connsiteY5" fmla="*/ 338008 h 455421"/>
                  <a:gd name="connsiteX6" fmla="*/ 3558 w 412726"/>
                  <a:gd name="connsiteY6" fmla="*/ 391378 h 455421"/>
                  <a:gd name="connsiteX7" fmla="*/ 53370 w 412726"/>
                  <a:gd name="connsiteY7" fmla="*/ 448305 h 455421"/>
                  <a:gd name="connsiteX8" fmla="*/ 124529 w 412726"/>
                  <a:gd name="connsiteY8" fmla="*/ 455421 h 455421"/>
                  <a:gd name="connsiteX9" fmla="*/ 227711 w 412726"/>
                  <a:gd name="connsiteY9" fmla="*/ 448305 h 455421"/>
                  <a:gd name="connsiteX10" fmla="*/ 281080 w 412726"/>
                  <a:gd name="connsiteY10" fmla="*/ 423400 h 455421"/>
                  <a:gd name="connsiteX11" fmla="*/ 373588 w 412726"/>
                  <a:gd name="connsiteY11" fmla="*/ 352240 h 455421"/>
                  <a:gd name="connsiteX12" fmla="*/ 391378 w 412726"/>
                  <a:gd name="connsiteY12" fmla="*/ 316660 h 455421"/>
                  <a:gd name="connsiteX13" fmla="*/ 412726 w 412726"/>
                  <a:gd name="connsiteY13" fmla="*/ 256175 h 455421"/>
                  <a:gd name="connsiteX14" fmla="*/ 409168 w 412726"/>
                  <a:gd name="connsiteY14" fmla="*/ 202805 h 455421"/>
                  <a:gd name="connsiteX15" fmla="*/ 394936 w 412726"/>
                  <a:gd name="connsiteY15" fmla="*/ 152993 h 455421"/>
                  <a:gd name="connsiteX16" fmla="*/ 366472 w 412726"/>
                  <a:gd name="connsiteY16" fmla="*/ 96066 h 455421"/>
                  <a:gd name="connsiteX17" fmla="*/ 334450 w 412726"/>
                  <a:gd name="connsiteY17" fmla="*/ 56928 h 455421"/>
                  <a:gd name="connsiteX18" fmla="*/ 298870 w 412726"/>
                  <a:gd name="connsiteY18" fmla="*/ 32022 h 455421"/>
                  <a:gd name="connsiteX19" fmla="*/ 249059 w 412726"/>
                  <a:gd name="connsiteY19" fmla="*/ 7116 h 455421"/>
                  <a:gd name="connsiteX20" fmla="*/ 188573 w 412726"/>
                  <a:gd name="connsiteY20" fmla="*/ 0 h 455421"/>
                  <a:gd name="connsiteX0" fmla="*/ 188573 w 412726"/>
                  <a:gd name="connsiteY0" fmla="*/ 0 h 455421"/>
                  <a:gd name="connsiteX1" fmla="*/ 138761 w 412726"/>
                  <a:gd name="connsiteY1" fmla="*/ 60486 h 455421"/>
                  <a:gd name="connsiteX2" fmla="*/ 74718 w 412726"/>
                  <a:gd name="connsiteY2" fmla="*/ 145877 h 455421"/>
                  <a:gd name="connsiteX3" fmla="*/ 28464 w 412726"/>
                  <a:gd name="connsiteY3" fmla="*/ 227711 h 455421"/>
                  <a:gd name="connsiteX4" fmla="*/ 3558 w 412726"/>
                  <a:gd name="connsiteY4" fmla="*/ 298870 h 455421"/>
                  <a:gd name="connsiteX5" fmla="*/ 0 w 412726"/>
                  <a:gd name="connsiteY5" fmla="*/ 338008 h 455421"/>
                  <a:gd name="connsiteX6" fmla="*/ 3558 w 412726"/>
                  <a:gd name="connsiteY6" fmla="*/ 391378 h 455421"/>
                  <a:gd name="connsiteX7" fmla="*/ 35580 w 412726"/>
                  <a:gd name="connsiteY7" fmla="*/ 426957 h 455421"/>
                  <a:gd name="connsiteX8" fmla="*/ 124529 w 412726"/>
                  <a:gd name="connsiteY8" fmla="*/ 455421 h 455421"/>
                  <a:gd name="connsiteX9" fmla="*/ 227711 w 412726"/>
                  <a:gd name="connsiteY9" fmla="*/ 448305 h 455421"/>
                  <a:gd name="connsiteX10" fmla="*/ 281080 w 412726"/>
                  <a:gd name="connsiteY10" fmla="*/ 423400 h 455421"/>
                  <a:gd name="connsiteX11" fmla="*/ 373588 w 412726"/>
                  <a:gd name="connsiteY11" fmla="*/ 352240 h 455421"/>
                  <a:gd name="connsiteX12" fmla="*/ 391378 w 412726"/>
                  <a:gd name="connsiteY12" fmla="*/ 316660 h 455421"/>
                  <a:gd name="connsiteX13" fmla="*/ 412726 w 412726"/>
                  <a:gd name="connsiteY13" fmla="*/ 256175 h 455421"/>
                  <a:gd name="connsiteX14" fmla="*/ 409168 w 412726"/>
                  <a:gd name="connsiteY14" fmla="*/ 202805 h 455421"/>
                  <a:gd name="connsiteX15" fmla="*/ 394936 w 412726"/>
                  <a:gd name="connsiteY15" fmla="*/ 152993 h 455421"/>
                  <a:gd name="connsiteX16" fmla="*/ 366472 w 412726"/>
                  <a:gd name="connsiteY16" fmla="*/ 96066 h 455421"/>
                  <a:gd name="connsiteX17" fmla="*/ 334450 w 412726"/>
                  <a:gd name="connsiteY17" fmla="*/ 56928 h 455421"/>
                  <a:gd name="connsiteX18" fmla="*/ 298870 w 412726"/>
                  <a:gd name="connsiteY18" fmla="*/ 32022 h 455421"/>
                  <a:gd name="connsiteX19" fmla="*/ 249059 w 412726"/>
                  <a:gd name="connsiteY19" fmla="*/ 7116 h 455421"/>
                  <a:gd name="connsiteX20" fmla="*/ 188573 w 412726"/>
                  <a:gd name="connsiteY20" fmla="*/ 0 h 455421"/>
                  <a:gd name="connsiteX0" fmla="*/ 188573 w 412726"/>
                  <a:gd name="connsiteY0" fmla="*/ 0 h 448305"/>
                  <a:gd name="connsiteX1" fmla="*/ 138761 w 412726"/>
                  <a:gd name="connsiteY1" fmla="*/ 60486 h 448305"/>
                  <a:gd name="connsiteX2" fmla="*/ 74718 w 412726"/>
                  <a:gd name="connsiteY2" fmla="*/ 145877 h 448305"/>
                  <a:gd name="connsiteX3" fmla="*/ 28464 w 412726"/>
                  <a:gd name="connsiteY3" fmla="*/ 227711 h 448305"/>
                  <a:gd name="connsiteX4" fmla="*/ 3558 w 412726"/>
                  <a:gd name="connsiteY4" fmla="*/ 298870 h 448305"/>
                  <a:gd name="connsiteX5" fmla="*/ 0 w 412726"/>
                  <a:gd name="connsiteY5" fmla="*/ 338008 h 448305"/>
                  <a:gd name="connsiteX6" fmla="*/ 3558 w 412726"/>
                  <a:gd name="connsiteY6" fmla="*/ 391378 h 448305"/>
                  <a:gd name="connsiteX7" fmla="*/ 35580 w 412726"/>
                  <a:gd name="connsiteY7" fmla="*/ 426957 h 448305"/>
                  <a:gd name="connsiteX8" fmla="*/ 85392 w 412726"/>
                  <a:gd name="connsiteY8" fmla="*/ 448305 h 448305"/>
                  <a:gd name="connsiteX9" fmla="*/ 227711 w 412726"/>
                  <a:gd name="connsiteY9" fmla="*/ 448305 h 448305"/>
                  <a:gd name="connsiteX10" fmla="*/ 281080 w 412726"/>
                  <a:gd name="connsiteY10" fmla="*/ 423400 h 448305"/>
                  <a:gd name="connsiteX11" fmla="*/ 373588 w 412726"/>
                  <a:gd name="connsiteY11" fmla="*/ 352240 h 448305"/>
                  <a:gd name="connsiteX12" fmla="*/ 391378 w 412726"/>
                  <a:gd name="connsiteY12" fmla="*/ 316660 h 448305"/>
                  <a:gd name="connsiteX13" fmla="*/ 412726 w 412726"/>
                  <a:gd name="connsiteY13" fmla="*/ 256175 h 448305"/>
                  <a:gd name="connsiteX14" fmla="*/ 409168 w 412726"/>
                  <a:gd name="connsiteY14" fmla="*/ 202805 h 448305"/>
                  <a:gd name="connsiteX15" fmla="*/ 394936 w 412726"/>
                  <a:gd name="connsiteY15" fmla="*/ 152993 h 448305"/>
                  <a:gd name="connsiteX16" fmla="*/ 366472 w 412726"/>
                  <a:gd name="connsiteY16" fmla="*/ 96066 h 448305"/>
                  <a:gd name="connsiteX17" fmla="*/ 334450 w 412726"/>
                  <a:gd name="connsiteY17" fmla="*/ 56928 h 448305"/>
                  <a:gd name="connsiteX18" fmla="*/ 298870 w 412726"/>
                  <a:gd name="connsiteY18" fmla="*/ 32022 h 448305"/>
                  <a:gd name="connsiteX19" fmla="*/ 249059 w 412726"/>
                  <a:gd name="connsiteY19" fmla="*/ 7116 h 448305"/>
                  <a:gd name="connsiteX20" fmla="*/ 188573 w 412726"/>
                  <a:gd name="connsiteY20" fmla="*/ 0 h 448305"/>
                  <a:gd name="connsiteX0" fmla="*/ 199247 w 423400"/>
                  <a:gd name="connsiteY0" fmla="*/ 0 h 448305"/>
                  <a:gd name="connsiteX1" fmla="*/ 149435 w 423400"/>
                  <a:gd name="connsiteY1" fmla="*/ 60486 h 448305"/>
                  <a:gd name="connsiteX2" fmla="*/ 85392 w 423400"/>
                  <a:gd name="connsiteY2" fmla="*/ 145877 h 448305"/>
                  <a:gd name="connsiteX3" fmla="*/ 39138 w 423400"/>
                  <a:gd name="connsiteY3" fmla="*/ 227711 h 448305"/>
                  <a:gd name="connsiteX4" fmla="*/ 14232 w 423400"/>
                  <a:gd name="connsiteY4" fmla="*/ 298870 h 448305"/>
                  <a:gd name="connsiteX5" fmla="*/ 0 w 423400"/>
                  <a:gd name="connsiteY5" fmla="*/ 345124 h 448305"/>
                  <a:gd name="connsiteX6" fmla="*/ 14232 w 423400"/>
                  <a:gd name="connsiteY6" fmla="*/ 391378 h 448305"/>
                  <a:gd name="connsiteX7" fmla="*/ 46254 w 423400"/>
                  <a:gd name="connsiteY7" fmla="*/ 426957 h 448305"/>
                  <a:gd name="connsiteX8" fmla="*/ 96066 w 423400"/>
                  <a:gd name="connsiteY8" fmla="*/ 448305 h 448305"/>
                  <a:gd name="connsiteX9" fmla="*/ 238385 w 423400"/>
                  <a:gd name="connsiteY9" fmla="*/ 448305 h 448305"/>
                  <a:gd name="connsiteX10" fmla="*/ 291754 w 423400"/>
                  <a:gd name="connsiteY10" fmla="*/ 423400 h 448305"/>
                  <a:gd name="connsiteX11" fmla="*/ 384262 w 423400"/>
                  <a:gd name="connsiteY11" fmla="*/ 352240 h 448305"/>
                  <a:gd name="connsiteX12" fmla="*/ 402052 w 423400"/>
                  <a:gd name="connsiteY12" fmla="*/ 316660 h 448305"/>
                  <a:gd name="connsiteX13" fmla="*/ 423400 w 423400"/>
                  <a:gd name="connsiteY13" fmla="*/ 256175 h 448305"/>
                  <a:gd name="connsiteX14" fmla="*/ 419842 w 423400"/>
                  <a:gd name="connsiteY14" fmla="*/ 202805 h 448305"/>
                  <a:gd name="connsiteX15" fmla="*/ 405610 w 423400"/>
                  <a:gd name="connsiteY15" fmla="*/ 152993 h 448305"/>
                  <a:gd name="connsiteX16" fmla="*/ 377146 w 423400"/>
                  <a:gd name="connsiteY16" fmla="*/ 96066 h 448305"/>
                  <a:gd name="connsiteX17" fmla="*/ 345124 w 423400"/>
                  <a:gd name="connsiteY17" fmla="*/ 56928 h 448305"/>
                  <a:gd name="connsiteX18" fmla="*/ 309544 w 423400"/>
                  <a:gd name="connsiteY18" fmla="*/ 32022 h 448305"/>
                  <a:gd name="connsiteX19" fmla="*/ 259733 w 423400"/>
                  <a:gd name="connsiteY19" fmla="*/ 7116 h 448305"/>
                  <a:gd name="connsiteX20" fmla="*/ 199247 w 423400"/>
                  <a:gd name="connsiteY20" fmla="*/ 0 h 448305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14232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91754 w 423400"/>
                  <a:gd name="connsiteY10" fmla="*/ 423400 h 451863"/>
                  <a:gd name="connsiteX11" fmla="*/ 384262 w 423400"/>
                  <a:gd name="connsiteY11" fmla="*/ 352240 h 451863"/>
                  <a:gd name="connsiteX12" fmla="*/ 402052 w 423400"/>
                  <a:gd name="connsiteY12" fmla="*/ 316660 h 451863"/>
                  <a:gd name="connsiteX13" fmla="*/ 423400 w 423400"/>
                  <a:gd name="connsiteY13" fmla="*/ 256175 h 451863"/>
                  <a:gd name="connsiteX14" fmla="*/ 419842 w 423400"/>
                  <a:gd name="connsiteY14" fmla="*/ 202805 h 451863"/>
                  <a:gd name="connsiteX15" fmla="*/ 405610 w 423400"/>
                  <a:gd name="connsiteY15" fmla="*/ 152993 h 451863"/>
                  <a:gd name="connsiteX16" fmla="*/ 377146 w 423400"/>
                  <a:gd name="connsiteY16" fmla="*/ 96066 h 451863"/>
                  <a:gd name="connsiteX17" fmla="*/ 345124 w 423400"/>
                  <a:gd name="connsiteY17" fmla="*/ 56928 h 451863"/>
                  <a:gd name="connsiteX18" fmla="*/ 309544 w 423400"/>
                  <a:gd name="connsiteY18" fmla="*/ 32022 h 451863"/>
                  <a:gd name="connsiteX19" fmla="*/ 259733 w 423400"/>
                  <a:gd name="connsiteY19" fmla="*/ 7116 h 451863"/>
                  <a:gd name="connsiteX20" fmla="*/ 199247 w 423400"/>
                  <a:gd name="connsiteY20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14232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91754 w 423400"/>
                  <a:gd name="connsiteY10" fmla="*/ 423400 h 451863"/>
                  <a:gd name="connsiteX11" fmla="*/ 266849 w 423400"/>
                  <a:gd name="connsiteY11" fmla="*/ 430515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14232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91754 w 423400"/>
                  <a:gd name="connsiteY10" fmla="*/ 423400 h 451863"/>
                  <a:gd name="connsiteX11" fmla="*/ 320218 w 423400"/>
                  <a:gd name="connsiteY11" fmla="*/ 387820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14232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0218 w 423400"/>
                  <a:gd name="connsiteY11" fmla="*/ 387820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14232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3776 w 423400"/>
                  <a:gd name="connsiteY11" fmla="*/ 394936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39138 w 423400"/>
                  <a:gd name="connsiteY3" fmla="*/ 227711 h 451863"/>
                  <a:gd name="connsiteX4" fmla="*/ 7116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3776 w 423400"/>
                  <a:gd name="connsiteY11" fmla="*/ 394936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85392 w 423400"/>
                  <a:gd name="connsiteY2" fmla="*/ 145877 h 451863"/>
                  <a:gd name="connsiteX3" fmla="*/ 42696 w 423400"/>
                  <a:gd name="connsiteY3" fmla="*/ 202805 h 451863"/>
                  <a:gd name="connsiteX4" fmla="*/ 7116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3776 w 423400"/>
                  <a:gd name="connsiteY11" fmla="*/ 394936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60486 h 451863"/>
                  <a:gd name="connsiteX2" fmla="*/ 96066 w 423400"/>
                  <a:gd name="connsiteY2" fmla="*/ 106740 h 451863"/>
                  <a:gd name="connsiteX3" fmla="*/ 42696 w 423400"/>
                  <a:gd name="connsiteY3" fmla="*/ 202805 h 451863"/>
                  <a:gd name="connsiteX4" fmla="*/ 7116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3776 w 423400"/>
                  <a:gd name="connsiteY11" fmla="*/ 394936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9247 w 423400"/>
                  <a:gd name="connsiteY0" fmla="*/ 0 h 451863"/>
                  <a:gd name="connsiteX1" fmla="*/ 149435 w 423400"/>
                  <a:gd name="connsiteY1" fmla="*/ 39138 h 451863"/>
                  <a:gd name="connsiteX2" fmla="*/ 96066 w 423400"/>
                  <a:gd name="connsiteY2" fmla="*/ 106740 h 451863"/>
                  <a:gd name="connsiteX3" fmla="*/ 42696 w 423400"/>
                  <a:gd name="connsiteY3" fmla="*/ 202805 h 451863"/>
                  <a:gd name="connsiteX4" fmla="*/ 7116 w 423400"/>
                  <a:gd name="connsiteY4" fmla="*/ 298870 h 451863"/>
                  <a:gd name="connsiteX5" fmla="*/ 0 w 423400"/>
                  <a:gd name="connsiteY5" fmla="*/ 345124 h 451863"/>
                  <a:gd name="connsiteX6" fmla="*/ 14232 w 423400"/>
                  <a:gd name="connsiteY6" fmla="*/ 391378 h 451863"/>
                  <a:gd name="connsiteX7" fmla="*/ 46254 w 423400"/>
                  <a:gd name="connsiteY7" fmla="*/ 426957 h 451863"/>
                  <a:gd name="connsiteX8" fmla="*/ 96066 w 423400"/>
                  <a:gd name="connsiteY8" fmla="*/ 448305 h 451863"/>
                  <a:gd name="connsiteX9" fmla="*/ 170783 w 423400"/>
                  <a:gd name="connsiteY9" fmla="*/ 451863 h 451863"/>
                  <a:gd name="connsiteX10" fmla="*/ 245501 w 423400"/>
                  <a:gd name="connsiteY10" fmla="*/ 434073 h 451863"/>
                  <a:gd name="connsiteX11" fmla="*/ 323776 w 423400"/>
                  <a:gd name="connsiteY11" fmla="*/ 394936 h 451863"/>
                  <a:gd name="connsiteX12" fmla="*/ 384262 w 423400"/>
                  <a:gd name="connsiteY12" fmla="*/ 352240 h 451863"/>
                  <a:gd name="connsiteX13" fmla="*/ 402052 w 423400"/>
                  <a:gd name="connsiteY13" fmla="*/ 316660 h 451863"/>
                  <a:gd name="connsiteX14" fmla="*/ 423400 w 423400"/>
                  <a:gd name="connsiteY14" fmla="*/ 256175 h 451863"/>
                  <a:gd name="connsiteX15" fmla="*/ 419842 w 423400"/>
                  <a:gd name="connsiteY15" fmla="*/ 202805 h 451863"/>
                  <a:gd name="connsiteX16" fmla="*/ 405610 w 423400"/>
                  <a:gd name="connsiteY16" fmla="*/ 152993 h 451863"/>
                  <a:gd name="connsiteX17" fmla="*/ 377146 w 423400"/>
                  <a:gd name="connsiteY17" fmla="*/ 96066 h 451863"/>
                  <a:gd name="connsiteX18" fmla="*/ 345124 w 423400"/>
                  <a:gd name="connsiteY18" fmla="*/ 56928 h 451863"/>
                  <a:gd name="connsiteX19" fmla="*/ 309544 w 423400"/>
                  <a:gd name="connsiteY19" fmla="*/ 32022 h 451863"/>
                  <a:gd name="connsiteX20" fmla="*/ 259733 w 423400"/>
                  <a:gd name="connsiteY20" fmla="*/ 7116 h 451863"/>
                  <a:gd name="connsiteX21" fmla="*/ 199247 w 423400"/>
                  <a:gd name="connsiteY21" fmla="*/ 0 h 451863"/>
                  <a:gd name="connsiteX0" fmla="*/ 192131 w 423400"/>
                  <a:gd name="connsiteY0" fmla="*/ 0 h 462537"/>
                  <a:gd name="connsiteX1" fmla="*/ 149435 w 423400"/>
                  <a:gd name="connsiteY1" fmla="*/ 49812 h 462537"/>
                  <a:gd name="connsiteX2" fmla="*/ 96066 w 423400"/>
                  <a:gd name="connsiteY2" fmla="*/ 117414 h 462537"/>
                  <a:gd name="connsiteX3" fmla="*/ 42696 w 423400"/>
                  <a:gd name="connsiteY3" fmla="*/ 213479 h 462537"/>
                  <a:gd name="connsiteX4" fmla="*/ 7116 w 423400"/>
                  <a:gd name="connsiteY4" fmla="*/ 309544 h 462537"/>
                  <a:gd name="connsiteX5" fmla="*/ 0 w 423400"/>
                  <a:gd name="connsiteY5" fmla="*/ 355798 h 462537"/>
                  <a:gd name="connsiteX6" fmla="*/ 14232 w 423400"/>
                  <a:gd name="connsiteY6" fmla="*/ 402052 h 462537"/>
                  <a:gd name="connsiteX7" fmla="*/ 46254 w 423400"/>
                  <a:gd name="connsiteY7" fmla="*/ 437631 h 462537"/>
                  <a:gd name="connsiteX8" fmla="*/ 96066 w 423400"/>
                  <a:gd name="connsiteY8" fmla="*/ 458979 h 462537"/>
                  <a:gd name="connsiteX9" fmla="*/ 170783 w 423400"/>
                  <a:gd name="connsiteY9" fmla="*/ 462537 h 462537"/>
                  <a:gd name="connsiteX10" fmla="*/ 245501 w 423400"/>
                  <a:gd name="connsiteY10" fmla="*/ 444747 h 462537"/>
                  <a:gd name="connsiteX11" fmla="*/ 323776 w 423400"/>
                  <a:gd name="connsiteY11" fmla="*/ 405610 h 462537"/>
                  <a:gd name="connsiteX12" fmla="*/ 384262 w 423400"/>
                  <a:gd name="connsiteY12" fmla="*/ 362914 h 462537"/>
                  <a:gd name="connsiteX13" fmla="*/ 402052 w 423400"/>
                  <a:gd name="connsiteY13" fmla="*/ 327334 h 462537"/>
                  <a:gd name="connsiteX14" fmla="*/ 423400 w 423400"/>
                  <a:gd name="connsiteY14" fmla="*/ 266849 h 462537"/>
                  <a:gd name="connsiteX15" fmla="*/ 419842 w 423400"/>
                  <a:gd name="connsiteY15" fmla="*/ 213479 h 462537"/>
                  <a:gd name="connsiteX16" fmla="*/ 405610 w 423400"/>
                  <a:gd name="connsiteY16" fmla="*/ 163667 h 462537"/>
                  <a:gd name="connsiteX17" fmla="*/ 377146 w 423400"/>
                  <a:gd name="connsiteY17" fmla="*/ 106740 h 462537"/>
                  <a:gd name="connsiteX18" fmla="*/ 345124 w 423400"/>
                  <a:gd name="connsiteY18" fmla="*/ 67602 h 462537"/>
                  <a:gd name="connsiteX19" fmla="*/ 309544 w 423400"/>
                  <a:gd name="connsiteY19" fmla="*/ 42696 h 462537"/>
                  <a:gd name="connsiteX20" fmla="*/ 259733 w 423400"/>
                  <a:gd name="connsiteY20" fmla="*/ 17790 h 462537"/>
                  <a:gd name="connsiteX21" fmla="*/ 192131 w 423400"/>
                  <a:gd name="connsiteY21" fmla="*/ 0 h 462537"/>
                  <a:gd name="connsiteX0" fmla="*/ 192131 w 423400"/>
                  <a:gd name="connsiteY0" fmla="*/ 0 h 462537"/>
                  <a:gd name="connsiteX1" fmla="*/ 149435 w 423400"/>
                  <a:gd name="connsiteY1" fmla="*/ 49812 h 462537"/>
                  <a:gd name="connsiteX2" fmla="*/ 96066 w 423400"/>
                  <a:gd name="connsiteY2" fmla="*/ 117414 h 462537"/>
                  <a:gd name="connsiteX3" fmla="*/ 42696 w 423400"/>
                  <a:gd name="connsiteY3" fmla="*/ 213479 h 462537"/>
                  <a:gd name="connsiteX4" fmla="*/ 7116 w 423400"/>
                  <a:gd name="connsiteY4" fmla="*/ 309544 h 462537"/>
                  <a:gd name="connsiteX5" fmla="*/ 0 w 423400"/>
                  <a:gd name="connsiteY5" fmla="*/ 355798 h 462537"/>
                  <a:gd name="connsiteX6" fmla="*/ 14232 w 423400"/>
                  <a:gd name="connsiteY6" fmla="*/ 402052 h 462537"/>
                  <a:gd name="connsiteX7" fmla="*/ 46254 w 423400"/>
                  <a:gd name="connsiteY7" fmla="*/ 437631 h 462537"/>
                  <a:gd name="connsiteX8" fmla="*/ 96066 w 423400"/>
                  <a:gd name="connsiteY8" fmla="*/ 458979 h 462537"/>
                  <a:gd name="connsiteX9" fmla="*/ 170783 w 423400"/>
                  <a:gd name="connsiteY9" fmla="*/ 462537 h 462537"/>
                  <a:gd name="connsiteX10" fmla="*/ 245501 w 423400"/>
                  <a:gd name="connsiteY10" fmla="*/ 444747 h 462537"/>
                  <a:gd name="connsiteX11" fmla="*/ 323776 w 423400"/>
                  <a:gd name="connsiteY11" fmla="*/ 405610 h 462537"/>
                  <a:gd name="connsiteX12" fmla="*/ 384262 w 423400"/>
                  <a:gd name="connsiteY12" fmla="*/ 362914 h 462537"/>
                  <a:gd name="connsiteX13" fmla="*/ 402052 w 423400"/>
                  <a:gd name="connsiteY13" fmla="*/ 327334 h 462537"/>
                  <a:gd name="connsiteX14" fmla="*/ 423400 w 423400"/>
                  <a:gd name="connsiteY14" fmla="*/ 266849 h 462537"/>
                  <a:gd name="connsiteX15" fmla="*/ 419842 w 423400"/>
                  <a:gd name="connsiteY15" fmla="*/ 213479 h 462537"/>
                  <a:gd name="connsiteX16" fmla="*/ 405610 w 423400"/>
                  <a:gd name="connsiteY16" fmla="*/ 163667 h 462537"/>
                  <a:gd name="connsiteX17" fmla="*/ 377146 w 423400"/>
                  <a:gd name="connsiteY17" fmla="*/ 106740 h 462537"/>
                  <a:gd name="connsiteX18" fmla="*/ 345124 w 423400"/>
                  <a:gd name="connsiteY18" fmla="*/ 67602 h 462537"/>
                  <a:gd name="connsiteX19" fmla="*/ 309544 w 423400"/>
                  <a:gd name="connsiteY19" fmla="*/ 42696 h 462537"/>
                  <a:gd name="connsiteX20" fmla="*/ 263291 w 423400"/>
                  <a:gd name="connsiteY20" fmla="*/ 3558 h 462537"/>
                  <a:gd name="connsiteX21" fmla="*/ 192131 w 423400"/>
                  <a:gd name="connsiteY21" fmla="*/ 0 h 462537"/>
                  <a:gd name="connsiteX0" fmla="*/ 192131 w 419842"/>
                  <a:gd name="connsiteY0" fmla="*/ 0 h 462537"/>
                  <a:gd name="connsiteX1" fmla="*/ 149435 w 419842"/>
                  <a:gd name="connsiteY1" fmla="*/ 49812 h 462537"/>
                  <a:gd name="connsiteX2" fmla="*/ 96066 w 419842"/>
                  <a:gd name="connsiteY2" fmla="*/ 117414 h 462537"/>
                  <a:gd name="connsiteX3" fmla="*/ 42696 w 419842"/>
                  <a:gd name="connsiteY3" fmla="*/ 213479 h 462537"/>
                  <a:gd name="connsiteX4" fmla="*/ 7116 w 419842"/>
                  <a:gd name="connsiteY4" fmla="*/ 309544 h 462537"/>
                  <a:gd name="connsiteX5" fmla="*/ 0 w 419842"/>
                  <a:gd name="connsiteY5" fmla="*/ 355798 h 462537"/>
                  <a:gd name="connsiteX6" fmla="*/ 14232 w 419842"/>
                  <a:gd name="connsiteY6" fmla="*/ 402052 h 462537"/>
                  <a:gd name="connsiteX7" fmla="*/ 46254 w 419842"/>
                  <a:gd name="connsiteY7" fmla="*/ 437631 h 462537"/>
                  <a:gd name="connsiteX8" fmla="*/ 96066 w 419842"/>
                  <a:gd name="connsiteY8" fmla="*/ 458979 h 462537"/>
                  <a:gd name="connsiteX9" fmla="*/ 170783 w 419842"/>
                  <a:gd name="connsiteY9" fmla="*/ 462537 h 462537"/>
                  <a:gd name="connsiteX10" fmla="*/ 245501 w 419842"/>
                  <a:gd name="connsiteY10" fmla="*/ 444747 h 462537"/>
                  <a:gd name="connsiteX11" fmla="*/ 323776 w 419842"/>
                  <a:gd name="connsiteY11" fmla="*/ 405610 h 462537"/>
                  <a:gd name="connsiteX12" fmla="*/ 384262 w 419842"/>
                  <a:gd name="connsiteY12" fmla="*/ 362914 h 462537"/>
                  <a:gd name="connsiteX13" fmla="*/ 402052 w 419842"/>
                  <a:gd name="connsiteY13" fmla="*/ 327334 h 462537"/>
                  <a:gd name="connsiteX14" fmla="*/ 416284 w 419842"/>
                  <a:gd name="connsiteY14" fmla="*/ 263291 h 462537"/>
                  <a:gd name="connsiteX15" fmla="*/ 419842 w 419842"/>
                  <a:gd name="connsiteY15" fmla="*/ 213479 h 462537"/>
                  <a:gd name="connsiteX16" fmla="*/ 405610 w 419842"/>
                  <a:gd name="connsiteY16" fmla="*/ 163667 h 462537"/>
                  <a:gd name="connsiteX17" fmla="*/ 377146 w 419842"/>
                  <a:gd name="connsiteY17" fmla="*/ 106740 h 462537"/>
                  <a:gd name="connsiteX18" fmla="*/ 345124 w 419842"/>
                  <a:gd name="connsiteY18" fmla="*/ 67602 h 462537"/>
                  <a:gd name="connsiteX19" fmla="*/ 309544 w 419842"/>
                  <a:gd name="connsiteY19" fmla="*/ 42696 h 462537"/>
                  <a:gd name="connsiteX20" fmla="*/ 263291 w 419842"/>
                  <a:gd name="connsiteY20" fmla="*/ 3558 h 462537"/>
                  <a:gd name="connsiteX21" fmla="*/ 192131 w 419842"/>
                  <a:gd name="connsiteY21" fmla="*/ 0 h 462537"/>
                  <a:gd name="connsiteX0" fmla="*/ 192131 w 416284"/>
                  <a:gd name="connsiteY0" fmla="*/ 0 h 462537"/>
                  <a:gd name="connsiteX1" fmla="*/ 149435 w 416284"/>
                  <a:gd name="connsiteY1" fmla="*/ 49812 h 462537"/>
                  <a:gd name="connsiteX2" fmla="*/ 96066 w 416284"/>
                  <a:gd name="connsiteY2" fmla="*/ 117414 h 462537"/>
                  <a:gd name="connsiteX3" fmla="*/ 42696 w 416284"/>
                  <a:gd name="connsiteY3" fmla="*/ 213479 h 462537"/>
                  <a:gd name="connsiteX4" fmla="*/ 7116 w 416284"/>
                  <a:gd name="connsiteY4" fmla="*/ 309544 h 462537"/>
                  <a:gd name="connsiteX5" fmla="*/ 0 w 416284"/>
                  <a:gd name="connsiteY5" fmla="*/ 355798 h 462537"/>
                  <a:gd name="connsiteX6" fmla="*/ 14232 w 416284"/>
                  <a:gd name="connsiteY6" fmla="*/ 402052 h 462537"/>
                  <a:gd name="connsiteX7" fmla="*/ 46254 w 416284"/>
                  <a:gd name="connsiteY7" fmla="*/ 437631 h 462537"/>
                  <a:gd name="connsiteX8" fmla="*/ 96066 w 416284"/>
                  <a:gd name="connsiteY8" fmla="*/ 458979 h 462537"/>
                  <a:gd name="connsiteX9" fmla="*/ 170783 w 416284"/>
                  <a:gd name="connsiteY9" fmla="*/ 462537 h 462537"/>
                  <a:gd name="connsiteX10" fmla="*/ 245501 w 416284"/>
                  <a:gd name="connsiteY10" fmla="*/ 444747 h 462537"/>
                  <a:gd name="connsiteX11" fmla="*/ 323776 w 416284"/>
                  <a:gd name="connsiteY11" fmla="*/ 405610 h 462537"/>
                  <a:gd name="connsiteX12" fmla="*/ 384262 w 416284"/>
                  <a:gd name="connsiteY12" fmla="*/ 362914 h 462537"/>
                  <a:gd name="connsiteX13" fmla="*/ 402052 w 416284"/>
                  <a:gd name="connsiteY13" fmla="*/ 327334 h 462537"/>
                  <a:gd name="connsiteX14" fmla="*/ 416284 w 416284"/>
                  <a:gd name="connsiteY14" fmla="*/ 263291 h 462537"/>
                  <a:gd name="connsiteX15" fmla="*/ 409168 w 416284"/>
                  <a:gd name="connsiteY15" fmla="*/ 199247 h 462537"/>
                  <a:gd name="connsiteX16" fmla="*/ 405610 w 416284"/>
                  <a:gd name="connsiteY16" fmla="*/ 163667 h 462537"/>
                  <a:gd name="connsiteX17" fmla="*/ 377146 w 416284"/>
                  <a:gd name="connsiteY17" fmla="*/ 106740 h 462537"/>
                  <a:gd name="connsiteX18" fmla="*/ 345124 w 416284"/>
                  <a:gd name="connsiteY18" fmla="*/ 67602 h 462537"/>
                  <a:gd name="connsiteX19" fmla="*/ 309544 w 416284"/>
                  <a:gd name="connsiteY19" fmla="*/ 42696 h 462537"/>
                  <a:gd name="connsiteX20" fmla="*/ 263291 w 416284"/>
                  <a:gd name="connsiteY20" fmla="*/ 3558 h 462537"/>
                  <a:gd name="connsiteX21" fmla="*/ 192131 w 416284"/>
                  <a:gd name="connsiteY21" fmla="*/ 0 h 462537"/>
                  <a:gd name="connsiteX0" fmla="*/ 192131 w 416284"/>
                  <a:gd name="connsiteY0" fmla="*/ 0 h 462537"/>
                  <a:gd name="connsiteX1" fmla="*/ 149435 w 416284"/>
                  <a:gd name="connsiteY1" fmla="*/ 49812 h 462537"/>
                  <a:gd name="connsiteX2" fmla="*/ 96066 w 416284"/>
                  <a:gd name="connsiteY2" fmla="*/ 117414 h 462537"/>
                  <a:gd name="connsiteX3" fmla="*/ 42696 w 416284"/>
                  <a:gd name="connsiteY3" fmla="*/ 213479 h 462537"/>
                  <a:gd name="connsiteX4" fmla="*/ 7116 w 416284"/>
                  <a:gd name="connsiteY4" fmla="*/ 309544 h 462537"/>
                  <a:gd name="connsiteX5" fmla="*/ 0 w 416284"/>
                  <a:gd name="connsiteY5" fmla="*/ 355798 h 462537"/>
                  <a:gd name="connsiteX6" fmla="*/ 14232 w 416284"/>
                  <a:gd name="connsiteY6" fmla="*/ 402052 h 462537"/>
                  <a:gd name="connsiteX7" fmla="*/ 46254 w 416284"/>
                  <a:gd name="connsiteY7" fmla="*/ 437631 h 462537"/>
                  <a:gd name="connsiteX8" fmla="*/ 96066 w 416284"/>
                  <a:gd name="connsiteY8" fmla="*/ 458979 h 462537"/>
                  <a:gd name="connsiteX9" fmla="*/ 170783 w 416284"/>
                  <a:gd name="connsiteY9" fmla="*/ 462537 h 462537"/>
                  <a:gd name="connsiteX10" fmla="*/ 245501 w 416284"/>
                  <a:gd name="connsiteY10" fmla="*/ 444747 h 462537"/>
                  <a:gd name="connsiteX11" fmla="*/ 323776 w 416284"/>
                  <a:gd name="connsiteY11" fmla="*/ 405610 h 462537"/>
                  <a:gd name="connsiteX12" fmla="*/ 384262 w 416284"/>
                  <a:gd name="connsiteY12" fmla="*/ 362914 h 462537"/>
                  <a:gd name="connsiteX13" fmla="*/ 402052 w 416284"/>
                  <a:gd name="connsiteY13" fmla="*/ 327334 h 462537"/>
                  <a:gd name="connsiteX14" fmla="*/ 416284 w 416284"/>
                  <a:gd name="connsiteY14" fmla="*/ 263291 h 462537"/>
                  <a:gd name="connsiteX15" fmla="*/ 409168 w 416284"/>
                  <a:gd name="connsiteY15" fmla="*/ 199247 h 462537"/>
                  <a:gd name="connsiteX16" fmla="*/ 405610 w 416284"/>
                  <a:gd name="connsiteY16" fmla="*/ 163667 h 462537"/>
                  <a:gd name="connsiteX17" fmla="*/ 377146 w 416284"/>
                  <a:gd name="connsiteY17" fmla="*/ 106740 h 462537"/>
                  <a:gd name="connsiteX18" fmla="*/ 345124 w 416284"/>
                  <a:gd name="connsiteY18" fmla="*/ 67602 h 462537"/>
                  <a:gd name="connsiteX19" fmla="*/ 309544 w 416284"/>
                  <a:gd name="connsiteY19" fmla="*/ 42696 h 462537"/>
                  <a:gd name="connsiteX20" fmla="*/ 263291 w 416284"/>
                  <a:gd name="connsiteY20" fmla="*/ 14232 h 462537"/>
                  <a:gd name="connsiteX21" fmla="*/ 192131 w 416284"/>
                  <a:gd name="connsiteY21" fmla="*/ 0 h 462537"/>
                  <a:gd name="connsiteX0" fmla="*/ 192131 w 416284"/>
                  <a:gd name="connsiteY0" fmla="*/ 0 h 462537"/>
                  <a:gd name="connsiteX1" fmla="*/ 149435 w 416284"/>
                  <a:gd name="connsiteY1" fmla="*/ 49812 h 462537"/>
                  <a:gd name="connsiteX2" fmla="*/ 96066 w 416284"/>
                  <a:gd name="connsiteY2" fmla="*/ 117414 h 462537"/>
                  <a:gd name="connsiteX3" fmla="*/ 42696 w 416284"/>
                  <a:gd name="connsiteY3" fmla="*/ 213479 h 462537"/>
                  <a:gd name="connsiteX4" fmla="*/ 7116 w 416284"/>
                  <a:gd name="connsiteY4" fmla="*/ 309544 h 462537"/>
                  <a:gd name="connsiteX5" fmla="*/ 0 w 416284"/>
                  <a:gd name="connsiteY5" fmla="*/ 355798 h 462537"/>
                  <a:gd name="connsiteX6" fmla="*/ 14232 w 416284"/>
                  <a:gd name="connsiteY6" fmla="*/ 402052 h 462537"/>
                  <a:gd name="connsiteX7" fmla="*/ 46254 w 416284"/>
                  <a:gd name="connsiteY7" fmla="*/ 437631 h 462537"/>
                  <a:gd name="connsiteX8" fmla="*/ 96066 w 416284"/>
                  <a:gd name="connsiteY8" fmla="*/ 458979 h 462537"/>
                  <a:gd name="connsiteX9" fmla="*/ 170783 w 416284"/>
                  <a:gd name="connsiteY9" fmla="*/ 462537 h 462537"/>
                  <a:gd name="connsiteX10" fmla="*/ 245501 w 416284"/>
                  <a:gd name="connsiteY10" fmla="*/ 444747 h 462537"/>
                  <a:gd name="connsiteX11" fmla="*/ 323776 w 416284"/>
                  <a:gd name="connsiteY11" fmla="*/ 405610 h 462537"/>
                  <a:gd name="connsiteX12" fmla="*/ 384262 w 416284"/>
                  <a:gd name="connsiteY12" fmla="*/ 362914 h 462537"/>
                  <a:gd name="connsiteX13" fmla="*/ 402052 w 416284"/>
                  <a:gd name="connsiteY13" fmla="*/ 327334 h 462537"/>
                  <a:gd name="connsiteX14" fmla="*/ 416284 w 416284"/>
                  <a:gd name="connsiteY14" fmla="*/ 263291 h 462537"/>
                  <a:gd name="connsiteX15" fmla="*/ 409168 w 416284"/>
                  <a:gd name="connsiteY15" fmla="*/ 199247 h 462537"/>
                  <a:gd name="connsiteX16" fmla="*/ 405610 w 416284"/>
                  <a:gd name="connsiteY16" fmla="*/ 163667 h 462537"/>
                  <a:gd name="connsiteX17" fmla="*/ 377146 w 416284"/>
                  <a:gd name="connsiteY17" fmla="*/ 106740 h 462537"/>
                  <a:gd name="connsiteX18" fmla="*/ 345124 w 416284"/>
                  <a:gd name="connsiteY18" fmla="*/ 67602 h 462537"/>
                  <a:gd name="connsiteX19" fmla="*/ 323776 w 416284"/>
                  <a:gd name="connsiteY19" fmla="*/ 46254 h 462537"/>
                  <a:gd name="connsiteX20" fmla="*/ 263291 w 416284"/>
                  <a:gd name="connsiteY20" fmla="*/ 14232 h 462537"/>
                  <a:gd name="connsiteX21" fmla="*/ 192131 w 416284"/>
                  <a:gd name="connsiteY21" fmla="*/ 0 h 462537"/>
                  <a:gd name="connsiteX0" fmla="*/ 192131 w 419842"/>
                  <a:gd name="connsiteY0" fmla="*/ 0 h 462537"/>
                  <a:gd name="connsiteX1" fmla="*/ 149435 w 419842"/>
                  <a:gd name="connsiteY1" fmla="*/ 49812 h 462537"/>
                  <a:gd name="connsiteX2" fmla="*/ 96066 w 419842"/>
                  <a:gd name="connsiteY2" fmla="*/ 117414 h 462537"/>
                  <a:gd name="connsiteX3" fmla="*/ 42696 w 419842"/>
                  <a:gd name="connsiteY3" fmla="*/ 213479 h 462537"/>
                  <a:gd name="connsiteX4" fmla="*/ 7116 w 419842"/>
                  <a:gd name="connsiteY4" fmla="*/ 309544 h 462537"/>
                  <a:gd name="connsiteX5" fmla="*/ 0 w 419842"/>
                  <a:gd name="connsiteY5" fmla="*/ 355798 h 462537"/>
                  <a:gd name="connsiteX6" fmla="*/ 14232 w 419842"/>
                  <a:gd name="connsiteY6" fmla="*/ 402052 h 462537"/>
                  <a:gd name="connsiteX7" fmla="*/ 46254 w 419842"/>
                  <a:gd name="connsiteY7" fmla="*/ 437631 h 462537"/>
                  <a:gd name="connsiteX8" fmla="*/ 96066 w 419842"/>
                  <a:gd name="connsiteY8" fmla="*/ 458979 h 462537"/>
                  <a:gd name="connsiteX9" fmla="*/ 170783 w 419842"/>
                  <a:gd name="connsiteY9" fmla="*/ 462537 h 462537"/>
                  <a:gd name="connsiteX10" fmla="*/ 245501 w 419842"/>
                  <a:gd name="connsiteY10" fmla="*/ 444747 h 462537"/>
                  <a:gd name="connsiteX11" fmla="*/ 323776 w 419842"/>
                  <a:gd name="connsiteY11" fmla="*/ 405610 h 462537"/>
                  <a:gd name="connsiteX12" fmla="*/ 384262 w 419842"/>
                  <a:gd name="connsiteY12" fmla="*/ 362914 h 462537"/>
                  <a:gd name="connsiteX13" fmla="*/ 402052 w 419842"/>
                  <a:gd name="connsiteY13" fmla="*/ 327334 h 462537"/>
                  <a:gd name="connsiteX14" fmla="*/ 416284 w 419842"/>
                  <a:gd name="connsiteY14" fmla="*/ 263291 h 462537"/>
                  <a:gd name="connsiteX15" fmla="*/ 419842 w 419842"/>
                  <a:gd name="connsiteY15" fmla="*/ 206363 h 462537"/>
                  <a:gd name="connsiteX16" fmla="*/ 405610 w 419842"/>
                  <a:gd name="connsiteY16" fmla="*/ 163667 h 462537"/>
                  <a:gd name="connsiteX17" fmla="*/ 377146 w 419842"/>
                  <a:gd name="connsiteY17" fmla="*/ 106740 h 462537"/>
                  <a:gd name="connsiteX18" fmla="*/ 345124 w 419842"/>
                  <a:gd name="connsiteY18" fmla="*/ 67602 h 462537"/>
                  <a:gd name="connsiteX19" fmla="*/ 323776 w 419842"/>
                  <a:gd name="connsiteY19" fmla="*/ 46254 h 462537"/>
                  <a:gd name="connsiteX20" fmla="*/ 263291 w 419842"/>
                  <a:gd name="connsiteY20" fmla="*/ 14232 h 462537"/>
                  <a:gd name="connsiteX21" fmla="*/ 192131 w 419842"/>
                  <a:gd name="connsiteY21" fmla="*/ 0 h 462537"/>
                  <a:gd name="connsiteX0" fmla="*/ 185015 w 419842"/>
                  <a:gd name="connsiteY0" fmla="*/ 0 h 455421"/>
                  <a:gd name="connsiteX1" fmla="*/ 149435 w 419842"/>
                  <a:gd name="connsiteY1" fmla="*/ 42696 h 455421"/>
                  <a:gd name="connsiteX2" fmla="*/ 96066 w 419842"/>
                  <a:gd name="connsiteY2" fmla="*/ 110298 h 455421"/>
                  <a:gd name="connsiteX3" fmla="*/ 42696 w 419842"/>
                  <a:gd name="connsiteY3" fmla="*/ 206363 h 455421"/>
                  <a:gd name="connsiteX4" fmla="*/ 7116 w 419842"/>
                  <a:gd name="connsiteY4" fmla="*/ 302428 h 455421"/>
                  <a:gd name="connsiteX5" fmla="*/ 0 w 419842"/>
                  <a:gd name="connsiteY5" fmla="*/ 348682 h 455421"/>
                  <a:gd name="connsiteX6" fmla="*/ 14232 w 419842"/>
                  <a:gd name="connsiteY6" fmla="*/ 394936 h 455421"/>
                  <a:gd name="connsiteX7" fmla="*/ 46254 w 419842"/>
                  <a:gd name="connsiteY7" fmla="*/ 430515 h 455421"/>
                  <a:gd name="connsiteX8" fmla="*/ 96066 w 419842"/>
                  <a:gd name="connsiteY8" fmla="*/ 451863 h 455421"/>
                  <a:gd name="connsiteX9" fmla="*/ 170783 w 419842"/>
                  <a:gd name="connsiteY9" fmla="*/ 455421 h 455421"/>
                  <a:gd name="connsiteX10" fmla="*/ 245501 w 419842"/>
                  <a:gd name="connsiteY10" fmla="*/ 437631 h 455421"/>
                  <a:gd name="connsiteX11" fmla="*/ 323776 w 419842"/>
                  <a:gd name="connsiteY11" fmla="*/ 398494 h 455421"/>
                  <a:gd name="connsiteX12" fmla="*/ 384262 w 419842"/>
                  <a:gd name="connsiteY12" fmla="*/ 355798 h 455421"/>
                  <a:gd name="connsiteX13" fmla="*/ 402052 w 419842"/>
                  <a:gd name="connsiteY13" fmla="*/ 320218 h 455421"/>
                  <a:gd name="connsiteX14" fmla="*/ 416284 w 419842"/>
                  <a:gd name="connsiteY14" fmla="*/ 256175 h 455421"/>
                  <a:gd name="connsiteX15" fmla="*/ 419842 w 419842"/>
                  <a:gd name="connsiteY15" fmla="*/ 199247 h 455421"/>
                  <a:gd name="connsiteX16" fmla="*/ 405610 w 419842"/>
                  <a:gd name="connsiteY16" fmla="*/ 156551 h 455421"/>
                  <a:gd name="connsiteX17" fmla="*/ 377146 w 419842"/>
                  <a:gd name="connsiteY17" fmla="*/ 99624 h 455421"/>
                  <a:gd name="connsiteX18" fmla="*/ 345124 w 419842"/>
                  <a:gd name="connsiteY18" fmla="*/ 60486 h 455421"/>
                  <a:gd name="connsiteX19" fmla="*/ 323776 w 419842"/>
                  <a:gd name="connsiteY19" fmla="*/ 39138 h 455421"/>
                  <a:gd name="connsiteX20" fmla="*/ 263291 w 419842"/>
                  <a:gd name="connsiteY20" fmla="*/ 7116 h 455421"/>
                  <a:gd name="connsiteX21" fmla="*/ 185015 w 419842"/>
                  <a:gd name="connsiteY21" fmla="*/ 0 h 455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19842" h="455421">
                    <a:moveTo>
                      <a:pt x="185015" y="0"/>
                    </a:moveTo>
                    <a:lnTo>
                      <a:pt x="149435" y="42696"/>
                    </a:lnTo>
                    <a:lnTo>
                      <a:pt x="96066" y="110298"/>
                    </a:lnTo>
                    <a:lnTo>
                      <a:pt x="42696" y="206363"/>
                    </a:lnTo>
                    <a:lnTo>
                      <a:pt x="7116" y="302428"/>
                    </a:lnTo>
                    <a:lnTo>
                      <a:pt x="0" y="348682"/>
                    </a:lnTo>
                    <a:lnTo>
                      <a:pt x="14232" y="394936"/>
                    </a:lnTo>
                    <a:lnTo>
                      <a:pt x="46254" y="430515"/>
                    </a:lnTo>
                    <a:lnTo>
                      <a:pt x="96066" y="451863"/>
                    </a:lnTo>
                    <a:lnTo>
                      <a:pt x="170783" y="455421"/>
                    </a:lnTo>
                    <a:lnTo>
                      <a:pt x="245501" y="437631"/>
                    </a:lnTo>
                    <a:cubicBezTo>
                      <a:pt x="249059" y="436445"/>
                      <a:pt x="320218" y="399680"/>
                      <a:pt x="323776" y="398494"/>
                    </a:cubicBezTo>
                    <a:lnTo>
                      <a:pt x="384262" y="355798"/>
                    </a:lnTo>
                    <a:lnTo>
                      <a:pt x="402052" y="320218"/>
                    </a:lnTo>
                    <a:lnTo>
                      <a:pt x="416284" y="256175"/>
                    </a:lnTo>
                    <a:lnTo>
                      <a:pt x="419842" y="199247"/>
                    </a:lnTo>
                    <a:lnTo>
                      <a:pt x="405610" y="156551"/>
                    </a:lnTo>
                    <a:lnTo>
                      <a:pt x="377146" y="99624"/>
                    </a:lnTo>
                    <a:lnTo>
                      <a:pt x="345124" y="60486"/>
                    </a:lnTo>
                    <a:lnTo>
                      <a:pt x="323776" y="39138"/>
                    </a:lnTo>
                    <a:lnTo>
                      <a:pt x="263291" y="7116"/>
                    </a:lnTo>
                    <a:lnTo>
                      <a:pt x="185015" y="0"/>
                    </a:lnTo>
                    <a:close/>
                  </a:path>
                </a:pathLst>
              </a:custGeom>
              <a:gradFill flip="none" rotWithShape="1">
                <a:gsLst>
                  <a:gs pos="38000">
                    <a:schemeClr val="tx2"/>
                  </a:gs>
                  <a:gs pos="79000">
                    <a:schemeClr val="tx2">
                      <a:lumMod val="5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Freeform 121"/>
              <p:cNvSpPr/>
              <p:nvPr/>
            </p:nvSpPr>
            <p:spPr>
              <a:xfrm>
                <a:off x="5367338" y="3295649"/>
                <a:ext cx="228667" cy="354807"/>
              </a:xfrm>
              <a:custGeom>
                <a:avLst/>
                <a:gdLst>
                  <a:gd name="connsiteX0" fmla="*/ 221456 w 223837"/>
                  <a:gd name="connsiteY0" fmla="*/ 0 h 354806"/>
                  <a:gd name="connsiteX1" fmla="*/ 223837 w 223837"/>
                  <a:gd name="connsiteY1" fmla="*/ 66675 h 354806"/>
                  <a:gd name="connsiteX2" fmla="*/ 47625 w 223837"/>
                  <a:gd name="connsiteY2" fmla="*/ 333375 h 354806"/>
                  <a:gd name="connsiteX3" fmla="*/ 0 w 223837"/>
                  <a:gd name="connsiteY3" fmla="*/ 354806 h 354806"/>
                  <a:gd name="connsiteX4" fmla="*/ 221456 w 223837"/>
                  <a:gd name="connsiteY4" fmla="*/ 0 h 354806"/>
                  <a:gd name="connsiteX0" fmla="*/ 221456 w 223837"/>
                  <a:gd name="connsiteY0" fmla="*/ 0 h 354806"/>
                  <a:gd name="connsiteX1" fmla="*/ 223837 w 223837"/>
                  <a:gd name="connsiteY1" fmla="*/ 66675 h 354806"/>
                  <a:gd name="connsiteX2" fmla="*/ 61912 w 223837"/>
                  <a:gd name="connsiteY2" fmla="*/ 330994 h 354806"/>
                  <a:gd name="connsiteX3" fmla="*/ 0 w 223837"/>
                  <a:gd name="connsiteY3" fmla="*/ 354806 h 354806"/>
                  <a:gd name="connsiteX4" fmla="*/ 221456 w 223837"/>
                  <a:gd name="connsiteY4" fmla="*/ 0 h 354806"/>
                  <a:gd name="connsiteX0" fmla="*/ 230981 w 231032"/>
                  <a:gd name="connsiteY0" fmla="*/ 0 h 347663"/>
                  <a:gd name="connsiteX1" fmla="*/ 223837 w 231032"/>
                  <a:gd name="connsiteY1" fmla="*/ 59532 h 347663"/>
                  <a:gd name="connsiteX2" fmla="*/ 61912 w 231032"/>
                  <a:gd name="connsiteY2" fmla="*/ 323851 h 347663"/>
                  <a:gd name="connsiteX3" fmla="*/ 0 w 231032"/>
                  <a:gd name="connsiteY3" fmla="*/ 347663 h 347663"/>
                  <a:gd name="connsiteX4" fmla="*/ 230981 w 231032"/>
                  <a:gd name="connsiteY4" fmla="*/ 0 h 347663"/>
                  <a:gd name="connsiteX0" fmla="*/ 228599 w 228667"/>
                  <a:gd name="connsiteY0" fmla="*/ 0 h 354807"/>
                  <a:gd name="connsiteX1" fmla="*/ 223837 w 228667"/>
                  <a:gd name="connsiteY1" fmla="*/ 66676 h 354807"/>
                  <a:gd name="connsiteX2" fmla="*/ 61912 w 228667"/>
                  <a:gd name="connsiteY2" fmla="*/ 330995 h 354807"/>
                  <a:gd name="connsiteX3" fmla="*/ 0 w 228667"/>
                  <a:gd name="connsiteY3" fmla="*/ 354807 h 354807"/>
                  <a:gd name="connsiteX4" fmla="*/ 228599 w 228667"/>
                  <a:gd name="connsiteY4" fmla="*/ 0 h 354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8667" h="354807">
                    <a:moveTo>
                      <a:pt x="228599" y="0"/>
                    </a:moveTo>
                    <a:cubicBezTo>
                      <a:pt x="229393" y="22225"/>
                      <a:pt x="223043" y="44451"/>
                      <a:pt x="223837" y="66676"/>
                    </a:cubicBezTo>
                    <a:lnTo>
                      <a:pt x="61912" y="330995"/>
                    </a:lnTo>
                    <a:lnTo>
                      <a:pt x="0" y="354807"/>
                    </a:lnTo>
                    <a:lnTo>
                      <a:pt x="228599" y="0"/>
                    </a:lnTo>
                    <a:close/>
                  </a:path>
                </a:pathLst>
              </a:custGeom>
              <a:gradFill flip="none" rotWithShape="1">
                <a:gsLst>
                  <a:gs pos="27000">
                    <a:schemeClr val="tx2"/>
                  </a:gs>
                  <a:gs pos="68000">
                    <a:schemeClr val="tx2">
                      <a:lumMod val="50000"/>
                    </a:schemeClr>
                  </a:gs>
                </a:gsLst>
                <a:lin ang="81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3" name="Freeform 102"/>
            <p:cNvSpPr/>
            <p:nvPr/>
          </p:nvSpPr>
          <p:spPr>
            <a:xfrm>
              <a:off x="5212556" y="2488406"/>
              <a:ext cx="652463" cy="554832"/>
            </a:xfrm>
            <a:custGeom>
              <a:avLst/>
              <a:gdLst>
                <a:gd name="connsiteX0" fmla="*/ 57150 w 652463"/>
                <a:gd name="connsiteY0" fmla="*/ 497682 h 497682"/>
                <a:gd name="connsiteX1" fmla="*/ 23813 w 652463"/>
                <a:gd name="connsiteY1" fmla="*/ 371475 h 497682"/>
                <a:gd name="connsiteX2" fmla="*/ 59532 w 652463"/>
                <a:gd name="connsiteY2" fmla="*/ 304800 h 497682"/>
                <a:gd name="connsiteX3" fmla="*/ 150019 w 652463"/>
                <a:gd name="connsiteY3" fmla="*/ 209550 h 497682"/>
                <a:gd name="connsiteX4" fmla="*/ 221457 w 652463"/>
                <a:gd name="connsiteY4" fmla="*/ 145257 h 497682"/>
                <a:gd name="connsiteX5" fmla="*/ 350044 w 652463"/>
                <a:gd name="connsiteY5" fmla="*/ 73819 h 497682"/>
                <a:gd name="connsiteX6" fmla="*/ 476250 w 652463"/>
                <a:gd name="connsiteY6" fmla="*/ 40482 h 497682"/>
                <a:gd name="connsiteX7" fmla="*/ 576263 w 652463"/>
                <a:gd name="connsiteY7" fmla="*/ 26194 h 497682"/>
                <a:gd name="connsiteX8" fmla="*/ 647700 w 652463"/>
                <a:gd name="connsiteY8" fmla="*/ 28575 h 497682"/>
                <a:gd name="connsiteX9" fmla="*/ 652463 w 652463"/>
                <a:gd name="connsiteY9" fmla="*/ 0 h 497682"/>
                <a:gd name="connsiteX10" fmla="*/ 578644 w 652463"/>
                <a:gd name="connsiteY10" fmla="*/ 0 h 497682"/>
                <a:gd name="connsiteX11" fmla="*/ 471488 w 652463"/>
                <a:gd name="connsiteY11" fmla="*/ 11907 h 497682"/>
                <a:gd name="connsiteX12" fmla="*/ 345282 w 652463"/>
                <a:gd name="connsiteY12" fmla="*/ 35719 h 497682"/>
                <a:gd name="connsiteX13" fmla="*/ 202407 w 652463"/>
                <a:gd name="connsiteY13" fmla="*/ 119063 h 497682"/>
                <a:gd name="connsiteX14" fmla="*/ 119063 w 652463"/>
                <a:gd name="connsiteY14" fmla="*/ 197644 h 497682"/>
                <a:gd name="connsiteX15" fmla="*/ 47625 w 652463"/>
                <a:gd name="connsiteY15" fmla="*/ 278607 h 497682"/>
                <a:gd name="connsiteX16" fmla="*/ 0 w 652463"/>
                <a:gd name="connsiteY16" fmla="*/ 366713 h 497682"/>
                <a:gd name="connsiteX17" fmla="*/ 57150 w 652463"/>
                <a:gd name="connsiteY17" fmla="*/ 497682 h 497682"/>
                <a:gd name="connsiteX0" fmla="*/ 57150 w 652463"/>
                <a:gd name="connsiteY0" fmla="*/ 497682 h 554832"/>
                <a:gd name="connsiteX1" fmla="*/ 23813 w 652463"/>
                <a:gd name="connsiteY1" fmla="*/ 371475 h 554832"/>
                <a:gd name="connsiteX2" fmla="*/ 59532 w 652463"/>
                <a:gd name="connsiteY2" fmla="*/ 304800 h 554832"/>
                <a:gd name="connsiteX3" fmla="*/ 150019 w 652463"/>
                <a:gd name="connsiteY3" fmla="*/ 209550 h 554832"/>
                <a:gd name="connsiteX4" fmla="*/ 221457 w 652463"/>
                <a:gd name="connsiteY4" fmla="*/ 145257 h 554832"/>
                <a:gd name="connsiteX5" fmla="*/ 350044 w 652463"/>
                <a:gd name="connsiteY5" fmla="*/ 73819 h 554832"/>
                <a:gd name="connsiteX6" fmla="*/ 476250 w 652463"/>
                <a:gd name="connsiteY6" fmla="*/ 40482 h 554832"/>
                <a:gd name="connsiteX7" fmla="*/ 576263 w 652463"/>
                <a:gd name="connsiteY7" fmla="*/ 26194 h 554832"/>
                <a:gd name="connsiteX8" fmla="*/ 647700 w 652463"/>
                <a:gd name="connsiteY8" fmla="*/ 28575 h 554832"/>
                <a:gd name="connsiteX9" fmla="*/ 652463 w 652463"/>
                <a:gd name="connsiteY9" fmla="*/ 0 h 554832"/>
                <a:gd name="connsiteX10" fmla="*/ 578644 w 652463"/>
                <a:gd name="connsiteY10" fmla="*/ 0 h 554832"/>
                <a:gd name="connsiteX11" fmla="*/ 471488 w 652463"/>
                <a:gd name="connsiteY11" fmla="*/ 11907 h 554832"/>
                <a:gd name="connsiteX12" fmla="*/ 345282 w 652463"/>
                <a:gd name="connsiteY12" fmla="*/ 35719 h 554832"/>
                <a:gd name="connsiteX13" fmla="*/ 202407 w 652463"/>
                <a:gd name="connsiteY13" fmla="*/ 119063 h 554832"/>
                <a:gd name="connsiteX14" fmla="*/ 119063 w 652463"/>
                <a:gd name="connsiteY14" fmla="*/ 197644 h 554832"/>
                <a:gd name="connsiteX15" fmla="*/ 47625 w 652463"/>
                <a:gd name="connsiteY15" fmla="*/ 278607 h 554832"/>
                <a:gd name="connsiteX16" fmla="*/ 0 w 652463"/>
                <a:gd name="connsiteY16" fmla="*/ 366713 h 554832"/>
                <a:gd name="connsiteX17" fmla="*/ 54769 w 652463"/>
                <a:gd name="connsiteY17" fmla="*/ 554832 h 554832"/>
                <a:gd name="connsiteX18" fmla="*/ 57150 w 652463"/>
                <a:gd name="connsiteY18" fmla="*/ 497682 h 554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52463" h="554832">
                  <a:moveTo>
                    <a:pt x="57150" y="497682"/>
                  </a:moveTo>
                  <a:lnTo>
                    <a:pt x="23813" y="371475"/>
                  </a:lnTo>
                  <a:lnTo>
                    <a:pt x="59532" y="304800"/>
                  </a:lnTo>
                  <a:lnTo>
                    <a:pt x="150019" y="209550"/>
                  </a:lnTo>
                  <a:lnTo>
                    <a:pt x="221457" y="145257"/>
                  </a:lnTo>
                  <a:lnTo>
                    <a:pt x="350044" y="73819"/>
                  </a:lnTo>
                  <a:lnTo>
                    <a:pt x="476250" y="40482"/>
                  </a:lnTo>
                  <a:lnTo>
                    <a:pt x="576263" y="26194"/>
                  </a:lnTo>
                  <a:lnTo>
                    <a:pt x="647700" y="28575"/>
                  </a:lnTo>
                  <a:lnTo>
                    <a:pt x="652463" y="0"/>
                  </a:lnTo>
                  <a:lnTo>
                    <a:pt x="578644" y="0"/>
                  </a:lnTo>
                  <a:lnTo>
                    <a:pt x="471488" y="11907"/>
                  </a:lnTo>
                  <a:lnTo>
                    <a:pt x="345282" y="35719"/>
                  </a:lnTo>
                  <a:lnTo>
                    <a:pt x="202407" y="119063"/>
                  </a:lnTo>
                  <a:lnTo>
                    <a:pt x="119063" y="197644"/>
                  </a:lnTo>
                  <a:lnTo>
                    <a:pt x="47625" y="278607"/>
                  </a:lnTo>
                  <a:lnTo>
                    <a:pt x="0" y="366713"/>
                  </a:lnTo>
                  <a:cubicBezTo>
                    <a:pt x="11113" y="391319"/>
                    <a:pt x="43656" y="530226"/>
                    <a:pt x="54769" y="554832"/>
                  </a:cubicBezTo>
                  <a:cubicBezTo>
                    <a:pt x="55563" y="535782"/>
                    <a:pt x="56356" y="516732"/>
                    <a:pt x="57150" y="497682"/>
                  </a:cubicBez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5269706" y="2636045"/>
              <a:ext cx="323850" cy="488156"/>
            </a:xfrm>
            <a:custGeom>
              <a:avLst/>
              <a:gdLst>
                <a:gd name="connsiteX0" fmla="*/ 11907 w 323850"/>
                <a:gd name="connsiteY0" fmla="*/ 478631 h 478631"/>
                <a:gd name="connsiteX1" fmla="*/ 2382 w 323850"/>
                <a:gd name="connsiteY1" fmla="*/ 414337 h 478631"/>
                <a:gd name="connsiteX2" fmla="*/ 0 w 323850"/>
                <a:gd name="connsiteY2" fmla="*/ 328612 h 478631"/>
                <a:gd name="connsiteX3" fmla="*/ 28575 w 323850"/>
                <a:gd name="connsiteY3" fmla="*/ 238125 h 478631"/>
                <a:gd name="connsiteX4" fmla="*/ 92869 w 323850"/>
                <a:gd name="connsiteY4" fmla="*/ 157162 h 478631"/>
                <a:gd name="connsiteX5" fmla="*/ 169069 w 323850"/>
                <a:gd name="connsiteY5" fmla="*/ 92869 h 478631"/>
                <a:gd name="connsiteX6" fmla="*/ 283369 w 323850"/>
                <a:gd name="connsiteY6" fmla="*/ 23812 h 478631"/>
                <a:gd name="connsiteX7" fmla="*/ 323850 w 323850"/>
                <a:gd name="connsiteY7" fmla="*/ 0 h 478631"/>
                <a:gd name="connsiteX8" fmla="*/ 311944 w 323850"/>
                <a:gd name="connsiteY8" fmla="*/ 42862 h 478631"/>
                <a:gd name="connsiteX9" fmla="*/ 240507 w 323850"/>
                <a:gd name="connsiteY9" fmla="*/ 80962 h 478631"/>
                <a:gd name="connsiteX10" fmla="*/ 164307 w 323850"/>
                <a:gd name="connsiteY10" fmla="*/ 133350 h 478631"/>
                <a:gd name="connsiteX11" fmla="*/ 92869 w 323850"/>
                <a:gd name="connsiteY11" fmla="*/ 209550 h 478631"/>
                <a:gd name="connsiteX12" fmla="*/ 38100 w 323850"/>
                <a:gd name="connsiteY12" fmla="*/ 290512 h 478631"/>
                <a:gd name="connsiteX13" fmla="*/ 19050 w 323850"/>
                <a:gd name="connsiteY13" fmla="*/ 357187 h 478631"/>
                <a:gd name="connsiteX14" fmla="*/ 19050 w 323850"/>
                <a:gd name="connsiteY14" fmla="*/ 411956 h 478631"/>
                <a:gd name="connsiteX15" fmla="*/ 11907 w 323850"/>
                <a:gd name="connsiteY15" fmla="*/ 478631 h 478631"/>
                <a:gd name="connsiteX0" fmla="*/ 11907 w 323850"/>
                <a:gd name="connsiteY0" fmla="*/ 478631 h 488156"/>
                <a:gd name="connsiteX1" fmla="*/ 2382 w 323850"/>
                <a:gd name="connsiteY1" fmla="*/ 414337 h 488156"/>
                <a:gd name="connsiteX2" fmla="*/ 0 w 323850"/>
                <a:gd name="connsiteY2" fmla="*/ 328612 h 488156"/>
                <a:gd name="connsiteX3" fmla="*/ 28575 w 323850"/>
                <a:gd name="connsiteY3" fmla="*/ 238125 h 488156"/>
                <a:gd name="connsiteX4" fmla="*/ 92869 w 323850"/>
                <a:gd name="connsiteY4" fmla="*/ 157162 h 488156"/>
                <a:gd name="connsiteX5" fmla="*/ 169069 w 323850"/>
                <a:gd name="connsiteY5" fmla="*/ 92869 h 488156"/>
                <a:gd name="connsiteX6" fmla="*/ 283369 w 323850"/>
                <a:gd name="connsiteY6" fmla="*/ 23812 h 488156"/>
                <a:gd name="connsiteX7" fmla="*/ 323850 w 323850"/>
                <a:gd name="connsiteY7" fmla="*/ 0 h 488156"/>
                <a:gd name="connsiteX8" fmla="*/ 311944 w 323850"/>
                <a:gd name="connsiteY8" fmla="*/ 42862 h 488156"/>
                <a:gd name="connsiteX9" fmla="*/ 240507 w 323850"/>
                <a:gd name="connsiteY9" fmla="*/ 80962 h 488156"/>
                <a:gd name="connsiteX10" fmla="*/ 164307 w 323850"/>
                <a:gd name="connsiteY10" fmla="*/ 133350 h 488156"/>
                <a:gd name="connsiteX11" fmla="*/ 92869 w 323850"/>
                <a:gd name="connsiteY11" fmla="*/ 209550 h 488156"/>
                <a:gd name="connsiteX12" fmla="*/ 38100 w 323850"/>
                <a:gd name="connsiteY12" fmla="*/ 290512 h 488156"/>
                <a:gd name="connsiteX13" fmla="*/ 19050 w 323850"/>
                <a:gd name="connsiteY13" fmla="*/ 357187 h 488156"/>
                <a:gd name="connsiteX14" fmla="*/ 19050 w 323850"/>
                <a:gd name="connsiteY14" fmla="*/ 411956 h 488156"/>
                <a:gd name="connsiteX15" fmla="*/ 26194 w 323850"/>
                <a:gd name="connsiteY15" fmla="*/ 488156 h 488156"/>
                <a:gd name="connsiteX16" fmla="*/ 11907 w 323850"/>
                <a:gd name="connsiteY16" fmla="*/ 478631 h 488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23850" h="488156">
                  <a:moveTo>
                    <a:pt x="11907" y="478631"/>
                  </a:moveTo>
                  <a:lnTo>
                    <a:pt x="2382" y="414337"/>
                  </a:lnTo>
                  <a:lnTo>
                    <a:pt x="0" y="328612"/>
                  </a:lnTo>
                  <a:lnTo>
                    <a:pt x="28575" y="238125"/>
                  </a:lnTo>
                  <a:lnTo>
                    <a:pt x="92869" y="157162"/>
                  </a:lnTo>
                  <a:lnTo>
                    <a:pt x="169069" y="92869"/>
                  </a:lnTo>
                  <a:lnTo>
                    <a:pt x="283369" y="23812"/>
                  </a:lnTo>
                  <a:lnTo>
                    <a:pt x="323850" y="0"/>
                  </a:lnTo>
                  <a:lnTo>
                    <a:pt x="311944" y="42862"/>
                  </a:lnTo>
                  <a:lnTo>
                    <a:pt x="240507" y="80962"/>
                  </a:lnTo>
                  <a:lnTo>
                    <a:pt x="164307" y="133350"/>
                  </a:lnTo>
                  <a:lnTo>
                    <a:pt x="92869" y="209550"/>
                  </a:lnTo>
                  <a:lnTo>
                    <a:pt x="38100" y="290512"/>
                  </a:lnTo>
                  <a:lnTo>
                    <a:pt x="19050" y="357187"/>
                  </a:lnTo>
                  <a:lnTo>
                    <a:pt x="19050" y="411956"/>
                  </a:lnTo>
                  <a:cubicBezTo>
                    <a:pt x="17463" y="423862"/>
                    <a:pt x="27781" y="476250"/>
                    <a:pt x="26194" y="488156"/>
                  </a:cubicBezTo>
                  <a:lnTo>
                    <a:pt x="11907" y="478631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 104"/>
            <p:cNvSpPr/>
            <p:nvPr/>
          </p:nvSpPr>
          <p:spPr>
            <a:xfrm>
              <a:off x="4912518" y="2707481"/>
              <a:ext cx="321469" cy="609600"/>
            </a:xfrm>
            <a:custGeom>
              <a:avLst/>
              <a:gdLst>
                <a:gd name="connsiteX0" fmla="*/ 2381 w 314325"/>
                <a:gd name="connsiteY0" fmla="*/ 52388 h 609600"/>
                <a:gd name="connsiteX1" fmla="*/ 133350 w 314325"/>
                <a:gd name="connsiteY1" fmla="*/ 52388 h 609600"/>
                <a:gd name="connsiteX2" fmla="*/ 180975 w 314325"/>
                <a:gd name="connsiteY2" fmla="*/ 164307 h 609600"/>
                <a:gd name="connsiteX3" fmla="*/ 259556 w 314325"/>
                <a:gd name="connsiteY3" fmla="*/ 352425 h 609600"/>
                <a:gd name="connsiteX4" fmla="*/ 304800 w 314325"/>
                <a:gd name="connsiteY4" fmla="*/ 521494 h 609600"/>
                <a:gd name="connsiteX5" fmla="*/ 309562 w 314325"/>
                <a:gd name="connsiteY5" fmla="*/ 609600 h 609600"/>
                <a:gd name="connsiteX6" fmla="*/ 314325 w 314325"/>
                <a:gd name="connsiteY6" fmla="*/ 521494 h 609600"/>
                <a:gd name="connsiteX7" fmla="*/ 285750 w 314325"/>
                <a:gd name="connsiteY7" fmla="*/ 354807 h 609600"/>
                <a:gd name="connsiteX8" fmla="*/ 150018 w 314325"/>
                <a:gd name="connsiteY8" fmla="*/ 4763 h 609600"/>
                <a:gd name="connsiteX9" fmla="*/ 0 w 314325"/>
                <a:gd name="connsiteY9" fmla="*/ 0 h 609600"/>
                <a:gd name="connsiteX0" fmla="*/ 0 w 314326"/>
                <a:gd name="connsiteY0" fmla="*/ 50006 h 609600"/>
                <a:gd name="connsiteX1" fmla="*/ 133351 w 314326"/>
                <a:gd name="connsiteY1" fmla="*/ 52388 h 609600"/>
                <a:gd name="connsiteX2" fmla="*/ 180976 w 314326"/>
                <a:gd name="connsiteY2" fmla="*/ 164307 h 609600"/>
                <a:gd name="connsiteX3" fmla="*/ 259557 w 314326"/>
                <a:gd name="connsiteY3" fmla="*/ 352425 h 609600"/>
                <a:gd name="connsiteX4" fmla="*/ 304801 w 314326"/>
                <a:gd name="connsiteY4" fmla="*/ 521494 h 609600"/>
                <a:gd name="connsiteX5" fmla="*/ 309563 w 314326"/>
                <a:gd name="connsiteY5" fmla="*/ 609600 h 609600"/>
                <a:gd name="connsiteX6" fmla="*/ 314326 w 314326"/>
                <a:gd name="connsiteY6" fmla="*/ 521494 h 609600"/>
                <a:gd name="connsiteX7" fmla="*/ 285751 w 314326"/>
                <a:gd name="connsiteY7" fmla="*/ 354807 h 609600"/>
                <a:gd name="connsiteX8" fmla="*/ 150019 w 314326"/>
                <a:gd name="connsiteY8" fmla="*/ 4763 h 609600"/>
                <a:gd name="connsiteX9" fmla="*/ 1 w 314326"/>
                <a:gd name="connsiteY9" fmla="*/ 0 h 609600"/>
                <a:gd name="connsiteX0" fmla="*/ 7143 w 321469"/>
                <a:gd name="connsiteY0" fmla="*/ 50006 h 609600"/>
                <a:gd name="connsiteX1" fmla="*/ 140494 w 321469"/>
                <a:gd name="connsiteY1" fmla="*/ 52388 h 609600"/>
                <a:gd name="connsiteX2" fmla="*/ 188119 w 321469"/>
                <a:gd name="connsiteY2" fmla="*/ 164307 h 609600"/>
                <a:gd name="connsiteX3" fmla="*/ 266700 w 321469"/>
                <a:gd name="connsiteY3" fmla="*/ 352425 h 609600"/>
                <a:gd name="connsiteX4" fmla="*/ 311944 w 321469"/>
                <a:gd name="connsiteY4" fmla="*/ 521494 h 609600"/>
                <a:gd name="connsiteX5" fmla="*/ 316706 w 321469"/>
                <a:gd name="connsiteY5" fmla="*/ 609600 h 609600"/>
                <a:gd name="connsiteX6" fmla="*/ 321469 w 321469"/>
                <a:gd name="connsiteY6" fmla="*/ 521494 h 609600"/>
                <a:gd name="connsiteX7" fmla="*/ 292894 w 321469"/>
                <a:gd name="connsiteY7" fmla="*/ 354807 h 609600"/>
                <a:gd name="connsiteX8" fmla="*/ 157162 w 321469"/>
                <a:gd name="connsiteY8" fmla="*/ 4763 h 609600"/>
                <a:gd name="connsiteX9" fmla="*/ 0 w 321469"/>
                <a:gd name="connsiteY9" fmla="*/ 0 h 6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1469" h="609600">
                  <a:moveTo>
                    <a:pt x="7143" y="50006"/>
                  </a:moveTo>
                  <a:lnTo>
                    <a:pt x="140494" y="52388"/>
                  </a:lnTo>
                  <a:lnTo>
                    <a:pt x="188119" y="164307"/>
                  </a:lnTo>
                  <a:lnTo>
                    <a:pt x="266700" y="352425"/>
                  </a:lnTo>
                  <a:lnTo>
                    <a:pt x="311944" y="521494"/>
                  </a:lnTo>
                  <a:lnTo>
                    <a:pt x="316706" y="609600"/>
                  </a:lnTo>
                  <a:lnTo>
                    <a:pt x="321469" y="521494"/>
                  </a:lnTo>
                  <a:lnTo>
                    <a:pt x="292894" y="354807"/>
                  </a:lnTo>
                  <a:lnTo>
                    <a:pt x="157162" y="4763"/>
                  </a:lnTo>
                  <a:lnTo>
                    <a:pt x="0" y="0"/>
                  </a:lnTo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Freeform 105"/>
            <p:cNvSpPr/>
            <p:nvPr/>
          </p:nvSpPr>
          <p:spPr>
            <a:xfrm>
              <a:off x="5088731" y="1664494"/>
              <a:ext cx="211932" cy="754856"/>
            </a:xfrm>
            <a:custGeom>
              <a:avLst/>
              <a:gdLst>
                <a:gd name="connsiteX0" fmla="*/ 211932 w 211932"/>
                <a:gd name="connsiteY0" fmla="*/ 0 h 754856"/>
                <a:gd name="connsiteX1" fmla="*/ 152400 w 211932"/>
                <a:gd name="connsiteY1" fmla="*/ 152400 h 754856"/>
                <a:gd name="connsiteX2" fmla="*/ 71438 w 211932"/>
                <a:gd name="connsiteY2" fmla="*/ 402431 h 754856"/>
                <a:gd name="connsiteX3" fmla="*/ 35719 w 211932"/>
                <a:gd name="connsiteY3" fmla="*/ 571500 h 754856"/>
                <a:gd name="connsiteX4" fmla="*/ 14288 w 211932"/>
                <a:gd name="connsiteY4" fmla="*/ 752475 h 754856"/>
                <a:gd name="connsiteX5" fmla="*/ 0 w 211932"/>
                <a:gd name="connsiteY5" fmla="*/ 754856 h 754856"/>
                <a:gd name="connsiteX6" fmla="*/ 19050 w 211932"/>
                <a:gd name="connsiteY6" fmla="*/ 559594 h 754856"/>
                <a:gd name="connsiteX7" fmla="*/ 61913 w 211932"/>
                <a:gd name="connsiteY7" fmla="*/ 385762 h 754856"/>
                <a:gd name="connsiteX8" fmla="*/ 145257 w 211932"/>
                <a:gd name="connsiteY8" fmla="*/ 147637 h 754856"/>
                <a:gd name="connsiteX9" fmla="*/ 211932 w 211932"/>
                <a:gd name="connsiteY9" fmla="*/ 0 h 754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1932" h="754856">
                  <a:moveTo>
                    <a:pt x="211932" y="0"/>
                  </a:moveTo>
                  <a:lnTo>
                    <a:pt x="152400" y="152400"/>
                  </a:lnTo>
                  <a:lnTo>
                    <a:pt x="71438" y="402431"/>
                  </a:lnTo>
                  <a:lnTo>
                    <a:pt x="35719" y="571500"/>
                  </a:lnTo>
                  <a:lnTo>
                    <a:pt x="14288" y="752475"/>
                  </a:lnTo>
                  <a:lnTo>
                    <a:pt x="0" y="754856"/>
                  </a:lnTo>
                  <a:lnTo>
                    <a:pt x="19050" y="559594"/>
                  </a:lnTo>
                  <a:lnTo>
                    <a:pt x="61913" y="385762"/>
                  </a:lnTo>
                  <a:lnTo>
                    <a:pt x="145257" y="147637"/>
                  </a:lnTo>
                  <a:lnTo>
                    <a:pt x="211932" y="0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Freeform 106"/>
            <p:cNvSpPr/>
            <p:nvPr/>
          </p:nvSpPr>
          <p:spPr>
            <a:xfrm>
              <a:off x="5110163" y="2378869"/>
              <a:ext cx="304800" cy="273844"/>
            </a:xfrm>
            <a:custGeom>
              <a:avLst/>
              <a:gdLst>
                <a:gd name="connsiteX0" fmla="*/ 247650 w 304800"/>
                <a:gd name="connsiteY0" fmla="*/ 0 h 273844"/>
                <a:gd name="connsiteX1" fmla="*/ 278606 w 304800"/>
                <a:gd name="connsiteY1" fmla="*/ 57150 h 273844"/>
                <a:gd name="connsiteX2" fmla="*/ 283368 w 304800"/>
                <a:gd name="connsiteY2" fmla="*/ 121444 h 273844"/>
                <a:gd name="connsiteX3" fmla="*/ 264318 w 304800"/>
                <a:gd name="connsiteY3" fmla="*/ 161925 h 273844"/>
                <a:gd name="connsiteX4" fmla="*/ 245268 w 304800"/>
                <a:gd name="connsiteY4" fmla="*/ 185737 h 273844"/>
                <a:gd name="connsiteX5" fmla="*/ 61912 w 304800"/>
                <a:gd name="connsiteY5" fmla="*/ 240506 h 273844"/>
                <a:gd name="connsiteX6" fmla="*/ 26193 w 304800"/>
                <a:gd name="connsiteY6" fmla="*/ 247650 h 273844"/>
                <a:gd name="connsiteX7" fmla="*/ 0 w 304800"/>
                <a:gd name="connsiteY7" fmla="*/ 233362 h 273844"/>
                <a:gd name="connsiteX8" fmla="*/ 16668 w 304800"/>
                <a:gd name="connsiteY8" fmla="*/ 264319 h 273844"/>
                <a:gd name="connsiteX9" fmla="*/ 38100 w 304800"/>
                <a:gd name="connsiteY9" fmla="*/ 273844 h 273844"/>
                <a:gd name="connsiteX10" fmla="*/ 216693 w 304800"/>
                <a:gd name="connsiteY10" fmla="*/ 223837 h 273844"/>
                <a:gd name="connsiteX11" fmla="*/ 261937 w 304800"/>
                <a:gd name="connsiteY11" fmla="*/ 197644 h 273844"/>
                <a:gd name="connsiteX12" fmla="*/ 295275 w 304800"/>
                <a:gd name="connsiteY12" fmla="*/ 147637 h 273844"/>
                <a:gd name="connsiteX13" fmla="*/ 304800 w 304800"/>
                <a:gd name="connsiteY13" fmla="*/ 88106 h 273844"/>
                <a:gd name="connsiteX14" fmla="*/ 247650 w 304800"/>
                <a:gd name="connsiteY14" fmla="*/ 0 h 273844"/>
                <a:gd name="connsiteX0" fmla="*/ 247650 w 304800"/>
                <a:gd name="connsiteY0" fmla="*/ 0 h 273844"/>
                <a:gd name="connsiteX1" fmla="*/ 278606 w 304800"/>
                <a:gd name="connsiteY1" fmla="*/ 57150 h 273844"/>
                <a:gd name="connsiteX2" fmla="*/ 283368 w 304800"/>
                <a:gd name="connsiteY2" fmla="*/ 121444 h 273844"/>
                <a:gd name="connsiteX3" fmla="*/ 264318 w 304800"/>
                <a:gd name="connsiteY3" fmla="*/ 161925 h 273844"/>
                <a:gd name="connsiteX4" fmla="*/ 245268 w 304800"/>
                <a:gd name="connsiteY4" fmla="*/ 185737 h 273844"/>
                <a:gd name="connsiteX5" fmla="*/ 61912 w 304800"/>
                <a:gd name="connsiteY5" fmla="*/ 240506 h 273844"/>
                <a:gd name="connsiteX6" fmla="*/ 26193 w 304800"/>
                <a:gd name="connsiteY6" fmla="*/ 247650 h 273844"/>
                <a:gd name="connsiteX7" fmla="*/ 0 w 304800"/>
                <a:gd name="connsiteY7" fmla="*/ 233362 h 273844"/>
                <a:gd name="connsiteX8" fmla="*/ 16668 w 304800"/>
                <a:gd name="connsiteY8" fmla="*/ 264319 h 273844"/>
                <a:gd name="connsiteX9" fmla="*/ 38100 w 304800"/>
                <a:gd name="connsiteY9" fmla="*/ 273844 h 273844"/>
                <a:gd name="connsiteX10" fmla="*/ 216693 w 304800"/>
                <a:gd name="connsiteY10" fmla="*/ 223837 h 273844"/>
                <a:gd name="connsiteX11" fmla="*/ 261937 w 304800"/>
                <a:gd name="connsiteY11" fmla="*/ 197644 h 273844"/>
                <a:gd name="connsiteX12" fmla="*/ 295275 w 304800"/>
                <a:gd name="connsiteY12" fmla="*/ 147637 h 273844"/>
                <a:gd name="connsiteX13" fmla="*/ 304800 w 304800"/>
                <a:gd name="connsiteY13" fmla="*/ 88106 h 273844"/>
                <a:gd name="connsiteX14" fmla="*/ 285750 w 304800"/>
                <a:gd name="connsiteY14" fmla="*/ 14287 h 273844"/>
                <a:gd name="connsiteX15" fmla="*/ 247650 w 304800"/>
                <a:gd name="connsiteY15" fmla="*/ 0 h 273844"/>
                <a:gd name="connsiteX0" fmla="*/ 247650 w 304800"/>
                <a:gd name="connsiteY0" fmla="*/ 0 h 273844"/>
                <a:gd name="connsiteX1" fmla="*/ 278606 w 304800"/>
                <a:gd name="connsiteY1" fmla="*/ 33337 h 273844"/>
                <a:gd name="connsiteX2" fmla="*/ 283368 w 304800"/>
                <a:gd name="connsiteY2" fmla="*/ 121444 h 273844"/>
                <a:gd name="connsiteX3" fmla="*/ 264318 w 304800"/>
                <a:gd name="connsiteY3" fmla="*/ 161925 h 273844"/>
                <a:gd name="connsiteX4" fmla="*/ 245268 w 304800"/>
                <a:gd name="connsiteY4" fmla="*/ 185737 h 273844"/>
                <a:gd name="connsiteX5" fmla="*/ 61912 w 304800"/>
                <a:gd name="connsiteY5" fmla="*/ 240506 h 273844"/>
                <a:gd name="connsiteX6" fmla="*/ 26193 w 304800"/>
                <a:gd name="connsiteY6" fmla="*/ 247650 h 273844"/>
                <a:gd name="connsiteX7" fmla="*/ 0 w 304800"/>
                <a:gd name="connsiteY7" fmla="*/ 233362 h 273844"/>
                <a:gd name="connsiteX8" fmla="*/ 16668 w 304800"/>
                <a:gd name="connsiteY8" fmla="*/ 264319 h 273844"/>
                <a:gd name="connsiteX9" fmla="*/ 38100 w 304800"/>
                <a:gd name="connsiteY9" fmla="*/ 273844 h 273844"/>
                <a:gd name="connsiteX10" fmla="*/ 216693 w 304800"/>
                <a:gd name="connsiteY10" fmla="*/ 223837 h 273844"/>
                <a:gd name="connsiteX11" fmla="*/ 261937 w 304800"/>
                <a:gd name="connsiteY11" fmla="*/ 197644 h 273844"/>
                <a:gd name="connsiteX12" fmla="*/ 295275 w 304800"/>
                <a:gd name="connsiteY12" fmla="*/ 147637 h 273844"/>
                <a:gd name="connsiteX13" fmla="*/ 304800 w 304800"/>
                <a:gd name="connsiteY13" fmla="*/ 88106 h 273844"/>
                <a:gd name="connsiteX14" fmla="*/ 285750 w 304800"/>
                <a:gd name="connsiteY14" fmla="*/ 14287 h 273844"/>
                <a:gd name="connsiteX15" fmla="*/ 247650 w 304800"/>
                <a:gd name="connsiteY15" fmla="*/ 0 h 273844"/>
                <a:gd name="connsiteX0" fmla="*/ 247650 w 304800"/>
                <a:gd name="connsiteY0" fmla="*/ 0 h 273844"/>
                <a:gd name="connsiteX1" fmla="*/ 278606 w 304800"/>
                <a:gd name="connsiteY1" fmla="*/ 33337 h 273844"/>
                <a:gd name="connsiteX2" fmla="*/ 283368 w 304800"/>
                <a:gd name="connsiteY2" fmla="*/ 78581 h 273844"/>
                <a:gd name="connsiteX3" fmla="*/ 283368 w 304800"/>
                <a:gd name="connsiteY3" fmla="*/ 121444 h 273844"/>
                <a:gd name="connsiteX4" fmla="*/ 264318 w 304800"/>
                <a:gd name="connsiteY4" fmla="*/ 161925 h 273844"/>
                <a:gd name="connsiteX5" fmla="*/ 245268 w 304800"/>
                <a:gd name="connsiteY5" fmla="*/ 185737 h 273844"/>
                <a:gd name="connsiteX6" fmla="*/ 61912 w 304800"/>
                <a:gd name="connsiteY6" fmla="*/ 240506 h 273844"/>
                <a:gd name="connsiteX7" fmla="*/ 26193 w 304800"/>
                <a:gd name="connsiteY7" fmla="*/ 247650 h 273844"/>
                <a:gd name="connsiteX8" fmla="*/ 0 w 304800"/>
                <a:gd name="connsiteY8" fmla="*/ 233362 h 273844"/>
                <a:gd name="connsiteX9" fmla="*/ 16668 w 304800"/>
                <a:gd name="connsiteY9" fmla="*/ 264319 h 273844"/>
                <a:gd name="connsiteX10" fmla="*/ 38100 w 304800"/>
                <a:gd name="connsiteY10" fmla="*/ 273844 h 273844"/>
                <a:gd name="connsiteX11" fmla="*/ 216693 w 304800"/>
                <a:gd name="connsiteY11" fmla="*/ 223837 h 273844"/>
                <a:gd name="connsiteX12" fmla="*/ 261937 w 304800"/>
                <a:gd name="connsiteY12" fmla="*/ 197644 h 273844"/>
                <a:gd name="connsiteX13" fmla="*/ 295275 w 304800"/>
                <a:gd name="connsiteY13" fmla="*/ 147637 h 273844"/>
                <a:gd name="connsiteX14" fmla="*/ 304800 w 304800"/>
                <a:gd name="connsiteY14" fmla="*/ 88106 h 273844"/>
                <a:gd name="connsiteX15" fmla="*/ 285750 w 304800"/>
                <a:gd name="connsiteY15" fmla="*/ 14287 h 273844"/>
                <a:gd name="connsiteX16" fmla="*/ 247650 w 304800"/>
                <a:gd name="connsiteY16" fmla="*/ 0 h 273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4800" h="273844">
                  <a:moveTo>
                    <a:pt x="247650" y="0"/>
                  </a:moveTo>
                  <a:lnTo>
                    <a:pt x="278606" y="33337"/>
                  </a:lnTo>
                  <a:cubicBezTo>
                    <a:pt x="277812" y="48418"/>
                    <a:pt x="284162" y="63500"/>
                    <a:pt x="283368" y="78581"/>
                  </a:cubicBezTo>
                  <a:lnTo>
                    <a:pt x="283368" y="121444"/>
                  </a:lnTo>
                  <a:lnTo>
                    <a:pt x="264318" y="161925"/>
                  </a:lnTo>
                  <a:lnTo>
                    <a:pt x="245268" y="185737"/>
                  </a:lnTo>
                  <a:lnTo>
                    <a:pt x="61912" y="240506"/>
                  </a:lnTo>
                  <a:lnTo>
                    <a:pt x="26193" y="247650"/>
                  </a:lnTo>
                  <a:lnTo>
                    <a:pt x="0" y="233362"/>
                  </a:lnTo>
                  <a:lnTo>
                    <a:pt x="16668" y="264319"/>
                  </a:lnTo>
                  <a:lnTo>
                    <a:pt x="38100" y="273844"/>
                  </a:lnTo>
                  <a:lnTo>
                    <a:pt x="216693" y="223837"/>
                  </a:lnTo>
                  <a:lnTo>
                    <a:pt x="261937" y="197644"/>
                  </a:lnTo>
                  <a:lnTo>
                    <a:pt x="295275" y="147637"/>
                  </a:lnTo>
                  <a:lnTo>
                    <a:pt x="304800" y="88106"/>
                  </a:lnTo>
                  <a:cubicBezTo>
                    <a:pt x="296069" y="72231"/>
                    <a:pt x="294481" y="30162"/>
                    <a:pt x="285750" y="14287"/>
                  </a:cubicBezTo>
                  <a:lnTo>
                    <a:pt x="247650" y="0"/>
                  </a:lnTo>
                  <a:close/>
                </a:path>
              </a:pathLst>
            </a:custGeom>
            <a:gradFill>
              <a:gsLst>
                <a:gs pos="38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 107"/>
            <p:cNvSpPr/>
            <p:nvPr/>
          </p:nvSpPr>
          <p:spPr>
            <a:xfrm>
              <a:off x="4883943" y="2557463"/>
              <a:ext cx="197645" cy="19050"/>
            </a:xfrm>
            <a:custGeom>
              <a:avLst/>
              <a:gdLst>
                <a:gd name="connsiteX0" fmla="*/ 0 w 157163"/>
                <a:gd name="connsiteY0" fmla="*/ 19050 h 19050"/>
                <a:gd name="connsiteX1" fmla="*/ 157163 w 157163"/>
                <a:gd name="connsiteY1" fmla="*/ 16668 h 19050"/>
                <a:gd name="connsiteX2" fmla="*/ 126206 w 157163"/>
                <a:gd name="connsiteY2" fmla="*/ 0 h 19050"/>
                <a:gd name="connsiteX3" fmla="*/ 0 w 157163"/>
                <a:gd name="connsiteY3" fmla="*/ 19050 h 19050"/>
                <a:gd name="connsiteX0" fmla="*/ 2381 w 159544"/>
                <a:gd name="connsiteY0" fmla="*/ 19050 h 19050"/>
                <a:gd name="connsiteX1" fmla="*/ 159544 w 159544"/>
                <a:gd name="connsiteY1" fmla="*/ 16668 h 19050"/>
                <a:gd name="connsiteX2" fmla="*/ 128587 w 159544"/>
                <a:gd name="connsiteY2" fmla="*/ 0 h 19050"/>
                <a:gd name="connsiteX3" fmla="*/ 0 w 159544"/>
                <a:gd name="connsiteY3" fmla="*/ 2381 h 19050"/>
                <a:gd name="connsiteX4" fmla="*/ 2381 w 159544"/>
                <a:gd name="connsiteY4" fmla="*/ 19050 h 19050"/>
                <a:gd name="connsiteX0" fmla="*/ 2381 w 159544"/>
                <a:gd name="connsiteY0" fmla="*/ 19050 h 110490"/>
                <a:gd name="connsiteX1" fmla="*/ 159544 w 159544"/>
                <a:gd name="connsiteY1" fmla="*/ 16668 h 110490"/>
                <a:gd name="connsiteX2" fmla="*/ 128587 w 159544"/>
                <a:gd name="connsiteY2" fmla="*/ 0 h 110490"/>
                <a:gd name="connsiteX3" fmla="*/ 0 w 159544"/>
                <a:gd name="connsiteY3" fmla="*/ 2381 h 110490"/>
                <a:gd name="connsiteX4" fmla="*/ 93821 w 159544"/>
                <a:gd name="connsiteY4" fmla="*/ 110490 h 110490"/>
                <a:gd name="connsiteX0" fmla="*/ 2381 w 159544"/>
                <a:gd name="connsiteY0" fmla="*/ 19050 h 19050"/>
                <a:gd name="connsiteX1" fmla="*/ 159544 w 159544"/>
                <a:gd name="connsiteY1" fmla="*/ 16668 h 19050"/>
                <a:gd name="connsiteX2" fmla="*/ 128587 w 159544"/>
                <a:gd name="connsiteY2" fmla="*/ 0 h 19050"/>
                <a:gd name="connsiteX3" fmla="*/ 0 w 159544"/>
                <a:gd name="connsiteY3" fmla="*/ 2381 h 19050"/>
                <a:gd name="connsiteX0" fmla="*/ 0 w 157163"/>
                <a:gd name="connsiteY0" fmla="*/ 19050 h 19050"/>
                <a:gd name="connsiteX1" fmla="*/ 157163 w 157163"/>
                <a:gd name="connsiteY1" fmla="*/ 16668 h 19050"/>
                <a:gd name="connsiteX2" fmla="*/ 126206 w 157163"/>
                <a:gd name="connsiteY2" fmla="*/ 0 h 19050"/>
                <a:gd name="connsiteX3" fmla="*/ 4763 w 157163"/>
                <a:gd name="connsiteY3" fmla="*/ 2381 h 19050"/>
                <a:gd name="connsiteX0" fmla="*/ 0 w 157163"/>
                <a:gd name="connsiteY0" fmla="*/ 19050 h 19050"/>
                <a:gd name="connsiteX1" fmla="*/ 157163 w 157163"/>
                <a:gd name="connsiteY1" fmla="*/ 16668 h 19050"/>
                <a:gd name="connsiteX2" fmla="*/ 126206 w 157163"/>
                <a:gd name="connsiteY2" fmla="*/ 0 h 19050"/>
                <a:gd name="connsiteX3" fmla="*/ 0 w 157163"/>
                <a:gd name="connsiteY3" fmla="*/ 2381 h 19050"/>
                <a:gd name="connsiteX0" fmla="*/ 0 w 197645"/>
                <a:gd name="connsiteY0" fmla="*/ 19050 h 19050"/>
                <a:gd name="connsiteX1" fmla="*/ 197645 w 197645"/>
                <a:gd name="connsiteY1" fmla="*/ 16668 h 19050"/>
                <a:gd name="connsiteX2" fmla="*/ 166688 w 197645"/>
                <a:gd name="connsiteY2" fmla="*/ 0 h 19050"/>
                <a:gd name="connsiteX3" fmla="*/ 40482 w 197645"/>
                <a:gd name="connsiteY3" fmla="*/ 2381 h 19050"/>
                <a:gd name="connsiteX0" fmla="*/ 0 w 197645"/>
                <a:gd name="connsiteY0" fmla="*/ 19050 h 19050"/>
                <a:gd name="connsiteX1" fmla="*/ 197645 w 197645"/>
                <a:gd name="connsiteY1" fmla="*/ 16668 h 19050"/>
                <a:gd name="connsiteX2" fmla="*/ 166688 w 197645"/>
                <a:gd name="connsiteY2" fmla="*/ 0 h 19050"/>
                <a:gd name="connsiteX3" fmla="*/ 14289 w 197645"/>
                <a:gd name="connsiteY3" fmla="*/ 2381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7645" h="19050">
                  <a:moveTo>
                    <a:pt x="0" y="19050"/>
                  </a:moveTo>
                  <a:lnTo>
                    <a:pt x="197645" y="16668"/>
                  </a:lnTo>
                  <a:lnTo>
                    <a:pt x="166688" y="0"/>
                  </a:lnTo>
                  <a:cubicBezTo>
                    <a:pt x="139701" y="3175"/>
                    <a:pt x="41276" y="-794"/>
                    <a:pt x="14289" y="2381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3" name="Right Arrow 32"/>
          <p:cNvSpPr/>
          <p:nvPr/>
        </p:nvSpPr>
        <p:spPr>
          <a:xfrm>
            <a:off x="3371850" y="2621771"/>
            <a:ext cx="514350" cy="258352"/>
          </a:xfrm>
          <a:prstGeom prst="rightArrow">
            <a:avLst/>
          </a:prstGeom>
          <a:solidFill>
            <a:schemeClr val="tx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 rot="10800000">
            <a:off x="6286500" y="2621771"/>
            <a:ext cx="466725" cy="234107"/>
          </a:xfrm>
          <a:prstGeom prst="rightArrow">
            <a:avLst/>
          </a:prstGeom>
          <a:solidFill>
            <a:schemeClr val="tx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http://images.wikia.com/bioniclereviews/images/b/b3/Mahik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75" y="4223544"/>
            <a:ext cx="1559372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4" name="Group 123"/>
          <p:cNvGrpSpPr/>
          <p:nvPr/>
        </p:nvGrpSpPr>
        <p:grpSpPr>
          <a:xfrm>
            <a:off x="5192640" y="4558039"/>
            <a:ext cx="910504" cy="1657500"/>
            <a:chOff x="5192640" y="4558039"/>
            <a:chExt cx="910504" cy="1657500"/>
          </a:xfrm>
        </p:grpSpPr>
        <p:sp>
          <p:nvSpPr>
            <p:cNvPr id="46" name="Freeform 45"/>
            <p:cNvSpPr/>
            <p:nvPr/>
          </p:nvSpPr>
          <p:spPr>
            <a:xfrm>
              <a:off x="5267596" y="5352505"/>
              <a:ext cx="672738" cy="744583"/>
            </a:xfrm>
            <a:custGeom>
              <a:avLst/>
              <a:gdLst>
                <a:gd name="connsiteX0" fmla="*/ 166552 w 760912"/>
                <a:gd name="connsiteY0" fmla="*/ 711925 h 731520"/>
                <a:gd name="connsiteX1" fmla="*/ 228600 w 760912"/>
                <a:gd name="connsiteY1" fmla="*/ 581297 h 731520"/>
                <a:gd name="connsiteX2" fmla="*/ 316774 w 760912"/>
                <a:gd name="connsiteY2" fmla="*/ 463731 h 731520"/>
                <a:gd name="connsiteX3" fmla="*/ 431074 w 760912"/>
                <a:gd name="connsiteY3" fmla="*/ 349431 h 731520"/>
                <a:gd name="connsiteX4" fmla="*/ 548640 w 760912"/>
                <a:gd name="connsiteY4" fmla="*/ 257991 h 731520"/>
                <a:gd name="connsiteX5" fmla="*/ 689066 w 760912"/>
                <a:gd name="connsiteY5" fmla="*/ 176348 h 731520"/>
                <a:gd name="connsiteX6" fmla="*/ 708660 w 760912"/>
                <a:gd name="connsiteY6" fmla="*/ 163285 h 731520"/>
                <a:gd name="connsiteX7" fmla="*/ 744583 w 760912"/>
                <a:gd name="connsiteY7" fmla="*/ 91440 h 731520"/>
                <a:gd name="connsiteX8" fmla="*/ 757646 w 760912"/>
                <a:gd name="connsiteY8" fmla="*/ 55517 h 731520"/>
                <a:gd name="connsiteX9" fmla="*/ 760912 w 760912"/>
                <a:gd name="connsiteY9" fmla="*/ 0 h 731520"/>
                <a:gd name="connsiteX10" fmla="*/ 45720 w 760912"/>
                <a:gd name="connsiteY10" fmla="*/ 39188 h 731520"/>
                <a:gd name="connsiteX11" fmla="*/ 0 w 760912"/>
                <a:gd name="connsiteY11" fmla="*/ 731520 h 731520"/>
                <a:gd name="connsiteX12" fmla="*/ 166552 w 760912"/>
                <a:gd name="connsiteY12" fmla="*/ 711925 h 731520"/>
                <a:gd name="connsiteX0" fmla="*/ 166552 w 757646"/>
                <a:gd name="connsiteY0" fmla="*/ 724988 h 744583"/>
                <a:gd name="connsiteX1" fmla="*/ 228600 w 757646"/>
                <a:gd name="connsiteY1" fmla="*/ 594360 h 744583"/>
                <a:gd name="connsiteX2" fmla="*/ 316774 w 757646"/>
                <a:gd name="connsiteY2" fmla="*/ 476794 h 744583"/>
                <a:gd name="connsiteX3" fmla="*/ 431074 w 757646"/>
                <a:gd name="connsiteY3" fmla="*/ 362494 h 744583"/>
                <a:gd name="connsiteX4" fmla="*/ 548640 w 757646"/>
                <a:gd name="connsiteY4" fmla="*/ 271054 h 744583"/>
                <a:gd name="connsiteX5" fmla="*/ 689066 w 757646"/>
                <a:gd name="connsiteY5" fmla="*/ 189411 h 744583"/>
                <a:gd name="connsiteX6" fmla="*/ 708660 w 757646"/>
                <a:gd name="connsiteY6" fmla="*/ 176348 h 744583"/>
                <a:gd name="connsiteX7" fmla="*/ 744583 w 757646"/>
                <a:gd name="connsiteY7" fmla="*/ 104503 h 744583"/>
                <a:gd name="connsiteX8" fmla="*/ 757646 w 757646"/>
                <a:gd name="connsiteY8" fmla="*/ 68580 h 744583"/>
                <a:gd name="connsiteX9" fmla="*/ 672738 w 757646"/>
                <a:gd name="connsiteY9" fmla="*/ 0 h 744583"/>
                <a:gd name="connsiteX10" fmla="*/ 45720 w 757646"/>
                <a:gd name="connsiteY10" fmla="*/ 52251 h 744583"/>
                <a:gd name="connsiteX11" fmla="*/ 0 w 757646"/>
                <a:gd name="connsiteY11" fmla="*/ 744583 h 744583"/>
                <a:gd name="connsiteX12" fmla="*/ 166552 w 757646"/>
                <a:gd name="connsiteY12" fmla="*/ 724988 h 744583"/>
                <a:gd name="connsiteX0" fmla="*/ 166552 w 757646"/>
                <a:gd name="connsiteY0" fmla="*/ 724988 h 744583"/>
                <a:gd name="connsiteX1" fmla="*/ 228600 w 757646"/>
                <a:gd name="connsiteY1" fmla="*/ 594360 h 744583"/>
                <a:gd name="connsiteX2" fmla="*/ 316774 w 757646"/>
                <a:gd name="connsiteY2" fmla="*/ 476794 h 744583"/>
                <a:gd name="connsiteX3" fmla="*/ 431074 w 757646"/>
                <a:gd name="connsiteY3" fmla="*/ 362494 h 744583"/>
                <a:gd name="connsiteX4" fmla="*/ 548640 w 757646"/>
                <a:gd name="connsiteY4" fmla="*/ 271054 h 744583"/>
                <a:gd name="connsiteX5" fmla="*/ 689066 w 757646"/>
                <a:gd name="connsiteY5" fmla="*/ 189411 h 744583"/>
                <a:gd name="connsiteX6" fmla="*/ 708660 w 757646"/>
                <a:gd name="connsiteY6" fmla="*/ 176348 h 744583"/>
                <a:gd name="connsiteX7" fmla="*/ 744583 w 757646"/>
                <a:gd name="connsiteY7" fmla="*/ 104503 h 744583"/>
                <a:gd name="connsiteX8" fmla="*/ 757646 w 757646"/>
                <a:gd name="connsiteY8" fmla="*/ 68580 h 744583"/>
                <a:gd name="connsiteX9" fmla="*/ 672738 w 757646"/>
                <a:gd name="connsiteY9" fmla="*/ 0 h 744583"/>
                <a:gd name="connsiteX10" fmla="*/ 26126 w 757646"/>
                <a:gd name="connsiteY10" fmla="*/ 26125 h 744583"/>
                <a:gd name="connsiteX11" fmla="*/ 0 w 757646"/>
                <a:gd name="connsiteY11" fmla="*/ 744583 h 744583"/>
                <a:gd name="connsiteX12" fmla="*/ 166552 w 757646"/>
                <a:gd name="connsiteY12" fmla="*/ 724988 h 744583"/>
                <a:gd name="connsiteX0" fmla="*/ 166552 w 744583"/>
                <a:gd name="connsiteY0" fmla="*/ 724988 h 744583"/>
                <a:gd name="connsiteX1" fmla="*/ 228600 w 744583"/>
                <a:gd name="connsiteY1" fmla="*/ 594360 h 744583"/>
                <a:gd name="connsiteX2" fmla="*/ 316774 w 744583"/>
                <a:gd name="connsiteY2" fmla="*/ 476794 h 744583"/>
                <a:gd name="connsiteX3" fmla="*/ 431074 w 744583"/>
                <a:gd name="connsiteY3" fmla="*/ 362494 h 744583"/>
                <a:gd name="connsiteX4" fmla="*/ 548640 w 744583"/>
                <a:gd name="connsiteY4" fmla="*/ 271054 h 744583"/>
                <a:gd name="connsiteX5" fmla="*/ 689066 w 744583"/>
                <a:gd name="connsiteY5" fmla="*/ 189411 h 744583"/>
                <a:gd name="connsiteX6" fmla="*/ 708660 w 744583"/>
                <a:gd name="connsiteY6" fmla="*/ 176348 h 744583"/>
                <a:gd name="connsiteX7" fmla="*/ 744583 w 744583"/>
                <a:gd name="connsiteY7" fmla="*/ 104503 h 744583"/>
                <a:gd name="connsiteX8" fmla="*/ 672737 w 744583"/>
                <a:gd name="connsiteY8" fmla="*/ 71846 h 744583"/>
                <a:gd name="connsiteX9" fmla="*/ 672738 w 744583"/>
                <a:gd name="connsiteY9" fmla="*/ 0 h 744583"/>
                <a:gd name="connsiteX10" fmla="*/ 26126 w 744583"/>
                <a:gd name="connsiteY10" fmla="*/ 26125 h 744583"/>
                <a:gd name="connsiteX11" fmla="*/ 0 w 744583"/>
                <a:gd name="connsiteY11" fmla="*/ 744583 h 744583"/>
                <a:gd name="connsiteX12" fmla="*/ 166552 w 744583"/>
                <a:gd name="connsiteY12" fmla="*/ 724988 h 744583"/>
                <a:gd name="connsiteX0" fmla="*/ 166552 w 708660"/>
                <a:gd name="connsiteY0" fmla="*/ 724988 h 744583"/>
                <a:gd name="connsiteX1" fmla="*/ 228600 w 708660"/>
                <a:gd name="connsiteY1" fmla="*/ 594360 h 744583"/>
                <a:gd name="connsiteX2" fmla="*/ 316774 w 708660"/>
                <a:gd name="connsiteY2" fmla="*/ 476794 h 744583"/>
                <a:gd name="connsiteX3" fmla="*/ 431074 w 708660"/>
                <a:gd name="connsiteY3" fmla="*/ 362494 h 744583"/>
                <a:gd name="connsiteX4" fmla="*/ 548640 w 708660"/>
                <a:gd name="connsiteY4" fmla="*/ 271054 h 744583"/>
                <a:gd name="connsiteX5" fmla="*/ 689066 w 708660"/>
                <a:gd name="connsiteY5" fmla="*/ 189411 h 744583"/>
                <a:gd name="connsiteX6" fmla="*/ 708660 w 708660"/>
                <a:gd name="connsiteY6" fmla="*/ 176348 h 744583"/>
                <a:gd name="connsiteX7" fmla="*/ 653143 w 708660"/>
                <a:gd name="connsiteY7" fmla="*/ 137160 h 744583"/>
                <a:gd name="connsiteX8" fmla="*/ 672737 w 708660"/>
                <a:gd name="connsiteY8" fmla="*/ 71846 h 744583"/>
                <a:gd name="connsiteX9" fmla="*/ 672738 w 708660"/>
                <a:gd name="connsiteY9" fmla="*/ 0 h 744583"/>
                <a:gd name="connsiteX10" fmla="*/ 26126 w 708660"/>
                <a:gd name="connsiteY10" fmla="*/ 26125 h 744583"/>
                <a:gd name="connsiteX11" fmla="*/ 0 w 708660"/>
                <a:gd name="connsiteY11" fmla="*/ 744583 h 744583"/>
                <a:gd name="connsiteX12" fmla="*/ 166552 w 708660"/>
                <a:gd name="connsiteY12" fmla="*/ 724988 h 744583"/>
                <a:gd name="connsiteX0" fmla="*/ 166552 w 689066"/>
                <a:gd name="connsiteY0" fmla="*/ 724988 h 744583"/>
                <a:gd name="connsiteX1" fmla="*/ 228600 w 689066"/>
                <a:gd name="connsiteY1" fmla="*/ 594360 h 744583"/>
                <a:gd name="connsiteX2" fmla="*/ 316774 w 689066"/>
                <a:gd name="connsiteY2" fmla="*/ 476794 h 744583"/>
                <a:gd name="connsiteX3" fmla="*/ 431074 w 689066"/>
                <a:gd name="connsiteY3" fmla="*/ 362494 h 744583"/>
                <a:gd name="connsiteX4" fmla="*/ 548640 w 689066"/>
                <a:gd name="connsiteY4" fmla="*/ 271054 h 744583"/>
                <a:gd name="connsiteX5" fmla="*/ 689066 w 689066"/>
                <a:gd name="connsiteY5" fmla="*/ 189411 h 744583"/>
                <a:gd name="connsiteX6" fmla="*/ 620486 w 689066"/>
                <a:gd name="connsiteY6" fmla="*/ 176348 h 744583"/>
                <a:gd name="connsiteX7" fmla="*/ 653143 w 689066"/>
                <a:gd name="connsiteY7" fmla="*/ 137160 h 744583"/>
                <a:gd name="connsiteX8" fmla="*/ 672737 w 689066"/>
                <a:gd name="connsiteY8" fmla="*/ 71846 h 744583"/>
                <a:gd name="connsiteX9" fmla="*/ 672738 w 689066"/>
                <a:gd name="connsiteY9" fmla="*/ 0 h 744583"/>
                <a:gd name="connsiteX10" fmla="*/ 26126 w 689066"/>
                <a:gd name="connsiteY10" fmla="*/ 26125 h 744583"/>
                <a:gd name="connsiteX11" fmla="*/ 0 w 689066"/>
                <a:gd name="connsiteY11" fmla="*/ 744583 h 744583"/>
                <a:gd name="connsiteX12" fmla="*/ 166552 w 689066"/>
                <a:gd name="connsiteY12" fmla="*/ 724988 h 744583"/>
                <a:gd name="connsiteX0" fmla="*/ 166552 w 672738"/>
                <a:gd name="connsiteY0" fmla="*/ 724988 h 744583"/>
                <a:gd name="connsiteX1" fmla="*/ 228600 w 672738"/>
                <a:gd name="connsiteY1" fmla="*/ 594360 h 744583"/>
                <a:gd name="connsiteX2" fmla="*/ 316774 w 672738"/>
                <a:gd name="connsiteY2" fmla="*/ 476794 h 744583"/>
                <a:gd name="connsiteX3" fmla="*/ 431074 w 672738"/>
                <a:gd name="connsiteY3" fmla="*/ 362494 h 744583"/>
                <a:gd name="connsiteX4" fmla="*/ 548640 w 672738"/>
                <a:gd name="connsiteY4" fmla="*/ 271054 h 744583"/>
                <a:gd name="connsiteX5" fmla="*/ 568235 w 672738"/>
                <a:gd name="connsiteY5" fmla="*/ 222068 h 744583"/>
                <a:gd name="connsiteX6" fmla="*/ 620486 w 672738"/>
                <a:gd name="connsiteY6" fmla="*/ 176348 h 744583"/>
                <a:gd name="connsiteX7" fmla="*/ 653143 w 672738"/>
                <a:gd name="connsiteY7" fmla="*/ 137160 h 744583"/>
                <a:gd name="connsiteX8" fmla="*/ 672737 w 672738"/>
                <a:gd name="connsiteY8" fmla="*/ 71846 h 744583"/>
                <a:gd name="connsiteX9" fmla="*/ 672738 w 672738"/>
                <a:gd name="connsiteY9" fmla="*/ 0 h 744583"/>
                <a:gd name="connsiteX10" fmla="*/ 26126 w 672738"/>
                <a:gd name="connsiteY10" fmla="*/ 26125 h 744583"/>
                <a:gd name="connsiteX11" fmla="*/ 0 w 672738"/>
                <a:gd name="connsiteY11" fmla="*/ 744583 h 744583"/>
                <a:gd name="connsiteX12" fmla="*/ 166552 w 672738"/>
                <a:gd name="connsiteY12" fmla="*/ 724988 h 744583"/>
                <a:gd name="connsiteX0" fmla="*/ 166552 w 672738"/>
                <a:gd name="connsiteY0" fmla="*/ 724988 h 744583"/>
                <a:gd name="connsiteX1" fmla="*/ 228600 w 672738"/>
                <a:gd name="connsiteY1" fmla="*/ 594360 h 744583"/>
                <a:gd name="connsiteX2" fmla="*/ 316774 w 672738"/>
                <a:gd name="connsiteY2" fmla="*/ 476794 h 744583"/>
                <a:gd name="connsiteX3" fmla="*/ 431074 w 672738"/>
                <a:gd name="connsiteY3" fmla="*/ 362494 h 744583"/>
                <a:gd name="connsiteX4" fmla="*/ 496389 w 672738"/>
                <a:gd name="connsiteY4" fmla="*/ 280851 h 744583"/>
                <a:gd name="connsiteX5" fmla="*/ 568235 w 672738"/>
                <a:gd name="connsiteY5" fmla="*/ 222068 h 744583"/>
                <a:gd name="connsiteX6" fmla="*/ 620486 w 672738"/>
                <a:gd name="connsiteY6" fmla="*/ 176348 h 744583"/>
                <a:gd name="connsiteX7" fmla="*/ 653143 w 672738"/>
                <a:gd name="connsiteY7" fmla="*/ 137160 h 744583"/>
                <a:gd name="connsiteX8" fmla="*/ 672737 w 672738"/>
                <a:gd name="connsiteY8" fmla="*/ 71846 h 744583"/>
                <a:gd name="connsiteX9" fmla="*/ 672738 w 672738"/>
                <a:gd name="connsiteY9" fmla="*/ 0 h 744583"/>
                <a:gd name="connsiteX10" fmla="*/ 26126 w 672738"/>
                <a:gd name="connsiteY10" fmla="*/ 26125 h 744583"/>
                <a:gd name="connsiteX11" fmla="*/ 0 w 672738"/>
                <a:gd name="connsiteY11" fmla="*/ 744583 h 744583"/>
                <a:gd name="connsiteX12" fmla="*/ 166552 w 672738"/>
                <a:gd name="connsiteY12" fmla="*/ 724988 h 744583"/>
                <a:gd name="connsiteX0" fmla="*/ 166552 w 672738"/>
                <a:gd name="connsiteY0" fmla="*/ 724988 h 744583"/>
                <a:gd name="connsiteX1" fmla="*/ 228600 w 672738"/>
                <a:gd name="connsiteY1" fmla="*/ 594360 h 744583"/>
                <a:gd name="connsiteX2" fmla="*/ 316774 w 672738"/>
                <a:gd name="connsiteY2" fmla="*/ 476794 h 744583"/>
                <a:gd name="connsiteX3" fmla="*/ 395151 w 672738"/>
                <a:gd name="connsiteY3" fmla="*/ 362494 h 744583"/>
                <a:gd name="connsiteX4" fmla="*/ 496389 w 672738"/>
                <a:gd name="connsiteY4" fmla="*/ 280851 h 744583"/>
                <a:gd name="connsiteX5" fmla="*/ 568235 w 672738"/>
                <a:gd name="connsiteY5" fmla="*/ 222068 h 744583"/>
                <a:gd name="connsiteX6" fmla="*/ 620486 w 672738"/>
                <a:gd name="connsiteY6" fmla="*/ 176348 h 744583"/>
                <a:gd name="connsiteX7" fmla="*/ 653143 w 672738"/>
                <a:gd name="connsiteY7" fmla="*/ 137160 h 744583"/>
                <a:gd name="connsiteX8" fmla="*/ 672737 w 672738"/>
                <a:gd name="connsiteY8" fmla="*/ 71846 h 744583"/>
                <a:gd name="connsiteX9" fmla="*/ 672738 w 672738"/>
                <a:gd name="connsiteY9" fmla="*/ 0 h 744583"/>
                <a:gd name="connsiteX10" fmla="*/ 26126 w 672738"/>
                <a:gd name="connsiteY10" fmla="*/ 26125 h 744583"/>
                <a:gd name="connsiteX11" fmla="*/ 0 w 672738"/>
                <a:gd name="connsiteY11" fmla="*/ 744583 h 744583"/>
                <a:gd name="connsiteX12" fmla="*/ 166552 w 672738"/>
                <a:gd name="connsiteY12" fmla="*/ 724988 h 744583"/>
                <a:gd name="connsiteX0" fmla="*/ 166552 w 672738"/>
                <a:gd name="connsiteY0" fmla="*/ 724988 h 744583"/>
                <a:gd name="connsiteX1" fmla="*/ 228600 w 672738"/>
                <a:gd name="connsiteY1" fmla="*/ 594360 h 744583"/>
                <a:gd name="connsiteX2" fmla="*/ 300445 w 672738"/>
                <a:gd name="connsiteY2" fmla="*/ 476794 h 744583"/>
                <a:gd name="connsiteX3" fmla="*/ 395151 w 672738"/>
                <a:gd name="connsiteY3" fmla="*/ 362494 h 744583"/>
                <a:gd name="connsiteX4" fmla="*/ 496389 w 672738"/>
                <a:gd name="connsiteY4" fmla="*/ 280851 h 744583"/>
                <a:gd name="connsiteX5" fmla="*/ 568235 w 672738"/>
                <a:gd name="connsiteY5" fmla="*/ 222068 h 744583"/>
                <a:gd name="connsiteX6" fmla="*/ 620486 w 672738"/>
                <a:gd name="connsiteY6" fmla="*/ 176348 h 744583"/>
                <a:gd name="connsiteX7" fmla="*/ 653143 w 672738"/>
                <a:gd name="connsiteY7" fmla="*/ 137160 h 744583"/>
                <a:gd name="connsiteX8" fmla="*/ 672737 w 672738"/>
                <a:gd name="connsiteY8" fmla="*/ 71846 h 744583"/>
                <a:gd name="connsiteX9" fmla="*/ 672738 w 672738"/>
                <a:gd name="connsiteY9" fmla="*/ 0 h 744583"/>
                <a:gd name="connsiteX10" fmla="*/ 26126 w 672738"/>
                <a:gd name="connsiteY10" fmla="*/ 26125 h 744583"/>
                <a:gd name="connsiteX11" fmla="*/ 0 w 672738"/>
                <a:gd name="connsiteY11" fmla="*/ 744583 h 744583"/>
                <a:gd name="connsiteX12" fmla="*/ 166552 w 672738"/>
                <a:gd name="connsiteY12" fmla="*/ 724988 h 744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72738" h="744583">
                  <a:moveTo>
                    <a:pt x="166552" y="724988"/>
                  </a:moveTo>
                  <a:lnTo>
                    <a:pt x="228600" y="594360"/>
                  </a:lnTo>
                  <a:lnTo>
                    <a:pt x="300445" y="476794"/>
                  </a:lnTo>
                  <a:lnTo>
                    <a:pt x="395151" y="362494"/>
                  </a:lnTo>
                  <a:lnTo>
                    <a:pt x="496389" y="280851"/>
                  </a:lnTo>
                  <a:lnTo>
                    <a:pt x="568235" y="222068"/>
                  </a:lnTo>
                  <a:lnTo>
                    <a:pt x="620486" y="176348"/>
                  </a:lnTo>
                  <a:lnTo>
                    <a:pt x="653143" y="137160"/>
                  </a:lnTo>
                  <a:lnTo>
                    <a:pt x="672737" y="71846"/>
                  </a:lnTo>
                  <a:cubicBezTo>
                    <a:pt x="672737" y="47897"/>
                    <a:pt x="672738" y="23949"/>
                    <a:pt x="672738" y="0"/>
                  </a:cubicBezTo>
                  <a:lnTo>
                    <a:pt x="26126" y="26125"/>
                  </a:lnTo>
                  <a:lnTo>
                    <a:pt x="0" y="744583"/>
                  </a:lnTo>
                  <a:lnTo>
                    <a:pt x="166552" y="724988"/>
                  </a:lnTo>
                  <a:close/>
                </a:path>
              </a:pathLst>
            </a:custGeom>
            <a:gradFill>
              <a:gsLst>
                <a:gs pos="17000">
                  <a:schemeClr val="tx2">
                    <a:shade val="30000"/>
                    <a:satMod val="115000"/>
                  </a:schemeClr>
                </a:gs>
                <a:gs pos="77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l="100000" b="100000"/>
              </a:path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5202195" y="5047735"/>
              <a:ext cx="768943" cy="407773"/>
            </a:xfrm>
            <a:custGeom>
              <a:avLst/>
              <a:gdLst>
                <a:gd name="connsiteX0" fmla="*/ 0 w 716691"/>
                <a:gd name="connsiteY0" fmla="*/ 0 h 407773"/>
                <a:gd name="connsiteX1" fmla="*/ 716691 w 716691"/>
                <a:gd name="connsiteY1" fmla="*/ 0 h 407773"/>
                <a:gd name="connsiteX2" fmla="*/ 716691 w 716691"/>
                <a:gd name="connsiteY2" fmla="*/ 296562 h 407773"/>
                <a:gd name="connsiteX3" fmla="*/ 512805 w 716691"/>
                <a:gd name="connsiteY3" fmla="*/ 370703 h 407773"/>
                <a:gd name="connsiteX4" fmla="*/ 352167 w 716691"/>
                <a:gd name="connsiteY4" fmla="*/ 401595 h 407773"/>
                <a:gd name="connsiteX5" fmla="*/ 228600 w 716691"/>
                <a:gd name="connsiteY5" fmla="*/ 407773 h 407773"/>
                <a:gd name="connsiteX6" fmla="*/ 123567 w 716691"/>
                <a:gd name="connsiteY6" fmla="*/ 389238 h 407773"/>
                <a:gd name="connsiteX7" fmla="*/ 55605 w 716691"/>
                <a:gd name="connsiteY7" fmla="*/ 345989 h 407773"/>
                <a:gd name="connsiteX8" fmla="*/ 6178 w 716691"/>
                <a:gd name="connsiteY8" fmla="*/ 284206 h 407773"/>
                <a:gd name="connsiteX0" fmla="*/ 0 w 765677"/>
                <a:gd name="connsiteY0" fmla="*/ 0 h 407773"/>
                <a:gd name="connsiteX1" fmla="*/ 716691 w 765677"/>
                <a:gd name="connsiteY1" fmla="*/ 0 h 407773"/>
                <a:gd name="connsiteX2" fmla="*/ 765677 w 765677"/>
                <a:gd name="connsiteY2" fmla="*/ 290030 h 407773"/>
                <a:gd name="connsiteX3" fmla="*/ 512805 w 765677"/>
                <a:gd name="connsiteY3" fmla="*/ 370703 h 407773"/>
                <a:gd name="connsiteX4" fmla="*/ 352167 w 765677"/>
                <a:gd name="connsiteY4" fmla="*/ 401595 h 407773"/>
                <a:gd name="connsiteX5" fmla="*/ 228600 w 765677"/>
                <a:gd name="connsiteY5" fmla="*/ 407773 h 407773"/>
                <a:gd name="connsiteX6" fmla="*/ 123567 w 765677"/>
                <a:gd name="connsiteY6" fmla="*/ 389238 h 407773"/>
                <a:gd name="connsiteX7" fmla="*/ 55605 w 765677"/>
                <a:gd name="connsiteY7" fmla="*/ 345989 h 407773"/>
                <a:gd name="connsiteX8" fmla="*/ 6178 w 765677"/>
                <a:gd name="connsiteY8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512805 w 768943"/>
                <a:gd name="connsiteY3" fmla="*/ 370703 h 407773"/>
                <a:gd name="connsiteX4" fmla="*/ 352167 w 768943"/>
                <a:gd name="connsiteY4" fmla="*/ 401595 h 407773"/>
                <a:gd name="connsiteX5" fmla="*/ 228600 w 768943"/>
                <a:gd name="connsiteY5" fmla="*/ 407773 h 407773"/>
                <a:gd name="connsiteX6" fmla="*/ 123567 w 768943"/>
                <a:gd name="connsiteY6" fmla="*/ 389238 h 407773"/>
                <a:gd name="connsiteX7" fmla="*/ 55605 w 768943"/>
                <a:gd name="connsiteY7" fmla="*/ 345989 h 407773"/>
                <a:gd name="connsiteX8" fmla="*/ 6178 w 768943"/>
                <a:gd name="connsiteY8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352167 w 768943"/>
                <a:gd name="connsiteY4" fmla="*/ 401595 h 407773"/>
                <a:gd name="connsiteX5" fmla="*/ 228600 w 768943"/>
                <a:gd name="connsiteY5" fmla="*/ 407773 h 407773"/>
                <a:gd name="connsiteX6" fmla="*/ 123567 w 768943"/>
                <a:gd name="connsiteY6" fmla="*/ 389238 h 407773"/>
                <a:gd name="connsiteX7" fmla="*/ 55605 w 768943"/>
                <a:gd name="connsiteY7" fmla="*/ 345989 h 407773"/>
                <a:gd name="connsiteX8" fmla="*/ 6178 w 768943"/>
                <a:gd name="connsiteY8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23567 w 768943"/>
                <a:gd name="connsiteY7" fmla="*/ 389238 h 407773"/>
                <a:gd name="connsiteX8" fmla="*/ 55605 w 768943"/>
                <a:gd name="connsiteY8" fmla="*/ 345989 h 407773"/>
                <a:gd name="connsiteX9" fmla="*/ 6178 w 768943"/>
                <a:gd name="connsiteY9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23567 w 768943"/>
                <a:gd name="connsiteY7" fmla="*/ 389238 h 407773"/>
                <a:gd name="connsiteX8" fmla="*/ 88262 w 768943"/>
                <a:gd name="connsiteY8" fmla="*/ 323129 h 407773"/>
                <a:gd name="connsiteX9" fmla="*/ 6178 w 768943"/>
                <a:gd name="connsiteY9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30099 w 768943"/>
                <a:gd name="connsiteY7" fmla="*/ 389238 h 407773"/>
                <a:gd name="connsiteX8" fmla="*/ 88262 w 768943"/>
                <a:gd name="connsiteY8" fmla="*/ 323129 h 407773"/>
                <a:gd name="connsiteX9" fmla="*/ 6178 w 768943"/>
                <a:gd name="connsiteY9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30099 w 768943"/>
                <a:gd name="connsiteY7" fmla="*/ 389238 h 407773"/>
                <a:gd name="connsiteX8" fmla="*/ 117654 w 768943"/>
                <a:gd name="connsiteY8" fmla="*/ 352521 h 407773"/>
                <a:gd name="connsiteX9" fmla="*/ 6178 w 768943"/>
                <a:gd name="connsiteY9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30099 w 768943"/>
                <a:gd name="connsiteY7" fmla="*/ 389238 h 407773"/>
                <a:gd name="connsiteX8" fmla="*/ 117654 w 768943"/>
                <a:gd name="connsiteY8" fmla="*/ 352521 h 407773"/>
                <a:gd name="connsiteX9" fmla="*/ 65130 w 768943"/>
                <a:gd name="connsiteY9" fmla="*/ 302934 h 407773"/>
                <a:gd name="connsiteX10" fmla="*/ 6178 w 768943"/>
                <a:gd name="connsiteY10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30099 w 768943"/>
                <a:gd name="connsiteY7" fmla="*/ 389238 h 407773"/>
                <a:gd name="connsiteX8" fmla="*/ 117654 w 768943"/>
                <a:gd name="connsiteY8" fmla="*/ 352521 h 407773"/>
                <a:gd name="connsiteX9" fmla="*/ 65130 w 768943"/>
                <a:gd name="connsiteY9" fmla="*/ 302934 h 407773"/>
                <a:gd name="connsiteX10" fmla="*/ 13322 w 768943"/>
                <a:gd name="connsiteY10" fmla="*/ 293731 h 407773"/>
                <a:gd name="connsiteX0" fmla="*/ 966 w 769909"/>
                <a:gd name="connsiteY0" fmla="*/ 0 h 407773"/>
                <a:gd name="connsiteX1" fmla="*/ 769909 w 769909"/>
                <a:gd name="connsiteY1" fmla="*/ 0 h 407773"/>
                <a:gd name="connsiteX2" fmla="*/ 766643 w 769909"/>
                <a:gd name="connsiteY2" fmla="*/ 290030 h 407773"/>
                <a:gd name="connsiteX3" fmla="*/ 680322 w 769909"/>
                <a:gd name="connsiteY3" fmla="*/ 324983 h 407773"/>
                <a:gd name="connsiteX4" fmla="*/ 539897 w 769909"/>
                <a:gd name="connsiteY4" fmla="*/ 363554 h 407773"/>
                <a:gd name="connsiteX5" fmla="*/ 353133 w 769909"/>
                <a:gd name="connsiteY5" fmla="*/ 401595 h 407773"/>
                <a:gd name="connsiteX6" fmla="*/ 229566 w 769909"/>
                <a:gd name="connsiteY6" fmla="*/ 407773 h 407773"/>
                <a:gd name="connsiteX7" fmla="*/ 131065 w 769909"/>
                <a:gd name="connsiteY7" fmla="*/ 389238 h 407773"/>
                <a:gd name="connsiteX8" fmla="*/ 118620 w 769909"/>
                <a:gd name="connsiteY8" fmla="*/ 352521 h 407773"/>
                <a:gd name="connsiteX9" fmla="*/ 66096 w 769909"/>
                <a:gd name="connsiteY9" fmla="*/ 302934 h 407773"/>
                <a:gd name="connsiteX10" fmla="*/ 0 w 769909"/>
                <a:gd name="connsiteY10" fmla="*/ 293731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30099 w 768943"/>
                <a:gd name="connsiteY7" fmla="*/ 389238 h 407773"/>
                <a:gd name="connsiteX8" fmla="*/ 117654 w 768943"/>
                <a:gd name="connsiteY8" fmla="*/ 352521 h 407773"/>
                <a:gd name="connsiteX9" fmla="*/ 65130 w 768943"/>
                <a:gd name="connsiteY9" fmla="*/ 302934 h 407773"/>
                <a:gd name="connsiteX10" fmla="*/ 6178 w 768943"/>
                <a:gd name="connsiteY10" fmla="*/ 291350 h 407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68943" h="407773">
                  <a:moveTo>
                    <a:pt x="0" y="0"/>
                  </a:moveTo>
                  <a:lnTo>
                    <a:pt x="768943" y="0"/>
                  </a:lnTo>
                  <a:cubicBezTo>
                    <a:pt x="767854" y="96677"/>
                    <a:pt x="766766" y="193353"/>
                    <a:pt x="765677" y="290030"/>
                  </a:cubicBezTo>
                  <a:lnTo>
                    <a:pt x="679356" y="324983"/>
                  </a:lnTo>
                  <a:cubicBezTo>
                    <a:pt x="635813" y="333486"/>
                    <a:pt x="582474" y="355051"/>
                    <a:pt x="538931" y="363554"/>
                  </a:cubicBezTo>
                  <a:lnTo>
                    <a:pt x="352167" y="401595"/>
                  </a:lnTo>
                  <a:lnTo>
                    <a:pt x="228600" y="407773"/>
                  </a:lnTo>
                  <a:lnTo>
                    <a:pt x="130099" y="389238"/>
                  </a:lnTo>
                  <a:lnTo>
                    <a:pt x="117654" y="352521"/>
                  </a:lnTo>
                  <a:cubicBezTo>
                    <a:pt x="98559" y="341548"/>
                    <a:pt x="84225" y="313907"/>
                    <a:pt x="65130" y="302934"/>
                  </a:cubicBezTo>
                  <a:lnTo>
                    <a:pt x="6178" y="291350"/>
                  </a:lnTo>
                </a:path>
              </a:pathLst>
            </a:custGeom>
            <a:gradFill flip="none" rotWithShape="1">
              <a:gsLst>
                <a:gs pos="22000">
                  <a:schemeClr val="tx2"/>
                </a:gs>
                <a:gs pos="79000">
                  <a:schemeClr val="tx2">
                    <a:lumMod val="50000"/>
                  </a:schemeClr>
                </a:gs>
              </a:gsLst>
              <a:lin ang="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5375366" y="5533890"/>
              <a:ext cx="529045" cy="638310"/>
            </a:xfrm>
            <a:custGeom>
              <a:avLst/>
              <a:gdLst>
                <a:gd name="connsiteX0" fmla="*/ 0 w 578031"/>
                <a:gd name="connsiteY0" fmla="*/ 627017 h 627017"/>
                <a:gd name="connsiteX1" fmla="*/ 97971 w 578031"/>
                <a:gd name="connsiteY1" fmla="*/ 627017 h 627017"/>
                <a:gd name="connsiteX2" fmla="*/ 156754 w 578031"/>
                <a:gd name="connsiteY2" fmla="*/ 486591 h 627017"/>
                <a:gd name="connsiteX3" fmla="*/ 231865 w 578031"/>
                <a:gd name="connsiteY3" fmla="*/ 369026 h 627017"/>
                <a:gd name="connsiteX4" fmla="*/ 310243 w 578031"/>
                <a:gd name="connsiteY4" fmla="*/ 293914 h 627017"/>
                <a:gd name="connsiteX5" fmla="*/ 424543 w 578031"/>
                <a:gd name="connsiteY5" fmla="*/ 195943 h 627017"/>
                <a:gd name="connsiteX6" fmla="*/ 522514 w 578031"/>
                <a:gd name="connsiteY6" fmla="*/ 130628 h 627017"/>
                <a:gd name="connsiteX7" fmla="*/ 555171 w 578031"/>
                <a:gd name="connsiteY7" fmla="*/ 94706 h 627017"/>
                <a:gd name="connsiteX8" fmla="*/ 578031 w 578031"/>
                <a:gd name="connsiteY8" fmla="*/ 19594 h 627017"/>
                <a:gd name="connsiteX9" fmla="*/ 578031 w 578031"/>
                <a:gd name="connsiteY9" fmla="*/ 0 h 627017"/>
                <a:gd name="connsiteX10" fmla="*/ 440871 w 578031"/>
                <a:gd name="connsiteY10" fmla="*/ 81643 h 627017"/>
                <a:gd name="connsiteX11" fmla="*/ 320040 w 578031"/>
                <a:gd name="connsiteY11" fmla="*/ 169817 h 627017"/>
                <a:gd name="connsiteX12" fmla="*/ 212271 w 578031"/>
                <a:gd name="connsiteY12" fmla="*/ 274320 h 627017"/>
                <a:gd name="connsiteX13" fmla="*/ 117565 w 578031"/>
                <a:gd name="connsiteY13" fmla="*/ 401683 h 627017"/>
                <a:gd name="connsiteX14" fmla="*/ 81643 w 578031"/>
                <a:gd name="connsiteY14" fmla="*/ 493123 h 627017"/>
                <a:gd name="connsiteX15" fmla="*/ 65314 w 578031"/>
                <a:gd name="connsiteY15" fmla="*/ 522514 h 627017"/>
                <a:gd name="connsiteX16" fmla="*/ 0 w 578031"/>
                <a:gd name="connsiteY16" fmla="*/ 627017 h 627017"/>
                <a:gd name="connsiteX0" fmla="*/ 0 w 578031"/>
                <a:gd name="connsiteY0" fmla="*/ 627017 h 627017"/>
                <a:gd name="connsiteX1" fmla="*/ 97971 w 578031"/>
                <a:gd name="connsiteY1" fmla="*/ 627017 h 627017"/>
                <a:gd name="connsiteX2" fmla="*/ 156754 w 578031"/>
                <a:gd name="connsiteY2" fmla="*/ 486591 h 627017"/>
                <a:gd name="connsiteX3" fmla="*/ 231865 w 578031"/>
                <a:gd name="connsiteY3" fmla="*/ 369026 h 627017"/>
                <a:gd name="connsiteX4" fmla="*/ 310243 w 578031"/>
                <a:gd name="connsiteY4" fmla="*/ 293914 h 627017"/>
                <a:gd name="connsiteX5" fmla="*/ 424543 w 578031"/>
                <a:gd name="connsiteY5" fmla="*/ 195943 h 627017"/>
                <a:gd name="connsiteX6" fmla="*/ 522514 w 578031"/>
                <a:gd name="connsiteY6" fmla="*/ 130628 h 627017"/>
                <a:gd name="connsiteX7" fmla="*/ 555171 w 578031"/>
                <a:gd name="connsiteY7" fmla="*/ 94706 h 627017"/>
                <a:gd name="connsiteX8" fmla="*/ 578031 w 578031"/>
                <a:gd name="connsiteY8" fmla="*/ 19594 h 627017"/>
                <a:gd name="connsiteX9" fmla="*/ 578031 w 578031"/>
                <a:gd name="connsiteY9" fmla="*/ 0 h 627017"/>
                <a:gd name="connsiteX10" fmla="*/ 440871 w 578031"/>
                <a:gd name="connsiteY10" fmla="*/ 81643 h 627017"/>
                <a:gd name="connsiteX11" fmla="*/ 297180 w 578031"/>
                <a:gd name="connsiteY11" fmla="*/ 160020 h 627017"/>
                <a:gd name="connsiteX12" fmla="*/ 212271 w 578031"/>
                <a:gd name="connsiteY12" fmla="*/ 274320 h 627017"/>
                <a:gd name="connsiteX13" fmla="*/ 117565 w 578031"/>
                <a:gd name="connsiteY13" fmla="*/ 401683 h 627017"/>
                <a:gd name="connsiteX14" fmla="*/ 81643 w 578031"/>
                <a:gd name="connsiteY14" fmla="*/ 493123 h 627017"/>
                <a:gd name="connsiteX15" fmla="*/ 65314 w 578031"/>
                <a:gd name="connsiteY15" fmla="*/ 522514 h 627017"/>
                <a:gd name="connsiteX16" fmla="*/ 0 w 578031"/>
                <a:gd name="connsiteY16" fmla="*/ 627017 h 627017"/>
                <a:gd name="connsiteX0" fmla="*/ 0 w 578031"/>
                <a:gd name="connsiteY0" fmla="*/ 627017 h 627017"/>
                <a:gd name="connsiteX1" fmla="*/ 97971 w 578031"/>
                <a:gd name="connsiteY1" fmla="*/ 627017 h 627017"/>
                <a:gd name="connsiteX2" fmla="*/ 156754 w 578031"/>
                <a:gd name="connsiteY2" fmla="*/ 486591 h 627017"/>
                <a:gd name="connsiteX3" fmla="*/ 231865 w 578031"/>
                <a:gd name="connsiteY3" fmla="*/ 369026 h 627017"/>
                <a:gd name="connsiteX4" fmla="*/ 310243 w 578031"/>
                <a:gd name="connsiteY4" fmla="*/ 293914 h 627017"/>
                <a:gd name="connsiteX5" fmla="*/ 424543 w 578031"/>
                <a:gd name="connsiteY5" fmla="*/ 195943 h 627017"/>
                <a:gd name="connsiteX6" fmla="*/ 522514 w 578031"/>
                <a:gd name="connsiteY6" fmla="*/ 130628 h 627017"/>
                <a:gd name="connsiteX7" fmla="*/ 555171 w 578031"/>
                <a:gd name="connsiteY7" fmla="*/ 94706 h 627017"/>
                <a:gd name="connsiteX8" fmla="*/ 578031 w 578031"/>
                <a:gd name="connsiteY8" fmla="*/ 19594 h 627017"/>
                <a:gd name="connsiteX9" fmla="*/ 578031 w 578031"/>
                <a:gd name="connsiteY9" fmla="*/ 0 h 627017"/>
                <a:gd name="connsiteX10" fmla="*/ 440871 w 578031"/>
                <a:gd name="connsiteY10" fmla="*/ 81643 h 627017"/>
                <a:gd name="connsiteX11" fmla="*/ 297180 w 578031"/>
                <a:gd name="connsiteY11" fmla="*/ 160020 h 627017"/>
                <a:gd name="connsiteX12" fmla="*/ 202474 w 578031"/>
                <a:gd name="connsiteY12" fmla="*/ 271055 h 627017"/>
                <a:gd name="connsiteX13" fmla="*/ 117565 w 578031"/>
                <a:gd name="connsiteY13" fmla="*/ 401683 h 627017"/>
                <a:gd name="connsiteX14" fmla="*/ 81643 w 578031"/>
                <a:gd name="connsiteY14" fmla="*/ 493123 h 627017"/>
                <a:gd name="connsiteX15" fmla="*/ 65314 w 578031"/>
                <a:gd name="connsiteY15" fmla="*/ 522514 h 627017"/>
                <a:gd name="connsiteX16" fmla="*/ 0 w 578031"/>
                <a:gd name="connsiteY16" fmla="*/ 627017 h 627017"/>
                <a:gd name="connsiteX0" fmla="*/ 0 w 578031"/>
                <a:gd name="connsiteY0" fmla="*/ 627017 h 627017"/>
                <a:gd name="connsiteX1" fmla="*/ 97971 w 578031"/>
                <a:gd name="connsiteY1" fmla="*/ 627017 h 627017"/>
                <a:gd name="connsiteX2" fmla="*/ 156754 w 578031"/>
                <a:gd name="connsiteY2" fmla="*/ 486591 h 627017"/>
                <a:gd name="connsiteX3" fmla="*/ 231865 w 578031"/>
                <a:gd name="connsiteY3" fmla="*/ 369026 h 627017"/>
                <a:gd name="connsiteX4" fmla="*/ 310243 w 578031"/>
                <a:gd name="connsiteY4" fmla="*/ 293914 h 627017"/>
                <a:gd name="connsiteX5" fmla="*/ 424543 w 578031"/>
                <a:gd name="connsiteY5" fmla="*/ 195943 h 627017"/>
                <a:gd name="connsiteX6" fmla="*/ 522514 w 578031"/>
                <a:gd name="connsiteY6" fmla="*/ 130628 h 627017"/>
                <a:gd name="connsiteX7" fmla="*/ 555171 w 578031"/>
                <a:gd name="connsiteY7" fmla="*/ 94706 h 627017"/>
                <a:gd name="connsiteX8" fmla="*/ 578031 w 578031"/>
                <a:gd name="connsiteY8" fmla="*/ 19594 h 627017"/>
                <a:gd name="connsiteX9" fmla="*/ 578031 w 578031"/>
                <a:gd name="connsiteY9" fmla="*/ 0 h 627017"/>
                <a:gd name="connsiteX10" fmla="*/ 408214 w 578031"/>
                <a:gd name="connsiteY10" fmla="*/ 68581 h 627017"/>
                <a:gd name="connsiteX11" fmla="*/ 297180 w 578031"/>
                <a:gd name="connsiteY11" fmla="*/ 160020 h 627017"/>
                <a:gd name="connsiteX12" fmla="*/ 202474 w 578031"/>
                <a:gd name="connsiteY12" fmla="*/ 271055 h 627017"/>
                <a:gd name="connsiteX13" fmla="*/ 117565 w 578031"/>
                <a:gd name="connsiteY13" fmla="*/ 401683 h 627017"/>
                <a:gd name="connsiteX14" fmla="*/ 81643 w 578031"/>
                <a:gd name="connsiteY14" fmla="*/ 493123 h 627017"/>
                <a:gd name="connsiteX15" fmla="*/ 65314 w 578031"/>
                <a:gd name="connsiteY15" fmla="*/ 522514 h 627017"/>
                <a:gd name="connsiteX16" fmla="*/ 0 w 578031"/>
                <a:gd name="connsiteY16" fmla="*/ 627017 h 627017"/>
                <a:gd name="connsiteX0" fmla="*/ 0 w 578031"/>
                <a:gd name="connsiteY0" fmla="*/ 633548 h 633548"/>
                <a:gd name="connsiteX1" fmla="*/ 97971 w 578031"/>
                <a:gd name="connsiteY1" fmla="*/ 633548 h 633548"/>
                <a:gd name="connsiteX2" fmla="*/ 156754 w 578031"/>
                <a:gd name="connsiteY2" fmla="*/ 493122 h 633548"/>
                <a:gd name="connsiteX3" fmla="*/ 231865 w 578031"/>
                <a:gd name="connsiteY3" fmla="*/ 375557 h 633548"/>
                <a:gd name="connsiteX4" fmla="*/ 310243 w 578031"/>
                <a:gd name="connsiteY4" fmla="*/ 300445 h 633548"/>
                <a:gd name="connsiteX5" fmla="*/ 424543 w 578031"/>
                <a:gd name="connsiteY5" fmla="*/ 202474 h 633548"/>
                <a:gd name="connsiteX6" fmla="*/ 522514 w 578031"/>
                <a:gd name="connsiteY6" fmla="*/ 137159 h 633548"/>
                <a:gd name="connsiteX7" fmla="*/ 555171 w 578031"/>
                <a:gd name="connsiteY7" fmla="*/ 101237 h 633548"/>
                <a:gd name="connsiteX8" fmla="*/ 578031 w 578031"/>
                <a:gd name="connsiteY8" fmla="*/ 26125 h 633548"/>
                <a:gd name="connsiteX9" fmla="*/ 509451 w 578031"/>
                <a:gd name="connsiteY9" fmla="*/ 0 h 633548"/>
                <a:gd name="connsiteX10" fmla="*/ 408214 w 578031"/>
                <a:gd name="connsiteY10" fmla="*/ 75112 h 633548"/>
                <a:gd name="connsiteX11" fmla="*/ 297180 w 578031"/>
                <a:gd name="connsiteY11" fmla="*/ 166551 h 633548"/>
                <a:gd name="connsiteX12" fmla="*/ 202474 w 578031"/>
                <a:gd name="connsiteY12" fmla="*/ 277586 h 633548"/>
                <a:gd name="connsiteX13" fmla="*/ 117565 w 578031"/>
                <a:gd name="connsiteY13" fmla="*/ 408214 h 633548"/>
                <a:gd name="connsiteX14" fmla="*/ 81643 w 578031"/>
                <a:gd name="connsiteY14" fmla="*/ 499654 h 633548"/>
                <a:gd name="connsiteX15" fmla="*/ 65314 w 578031"/>
                <a:gd name="connsiteY15" fmla="*/ 529045 h 633548"/>
                <a:gd name="connsiteX16" fmla="*/ 0 w 578031"/>
                <a:gd name="connsiteY16" fmla="*/ 633548 h 633548"/>
                <a:gd name="connsiteX0" fmla="*/ 0 w 555171"/>
                <a:gd name="connsiteY0" fmla="*/ 633548 h 633548"/>
                <a:gd name="connsiteX1" fmla="*/ 97971 w 555171"/>
                <a:gd name="connsiteY1" fmla="*/ 633548 h 633548"/>
                <a:gd name="connsiteX2" fmla="*/ 156754 w 555171"/>
                <a:gd name="connsiteY2" fmla="*/ 493122 h 633548"/>
                <a:gd name="connsiteX3" fmla="*/ 231865 w 555171"/>
                <a:gd name="connsiteY3" fmla="*/ 375557 h 633548"/>
                <a:gd name="connsiteX4" fmla="*/ 310243 w 555171"/>
                <a:gd name="connsiteY4" fmla="*/ 300445 h 633548"/>
                <a:gd name="connsiteX5" fmla="*/ 424543 w 555171"/>
                <a:gd name="connsiteY5" fmla="*/ 202474 h 633548"/>
                <a:gd name="connsiteX6" fmla="*/ 522514 w 555171"/>
                <a:gd name="connsiteY6" fmla="*/ 137159 h 633548"/>
                <a:gd name="connsiteX7" fmla="*/ 555171 w 555171"/>
                <a:gd name="connsiteY7" fmla="*/ 101237 h 633548"/>
                <a:gd name="connsiteX8" fmla="*/ 519248 w 555171"/>
                <a:gd name="connsiteY8" fmla="*/ 16328 h 633548"/>
                <a:gd name="connsiteX9" fmla="*/ 509451 w 555171"/>
                <a:gd name="connsiteY9" fmla="*/ 0 h 633548"/>
                <a:gd name="connsiteX10" fmla="*/ 408214 w 555171"/>
                <a:gd name="connsiteY10" fmla="*/ 75112 h 633548"/>
                <a:gd name="connsiteX11" fmla="*/ 297180 w 555171"/>
                <a:gd name="connsiteY11" fmla="*/ 166551 h 633548"/>
                <a:gd name="connsiteX12" fmla="*/ 202474 w 555171"/>
                <a:gd name="connsiteY12" fmla="*/ 277586 h 633548"/>
                <a:gd name="connsiteX13" fmla="*/ 117565 w 555171"/>
                <a:gd name="connsiteY13" fmla="*/ 408214 h 633548"/>
                <a:gd name="connsiteX14" fmla="*/ 81643 w 555171"/>
                <a:gd name="connsiteY14" fmla="*/ 499654 h 633548"/>
                <a:gd name="connsiteX15" fmla="*/ 65314 w 555171"/>
                <a:gd name="connsiteY15" fmla="*/ 529045 h 633548"/>
                <a:gd name="connsiteX16" fmla="*/ 0 w 555171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10243 w 529045"/>
                <a:gd name="connsiteY4" fmla="*/ 300445 h 633548"/>
                <a:gd name="connsiteX5" fmla="*/ 424543 w 529045"/>
                <a:gd name="connsiteY5" fmla="*/ 202474 h 633548"/>
                <a:gd name="connsiteX6" fmla="*/ 522514 w 529045"/>
                <a:gd name="connsiteY6" fmla="*/ 137159 h 633548"/>
                <a:gd name="connsiteX7" fmla="*/ 529045 w 529045"/>
                <a:gd name="connsiteY7" fmla="*/ 88174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10243 w 529045"/>
                <a:gd name="connsiteY4" fmla="*/ 300445 h 633548"/>
                <a:gd name="connsiteX5" fmla="*/ 424543 w 529045"/>
                <a:gd name="connsiteY5" fmla="*/ 202474 h 633548"/>
                <a:gd name="connsiteX6" fmla="*/ 470262 w 529045"/>
                <a:gd name="connsiteY6" fmla="*/ 150222 h 633548"/>
                <a:gd name="connsiteX7" fmla="*/ 529045 w 529045"/>
                <a:gd name="connsiteY7" fmla="*/ 88174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10243 w 529045"/>
                <a:gd name="connsiteY4" fmla="*/ 300445 h 633548"/>
                <a:gd name="connsiteX5" fmla="*/ 424543 w 529045"/>
                <a:gd name="connsiteY5" fmla="*/ 202474 h 633548"/>
                <a:gd name="connsiteX6" fmla="*/ 470262 w 529045"/>
                <a:gd name="connsiteY6" fmla="*/ 150222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10243 w 529045"/>
                <a:gd name="connsiteY4" fmla="*/ 300445 h 633548"/>
                <a:gd name="connsiteX5" fmla="*/ 398417 w 529045"/>
                <a:gd name="connsiteY5" fmla="*/ 202474 h 633548"/>
                <a:gd name="connsiteX6" fmla="*/ 470262 w 529045"/>
                <a:gd name="connsiteY6" fmla="*/ 150222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10243 w 529045"/>
                <a:gd name="connsiteY4" fmla="*/ 300445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44928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69817 w 529045"/>
                <a:gd name="connsiteY2" fmla="*/ 493122 h 633548"/>
                <a:gd name="connsiteX3" fmla="*/ 244928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120831 w 529045"/>
                <a:gd name="connsiteY1" fmla="*/ 627017 h 633548"/>
                <a:gd name="connsiteX2" fmla="*/ 169817 w 529045"/>
                <a:gd name="connsiteY2" fmla="*/ 493122 h 633548"/>
                <a:gd name="connsiteX3" fmla="*/ 244928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140425 w 529045"/>
                <a:gd name="connsiteY1" fmla="*/ 627017 h 633548"/>
                <a:gd name="connsiteX2" fmla="*/ 169817 w 529045"/>
                <a:gd name="connsiteY2" fmla="*/ 493122 h 633548"/>
                <a:gd name="connsiteX3" fmla="*/ 244928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140425 w 529045"/>
                <a:gd name="connsiteY1" fmla="*/ 627017 h 633548"/>
                <a:gd name="connsiteX2" fmla="*/ 176348 w 529045"/>
                <a:gd name="connsiteY2" fmla="*/ 496387 h 633548"/>
                <a:gd name="connsiteX3" fmla="*/ 244928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8310 h 638310"/>
                <a:gd name="connsiteX1" fmla="*/ 140425 w 529045"/>
                <a:gd name="connsiteY1" fmla="*/ 631779 h 638310"/>
                <a:gd name="connsiteX2" fmla="*/ 176348 w 529045"/>
                <a:gd name="connsiteY2" fmla="*/ 501149 h 638310"/>
                <a:gd name="connsiteX3" fmla="*/ 244928 w 529045"/>
                <a:gd name="connsiteY3" fmla="*/ 380319 h 638310"/>
                <a:gd name="connsiteX4" fmla="*/ 303711 w 529045"/>
                <a:gd name="connsiteY4" fmla="*/ 295410 h 638310"/>
                <a:gd name="connsiteX5" fmla="*/ 398417 w 529045"/>
                <a:gd name="connsiteY5" fmla="*/ 207236 h 638310"/>
                <a:gd name="connsiteX6" fmla="*/ 473528 w 529045"/>
                <a:gd name="connsiteY6" fmla="*/ 138656 h 638310"/>
                <a:gd name="connsiteX7" fmla="*/ 529045 w 529045"/>
                <a:gd name="connsiteY7" fmla="*/ 79873 h 638310"/>
                <a:gd name="connsiteX8" fmla="*/ 519248 w 529045"/>
                <a:gd name="connsiteY8" fmla="*/ 21090 h 638310"/>
                <a:gd name="connsiteX9" fmla="*/ 507070 w 529045"/>
                <a:gd name="connsiteY9" fmla="*/ 0 h 638310"/>
                <a:gd name="connsiteX10" fmla="*/ 408214 w 529045"/>
                <a:gd name="connsiteY10" fmla="*/ 79874 h 638310"/>
                <a:gd name="connsiteX11" fmla="*/ 297180 w 529045"/>
                <a:gd name="connsiteY11" fmla="*/ 171313 h 638310"/>
                <a:gd name="connsiteX12" fmla="*/ 202474 w 529045"/>
                <a:gd name="connsiteY12" fmla="*/ 282348 h 638310"/>
                <a:gd name="connsiteX13" fmla="*/ 117565 w 529045"/>
                <a:gd name="connsiteY13" fmla="*/ 412976 h 638310"/>
                <a:gd name="connsiteX14" fmla="*/ 81643 w 529045"/>
                <a:gd name="connsiteY14" fmla="*/ 504416 h 638310"/>
                <a:gd name="connsiteX15" fmla="*/ 65314 w 529045"/>
                <a:gd name="connsiteY15" fmla="*/ 533807 h 638310"/>
                <a:gd name="connsiteX16" fmla="*/ 0 w 529045"/>
                <a:gd name="connsiteY16" fmla="*/ 638310 h 63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29045" h="638310">
                  <a:moveTo>
                    <a:pt x="0" y="638310"/>
                  </a:moveTo>
                  <a:lnTo>
                    <a:pt x="140425" y="631779"/>
                  </a:lnTo>
                  <a:lnTo>
                    <a:pt x="176348" y="501149"/>
                  </a:lnTo>
                  <a:lnTo>
                    <a:pt x="244928" y="380319"/>
                  </a:lnTo>
                  <a:lnTo>
                    <a:pt x="303711" y="295410"/>
                  </a:lnTo>
                  <a:lnTo>
                    <a:pt x="398417" y="207236"/>
                  </a:lnTo>
                  <a:lnTo>
                    <a:pt x="473528" y="138656"/>
                  </a:lnTo>
                  <a:lnTo>
                    <a:pt x="529045" y="79873"/>
                  </a:lnTo>
                  <a:lnTo>
                    <a:pt x="519248" y="21090"/>
                  </a:lnTo>
                  <a:lnTo>
                    <a:pt x="507070" y="0"/>
                  </a:lnTo>
                  <a:lnTo>
                    <a:pt x="408214" y="79874"/>
                  </a:lnTo>
                  <a:lnTo>
                    <a:pt x="297180" y="171313"/>
                  </a:lnTo>
                  <a:lnTo>
                    <a:pt x="202474" y="282348"/>
                  </a:lnTo>
                  <a:lnTo>
                    <a:pt x="117565" y="412976"/>
                  </a:lnTo>
                  <a:lnTo>
                    <a:pt x="81643" y="504416"/>
                  </a:lnTo>
                  <a:lnTo>
                    <a:pt x="65314" y="533807"/>
                  </a:lnTo>
                  <a:lnTo>
                    <a:pt x="0" y="638310"/>
                  </a:lnTo>
                  <a:close/>
                </a:path>
              </a:pathLst>
            </a:custGeom>
            <a:gradFill flip="none" rotWithShape="1">
              <a:gsLst>
                <a:gs pos="17000">
                  <a:schemeClr val="tx2">
                    <a:shade val="30000"/>
                    <a:satMod val="115000"/>
                  </a:schemeClr>
                </a:gs>
                <a:gs pos="77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5192640" y="5342313"/>
              <a:ext cx="238342" cy="873226"/>
            </a:xfrm>
            <a:custGeom>
              <a:avLst/>
              <a:gdLst>
                <a:gd name="connsiteX0" fmla="*/ 5542 w 221673"/>
                <a:gd name="connsiteY0" fmla="*/ 0 h 875607"/>
                <a:gd name="connsiteX1" fmla="*/ 55418 w 221673"/>
                <a:gd name="connsiteY1" fmla="*/ 5542 h 875607"/>
                <a:gd name="connsiteX2" fmla="*/ 99753 w 221673"/>
                <a:gd name="connsiteY2" fmla="*/ 49876 h 875607"/>
                <a:gd name="connsiteX3" fmla="*/ 127462 w 221673"/>
                <a:gd name="connsiteY3" fmla="*/ 110836 h 875607"/>
                <a:gd name="connsiteX4" fmla="*/ 177338 w 221673"/>
                <a:gd name="connsiteY4" fmla="*/ 338051 h 875607"/>
                <a:gd name="connsiteX5" fmla="*/ 210589 w 221673"/>
                <a:gd name="connsiteY5" fmla="*/ 620683 h 875607"/>
                <a:gd name="connsiteX6" fmla="*/ 221673 w 221673"/>
                <a:gd name="connsiteY6" fmla="*/ 703811 h 875607"/>
                <a:gd name="connsiteX7" fmla="*/ 216131 w 221673"/>
                <a:gd name="connsiteY7" fmla="*/ 781396 h 875607"/>
                <a:gd name="connsiteX8" fmla="*/ 182880 w 221673"/>
                <a:gd name="connsiteY8" fmla="*/ 820189 h 875607"/>
                <a:gd name="connsiteX9" fmla="*/ 171796 w 221673"/>
                <a:gd name="connsiteY9" fmla="*/ 825731 h 875607"/>
                <a:gd name="connsiteX10" fmla="*/ 133004 w 221673"/>
                <a:gd name="connsiteY10" fmla="*/ 847898 h 875607"/>
                <a:gd name="connsiteX11" fmla="*/ 55418 w 221673"/>
                <a:gd name="connsiteY11" fmla="*/ 870065 h 875607"/>
                <a:gd name="connsiteX12" fmla="*/ 0 w 221673"/>
                <a:gd name="connsiteY12" fmla="*/ 875607 h 875607"/>
                <a:gd name="connsiteX0" fmla="*/ 3161 w 221673"/>
                <a:gd name="connsiteY0" fmla="*/ 0 h 875607"/>
                <a:gd name="connsiteX1" fmla="*/ 55418 w 221673"/>
                <a:gd name="connsiteY1" fmla="*/ 5542 h 875607"/>
                <a:gd name="connsiteX2" fmla="*/ 99753 w 221673"/>
                <a:gd name="connsiteY2" fmla="*/ 49876 h 875607"/>
                <a:gd name="connsiteX3" fmla="*/ 127462 w 221673"/>
                <a:gd name="connsiteY3" fmla="*/ 110836 h 875607"/>
                <a:gd name="connsiteX4" fmla="*/ 177338 w 221673"/>
                <a:gd name="connsiteY4" fmla="*/ 338051 h 875607"/>
                <a:gd name="connsiteX5" fmla="*/ 210589 w 221673"/>
                <a:gd name="connsiteY5" fmla="*/ 620683 h 875607"/>
                <a:gd name="connsiteX6" fmla="*/ 221673 w 221673"/>
                <a:gd name="connsiteY6" fmla="*/ 703811 h 875607"/>
                <a:gd name="connsiteX7" fmla="*/ 216131 w 221673"/>
                <a:gd name="connsiteY7" fmla="*/ 781396 h 875607"/>
                <a:gd name="connsiteX8" fmla="*/ 182880 w 221673"/>
                <a:gd name="connsiteY8" fmla="*/ 820189 h 875607"/>
                <a:gd name="connsiteX9" fmla="*/ 171796 w 221673"/>
                <a:gd name="connsiteY9" fmla="*/ 825731 h 875607"/>
                <a:gd name="connsiteX10" fmla="*/ 133004 w 221673"/>
                <a:gd name="connsiteY10" fmla="*/ 847898 h 875607"/>
                <a:gd name="connsiteX11" fmla="*/ 55418 w 221673"/>
                <a:gd name="connsiteY11" fmla="*/ 870065 h 875607"/>
                <a:gd name="connsiteX12" fmla="*/ 0 w 221673"/>
                <a:gd name="connsiteY12" fmla="*/ 875607 h 875607"/>
                <a:gd name="connsiteX0" fmla="*/ 0 w 223274"/>
                <a:gd name="connsiteY0" fmla="*/ 0 h 875607"/>
                <a:gd name="connsiteX1" fmla="*/ 57019 w 223274"/>
                <a:gd name="connsiteY1" fmla="*/ 5542 h 875607"/>
                <a:gd name="connsiteX2" fmla="*/ 101354 w 223274"/>
                <a:gd name="connsiteY2" fmla="*/ 49876 h 875607"/>
                <a:gd name="connsiteX3" fmla="*/ 129063 w 223274"/>
                <a:gd name="connsiteY3" fmla="*/ 110836 h 875607"/>
                <a:gd name="connsiteX4" fmla="*/ 178939 w 223274"/>
                <a:gd name="connsiteY4" fmla="*/ 338051 h 875607"/>
                <a:gd name="connsiteX5" fmla="*/ 212190 w 223274"/>
                <a:gd name="connsiteY5" fmla="*/ 620683 h 875607"/>
                <a:gd name="connsiteX6" fmla="*/ 223274 w 223274"/>
                <a:gd name="connsiteY6" fmla="*/ 703811 h 875607"/>
                <a:gd name="connsiteX7" fmla="*/ 217732 w 223274"/>
                <a:gd name="connsiteY7" fmla="*/ 781396 h 875607"/>
                <a:gd name="connsiteX8" fmla="*/ 184481 w 223274"/>
                <a:gd name="connsiteY8" fmla="*/ 820189 h 875607"/>
                <a:gd name="connsiteX9" fmla="*/ 173397 w 223274"/>
                <a:gd name="connsiteY9" fmla="*/ 825731 h 875607"/>
                <a:gd name="connsiteX10" fmla="*/ 134605 w 223274"/>
                <a:gd name="connsiteY10" fmla="*/ 847898 h 875607"/>
                <a:gd name="connsiteX11" fmla="*/ 57019 w 223274"/>
                <a:gd name="connsiteY11" fmla="*/ 870065 h 875607"/>
                <a:gd name="connsiteX12" fmla="*/ 1601 w 223274"/>
                <a:gd name="connsiteY12" fmla="*/ 875607 h 875607"/>
                <a:gd name="connsiteX0" fmla="*/ 15068 w 238342"/>
                <a:gd name="connsiteY0" fmla="*/ 0 h 873226"/>
                <a:gd name="connsiteX1" fmla="*/ 72087 w 238342"/>
                <a:gd name="connsiteY1" fmla="*/ 5542 h 873226"/>
                <a:gd name="connsiteX2" fmla="*/ 116422 w 238342"/>
                <a:gd name="connsiteY2" fmla="*/ 49876 h 873226"/>
                <a:gd name="connsiteX3" fmla="*/ 144131 w 238342"/>
                <a:gd name="connsiteY3" fmla="*/ 110836 h 873226"/>
                <a:gd name="connsiteX4" fmla="*/ 194007 w 238342"/>
                <a:gd name="connsiteY4" fmla="*/ 338051 h 873226"/>
                <a:gd name="connsiteX5" fmla="*/ 227258 w 238342"/>
                <a:gd name="connsiteY5" fmla="*/ 620683 h 873226"/>
                <a:gd name="connsiteX6" fmla="*/ 238342 w 238342"/>
                <a:gd name="connsiteY6" fmla="*/ 703811 h 873226"/>
                <a:gd name="connsiteX7" fmla="*/ 232800 w 238342"/>
                <a:gd name="connsiteY7" fmla="*/ 781396 h 873226"/>
                <a:gd name="connsiteX8" fmla="*/ 199549 w 238342"/>
                <a:gd name="connsiteY8" fmla="*/ 820189 h 873226"/>
                <a:gd name="connsiteX9" fmla="*/ 188465 w 238342"/>
                <a:gd name="connsiteY9" fmla="*/ 825731 h 873226"/>
                <a:gd name="connsiteX10" fmla="*/ 149673 w 238342"/>
                <a:gd name="connsiteY10" fmla="*/ 847898 h 873226"/>
                <a:gd name="connsiteX11" fmla="*/ 72087 w 238342"/>
                <a:gd name="connsiteY11" fmla="*/ 870065 h 873226"/>
                <a:gd name="connsiteX12" fmla="*/ 0 w 238342"/>
                <a:gd name="connsiteY12" fmla="*/ 873226 h 873226"/>
                <a:gd name="connsiteX0" fmla="*/ 3162 w 238342"/>
                <a:gd name="connsiteY0" fmla="*/ 0 h 873226"/>
                <a:gd name="connsiteX1" fmla="*/ 72087 w 238342"/>
                <a:gd name="connsiteY1" fmla="*/ 5542 h 873226"/>
                <a:gd name="connsiteX2" fmla="*/ 116422 w 238342"/>
                <a:gd name="connsiteY2" fmla="*/ 49876 h 873226"/>
                <a:gd name="connsiteX3" fmla="*/ 144131 w 238342"/>
                <a:gd name="connsiteY3" fmla="*/ 110836 h 873226"/>
                <a:gd name="connsiteX4" fmla="*/ 194007 w 238342"/>
                <a:gd name="connsiteY4" fmla="*/ 338051 h 873226"/>
                <a:gd name="connsiteX5" fmla="*/ 227258 w 238342"/>
                <a:gd name="connsiteY5" fmla="*/ 620683 h 873226"/>
                <a:gd name="connsiteX6" fmla="*/ 238342 w 238342"/>
                <a:gd name="connsiteY6" fmla="*/ 703811 h 873226"/>
                <a:gd name="connsiteX7" fmla="*/ 232800 w 238342"/>
                <a:gd name="connsiteY7" fmla="*/ 781396 h 873226"/>
                <a:gd name="connsiteX8" fmla="*/ 199549 w 238342"/>
                <a:gd name="connsiteY8" fmla="*/ 820189 h 873226"/>
                <a:gd name="connsiteX9" fmla="*/ 188465 w 238342"/>
                <a:gd name="connsiteY9" fmla="*/ 825731 h 873226"/>
                <a:gd name="connsiteX10" fmla="*/ 149673 w 238342"/>
                <a:gd name="connsiteY10" fmla="*/ 847898 h 873226"/>
                <a:gd name="connsiteX11" fmla="*/ 72087 w 238342"/>
                <a:gd name="connsiteY11" fmla="*/ 870065 h 873226"/>
                <a:gd name="connsiteX12" fmla="*/ 0 w 238342"/>
                <a:gd name="connsiteY12" fmla="*/ 873226 h 873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8342" h="873226">
                  <a:moveTo>
                    <a:pt x="3162" y="0"/>
                  </a:moveTo>
                  <a:lnTo>
                    <a:pt x="72087" y="5542"/>
                  </a:lnTo>
                  <a:lnTo>
                    <a:pt x="116422" y="49876"/>
                  </a:lnTo>
                  <a:lnTo>
                    <a:pt x="144131" y="110836"/>
                  </a:lnTo>
                  <a:lnTo>
                    <a:pt x="194007" y="338051"/>
                  </a:lnTo>
                  <a:lnTo>
                    <a:pt x="227258" y="620683"/>
                  </a:lnTo>
                  <a:lnTo>
                    <a:pt x="238342" y="703811"/>
                  </a:lnTo>
                  <a:lnTo>
                    <a:pt x="232800" y="781396"/>
                  </a:lnTo>
                  <a:lnTo>
                    <a:pt x="199549" y="820189"/>
                  </a:lnTo>
                  <a:lnTo>
                    <a:pt x="188465" y="825731"/>
                  </a:lnTo>
                  <a:lnTo>
                    <a:pt x="149673" y="847898"/>
                  </a:lnTo>
                  <a:lnTo>
                    <a:pt x="72087" y="870065"/>
                  </a:lnTo>
                  <a:lnTo>
                    <a:pt x="0" y="873226"/>
                  </a:lnTo>
                </a:path>
              </a:pathLst>
            </a:custGeom>
            <a:gradFill flip="none" rotWithShape="1">
              <a:gsLst>
                <a:gs pos="22000">
                  <a:schemeClr val="tx2"/>
                </a:gs>
                <a:gs pos="73000">
                  <a:schemeClr val="tx2">
                    <a:lumMod val="50000"/>
                  </a:schemeClr>
                </a:gs>
              </a:gsLst>
              <a:lin ang="27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5205325" y="4610794"/>
              <a:ext cx="314325" cy="436202"/>
            </a:xfrm>
            <a:custGeom>
              <a:avLst/>
              <a:gdLst>
                <a:gd name="connsiteX0" fmla="*/ 310342 w 310342"/>
                <a:gd name="connsiteY0" fmla="*/ 432262 h 432262"/>
                <a:gd name="connsiteX1" fmla="*/ 310342 w 310342"/>
                <a:gd name="connsiteY1" fmla="*/ 0 h 432262"/>
                <a:gd name="connsiteX2" fmla="*/ 199506 w 310342"/>
                <a:gd name="connsiteY2" fmla="*/ 0 h 432262"/>
                <a:gd name="connsiteX3" fmla="*/ 193964 w 310342"/>
                <a:gd name="connsiteY3" fmla="*/ 138545 h 432262"/>
                <a:gd name="connsiteX4" fmla="*/ 182880 w 310342"/>
                <a:gd name="connsiteY4" fmla="*/ 193963 h 432262"/>
                <a:gd name="connsiteX5" fmla="*/ 127462 w 310342"/>
                <a:gd name="connsiteY5" fmla="*/ 249382 h 432262"/>
                <a:gd name="connsiteX6" fmla="*/ 66502 w 310342"/>
                <a:gd name="connsiteY6" fmla="*/ 271549 h 432262"/>
                <a:gd name="connsiteX7" fmla="*/ 0 w 310342"/>
                <a:gd name="connsiteY7" fmla="*/ 282632 h 432262"/>
                <a:gd name="connsiteX0" fmla="*/ 310342 w 310342"/>
                <a:gd name="connsiteY0" fmla="*/ 432262 h 443345"/>
                <a:gd name="connsiteX1" fmla="*/ 293716 w 310342"/>
                <a:gd name="connsiteY1" fmla="*/ 443345 h 443345"/>
                <a:gd name="connsiteX2" fmla="*/ 310342 w 310342"/>
                <a:gd name="connsiteY2" fmla="*/ 0 h 443345"/>
                <a:gd name="connsiteX3" fmla="*/ 199506 w 310342"/>
                <a:gd name="connsiteY3" fmla="*/ 0 h 443345"/>
                <a:gd name="connsiteX4" fmla="*/ 193964 w 310342"/>
                <a:gd name="connsiteY4" fmla="*/ 138545 h 443345"/>
                <a:gd name="connsiteX5" fmla="*/ 182880 w 310342"/>
                <a:gd name="connsiteY5" fmla="*/ 193963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310342 w 310342"/>
                <a:gd name="connsiteY0" fmla="*/ 432262 h 432262"/>
                <a:gd name="connsiteX1" fmla="*/ 293716 w 310342"/>
                <a:gd name="connsiteY1" fmla="*/ 371302 h 432262"/>
                <a:gd name="connsiteX2" fmla="*/ 310342 w 310342"/>
                <a:gd name="connsiteY2" fmla="*/ 0 h 432262"/>
                <a:gd name="connsiteX3" fmla="*/ 199506 w 310342"/>
                <a:gd name="connsiteY3" fmla="*/ 0 h 432262"/>
                <a:gd name="connsiteX4" fmla="*/ 193964 w 310342"/>
                <a:gd name="connsiteY4" fmla="*/ 138545 h 432262"/>
                <a:gd name="connsiteX5" fmla="*/ 182880 w 310342"/>
                <a:gd name="connsiteY5" fmla="*/ 193963 h 432262"/>
                <a:gd name="connsiteX6" fmla="*/ 127462 w 310342"/>
                <a:gd name="connsiteY6" fmla="*/ 249382 h 432262"/>
                <a:gd name="connsiteX7" fmla="*/ 66502 w 310342"/>
                <a:gd name="connsiteY7" fmla="*/ 271549 h 432262"/>
                <a:gd name="connsiteX8" fmla="*/ 0 w 310342"/>
                <a:gd name="connsiteY8" fmla="*/ 282632 h 432262"/>
                <a:gd name="connsiteX0" fmla="*/ 5542 w 310342"/>
                <a:gd name="connsiteY0" fmla="*/ 437803 h 437803"/>
                <a:gd name="connsiteX1" fmla="*/ 293716 w 310342"/>
                <a:gd name="connsiteY1" fmla="*/ 371302 h 437803"/>
                <a:gd name="connsiteX2" fmla="*/ 310342 w 310342"/>
                <a:gd name="connsiteY2" fmla="*/ 0 h 437803"/>
                <a:gd name="connsiteX3" fmla="*/ 199506 w 310342"/>
                <a:gd name="connsiteY3" fmla="*/ 0 h 437803"/>
                <a:gd name="connsiteX4" fmla="*/ 193964 w 310342"/>
                <a:gd name="connsiteY4" fmla="*/ 138545 h 437803"/>
                <a:gd name="connsiteX5" fmla="*/ 182880 w 310342"/>
                <a:gd name="connsiteY5" fmla="*/ 193963 h 437803"/>
                <a:gd name="connsiteX6" fmla="*/ 127462 w 310342"/>
                <a:gd name="connsiteY6" fmla="*/ 249382 h 437803"/>
                <a:gd name="connsiteX7" fmla="*/ 66502 w 310342"/>
                <a:gd name="connsiteY7" fmla="*/ 271549 h 437803"/>
                <a:gd name="connsiteX8" fmla="*/ 0 w 310342"/>
                <a:gd name="connsiteY8" fmla="*/ 282632 h 437803"/>
                <a:gd name="connsiteX0" fmla="*/ 5542 w 310342"/>
                <a:gd name="connsiteY0" fmla="*/ 437803 h 437804"/>
                <a:gd name="connsiteX1" fmla="*/ 310341 w 310342"/>
                <a:gd name="connsiteY1" fmla="*/ 437804 h 437804"/>
                <a:gd name="connsiteX2" fmla="*/ 310342 w 310342"/>
                <a:gd name="connsiteY2" fmla="*/ 0 h 437804"/>
                <a:gd name="connsiteX3" fmla="*/ 199506 w 310342"/>
                <a:gd name="connsiteY3" fmla="*/ 0 h 437804"/>
                <a:gd name="connsiteX4" fmla="*/ 193964 w 310342"/>
                <a:gd name="connsiteY4" fmla="*/ 138545 h 437804"/>
                <a:gd name="connsiteX5" fmla="*/ 182880 w 310342"/>
                <a:gd name="connsiteY5" fmla="*/ 193963 h 437804"/>
                <a:gd name="connsiteX6" fmla="*/ 127462 w 310342"/>
                <a:gd name="connsiteY6" fmla="*/ 249382 h 437804"/>
                <a:gd name="connsiteX7" fmla="*/ 66502 w 310342"/>
                <a:gd name="connsiteY7" fmla="*/ 271549 h 437804"/>
                <a:gd name="connsiteX8" fmla="*/ 0 w 310342"/>
                <a:gd name="connsiteY8" fmla="*/ 282632 h 437804"/>
                <a:gd name="connsiteX0" fmla="*/ 5542 w 310342"/>
                <a:gd name="connsiteY0" fmla="*/ 437803 h 437804"/>
                <a:gd name="connsiteX1" fmla="*/ 293715 w 310342"/>
                <a:gd name="connsiteY1" fmla="*/ 437804 h 437804"/>
                <a:gd name="connsiteX2" fmla="*/ 310342 w 310342"/>
                <a:gd name="connsiteY2" fmla="*/ 0 h 437804"/>
                <a:gd name="connsiteX3" fmla="*/ 199506 w 310342"/>
                <a:gd name="connsiteY3" fmla="*/ 0 h 437804"/>
                <a:gd name="connsiteX4" fmla="*/ 193964 w 310342"/>
                <a:gd name="connsiteY4" fmla="*/ 138545 h 437804"/>
                <a:gd name="connsiteX5" fmla="*/ 182880 w 310342"/>
                <a:gd name="connsiteY5" fmla="*/ 193963 h 437804"/>
                <a:gd name="connsiteX6" fmla="*/ 127462 w 310342"/>
                <a:gd name="connsiteY6" fmla="*/ 249382 h 437804"/>
                <a:gd name="connsiteX7" fmla="*/ 66502 w 310342"/>
                <a:gd name="connsiteY7" fmla="*/ 271549 h 437804"/>
                <a:gd name="connsiteX8" fmla="*/ 0 w 310342"/>
                <a:gd name="connsiteY8" fmla="*/ 282632 h 437804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99506 w 310342"/>
                <a:gd name="connsiteY3" fmla="*/ 0 h 443345"/>
                <a:gd name="connsiteX4" fmla="*/ 193964 w 310342"/>
                <a:gd name="connsiteY4" fmla="*/ 138545 h 443345"/>
                <a:gd name="connsiteX5" fmla="*/ 182880 w 310342"/>
                <a:gd name="connsiteY5" fmla="*/ 193963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60317 w 310342"/>
                <a:gd name="connsiteY3" fmla="*/ 0 h 443345"/>
                <a:gd name="connsiteX4" fmla="*/ 193964 w 310342"/>
                <a:gd name="connsiteY4" fmla="*/ 138545 h 443345"/>
                <a:gd name="connsiteX5" fmla="*/ 182880 w 310342"/>
                <a:gd name="connsiteY5" fmla="*/ 193963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60317 w 310342"/>
                <a:gd name="connsiteY3" fmla="*/ 0 h 443345"/>
                <a:gd name="connsiteX4" fmla="*/ 167838 w 310342"/>
                <a:gd name="connsiteY4" fmla="*/ 138545 h 443345"/>
                <a:gd name="connsiteX5" fmla="*/ 182880 w 310342"/>
                <a:gd name="connsiteY5" fmla="*/ 193963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60317 w 310342"/>
                <a:gd name="connsiteY3" fmla="*/ 0 h 443345"/>
                <a:gd name="connsiteX4" fmla="*/ 167838 w 310342"/>
                <a:gd name="connsiteY4" fmla="*/ 138545 h 443345"/>
                <a:gd name="connsiteX5" fmla="*/ 146957 w 310342"/>
                <a:gd name="connsiteY5" fmla="*/ 203760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60317 w 310342"/>
                <a:gd name="connsiteY3" fmla="*/ 0 h 443345"/>
                <a:gd name="connsiteX4" fmla="*/ 154775 w 310342"/>
                <a:gd name="connsiteY4" fmla="*/ 167937 h 443345"/>
                <a:gd name="connsiteX5" fmla="*/ 146957 w 310342"/>
                <a:gd name="connsiteY5" fmla="*/ 203760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60317 w 310342"/>
                <a:gd name="connsiteY3" fmla="*/ 0 h 443345"/>
                <a:gd name="connsiteX4" fmla="*/ 154775 w 310342"/>
                <a:gd name="connsiteY4" fmla="*/ 167937 h 443345"/>
                <a:gd name="connsiteX5" fmla="*/ 146957 w 310342"/>
                <a:gd name="connsiteY5" fmla="*/ 216823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37803"/>
                <a:gd name="connsiteX1" fmla="*/ 310341 w 310342"/>
                <a:gd name="connsiteY1" fmla="*/ 436202 h 437803"/>
                <a:gd name="connsiteX2" fmla="*/ 310342 w 310342"/>
                <a:gd name="connsiteY2" fmla="*/ 0 h 437803"/>
                <a:gd name="connsiteX3" fmla="*/ 160317 w 310342"/>
                <a:gd name="connsiteY3" fmla="*/ 0 h 437803"/>
                <a:gd name="connsiteX4" fmla="*/ 154775 w 310342"/>
                <a:gd name="connsiteY4" fmla="*/ 167937 h 437803"/>
                <a:gd name="connsiteX5" fmla="*/ 146957 w 310342"/>
                <a:gd name="connsiteY5" fmla="*/ 216823 h 437803"/>
                <a:gd name="connsiteX6" fmla="*/ 127462 w 310342"/>
                <a:gd name="connsiteY6" fmla="*/ 249382 h 437803"/>
                <a:gd name="connsiteX7" fmla="*/ 66502 w 310342"/>
                <a:gd name="connsiteY7" fmla="*/ 271549 h 437803"/>
                <a:gd name="connsiteX8" fmla="*/ 0 w 310342"/>
                <a:gd name="connsiteY8" fmla="*/ 282632 h 437803"/>
                <a:gd name="connsiteX0" fmla="*/ 0 w 314325"/>
                <a:gd name="connsiteY0" fmla="*/ 433041 h 436202"/>
                <a:gd name="connsiteX1" fmla="*/ 314324 w 314325"/>
                <a:gd name="connsiteY1" fmla="*/ 436202 h 436202"/>
                <a:gd name="connsiteX2" fmla="*/ 314325 w 314325"/>
                <a:gd name="connsiteY2" fmla="*/ 0 h 436202"/>
                <a:gd name="connsiteX3" fmla="*/ 164300 w 314325"/>
                <a:gd name="connsiteY3" fmla="*/ 0 h 436202"/>
                <a:gd name="connsiteX4" fmla="*/ 158758 w 314325"/>
                <a:gd name="connsiteY4" fmla="*/ 167937 h 436202"/>
                <a:gd name="connsiteX5" fmla="*/ 150940 w 314325"/>
                <a:gd name="connsiteY5" fmla="*/ 216823 h 436202"/>
                <a:gd name="connsiteX6" fmla="*/ 131445 w 314325"/>
                <a:gd name="connsiteY6" fmla="*/ 249382 h 436202"/>
                <a:gd name="connsiteX7" fmla="*/ 70485 w 314325"/>
                <a:gd name="connsiteY7" fmla="*/ 271549 h 436202"/>
                <a:gd name="connsiteX8" fmla="*/ 3983 w 314325"/>
                <a:gd name="connsiteY8" fmla="*/ 282632 h 436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325" h="436202">
                  <a:moveTo>
                    <a:pt x="0" y="433041"/>
                  </a:moveTo>
                  <a:lnTo>
                    <a:pt x="314324" y="436202"/>
                  </a:lnTo>
                  <a:cubicBezTo>
                    <a:pt x="314324" y="290267"/>
                    <a:pt x="314325" y="145935"/>
                    <a:pt x="314325" y="0"/>
                  </a:cubicBezTo>
                  <a:lnTo>
                    <a:pt x="164300" y="0"/>
                  </a:lnTo>
                  <a:lnTo>
                    <a:pt x="158758" y="167937"/>
                  </a:lnTo>
                  <a:lnTo>
                    <a:pt x="150940" y="216823"/>
                  </a:lnTo>
                  <a:lnTo>
                    <a:pt x="131445" y="249382"/>
                  </a:lnTo>
                  <a:lnTo>
                    <a:pt x="70485" y="271549"/>
                  </a:lnTo>
                  <a:lnTo>
                    <a:pt x="3983" y="282632"/>
                  </a:lnTo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61000">
                  <a:schemeClr val="tx2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5208814" y="5375366"/>
              <a:ext cx="186146" cy="809897"/>
            </a:xfrm>
            <a:custGeom>
              <a:avLst/>
              <a:gdLst>
                <a:gd name="connsiteX0" fmla="*/ 0 w 186146"/>
                <a:gd name="connsiteY0" fmla="*/ 0 h 809897"/>
                <a:gd name="connsiteX1" fmla="*/ 55517 w 186146"/>
                <a:gd name="connsiteY1" fmla="*/ 9797 h 809897"/>
                <a:gd name="connsiteX2" fmla="*/ 75112 w 186146"/>
                <a:gd name="connsiteY2" fmla="*/ 32657 h 809897"/>
                <a:gd name="connsiteX3" fmla="*/ 143692 w 186146"/>
                <a:gd name="connsiteY3" fmla="*/ 306977 h 809897"/>
                <a:gd name="connsiteX4" fmla="*/ 186146 w 186146"/>
                <a:gd name="connsiteY4" fmla="*/ 669471 h 809897"/>
                <a:gd name="connsiteX5" fmla="*/ 179615 w 186146"/>
                <a:gd name="connsiteY5" fmla="*/ 751114 h 809897"/>
                <a:gd name="connsiteX6" fmla="*/ 127363 w 186146"/>
                <a:gd name="connsiteY6" fmla="*/ 783771 h 809897"/>
                <a:gd name="connsiteX7" fmla="*/ 52252 w 186146"/>
                <a:gd name="connsiteY7" fmla="*/ 803365 h 809897"/>
                <a:gd name="connsiteX8" fmla="*/ 6532 w 186146"/>
                <a:gd name="connsiteY8" fmla="*/ 809897 h 809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146" h="809897">
                  <a:moveTo>
                    <a:pt x="0" y="0"/>
                  </a:moveTo>
                  <a:lnTo>
                    <a:pt x="55517" y="9797"/>
                  </a:lnTo>
                  <a:lnTo>
                    <a:pt x="75112" y="32657"/>
                  </a:lnTo>
                  <a:lnTo>
                    <a:pt x="143692" y="306977"/>
                  </a:lnTo>
                  <a:lnTo>
                    <a:pt x="186146" y="669471"/>
                  </a:lnTo>
                  <a:lnTo>
                    <a:pt x="179615" y="751114"/>
                  </a:lnTo>
                  <a:lnTo>
                    <a:pt x="127363" y="783771"/>
                  </a:lnTo>
                  <a:lnTo>
                    <a:pt x="52252" y="803365"/>
                  </a:lnTo>
                  <a:lnTo>
                    <a:pt x="6532" y="809897"/>
                  </a:lnTo>
                </a:path>
              </a:pathLst>
            </a:custGeom>
            <a:gradFill flip="none" rotWithShape="1">
              <a:gsLst>
                <a:gs pos="22000">
                  <a:schemeClr val="tx2"/>
                </a:gs>
                <a:gs pos="79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369762" y="4558039"/>
              <a:ext cx="149890" cy="54803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5943600" y="5093494"/>
              <a:ext cx="121444" cy="338137"/>
            </a:xfrm>
            <a:custGeom>
              <a:avLst/>
              <a:gdLst>
                <a:gd name="connsiteX0" fmla="*/ 28575 w 121444"/>
                <a:gd name="connsiteY0" fmla="*/ 0 h 338137"/>
                <a:gd name="connsiteX1" fmla="*/ 76200 w 121444"/>
                <a:gd name="connsiteY1" fmla="*/ 26194 h 338137"/>
                <a:gd name="connsiteX2" fmla="*/ 111919 w 121444"/>
                <a:gd name="connsiteY2" fmla="*/ 92869 h 338137"/>
                <a:gd name="connsiteX3" fmla="*/ 121444 w 121444"/>
                <a:gd name="connsiteY3" fmla="*/ 159544 h 338137"/>
                <a:gd name="connsiteX4" fmla="*/ 114300 w 121444"/>
                <a:gd name="connsiteY4" fmla="*/ 226219 h 338137"/>
                <a:gd name="connsiteX5" fmla="*/ 97631 w 121444"/>
                <a:gd name="connsiteY5" fmla="*/ 280987 h 338137"/>
                <a:gd name="connsiteX6" fmla="*/ 64294 w 121444"/>
                <a:gd name="connsiteY6" fmla="*/ 323850 h 338137"/>
                <a:gd name="connsiteX7" fmla="*/ 23813 w 121444"/>
                <a:gd name="connsiteY7" fmla="*/ 338137 h 338137"/>
                <a:gd name="connsiteX8" fmla="*/ 0 w 121444"/>
                <a:gd name="connsiteY8" fmla="*/ 338137 h 338137"/>
                <a:gd name="connsiteX9" fmla="*/ 2381 w 121444"/>
                <a:gd name="connsiteY9" fmla="*/ 254794 h 338137"/>
                <a:gd name="connsiteX10" fmla="*/ 19050 w 121444"/>
                <a:gd name="connsiteY10" fmla="*/ 245269 h 338137"/>
                <a:gd name="connsiteX11" fmla="*/ 28575 w 121444"/>
                <a:gd name="connsiteY11" fmla="*/ 0 h 338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444" h="338137">
                  <a:moveTo>
                    <a:pt x="28575" y="0"/>
                  </a:moveTo>
                  <a:lnTo>
                    <a:pt x="76200" y="26194"/>
                  </a:lnTo>
                  <a:lnTo>
                    <a:pt x="111919" y="92869"/>
                  </a:lnTo>
                  <a:lnTo>
                    <a:pt x="121444" y="159544"/>
                  </a:lnTo>
                  <a:lnTo>
                    <a:pt x="114300" y="226219"/>
                  </a:lnTo>
                  <a:lnTo>
                    <a:pt x="97631" y="280987"/>
                  </a:lnTo>
                  <a:lnTo>
                    <a:pt x="64294" y="323850"/>
                  </a:lnTo>
                  <a:lnTo>
                    <a:pt x="23813" y="338137"/>
                  </a:lnTo>
                  <a:lnTo>
                    <a:pt x="0" y="338137"/>
                  </a:lnTo>
                  <a:cubicBezTo>
                    <a:pt x="794" y="310356"/>
                    <a:pt x="1587" y="282575"/>
                    <a:pt x="2381" y="254794"/>
                  </a:cubicBezTo>
                  <a:lnTo>
                    <a:pt x="19050" y="245269"/>
                  </a:lnTo>
                  <a:lnTo>
                    <a:pt x="28575" y="0"/>
                  </a:lnTo>
                  <a:close/>
                </a:path>
              </a:pathLst>
            </a:custGeom>
            <a:gradFill flip="none" rotWithShape="1">
              <a:gsLst>
                <a:gs pos="17000">
                  <a:schemeClr val="tx2">
                    <a:lumMod val="50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6035858" y="5141119"/>
              <a:ext cx="67286" cy="243024"/>
            </a:xfrm>
            <a:custGeom>
              <a:avLst/>
              <a:gdLst>
                <a:gd name="connsiteX0" fmla="*/ 0 w 30956"/>
                <a:gd name="connsiteY0" fmla="*/ 0 h 147638"/>
                <a:gd name="connsiteX1" fmla="*/ 4763 w 30956"/>
                <a:gd name="connsiteY1" fmla="*/ 69056 h 147638"/>
                <a:gd name="connsiteX2" fmla="*/ 0 w 30956"/>
                <a:gd name="connsiteY2" fmla="*/ 147638 h 147638"/>
                <a:gd name="connsiteX3" fmla="*/ 14288 w 30956"/>
                <a:gd name="connsiteY3" fmla="*/ 138113 h 147638"/>
                <a:gd name="connsiteX4" fmla="*/ 30956 w 30956"/>
                <a:gd name="connsiteY4" fmla="*/ 57150 h 147638"/>
                <a:gd name="connsiteX5" fmla="*/ 0 w 30956"/>
                <a:gd name="connsiteY5" fmla="*/ 0 h 147638"/>
                <a:gd name="connsiteX0" fmla="*/ 0 w 30956"/>
                <a:gd name="connsiteY0" fmla="*/ 9525 h 157163"/>
                <a:gd name="connsiteX1" fmla="*/ 4763 w 30956"/>
                <a:gd name="connsiteY1" fmla="*/ 78581 h 157163"/>
                <a:gd name="connsiteX2" fmla="*/ 0 w 30956"/>
                <a:gd name="connsiteY2" fmla="*/ 157163 h 157163"/>
                <a:gd name="connsiteX3" fmla="*/ 14288 w 30956"/>
                <a:gd name="connsiteY3" fmla="*/ 147638 h 157163"/>
                <a:gd name="connsiteX4" fmla="*/ 30956 w 30956"/>
                <a:gd name="connsiteY4" fmla="*/ 66675 h 157163"/>
                <a:gd name="connsiteX5" fmla="*/ 26194 w 30956"/>
                <a:gd name="connsiteY5" fmla="*/ 0 h 157163"/>
                <a:gd name="connsiteX6" fmla="*/ 0 w 30956"/>
                <a:gd name="connsiteY6" fmla="*/ 9525 h 157163"/>
                <a:gd name="connsiteX0" fmla="*/ 0 w 30956"/>
                <a:gd name="connsiteY0" fmla="*/ 15185 h 162823"/>
                <a:gd name="connsiteX1" fmla="*/ 4763 w 30956"/>
                <a:gd name="connsiteY1" fmla="*/ 84241 h 162823"/>
                <a:gd name="connsiteX2" fmla="*/ 0 w 30956"/>
                <a:gd name="connsiteY2" fmla="*/ 162823 h 162823"/>
                <a:gd name="connsiteX3" fmla="*/ 14288 w 30956"/>
                <a:gd name="connsiteY3" fmla="*/ 153298 h 162823"/>
                <a:gd name="connsiteX4" fmla="*/ 30956 w 30956"/>
                <a:gd name="connsiteY4" fmla="*/ 72335 h 162823"/>
                <a:gd name="connsiteX5" fmla="*/ 26194 w 30956"/>
                <a:gd name="connsiteY5" fmla="*/ 5660 h 162823"/>
                <a:gd name="connsiteX6" fmla="*/ 0 w 30956"/>
                <a:gd name="connsiteY6" fmla="*/ 15185 h 162823"/>
                <a:gd name="connsiteX0" fmla="*/ 0 w 33337"/>
                <a:gd name="connsiteY0" fmla="*/ 7815 h 164978"/>
                <a:gd name="connsiteX1" fmla="*/ 7144 w 33337"/>
                <a:gd name="connsiteY1" fmla="*/ 86396 h 164978"/>
                <a:gd name="connsiteX2" fmla="*/ 2381 w 33337"/>
                <a:gd name="connsiteY2" fmla="*/ 164978 h 164978"/>
                <a:gd name="connsiteX3" fmla="*/ 16669 w 33337"/>
                <a:gd name="connsiteY3" fmla="*/ 155453 h 164978"/>
                <a:gd name="connsiteX4" fmla="*/ 33337 w 33337"/>
                <a:gd name="connsiteY4" fmla="*/ 74490 h 164978"/>
                <a:gd name="connsiteX5" fmla="*/ 28575 w 33337"/>
                <a:gd name="connsiteY5" fmla="*/ 7815 h 164978"/>
                <a:gd name="connsiteX6" fmla="*/ 0 w 33337"/>
                <a:gd name="connsiteY6" fmla="*/ 7815 h 164978"/>
                <a:gd name="connsiteX0" fmla="*/ 7090 w 40427"/>
                <a:gd name="connsiteY0" fmla="*/ 24464 h 181627"/>
                <a:gd name="connsiteX1" fmla="*/ 14234 w 40427"/>
                <a:gd name="connsiteY1" fmla="*/ 103045 h 181627"/>
                <a:gd name="connsiteX2" fmla="*/ 9471 w 40427"/>
                <a:gd name="connsiteY2" fmla="*/ 181627 h 181627"/>
                <a:gd name="connsiteX3" fmla="*/ 23759 w 40427"/>
                <a:gd name="connsiteY3" fmla="*/ 172102 h 181627"/>
                <a:gd name="connsiteX4" fmla="*/ 40427 w 40427"/>
                <a:gd name="connsiteY4" fmla="*/ 91139 h 181627"/>
                <a:gd name="connsiteX5" fmla="*/ 35665 w 40427"/>
                <a:gd name="connsiteY5" fmla="*/ 24464 h 181627"/>
                <a:gd name="connsiteX6" fmla="*/ 7090 w 40427"/>
                <a:gd name="connsiteY6" fmla="*/ 24464 h 181627"/>
                <a:gd name="connsiteX0" fmla="*/ 1322 w 34659"/>
                <a:gd name="connsiteY0" fmla="*/ 6716 h 163879"/>
                <a:gd name="connsiteX1" fmla="*/ 8466 w 34659"/>
                <a:gd name="connsiteY1" fmla="*/ 85297 h 163879"/>
                <a:gd name="connsiteX2" fmla="*/ 3703 w 34659"/>
                <a:gd name="connsiteY2" fmla="*/ 163879 h 163879"/>
                <a:gd name="connsiteX3" fmla="*/ 17991 w 34659"/>
                <a:gd name="connsiteY3" fmla="*/ 154354 h 163879"/>
                <a:gd name="connsiteX4" fmla="*/ 34659 w 34659"/>
                <a:gd name="connsiteY4" fmla="*/ 73391 h 163879"/>
                <a:gd name="connsiteX5" fmla="*/ 29897 w 34659"/>
                <a:gd name="connsiteY5" fmla="*/ 6716 h 163879"/>
                <a:gd name="connsiteX6" fmla="*/ 1322 w 34659"/>
                <a:gd name="connsiteY6" fmla="*/ 6716 h 163879"/>
                <a:gd name="connsiteX0" fmla="*/ 19661 w 52998"/>
                <a:gd name="connsiteY0" fmla="*/ 40479 h 197642"/>
                <a:gd name="connsiteX1" fmla="*/ 26805 w 52998"/>
                <a:gd name="connsiteY1" fmla="*/ 119060 h 197642"/>
                <a:gd name="connsiteX2" fmla="*/ 22042 w 52998"/>
                <a:gd name="connsiteY2" fmla="*/ 197642 h 197642"/>
                <a:gd name="connsiteX3" fmla="*/ 36330 w 52998"/>
                <a:gd name="connsiteY3" fmla="*/ 188117 h 197642"/>
                <a:gd name="connsiteX4" fmla="*/ 52998 w 52998"/>
                <a:gd name="connsiteY4" fmla="*/ 107154 h 197642"/>
                <a:gd name="connsiteX5" fmla="*/ 48236 w 52998"/>
                <a:gd name="connsiteY5" fmla="*/ 40479 h 197642"/>
                <a:gd name="connsiteX6" fmla="*/ 612 w 52998"/>
                <a:gd name="connsiteY6" fmla="*/ 0 h 197642"/>
                <a:gd name="connsiteX7" fmla="*/ 19661 w 52998"/>
                <a:gd name="connsiteY7" fmla="*/ 40479 h 197642"/>
                <a:gd name="connsiteX0" fmla="*/ 19661 w 55380"/>
                <a:gd name="connsiteY0" fmla="*/ 40479 h 233361"/>
                <a:gd name="connsiteX1" fmla="*/ 26805 w 55380"/>
                <a:gd name="connsiteY1" fmla="*/ 119060 h 233361"/>
                <a:gd name="connsiteX2" fmla="*/ 22042 w 55380"/>
                <a:gd name="connsiteY2" fmla="*/ 197642 h 233361"/>
                <a:gd name="connsiteX3" fmla="*/ 55380 w 55380"/>
                <a:gd name="connsiteY3" fmla="*/ 233361 h 233361"/>
                <a:gd name="connsiteX4" fmla="*/ 52998 w 55380"/>
                <a:gd name="connsiteY4" fmla="*/ 107154 h 233361"/>
                <a:gd name="connsiteX5" fmla="*/ 48236 w 55380"/>
                <a:gd name="connsiteY5" fmla="*/ 40479 h 233361"/>
                <a:gd name="connsiteX6" fmla="*/ 612 w 55380"/>
                <a:gd name="connsiteY6" fmla="*/ 0 h 233361"/>
                <a:gd name="connsiteX7" fmla="*/ 19661 w 55380"/>
                <a:gd name="connsiteY7" fmla="*/ 40479 h 233361"/>
                <a:gd name="connsiteX0" fmla="*/ 19661 w 55380"/>
                <a:gd name="connsiteY0" fmla="*/ 40479 h 235757"/>
                <a:gd name="connsiteX1" fmla="*/ 26805 w 55380"/>
                <a:gd name="connsiteY1" fmla="*/ 119060 h 235757"/>
                <a:gd name="connsiteX2" fmla="*/ 22042 w 55380"/>
                <a:gd name="connsiteY2" fmla="*/ 197642 h 235757"/>
                <a:gd name="connsiteX3" fmla="*/ 55380 w 55380"/>
                <a:gd name="connsiteY3" fmla="*/ 233361 h 235757"/>
                <a:gd name="connsiteX4" fmla="*/ 52998 w 55380"/>
                <a:gd name="connsiteY4" fmla="*/ 107154 h 235757"/>
                <a:gd name="connsiteX5" fmla="*/ 48236 w 55380"/>
                <a:gd name="connsiteY5" fmla="*/ 40479 h 235757"/>
                <a:gd name="connsiteX6" fmla="*/ 612 w 55380"/>
                <a:gd name="connsiteY6" fmla="*/ 0 h 235757"/>
                <a:gd name="connsiteX7" fmla="*/ 19661 w 55380"/>
                <a:gd name="connsiteY7" fmla="*/ 40479 h 235757"/>
                <a:gd name="connsiteX0" fmla="*/ 19661 w 55399"/>
                <a:gd name="connsiteY0" fmla="*/ 40479 h 233361"/>
                <a:gd name="connsiteX1" fmla="*/ 26805 w 55399"/>
                <a:gd name="connsiteY1" fmla="*/ 119060 h 233361"/>
                <a:gd name="connsiteX2" fmla="*/ 22042 w 55399"/>
                <a:gd name="connsiteY2" fmla="*/ 197642 h 233361"/>
                <a:gd name="connsiteX3" fmla="*/ 55380 w 55399"/>
                <a:gd name="connsiteY3" fmla="*/ 233361 h 233361"/>
                <a:gd name="connsiteX4" fmla="*/ 52998 w 55399"/>
                <a:gd name="connsiteY4" fmla="*/ 107154 h 233361"/>
                <a:gd name="connsiteX5" fmla="*/ 48236 w 55399"/>
                <a:gd name="connsiteY5" fmla="*/ 40479 h 233361"/>
                <a:gd name="connsiteX6" fmla="*/ 612 w 55399"/>
                <a:gd name="connsiteY6" fmla="*/ 0 h 233361"/>
                <a:gd name="connsiteX7" fmla="*/ 19661 w 55399"/>
                <a:gd name="connsiteY7" fmla="*/ 40479 h 233361"/>
                <a:gd name="connsiteX0" fmla="*/ 19661 w 55380"/>
                <a:gd name="connsiteY0" fmla="*/ 40479 h 247385"/>
                <a:gd name="connsiteX1" fmla="*/ 26805 w 55380"/>
                <a:gd name="connsiteY1" fmla="*/ 119060 h 247385"/>
                <a:gd name="connsiteX2" fmla="*/ 22042 w 55380"/>
                <a:gd name="connsiteY2" fmla="*/ 197642 h 247385"/>
                <a:gd name="connsiteX3" fmla="*/ 2993 w 55380"/>
                <a:gd name="connsiteY3" fmla="*/ 242887 h 247385"/>
                <a:gd name="connsiteX4" fmla="*/ 55380 w 55380"/>
                <a:gd name="connsiteY4" fmla="*/ 233361 h 247385"/>
                <a:gd name="connsiteX5" fmla="*/ 52998 w 55380"/>
                <a:gd name="connsiteY5" fmla="*/ 107154 h 247385"/>
                <a:gd name="connsiteX6" fmla="*/ 48236 w 55380"/>
                <a:gd name="connsiteY6" fmla="*/ 40479 h 247385"/>
                <a:gd name="connsiteX7" fmla="*/ 612 w 55380"/>
                <a:gd name="connsiteY7" fmla="*/ 0 h 247385"/>
                <a:gd name="connsiteX8" fmla="*/ 19661 w 55380"/>
                <a:gd name="connsiteY8" fmla="*/ 40479 h 247385"/>
                <a:gd name="connsiteX0" fmla="*/ 19661 w 52998"/>
                <a:gd name="connsiteY0" fmla="*/ 40479 h 244466"/>
                <a:gd name="connsiteX1" fmla="*/ 26805 w 52998"/>
                <a:gd name="connsiteY1" fmla="*/ 119060 h 244466"/>
                <a:gd name="connsiteX2" fmla="*/ 22042 w 52998"/>
                <a:gd name="connsiteY2" fmla="*/ 197642 h 244466"/>
                <a:gd name="connsiteX3" fmla="*/ 2993 w 52998"/>
                <a:gd name="connsiteY3" fmla="*/ 242887 h 244466"/>
                <a:gd name="connsiteX4" fmla="*/ 50618 w 52998"/>
                <a:gd name="connsiteY4" fmla="*/ 219073 h 244466"/>
                <a:gd name="connsiteX5" fmla="*/ 52998 w 52998"/>
                <a:gd name="connsiteY5" fmla="*/ 107154 h 244466"/>
                <a:gd name="connsiteX6" fmla="*/ 48236 w 52998"/>
                <a:gd name="connsiteY6" fmla="*/ 40479 h 244466"/>
                <a:gd name="connsiteX7" fmla="*/ 612 w 52998"/>
                <a:gd name="connsiteY7" fmla="*/ 0 h 244466"/>
                <a:gd name="connsiteX8" fmla="*/ 19661 w 52998"/>
                <a:gd name="connsiteY8" fmla="*/ 40479 h 244466"/>
                <a:gd name="connsiteX0" fmla="*/ 19661 w 55845"/>
                <a:gd name="connsiteY0" fmla="*/ 40479 h 244088"/>
                <a:gd name="connsiteX1" fmla="*/ 26805 w 55845"/>
                <a:gd name="connsiteY1" fmla="*/ 119060 h 244088"/>
                <a:gd name="connsiteX2" fmla="*/ 22042 w 55845"/>
                <a:gd name="connsiteY2" fmla="*/ 197642 h 244088"/>
                <a:gd name="connsiteX3" fmla="*/ 2993 w 55845"/>
                <a:gd name="connsiteY3" fmla="*/ 242887 h 244088"/>
                <a:gd name="connsiteX4" fmla="*/ 50618 w 55845"/>
                <a:gd name="connsiteY4" fmla="*/ 219073 h 244088"/>
                <a:gd name="connsiteX5" fmla="*/ 55381 w 55845"/>
                <a:gd name="connsiteY5" fmla="*/ 204787 h 244088"/>
                <a:gd name="connsiteX6" fmla="*/ 52998 w 55845"/>
                <a:gd name="connsiteY6" fmla="*/ 107154 h 244088"/>
                <a:gd name="connsiteX7" fmla="*/ 48236 w 55845"/>
                <a:gd name="connsiteY7" fmla="*/ 40479 h 244088"/>
                <a:gd name="connsiteX8" fmla="*/ 612 w 55845"/>
                <a:gd name="connsiteY8" fmla="*/ 0 h 244088"/>
                <a:gd name="connsiteX9" fmla="*/ 19661 w 55845"/>
                <a:gd name="connsiteY9" fmla="*/ 40479 h 244088"/>
                <a:gd name="connsiteX0" fmla="*/ 19661 w 62538"/>
                <a:gd name="connsiteY0" fmla="*/ 40479 h 244088"/>
                <a:gd name="connsiteX1" fmla="*/ 26805 w 62538"/>
                <a:gd name="connsiteY1" fmla="*/ 119060 h 244088"/>
                <a:gd name="connsiteX2" fmla="*/ 22042 w 62538"/>
                <a:gd name="connsiteY2" fmla="*/ 197642 h 244088"/>
                <a:gd name="connsiteX3" fmla="*/ 2993 w 62538"/>
                <a:gd name="connsiteY3" fmla="*/ 242887 h 244088"/>
                <a:gd name="connsiteX4" fmla="*/ 50618 w 62538"/>
                <a:gd name="connsiteY4" fmla="*/ 219073 h 244088"/>
                <a:gd name="connsiteX5" fmla="*/ 55381 w 62538"/>
                <a:gd name="connsiteY5" fmla="*/ 204787 h 244088"/>
                <a:gd name="connsiteX6" fmla="*/ 62523 w 62538"/>
                <a:gd name="connsiteY6" fmla="*/ 119060 h 244088"/>
                <a:gd name="connsiteX7" fmla="*/ 48236 w 62538"/>
                <a:gd name="connsiteY7" fmla="*/ 40479 h 244088"/>
                <a:gd name="connsiteX8" fmla="*/ 612 w 62538"/>
                <a:gd name="connsiteY8" fmla="*/ 0 h 244088"/>
                <a:gd name="connsiteX9" fmla="*/ 19661 w 62538"/>
                <a:gd name="connsiteY9" fmla="*/ 40479 h 244088"/>
                <a:gd name="connsiteX0" fmla="*/ 19661 w 62523"/>
                <a:gd name="connsiteY0" fmla="*/ 40479 h 244088"/>
                <a:gd name="connsiteX1" fmla="*/ 26805 w 62523"/>
                <a:gd name="connsiteY1" fmla="*/ 119060 h 244088"/>
                <a:gd name="connsiteX2" fmla="*/ 22042 w 62523"/>
                <a:gd name="connsiteY2" fmla="*/ 197642 h 244088"/>
                <a:gd name="connsiteX3" fmla="*/ 2993 w 62523"/>
                <a:gd name="connsiteY3" fmla="*/ 242887 h 244088"/>
                <a:gd name="connsiteX4" fmla="*/ 50618 w 62523"/>
                <a:gd name="connsiteY4" fmla="*/ 219073 h 244088"/>
                <a:gd name="connsiteX5" fmla="*/ 55381 w 62523"/>
                <a:gd name="connsiteY5" fmla="*/ 204787 h 244088"/>
                <a:gd name="connsiteX6" fmla="*/ 62523 w 62523"/>
                <a:gd name="connsiteY6" fmla="*/ 119060 h 244088"/>
                <a:gd name="connsiteX7" fmla="*/ 48236 w 62523"/>
                <a:gd name="connsiteY7" fmla="*/ 40479 h 244088"/>
                <a:gd name="connsiteX8" fmla="*/ 612 w 62523"/>
                <a:gd name="connsiteY8" fmla="*/ 0 h 244088"/>
                <a:gd name="connsiteX9" fmla="*/ 19661 w 62523"/>
                <a:gd name="connsiteY9" fmla="*/ 40479 h 244088"/>
                <a:gd name="connsiteX0" fmla="*/ 19661 w 62523"/>
                <a:gd name="connsiteY0" fmla="*/ 40479 h 244088"/>
                <a:gd name="connsiteX1" fmla="*/ 26805 w 62523"/>
                <a:gd name="connsiteY1" fmla="*/ 119060 h 244088"/>
                <a:gd name="connsiteX2" fmla="*/ 22042 w 62523"/>
                <a:gd name="connsiteY2" fmla="*/ 197642 h 244088"/>
                <a:gd name="connsiteX3" fmla="*/ 2993 w 62523"/>
                <a:gd name="connsiteY3" fmla="*/ 242887 h 244088"/>
                <a:gd name="connsiteX4" fmla="*/ 50618 w 62523"/>
                <a:gd name="connsiteY4" fmla="*/ 219073 h 244088"/>
                <a:gd name="connsiteX5" fmla="*/ 55381 w 62523"/>
                <a:gd name="connsiteY5" fmla="*/ 204787 h 244088"/>
                <a:gd name="connsiteX6" fmla="*/ 62523 w 62523"/>
                <a:gd name="connsiteY6" fmla="*/ 119060 h 244088"/>
                <a:gd name="connsiteX7" fmla="*/ 48236 w 62523"/>
                <a:gd name="connsiteY7" fmla="*/ 40479 h 244088"/>
                <a:gd name="connsiteX8" fmla="*/ 612 w 62523"/>
                <a:gd name="connsiteY8" fmla="*/ 0 h 244088"/>
                <a:gd name="connsiteX9" fmla="*/ 19661 w 62523"/>
                <a:gd name="connsiteY9" fmla="*/ 40479 h 244088"/>
                <a:gd name="connsiteX0" fmla="*/ 19661 w 62523"/>
                <a:gd name="connsiteY0" fmla="*/ 40479 h 244088"/>
                <a:gd name="connsiteX1" fmla="*/ 26805 w 62523"/>
                <a:gd name="connsiteY1" fmla="*/ 119060 h 244088"/>
                <a:gd name="connsiteX2" fmla="*/ 22042 w 62523"/>
                <a:gd name="connsiteY2" fmla="*/ 197642 h 244088"/>
                <a:gd name="connsiteX3" fmla="*/ 2993 w 62523"/>
                <a:gd name="connsiteY3" fmla="*/ 242887 h 244088"/>
                <a:gd name="connsiteX4" fmla="*/ 50618 w 62523"/>
                <a:gd name="connsiteY4" fmla="*/ 219073 h 244088"/>
                <a:gd name="connsiteX5" fmla="*/ 55381 w 62523"/>
                <a:gd name="connsiteY5" fmla="*/ 204787 h 244088"/>
                <a:gd name="connsiteX6" fmla="*/ 62523 w 62523"/>
                <a:gd name="connsiteY6" fmla="*/ 119060 h 244088"/>
                <a:gd name="connsiteX7" fmla="*/ 48236 w 62523"/>
                <a:gd name="connsiteY7" fmla="*/ 40479 h 244088"/>
                <a:gd name="connsiteX8" fmla="*/ 612 w 62523"/>
                <a:gd name="connsiteY8" fmla="*/ 0 h 244088"/>
                <a:gd name="connsiteX9" fmla="*/ 19661 w 62523"/>
                <a:gd name="connsiteY9" fmla="*/ 40479 h 244088"/>
                <a:gd name="connsiteX0" fmla="*/ 19661 w 67286"/>
                <a:gd name="connsiteY0" fmla="*/ 40479 h 244088"/>
                <a:gd name="connsiteX1" fmla="*/ 26805 w 67286"/>
                <a:gd name="connsiteY1" fmla="*/ 119060 h 244088"/>
                <a:gd name="connsiteX2" fmla="*/ 22042 w 67286"/>
                <a:gd name="connsiteY2" fmla="*/ 197642 h 244088"/>
                <a:gd name="connsiteX3" fmla="*/ 2993 w 67286"/>
                <a:gd name="connsiteY3" fmla="*/ 242887 h 244088"/>
                <a:gd name="connsiteX4" fmla="*/ 50618 w 67286"/>
                <a:gd name="connsiteY4" fmla="*/ 219073 h 244088"/>
                <a:gd name="connsiteX5" fmla="*/ 55381 w 67286"/>
                <a:gd name="connsiteY5" fmla="*/ 204787 h 244088"/>
                <a:gd name="connsiteX6" fmla="*/ 67286 w 67286"/>
                <a:gd name="connsiteY6" fmla="*/ 116679 h 244088"/>
                <a:gd name="connsiteX7" fmla="*/ 48236 w 67286"/>
                <a:gd name="connsiteY7" fmla="*/ 40479 h 244088"/>
                <a:gd name="connsiteX8" fmla="*/ 612 w 67286"/>
                <a:gd name="connsiteY8" fmla="*/ 0 h 244088"/>
                <a:gd name="connsiteX9" fmla="*/ 19661 w 67286"/>
                <a:gd name="connsiteY9" fmla="*/ 40479 h 244088"/>
                <a:gd name="connsiteX0" fmla="*/ 19661 w 67286"/>
                <a:gd name="connsiteY0" fmla="*/ 40479 h 242942"/>
                <a:gd name="connsiteX1" fmla="*/ 26805 w 67286"/>
                <a:gd name="connsiteY1" fmla="*/ 119060 h 242942"/>
                <a:gd name="connsiteX2" fmla="*/ 22042 w 67286"/>
                <a:gd name="connsiteY2" fmla="*/ 197642 h 242942"/>
                <a:gd name="connsiteX3" fmla="*/ 2993 w 67286"/>
                <a:gd name="connsiteY3" fmla="*/ 242887 h 242942"/>
                <a:gd name="connsiteX4" fmla="*/ 55381 w 67286"/>
                <a:gd name="connsiteY4" fmla="*/ 204787 h 242942"/>
                <a:gd name="connsiteX5" fmla="*/ 67286 w 67286"/>
                <a:gd name="connsiteY5" fmla="*/ 116679 h 242942"/>
                <a:gd name="connsiteX6" fmla="*/ 48236 w 67286"/>
                <a:gd name="connsiteY6" fmla="*/ 40479 h 242942"/>
                <a:gd name="connsiteX7" fmla="*/ 612 w 67286"/>
                <a:gd name="connsiteY7" fmla="*/ 0 h 242942"/>
                <a:gd name="connsiteX8" fmla="*/ 19661 w 67286"/>
                <a:gd name="connsiteY8" fmla="*/ 40479 h 242942"/>
                <a:gd name="connsiteX0" fmla="*/ 19661 w 67286"/>
                <a:gd name="connsiteY0" fmla="*/ 40479 h 243024"/>
                <a:gd name="connsiteX1" fmla="*/ 26805 w 67286"/>
                <a:gd name="connsiteY1" fmla="*/ 119060 h 243024"/>
                <a:gd name="connsiteX2" fmla="*/ 22042 w 67286"/>
                <a:gd name="connsiteY2" fmla="*/ 197642 h 243024"/>
                <a:gd name="connsiteX3" fmla="*/ 2993 w 67286"/>
                <a:gd name="connsiteY3" fmla="*/ 242887 h 243024"/>
                <a:gd name="connsiteX4" fmla="*/ 48237 w 67286"/>
                <a:gd name="connsiteY4" fmla="*/ 216693 h 243024"/>
                <a:gd name="connsiteX5" fmla="*/ 67286 w 67286"/>
                <a:gd name="connsiteY5" fmla="*/ 116679 h 243024"/>
                <a:gd name="connsiteX6" fmla="*/ 48236 w 67286"/>
                <a:gd name="connsiteY6" fmla="*/ 40479 h 243024"/>
                <a:gd name="connsiteX7" fmla="*/ 612 w 67286"/>
                <a:gd name="connsiteY7" fmla="*/ 0 h 243024"/>
                <a:gd name="connsiteX8" fmla="*/ 19661 w 67286"/>
                <a:gd name="connsiteY8" fmla="*/ 40479 h 243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7286" h="243024">
                  <a:moveTo>
                    <a:pt x="19661" y="40479"/>
                  </a:moveTo>
                  <a:lnTo>
                    <a:pt x="26805" y="119060"/>
                  </a:lnTo>
                  <a:lnTo>
                    <a:pt x="22042" y="197642"/>
                  </a:lnTo>
                  <a:cubicBezTo>
                    <a:pt x="23630" y="213914"/>
                    <a:pt x="-2563" y="241696"/>
                    <a:pt x="2993" y="242887"/>
                  </a:cubicBezTo>
                  <a:cubicBezTo>
                    <a:pt x="8549" y="244078"/>
                    <a:pt x="37522" y="237728"/>
                    <a:pt x="48237" y="216693"/>
                  </a:cubicBezTo>
                  <a:cubicBezTo>
                    <a:pt x="48634" y="198040"/>
                    <a:pt x="65302" y="138111"/>
                    <a:pt x="67286" y="116679"/>
                  </a:cubicBezTo>
                  <a:cubicBezTo>
                    <a:pt x="66492" y="102392"/>
                    <a:pt x="53792" y="50004"/>
                    <a:pt x="48236" y="40479"/>
                  </a:cubicBezTo>
                  <a:cubicBezTo>
                    <a:pt x="44664" y="28176"/>
                    <a:pt x="5374" y="0"/>
                    <a:pt x="612" y="0"/>
                  </a:cubicBezTo>
                  <a:cubicBezTo>
                    <a:pt x="-4150" y="0"/>
                    <a:pt x="20455" y="26192"/>
                    <a:pt x="19661" y="40479"/>
                  </a:cubicBezTo>
                  <a:close/>
                </a:path>
              </a:pathLst>
            </a:custGeom>
            <a:gradFill flip="none" rotWithShape="1">
              <a:gsLst>
                <a:gs pos="38000">
                  <a:schemeClr val="tx2">
                    <a:lumMod val="50000"/>
                  </a:schemeClr>
                </a:gs>
                <a:gs pos="58000">
                  <a:schemeClr val="tx2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5517356" y="4579143"/>
              <a:ext cx="395288" cy="473870"/>
            </a:xfrm>
            <a:custGeom>
              <a:avLst/>
              <a:gdLst>
                <a:gd name="connsiteX0" fmla="*/ 4763 w 395288"/>
                <a:gd name="connsiteY0" fmla="*/ 0 h 471488"/>
                <a:gd name="connsiteX1" fmla="*/ 100013 w 395288"/>
                <a:gd name="connsiteY1" fmla="*/ 2381 h 471488"/>
                <a:gd name="connsiteX2" fmla="*/ 195263 w 395288"/>
                <a:gd name="connsiteY2" fmla="*/ 14288 h 471488"/>
                <a:gd name="connsiteX3" fmla="*/ 266700 w 395288"/>
                <a:gd name="connsiteY3" fmla="*/ 33338 h 471488"/>
                <a:gd name="connsiteX4" fmla="*/ 300038 w 395288"/>
                <a:gd name="connsiteY4" fmla="*/ 57150 h 471488"/>
                <a:gd name="connsiteX5" fmla="*/ 328613 w 395288"/>
                <a:gd name="connsiteY5" fmla="*/ 97631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5263 w 395288"/>
                <a:gd name="connsiteY2" fmla="*/ 14288 h 471488"/>
                <a:gd name="connsiteX3" fmla="*/ 266700 w 395288"/>
                <a:gd name="connsiteY3" fmla="*/ 33338 h 471488"/>
                <a:gd name="connsiteX4" fmla="*/ 300038 w 395288"/>
                <a:gd name="connsiteY4" fmla="*/ 57150 h 471488"/>
                <a:gd name="connsiteX5" fmla="*/ 328613 w 395288"/>
                <a:gd name="connsiteY5" fmla="*/ 97631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6700 w 395288"/>
                <a:gd name="connsiteY3" fmla="*/ 33338 h 471488"/>
                <a:gd name="connsiteX4" fmla="*/ 300038 w 395288"/>
                <a:gd name="connsiteY4" fmla="*/ 57150 h 471488"/>
                <a:gd name="connsiteX5" fmla="*/ 328613 w 395288"/>
                <a:gd name="connsiteY5" fmla="*/ 97631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300038 w 395288"/>
                <a:gd name="connsiteY4" fmla="*/ 57150 h 471488"/>
                <a:gd name="connsiteX5" fmla="*/ 328613 w 395288"/>
                <a:gd name="connsiteY5" fmla="*/ 97631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288132 w 395288"/>
                <a:gd name="connsiteY4" fmla="*/ 66675 h 471488"/>
                <a:gd name="connsiteX5" fmla="*/ 328613 w 395288"/>
                <a:gd name="connsiteY5" fmla="*/ 97631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288132 w 395288"/>
                <a:gd name="connsiteY4" fmla="*/ 66675 h 471488"/>
                <a:gd name="connsiteX5" fmla="*/ 314326 w 395288"/>
                <a:gd name="connsiteY5" fmla="*/ 102393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288132 w 395288"/>
                <a:gd name="connsiteY4" fmla="*/ 66675 h 471488"/>
                <a:gd name="connsiteX5" fmla="*/ 314326 w 395288"/>
                <a:gd name="connsiteY5" fmla="*/ 102393 h 471488"/>
                <a:gd name="connsiteX6" fmla="*/ 352426 w 395288"/>
                <a:gd name="connsiteY6" fmla="*/ 223837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288132 w 395288"/>
                <a:gd name="connsiteY4" fmla="*/ 66675 h 471488"/>
                <a:gd name="connsiteX5" fmla="*/ 314326 w 395288"/>
                <a:gd name="connsiteY5" fmla="*/ 102393 h 471488"/>
                <a:gd name="connsiteX6" fmla="*/ 352426 w 395288"/>
                <a:gd name="connsiteY6" fmla="*/ 223837 h 471488"/>
                <a:gd name="connsiteX7" fmla="*/ 373857 w 395288"/>
                <a:gd name="connsiteY7" fmla="*/ 342900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288132 w 395288"/>
                <a:gd name="connsiteY4" fmla="*/ 66675 h 471488"/>
                <a:gd name="connsiteX5" fmla="*/ 314326 w 395288"/>
                <a:gd name="connsiteY5" fmla="*/ 102393 h 471488"/>
                <a:gd name="connsiteX6" fmla="*/ 352426 w 395288"/>
                <a:gd name="connsiteY6" fmla="*/ 223837 h 471488"/>
                <a:gd name="connsiteX7" fmla="*/ 390526 w 395288"/>
                <a:gd name="connsiteY7" fmla="*/ 342900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2382 h 473870"/>
                <a:gd name="connsiteX1" fmla="*/ 100013 w 395288"/>
                <a:gd name="connsiteY1" fmla="*/ 0 h 473870"/>
                <a:gd name="connsiteX2" fmla="*/ 192881 w 395288"/>
                <a:gd name="connsiteY2" fmla="*/ 30957 h 473870"/>
                <a:gd name="connsiteX3" fmla="*/ 261937 w 395288"/>
                <a:gd name="connsiteY3" fmla="*/ 50008 h 473870"/>
                <a:gd name="connsiteX4" fmla="*/ 288132 w 395288"/>
                <a:gd name="connsiteY4" fmla="*/ 69057 h 473870"/>
                <a:gd name="connsiteX5" fmla="*/ 314326 w 395288"/>
                <a:gd name="connsiteY5" fmla="*/ 104775 h 473870"/>
                <a:gd name="connsiteX6" fmla="*/ 352426 w 395288"/>
                <a:gd name="connsiteY6" fmla="*/ 226219 h 473870"/>
                <a:gd name="connsiteX7" fmla="*/ 390526 w 395288"/>
                <a:gd name="connsiteY7" fmla="*/ 345282 h 473870"/>
                <a:gd name="connsiteX8" fmla="*/ 395288 w 395288"/>
                <a:gd name="connsiteY8" fmla="*/ 471488 h 473870"/>
                <a:gd name="connsiteX9" fmla="*/ 0 w 395288"/>
                <a:gd name="connsiteY9" fmla="*/ 473870 h 473870"/>
                <a:gd name="connsiteX10" fmla="*/ 4763 w 395288"/>
                <a:gd name="connsiteY10" fmla="*/ 2382 h 473870"/>
                <a:gd name="connsiteX0" fmla="*/ 4763 w 395288"/>
                <a:gd name="connsiteY0" fmla="*/ 2382 h 473870"/>
                <a:gd name="connsiteX1" fmla="*/ 97632 w 395288"/>
                <a:gd name="connsiteY1" fmla="*/ 0 h 473870"/>
                <a:gd name="connsiteX2" fmla="*/ 192881 w 395288"/>
                <a:gd name="connsiteY2" fmla="*/ 30957 h 473870"/>
                <a:gd name="connsiteX3" fmla="*/ 261937 w 395288"/>
                <a:gd name="connsiteY3" fmla="*/ 50008 h 473870"/>
                <a:gd name="connsiteX4" fmla="*/ 288132 w 395288"/>
                <a:gd name="connsiteY4" fmla="*/ 69057 h 473870"/>
                <a:gd name="connsiteX5" fmla="*/ 314326 w 395288"/>
                <a:gd name="connsiteY5" fmla="*/ 104775 h 473870"/>
                <a:gd name="connsiteX6" fmla="*/ 352426 w 395288"/>
                <a:gd name="connsiteY6" fmla="*/ 226219 h 473870"/>
                <a:gd name="connsiteX7" fmla="*/ 390526 w 395288"/>
                <a:gd name="connsiteY7" fmla="*/ 345282 h 473870"/>
                <a:gd name="connsiteX8" fmla="*/ 395288 w 395288"/>
                <a:gd name="connsiteY8" fmla="*/ 471488 h 473870"/>
                <a:gd name="connsiteX9" fmla="*/ 0 w 395288"/>
                <a:gd name="connsiteY9" fmla="*/ 473870 h 473870"/>
                <a:gd name="connsiteX10" fmla="*/ 4763 w 395288"/>
                <a:gd name="connsiteY10" fmla="*/ 2382 h 473870"/>
                <a:gd name="connsiteX0" fmla="*/ 4763 w 395288"/>
                <a:gd name="connsiteY0" fmla="*/ 2382 h 473870"/>
                <a:gd name="connsiteX1" fmla="*/ 97632 w 395288"/>
                <a:gd name="connsiteY1" fmla="*/ 0 h 473870"/>
                <a:gd name="connsiteX2" fmla="*/ 192881 w 395288"/>
                <a:gd name="connsiteY2" fmla="*/ 16669 h 473870"/>
                <a:gd name="connsiteX3" fmla="*/ 261937 w 395288"/>
                <a:gd name="connsiteY3" fmla="*/ 50008 h 473870"/>
                <a:gd name="connsiteX4" fmla="*/ 288132 w 395288"/>
                <a:gd name="connsiteY4" fmla="*/ 69057 h 473870"/>
                <a:gd name="connsiteX5" fmla="*/ 314326 w 395288"/>
                <a:gd name="connsiteY5" fmla="*/ 104775 h 473870"/>
                <a:gd name="connsiteX6" fmla="*/ 352426 w 395288"/>
                <a:gd name="connsiteY6" fmla="*/ 226219 h 473870"/>
                <a:gd name="connsiteX7" fmla="*/ 390526 w 395288"/>
                <a:gd name="connsiteY7" fmla="*/ 345282 h 473870"/>
                <a:gd name="connsiteX8" fmla="*/ 395288 w 395288"/>
                <a:gd name="connsiteY8" fmla="*/ 471488 h 473870"/>
                <a:gd name="connsiteX9" fmla="*/ 0 w 395288"/>
                <a:gd name="connsiteY9" fmla="*/ 473870 h 473870"/>
                <a:gd name="connsiteX10" fmla="*/ 4763 w 395288"/>
                <a:gd name="connsiteY10" fmla="*/ 2382 h 473870"/>
                <a:gd name="connsiteX0" fmla="*/ 4763 w 395288"/>
                <a:gd name="connsiteY0" fmla="*/ 2382 h 473870"/>
                <a:gd name="connsiteX1" fmla="*/ 97632 w 395288"/>
                <a:gd name="connsiteY1" fmla="*/ 0 h 473870"/>
                <a:gd name="connsiteX2" fmla="*/ 192881 w 395288"/>
                <a:gd name="connsiteY2" fmla="*/ 16669 h 473870"/>
                <a:gd name="connsiteX3" fmla="*/ 261937 w 395288"/>
                <a:gd name="connsiteY3" fmla="*/ 50008 h 473870"/>
                <a:gd name="connsiteX4" fmla="*/ 288132 w 395288"/>
                <a:gd name="connsiteY4" fmla="*/ 69057 h 473870"/>
                <a:gd name="connsiteX5" fmla="*/ 314326 w 395288"/>
                <a:gd name="connsiteY5" fmla="*/ 104775 h 473870"/>
                <a:gd name="connsiteX6" fmla="*/ 364332 w 395288"/>
                <a:gd name="connsiteY6" fmla="*/ 219075 h 473870"/>
                <a:gd name="connsiteX7" fmla="*/ 390526 w 395288"/>
                <a:gd name="connsiteY7" fmla="*/ 345282 h 473870"/>
                <a:gd name="connsiteX8" fmla="*/ 395288 w 395288"/>
                <a:gd name="connsiteY8" fmla="*/ 471488 h 473870"/>
                <a:gd name="connsiteX9" fmla="*/ 0 w 395288"/>
                <a:gd name="connsiteY9" fmla="*/ 473870 h 473870"/>
                <a:gd name="connsiteX10" fmla="*/ 4763 w 395288"/>
                <a:gd name="connsiteY10" fmla="*/ 2382 h 473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5288" h="473870">
                  <a:moveTo>
                    <a:pt x="4763" y="2382"/>
                  </a:moveTo>
                  <a:lnTo>
                    <a:pt x="97632" y="0"/>
                  </a:lnTo>
                  <a:lnTo>
                    <a:pt x="192881" y="16669"/>
                  </a:lnTo>
                  <a:lnTo>
                    <a:pt x="261937" y="50008"/>
                  </a:lnTo>
                  <a:lnTo>
                    <a:pt x="288132" y="69057"/>
                  </a:lnTo>
                  <a:lnTo>
                    <a:pt x="314326" y="104775"/>
                  </a:lnTo>
                  <a:lnTo>
                    <a:pt x="364332" y="219075"/>
                  </a:lnTo>
                  <a:lnTo>
                    <a:pt x="390526" y="345282"/>
                  </a:lnTo>
                  <a:lnTo>
                    <a:pt x="395288" y="471488"/>
                  </a:lnTo>
                  <a:lnTo>
                    <a:pt x="0" y="473870"/>
                  </a:lnTo>
                  <a:cubicBezTo>
                    <a:pt x="1588" y="316707"/>
                    <a:pt x="3175" y="159545"/>
                    <a:pt x="4763" y="2382"/>
                  </a:cubicBezTo>
                  <a:close/>
                </a:path>
              </a:pathLst>
            </a:custGeom>
            <a:gradFill flip="none" rotWithShape="1">
              <a:gsLst>
                <a:gs pos="91000">
                  <a:schemeClr val="tx2">
                    <a:lumMod val="50000"/>
                  </a:schemeClr>
                </a:gs>
                <a:gs pos="31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5313626" y="5161054"/>
              <a:ext cx="454818" cy="214312"/>
            </a:xfrm>
            <a:custGeom>
              <a:avLst/>
              <a:gdLst>
                <a:gd name="connsiteX0" fmla="*/ 0 w 454818"/>
                <a:gd name="connsiteY0" fmla="*/ 45243 h 214312"/>
                <a:gd name="connsiteX1" fmla="*/ 4762 w 454818"/>
                <a:gd name="connsiteY1" fmla="*/ 104775 h 214312"/>
                <a:gd name="connsiteX2" fmla="*/ 35718 w 454818"/>
                <a:gd name="connsiteY2" fmla="*/ 152400 h 214312"/>
                <a:gd name="connsiteX3" fmla="*/ 76200 w 454818"/>
                <a:gd name="connsiteY3" fmla="*/ 192881 h 214312"/>
                <a:gd name="connsiteX4" fmla="*/ 152400 w 454818"/>
                <a:gd name="connsiteY4" fmla="*/ 214312 h 214312"/>
                <a:gd name="connsiteX5" fmla="*/ 247650 w 454818"/>
                <a:gd name="connsiteY5" fmla="*/ 207168 h 214312"/>
                <a:gd name="connsiteX6" fmla="*/ 342900 w 454818"/>
                <a:gd name="connsiteY6" fmla="*/ 190500 h 214312"/>
                <a:gd name="connsiteX7" fmla="*/ 392906 w 454818"/>
                <a:gd name="connsiteY7" fmla="*/ 169068 h 214312"/>
                <a:gd name="connsiteX8" fmla="*/ 423862 w 454818"/>
                <a:gd name="connsiteY8" fmla="*/ 142875 h 214312"/>
                <a:gd name="connsiteX9" fmla="*/ 442912 w 454818"/>
                <a:gd name="connsiteY9" fmla="*/ 97631 h 214312"/>
                <a:gd name="connsiteX10" fmla="*/ 454818 w 454818"/>
                <a:gd name="connsiteY10" fmla="*/ 40481 h 214312"/>
                <a:gd name="connsiteX11" fmla="*/ 452437 w 454818"/>
                <a:gd name="connsiteY11" fmla="*/ 14287 h 214312"/>
                <a:gd name="connsiteX12" fmla="*/ 433387 w 454818"/>
                <a:gd name="connsiteY12" fmla="*/ 2381 h 214312"/>
                <a:gd name="connsiteX13" fmla="*/ 404812 w 454818"/>
                <a:gd name="connsiteY13" fmla="*/ 0 h 214312"/>
                <a:gd name="connsiteX14" fmla="*/ 0 w 454818"/>
                <a:gd name="connsiteY14" fmla="*/ 45243 h 21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54818" h="214312">
                  <a:moveTo>
                    <a:pt x="0" y="45243"/>
                  </a:moveTo>
                  <a:lnTo>
                    <a:pt x="4762" y="104775"/>
                  </a:lnTo>
                  <a:lnTo>
                    <a:pt x="35718" y="152400"/>
                  </a:lnTo>
                  <a:lnTo>
                    <a:pt x="76200" y="192881"/>
                  </a:lnTo>
                  <a:lnTo>
                    <a:pt x="152400" y="214312"/>
                  </a:lnTo>
                  <a:lnTo>
                    <a:pt x="247650" y="207168"/>
                  </a:lnTo>
                  <a:lnTo>
                    <a:pt x="342900" y="190500"/>
                  </a:lnTo>
                  <a:lnTo>
                    <a:pt x="392906" y="169068"/>
                  </a:lnTo>
                  <a:lnTo>
                    <a:pt x="423862" y="142875"/>
                  </a:lnTo>
                  <a:lnTo>
                    <a:pt x="442912" y="97631"/>
                  </a:lnTo>
                  <a:lnTo>
                    <a:pt x="454818" y="40481"/>
                  </a:lnTo>
                  <a:lnTo>
                    <a:pt x="452437" y="14287"/>
                  </a:lnTo>
                  <a:lnTo>
                    <a:pt x="433387" y="2381"/>
                  </a:lnTo>
                  <a:lnTo>
                    <a:pt x="404812" y="0"/>
                  </a:lnTo>
                  <a:lnTo>
                    <a:pt x="0" y="4524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5381625" y="5167313"/>
              <a:ext cx="388144" cy="202406"/>
            </a:xfrm>
            <a:custGeom>
              <a:avLst/>
              <a:gdLst>
                <a:gd name="connsiteX0" fmla="*/ 350044 w 388144"/>
                <a:gd name="connsiteY0" fmla="*/ 0 h 202406"/>
                <a:gd name="connsiteX1" fmla="*/ 366713 w 388144"/>
                <a:gd name="connsiteY1" fmla="*/ 50006 h 202406"/>
                <a:gd name="connsiteX2" fmla="*/ 347663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50044 w 388144"/>
                <a:gd name="connsiteY14" fmla="*/ 0 h 202406"/>
                <a:gd name="connsiteX0" fmla="*/ 350044 w 388144"/>
                <a:gd name="connsiteY0" fmla="*/ 0 h 202406"/>
                <a:gd name="connsiteX1" fmla="*/ 366713 w 388144"/>
                <a:gd name="connsiteY1" fmla="*/ 50006 h 202406"/>
                <a:gd name="connsiteX2" fmla="*/ 347663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66713 w 388144"/>
                <a:gd name="connsiteY1" fmla="*/ 50006 h 202406"/>
                <a:gd name="connsiteX2" fmla="*/ 347663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7663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7663 w 388144"/>
                <a:gd name="connsiteY2" fmla="*/ 114300 h 202406"/>
                <a:gd name="connsiteX3" fmla="*/ 333375 w 388144"/>
                <a:gd name="connsiteY3" fmla="*/ 114300 h 202406"/>
                <a:gd name="connsiteX4" fmla="*/ 307181 w 388144"/>
                <a:gd name="connsiteY4" fmla="*/ 152400 h 202406"/>
                <a:gd name="connsiteX5" fmla="*/ 264319 w 388144"/>
                <a:gd name="connsiteY5" fmla="*/ 171450 h 202406"/>
                <a:gd name="connsiteX6" fmla="*/ 190500 w 388144"/>
                <a:gd name="connsiteY6" fmla="*/ 183356 h 202406"/>
                <a:gd name="connsiteX7" fmla="*/ 97631 w 388144"/>
                <a:gd name="connsiteY7" fmla="*/ 192881 h 202406"/>
                <a:gd name="connsiteX8" fmla="*/ 0 w 388144"/>
                <a:gd name="connsiteY8" fmla="*/ 178593 h 202406"/>
                <a:gd name="connsiteX9" fmla="*/ 80963 w 388144"/>
                <a:gd name="connsiteY9" fmla="*/ 202406 h 202406"/>
                <a:gd name="connsiteX10" fmla="*/ 180975 w 388144"/>
                <a:gd name="connsiteY10" fmla="*/ 200025 h 202406"/>
                <a:gd name="connsiteX11" fmla="*/ 269081 w 388144"/>
                <a:gd name="connsiteY11" fmla="*/ 185737 h 202406"/>
                <a:gd name="connsiteX12" fmla="*/ 321469 w 388144"/>
                <a:gd name="connsiteY12" fmla="*/ 161925 h 202406"/>
                <a:gd name="connsiteX13" fmla="*/ 359569 w 388144"/>
                <a:gd name="connsiteY13" fmla="*/ 135731 h 202406"/>
                <a:gd name="connsiteX14" fmla="*/ 388144 w 388144"/>
                <a:gd name="connsiteY14" fmla="*/ 50006 h 202406"/>
                <a:gd name="connsiteX15" fmla="*/ 385763 w 388144"/>
                <a:gd name="connsiteY15" fmla="*/ 9525 h 202406"/>
                <a:gd name="connsiteX16" fmla="*/ 350044 w 388144"/>
                <a:gd name="connsiteY16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33375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5282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0520 w 388144"/>
                <a:gd name="connsiteY2" fmla="*/ 107156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0520 w 388144"/>
                <a:gd name="connsiteY2" fmla="*/ 107156 h 202406"/>
                <a:gd name="connsiteX3" fmla="*/ 307181 w 388144"/>
                <a:gd name="connsiteY3" fmla="*/ 142875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0520 w 388144"/>
                <a:gd name="connsiteY2" fmla="*/ 107156 h 202406"/>
                <a:gd name="connsiteX3" fmla="*/ 307181 w 388144"/>
                <a:gd name="connsiteY3" fmla="*/ 142875 h 202406"/>
                <a:gd name="connsiteX4" fmla="*/ 264319 w 388144"/>
                <a:gd name="connsiteY4" fmla="*/ 161925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0520 w 388144"/>
                <a:gd name="connsiteY2" fmla="*/ 107156 h 202406"/>
                <a:gd name="connsiteX3" fmla="*/ 307181 w 388144"/>
                <a:gd name="connsiteY3" fmla="*/ 142875 h 202406"/>
                <a:gd name="connsiteX4" fmla="*/ 264319 w 388144"/>
                <a:gd name="connsiteY4" fmla="*/ 161925 h 202406"/>
                <a:gd name="connsiteX5" fmla="*/ 190500 w 388144"/>
                <a:gd name="connsiteY5" fmla="*/ 178593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8144" h="202406">
                  <a:moveTo>
                    <a:pt x="350044" y="0"/>
                  </a:moveTo>
                  <a:lnTo>
                    <a:pt x="359570" y="52387"/>
                  </a:lnTo>
                  <a:lnTo>
                    <a:pt x="340520" y="107156"/>
                  </a:lnTo>
                  <a:lnTo>
                    <a:pt x="307181" y="142875"/>
                  </a:lnTo>
                  <a:lnTo>
                    <a:pt x="264319" y="161925"/>
                  </a:lnTo>
                  <a:lnTo>
                    <a:pt x="190500" y="178593"/>
                  </a:lnTo>
                  <a:lnTo>
                    <a:pt x="97631" y="192881"/>
                  </a:lnTo>
                  <a:lnTo>
                    <a:pt x="0" y="178593"/>
                  </a:lnTo>
                  <a:lnTo>
                    <a:pt x="80963" y="202406"/>
                  </a:lnTo>
                  <a:lnTo>
                    <a:pt x="180975" y="200025"/>
                  </a:lnTo>
                  <a:lnTo>
                    <a:pt x="269081" y="185737"/>
                  </a:lnTo>
                  <a:lnTo>
                    <a:pt x="321469" y="161925"/>
                  </a:lnTo>
                  <a:lnTo>
                    <a:pt x="359569" y="135731"/>
                  </a:lnTo>
                  <a:lnTo>
                    <a:pt x="388144" y="50006"/>
                  </a:lnTo>
                  <a:cubicBezTo>
                    <a:pt x="384175" y="44450"/>
                    <a:pt x="389732" y="15081"/>
                    <a:pt x="385763" y="9525"/>
                  </a:cubicBezTo>
                  <a:cubicBezTo>
                    <a:pt x="378620" y="-3175"/>
                    <a:pt x="361950" y="3175"/>
                    <a:pt x="350044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5334000" y="5350669"/>
              <a:ext cx="609600" cy="140494"/>
            </a:xfrm>
            <a:custGeom>
              <a:avLst/>
              <a:gdLst>
                <a:gd name="connsiteX0" fmla="*/ 0 w 600075"/>
                <a:gd name="connsiteY0" fmla="*/ 126206 h 140494"/>
                <a:gd name="connsiteX1" fmla="*/ 71438 w 600075"/>
                <a:gd name="connsiteY1" fmla="*/ 140494 h 140494"/>
                <a:gd name="connsiteX2" fmla="*/ 171450 w 600075"/>
                <a:gd name="connsiteY2" fmla="*/ 138112 h 140494"/>
                <a:gd name="connsiteX3" fmla="*/ 259556 w 600075"/>
                <a:gd name="connsiteY3" fmla="*/ 126206 h 140494"/>
                <a:gd name="connsiteX4" fmla="*/ 388144 w 600075"/>
                <a:gd name="connsiteY4" fmla="*/ 100012 h 140494"/>
                <a:gd name="connsiteX5" fmla="*/ 564356 w 600075"/>
                <a:gd name="connsiteY5" fmla="*/ 47625 h 140494"/>
                <a:gd name="connsiteX6" fmla="*/ 600075 w 600075"/>
                <a:gd name="connsiteY6" fmla="*/ 28575 h 140494"/>
                <a:gd name="connsiteX7" fmla="*/ 597694 w 600075"/>
                <a:gd name="connsiteY7" fmla="*/ 0 h 140494"/>
                <a:gd name="connsiteX8" fmla="*/ 550069 w 600075"/>
                <a:gd name="connsiteY8" fmla="*/ 16669 h 140494"/>
                <a:gd name="connsiteX9" fmla="*/ 440531 w 600075"/>
                <a:gd name="connsiteY9" fmla="*/ 50006 h 140494"/>
                <a:gd name="connsiteX10" fmla="*/ 300038 w 600075"/>
                <a:gd name="connsiteY10" fmla="*/ 80962 h 140494"/>
                <a:gd name="connsiteX11" fmla="*/ 211931 w 600075"/>
                <a:gd name="connsiteY11" fmla="*/ 104775 h 140494"/>
                <a:gd name="connsiteX12" fmla="*/ 85725 w 600075"/>
                <a:gd name="connsiteY12" fmla="*/ 104775 h 140494"/>
                <a:gd name="connsiteX13" fmla="*/ 0 w 600075"/>
                <a:gd name="connsiteY13" fmla="*/ 126206 h 140494"/>
                <a:gd name="connsiteX0" fmla="*/ 9525 w 609600"/>
                <a:gd name="connsiteY0" fmla="*/ 126206 h 140494"/>
                <a:gd name="connsiteX1" fmla="*/ 80963 w 609600"/>
                <a:gd name="connsiteY1" fmla="*/ 140494 h 140494"/>
                <a:gd name="connsiteX2" fmla="*/ 180975 w 609600"/>
                <a:gd name="connsiteY2" fmla="*/ 138112 h 140494"/>
                <a:gd name="connsiteX3" fmla="*/ 269081 w 609600"/>
                <a:gd name="connsiteY3" fmla="*/ 126206 h 140494"/>
                <a:gd name="connsiteX4" fmla="*/ 397669 w 609600"/>
                <a:gd name="connsiteY4" fmla="*/ 100012 h 140494"/>
                <a:gd name="connsiteX5" fmla="*/ 573881 w 609600"/>
                <a:gd name="connsiteY5" fmla="*/ 47625 h 140494"/>
                <a:gd name="connsiteX6" fmla="*/ 609600 w 609600"/>
                <a:gd name="connsiteY6" fmla="*/ 28575 h 140494"/>
                <a:gd name="connsiteX7" fmla="*/ 607219 w 609600"/>
                <a:gd name="connsiteY7" fmla="*/ 0 h 140494"/>
                <a:gd name="connsiteX8" fmla="*/ 559594 w 609600"/>
                <a:gd name="connsiteY8" fmla="*/ 16669 h 140494"/>
                <a:gd name="connsiteX9" fmla="*/ 450056 w 609600"/>
                <a:gd name="connsiteY9" fmla="*/ 50006 h 140494"/>
                <a:gd name="connsiteX10" fmla="*/ 309563 w 609600"/>
                <a:gd name="connsiteY10" fmla="*/ 80962 h 140494"/>
                <a:gd name="connsiteX11" fmla="*/ 221456 w 609600"/>
                <a:gd name="connsiteY11" fmla="*/ 104775 h 140494"/>
                <a:gd name="connsiteX12" fmla="*/ 95250 w 609600"/>
                <a:gd name="connsiteY12" fmla="*/ 104775 h 140494"/>
                <a:gd name="connsiteX13" fmla="*/ 0 w 609600"/>
                <a:gd name="connsiteY13" fmla="*/ 90487 h 140494"/>
                <a:gd name="connsiteX14" fmla="*/ 9525 w 609600"/>
                <a:gd name="connsiteY14" fmla="*/ 126206 h 140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09600" h="140494">
                  <a:moveTo>
                    <a:pt x="9525" y="126206"/>
                  </a:moveTo>
                  <a:lnTo>
                    <a:pt x="80963" y="140494"/>
                  </a:lnTo>
                  <a:lnTo>
                    <a:pt x="180975" y="138112"/>
                  </a:lnTo>
                  <a:lnTo>
                    <a:pt x="269081" y="126206"/>
                  </a:lnTo>
                  <a:lnTo>
                    <a:pt x="397669" y="100012"/>
                  </a:lnTo>
                  <a:lnTo>
                    <a:pt x="573881" y="47625"/>
                  </a:lnTo>
                  <a:lnTo>
                    <a:pt x="609600" y="28575"/>
                  </a:lnTo>
                  <a:lnTo>
                    <a:pt x="607219" y="0"/>
                  </a:lnTo>
                  <a:lnTo>
                    <a:pt x="559594" y="16669"/>
                  </a:lnTo>
                  <a:lnTo>
                    <a:pt x="450056" y="50006"/>
                  </a:lnTo>
                  <a:lnTo>
                    <a:pt x="309563" y="80962"/>
                  </a:lnTo>
                  <a:lnTo>
                    <a:pt x="221456" y="104775"/>
                  </a:lnTo>
                  <a:lnTo>
                    <a:pt x="95250" y="104775"/>
                  </a:lnTo>
                  <a:cubicBezTo>
                    <a:pt x="80963" y="109537"/>
                    <a:pt x="14287" y="85725"/>
                    <a:pt x="0" y="90487"/>
                  </a:cubicBezTo>
                  <a:lnTo>
                    <a:pt x="9525" y="126206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5426869" y="5538787"/>
              <a:ext cx="471487" cy="581025"/>
            </a:xfrm>
            <a:custGeom>
              <a:avLst/>
              <a:gdLst>
                <a:gd name="connsiteX0" fmla="*/ 471487 w 471487"/>
                <a:gd name="connsiteY0" fmla="*/ 0 h 554832"/>
                <a:gd name="connsiteX1" fmla="*/ 395287 w 471487"/>
                <a:gd name="connsiteY1" fmla="*/ 54769 h 554832"/>
                <a:gd name="connsiteX2" fmla="*/ 297656 w 471487"/>
                <a:gd name="connsiteY2" fmla="*/ 130969 h 554832"/>
                <a:gd name="connsiteX3" fmla="*/ 204787 w 471487"/>
                <a:gd name="connsiteY3" fmla="*/ 221457 h 554832"/>
                <a:gd name="connsiteX4" fmla="*/ 116681 w 471487"/>
                <a:gd name="connsiteY4" fmla="*/ 338138 h 554832"/>
                <a:gd name="connsiteX5" fmla="*/ 50006 w 471487"/>
                <a:gd name="connsiteY5" fmla="*/ 457200 h 554832"/>
                <a:gd name="connsiteX6" fmla="*/ 0 w 471487"/>
                <a:gd name="connsiteY6" fmla="*/ 554832 h 554832"/>
                <a:gd name="connsiteX7" fmla="*/ 2381 w 471487"/>
                <a:gd name="connsiteY7" fmla="*/ 526257 h 554832"/>
                <a:gd name="connsiteX8" fmla="*/ 33337 w 471487"/>
                <a:gd name="connsiteY8" fmla="*/ 469107 h 554832"/>
                <a:gd name="connsiteX9" fmla="*/ 66675 w 471487"/>
                <a:gd name="connsiteY9" fmla="*/ 385763 h 554832"/>
                <a:gd name="connsiteX10" fmla="*/ 142875 w 471487"/>
                <a:gd name="connsiteY10" fmla="*/ 254794 h 554832"/>
                <a:gd name="connsiteX11" fmla="*/ 242887 w 471487"/>
                <a:gd name="connsiteY11" fmla="*/ 147638 h 554832"/>
                <a:gd name="connsiteX12" fmla="*/ 357187 w 471487"/>
                <a:gd name="connsiteY12" fmla="*/ 52388 h 554832"/>
                <a:gd name="connsiteX13" fmla="*/ 471487 w 471487"/>
                <a:gd name="connsiteY13" fmla="*/ 0 h 554832"/>
                <a:gd name="connsiteX0" fmla="*/ 471487 w 471487"/>
                <a:gd name="connsiteY0" fmla="*/ 26193 h 581025"/>
                <a:gd name="connsiteX1" fmla="*/ 395287 w 471487"/>
                <a:gd name="connsiteY1" fmla="*/ 80962 h 581025"/>
                <a:gd name="connsiteX2" fmla="*/ 297656 w 471487"/>
                <a:gd name="connsiteY2" fmla="*/ 157162 h 581025"/>
                <a:gd name="connsiteX3" fmla="*/ 204787 w 471487"/>
                <a:gd name="connsiteY3" fmla="*/ 247650 h 581025"/>
                <a:gd name="connsiteX4" fmla="*/ 116681 w 471487"/>
                <a:gd name="connsiteY4" fmla="*/ 364331 h 581025"/>
                <a:gd name="connsiteX5" fmla="*/ 50006 w 471487"/>
                <a:gd name="connsiteY5" fmla="*/ 483393 h 581025"/>
                <a:gd name="connsiteX6" fmla="*/ 0 w 471487"/>
                <a:gd name="connsiteY6" fmla="*/ 581025 h 581025"/>
                <a:gd name="connsiteX7" fmla="*/ 2381 w 471487"/>
                <a:gd name="connsiteY7" fmla="*/ 552450 h 581025"/>
                <a:gd name="connsiteX8" fmla="*/ 33337 w 471487"/>
                <a:gd name="connsiteY8" fmla="*/ 495300 h 581025"/>
                <a:gd name="connsiteX9" fmla="*/ 66675 w 471487"/>
                <a:gd name="connsiteY9" fmla="*/ 411956 h 581025"/>
                <a:gd name="connsiteX10" fmla="*/ 142875 w 471487"/>
                <a:gd name="connsiteY10" fmla="*/ 280987 h 581025"/>
                <a:gd name="connsiteX11" fmla="*/ 242887 w 471487"/>
                <a:gd name="connsiteY11" fmla="*/ 173831 h 581025"/>
                <a:gd name="connsiteX12" fmla="*/ 357187 w 471487"/>
                <a:gd name="connsiteY12" fmla="*/ 78581 h 581025"/>
                <a:gd name="connsiteX13" fmla="*/ 457200 w 471487"/>
                <a:gd name="connsiteY13" fmla="*/ 0 h 581025"/>
                <a:gd name="connsiteX14" fmla="*/ 471487 w 471487"/>
                <a:gd name="connsiteY14" fmla="*/ 26193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71487" h="581025">
                  <a:moveTo>
                    <a:pt x="471487" y="26193"/>
                  </a:moveTo>
                  <a:lnTo>
                    <a:pt x="395287" y="80962"/>
                  </a:lnTo>
                  <a:lnTo>
                    <a:pt x="297656" y="157162"/>
                  </a:lnTo>
                  <a:lnTo>
                    <a:pt x="204787" y="247650"/>
                  </a:lnTo>
                  <a:lnTo>
                    <a:pt x="116681" y="364331"/>
                  </a:lnTo>
                  <a:lnTo>
                    <a:pt x="50006" y="483393"/>
                  </a:lnTo>
                  <a:lnTo>
                    <a:pt x="0" y="581025"/>
                  </a:lnTo>
                  <a:lnTo>
                    <a:pt x="2381" y="552450"/>
                  </a:lnTo>
                  <a:lnTo>
                    <a:pt x="33337" y="495300"/>
                  </a:lnTo>
                  <a:lnTo>
                    <a:pt x="66675" y="411956"/>
                  </a:lnTo>
                  <a:lnTo>
                    <a:pt x="142875" y="280987"/>
                  </a:lnTo>
                  <a:lnTo>
                    <a:pt x="242887" y="173831"/>
                  </a:lnTo>
                  <a:lnTo>
                    <a:pt x="357187" y="78581"/>
                  </a:lnTo>
                  <a:cubicBezTo>
                    <a:pt x="374650" y="69850"/>
                    <a:pt x="439737" y="8731"/>
                    <a:pt x="457200" y="0"/>
                  </a:cubicBezTo>
                  <a:lnTo>
                    <a:pt x="471487" y="26193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5205412" y="5376862"/>
              <a:ext cx="185737" cy="671513"/>
            </a:xfrm>
            <a:custGeom>
              <a:avLst/>
              <a:gdLst>
                <a:gd name="connsiteX0" fmla="*/ 0 w 183356"/>
                <a:gd name="connsiteY0" fmla="*/ 50007 h 673894"/>
                <a:gd name="connsiteX1" fmla="*/ 54769 w 183356"/>
                <a:gd name="connsiteY1" fmla="*/ 57150 h 673894"/>
                <a:gd name="connsiteX2" fmla="*/ 76200 w 183356"/>
                <a:gd name="connsiteY2" fmla="*/ 107157 h 673894"/>
                <a:gd name="connsiteX3" fmla="*/ 126206 w 183356"/>
                <a:gd name="connsiteY3" fmla="*/ 323850 h 673894"/>
                <a:gd name="connsiteX4" fmla="*/ 154781 w 183356"/>
                <a:gd name="connsiteY4" fmla="*/ 521494 h 673894"/>
                <a:gd name="connsiteX5" fmla="*/ 183356 w 183356"/>
                <a:gd name="connsiteY5" fmla="*/ 673894 h 673894"/>
                <a:gd name="connsiteX6" fmla="*/ 147637 w 183356"/>
                <a:gd name="connsiteY6" fmla="*/ 319088 h 673894"/>
                <a:gd name="connsiteX7" fmla="*/ 80962 w 183356"/>
                <a:gd name="connsiteY7" fmla="*/ 45244 h 673894"/>
                <a:gd name="connsiteX8" fmla="*/ 59531 w 183356"/>
                <a:gd name="connsiteY8" fmla="*/ 11907 h 673894"/>
                <a:gd name="connsiteX9" fmla="*/ 7144 w 183356"/>
                <a:gd name="connsiteY9" fmla="*/ 0 h 673894"/>
                <a:gd name="connsiteX10" fmla="*/ 0 w 183356"/>
                <a:gd name="connsiteY10" fmla="*/ 50007 h 673894"/>
                <a:gd name="connsiteX0" fmla="*/ 0 w 185737"/>
                <a:gd name="connsiteY0" fmla="*/ 42864 h 673894"/>
                <a:gd name="connsiteX1" fmla="*/ 57150 w 185737"/>
                <a:gd name="connsiteY1" fmla="*/ 57150 h 673894"/>
                <a:gd name="connsiteX2" fmla="*/ 78581 w 185737"/>
                <a:gd name="connsiteY2" fmla="*/ 107157 h 673894"/>
                <a:gd name="connsiteX3" fmla="*/ 128587 w 185737"/>
                <a:gd name="connsiteY3" fmla="*/ 323850 h 673894"/>
                <a:gd name="connsiteX4" fmla="*/ 157162 w 185737"/>
                <a:gd name="connsiteY4" fmla="*/ 521494 h 673894"/>
                <a:gd name="connsiteX5" fmla="*/ 185737 w 185737"/>
                <a:gd name="connsiteY5" fmla="*/ 673894 h 673894"/>
                <a:gd name="connsiteX6" fmla="*/ 150018 w 185737"/>
                <a:gd name="connsiteY6" fmla="*/ 319088 h 673894"/>
                <a:gd name="connsiteX7" fmla="*/ 83343 w 185737"/>
                <a:gd name="connsiteY7" fmla="*/ 45244 h 673894"/>
                <a:gd name="connsiteX8" fmla="*/ 61912 w 185737"/>
                <a:gd name="connsiteY8" fmla="*/ 11907 h 673894"/>
                <a:gd name="connsiteX9" fmla="*/ 9525 w 185737"/>
                <a:gd name="connsiteY9" fmla="*/ 0 h 673894"/>
                <a:gd name="connsiteX10" fmla="*/ 0 w 185737"/>
                <a:gd name="connsiteY10" fmla="*/ 42864 h 673894"/>
                <a:gd name="connsiteX0" fmla="*/ 0 w 185737"/>
                <a:gd name="connsiteY0" fmla="*/ 42864 h 673894"/>
                <a:gd name="connsiteX1" fmla="*/ 45243 w 185737"/>
                <a:gd name="connsiteY1" fmla="*/ 47625 h 673894"/>
                <a:gd name="connsiteX2" fmla="*/ 78581 w 185737"/>
                <a:gd name="connsiteY2" fmla="*/ 107157 h 673894"/>
                <a:gd name="connsiteX3" fmla="*/ 128587 w 185737"/>
                <a:gd name="connsiteY3" fmla="*/ 323850 h 673894"/>
                <a:gd name="connsiteX4" fmla="*/ 157162 w 185737"/>
                <a:gd name="connsiteY4" fmla="*/ 521494 h 673894"/>
                <a:gd name="connsiteX5" fmla="*/ 185737 w 185737"/>
                <a:gd name="connsiteY5" fmla="*/ 673894 h 673894"/>
                <a:gd name="connsiteX6" fmla="*/ 150018 w 185737"/>
                <a:gd name="connsiteY6" fmla="*/ 319088 h 673894"/>
                <a:gd name="connsiteX7" fmla="*/ 83343 w 185737"/>
                <a:gd name="connsiteY7" fmla="*/ 45244 h 673894"/>
                <a:gd name="connsiteX8" fmla="*/ 61912 w 185737"/>
                <a:gd name="connsiteY8" fmla="*/ 11907 h 673894"/>
                <a:gd name="connsiteX9" fmla="*/ 9525 w 185737"/>
                <a:gd name="connsiteY9" fmla="*/ 0 h 673894"/>
                <a:gd name="connsiteX10" fmla="*/ 0 w 185737"/>
                <a:gd name="connsiteY10" fmla="*/ 42864 h 673894"/>
                <a:gd name="connsiteX0" fmla="*/ 0 w 185737"/>
                <a:gd name="connsiteY0" fmla="*/ 40483 h 671513"/>
                <a:gd name="connsiteX1" fmla="*/ 45243 w 185737"/>
                <a:gd name="connsiteY1" fmla="*/ 45244 h 671513"/>
                <a:gd name="connsiteX2" fmla="*/ 78581 w 185737"/>
                <a:gd name="connsiteY2" fmla="*/ 104776 h 671513"/>
                <a:gd name="connsiteX3" fmla="*/ 128587 w 185737"/>
                <a:gd name="connsiteY3" fmla="*/ 321469 h 671513"/>
                <a:gd name="connsiteX4" fmla="*/ 157162 w 185737"/>
                <a:gd name="connsiteY4" fmla="*/ 519113 h 671513"/>
                <a:gd name="connsiteX5" fmla="*/ 185737 w 185737"/>
                <a:gd name="connsiteY5" fmla="*/ 671513 h 671513"/>
                <a:gd name="connsiteX6" fmla="*/ 150018 w 185737"/>
                <a:gd name="connsiteY6" fmla="*/ 316707 h 671513"/>
                <a:gd name="connsiteX7" fmla="*/ 83343 w 185737"/>
                <a:gd name="connsiteY7" fmla="*/ 42863 h 671513"/>
                <a:gd name="connsiteX8" fmla="*/ 61912 w 185737"/>
                <a:gd name="connsiteY8" fmla="*/ 9526 h 671513"/>
                <a:gd name="connsiteX9" fmla="*/ 0 w 185737"/>
                <a:gd name="connsiteY9" fmla="*/ 0 h 671513"/>
                <a:gd name="connsiteX10" fmla="*/ 0 w 185737"/>
                <a:gd name="connsiteY10" fmla="*/ 40483 h 671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5737" h="671513">
                  <a:moveTo>
                    <a:pt x="0" y="40483"/>
                  </a:moveTo>
                  <a:lnTo>
                    <a:pt x="45243" y="45244"/>
                  </a:lnTo>
                  <a:lnTo>
                    <a:pt x="78581" y="104776"/>
                  </a:lnTo>
                  <a:lnTo>
                    <a:pt x="128587" y="321469"/>
                  </a:lnTo>
                  <a:lnTo>
                    <a:pt x="157162" y="519113"/>
                  </a:lnTo>
                  <a:lnTo>
                    <a:pt x="185737" y="671513"/>
                  </a:lnTo>
                  <a:lnTo>
                    <a:pt x="150018" y="316707"/>
                  </a:lnTo>
                  <a:lnTo>
                    <a:pt x="83343" y="42863"/>
                  </a:lnTo>
                  <a:lnTo>
                    <a:pt x="61912" y="9526"/>
                  </a:lnTo>
                  <a:lnTo>
                    <a:pt x="0" y="0"/>
                  </a:lnTo>
                  <a:lnTo>
                    <a:pt x="0" y="40483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7" name="Group 126"/>
          <p:cNvGrpSpPr/>
          <p:nvPr/>
        </p:nvGrpSpPr>
        <p:grpSpPr>
          <a:xfrm flipH="1">
            <a:off x="4320367" y="4557384"/>
            <a:ext cx="900949" cy="1659881"/>
            <a:chOff x="5202195" y="4558039"/>
            <a:chExt cx="900949" cy="1659881"/>
          </a:xfrm>
        </p:grpSpPr>
        <p:sp>
          <p:nvSpPr>
            <p:cNvPr id="128" name="Freeform 127"/>
            <p:cNvSpPr/>
            <p:nvPr/>
          </p:nvSpPr>
          <p:spPr>
            <a:xfrm>
              <a:off x="5267596" y="5352505"/>
              <a:ext cx="672738" cy="744583"/>
            </a:xfrm>
            <a:custGeom>
              <a:avLst/>
              <a:gdLst>
                <a:gd name="connsiteX0" fmla="*/ 166552 w 760912"/>
                <a:gd name="connsiteY0" fmla="*/ 711925 h 731520"/>
                <a:gd name="connsiteX1" fmla="*/ 228600 w 760912"/>
                <a:gd name="connsiteY1" fmla="*/ 581297 h 731520"/>
                <a:gd name="connsiteX2" fmla="*/ 316774 w 760912"/>
                <a:gd name="connsiteY2" fmla="*/ 463731 h 731520"/>
                <a:gd name="connsiteX3" fmla="*/ 431074 w 760912"/>
                <a:gd name="connsiteY3" fmla="*/ 349431 h 731520"/>
                <a:gd name="connsiteX4" fmla="*/ 548640 w 760912"/>
                <a:gd name="connsiteY4" fmla="*/ 257991 h 731520"/>
                <a:gd name="connsiteX5" fmla="*/ 689066 w 760912"/>
                <a:gd name="connsiteY5" fmla="*/ 176348 h 731520"/>
                <a:gd name="connsiteX6" fmla="*/ 708660 w 760912"/>
                <a:gd name="connsiteY6" fmla="*/ 163285 h 731520"/>
                <a:gd name="connsiteX7" fmla="*/ 744583 w 760912"/>
                <a:gd name="connsiteY7" fmla="*/ 91440 h 731520"/>
                <a:gd name="connsiteX8" fmla="*/ 757646 w 760912"/>
                <a:gd name="connsiteY8" fmla="*/ 55517 h 731520"/>
                <a:gd name="connsiteX9" fmla="*/ 760912 w 760912"/>
                <a:gd name="connsiteY9" fmla="*/ 0 h 731520"/>
                <a:gd name="connsiteX10" fmla="*/ 45720 w 760912"/>
                <a:gd name="connsiteY10" fmla="*/ 39188 h 731520"/>
                <a:gd name="connsiteX11" fmla="*/ 0 w 760912"/>
                <a:gd name="connsiteY11" fmla="*/ 731520 h 731520"/>
                <a:gd name="connsiteX12" fmla="*/ 166552 w 760912"/>
                <a:gd name="connsiteY12" fmla="*/ 711925 h 731520"/>
                <a:gd name="connsiteX0" fmla="*/ 166552 w 757646"/>
                <a:gd name="connsiteY0" fmla="*/ 724988 h 744583"/>
                <a:gd name="connsiteX1" fmla="*/ 228600 w 757646"/>
                <a:gd name="connsiteY1" fmla="*/ 594360 h 744583"/>
                <a:gd name="connsiteX2" fmla="*/ 316774 w 757646"/>
                <a:gd name="connsiteY2" fmla="*/ 476794 h 744583"/>
                <a:gd name="connsiteX3" fmla="*/ 431074 w 757646"/>
                <a:gd name="connsiteY3" fmla="*/ 362494 h 744583"/>
                <a:gd name="connsiteX4" fmla="*/ 548640 w 757646"/>
                <a:gd name="connsiteY4" fmla="*/ 271054 h 744583"/>
                <a:gd name="connsiteX5" fmla="*/ 689066 w 757646"/>
                <a:gd name="connsiteY5" fmla="*/ 189411 h 744583"/>
                <a:gd name="connsiteX6" fmla="*/ 708660 w 757646"/>
                <a:gd name="connsiteY6" fmla="*/ 176348 h 744583"/>
                <a:gd name="connsiteX7" fmla="*/ 744583 w 757646"/>
                <a:gd name="connsiteY7" fmla="*/ 104503 h 744583"/>
                <a:gd name="connsiteX8" fmla="*/ 757646 w 757646"/>
                <a:gd name="connsiteY8" fmla="*/ 68580 h 744583"/>
                <a:gd name="connsiteX9" fmla="*/ 672738 w 757646"/>
                <a:gd name="connsiteY9" fmla="*/ 0 h 744583"/>
                <a:gd name="connsiteX10" fmla="*/ 45720 w 757646"/>
                <a:gd name="connsiteY10" fmla="*/ 52251 h 744583"/>
                <a:gd name="connsiteX11" fmla="*/ 0 w 757646"/>
                <a:gd name="connsiteY11" fmla="*/ 744583 h 744583"/>
                <a:gd name="connsiteX12" fmla="*/ 166552 w 757646"/>
                <a:gd name="connsiteY12" fmla="*/ 724988 h 744583"/>
                <a:gd name="connsiteX0" fmla="*/ 166552 w 757646"/>
                <a:gd name="connsiteY0" fmla="*/ 724988 h 744583"/>
                <a:gd name="connsiteX1" fmla="*/ 228600 w 757646"/>
                <a:gd name="connsiteY1" fmla="*/ 594360 h 744583"/>
                <a:gd name="connsiteX2" fmla="*/ 316774 w 757646"/>
                <a:gd name="connsiteY2" fmla="*/ 476794 h 744583"/>
                <a:gd name="connsiteX3" fmla="*/ 431074 w 757646"/>
                <a:gd name="connsiteY3" fmla="*/ 362494 h 744583"/>
                <a:gd name="connsiteX4" fmla="*/ 548640 w 757646"/>
                <a:gd name="connsiteY4" fmla="*/ 271054 h 744583"/>
                <a:gd name="connsiteX5" fmla="*/ 689066 w 757646"/>
                <a:gd name="connsiteY5" fmla="*/ 189411 h 744583"/>
                <a:gd name="connsiteX6" fmla="*/ 708660 w 757646"/>
                <a:gd name="connsiteY6" fmla="*/ 176348 h 744583"/>
                <a:gd name="connsiteX7" fmla="*/ 744583 w 757646"/>
                <a:gd name="connsiteY7" fmla="*/ 104503 h 744583"/>
                <a:gd name="connsiteX8" fmla="*/ 757646 w 757646"/>
                <a:gd name="connsiteY8" fmla="*/ 68580 h 744583"/>
                <a:gd name="connsiteX9" fmla="*/ 672738 w 757646"/>
                <a:gd name="connsiteY9" fmla="*/ 0 h 744583"/>
                <a:gd name="connsiteX10" fmla="*/ 26126 w 757646"/>
                <a:gd name="connsiteY10" fmla="*/ 26125 h 744583"/>
                <a:gd name="connsiteX11" fmla="*/ 0 w 757646"/>
                <a:gd name="connsiteY11" fmla="*/ 744583 h 744583"/>
                <a:gd name="connsiteX12" fmla="*/ 166552 w 757646"/>
                <a:gd name="connsiteY12" fmla="*/ 724988 h 744583"/>
                <a:gd name="connsiteX0" fmla="*/ 166552 w 744583"/>
                <a:gd name="connsiteY0" fmla="*/ 724988 h 744583"/>
                <a:gd name="connsiteX1" fmla="*/ 228600 w 744583"/>
                <a:gd name="connsiteY1" fmla="*/ 594360 h 744583"/>
                <a:gd name="connsiteX2" fmla="*/ 316774 w 744583"/>
                <a:gd name="connsiteY2" fmla="*/ 476794 h 744583"/>
                <a:gd name="connsiteX3" fmla="*/ 431074 w 744583"/>
                <a:gd name="connsiteY3" fmla="*/ 362494 h 744583"/>
                <a:gd name="connsiteX4" fmla="*/ 548640 w 744583"/>
                <a:gd name="connsiteY4" fmla="*/ 271054 h 744583"/>
                <a:gd name="connsiteX5" fmla="*/ 689066 w 744583"/>
                <a:gd name="connsiteY5" fmla="*/ 189411 h 744583"/>
                <a:gd name="connsiteX6" fmla="*/ 708660 w 744583"/>
                <a:gd name="connsiteY6" fmla="*/ 176348 h 744583"/>
                <a:gd name="connsiteX7" fmla="*/ 744583 w 744583"/>
                <a:gd name="connsiteY7" fmla="*/ 104503 h 744583"/>
                <a:gd name="connsiteX8" fmla="*/ 672737 w 744583"/>
                <a:gd name="connsiteY8" fmla="*/ 71846 h 744583"/>
                <a:gd name="connsiteX9" fmla="*/ 672738 w 744583"/>
                <a:gd name="connsiteY9" fmla="*/ 0 h 744583"/>
                <a:gd name="connsiteX10" fmla="*/ 26126 w 744583"/>
                <a:gd name="connsiteY10" fmla="*/ 26125 h 744583"/>
                <a:gd name="connsiteX11" fmla="*/ 0 w 744583"/>
                <a:gd name="connsiteY11" fmla="*/ 744583 h 744583"/>
                <a:gd name="connsiteX12" fmla="*/ 166552 w 744583"/>
                <a:gd name="connsiteY12" fmla="*/ 724988 h 744583"/>
                <a:gd name="connsiteX0" fmla="*/ 166552 w 708660"/>
                <a:gd name="connsiteY0" fmla="*/ 724988 h 744583"/>
                <a:gd name="connsiteX1" fmla="*/ 228600 w 708660"/>
                <a:gd name="connsiteY1" fmla="*/ 594360 h 744583"/>
                <a:gd name="connsiteX2" fmla="*/ 316774 w 708660"/>
                <a:gd name="connsiteY2" fmla="*/ 476794 h 744583"/>
                <a:gd name="connsiteX3" fmla="*/ 431074 w 708660"/>
                <a:gd name="connsiteY3" fmla="*/ 362494 h 744583"/>
                <a:gd name="connsiteX4" fmla="*/ 548640 w 708660"/>
                <a:gd name="connsiteY4" fmla="*/ 271054 h 744583"/>
                <a:gd name="connsiteX5" fmla="*/ 689066 w 708660"/>
                <a:gd name="connsiteY5" fmla="*/ 189411 h 744583"/>
                <a:gd name="connsiteX6" fmla="*/ 708660 w 708660"/>
                <a:gd name="connsiteY6" fmla="*/ 176348 h 744583"/>
                <a:gd name="connsiteX7" fmla="*/ 653143 w 708660"/>
                <a:gd name="connsiteY7" fmla="*/ 137160 h 744583"/>
                <a:gd name="connsiteX8" fmla="*/ 672737 w 708660"/>
                <a:gd name="connsiteY8" fmla="*/ 71846 h 744583"/>
                <a:gd name="connsiteX9" fmla="*/ 672738 w 708660"/>
                <a:gd name="connsiteY9" fmla="*/ 0 h 744583"/>
                <a:gd name="connsiteX10" fmla="*/ 26126 w 708660"/>
                <a:gd name="connsiteY10" fmla="*/ 26125 h 744583"/>
                <a:gd name="connsiteX11" fmla="*/ 0 w 708660"/>
                <a:gd name="connsiteY11" fmla="*/ 744583 h 744583"/>
                <a:gd name="connsiteX12" fmla="*/ 166552 w 708660"/>
                <a:gd name="connsiteY12" fmla="*/ 724988 h 744583"/>
                <a:gd name="connsiteX0" fmla="*/ 166552 w 689066"/>
                <a:gd name="connsiteY0" fmla="*/ 724988 h 744583"/>
                <a:gd name="connsiteX1" fmla="*/ 228600 w 689066"/>
                <a:gd name="connsiteY1" fmla="*/ 594360 h 744583"/>
                <a:gd name="connsiteX2" fmla="*/ 316774 w 689066"/>
                <a:gd name="connsiteY2" fmla="*/ 476794 h 744583"/>
                <a:gd name="connsiteX3" fmla="*/ 431074 w 689066"/>
                <a:gd name="connsiteY3" fmla="*/ 362494 h 744583"/>
                <a:gd name="connsiteX4" fmla="*/ 548640 w 689066"/>
                <a:gd name="connsiteY4" fmla="*/ 271054 h 744583"/>
                <a:gd name="connsiteX5" fmla="*/ 689066 w 689066"/>
                <a:gd name="connsiteY5" fmla="*/ 189411 h 744583"/>
                <a:gd name="connsiteX6" fmla="*/ 620486 w 689066"/>
                <a:gd name="connsiteY6" fmla="*/ 176348 h 744583"/>
                <a:gd name="connsiteX7" fmla="*/ 653143 w 689066"/>
                <a:gd name="connsiteY7" fmla="*/ 137160 h 744583"/>
                <a:gd name="connsiteX8" fmla="*/ 672737 w 689066"/>
                <a:gd name="connsiteY8" fmla="*/ 71846 h 744583"/>
                <a:gd name="connsiteX9" fmla="*/ 672738 w 689066"/>
                <a:gd name="connsiteY9" fmla="*/ 0 h 744583"/>
                <a:gd name="connsiteX10" fmla="*/ 26126 w 689066"/>
                <a:gd name="connsiteY10" fmla="*/ 26125 h 744583"/>
                <a:gd name="connsiteX11" fmla="*/ 0 w 689066"/>
                <a:gd name="connsiteY11" fmla="*/ 744583 h 744583"/>
                <a:gd name="connsiteX12" fmla="*/ 166552 w 689066"/>
                <a:gd name="connsiteY12" fmla="*/ 724988 h 744583"/>
                <a:gd name="connsiteX0" fmla="*/ 166552 w 672738"/>
                <a:gd name="connsiteY0" fmla="*/ 724988 h 744583"/>
                <a:gd name="connsiteX1" fmla="*/ 228600 w 672738"/>
                <a:gd name="connsiteY1" fmla="*/ 594360 h 744583"/>
                <a:gd name="connsiteX2" fmla="*/ 316774 w 672738"/>
                <a:gd name="connsiteY2" fmla="*/ 476794 h 744583"/>
                <a:gd name="connsiteX3" fmla="*/ 431074 w 672738"/>
                <a:gd name="connsiteY3" fmla="*/ 362494 h 744583"/>
                <a:gd name="connsiteX4" fmla="*/ 548640 w 672738"/>
                <a:gd name="connsiteY4" fmla="*/ 271054 h 744583"/>
                <a:gd name="connsiteX5" fmla="*/ 568235 w 672738"/>
                <a:gd name="connsiteY5" fmla="*/ 222068 h 744583"/>
                <a:gd name="connsiteX6" fmla="*/ 620486 w 672738"/>
                <a:gd name="connsiteY6" fmla="*/ 176348 h 744583"/>
                <a:gd name="connsiteX7" fmla="*/ 653143 w 672738"/>
                <a:gd name="connsiteY7" fmla="*/ 137160 h 744583"/>
                <a:gd name="connsiteX8" fmla="*/ 672737 w 672738"/>
                <a:gd name="connsiteY8" fmla="*/ 71846 h 744583"/>
                <a:gd name="connsiteX9" fmla="*/ 672738 w 672738"/>
                <a:gd name="connsiteY9" fmla="*/ 0 h 744583"/>
                <a:gd name="connsiteX10" fmla="*/ 26126 w 672738"/>
                <a:gd name="connsiteY10" fmla="*/ 26125 h 744583"/>
                <a:gd name="connsiteX11" fmla="*/ 0 w 672738"/>
                <a:gd name="connsiteY11" fmla="*/ 744583 h 744583"/>
                <a:gd name="connsiteX12" fmla="*/ 166552 w 672738"/>
                <a:gd name="connsiteY12" fmla="*/ 724988 h 744583"/>
                <a:gd name="connsiteX0" fmla="*/ 166552 w 672738"/>
                <a:gd name="connsiteY0" fmla="*/ 724988 h 744583"/>
                <a:gd name="connsiteX1" fmla="*/ 228600 w 672738"/>
                <a:gd name="connsiteY1" fmla="*/ 594360 h 744583"/>
                <a:gd name="connsiteX2" fmla="*/ 316774 w 672738"/>
                <a:gd name="connsiteY2" fmla="*/ 476794 h 744583"/>
                <a:gd name="connsiteX3" fmla="*/ 431074 w 672738"/>
                <a:gd name="connsiteY3" fmla="*/ 362494 h 744583"/>
                <a:gd name="connsiteX4" fmla="*/ 496389 w 672738"/>
                <a:gd name="connsiteY4" fmla="*/ 280851 h 744583"/>
                <a:gd name="connsiteX5" fmla="*/ 568235 w 672738"/>
                <a:gd name="connsiteY5" fmla="*/ 222068 h 744583"/>
                <a:gd name="connsiteX6" fmla="*/ 620486 w 672738"/>
                <a:gd name="connsiteY6" fmla="*/ 176348 h 744583"/>
                <a:gd name="connsiteX7" fmla="*/ 653143 w 672738"/>
                <a:gd name="connsiteY7" fmla="*/ 137160 h 744583"/>
                <a:gd name="connsiteX8" fmla="*/ 672737 w 672738"/>
                <a:gd name="connsiteY8" fmla="*/ 71846 h 744583"/>
                <a:gd name="connsiteX9" fmla="*/ 672738 w 672738"/>
                <a:gd name="connsiteY9" fmla="*/ 0 h 744583"/>
                <a:gd name="connsiteX10" fmla="*/ 26126 w 672738"/>
                <a:gd name="connsiteY10" fmla="*/ 26125 h 744583"/>
                <a:gd name="connsiteX11" fmla="*/ 0 w 672738"/>
                <a:gd name="connsiteY11" fmla="*/ 744583 h 744583"/>
                <a:gd name="connsiteX12" fmla="*/ 166552 w 672738"/>
                <a:gd name="connsiteY12" fmla="*/ 724988 h 744583"/>
                <a:gd name="connsiteX0" fmla="*/ 166552 w 672738"/>
                <a:gd name="connsiteY0" fmla="*/ 724988 h 744583"/>
                <a:gd name="connsiteX1" fmla="*/ 228600 w 672738"/>
                <a:gd name="connsiteY1" fmla="*/ 594360 h 744583"/>
                <a:gd name="connsiteX2" fmla="*/ 316774 w 672738"/>
                <a:gd name="connsiteY2" fmla="*/ 476794 h 744583"/>
                <a:gd name="connsiteX3" fmla="*/ 395151 w 672738"/>
                <a:gd name="connsiteY3" fmla="*/ 362494 h 744583"/>
                <a:gd name="connsiteX4" fmla="*/ 496389 w 672738"/>
                <a:gd name="connsiteY4" fmla="*/ 280851 h 744583"/>
                <a:gd name="connsiteX5" fmla="*/ 568235 w 672738"/>
                <a:gd name="connsiteY5" fmla="*/ 222068 h 744583"/>
                <a:gd name="connsiteX6" fmla="*/ 620486 w 672738"/>
                <a:gd name="connsiteY6" fmla="*/ 176348 h 744583"/>
                <a:gd name="connsiteX7" fmla="*/ 653143 w 672738"/>
                <a:gd name="connsiteY7" fmla="*/ 137160 h 744583"/>
                <a:gd name="connsiteX8" fmla="*/ 672737 w 672738"/>
                <a:gd name="connsiteY8" fmla="*/ 71846 h 744583"/>
                <a:gd name="connsiteX9" fmla="*/ 672738 w 672738"/>
                <a:gd name="connsiteY9" fmla="*/ 0 h 744583"/>
                <a:gd name="connsiteX10" fmla="*/ 26126 w 672738"/>
                <a:gd name="connsiteY10" fmla="*/ 26125 h 744583"/>
                <a:gd name="connsiteX11" fmla="*/ 0 w 672738"/>
                <a:gd name="connsiteY11" fmla="*/ 744583 h 744583"/>
                <a:gd name="connsiteX12" fmla="*/ 166552 w 672738"/>
                <a:gd name="connsiteY12" fmla="*/ 724988 h 744583"/>
                <a:gd name="connsiteX0" fmla="*/ 166552 w 672738"/>
                <a:gd name="connsiteY0" fmla="*/ 724988 h 744583"/>
                <a:gd name="connsiteX1" fmla="*/ 228600 w 672738"/>
                <a:gd name="connsiteY1" fmla="*/ 594360 h 744583"/>
                <a:gd name="connsiteX2" fmla="*/ 300445 w 672738"/>
                <a:gd name="connsiteY2" fmla="*/ 476794 h 744583"/>
                <a:gd name="connsiteX3" fmla="*/ 395151 w 672738"/>
                <a:gd name="connsiteY3" fmla="*/ 362494 h 744583"/>
                <a:gd name="connsiteX4" fmla="*/ 496389 w 672738"/>
                <a:gd name="connsiteY4" fmla="*/ 280851 h 744583"/>
                <a:gd name="connsiteX5" fmla="*/ 568235 w 672738"/>
                <a:gd name="connsiteY5" fmla="*/ 222068 h 744583"/>
                <a:gd name="connsiteX6" fmla="*/ 620486 w 672738"/>
                <a:gd name="connsiteY6" fmla="*/ 176348 h 744583"/>
                <a:gd name="connsiteX7" fmla="*/ 653143 w 672738"/>
                <a:gd name="connsiteY7" fmla="*/ 137160 h 744583"/>
                <a:gd name="connsiteX8" fmla="*/ 672737 w 672738"/>
                <a:gd name="connsiteY8" fmla="*/ 71846 h 744583"/>
                <a:gd name="connsiteX9" fmla="*/ 672738 w 672738"/>
                <a:gd name="connsiteY9" fmla="*/ 0 h 744583"/>
                <a:gd name="connsiteX10" fmla="*/ 26126 w 672738"/>
                <a:gd name="connsiteY10" fmla="*/ 26125 h 744583"/>
                <a:gd name="connsiteX11" fmla="*/ 0 w 672738"/>
                <a:gd name="connsiteY11" fmla="*/ 744583 h 744583"/>
                <a:gd name="connsiteX12" fmla="*/ 166552 w 672738"/>
                <a:gd name="connsiteY12" fmla="*/ 724988 h 744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72738" h="744583">
                  <a:moveTo>
                    <a:pt x="166552" y="724988"/>
                  </a:moveTo>
                  <a:lnTo>
                    <a:pt x="228600" y="594360"/>
                  </a:lnTo>
                  <a:lnTo>
                    <a:pt x="300445" y="476794"/>
                  </a:lnTo>
                  <a:lnTo>
                    <a:pt x="395151" y="362494"/>
                  </a:lnTo>
                  <a:lnTo>
                    <a:pt x="496389" y="280851"/>
                  </a:lnTo>
                  <a:lnTo>
                    <a:pt x="568235" y="222068"/>
                  </a:lnTo>
                  <a:lnTo>
                    <a:pt x="620486" y="176348"/>
                  </a:lnTo>
                  <a:lnTo>
                    <a:pt x="653143" y="137160"/>
                  </a:lnTo>
                  <a:lnTo>
                    <a:pt x="672737" y="71846"/>
                  </a:lnTo>
                  <a:cubicBezTo>
                    <a:pt x="672737" y="47897"/>
                    <a:pt x="672738" y="23949"/>
                    <a:pt x="672738" y="0"/>
                  </a:cubicBezTo>
                  <a:lnTo>
                    <a:pt x="26126" y="26125"/>
                  </a:lnTo>
                  <a:lnTo>
                    <a:pt x="0" y="744583"/>
                  </a:lnTo>
                  <a:lnTo>
                    <a:pt x="166552" y="724988"/>
                  </a:lnTo>
                  <a:close/>
                </a:path>
              </a:pathLst>
            </a:custGeom>
            <a:gradFill>
              <a:gsLst>
                <a:gs pos="17000">
                  <a:schemeClr val="tx2">
                    <a:shade val="30000"/>
                    <a:satMod val="115000"/>
                  </a:schemeClr>
                </a:gs>
                <a:gs pos="77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l="100000" b="100000"/>
              </a:path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Freeform 128"/>
            <p:cNvSpPr/>
            <p:nvPr/>
          </p:nvSpPr>
          <p:spPr>
            <a:xfrm>
              <a:off x="5202195" y="5047735"/>
              <a:ext cx="768943" cy="407773"/>
            </a:xfrm>
            <a:custGeom>
              <a:avLst/>
              <a:gdLst>
                <a:gd name="connsiteX0" fmla="*/ 0 w 716691"/>
                <a:gd name="connsiteY0" fmla="*/ 0 h 407773"/>
                <a:gd name="connsiteX1" fmla="*/ 716691 w 716691"/>
                <a:gd name="connsiteY1" fmla="*/ 0 h 407773"/>
                <a:gd name="connsiteX2" fmla="*/ 716691 w 716691"/>
                <a:gd name="connsiteY2" fmla="*/ 296562 h 407773"/>
                <a:gd name="connsiteX3" fmla="*/ 512805 w 716691"/>
                <a:gd name="connsiteY3" fmla="*/ 370703 h 407773"/>
                <a:gd name="connsiteX4" fmla="*/ 352167 w 716691"/>
                <a:gd name="connsiteY4" fmla="*/ 401595 h 407773"/>
                <a:gd name="connsiteX5" fmla="*/ 228600 w 716691"/>
                <a:gd name="connsiteY5" fmla="*/ 407773 h 407773"/>
                <a:gd name="connsiteX6" fmla="*/ 123567 w 716691"/>
                <a:gd name="connsiteY6" fmla="*/ 389238 h 407773"/>
                <a:gd name="connsiteX7" fmla="*/ 55605 w 716691"/>
                <a:gd name="connsiteY7" fmla="*/ 345989 h 407773"/>
                <a:gd name="connsiteX8" fmla="*/ 6178 w 716691"/>
                <a:gd name="connsiteY8" fmla="*/ 284206 h 407773"/>
                <a:gd name="connsiteX0" fmla="*/ 0 w 765677"/>
                <a:gd name="connsiteY0" fmla="*/ 0 h 407773"/>
                <a:gd name="connsiteX1" fmla="*/ 716691 w 765677"/>
                <a:gd name="connsiteY1" fmla="*/ 0 h 407773"/>
                <a:gd name="connsiteX2" fmla="*/ 765677 w 765677"/>
                <a:gd name="connsiteY2" fmla="*/ 290030 h 407773"/>
                <a:gd name="connsiteX3" fmla="*/ 512805 w 765677"/>
                <a:gd name="connsiteY3" fmla="*/ 370703 h 407773"/>
                <a:gd name="connsiteX4" fmla="*/ 352167 w 765677"/>
                <a:gd name="connsiteY4" fmla="*/ 401595 h 407773"/>
                <a:gd name="connsiteX5" fmla="*/ 228600 w 765677"/>
                <a:gd name="connsiteY5" fmla="*/ 407773 h 407773"/>
                <a:gd name="connsiteX6" fmla="*/ 123567 w 765677"/>
                <a:gd name="connsiteY6" fmla="*/ 389238 h 407773"/>
                <a:gd name="connsiteX7" fmla="*/ 55605 w 765677"/>
                <a:gd name="connsiteY7" fmla="*/ 345989 h 407773"/>
                <a:gd name="connsiteX8" fmla="*/ 6178 w 765677"/>
                <a:gd name="connsiteY8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512805 w 768943"/>
                <a:gd name="connsiteY3" fmla="*/ 370703 h 407773"/>
                <a:gd name="connsiteX4" fmla="*/ 352167 w 768943"/>
                <a:gd name="connsiteY4" fmla="*/ 401595 h 407773"/>
                <a:gd name="connsiteX5" fmla="*/ 228600 w 768943"/>
                <a:gd name="connsiteY5" fmla="*/ 407773 h 407773"/>
                <a:gd name="connsiteX6" fmla="*/ 123567 w 768943"/>
                <a:gd name="connsiteY6" fmla="*/ 389238 h 407773"/>
                <a:gd name="connsiteX7" fmla="*/ 55605 w 768943"/>
                <a:gd name="connsiteY7" fmla="*/ 345989 h 407773"/>
                <a:gd name="connsiteX8" fmla="*/ 6178 w 768943"/>
                <a:gd name="connsiteY8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352167 w 768943"/>
                <a:gd name="connsiteY4" fmla="*/ 401595 h 407773"/>
                <a:gd name="connsiteX5" fmla="*/ 228600 w 768943"/>
                <a:gd name="connsiteY5" fmla="*/ 407773 h 407773"/>
                <a:gd name="connsiteX6" fmla="*/ 123567 w 768943"/>
                <a:gd name="connsiteY6" fmla="*/ 389238 h 407773"/>
                <a:gd name="connsiteX7" fmla="*/ 55605 w 768943"/>
                <a:gd name="connsiteY7" fmla="*/ 345989 h 407773"/>
                <a:gd name="connsiteX8" fmla="*/ 6178 w 768943"/>
                <a:gd name="connsiteY8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23567 w 768943"/>
                <a:gd name="connsiteY7" fmla="*/ 389238 h 407773"/>
                <a:gd name="connsiteX8" fmla="*/ 55605 w 768943"/>
                <a:gd name="connsiteY8" fmla="*/ 345989 h 407773"/>
                <a:gd name="connsiteX9" fmla="*/ 6178 w 768943"/>
                <a:gd name="connsiteY9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23567 w 768943"/>
                <a:gd name="connsiteY7" fmla="*/ 389238 h 407773"/>
                <a:gd name="connsiteX8" fmla="*/ 88262 w 768943"/>
                <a:gd name="connsiteY8" fmla="*/ 323129 h 407773"/>
                <a:gd name="connsiteX9" fmla="*/ 6178 w 768943"/>
                <a:gd name="connsiteY9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30099 w 768943"/>
                <a:gd name="connsiteY7" fmla="*/ 389238 h 407773"/>
                <a:gd name="connsiteX8" fmla="*/ 88262 w 768943"/>
                <a:gd name="connsiteY8" fmla="*/ 323129 h 407773"/>
                <a:gd name="connsiteX9" fmla="*/ 6178 w 768943"/>
                <a:gd name="connsiteY9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30099 w 768943"/>
                <a:gd name="connsiteY7" fmla="*/ 389238 h 407773"/>
                <a:gd name="connsiteX8" fmla="*/ 117654 w 768943"/>
                <a:gd name="connsiteY8" fmla="*/ 352521 h 407773"/>
                <a:gd name="connsiteX9" fmla="*/ 6178 w 768943"/>
                <a:gd name="connsiteY9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30099 w 768943"/>
                <a:gd name="connsiteY7" fmla="*/ 389238 h 407773"/>
                <a:gd name="connsiteX8" fmla="*/ 117654 w 768943"/>
                <a:gd name="connsiteY8" fmla="*/ 352521 h 407773"/>
                <a:gd name="connsiteX9" fmla="*/ 65130 w 768943"/>
                <a:gd name="connsiteY9" fmla="*/ 302934 h 407773"/>
                <a:gd name="connsiteX10" fmla="*/ 6178 w 768943"/>
                <a:gd name="connsiteY10" fmla="*/ 284206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30099 w 768943"/>
                <a:gd name="connsiteY7" fmla="*/ 389238 h 407773"/>
                <a:gd name="connsiteX8" fmla="*/ 117654 w 768943"/>
                <a:gd name="connsiteY8" fmla="*/ 352521 h 407773"/>
                <a:gd name="connsiteX9" fmla="*/ 65130 w 768943"/>
                <a:gd name="connsiteY9" fmla="*/ 302934 h 407773"/>
                <a:gd name="connsiteX10" fmla="*/ 13322 w 768943"/>
                <a:gd name="connsiteY10" fmla="*/ 293731 h 407773"/>
                <a:gd name="connsiteX0" fmla="*/ 966 w 769909"/>
                <a:gd name="connsiteY0" fmla="*/ 0 h 407773"/>
                <a:gd name="connsiteX1" fmla="*/ 769909 w 769909"/>
                <a:gd name="connsiteY1" fmla="*/ 0 h 407773"/>
                <a:gd name="connsiteX2" fmla="*/ 766643 w 769909"/>
                <a:gd name="connsiteY2" fmla="*/ 290030 h 407773"/>
                <a:gd name="connsiteX3" fmla="*/ 680322 w 769909"/>
                <a:gd name="connsiteY3" fmla="*/ 324983 h 407773"/>
                <a:gd name="connsiteX4" fmla="*/ 539897 w 769909"/>
                <a:gd name="connsiteY4" fmla="*/ 363554 h 407773"/>
                <a:gd name="connsiteX5" fmla="*/ 353133 w 769909"/>
                <a:gd name="connsiteY5" fmla="*/ 401595 h 407773"/>
                <a:gd name="connsiteX6" fmla="*/ 229566 w 769909"/>
                <a:gd name="connsiteY6" fmla="*/ 407773 h 407773"/>
                <a:gd name="connsiteX7" fmla="*/ 131065 w 769909"/>
                <a:gd name="connsiteY7" fmla="*/ 389238 h 407773"/>
                <a:gd name="connsiteX8" fmla="*/ 118620 w 769909"/>
                <a:gd name="connsiteY8" fmla="*/ 352521 h 407773"/>
                <a:gd name="connsiteX9" fmla="*/ 66096 w 769909"/>
                <a:gd name="connsiteY9" fmla="*/ 302934 h 407773"/>
                <a:gd name="connsiteX10" fmla="*/ 0 w 769909"/>
                <a:gd name="connsiteY10" fmla="*/ 293731 h 407773"/>
                <a:gd name="connsiteX0" fmla="*/ 0 w 768943"/>
                <a:gd name="connsiteY0" fmla="*/ 0 h 407773"/>
                <a:gd name="connsiteX1" fmla="*/ 768943 w 768943"/>
                <a:gd name="connsiteY1" fmla="*/ 0 h 407773"/>
                <a:gd name="connsiteX2" fmla="*/ 765677 w 768943"/>
                <a:gd name="connsiteY2" fmla="*/ 290030 h 407773"/>
                <a:gd name="connsiteX3" fmla="*/ 679356 w 768943"/>
                <a:gd name="connsiteY3" fmla="*/ 324983 h 407773"/>
                <a:gd name="connsiteX4" fmla="*/ 538931 w 768943"/>
                <a:gd name="connsiteY4" fmla="*/ 363554 h 407773"/>
                <a:gd name="connsiteX5" fmla="*/ 352167 w 768943"/>
                <a:gd name="connsiteY5" fmla="*/ 401595 h 407773"/>
                <a:gd name="connsiteX6" fmla="*/ 228600 w 768943"/>
                <a:gd name="connsiteY6" fmla="*/ 407773 h 407773"/>
                <a:gd name="connsiteX7" fmla="*/ 130099 w 768943"/>
                <a:gd name="connsiteY7" fmla="*/ 389238 h 407773"/>
                <a:gd name="connsiteX8" fmla="*/ 117654 w 768943"/>
                <a:gd name="connsiteY8" fmla="*/ 352521 h 407773"/>
                <a:gd name="connsiteX9" fmla="*/ 65130 w 768943"/>
                <a:gd name="connsiteY9" fmla="*/ 302934 h 407773"/>
                <a:gd name="connsiteX10" fmla="*/ 6178 w 768943"/>
                <a:gd name="connsiteY10" fmla="*/ 291350 h 407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68943" h="407773">
                  <a:moveTo>
                    <a:pt x="0" y="0"/>
                  </a:moveTo>
                  <a:lnTo>
                    <a:pt x="768943" y="0"/>
                  </a:lnTo>
                  <a:cubicBezTo>
                    <a:pt x="767854" y="96677"/>
                    <a:pt x="766766" y="193353"/>
                    <a:pt x="765677" y="290030"/>
                  </a:cubicBezTo>
                  <a:lnTo>
                    <a:pt x="679356" y="324983"/>
                  </a:lnTo>
                  <a:cubicBezTo>
                    <a:pt x="635813" y="333486"/>
                    <a:pt x="582474" y="355051"/>
                    <a:pt x="538931" y="363554"/>
                  </a:cubicBezTo>
                  <a:lnTo>
                    <a:pt x="352167" y="401595"/>
                  </a:lnTo>
                  <a:lnTo>
                    <a:pt x="228600" y="407773"/>
                  </a:lnTo>
                  <a:lnTo>
                    <a:pt x="130099" y="389238"/>
                  </a:lnTo>
                  <a:lnTo>
                    <a:pt x="117654" y="352521"/>
                  </a:lnTo>
                  <a:cubicBezTo>
                    <a:pt x="98559" y="341548"/>
                    <a:pt x="84225" y="313907"/>
                    <a:pt x="65130" y="302934"/>
                  </a:cubicBezTo>
                  <a:lnTo>
                    <a:pt x="6178" y="291350"/>
                  </a:lnTo>
                </a:path>
              </a:pathLst>
            </a:custGeom>
            <a:gradFill flip="none" rotWithShape="1">
              <a:gsLst>
                <a:gs pos="22000">
                  <a:schemeClr val="tx2"/>
                </a:gs>
                <a:gs pos="79000">
                  <a:schemeClr val="tx2">
                    <a:lumMod val="50000"/>
                  </a:schemeClr>
                </a:gs>
              </a:gsLst>
              <a:lin ang="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5375366" y="5533890"/>
              <a:ext cx="529045" cy="638310"/>
            </a:xfrm>
            <a:custGeom>
              <a:avLst/>
              <a:gdLst>
                <a:gd name="connsiteX0" fmla="*/ 0 w 578031"/>
                <a:gd name="connsiteY0" fmla="*/ 627017 h 627017"/>
                <a:gd name="connsiteX1" fmla="*/ 97971 w 578031"/>
                <a:gd name="connsiteY1" fmla="*/ 627017 h 627017"/>
                <a:gd name="connsiteX2" fmla="*/ 156754 w 578031"/>
                <a:gd name="connsiteY2" fmla="*/ 486591 h 627017"/>
                <a:gd name="connsiteX3" fmla="*/ 231865 w 578031"/>
                <a:gd name="connsiteY3" fmla="*/ 369026 h 627017"/>
                <a:gd name="connsiteX4" fmla="*/ 310243 w 578031"/>
                <a:gd name="connsiteY4" fmla="*/ 293914 h 627017"/>
                <a:gd name="connsiteX5" fmla="*/ 424543 w 578031"/>
                <a:gd name="connsiteY5" fmla="*/ 195943 h 627017"/>
                <a:gd name="connsiteX6" fmla="*/ 522514 w 578031"/>
                <a:gd name="connsiteY6" fmla="*/ 130628 h 627017"/>
                <a:gd name="connsiteX7" fmla="*/ 555171 w 578031"/>
                <a:gd name="connsiteY7" fmla="*/ 94706 h 627017"/>
                <a:gd name="connsiteX8" fmla="*/ 578031 w 578031"/>
                <a:gd name="connsiteY8" fmla="*/ 19594 h 627017"/>
                <a:gd name="connsiteX9" fmla="*/ 578031 w 578031"/>
                <a:gd name="connsiteY9" fmla="*/ 0 h 627017"/>
                <a:gd name="connsiteX10" fmla="*/ 440871 w 578031"/>
                <a:gd name="connsiteY10" fmla="*/ 81643 h 627017"/>
                <a:gd name="connsiteX11" fmla="*/ 320040 w 578031"/>
                <a:gd name="connsiteY11" fmla="*/ 169817 h 627017"/>
                <a:gd name="connsiteX12" fmla="*/ 212271 w 578031"/>
                <a:gd name="connsiteY12" fmla="*/ 274320 h 627017"/>
                <a:gd name="connsiteX13" fmla="*/ 117565 w 578031"/>
                <a:gd name="connsiteY13" fmla="*/ 401683 h 627017"/>
                <a:gd name="connsiteX14" fmla="*/ 81643 w 578031"/>
                <a:gd name="connsiteY14" fmla="*/ 493123 h 627017"/>
                <a:gd name="connsiteX15" fmla="*/ 65314 w 578031"/>
                <a:gd name="connsiteY15" fmla="*/ 522514 h 627017"/>
                <a:gd name="connsiteX16" fmla="*/ 0 w 578031"/>
                <a:gd name="connsiteY16" fmla="*/ 627017 h 627017"/>
                <a:gd name="connsiteX0" fmla="*/ 0 w 578031"/>
                <a:gd name="connsiteY0" fmla="*/ 627017 h 627017"/>
                <a:gd name="connsiteX1" fmla="*/ 97971 w 578031"/>
                <a:gd name="connsiteY1" fmla="*/ 627017 h 627017"/>
                <a:gd name="connsiteX2" fmla="*/ 156754 w 578031"/>
                <a:gd name="connsiteY2" fmla="*/ 486591 h 627017"/>
                <a:gd name="connsiteX3" fmla="*/ 231865 w 578031"/>
                <a:gd name="connsiteY3" fmla="*/ 369026 h 627017"/>
                <a:gd name="connsiteX4" fmla="*/ 310243 w 578031"/>
                <a:gd name="connsiteY4" fmla="*/ 293914 h 627017"/>
                <a:gd name="connsiteX5" fmla="*/ 424543 w 578031"/>
                <a:gd name="connsiteY5" fmla="*/ 195943 h 627017"/>
                <a:gd name="connsiteX6" fmla="*/ 522514 w 578031"/>
                <a:gd name="connsiteY6" fmla="*/ 130628 h 627017"/>
                <a:gd name="connsiteX7" fmla="*/ 555171 w 578031"/>
                <a:gd name="connsiteY7" fmla="*/ 94706 h 627017"/>
                <a:gd name="connsiteX8" fmla="*/ 578031 w 578031"/>
                <a:gd name="connsiteY8" fmla="*/ 19594 h 627017"/>
                <a:gd name="connsiteX9" fmla="*/ 578031 w 578031"/>
                <a:gd name="connsiteY9" fmla="*/ 0 h 627017"/>
                <a:gd name="connsiteX10" fmla="*/ 440871 w 578031"/>
                <a:gd name="connsiteY10" fmla="*/ 81643 h 627017"/>
                <a:gd name="connsiteX11" fmla="*/ 297180 w 578031"/>
                <a:gd name="connsiteY11" fmla="*/ 160020 h 627017"/>
                <a:gd name="connsiteX12" fmla="*/ 212271 w 578031"/>
                <a:gd name="connsiteY12" fmla="*/ 274320 h 627017"/>
                <a:gd name="connsiteX13" fmla="*/ 117565 w 578031"/>
                <a:gd name="connsiteY13" fmla="*/ 401683 h 627017"/>
                <a:gd name="connsiteX14" fmla="*/ 81643 w 578031"/>
                <a:gd name="connsiteY14" fmla="*/ 493123 h 627017"/>
                <a:gd name="connsiteX15" fmla="*/ 65314 w 578031"/>
                <a:gd name="connsiteY15" fmla="*/ 522514 h 627017"/>
                <a:gd name="connsiteX16" fmla="*/ 0 w 578031"/>
                <a:gd name="connsiteY16" fmla="*/ 627017 h 627017"/>
                <a:gd name="connsiteX0" fmla="*/ 0 w 578031"/>
                <a:gd name="connsiteY0" fmla="*/ 627017 h 627017"/>
                <a:gd name="connsiteX1" fmla="*/ 97971 w 578031"/>
                <a:gd name="connsiteY1" fmla="*/ 627017 h 627017"/>
                <a:gd name="connsiteX2" fmla="*/ 156754 w 578031"/>
                <a:gd name="connsiteY2" fmla="*/ 486591 h 627017"/>
                <a:gd name="connsiteX3" fmla="*/ 231865 w 578031"/>
                <a:gd name="connsiteY3" fmla="*/ 369026 h 627017"/>
                <a:gd name="connsiteX4" fmla="*/ 310243 w 578031"/>
                <a:gd name="connsiteY4" fmla="*/ 293914 h 627017"/>
                <a:gd name="connsiteX5" fmla="*/ 424543 w 578031"/>
                <a:gd name="connsiteY5" fmla="*/ 195943 h 627017"/>
                <a:gd name="connsiteX6" fmla="*/ 522514 w 578031"/>
                <a:gd name="connsiteY6" fmla="*/ 130628 h 627017"/>
                <a:gd name="connsiteX7" fmla="*/ 555171 w 578031"/>
                <a:gd name="connsiteY7" fmla="*/ 94706 h 627017"/>
                <a:gd name="connsiteX8" fmla="*/ 578031 w 578031"/>
                <a:gd name="connsiteY8" fmla="*/ 19594 h 627017"/>
                <a:gd name="connsiteX9" fmla="*/ 578031 w 578031"/>
                <a:gd name="connsiteY9" fmla="*/ 0 h 627017"/>
                <a:gd name="connsiteX10" fmla="*/ 440871 w 578031"/>
                <a:gd name="connsiteY10" fmla="*/ 81643 h 627017"/>
                <a:gd name="connsiteX11" fmla="*/ 297180 w 578031"/>
                <a:gd name="connsiteY11" fmla="*/ 160020 h 627017"/>
                <a:gd name="connsiteX12" fmla="*/ 202474 w 578031"/>
                <a:gd name="connsiteY12" fmla="*/ 271055 h 627017"/>
                <a:gd name="connsiteX13" fmla="*/ 117565 w 578031"/>
                <a:gd name="connsiteY13" fmla="*/ 401683 h 627017"/>
                <a:gd name="connsiteX14" fmla="*/ 81643 w 578031"/>
                <a:gd name="connsiteY14" fmla="*/ 493123 h 627017"/>
                <a:gd name="connsiteX15" fmla="*/ 65314 w 578031"/>
                <a:gd name="connsiteY15" fmla="*/ 522514 h 627017"/>
                <a:gd name="connsiteX16" fmla="*/ 0 w 578031"/>
                <a:gd name="connsiteY16" fmla="*/ 627017 h 627017"/>
                <a:gd name="connsiteX0" fmla="*/ 0 w 578031"/>
                <a:gd name="connsiteY0" fmla="*/ 627017 h 627017"/>
                <a:gd name="connsiteX1" fmla="*/ 97971 w 578031"/>
                <a:gd name="connsiteY1" fmla="*/ 627017 h 627017"/>
                <a:gd name="connsiteX2" fmla="*/ 156754 w 578031"/>
                <a:gd name="connsiteY2" fmla="*/ 486591 h 627017"/>
                <a:gd name="connsiteX3" fmla="*/ 231865 w 578031"/>
                <a:gd name="connsiteY3" fmla="*/ 369026 h 627017"/>
                <a:gd name="connsiteX4" fmla="*/ 310243 w 578031"/>
                <a:gd name="connsiteY4" fmla="*/ 293914 h 627017"/>
                <a:gd name="connsiteX5" fmla="*/ 424543 w 578031"/>
                <a:gd name="connsiteY5" fmla="*/ 195943 h 627017"/>
                <a:gd name="connsiteX6" fmla="*/ 522514 w 578031"/>
                <a:gd name="connsiteY6" fmla="*/ 130628 h 627017"/>
                <a:gd name="connsiteX7" fmla="*/ 555171 w 578031"/>
                <a:gd name="connsiteY7" fmla="*/ 94706 h 627017"/>
                <a:gd name="connsiteX8" fmla="*/ 578031 w 578031"/>
                <a:gd name="connsiteY8" fmla="*/ 19594 h 627017"/>
                <a:gd name="connsiteX9" fmla="*/ 578031 w 578031"/>
                <a:gd name="connsiteY9" fmla="*/ 0 h 627017"/>
                <a:gd name="connsiteX10" fmla="*/ 408214 w 578031"/>
                <a:gd name="connsiteY10" fmla="*/ 68581 h 627017"/>
                <a:gd name="connsiteX11" fmla="*/ 297180 w 578031"/>
                <a:gd name="connsiteY11" fmla="*/ 160020 h 627017"/>
                <a:gd name="connsiteX12" fmla="*/ 202474 w 578031"/>
                <a:gd name="connsiteY12" fmla="*/ 271055 h 627017"/>
                <a:gd name="connsiteX13" fmla="*/ 117565 w 578031"/>
                <a:gd name="connsiteY13" fmla="*/ 401683 h 627017"/>
                <a:gd name="connsiteX14" fmla="*/ 81643 w 578031"/>
                <a:gd name="connsiteY14" fmla="*/ 493123 h 627017"/>
                <a:gd name="connsiteX15" fmla="*/ 65314 w 578031"/>
                <a:gd name="connsiteY15" fmla="*/ 522514 h 627017"/>
                <a:gd name="connsiteX16" fmla="*/ 0 w 578031"/>
                <a:gd name="connsiteY16" fmla="*/ 627017 h 627017"/>
                <a:gd name="connsiteX0" fmla="*/ 0 w 578031"/>
                <a:gd name="connsiteY0" fmla="*/ 633548 h 633548"/>
                <a:gd name="connsiteX1" fmla="*/ 97971 w 578031"/>
                <a:gd name="connsiteY1" fmla="*/ 633548 h 633548"/>
                <a:gd name="connsiteX2" fmla="*/ 156754 w 578031"/>
                <a:gd name="connsiteY2" fmla="*/ 493122 h 633548"/>
                <a:gd name="connsiteX3" fmla="*/ 231865 w 578031"/>
                <a:gd name="connsiteY3" fmla="*/ 375557 h 633548"/>
                <a:gd name="connsiteX4" fmla="*/ 310243 w 578031"/>
                <a:gd name="connsiteY4" fmla="*/ 300445 h 633548"/>
                <a:gd name="connsiteX5" fmla="*/ 424543 w 578031"/>
                <a:gd name="connsiteY5" fmla="*/ 202474 h 633548"/>
                <a:gd name="connsiteX6" fmla="*/ 522514 w 578031"/>
                <a:gd name="connsiteY6" fmla="*/ 137159 h 633548"/>
                <a:gd name="connsiteX7" fmla="*/ 555171 w 578031"/>
                <a:gd name="connsiteY7" fmla="*/ 101237 h 633548"/>
                <a:gd name="connsiteX8" fmla="*/ 578031 w 578031"/>
                <a:gd name="connsiteY8" fmla="*/ 26125 h 633548"/>
                <a:gd name="connsiteX9" fmla="*/ 509451 w 578031"/>
                <a:gd name="connsiteY9" fmla="*/ 0 h 633548"/>
                <a:gd name="connsiteX10" fmla="*/ 408214 w 578031"/>
                <a:gd name="connsiteY10" fmla="*/ 75112 h 633548"/>
                <a:gd name="connsiteX11" fmla="*/ 297180 w 578031"/>
                <a:gd name="connsiteY11" fmla="*/ 166551 h 633548"/>
                <a:gd name="connsiteX12" fmla="*/ 202474 w 578031"/>
                <a:gd name="connsiteY12" fmla="*/ 277586 h 633548"/>
                <a:gd name="connsiteX13" fmla="*/ 117565 w 578031"/>
                <a:gd name="connsiteY13" fmla="*/ 408214 h 633548"/>
                <a:gd name="connsiteX14" fmla="*/ 81643 w 578031"/>
                <a:gd name="connsiteY14" fmla="*/ 499654 h 633548"/>
                <a:gd name="connsiteX15" fmla="*/ 65314 w 578031"/>
                <a:gd name="connsiteY15" fmla="*/ 529045 h 633548"/>
                <a:gd name="connsiteX16" fmla="*/ 0 w 578031"/>
                <a:gd name="connsiteY16" fmla="*/ 633548 h 633548"/>
                <a:gd name="connsiteX0" fmla="*/ 0 w 555171"/>
                <a:gd name="connsiteY0" fmla="*/ 633548 h 633548"/>
                <a:gd name="connsiteX1" fmla="*/ 97971 w 555171"/>
                <a:gd name="connsiteY1" fmla="*/ 633548 h 633548"/>
                <a:gd name="connsiteX2" fmla="*/ 156754 w 555171"/>
                <a:gd name="connsiteY2" fmla="*/ 493122 h 633548"/>
                <a:gd name="connsiteX3" fmla="*/ 231865 w 555171"/>
                <a:gd name="connsiteY3" fmla="*/ 375557 h 633548"/>
                <a:gd name="connsiteX4" fmla="*/ 310243 w 555171"/>
                <a:gd name="connsiteY4" fmla="*/ 300445 h 633548"/>
                <a:gd name="connsiteX5" fmla="*/ 424543 w 555171"/>
                <a:gd name="connsiteY5" fmla="*/ 202474 h 633548"/>
                <a:gd name="connsiteX6" fmla="*/ 522514 w 555171"/>
                <a:gd name="connsiteY6" fmla="*/ 137159 h 633548"/>
                <a:gd name="connsiteX7" fmla="*/ 555171 w 555171"/>
                <a:gd name="connsiteY7" fmla="*/ 101237 h 633548"/>
                <a:gd name="connsiteX8" fmla="*/ 519248 w 555171"/>
                <a:gd name="connsiteY8" fmla="*/ 16328 h 633548"/>
                <a:gd name="connsiteX9" fmla="*/ 509451 w 555171"/>
                <a:gd name="connsiteY9" fmla="*/ 0 h 633548"/>
                <a:gd name="connsiteX10" fmla="*/ 408214 w 555171"/>
                <a:gd name="connsiteY10" fmla="*/ 75112 h 633548"/>
                <a:gd name="connsiteX11" fmla="*/ 297180 w 555171"/>
                <a:gd name="connsiteY11" fmla="*/ 166551 h 633548"/>
                <a:gd name="connsiteX12" fmla="*/ 202474 w 555171"/>
                <a:gd name="connsiteY12" fmla="*/ 277586 h 633548"/>
                <a:gd name="connsiteX13" fmla="*/ 117565 w 555171"/>
                <a:gd name="connsiteY13" fmla="*/ 408214 h 633548"/>
                <a:gd name="connsiteX14" fmla="*/ 81643 w 555171"/>
                <a:gd name="connsiteY14" fmla="*/ 499654 h 633548"/>
                <a:gd name="connsiteX15" fmla="*/ 65314 w 555171"/>
                <a:gd name="connsiteY15" fmla="*/ 529045 h 633548"/>
                <a:gd name="connsiteX16" fmla="*/ 0 w 555171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10243 w 529045"/>
                <a:gd name="connsiteY4" fmla="*/ 300445 h 633548"/>
                <a:gd name="connsiteX5" fmla="*/ 424543 w 529045"/>
                <a:gd name="connsiteY5" fmla="*/ 202474 h 633548"/>
                <a:gd name="connsiteX6" fmla="*/ 522514 w 529045"/>
                <a:gd name="connsiteY6" fmla="*/ 137159 h 633548"/>
                <a:gd name="connsiteX7" fmla="*/ 529045 w 529045"/>
                <a:gd name="connsiteY7" fmla="*/ 88174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10243 w 529045"/>
                <a:gd name="connsiteY4" fmla="*/ 300445 h 633548"/>
                <a:gd name="connsiteX5" fmla="*/ 424543 w 529045"/>
                <a:gd name="connsiteY5" fmla="*/ 202474 h 633548"/>
                <a:gd name="connsiteX6" fmla="*/ 470262 w 529045"/>
                <a:gd name="connsiteY6" fmla="*/ 150222 h 633548"/>
                <a:gd name="connsiteX7" fmla="*/ 529045 w 529045"/>
                <a:gd name="connsiteY7" fmla="*/ 88174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10243 w 529045"/>
                <a:gd name="connsiteY4" fmla="*/ 300445 h 633548"/>
                <a:gd name="connsiteX5" fmla="*/ 424543 w 529045"/>
                <a:gd name="connsiteY5" fmla="*/ 202474 h 633548"/>
                <a:gd name="connsiteX6" fmla="*/ 470262 w 529045"/>
                <a:gd name="connsiteY6" fmla="*/ 150222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10243 w 529045"/>
                <a:gd name="connsiteY4" fmla="*/ 300445 h 633548"/>
                <a:gd name="connsiteX5" fmla="*/ 398417 w 529045"/>
                <a:gd name="connsiteY5" fmla="*/ 202474 h 633548"/>
                <a:gd name="connsiteX6" fmla="*/ 470262 w 529045"/>
                <a:gd name="connsiteY6" fmla="*/ 150222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10243 w 529045"/>
                <a:gd name="connsiteY4" fmla="*/ 300445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31865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56754 w 529045"/>
                <a:gd name="connsiteY2" fmla="*/ 493122 h 633548"/>
                <a:gd name="connsiteX3" fmla="*/ 244928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97971 w 529045"/>
                <a:gd name="connsiteY1" fmla="*/ 633548 h 633548"/>
                <a:gd name="connsiteX2" fmla="*/ 169817 w 529045"/>
                <a:gd name="connsiteY2" fmla="*/ 493122 h 633548"/>
                <a:gd name="connsiteX3" fmla="*/ 244928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120831 w 529045"/>
                <a:gd name="connsiteY1" fmla="*/ 627017 h 633548"/>
                <a:gd name="connsiteX2" fmla="*/ 169817 w 529045"/>
                <a:gd name="connsiteY2" fmla="*/ 493122 h 633548"/>
                <a:gd name="connsiteX3" fmla="*/ 244928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140425 w 529045"/>
                <a:gd name="connsiteY1" fmla="*/ 627017 h 633548"/>
                <a:gd name="connsiteX2" fmla="*/ 169817 w 529045"/>
                <a:gd name="connsiteY2" fmla="*/ 493122 h 633548"/>
                <a:gd name="connsiteX3" fmla="*/ 244928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3548 h 633548"/>
                <a:gd name="connsiteX1" fmla="*/ 140425 w 529045"/>
                <a:gd name="connsiteY1" fmla="*/ 627017 h 633548"/>
                <a:gd name="connsiteX2" fmla="*/ 176348 w 529045"/>
                <a:gd name="connsiteY2" fmla="*/ 496387 h 633548"/>
                <a:gd name="connsiteX3" fmla="*/ 244928 w 529045"/>
                <a:gd name="connsiteY3" fmla="*/ 375557 h 633548"/>
                <a:gd name="connsiteX4" fmla="*/ 303711 w 529045"/>
                <a:gd name="connsiteY4" fmla="*/ 290648 h 633548"/>
                <a:gd name="connsiteX5" fmla="*/ 398417 w 529045"/>
                <a:gd name="connsiteY5" fmla="*/ 202474 h 633548"/>
                <a:gd name="connsiteX6" fmla="*/ 473528 w 529045"/>
                <a:gd name="connsiteY6" fmla="*/ 133894 h 633548"/>
                <a:gd name="connsiteX7" fmla="*/ 529045 w 529045"/>
                <a:gd name="connsiteY7" fmla="*/ 75111 h 633548"/>
                <a:gd name="connsiteX8" fmla="*/ 519248 w 529045"/>
                <a:gd name="connsiteY8" fmla="*/ 16328 h 633548"/>
                <a:gd name="connsiteX9" fmla="*/ 509451 w 529045"/>
                <a:gd name="connsiteY9" fmla="*/ 0 h 633548"/>
                <a:gd name="connsiteX10" fmla="*/ 408214 w 529045"/>
                <a:gd name="connsiteY10" fmla="*/ 75112 h 633548"/>
                <a:gd name="connsiteX11" fmla="*/ 297180 w 529045"/>
                <a:gd name="connsiteY11" fmla="*/ 166551 h 633548"/>
                <a:gd name="connsiteX12" fmla="*/ 202474 w 529045"/>
                <a:gd name="connsiteY12" fmla="*/ 277586 h 633548"/>
                <a:gd name="connsiteX13" fmla="*/ 117565 w 529045"/>
                <a:gd name="connsiteY13" fmla="*/ 408214 h 633548"/>
                <a:gd name="connsiteX14" fmla="*/ 81643 w 529045"/>
                <a:gd name="connsiteY14" fmla="*/ 499654 h 633548"/>
                <a:gd name="connsiteX15" fmla="*/ 65314 w 529045"/>
                <a:gd name="connsiteY15" fmla="*/ 529045 h 633548"/>
                <a:gd name="connsiteX16" fmla="*/ 0 w 529045"/>
                <a:gd name="connsiteY16" fmla="*/ 633548 h 633548"/>
                <a:gd name="connsiteX0" fmla="*/ 0 w 529045"/>
                <a:gd name="connsiteY0" fmla="*/ 638310 h 638310"/>
                <a:gd name="connsiteX1" fmla="*/ 140425 w 529045"/>
                <a:gd name="connsiteY1" fmla="*/ 631779 h 638310"/>
                <a:gd name="connsiteX2" fmla="*/ 176348 w 529045"/>
                <a:gd name="connsiteY2" fmla="*/ 501149 h 638310"/>
                <a:gd name="connsiteX3" fmla="*/ 244928 w 529045"/>
                <a:gd name="connsiteY3" fmla="*/ 380319 h 638310"/>
                <a:gd name="connsiteX4" fmla="*/ 303711 w 529045"/>
                <a:gd name="connsiteY4" fmla="*/ 295410 h 638310"/>
                <a:gd name="connsiteX5" fmla="*/ 398417 w 529045"/>
                <a:gd name="connsiteY5" fmla="*/ 207236 h 638310"/>
                <a:gd name="connsiteX6" fmla="*/ 473528 w 529045"/>
                <a:gd name="connsiteY6" fmla="*/ 138656 h 638310"/>
                <a:gd name="connsiteX7" fmla="*/ 529045 w 529045"/>
                <a:gd name="connsiteY7" fmla="*/ 79873 h 638310"/>
                <a:gd name="connsiteX8" fmla="*/ 519248 w 529045"/>
                <a:gd name="connsiteY8" fmla="*/ 21090 h 638310"/>
                <a:gd name="connsiteX9" fmla="*/ 507070 w 529045"/>
                <a:gd name="connsiteY9" fmla="*/ 0 h 638310"/>
                <a:gd name="connsiteX10" fmla="*/ 408214 w 529045"/>
                <a:gd name="connsiteY10" fmla="*/ 79874 h 638310"/>
                <a:gd name="connsiteX11" fmla="*/ 297180 w 529045"/>
                <a:gd name="connsiteY11" fmla="*/ 171313 h 638310"/>
                <a:gd name="connsiteX12" fmla="*/ 202474 w 529045"/>
                <a:gd name="connsiteY12" fmla="*/ 282348 h 638310"/>
                <a:gd name="connsiteX13" fmla="*/ 117565 w 529045"/>
                <a:gd name="connsiteY13" fmla="*/ 412976 h 638310"/>
                <a:gd name="connsiteX14" fmla="*/ 81643 w 529045"/>
                <a:gd name="connsiteY14" fmla="*/ 504416 h 638310"/>
                <a:gd name="connsiteX15" fmla="*/ 65314 w 529045"/>
                <a:gd name="connsiteY15" fmla="*/ 533807 h 638310"/>
                <a:gd name="connsiteX16" fmla="*/ 0 w 529045"/>
                <a:gd name="connsiteY16" fmla="*/ 638310 h 63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29045" h="638310">
                  <a:moveTo>
                    <a:pt x="0" y="638310"/>
                  </a:moveTo>
                  <a:lnTo>
                    <a:pt x="140425" y="631779"/>
                  </a:lnTo>
                  <a:lnTo>
                    <a:pt x="176348" y="501149"/>
                  </a:lnTo>
                  <a:lnTo>
                    <a:pt x="244928" y="380319"/>
                  </a:lnTo>
                  <a:lnTo>
                    <a:pt x="303711" y="295410"/>
                  </a:lnTo>
                  <a:lnTo>
                    <a:pt x="398417" y="207236"/>
                  </a:lnTo>
                  <a:lnTo>
                    <a:pt x="473528" y="138656"/>
                  </a:lnTo>
                  <a:lnTo>
                    <a:pt x="529045" y="79873"/>
                  </a:lnTo>
                  <a:lnTo>
                    <a:pt x="519248" y="21090"/>
                  </a:lnTo>
                  <a:lnTo>
                    <a:pt x="507070" y="0"/>
                  </a:lnTo>
                  <a:lnTo>
                    <a:pt x="408214" y="79874"/>
                  </a:lnTo>
                  <a:lnTo>
                    <a:pt x="297180" y="171313"/>
                  </a:lnTo>
                  <a:lnTo>
                    <a:pt x="202474" y="282348"/>
                  </a:lnTo>
                  <a:lnTo>
                    <a:pt x="117565" y="412976"/>
                  </a:lnTo>
                  <a:lnTo>
                    <a:pt x="81643" y="504416"/>
                  </a:lnTo>
                  <a:lnTo>
                    <a:pt x="65314" y="533807"/>
                  </a:lnTo>
                  <a:lnTo>
                    <a:pt x="0" y="638310"/>
                  </a:lnTo>
                  <a:close/>
                </a:path>
              </a:pathLst>
            </a:custGeom>
            <a:gradFill flip="none" rotWithShape="1">
              <a:gsLst>
                <a:gs pos="17000">
                  <a:schemeClr val="tx2">
                    <a:shade val="30000"/>
                    <a:satMod val="115000"/>
                  </a:schemeClr>
                </a:gs>
                <a:gs pos="77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5209309" y="5342313"/>
              <a:ext cx="221673" cy="875607"/>
            </a:xfrm>
            <a:custGeom>
              <a:avLst/>
              <a:gdLst>
                <a:gd name="connsiteX0" fmla="*/ 5542 w 221673"/>
                <a:gd name="connsiteY0" fmla="*/ 0 h 875607"/>
                <a:gd name="connsiteX1" fmla="*/ 55418 w 221673"/>
                <a:gd name="connsiteY1" fmla="*/ 5542 h 875607"/>
                <a:gd name="connsiteX2" fmla="*/ 99753 w 221673"/>
                <a:gd name="connsiteY2" fmla="*/ 49876 h 875607"/>
                <a:gd name="connsiteX3" fmla="*/ 127462 w 221673"/>
                <a:gd name="connsiteY3" fmla="*/ 110836 h 875607"/>
                <a:gd name="connsiteX4" fmla="*/ 177338 w 221673"/>
                <a:gd name="connsiteY4" fmla="*/ 338051 h 875607"/>
                <a:gd name="connsiteX5" fmla="*/ 210589 w 221673"/>
                <a:gd name="connsiteY5" fmla="*/ 620683 h 875607"/>
                <a:gd name="connsiteX6" fmla="*/ 221673 w 221673"/>
                <a:gd name="connsiteY6" fmla="*/ 703811 h 875607"/>
                <a:gd name="connsiteX7" fmla="*/ 216131 w 221673"/>
                <a:gd name="connsiteY7" fmla="*/ 781396 h 875607"/>
                <a:gd name="connsiteX8" fmla="*/ 182880 w 221673"/>
                <a:gd name="connsiteY8" fmla="*/ 820189 h 875607"/>
                <a:gd name="connsiteX9" fmla="*/ 171796 w 221673"/>
                <a:gd name="connsiteY9" fmla="*/ 825731 h 875607"/>
                <a:gd name="connsiteX10" fmla="*/ 133004 w 221673"/>
                <a:gd name="connsiteY10" fmla="*/ 847898 h 875607"/>
                <a:gd name="connsiteX11" fmla="*/ 55418 w 221673"/>
                <a:gd name="connsiteY11" fmla="*/ 870065 h 875607"/>
                <a:gd name="connsiteX12" fmla="*/ 0 w 221673"/>
                <a:gd name="connsiteY12" fmla="*/ 875607 h 875607"/>
                <a:gd name="connsiteX0" fmla="*/ 3161 w 221673"/>
                <a:gd name="connsiteY0" fmla="*/ 0 h 875607"/>
                <a:gd name="connsiteX1" fmla="*/ 55418 w 221673"/>
                <a:gd name="connsiteY1" fmla="*/ 5542 h 875607"/>
                <a:gd name="connsiteX2" fmla="*/ 99753 w 221673"/>
                <a:gd name="connsiteY2" fmla="*/ 49876 h 875607"/>
                <a:gd name="connsiteX3" fmla="*/ 127462 w 221673"/>
                <a:gd name="connsiteY3" fmla="*/ 110836 h 875607"/>
                <a:gd name="connsiteX4" fmla="*/ 177338 w 221673"/>
                <a:gd name="connsiteY4" fmla="*/ 338051 h 875607"/>
                <a:gd name="connsiteX5" fmla="*/ 210589 w 221673"/>
                <a:gd name="connsiteY5" fmla="*/ 620683 h 875607"/>
                <a:gd name="connsiteX6" fmla="*/ 221673 w 221673"/>
                <a:gd name="connsiteY6" fmla="*/ 703811 h 875607"/>
                <a:gd name="connsiteX7" fmla="*/ 216131 w 221673"/>
                <a:gd name="connsiteY7" fmla="*/ 781396 h 875607"/>
                <a:gd name="connsiteX8" fmla="*/ 182880 w 221673"/>
                <a:gd name="connsiteY8" fmla="*/ 820189 h 875607"/>
                <a:gd name="connsiteX9" fmla="*/ 171796 w 221673"/>
                <a:gd name="connsiteY9" fmla="*/ 825731 h 875607"/>
                <a:gd name="connsiteX10" fmla="*/ 133004 w 221673"/>
                <a:gd name="connsiteY10" fmla="*/ 847898 h 875607"/>
                <a:gd name="connsiteX11" fmla="*/ 55418 w 221673"/>
                <a:gd name="connsiteY11" fmla="*/ 870065 h 875607"/>
                <a:gd name="connsiteX12" fmla="*/ 0 w 221673"/>
                <a:gd name="connsiteY12" fmla="*/ 875607 h 875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21673" h="875607">
                  <a:moveTo>
                    <a:pt x="3161" y="0"/>
                  </a:moveTo>
                  <a:lnTo>
                    <a:pt x="55418" y="5542"/>
                  </a:lnTo>
                  <a:lnTo>
                    <a:pt x="99753" y="49876"/>
                  </a:lnTo>
                  <a:lnTo>
                    <a:pt x="127462" y="110836"/>
                  </a:lnTo>
                  <a:lnTo>
                    <a:pt x="177338" y="338051"/>
                  </a:lnTo>
                  <a:lnTo>
                    <a:pt x="210589" y="620683"/>
                  </a:lnTo>
                  <a:lnTo>
                    <a:pt x="221673" y="703811"/>
                  </a:lnTo>
                  <a:lnTo>
                    <a:pt x="216131" y="781396"/>
                  </a:lnTo>
                  <a:lnTo>
                    <a:pt x="182880" y="820189"/>
                  </a:lnTo>
                  <a:lnTo>
                    <a:pt x="171796" y="825731"/>
                  </a:lnTo>
                  <a:lnTo>
                    <a:pt x="133004" y="847898"/>
                  </a:lnTo>
                  <a:lnTo>
                    <a:pt x="55418" y="870065"/>
                  </a:lnTo>
                  <a:lnTo>
                    <a:pt x="0" y="875607"/>
                  </a:lnTo>
                </a:path>
              </a:pathLst>
            </a:custGeom>
            <a:gradFill flip="none" rotWithShape="1">
              <a:gsLst>
                <a:gs pos="22000">
                  <a:schemeClr val="tx2"/>
                </a:gs>
                <a:gs pos="73000">
                  <a:schemeClr val="tx2">
                    <a:lumMod val="50000"/>
                  </a:schemeClr>
                </a:gs>
              </a:gsLst>
              <a:lin ang="27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5205325" y="4610794"/>
              <a:ext cx="314325" cy="436202"/>
            </a:xfrm>
            <a:custGeom>
              <a:avLst/>
              <a:gdLst>
                <a:gd name="connsiteX0" fmla="*/ 310342 w 310342"/>
                <a:gd name="connsiteY0" fmla="*/ 432262 h 432262"/>
                <a:gd name="connsiteX1" fmla="*/ 310342 w 310342"/>
                <a:gd name="connsiteY1" fmla="*/ 0 h 432262"/>
                <a:gd name="connsiteX2" fmla="*/ 199506 w 310342"/>
                <a:gd name="connsiteY2" fmla="*/ 0 h 432262"/>
                <a:gd name="connsiteX3" fmla="*/ 193964 w 310342"/>
                <a:gd name="connsiteY3" fmla="*/ 138545 h 432262"/>
                <a:gd name="connsiteX4" fmla="*/ 182880 w 310342"/>
                <a:gd name="connsiteY4" fmla="*/ 193963 h 432262"/>
                <a:gd name="connsiteX5" fmla="*/ 127462 w 310342"/>
                <a:gd name="connsiteY5" fmla="*/ 249382 h 432262"/>
                <a:gd name="connsiteX6" fmla="*/ 66502 w 310342"/>
                <a:gd name="connsiteY6" fmla="*/ 271549 h 432262"/>
                <a:gd name="connsiteX7" fmla="*/ 0 w 310342"/>
                <a:gd name="connsiteY7" fmla="*/ 282632 h 432262"/>
                <a:gd name="connsiteX0" fmla="*/ 310342 w 310342"/>
                <a:gd name="connsiteY0" fmla="*/ 432262 h 443345"/>
                <a:gd name="connsiteX1" fmla="*/ 293716 w 310342"/>
                <a:gd name="connsiteY1" fmla="*/ 443345 h 443345"/>
                <a:gd name="connsiteX2" fmla="*/ 310342 w 310342"/>
                <a:gd name="connsiteY2" fmla="*/ 0 h 443345"/>
                <a:gd name="connsiteX3" fmla="*/ 199506 w 310342"/>
                <a:gd name="connsiteY3" fmla="*/ 0 h 443345"/>
                <a:gd name="connsiteX4" fmla="*/ 193964 w 310342"/>
                <a:gd name="connsiteY4" fmla="*/ 138545 h 443345"/>
                <a:gd name="connsiteX5" fmla="*/ 182880 w 310342"/>
                <a:gd name="connsiteY5" fmla="*/ 193963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310342 w 310342"/>
                <a:gd name="connsiteY0" fmla="*/ 432262 h 432262"/>
                <a:gd name="connsiteX1" fmla="*/ 293716 w 310342"/>
                <a:gd name="connsiteY1" fmla="*/ 371302 h 432262"/>
                <a:gd name="connsiteX2" fmla="*/ 310342 w 310342"/>
                <a:gd name="connsiteY2" fmla="*/ 0 h 432262"/>
                <a:gd name="connsiteX3" fmla="*/ 199506 w 310342"/>
                <a:gd name="connsiteY3" fmla="*/ 0 h 432262"/>
                <a:gd name="connsiteX4" fmla="*/ 193964 w 310342"/>
                <a:gd name="connsiteY4" fmla="*/ 138545 h 432262"/>
                <a:gd name="connsiteX5" fmla="*/ 182880 w 310342"/>
                <a:gd name="connsiteY5" fmla="*/ 193963 h 432262"/>
                <a:gd name="connsiteX6" fmla="*/ 127462 w 310342"/>
                <a:gd name="connsiteY6" fmla="*/ 249382 h 432262"/>
                <a:gd name="connsiteX7" fmla="*/ 66502 w 310342"/>
                <a:gd name="connsiteY7" fmla="*/ 271549 h 432262"/>
                <a:gd name="connsiteX8" fmla="*/ 0 w 310342"/>
                <a:gd name="connsiteY8" fmla="*/ 282632 h 432262"/>
                <a:gd name="connsiteX0" fmla="*/ 5542 w 310342"/>
                <a:gd name="connsiteY0" fmla="*/ 437803 h 437803"/>
                <a:gd name="connsiteX1" fmla="*/ 293716 w 310342"/>
                <a:gd name="connsiteY1" fmla="*/ 371302 h 437803"/>
                <a:gd name="connsiteX2" fmla="*/ 310342 w 310342"/>
                <a:gd name="connsiteY2" fmla="*/ 0 h 437803"/>
                <a:gd name="connsiteX3" fmla="*/ 199506 w 310342"/>
                <a:gd name="connsiteY3" fmla="*/ 0 h 437803"/>
                <a:gd name="connsiteX4" fmla="*/ 193964 w 310342"/>
                <a:gd name="connsiteY4" fmla="*/ 138545 h 437803"/>
                <a:gd name="connsiteX5" fmla="*/ 182880 w 310342"/>
                <a:gd name="connsiteY5" fmla="*/ 193963 h 437803"/>
                <a:gd name="connsiteX6" fmla="*/ 127462 w 310342"/>
                <a:gd name="connsiteY6" fmla="*/ 249382 h 437803"/>
                <a:gd name="connsiteX7" fmla="*/ 66502 w 310342"/>
                <a:gd name="connsiteY7" fmla="*/ 271549 h 437803"/>
                <a:gd name="connsiteX8" fmla="*/ 0 w 310342"/>
                <a:gd name="connsiteY8" fmla="*/ 282632 h 437803"/>
                <a:gd name="connsiteX0" fmla="*/ 5542 w 310342"/>
                <a:gd name="connsiteY0" fmla="*/ 437803 h 437804"/>
                <a:gd name="connsiteX1" fmla="*/ 310341 w 310342"/>
                <a:gd name="connsiteY1" fmla="*/ 437804 h 437804"/>
                <a:gd name="connsiteX2" fmla="*/ 310342 w 310342"/>
                <a:gd name="connsiteY2" fmla="*/ 0 h 437804"/>
                <a:gd name="connsiteX3" fmla="*/ 199506 w 310342"/>
                <a:gd name="connsiteY3" fmla="*/ 0 h 437804"/>
                <a:gd name="connsiteX4" fmla="*/ 193964 w 310342"/>
                <a:gd name="connsiteY4" fmla="*/ 138545 h 437804"/>
                <a:gd name="connsiteX5" fmla="*/ 182880 w 310342"/>
                <a:gd name="connsiteY5" fmla="*/ 193963 h 437804"/>
                <a:gd name="connsiteX6" fmla="*/ 127462 w 310342"/>
                <a:gd name="connsiteY6" fmla="*/ 249382 h 437804"/>
                <a:gd name="connsiteX7" fmla="*/ 66502 w 310342"/>
                <a:gd name="connsiteY7" fmla="*/ 271549 h 437804"/>
                <a:gd name="connsiteX8" fmla="*/ 0 w 310342"/>
                <a:gd name="connsiteY8" fmla="*/ 282632 h 437804"/>
                <a:gd name="connsiteX0" fmla="*/ 5542 w 310342"/>
                <a:gd name="connsiteY0" fmla="*/ 437803 h 437804"/>
                <a:gd name="connsiteX1" fmla="*/ 293715 w 310342"/>
                <a:gd name="connsiteY1" fmla="*/ 437804 h 437804"/>
                <a:gd name="connsiteX2" fmla="*/ 310342 w 310342"/>
                <a:gd name="connsiteY2" fmla="*/ 0 h 437804"/>
                <a:gd name="connsiteX3" fmla="*/ 199506 w 310342"/>
                <a:gd name="connsiteY3" fmla="*/ 0 h 437804"/>
                <a:gd name="connsiteX4" fmla="*/ 193964 w 310342"/>
                <a:gd name="connsiteY4" fmla="*/ 138545 h 437804"/>
                <a:gd name="connsiteX5" fmla="*/ 182880 w 310342"/>
                <a:gd name="connsiteY5" fmla="*/ 193963 h 437804"/>
                <a:gd name="connsiteX6" fmla="*/ 127462 w 310342"/>
                <a:gd name="connsiteY6" fmla="*/ 249382 h 437804"/>
                <a:gd name="connsiteX7" fmla="*/ 66502 w 310342"/>
                <a:gd name="connsiteY7" fmla="*/ 271549 h 437804"/>
                <a:gd name="connsiteX8" fmla="*/ 0 w 310342"/>
                <a:gd name="connsiteY8" fmla="*/ 282632 h 437804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99506 w 310342"/>
                <a:gd name="connsiteY3" fmla="*/ 0 h 443345"/>
                <a:gd name="connsiteX4" fmla="*/ 193964 w 310342"/>
                <a:gd name="connsiteY4" fmla="*/ 138545 h 443345"/>
                <a:gd name="connsiteX5" fmla="*/ 182880 w 310342"/>
                <a:gd name="connsiteY5" fmla="*/ 193963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60317 w 310342"/>
                <a:gd name="connsiteY3" fmla="*/ 0 h 443345"/>
                <a:gd name="connsiteX4" fmla="*/ 193964 w 310342"/>
                <a:gd name="connsiteY4" fmla="*/ 138545 h 443345"/>
                <a:gd name="connsiteX5" fmla="*/ 182880 w 310342"/>
                <a:gd name="connsiteY5" fmla="*/ 193963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60317 w 310342"/>
                <a:gd name="connsiteY3" fmla="*/ 0 h 443345"/>
                <a:gd name="connsiteX4" fmla="*/ 167838 w 310342"/>
                <a:gd name="connsiteY4" fmla="*/ 138545 h 443345"/>
                <a:gd name="connsiteX5" fmla="*/ 182880 w 310342"/>
                <a:gd name="connsiteY5" fmla="*/ 193963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60317 w 310342"/>
                <a:gd name="connsiteY3" fmla="*/ 0 h 443345"/>
                <a:gd name="connsiteX4" fmla="*/ 167838 w 310342"/>
                <a:gd name="connsiteY4" fmla="*/ 138545 h 443345"/>
                <a:gd name="connsiteX5" fmla="*/ 146957 w 310342"/>
                <a:gd name="connsiteY5" fmla="*/ 203760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60317 w 310342"/>
                <a:gd name="connsiteY3" fmla="*/ 0 h 443345"/>
                <a:gd name="connsiteX4" fmla="*/ 154775 w 310342"/>
                <a:gd name="connsiteY4" fmla="*/ 167937 h 443345"/>
                <a:gd name="connsiteX5" fmla="*/ 146957 w 310342"/>
                <a:gd name="connsiteY5" fmla="*/ 203760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43345"/>
                <a:gd name="connsiteX1" fmla="*/ 310341 w 310342"/>
                <a:gd name="connsiteY1" fmla="*/ 443345 h 443345"/>
                <a:gd name="connsiteX2" fmla="*/ 310342 w 310342"/>
                <a:gd name="connsiteY2" fmla="*/ 0 h 443345"/>
                <a:gd name="connsiteX3" fmla="*/ 160317 w 310342"/>
                <a:gd name="connsiteY3" fmla="*/ 0 h 443345"/>
                <a:gd name="connsiteX4" fmla="*/ 154775 w 310342"/>
                <a:gd name="connsiteY4" fmla="*/ 167937 h 443345"/>
                <a:gd name="connsiteX5" fmla="*/ 146957 w 310342"/>
                <a:gd name="connsiteY5" fmla="*/ 216823 h 443345"/>
                <a:gd name="connsiteX6" fmla="*/ 127462 w 310342"/>
                <a:gd name="connsiteY6" fmla="*/ 249382 h 443345"/>
                <a:gd name="connsiteX7" fmla="*/ 66502 w 310342"/>
                <a:gd name="connsiteY7" fmla="*/ 271549 h 443345"/>
                <a:gd name="connsiteX8" fmla="*/ 0 w 310342"/>
                <a:gd name="connsiteY8" fmla="*/ 282632 h 443345"/>
                <a:gd name="connsiteX0" fmla="*/ 5542 w 310342"/>
                <a:gd name="connsiteY0" fmla="*/ 437803 h 437803"/>
                <a:gd name="connsiteX1" fmla="*/ 310341 w 310342"/>
                <a:gd name="connsiteY1" fmla="*/ 436202 h 437803"/>
                <a:gd name="connsiteX2" fmla="*/ 310342 w 310342"/>
                <a:gd name="connsiteY2" fmla="*/ 0 h 437803"/>
                <a:gd name="connsiteX3" fmla="*/ 160317 w 310342"/>
                <a:gd name="connsiteY3" fmla="*/ 0 h 437803"/>
                <a:gd name="connsiteX4" fmla="*/ 154775 w 310342"/>
                <a:gd name="connsiteY4" fmla="*/ 167937 h 437803"/>
                <a:gd name="connsiteX5" fmla="*/ 146957 w 310342"/>
                <a:gd name="connsiteY5" fmla="*/ 216823 h 437803"/>
                <a:gd name="connsiteX6" fmla="*/ 127462 w 310342"/>
                <a:gd name="connsiteY6" fmla="*/ 249382 h 437803"/>
                <a:gd name="connsiteX7" fmla="*/ 66502 w 310342"/>
                <a:gd name="connsiteY7" fmla="*/ 271549 h 437803"/>
                <a:gd name="connsiteX8" fmla="*/ 0 w 310342"/>
                <a:gd name="connsiteY8" fmla="*/ 282632 h 437803"/>
                <a:gd name="connsiteX0" fmla="*/ 0 w 314325"/>
                <a:gd name="connsiteY0" fmla="*/ 433041 h 436202"/>
                <a:gd name="connsiteX1" fmla="*/ 314324 w 314325"/>
                <a:gd name="connsiteY1" fmla="*/ 436202 h 436202"/>
                <a:gd name="connsiteX2" fmla="*/ 314325 w 314325"/>
                <a:gd name="connsiteY2" fmla="*/ 0 h 436202"/>
                <a:gd name="connsiteX3" fmla="*/ 164300 w 314325"/>
                <a:gd name="connsiteY3" fmla="*/ 0 h 436202"/>
                <a:gd name="connsiteX4" fmla="*/ 158758 w 314325"/>
                <a:gd name="connsiteY4" fmla="*/ 167937 h 436202"/>
                <a:gd name="connsiteX5" fmla="*/ 150940 w 314325"/>
                <a:gd name="connsiteY5" fmla="*/ 216823 h 436202"/>
                <a:gd name="connsiteX6" fmla="*/ 131445 w 314325"/>
                <a:gd name="connsiteY6" fmla="*/ 249382 h 436202"/>
                <a:gd name="connsiteX7" fmla="*/ 70485 w 314325"/>
                <a:gd name="connsiteY7" fmla="*/ 271549 h 436202"/>
                <a:gd name="connsiteX8" fmla="*/ 3983 w 314325"/>
                <a:gd name="connsiteY8" fmla="*/ 282632 h 436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325" h="436202">
                  <a:moveTo>
                    <a:pt x="0" y="433041"/>
                  </a:moveTo>
                  <a:lnTo>
                    <a:pt x="314324" y="436202"/>
                  </a:lnTo>
                  <a:cubicBezTo>
                    <a:pt x="314324" y="290267"/>
                    <a:pt x="314325" y="145935"/>
                    <a:pt x="314325" y="0"/>
                  </a:cubicBezTo>
                  <a:lnTo>
                    <a:pt x="164300" y="0"/>
                  </a:lnTo>
                  <a:lnTo>
                    <a:pt x="158758" y="167937"/>
                  </a:lnTo>
                  <a:lnTo>
                    <a:pt x="150940" y="216823"/>
                  </a:lnTo>
                  <a:lnTo>
                    <a:pt x="131445" y="249382"/>
                  </a:lnTo>
                  <a:lnTo>
                    <a:pt x="70485" y="271549"/>
                  </a:lnTo>
                  <a:lnTo>
                    <a:pt x="3983" y="282632"/>
                  </a:lnTo>
                </a:path>
              </a:pathLst>
            </a:custGeom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61000">
                  <a:schemeClr val="tx2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5205821" y="5375366"/>
              <a:ext cx="189139" cy="809897"/>
            </a:xfrm>
            <a:custGeom>
              <a:avLst/>
              <a:gdLst>
                <a:gd name="connsiteX0" fmla="*/ 0 w 186146"/>
                <a:gd name="connsiteY0" fmla="*/ 0 h 809897"/>
                <a:gd name="connsiteX1" fmla="*/ 55517 w 186146"/>
                <a:gd name="connsiteY1" fmla="*/ 9797 h 809897"/>
                <a:gd name="connsiteX2" fmla="*/ 75112 w 186146"/>
                <a:gd name="connsiteY2" fmla="*/ 32657 h 809897"/>
                <a:gd name="connsiteX3" fmla="*/ 143692 w 186146"/>
                <a:gd name="connsiteY3" fmla="*/ 306977 h 809897"/>
                <a:gd name="connsiteX4" fmla="*/ 186146 w 186146"/>
                <a:gd name="connsiteY4" fmla="*/ 669471 h 809897"/>
                <a:gd name="connsiteX5" fmla="*/ 179615 w 186146"/>
                <a:gd name="connsiteY5" fmla="*/ 751114 h 809897"/>
                <a:gd name="connsiteX6" fmla="*/ 127363 w 186146"/>
                <a:gd name="connsiteY6" fmla="*/ 783771 h 809897"/>
                <a:gd name="connsiteX7" fmla="*/ 52252 w 186146"/>
                <a:gd name="connsiteY7" fmla="*/ 803365 h 809897"/>
                <a:gd name="connsiteX8" fmla="*/ 6532 w 186146"/>
                <a:gd name="connsiteY8" fmla="*/ 809897 h 809897"/>
                <a:gd name="connsiteX0" fmla="*/ 2993 w 189139"/>
                <a:gd name="connsiteY0" fmla="*/ 0 h 809897"/>
                <a:gd name="connsiteX1" fmla="*/ 58510 w 189139"/>
                <a:gd name="connsiteY1" fmla="*/ 9797 h 809897"/>
                <a:gd name="connsiteX2" fmla="*/ 78105 w 189139"/>
                <a:gd name="connsiteY2" fmla="*/ 32657 h 809897"/>
                <a:gd name="connsiteX3" fmla="*/ 146685 w 189139"/>
                <a:gd name="connsiteY3" fmla="*/ 306977 h 809897"/>
                <a:gd name="connsiteX4" fmla="*/ 189139 w 189139"/>
                <a:gd name="connsiteY4" fmla="*/ 669471 h 809897"/>
                <a:gd name="connsiteX5" fmla="*/ 182608 w 189139"/>
                <a:gd name="connsiteY5" fmla="*/ 751114 h 809897"/>
                <a:gd name="connsiteX6" fmla="*/ 130356 w 189139"/>
                <a:gd name="connsiteY6" fmla="*/ 783771 h 809897"/>
                <a:gd name="connsiteX7" fmla="*/ 55245 w 189139"/>
                <a:gd name="connsiteY7" fmla="*/ 803365 h 809897"/>
                <a:gd name="connsiteX8" fmla="*/ 0 w 189139"/>
                <a:gd name="connsiteY8" fmla="*/ 809897 h 809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139" h="809897">
                  <a:moveTo>
                    <a:pt x="2993" y="0"/>
                  </a:moveTo>
                  <a:lnTo>
                    <a:pt x="58510" y="9797"/>
                  </a:lnTo>
                  <a:lnTo>
                    <a:pt x="78105" y="32657"/>
                  </a:lnTo>
                  <a:lnTo>
                    <a:pt x="146685" y="306977"/>
                  </a:lnTo>
                  <a:lnTo>
                    <a:pt x="189139" y="669471"/>
                  </a:lnTo>
                  <a:lnTo>
                    <a:pt x="182608" y="751114"/>
                  </a:lnTo>
                  <a:lnTo>
                    <a:pt x="130356" y="783771"/>
                  </a:lnTo>
                  <a:lnTo>
                    <a:pt x="55245" y="803365"/>
                  </a:lnTo>
                  <a:lnTo>
                    <a:pt x="0" y="809897"/>
                  </a:lnTo>
                </a:path>
              </a:pathLst>
            </a:custGeom>
            <a:gradFill flip="none" rotWithShape="1">
              <a:gsLst>
                <a:gs pos="22000">
                  <a:schemeClr val="tx2"/>
                </a:gs>
                <a:gs pos="79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5369762" y="4558039"/>
              <a:ext cx="149890" cy="54803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5943600" y="5093494"/>
              <a:ext cx="121444" cy="338137"/>
            </a:xfrm>
            <a:custGeom>
              <a:avLst/>
              <a:gdLst>
                <a:gd name="connsiteX0" fmla="*/ 28575 w 121444"/>
                <a:gd name="connsiteY0" fmla="*/ 0 h 338137"/>
                <a:gd name="connsiteX1" fmla="*/ 76200 w 121444"/>
                <a:gd name="connsiteY1" fmla="*/ 26194 h 338137"/>
                <a:gd name="connsiteX2" fmla="*/ 111919 w 121444"/>
                <a:gd name="connsiteY2" fmla="*/ 92869 h 338137"/>
                <a:gd name="connsiteX3" fmla="*/ 121444 w 121444"/>
                <a:gd name="connsiteY3" fmla="*/ 159544 h 338137"/>
                <a:gd name="connsiteX4" fmla="*/ 114300 w 121444"/>
                <a:gd name="connsiteY4" fmla="*/ 226219 h 338137"/>
                <a:gd name="connsiteX5" fmla="*/ 97631 w 121444"/>
                <a:gd name="connsiteY5" fmla="*/ 280987 h 338137"/>
                <a:gd name="connsiteX6" fmla="*/ 64294 w 121444"/>
                <a:gd name="connsiteY6" fmla="*/ 323850 h 338137"/>
                <a:gd name="connsiteX7" fmla="*/ 23813 w 121444"/>
                <a:gd name="connsiteY7" fmla="*/ 338137 h 338137"/>
                <a:gd name="connsiteX8" fmla="*/ 0 w 121444"/>
                <a:gd name="connsiteY8" fmla="*/ 338137 h 338137"/>
                <a:gd name="connsiteX9" fmla="*/ 2381 w 121444"/>
                <a:gd name="connsiteY9" fmla="*/ 254794 h 338137"/>
                <a:gd name="connsiteX10" fmla="*/ 19050 w 121444"/>
                <a:gd name="connsiteY10" fmla="*/ 245269 h 338137"/>
                <a:gd name="connsiteX11" fmla="*/ 28575 w 121444"/>
                <a:gd name="connsiteY11" fmla="*/ 0 h 338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444" h="338137">
                  <a:moveTo>
                    <a:pt x="28575" y="0"/>
                  </a:moveTo>
                  <a:lnTo>
                    <a:pt x="76200" y="26194"/>
                  </a:lnTo>
                  <a:lnTo>
                    <a:pt x="111919" y="92869"/>
                  </a:lnTo>
                  <a:lnTo>
                    <a:pt x="121444" y="159544"/>
                  </a:lnTo>
                  <a:lnTo>
                    <a:pt x="114300" y="226219"/>
                  </a:lnTo>
                  <a:lnTo>
                    <a:pt x="97631" y="280987"/>
                  </a:lnTo>
                  <a:lnTo>
                    <a:pt x="64294" y="323850"/>
                  </a:lnTo>
                  <a:lnTo>
                    <a:pt x="23813" y="338137"/>
                  </a:lnTo>
                  <a:lnTo>
                    <a:pt x="0" y="338137"/>
                  </a:lnTo>
                  <a:cubicBezTo>
                    <a:pt x="794" y="310356"/>
                    <a:pt x="1587" y="282575"/>
                    <a:pt x="2381" y="254794"/>
                  </a:cubicBezTo>
                  <a:lnTo>
                    <a:pt x="19050" y="245269"/>
                  </a:lnTo>
                  <a:lnTo>
                    <a:pt x="28575" y="0"/>
                  </a:lnTo>
                  <a:close/>
                </a:path>
              </a:pathLst>
            </a:custGeom>
            <a:gradFill flip="none" rotWithShape="1">
              <a:gsLst>
                <a:gs pos="17000">
                  <a:schemeClr val="tx2">
                    <a:lumMod val="50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6035858" y="5141119"/>
              <a:ext cx="67286" cy="243024"/>
            </a:xfrm>
            <a:custGeom>
              <a:avLst/>
              <a:gdLst>
                <a:gd name="connsiteX0" fmla="*/ 0 w 30956"/>
                <a:gd name="connsiteY0" fmla="*/ 0 h 147638"/>
                <a:gd name="connsiteX1" fmla="*/ 4763 w 30956"/>
                <a:gd name="connsiteY1" fmla="*/ 69056 h 147638"/>
                <a:gd name="connsiteX2" fmla="*/ 0 w 30956"/>
                <a:gd name="connsiteY2" fmla="*/ 147638 h 147638"/>
                <a:gd name="connsiteX3" fmla="*/ 14288 w 30956"/>
                <a:gd name="connsiteY3" fmla="*/ 138113 h 147638"/>
                <a:gd name="connsiteX4" fmla="*/ 30956 w 30956"/>
                <a:gd name="connsiteY4" fmla="*/ 57150 h 147638"/>
                <a:gd name="connsiteX5" fmla="*/ 0 w 30956"/>
                <a:gd name="connsiteY5" fmla="*/ 0 h 147638"/>
                <a:gd name="connsiteX0" fmla="*/ 0 w 30956"/>
                <a:gd name="connsiteY0" fmla="*/ 9525 h 157163"/>
                <a:gd name="connsiteX1" fmla="*/ 4763 w 30956"/>
                <a:gd name="connsiteY1" fmla="*/ 78581 h 157163"/>
                <a:gd name="connsiteX2" fmla="*/ 0 w 30956"/>
                <a:gd name="connsiteY2" fmla="*/ 157163 h 157163"/>
                <a:gd name="connsiteX3" fmla="*/ 14288 w 30956"/>
                <a:gd name="connsiteY3" fmla="*/ 147638 h 157163"/>
                <a:gd name="connsiteX4" fmla="*/ 30956 w 30956"/>
                <a:gd name="connsiteY4" fmla="*/ 66675 h 157163"/>
                <a:gd name="connsiteX5" fmla="*/ 26194 w 30956"/>
                <a:gd name="connsiteY5" fmla="*/ 0 h 157163"/>
                <a:gd name="connsiteX6" fmla="*/ 0 w 30956"/>
                <a:gd name="connsiteY6" fmla="*/ 9525 h 157163"/>
                <a:gd name="connsiteX0" fmla="*/ 0 w 30956"/>
                <a:gd name="connsiteY0" fmla="*/ 15185 h 162823"/>
                <a:gd name="connsiteX1" fmla="*/ 4763 w 30956"/>
                <a:gd name="connsiteY1" fmla="*/ 84241 h 162823"/>
                <a:gd name="connsiteX2" fmla="*/ 0 w 30956"/>
                <a:gd name="connsiteY2" fmla="*/ 162823 h 162823"/>
                <a:gd name="connsiteX3" fmla="*/ 14288 w 30956"/>
                <a:gd name="connsiteY3" fmla="*/ 153298 h 162823"/>
                <a:gd name="connsiteX4" fmla="*/ 30956 w 30956"/>
                <a:gd name="connsiteY4" fmla="*/ 72335 h 162823"/>
                <a:gd name="connsiteX5" fmla="*/ 26194 w 30956"/>
                <a:gd name="connsiteY5" fmla="*/ 5660 h 162823"/>
                <a:gd name="connsiteX6" fmla="*/ 0 w 30956"/>
                <a:gd name="connsiteY6" fmla="*/ 15185 h 162823"/>
                <a:gd name="connsiteX0" fmla="*/ 0 w 33337"/>
                <a:gd name="connsiteY0" fmla="*/ 7815 h 164978"/>
                <a:gd name="connsiteX1" fmla="*/ 7144 w 33337"/>
                <a:gd name="connsiteY1" fmla="*/ 86396 h 164978"/>
                <a:gd name="connsiteX2" fmla="*/ 2381 w 33337"/>
                <a:gd name="connsiteY2" fmla="*/ 164978 h 164978"/>
                <a:gd name="connsiteX3" fmla="*/ 16669 w 33337"/>
                <a:gd name="connsiteY3" fmla="*/ 155453 h 164978"/>
                <a:gd name="connsiteX4" fmla="*/ 33337 w 33337"/>
                <a:gd name="connsiteY4" fmla="*/ 74490 h 164978"/>
                <a:gd name="connsiteX5" fmla="*/ 28575 w 33337"/>
                <a:gd name="connsiteY5" fmla="*/ 7815 h 164978"/>
                <a:gd name="connsiteX6" fmla="*/ 0 w 33337"/>
                <a:gd name="connsiteY6" fmla="*/ 7815 h 164978"/>
                <a:gd name="connsiteX0" fmla="*/ 7090 w 40427"/>
                <a:gd name="connsiteY0" fmla="*/ 24464 h 181627"/>
                <a:gd name="connsiteX1" fmla="*/ 14234 w 40427"/>
                <a:gd name="connsiteY1" fmla="*/ 103045 h 181627"/>
                <a:gd name="connsiteX2" fmla="*/ 9471 w 40427"/>
                <a:gd name="connsiteY2" fmla="*/ 181627 h 181627"/>
                <a:gd name="connsiteX3" fmla="*/ 23759 w 40427"/>
                <a:gd name="connsiteY3" fmla="*/ 172102 h 181627"/>
                <a:gd name="connsiteX4" fmla="*/ 40427 w 40427"/>
                <a:gd name="connsiteY4" fmla="*/ 91139 h 181627"/>
                <a:gd name="connsiteX5" fmla="*/ 35665 w 40427"/>
                <a:gd name="connsiteY5" fmla="*/ 24464 h 181627"/>
                <a:gd name="connsiteX6" fmla="*/ 7090 w 40427"/>
                <a:gd name="connsiteY6" fmla="*/ 24464 h 181627"/>
                <a:gd name="connsiteX0" fmla="*/ 1322 w 34659"/>
                <a:gd name="connsiteY0" fmla="*/ 6716 h 163879"/>
                <a:gd name="connsiteX1" fmla="*/ 8466 w 34659"/>
                <a:gd name="connsiteY1" fmla="*/ 85297 h 163879"/>
                <a:gd name="connsiteX2" fmla="*/ 3703 w 34659"/>
                <a:gd name="connsiteY2" fmla="*/ 163879 h 163879"/>
                <a:gd name="connsiteX3" fmla="*/ 17991 w 34659"/>
                <a:gd name="connsiteY3" fmla="*/ 154354 h 163879"/>
                <a:gd name="connsiteX4" fmla="*/ 34659 w 34659"/>
                <a:gd name="connsiteY4" fmla="*/ 73391 h 163879"/>
                <a:gd name="connsiteX5" fmla="*/ 29897 w 34659"/>
                <a:gd name="connsiteY5" fmla="*/ 6716 h 163879"/>
                <a:gd name="connsiteX6" fmla="*/ 1322 w 34659"/>
                <a:gd name="connsiteY6" fmla="*/ 6716 h 163879"/>
                <a:gd name="connsiteX0" fmla="*/ 19661 w 52998"/>
                <a:gd name="connsiteY0" fmla="*/ 40479 h 197642"/>
                <a:gd name="connsiteX1" fmla="*/ 26805 w 52998"/>
                <a:gd name="connsiteY1" fmla="*/ 119060 h 197642"/>
                <a:gd name="connsiteX2" fmla="*/ 22042 w 52998"/>
                <a:gd name="connsiteY2" fmla="*/ 197642 h 197642"/>
                <a:gd name="connsiteX3" fmla="*/ 36330 w 52998"/>
                <a:gd name="connsiteY3" fmla="*/ 188117 h 197642"/>
                <a:gd name="connsiteX4" fmla="*/ 52998 w 52998"/>
                <a:gd name="connsiteY4" fmla="*/ 107154 h 197642"/>
                <a:gd name="connsiteX5" fmla="*/ 48236 w 52998"/>
                <a:gd name="connsiteY5" fmla="*/ 40479 h 197642"/>
                <a:gd name="connsiteX6" fmla="*/ 612 w 52998"/>
                <a:gd name="connsiteY6" fmla="*/ 0 h 197642"/>
                <a:gd name="connsiteX7" fmla="*/ 19661 w 52998"/>
                <a:gd name="connsiteY7" fmla="*/ 40479 h 197642"/>
                <a:gd name="connsiteX0" fmla="*/ 19661 w 55380"/>
                <a:gd name="connsiteY0" fmla="*/ 40479 h 233361"/>
                <a:gd name="connsiteX1" fmla="*/ 26805 w 55380"/>
                <a:gd name="connsiteY1" fmla="*/ 119060 h 233361"/>
                <a:gd name="connsiteX2" fmla="*/ 22042 w 55380"/>
                <a:gd name="connsiteY2" fmla="*/ 197642 h 233361"/>
                <a:gd name="connsiteX3" fmla="*/ 55380 w 55380"/>
                <a:gd name="connsiteY3" fmla="*/ 233361 h 233361"/>
                <a:gd name="connsiteX4" fmla="*/ 52998 w 55380"/>
                <a:gd name="connsiteY4" fmla="*/ 107154 h 233361"/>
                <a:gd name="connsiteX5" fmla="*/ 48236 w 55380"/>
                <a:gd name="connsiteY5" fmla="*/ 40479 h 233361"/>
                <a:gd name="connsiteX6" fmla="*/ 612 w 55380"/>
                <a:gd name="connsiteY6" fmla="*/ 0 h 233361"/>
                <a:gd name="connsiteX7" fmla="*/ 19661 w 55380"/>
                <a:gd name="connsiteY7" fmla="*/ 40479 h 233361"/>
                <a:gd name="connsiteX0" fmla="*/ 19661 w 55380"/>
                <a:gd name="connsiteY0" fmla="*/ 40479 h 235757"/>
                <a:gd name="connsiteX1" fmla="*/ 26805 w 55380"/>
                <a:gd name="connsiteY1" fmla="*/ 119060 h 235757"/>
                <a:gd name="connsiteX2" fmla="*/ 22042 w 55380"/>
                <a:gd name="connsiteY2" fmla="*/ 197642 h 235757"/>
                <a:gd name="connsiteX3" fmla="*/ 55380 w 55380"/>
                <a:gd name="connsiteY3" fmla="*/ 233361 h 235757"/>
                <a:gd name="connsiteX4" fmla="*/ 52998 w 55380"/>
                <a:gd name="connsiteY4" fmla="*/ 107154 h 235757"/>
                <a:gd name="connsiteX5" fmla="*/ 48236 w 55380"/>
                <a:gd name="connsiteY5" fmla="*/ 40479 h 235757"/>
                <a:gd name="connsiteX6" fmla="*/ 612 w 55380"/>
                <a:gd name="connsiteY6" fmla="*/ 0 h 235757"/>
                <a:gd name="connsiteX7" fmla="*/ 19661 w 55380"/>
                <a:gd name="connsiteY7" fmla="*/ 40479 h 235757"/>
                <a:gd name="connsiteX0" fmla="*/ 19661 w 55399"/>
                <a:gd name="connsiteY0" fmla="*/ 40479 h 233361"/>
                <a:gd name="connsiteX1" fmla="*/ 26805 w 55399"/>
                <a:gd name="connsiteY1" fmla="*/ 119060 h 233361"/>
                <a:gd name="connsiteX2" fmla="*/ 22042 w 55399"/>
                <a:gd name="connsiteY2" fmla="*/ 197642 h 233361"/>
                <a:gd name="connsiteX3" fmla="*/ 55380 w 55399"/>
                <a:gd name="connsiteY3" fmla="*/ 233361 h 233361"/>
                <a:gd name="connsiteX4" fmla="*/ 52998 w 55399"/>
                <a:gd name="connsiteY4" fmla="*/ 107154 h 233361"/>
                <a:gd name="connsiteX5" fmla="*/ 48236 w 55399"/>
                <a:gd name="connsiteY5" fmla="*/ 40479 h 233361"/>
                <a:gd name="connsiteX6" fmla="*/ 612 w 55399"/>
                <a:gd name="connsiteY6" fmla="*/ 0 h 233361"/>
                <a:gd name="connsiteX7" fmla="*/ 19661 w 55399"/>
                <a:gd name="connsiteY7" fmla="*/ 40479 h 233361"/>
                <a:gd name="connsiteX0" fmla="*/ 19661 w 55380"/>
                <a:gd name="connsiteY0" fmla="*/ 40479 h 247385"/>
                <a:gd name="connsiteX1" fmla="*/ 26805 w 55380"/>
                <a:gd name="connsiteY1" fmla="*/ 119060 h 247385"/>
                <a:gd name="connsiteX2" fmla="*/ 22042 w 55380"/>
                <a:gd name="connsiteY2" fmla="*/ 197642 h 247385"/>
                <a:gd name="connsiteX3" fmla="*/ 2993 w 55380"/>
                <a:gd name="connsiteY3" fmla="*/ 242887 h 247385"/>
                <a:gd name="connsiteX4" fmla="*/ 55380 w 55380"/>
                <a:gd name="connsiteY4" fmla="*/ 233361 h 247385"/>
                <a:gd name="connsiteX5" fmla="*/ 52998 w 55380"/>
                <a:gd name="connsiteY5" fmla="*/ 107154 h 247385"/>
                <a:gd name="connsiteX6" fmla="*/ 48236 w 55380"/>
                <a:gd name="connsiteY6" fmla="*/ 40479 h 247385"/>
                <a:gd name="connsiteX7" fmla="*/ 612 w 55380"/>
                <a:gd name="connsiteY7" fmla="*/ 0 h 247385"/>
                <a:gd name="connsiteX8" fmla="*/ 19661 w 55380"/>
                <a:gd name="connsiteY8" fmla="*/ 40479 h 247385"/>
                <a:gd name="connsiteX0" fmla="*/ 19661 w 52998"/>
                <a:gd name="connsiteY0" fmla="*/ 40479 h 244466"/>
                <a:gd name="connsiteX1" fmla="*/ 26805 w 52998"/>
                <a:gd name="connsiteY1" fmla="*/ 119060 h 244466"/>
                <a:gd name="connsiteX2" fmla="*/ 22042 w 52998"/>
                <a:gd name="connsiteY2" fmla="*/ 197642 h 244466"/>
                <a:gd name="connsiteX3" fmla="*/ 2993 w 52998"/>
                <a:gd name="connsiteY3" fmla="*/ 242887 h 244466"/>
                <a:gd name="connsiteX4" fmla="*/ 50618 w 52998"/>
                <a:gd name="connsiteY4" fmla="*/ 219073 h 244466"/>
                <a:gd name="connsiteX5" fmla="*/ 52998 w 52998"/>
                <a:gd name="connsiteY5" fmla="*/ 107154 h 244466"/>
                <a:gd name="connsiteX6" fmla="*/ 48236 w 52998"/>
                <a:gd name="connsiteY6" fmla="*/ 40479 h 244466"/>
                <a:gd name="connsiteX7" fmla="*/ 612 w 52998"/>
                <a:gd name="connsiteY7" fmla="*/ 0 h 244466"/>
                <a:gd name="connsiteX8" fmla="*/ 19661 w 52998"/>
                <a:gd name="connsiteY8" fmla="*/ 40479 h 244466"/>
                <a:gd name="connsiteX0" fmla="*/ 19661 w 55845"/>
                <a:gd name="connsiteY0" fmla="*/ 40479 h 244088"/>
                <a:gd name="connsiteX1" fmla="*/ 26805 w 55845"/>
                <a:gd name="connsiteY1" fmla="*/ 119060 h 244088"/>
                <a:gd name="connsiteX2" fmla="*/ 22042 w 55845"/>
                <a:gd name="connsiteY2" fmla="*/ 197642 h 244088"/>
                <a:gd name="connsiteX3" fmla="*/ 2993 w 55845"/>
                <a:gd name="connsiteY3" fmla="*/ 242887 h 244088"/>
                <a:gd name="connsiteX4" fmla="*/ 50618 w 55845"/>
                <a:gd name="connsiteY4" fmla="*/ 219073 h 244088"/>
                <a:gd name="connsiteX5" fmla="*/ 55381 w 55845"/>
                <a:gd name="connsiteY5" fmla="*/ 204787 h 244088"/>
                <a:gd name="connsiteX6" fmla="*/ 52998 w 55845"/>
                <a:gd name="connsiteY6" fmla="*/ 107154 h 244088"/>
                <a:gd name="connsiteX7" fmla="*/ 48236 w 55845"/>
                <a:gd name="connsiteY7" fmla="*/ 40479 h 244088"/>
                <a:gd name="connsiteX8" fmla="*/ 612 w 55845"/>
                <a:gd name="connsiteY8" fmla="*/ 0 h 244088"/>
                <a:gd name="connsiteX9" fmla="*/ 19661 w 55845"/>
                <a:gd name="connsiteY9" fmla="*/ 40479 h 244088"/>
                <a:gd name="connsiteX0" fmla="*/ 19661 w 62538"/>
                <a:gd name="connsiteY0" fmla="*/ 40479 h 244088"/>
                <a:gd name="connsiteX1" fmla="*/ 26805 w 62538"/>
                <a:gd name="connsiteY1" fmla="*/ 119060 h 244088"/>
                <a:gd name="connsiteX2" fmla="*/ 22042 w 62538"/>
                <a:gd name="connsiteY2" fmla="*/ 197642 h 244088"/>
                <a:gd name="connsiteX3" fmla="*/ 2993 w 62538"/>
                <a:gd name="connsiteY3" fmla="*/ 242887 h 244088"/>
                <a:gd name="connsiteX4" fmla="*/ 50618 w 62538"/>
                <a:gd name="connsiteY4" fmla="*/ 219073 h 244088"/>
                <a:gd name="connsiteX5" fmla="*/ 55381 w 62538"/>
                <a:gd name="connsiteY5" fmla="*/ 204787 h 244088"/>
                <a:gd name="connsiteX6" fmla="*/ 62523 w 62538"/>
                <a:gd name="connsiteY6" fmla="*/ 119060 h 244088"/>
                <a:gd name="connsiteX7" fmla="*/ 48236 w 62538"/>
                <a:gd name="connsiteY7" fmla="*/ 40479 h 244088"/>
                <a:gd name="connsiteX8" fmla="*/ 612 w 62538"/>
                <a:gd name="connsiteY8" fmla="*/ 0 h 244088"/>
                <a:gd name="connsiteX9" fmla="*/ 19661 w 62538"/>
                <a:gd name="connsiteY9" fmla="*/ 40479 h 244088"/>
                <a:gd name="connsiteX0" fmla="*/ 19661 w 62523"/>
                <a:gd name="connsiteY0" fmla="*/ 40479 h 244088"/>
                <a:gd name="connsiteX1" fmla="*/ 26805 w 62523"/>
                <a:gd name="connsiteY1" fmla="*/ 119060 h 244088"/>
                <a:gd name="connsiteX2" fmla="*/ 22042 w 62523"/>
                <a:gd name="connsiteY2" fmla="*/ 197642 h 244088"/>
                <a:gd name="connsiteX3" fmla="*/ 2993 w 62523"/>
                <a:gd name="connsiteY3" fmla="*/ 242887 h 244088"/>
                <a:gd name="connsiteX4" fmla="*/ 50618 w 62523"/>
                <a:gd name="connsiteY4" fmla="*/ 219073 h 244088"/>
                <a:gd name="connsiteX5" fmla="*/ 55381 w 62523"/>
                <a:gd name="connsiteY5" fmla="*/ 204787 h 244088"/>
                <a:gd name="connsiteX6" fmla="*/ 62523 w 62523"/>
                <a:gd name="connsiteY6" fmla="*/ 119060 h 244088"/>
                <a:gd name="connsiteX7" fmla="*/ 48236 w 62523"/>
                <a:gd name="connsiteY7" fmla="*/ 40479 h 244088"/>
                <a:gd name="connsiteX8" fmla="*/ 612 w 62523"/>
                <a:gd name="connsiteY8" fmla="*/ 0 h 244088"/>
                <a:gd name="connsiteX9" fmla="*/ 19661 w 62523"/>
                <a:gd name="connsiteY9" fmla="*/ 40479 h 244088"/>
                <a:gd name="connsiteX0" fmla="*/ 19661 w 62523"/>
                <a:gd name="connsiteY0" fmla="*/ 40479 h 244088"/>
                <a:gd name="connsiteX1" fmla="*/ 26805 w 62523"/>
                <a:gd name="connsiteY1" fmla="*/ 119060 h 244088"/>
                <a:gd name="connsiteX2" fmla="*/ 22042 w 62523"/>
                <a:gd name="connsiteY2" fmla="*/ 197642 h 244088"/>
                <a:gd name="connsiteX3" fmla="*/ 2993 w 62523"/>
                <a:gd name="connsiteY3" fmla="*/ 242887 h 244088"/>
                <a:gd name="connsiteX4" fmla="*/ 50618 w 62523"/>
                <a:gd name="connsiteY4" fmla="*/ 219073 h 244088"/>
                <a:gd name="connsiteX5" fmla="*/ 55381 w 62523"/>
                <a:gd name="connsiteY5" fmla="*/ 204787 h 244088"/>
                <a:gd name="connsiteX6" fmla="*/ 62523 w 62523"/>
                <a:gd name="connsiteY6" fmla="*/ 119060 h 244088"/>
                <a:gd name="connsiteX7" fmla="*/ 48236 w 62523"/>
                <a:gd name="connsiteY7" fmla="*/ 40479 h 244088"/>
                <a:gd name="connsiteX8" fmla="*/ 612 w 62523"/>
                <a:gd name="connsiteY8" fmla="*/ 0 h 244088"/>
                <a:gd name="connsiteX9" fmla="*/ 19661 w 62523"/>
                <a:gd name="connsiteY9" fmla="*/ 40479 h 244088"/>
                <a:gd name="connsiteX0" fmla="*/ 19661 w 62523"/>
                <a:gd name="connsiteY0" fmla="*/ 40479 h 244088"/>
                <a:gd name="connsiteX1" fmla="*/ 26805 w 62523"/>
                <a:gd name="connsiteY1" fmla="*/ 119060 h 244088"/>
                <a:gd name="connsiteX2" fmla="*/ 22042 w 62523"/>
                <a:gd name="connsiteY2" fmla="*/ 197642 h 244088"/>
                <a:gd name="connsiteX3" fmla="*/ 2993 w 62523"/>
                <a:gd name="connsiteY3" fmla="*/ 242887 h 244088"/>
                <a:gd name="connsiteX4" fmla="*/ 50618 w 62523"/>
                <a:gd name="connsiteY4" fmla="*/ 219073 h 244088"/>
                <a:gd name="connsiteX5" fmla="*/ 55381 w 62523"/>
                <a:gd name="connsiteY5" fmla="*/ 204787 h 244088"/>
                <a:gd name="connsiteX6" fmla="*/ 62523 w 62523"/>
                <a:gd name="connsiteY6" fmla="*/ 119060 h 244088"/>
                <a:gd name="connsiteX7" fmla="*/ 48236 w 62523"/>
                <a:gd name="connsiteY7" fmla="*/ 40479 h 244088"/>
                <a:gd name="connsiteX8" fmla="*/ 612 w 62523"/>
                <a:gd name="connsiteY8" fmla="*/ 0 h 244088"/>
                <a:gd name="connsiteX9" fmla="*/ 19661 w 62523"/>
                <a:gd name="connsiteY9" fmla="*/ 40479 h 244088"/>
                <a:gd name="connsiteX0" fmla="*/ 19661 w 67286"/>
                <a:gd name="connsiteY0" fmla="*/ 40479 h 244088"/>
                <a:gd name="connsiteX1" fmla="*/ 26805 w 67286"/>
                <a:gd name="connsiteY1" fmla="*/ 119060 h 244088"/>
                <a:gd name="connsiteX2" fmla="*/ 22042 w 67286"/>
                <a:gd name="connsiteY2" fmla="*/ 197642 h 244088"/>
                <a:gd name="connsiteX3" fmla="*/ 2993 w 67286"/>
                <a:gd name="connsiteY3" fmla="*/ 242887 h 244088"/>
                <a:gd name="connsiteX4" fmla="*/ 50618 w 67286"/>
                <a:gd name="connsiteY4" fmla="*/ 219073 h 244088"/>
                <a:gd name="connsiteX5" fmla="*/ 55381 w 67286"/>
                <a:gd name="connsiteY5" fmla="*/ 204787 h 244088"/>
                <a:gd name="connsiteX6" fmla="*/ 67286 w 67286"/>
                <a:gd name="connsiteY6" fmla="*/ 116679 h 244088"/>
                <a:gd name="connsiteX7" fmla="*/ 48236 w 67286"/>
                <a:gd name="connsiteY7" fmla="*/ 40479 h 244088"/>
                <a:gd name="connsiteX8" fmla="*/ 612 w 67286"/>
                <a:gd name="connsiteY8" fmla="*/ 0 h 244088"/>
                <a:gd name="connsiteX9" fmla="*/ 19661 w 67286"/>
                <a:gd name="connsiteY9" fmla="*/ 40479 h 244088"/>
                <a:gd name="connsiteX0" fmla="*/ 19661 w 67286"/>
                <a:gd name="connsiteY0" fmla="*/ 40479 h 242942"/>
                <a:gd name="connsiteX1" fmla="*/ 26805 w 67286"/>
                <a:gd name="connsiteY1" fmla="*/ 119060 h 242942"/>
                <a:gd name="connsiteX2" fmla="*/ 22042 w 67286"/>
                <a:gd name="connsiteY2" fmla="*/ 197642 h 242942"/>
                <a:gd name="connsiteX3" fmla="*/ 2993 w 67286"/>
                <a:gd name="connsiteY3" fmla="*/ 242887 h 242942"/>
                <a:gd name="connsiteX4" fmla="*/ 55381 w 67286"/>
                <a:gd name="connsiteY4" fmla="*/ 204787 h 242942"/>
                <a:gd name="connsiteX5" fmla="*/ 67286 w 67286"/>
                <a:gd name="connsiteY5" fmla="*/ 116679 h 242942"/>
                <a:gd name="connsiteX6" fmla="*/ 48236 w 67286"/>
                <a:gd name="connsiteY6" fmla="*/ 40479 h 242942"/>
                <a:gd name="connsiteX7" fmla="*/ 612 w 67286"/>
                <a:gd name="connsiteY7" fmla="*/ 0 h 242942"/>
                <a:gd name="connsiteX8" fmla="*/ 19661 w 67286"/>
                <a:gd name="connsiteY8" fmla="*/ 40479 h 242942"/>
                <a:gd name="connsiteX0" fmla="*/ 19661 w 67286"/>
                <a:gd name="connsiteY0" fmla="*/ 40479 h 243024"/>
                <a:gd name="connsiteX1" fmla="*/ 26805 w 67286"/>
                <a:gd name="connsiteY1" fmla="*/ 119060 h 243024"/>
                <a:gd name="connsiteX2" fmla="*/ 22042 w 67286"/>
                <a:gd name="connsiteY2" fmla="*/ 197642 h 243024"/>
                <a:gd name="connsiteX3" fmla="*/ 2993 w 67286"/>
                <a:gd name="connsiteY3" fmla="*/ 242887 h 243024"/>
                <a:gd name="connsiteX4" fmla="*/ 48237 w 67286"/>
                <a:gd name="connsiteY4" fmla="*/ 216693 h 243024"/>
                <a:gd name="connsiteX5" fmla="*/ 67286 w 67286"/>
                <a:gd name="connsiteY5" fmla="*/ 116679 h 243024"/>
                <a:gd name="connsiteX6" fmla="*/ 48236 w 67286"/>
                <a:gd name="connsiteY6" fmla="*/ 40479 h 243024"/>
                <a:gd name="connsiteX7" fmla="*/ 612 w 67286"/>
                <a:gd name="connsiteY7" fmla="*/ 0 h 243024"/>
                <a:gd name="connsiteX8" fmla="*/ 19661 w 67286"/>
                <a:gd name="connsiteY8" fmla="*/ 40479 h 243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7286" h="243024">
                  <a:moveTo>
                    <a:pt x="19661" y="40479"/>
                  </a:moveTo>
                  <a:lnTo>
                    <a:pt x="26805" y="119060"/>
                  </a:lnTo>
                  <a:lnTo>
                    <a:pt x="22042" y="197642"/>
                  </a:lnTo>
                  <a:cubicBezTo>
                    <a:pt x="23630" y="213914"/>
                    <a:pt x="-2563" y="241696"/>
                    <a:pt x="2993" y="242887"/>
                  </a:cubicBezTo>
                  <a:cubicBezTo>
                    <a:pt x="8549" y="244078"/>
                    <a:pt x="37522" y="237728"/>
                    <a:pt x="48237" y="216693"/>
                  </a:cubicBezTo>
                  <a:cubicBezTo>
                    <a:pt x="48634" y="198040"/>
                    <a:pt x="65302" y="138111"/>
                    <a:pt x="67286" y="116679"/>
                  </a:cubicBezTo>
                  <a:cubicBezTo>
                    <a:pt x="66492" y="102392"/>
                    <a:pt x="53792" y="50004"/>
                    <a:pt x="48236" y="40479"/>
                  </a:cubicBezTo>
                  <a:cubicBezTo>
                    <a:pt x="44664" y="28176"/>
                    <a:pt x="5374" y="0"/>
                    <a:pt x="612" y="0"/>
                  </a:cubicBezTo>
                  <a:cubicBezTo>
                    <a:pt x="-4150" y="0"/>
                    <a:pt x="20455" y="26192"/>
                    <a:pt x="19661" y="40479"/>
                  </a:cubicBezTo>
                  <a:close/>
                </a:path>
              </a:pathLst>
            </a:custGeom>
            <a:gradFill flip="none" rotWithShape="1">
              <a:gsLst>
                <a:gs pos="38000">
                  <a:schemeClr val="tx2">
                    <a:lumMod val="50000"/>
                  </a:schemeClr>
                </a:gs>
                <a:gs pos="58000">
                  <a:schemeClr val="tx2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5517356" y="4579143"/>
              <a:ext cx="395288" cy="473870"/>
            </a:xfrm>
            <a:custGeom>
              <a:avLst/>
              <a:gdLst>
                <a:gd name="connsiteX0" fmla="*/ 4763 w 395288"/>
                <a:gd name="connsiteY0" fmla="*/ 0 h 471488"/>
                <a:gd name="connsiteX1" fmla="*/ 100013 w 395288"/>
                <a:gd name="connsiteY1" fmla="*/ 2381 h 471488"/>
                <a:gd name="connsiteX2" fmla="*/ 195263 w 395288"/>
                <a:gd name="connsiteY2" fmla="*/ 14288 h 471488"/>
                <a:gd name="connsiteX3" fmla="*/ 266700 w 395288"/>
                <a:gd name="connsiteY3" fmla="*/ 33338 h 471488"/>
                <a:gd name="connsiteX4" fmla="*/ 300038 w 395288"/>
                <a:gd name="connsiteY4" fmla="*/ 57150 h 471488"/>
                <a:gd name="connsiteX5" fmla="*/ 328613 w 395288"/>
                <a:gd name="connsiteY5" fmla="*/ 97631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5263 w 395288"/>
                <a:gd name="connsiteY2" fmla="*/ 14288 h 471488"/>
                <a:gd name="connsiteX3" fmla="*/ 266700 w 395288"/>
                <a:gd name="connsiteY3" fmla="*/ 33338 h 471488"/>
                <a:gd name="connsiteX4" fmla="*/ 300038 w 395288"/>
                <a:gd name="connsiteY4" fmla="*/ 57150 h 471488"/>
                <a:gd name="connsiteX5" fmla="*/ 328613 w 395288"/>
                <a:gd name="connsiteY5" fmla="*/ 97631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6700 w 395288"/>
                <a:gd name="connsiteY3" fmla="*/ 33338 h 471488"/>
                <a:gd name="connsiteX4" fmla="*/ 300038 w 395288"/>
                <a:gd name="connsiteY4" fmla="*/ 57150 h 471488"/>
                <a:gd name="connsiteX5" fmla="*/ 328613 w 395288"/>
                <a:gd name="connsiteY5" fmla="*/ 97631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300038 w 395288"/>
                <a:gd name="connsiteY4" fmla="*/ 57150 h 471488"/>
                <a:gd name="connsiteX5" fmla="*/ 328613 w 395288"/>
                <a:gd name="connsiteY5" fmla="*/ 97631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288132 w 395288"/>
                <a:gd name="connsiteY4" fmla="*/ 66675 h 471488"/>
                <a:gd name="connsiteX5" fmla="*/ 328613 w 395288"/>
                <a:gd name="connsiteY5" fmla="*/ 97631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288132 w 395288"/>
                <a:gd name="connsiteY4" fmla="*/ 66675 h 471488"/>
                <a:gd name="connsiteX5" fmla="*/ 314326 w 395288"/>
                <a:gd name="connsiteY5" fmla="*/ 102393 h 471488"/>
                <a:gd name="connsiteX6" fmla="*/ 366713 w 395288"/>
                <a:gd name="connsiteY6" fmla="*/ 219075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288132 w 395288"/>
                <a:gd name="connsiteY4" fmla="*/ 66675 h 471488"/>
                <a:gd name="connsiteX5" fmla="*/ 314326 w 395288"/>
                <a:gd name="connsiteY5" fmla="*/ 102393 h 471488"/>
                <a:gd name="connsiteX6" fmla="*/ 352426 w 395288"/>
                <a:gd name="connsiteY6" fmla="*/ 223837 h 471488"/>
                <a:gd name="connsiteX7" fmla="*/ 385763 w 395288"/>
                <a:gd name="connsiteY7" fmla="*/ 345281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288132 w 395288"/>
                <a:gd name="connsiteY4" fmla="*/ 66675 h 471488"/>
                <a:gd name="connsiteX5" fmla="*/ 314326 w 395288"/>
                <a:gd name="connsiteY5" fmla="*/ 102393 h 471488"/>
                <a:gd name="connsiteX6" fmla="*/ 352426 w 395288"/>
                <a:gd name="connsiteY6" fmla="*/ 223837 h 471488"/>
                <a:gd name="connsiteX7" fmla="*/ 373857 w 395288"/>
                <a:gd name="connsiteY7" fmla="*/ 342900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0 h 471488"/>
                <a:gd name="connsiteX1" fmla="*/ 100013 w 395288"/>
                <a:gd name="connsiteY1" fmla="*/ 9524 h 471488"/>
                <a:gd name="connsiteX2" fmla="*/ 192881 w 395288"/>
                <a:gd name="connsiteY2" fmla="*/ 28575 h 471488"/>
                <a:gd name="connsiteX3" fmla="*/ 261937 w 395288"/>
                <a:gd name="connsiteY3" fmla="*/ 47626 h 471488"/>
                <a:gd name="connsiteX4" fmla="*/ 288132 w 395288"/>
                <a:gd name="connsiteY4" fmla="*/ 66675 h 471488"/>
                <a:gd name="connsiteX5" fmla="*/ 314326 w 395288"/>
                <a:gd name="connsiteY5" fmla="*/ 102393 h 471488"/>
                <a:gd name="connsiteX6" fmla="*/ 352426 w 395288"/>
                <a:gd name="connsiteY6" fmla="*/ 223837 h 471488"/>
                <a:gd name="connsiteX7" fmla="*/ 390526 w 395288"/>
                <a:gd name="connsiteY7" fmla="*/ 342900 h 471488"/>
                <a:gd name="connsiteX8" fmla="*/ 395288 w 395288"/>
                <a:gd name="connsiteY8" fmla="*/ 469106 h 471488"/>
                <a:gd name="connsiteX9" fmla="*/ 0 w 395288"/>
                <a:gd name="connsiteY9" fmla="*/ 471488 h 471488"/>
                <a:gd name="connsiteX10" fmla="*/ 4763 w 395288"/>
                <a:gd name="connsiteY10" fmla="*/ 0 h 471488"/>
                <a:gd name="connsiteX0" fmla="*/ 4763 w 395288"/>
                <a:gd name="connsiteY0" fmla="*/ 2382 h 473870"/>
                <a:gd name="connsiteX1" fmla="*/ 100013 w 395288"/>
                <a:gd name="connsiteY1" fmla="*/ 0 h 473870"/>
                <a:gd name="connsiteX2" fmla="*/ 192881 w 395288"/>
                <a:gd name="connsiteY2" fmla="*/ 30957 h 473870"/>
                <a:gd name="connsiteX3" fmla="*/ 261937 w 395288"/>
                <a:gd name="connsiteY3" fmla="*/ 50008 h 473870"/>
                <a:gd name="connsiteX4" fmla="*/ 288132 w 395288"/>
                <a:gd name="connsiteY4" fmla="*/ 69057 h 473870"/>
                <a:gd name="connsiteX5" fmla="*/ 314326 w 395288"/>
                <a:gd name="connsiteY5" fmla="*/ 104775 h 473870"/>
                <a:gd name="connsiteX6" fmla="*/ 352426 w 395288"/>
                <a:gd name="connsiteY6" fmla="*/ 226219 h 473870"/>
                <a:gd name="connsiteX7" fmla="*/ 390526 w 395288"/>
                <a:gd name="connsiteY7" fmla="*/ 345282 h 473870"/>
                <a:gd name="connsiteX8" fmla="*/ 395288 w 395288"/>
                <a:gd name="connsiteY8" fmla="*/ 471488 h 473870"/>
                <a:gd name="connsiteX9" fmla="*/ 0 w 395288"/>
                <a:gd name="connsiteY9" fmla="*/ 473870 h 473870"/>
                <a:gd name="connsiteX10" fmla="*/ 4763 w 395288"/>
                <a:gd name="connsiteY10" fmla="*/ 2382 h 473870"/>
                <a:gd name="connsiteX0" fmla="*/ 4763 w 395288"/>
                <a:gd name="connsiteY0" fmla="*/ 2382 h 473870"/>
                <a:gd name="connsiteX1" fmla="*/ 97632 w 395288"/>
                <a:gd name="connsiteY1" fmla="*/ 0 h 473870"/>
                <a:gd name="connsiteX2" fmla="*/ 192881 w 395288"/>
                <a:gd name="connsiteY2" fmla="*/ 30957 h 473870"/>
                <a:gd name="connsiteX3" fmla="*/ 261937 w 395288"/>
                <a:gd name="connsiteY3" fmla="*/ 50008 h 473870"/>
                <a:gd name="connsiteX4" fmla="*/ 288132 w 395288"/>
                <a:gd name="connsiteY4" fmla="*/ 69057 h 473870"/>
                <a:gd name="connsiteX5" fmla="*/ 314326 w 395288"/>
                <a:gd name="connsiteY5" fmla="*/ 104775 h 473870"/>
                <a:gd name="connsiteX6" fmla="*/ 352426 w 395288"/>
                <a:gd name="connsiteY6" fmla="*/ 226219 h 473870"/>
                <a:gd name="connsiteX7" fmla="*/ 390526 w 395288"/>
                <a:gd name="connsiteY7" fmla="*/ 345282 h 473870"/>
                <a:gd name="connsiteX8" fmla="*/ 395288 w 395288"/>
                <a:gd name="connsiteY8" fmla="*/ 471488 h 473870"/>
                <a:gd name="connsiteX9" fmla="*/ 0 w 395288"/>
                <a:gd name="connsiteY9" fmla="*/ 473870 h 473870"/>
                <a:gd name="connsiteX10" fmla="*/ 4763 w 395288"/>
                <a:gd name="connsiteY10" fmla="*/ 2382 h 473870"/>
                <a:gd name="connsiteX0" fmla="*/ 4763 w 395288"/>
                <a:gd name="connsiteY0" fmla="*/ 2382 h 473870"/>
                <a:gd name="connsiteX1" fmla="*/ 97632 w 395288"/>
                <a:gd name="connsiteY1" fmla="*/ 0 h 473870"/>
                <a:gd name="connsiteX2" fmla="*/ 192881 w 395288"/>
                <a:gd name="connsiteY2" fmla="*/ 16669 h 473870"/>
                <a:gd name="connsiteX3" fmla="*/ 261937 w 395288"/>
                <a:gd name="connsiteY3" fmla="*/ 50008 h 473870"/>
                <a:gd name="connsiteX4" fmla="*/ 288132 w 395288"/>
                <a:gd name="connsiteY4" fmla="*/ 69057 h 473870"/>
                <a:gd name="connsiteX5" fmla="*/ 314326 w 395288"/>
                <a:gd name="connsiteY5" fmla="*/ 104775 h 473870"/>
                <a:gd name="connsiteX6" fmla="*/ 352426 w 395288"/>
                <a:gd name="connsiteY6" fmla="*/ 226219 h 473870"/>
                <a:gd name="connsiteX7" fmla="*/ 390526 w 395288"/>
                <a:gd name="connsiteY7" fmla="*/ 345282 h 473870"/>
                <a:gd name="connsiteX8" fmla="*/ 395288 w 395288"/>
                <a:gd name="connsiteY8" fmla="*/ 471488 h 473870"/>
                <a:gd name="connsiteX9" fmla="*/ 0 w 395288"/>
                <a:gd name="connsiteY9" fmla="*/ 473870 h 473870"/>
                <a:gd name="connsiteX10" fmla="*/ 4763 w 395288"/>
                <a:gd name="connsiteY10" fmla="*/ 2382 h 473870"/>
                <a:gd name="connsiteX0" fmla="*/ 4763 w 395288"/>
                <a:gd name="connsiteY0" fmla="*/ 2382 h 473870"/>
                <a:gd name="connsiteX1" fmla="*/ 97632 w 395288"/>
                <a:gd name="connsiteY1" fmla="*/ 0 h 473870"/>
                <a:gd name="connsiteX2" fmla="*/ 192881 w 395288"/>
                <a:gd name="connsiteY2" fmla="*/ 16669 h 473870"/>
                <a:gd name="connsiteX3" fmla="*/ 261937 w 395288"/>
                <a:gd name="connsiteY3" fmla="*/ 50008 h 473870"/>
                <a:gd name="connsiteX4" fmla="*/ 288132 w 395288"/>
                <a:gd name="connsiteY4" fmla="*/ 69057 h 473870"/>
                <a:gd name="connsiteX5" fmla="*/ 314326 w 395288"/>
                <a:gd name="connsiteY5" fmla="*/ 104775 h 473870"/>
                <a:gd name="connsiteX6" fmla="*/ 364332 w 395288"/>
                <a:gd name="connsiteY6" fmla="*/ 219075 h 473870"/>
                <a:gd name="connsiteX7" fmla="*/ 390526 w 395288"/>
                <a:gd name="connsiteY7" fmla="*/ 345282 h 473870"/>
                <a:gd name="connsiteX8" fmla="*/ 395288 w 395288"/>
                <a:gd name="connsiteY8" fmla="*/ 471488 h 473870"/>
                <a:gd name="connsiteX9" fmla="*/ 0 w 395288"/>
                <a:gd name="connsiteY9" fmla="*/ 473870 h 473870"/>
                <a:gd name="connsiteX10" fmla="*/ 4763 w 395288"/>
                <a:gd name="connsiteY10" fmla="*/ 2382 h 473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95288" h="473870">
                  <a:moveTo>
                    <a:pt x="4763" y="2382"/>
                  </a:moveTo>
                  <a:lnTo>
                    <a:pt x="97632" y="0"/>
                  </a:lnTo>
                  <a:lnTo>
                    <a:pt x="192881" y="16669"/>
                  </a:lnTo>
                  <a:lnTo>
                    <a:pt x="261937" y="50008"/>
                  </a:lnTo>
                  <a:lnTo>
                    <a:pt x="288132" y="69057"/>
                  </a:lnTo>
                  <a:lnTo>
                    <a:pt x="314326" y="104775"/>
                  </a:lnTo>
                  <a:lnTo>
                    <a:pt x="364332" y="219075"/>
                  </a:lnTo>
                  <a:lnTo>
                    <a:pt x="390526" y="345282"/>
                  </a:lnTo>
                  <a:lnTo>
                    <a:pt x="395288" y="471488"/>
                  </a:lnTo>
                  <a:lnTo>
                    <a:pt x="0" y="473870"/>
                  </a:lnTo>
                  <a:cubicBezTo>
                    <a:pt x="1588" y="316707"/>
                    <a:pt x="3175" y="159545"/>
                    <a:pt x="4763" y="2382"/>
                  </a:cubicBezTo>
                  <a:close/>
                </a:path>
              </a:pathLst>
            </a:custGeom>
            <a:gradFill flip="none" rotWithShape="1">
              <a:gsLst>
                <a:gs pos="91000">
                  <a:schemeClr val="tx2">
                    <a:lumMod val="50000"/>
                  </a:schemeClr>
                </a:gs>
                <a:gs pos="31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5313626" y="5161054"/>
              <a:ext cx="454818" cy="214312"/>
            </a:xfrm>
            <a:custGeom>
              <a:avLst/>
              <a:gdLst>
                <a:gd name="connsiteX0" fmla="*/ 0 w 454818"/>
                <a:gd name="connsiteY0" fmla="*/ 45243 h 214312"/>
                <a:gd name="connsiteX1" fmla="*/ 4762 w 454818"/>
                <a:gd name="connsiteY1" fmla="*/ 104775 h 214312"/>
                <a:gd name="connsiteX2" fmla="*/ 35718 w 454818"/>
                <a:gd name="connsiteY2" fmla="*/ 152400 h 214312"/>
                <a:gd name="connsiteX3" fmla="*/ 76200 w 454818"/>
                <a:gd name="connsiteY3" fmla="*/ 192881 h 214312"/>
                <a:gd name="connsiteX4" fmla="*/ 152400 w 454818"/>
                <a:gd name="connsiteY4" fmla="*/ 214312 h 214312"/>
                <a:gd name="connsiteX5" fmla="*/ 247650 w 454818"/>
                <a:gd name="connsiteY5" fmla="*/ 207168 h 214312"/>
                <a:gd name="connsiteX6" fmla="*/ 342900 w 454818"/>
                <a:gd name="connsiteY6" fmla="*/ 190500 h 214312"/>
                <a:gd name="connsiteX7" fmla="*/ 392906 w 454818"/>
                <a:gd name="connsiteY7" fmla="*/ 169068 h 214312"/>
                <a:gd name="connsiteX8" fmla="*/ 423862 w 454818"/>
                <a:gd name="connsiteY8" fmla="*/ 142875 h 214312"/>
                <a:gd name="connsiteX9" fmla="*/ 442912 w 454818"/>
                <a:gd name="connsiteY9" fmla="*/ 97631 h 214312"/>
                <a:gd name="connsiteX10" fmla="*/ 454818 w 454818"/>
                <a:gd name="connsiteY10" fmla="*/ 40481 h 214312"/>
                <a:gd name="connsiteX11" fmla="*/ 452437 w 454818"/>
                <a:gd name="connsiteY11" fmla="*/ 14287 h 214312"/>
                <a:gd name="connsiteX12" fmla="*/ 433387 w 454818"/>
                <a:gd name="connsiteY12" fmla="*/ 2381 h 214312"/>
                <a:gd name="connsiteX13" fmla="*/ 404812 w 454818"/>
                <a:gd name="connsiteY13" fmla="*/ 0 h 214312"/>
                <a:gd name="connsiteX14" fmla="*/ 0 w 454818"/>
                <a:gd name="connsiteY14" fmla="*/ 45243 h 21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54818" h="214312">
                  <a:moveTo>
                    <a:pt x="0" y="45243"/>
                  </a:moveTo>
                  <a:lnTo>
                    <a:pt x="4762" y="104775"/>
                  </a:lnTo>
                  <a:lnTo>
                    <a:pt x="35718" y="152400"/>
                  </a:lnTo>
                  <a:lnTo>
                    <a:pt x="76200" y="192881"/>
                  </a:lnTo>
                  <a:lnTo>
                    <a:pt x="152400" y="214312"/>
                  </a:lnTo>
                  <a:lnTo>
                    <a:pt x="247650" y="207168"/>
                  </a:lnTo>
                  <a:lnTo>
                    <a:pt x="342900" y="190500"/>
                  </a:lnTo>
                  <a:lnTo>
                    <a:pt x="392906" y="169068"/>
                  </a:lnTo>
                  <a:lnTo>
                    <a:pt x="423862" y="142875"/>
                  </a:lnTo>
                  <a:lnTo>
                    <a:pt x="442912" y="97631"/>
                  </a:lnTo>
                  <a:lnTo>
                    <a:pt x="454818" y="40481"/>
                  </a:lnTo>
                  <a:lnTo>
                    <a:pt x="452437" y="14287"/>
                  </a:lnTo>
                  <a:lnTo>
                    <a:pt x="433387" y="2381"/>
                  </a:lnTo>
                  <a:lnTo>
                    <a:pt x="404812" y="0"/>
                  </a:lnTo>
                  <a:lnTo>
                    <a:pt x="0" y="45243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Freeform 138"/>
            <p:cNvSpPr/>
            <p:nvPr/>
          </p:nvSpPr>
          <p:spPr>
            <a:xfrm>
              <a:off x="5381625" y="5167313"/>
              <a:ext cx="388144" cy="202406"/>
            </a:xfrm>
            <a:custGeom>
              <a:avLst/>
              <a:gdLst>
                <a:gd name="connsiteX0" fmla="*/ 350044 w 388144"/>
                <a:gd name="connsiteY0" fmla="*/ 0 h 202406"/>
                <a:gd name="connsiteX1" fmla="*/ 366713 w 388144"/>
                <a:gd name="connsiteY1" fmla="*/ 50006 h 202406"/>
                <a:gd name="connsiteX2" fmla="*/ 347663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50044 w 388144"/>
                <a:gd name="connsiteY14" fmla="*/ 0 h 202406"/>
                <a:gd name="connsiteX0" fmla="*/ 350044 w 388144"/>
                <a:gd name="connsiteY0" fmla="*/ 0 h 202406"/>
                <a:gd name="connsiteX1" fmla="*/ 366713 w 388144"/>
                <a:gd name="connsiteY1" fmla="*/ 50006 h 202406"/>
                <a:gd name="connsiteX2" fmla="*/ 347663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66713 w 388144"/>
                <a:gd name="connsiteY1" fmla="*/ 50006 h 202406"/>
                <a:gd name="connsiteX2" fmla="*/ 347663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7663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7663 w 388144"/>
                <a:gd name="connsiteY2" fmla="*/ 114300 h 202406"/>
                <a:gd name="connsiteX3" fmla="*/ 333375 w 388144"/>
                <a:gd name="connsiteY3" fmla="*/ 114300 h 202406"/>
                <a:gd name="connsiteX4" fmla="*/ 307181 w 388144"/>
                <a:gd name="connsiteY4" fmla="*/ 152400 h 202406"/>
                <a:gd name="connsiteX5" fmla="*/ 264319 w 388144"/>
                <a:gd name="connsiteY5" fmla="*/ 171450 h 202406"/>
                <a:gd name="connsiteX6" fmla="*/ 190500 w 388144"/>
                <a:gd name="connsiteY6" fmla="*/ 183356 h 202406"/>
                <a:gd name="connsiteX7" fmla="*/ 97631 w 388144"/>
                <a:gd name="connsiteY7" fmla="*/ 192881 h 202406"/>
                <a:gd name="connsiteX8" fmla="*/ 0 w 388144"/>
                <a:gd name="connsiteY8" fmla="*/ 178593 h 202406"/>
                <a:gd name="connsiteX9" fmla="*/ 80963 w 388144"/>
                <a:gd name="connsiteY9" fmla="*/ 202406 h 202406"/>
                <a:gd name="connsiteX10" fmla="*/ 180975 w 388144"/>
                <a:gd name="connsiteY10" fmla="*/ 200025 h 202406"/>
                <a:gd name="connsiteX11" fmla="*/ 269081 w 388144"/>
                <a:gd name="connsiteY11" fmla="*/ 185737 h 202406"/>
                <a:gd name="connsiteX12" fmla="*/ 321469 w 388144"/>
                <a:gd name="connsiteY12" fmla="*/ 161925 h 202406"/>
                <a:gd name="connsiteX13" fmla="*/ 359569 w 388144"/>
                <a:gd name="connsiteY13" fmla="*/ 135731 h 202406"/>
                <a:gd name="connsiteX14" fmla="*/ 388144 w 388144"/>
                <a:gd name="connsiteY14" fmla="*/ 50006 h 202406"/>
                <a:gd name="connsiteX15" fmla="*/ 385763 w 388144"/>
                <a:gd name="connsiteY15" fmla="*/ 9525 h 202406"/>
                <a:gd name="connsiteX16" fmla="*/ 350044 w 388144"/>
                <a:gd name="connsiteY16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33375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5282 w 388144"/>
                <a:gd name="connsiteY2" fmla="*/ 114300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0520 w 388144"/>
                <a:gd name="connsiteY2" fmla="*/ 107156 h 202406"/>
                <a:gd name="connsiteX3" fmla="*/ 307181 w 388144"/>
                <a:gd name="connsiteY3" fmla="*/ 152400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0520 w 388144"/>
                <a:gd name="connsiteY2" fmla="*/ 107156 h 202406"/>
                <a:gd name="connsiteX3" fmla="*/ 307181 w 388144"/>
                <a:gd name="connsiteY3" fmla="*/ 142875 h 202406"/>
                <a:gd name="connsiteX4" fmla="*/ 264319 w 388144"/>
                <a:gd name="connsiteY4" fmla="*/ 171450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0520 w 388144"/>
                <a:gd name="connsiteY2" fmla="*/ 107156 h 202406"/>
                <a:gd name="connsiteX3" fmla="*/ 307181 w 388144"/>
                <a:gd name="connsiteY3" fmla="*/ 142875 h 202406"/>
                <a:gd name="connsiteX4" fmla="*/ 264319 w 388144"/>
                <a:gd name="connsiteY4" fmla="*/ 161925 h 202406"/>
                <a:gd name="connsiteX5" fmla="*/ 190500 w 388144"/>
                <a:gd name="connsiteY5" fmla="*/ 183356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  <a:gd name="connsiteX0" fmla="*/ 350044 w 388144"/>
                <a:gd name="connsiteY0" fmla="*/ 0 h 202406"/>
                <a:gd name="connsiteX1" fmla="*/ 359570 w 388144"/>
                <a:gd name="connsiteY1" fmla="*/ 52387 h 202406"/>
                <a:gd name="connsiteX2" fmla="*/ 340520 w 388144"/>
                <a:gd name="connsiteY2" fmla="*/ 107156 h 202406"/>
                <a:gd name="connsiteX3" fmla="*/ 307181 w 388144"/>
                <a:gd name="connsiteY3" fmla="*/ 142875 h 202406"/>
                <a:gd name="connsiteX4" fmla="*/ 264319 w 388144"/>
                <a:gd name="connsiteY4" fmla="*/ 161925 h 202406"/>
                <a:gd name="connsiteX5" fmla="*/ 190500 w 388144"/>
                <a:gd name="connsiteY5" fmla="*/ 178593 h 202406"/>
                <a:gd name="connsiteX6" fmla="*/ 97631 w 388144"/>
                <a:gd name="connsiteY6" fmla="*/ 192881 h 202406"/>
                <a:gd name="connsiteX7" fmla="*/ 0 w 388144"/>
                <a:gd name="connsiteY7" fmla="*/ 178593 h 202406"/>
                <a:gd name="connsiteX8" fmla="*/ 80963 w 388144"/>
                <a:gd name="connsiteY8" fmla="*/ 202406 h 202406"/>
                <a:gd name="connsiteX9" fmla="*/ 180975 w 388144"/>
                <a:gd name="connsiteY9" fmla="*/ 200025 h 202406"/>
                <a:gd name="connsiteX10" fmla="*/ 269081 w 388144"/>
                <a:gd name="connsiteY10" fmla="*/ 185737 h 202406"/>
                <a:gd name="connsiteX11" fmla="*/ 321469 w 388144"/>
                <a:gd name="connsiteY11" fmla="*/ 161925 h 202406"/>
                <a:gd name="connsiteX12" fmla="*/ 359569 w 388144"/>
                <a:gd name="connsiteY12" fmla="*/ 135731 h 202406"/>
                <a:gd name="connsiteX13" fmla="*/ 388144 w 388144"/>
                <a:gd name="connsiteY13" fmla="*/ 50006 h 202406"/>
                <a:gd name="connsiteX14" fmla="*/ 385763 w 388144"/>
                <a:gd name="connsiteY14" fmla="*/ 9525 h 202406"/>
                <a:gd name="connsiteX15" fmla="*/ 350044 w 388144"/>
                <a:gd name="connsiteY15" fmla="*/ 0 h 20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8144" h="202406">
                  <a:moveTo>
                    <a:pt x="350044" y="0"/>
                  </a:moveTo>
                  <a:lnTo>
                    <a:pt x="359570" y="52387"/>
                  </a:lnTo>
                  <a:lnTo>
                    <a:pt x="340520" y="107156"/>
                  </a:lnTo>
                  <a:lnTo>
                    <a:pt x="307181" y="142875"/>
                  </a:lnTo>
                  <a:lnTo>
                    <a:pt x="264319" y="161925"/>
                  </a:lnTo>
                  <a:lnTo>
                    <a:pt x="190500" y="178593"/>
                  </a:lnTo>
                  <a:lnTo>
                    <a:pt x="97631" y="192881"/>
                  </a:lnTo>
                  <a:lnTo>
                    <a:pt x="0" y="178593"/>
                  </a:lnTo>
                  <a:lnTo>
                    <a:pt x="80963" y="202406"/>
                  </a:lnTo>
                  <a:lnTo>
                    <a:pt x="180975" y="200025"/>
                  </a:lnTo>
                  <a:lnTo>
                    <a:pt x="269081" y="185737"/>
                  </a:lnTo>
                  <a:lnTo>
                    <a:pt x="321469" y="161925"/>
                  </a:lnTo>
                  <a:lnTo>
                    <a:pt x="359569" y="135731"/>
                  </a:lnTo>
                  <a:lnTo>
                    <a:pt x="388144" y="50006"/>
                  </a:lnTo>
                  <a:cubicBezTo>
                    <a:pt x="384175" y="44450"/>
                    <a:pt x="389732" y="15081"/>
                    <a:pt x="385763" y="9525"/>
                  </a:cubicBezTo>
                  <a:cubicBezTo>
                    <a:pt x="378620" y="-3175"/>
                    <a:pt x="361950" y="3175"/>
                    <a:pt x="350044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5334000" y="5350669"/>
              <a:ext cx="609600" cy="140494"/>
            </a:xfrm>
            <a:custGeom>
              <a:avLst/>
              <a:gdLst>
                <a:gd name="connsiteX0" fmla="*/ 0 w 600075"/>
                <a:gd name="connsiteY0" fmla="*/ 126206 h 140494"/>
                <a:gd name="connsiteX1" fmla="*/ 71438 w 600075"/>
                <a:gd name="connsiteY1" fmla="*/ 140494 h 140494"/>
                <a:gd name="connsiteX2" fmla="*/ 171450 w 600075"/>
                <a:gd name="connsiteY2" fmla="*/ 138112 h 140494"/>
                <a:gd name="connsiteX3" fmla="*/ 259556 w 600075"/>
                <a:gd name="connsiteY3" fmla="*/ 126206 h 140494"/>
                <a:gd name="connsiteX4" fmla="*/ 388144 w 600075"/>
                <a:gd name="connsiteY4" fmla="*/ 100012 h 140494"/>
                <a:gd name="connsiteX5" fmla="*/ 564356 w 600075"/>
                <a:gd name="connsiteY5" fmla="*/ 47625 h 140494"/>
                <a:gd name="connsiteX6" fmla="*/ 600075 w 600075"/>
                <a:gd name="connsiteY6" fmla="*/ 28575 h 140494"/>
                <a:gd name="connsiteX7" fmla="*/ 597694 w 600075"/>
                <a:gd name="connsiteY7" fmla="*/ 0 h 140494"/>
                <a:gd name="connsiteX8" fmla="*/ 550069 w 600075"/>
                <a:gd name="connsiteY8" fmla="*/ 16669 h 140494"/>
                <a:gd name="connsiteX9" fmla="*/ 440531 w 600075"/>
                <a:gd name="connsiteY9" fmla="*/ 50006 h 140494"/>
                <a:gd name="connsiteX10" fmla="*/ 300038 w 600075"/>
                <a:gd name="connsiteY10" fmla="*/ 80962 h 140494"/>
                <a:gd name="connsiteX11" fmla="*/ 211931 w 600075"/>
                <a:gd name="connsiteY11" fmla="*/ 104775 h 140494"/>
                <a:gd name="connsiteX12" fmla="*/ 85725 w 600075"/>
                <a:gd name="connsiteY12" fmla="*/ 104775 h 140494"/>
                <a:gd name="connsiteX13" fmla="*/ 0 w 600075"/>
                <a:gd name="connsiteY13" fmla="*/ 126206 h 140494"/>
                <a:gd name="connsiteX0" fmla="*/ 9525 w 609600"/>
                <a:gd name="connsiteY0" fmla="*/ 126206 h 140494"/>
                <a:gd name="connsiteX1" fmla="*/ 80963 w 609600"/>
                <a:gd name="connsiteY1" fmla="*/ 140494 h 140494"/>
                <a:gd name="connsiteX2" fmla="*/ 180975 w 609600"/>
                <a:gd name="connsiteY2" fmla="*/ 138112 h 140494"/>
                <a:gd name="connsiteX3" fmla="*/ 269081 w 609600"/>
                <a:gd name="connsiteY3" fmla="*/ 126206 h 140494"/>
                <a:gd name="connsiteX4" fmla="*/ 397669 w 609600"/>
                <a:gd name="connsiteY4" fmla="*/ 100012 h 140494"/>
                <a:gd name="connsiteX5" fmla="*/ 573881 w 609600"/>
                <a:gd name="connsiteY5" fmla="*/ 47625 h 140494"/>
                <a:gd name="connsiteX6" fmla="*/ 609600 w 609600"/>
                <a:gd name="connsiteY6" fmla="*/ 28575 h 140494"/>
                <a:gd name="connsiteX7" fmla="*/ 607219 w 609600"/>
                <a:gd name="connsiteY7" fmla="*/ 0 h 140494"/>
                <a:gd name="connsiteX8" fmla="*/ 559594 w 609600"/>
                <a:gd name="connsiteY8" fmla="*/ 16669 h 140494"/>
                <a:gd name="connsiteX9" fmla="*/ 450056 w 609600"/>
                <a:gd name="connsiteY9" fmla="*/ 50006 h 140494"/>
                <a:gd name="connsiteX10" fmla="*/ 309563 w 609600"/>
                <a:gd name="connsiteY10" fmla="*/ 80962 h 140494"/>
                <a:gd name="connsiteX11" fmla="*/ 221456 w 609600"/>
                <a:gd name="connsiteY11" fmla="*/ 104775 h 140494"/>
                <a:gd name="connsiteX12" fmla="*/ 95250 w 609600"/>
                <a:gd name="connsiteY12" fmla="*/ 104775 h 140494"/>
                <a:gd name="connsiteX13" fmla="*/ 0 w 609600"/>
                <a:gd name="connsiteY13" fmla="*/ 90487 h 140494"/>
                <a:gd name="connsiteX14" fmla="*/ 9525 w 609600"/>
                <a:gd name="connsiteY14" fmla="*/ 126206 h 140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09600" h="140494">
                  <a:moveTo>
                    <a:pt x="9525" y="126206"/>
                  </a:moveTo>
                  <a:lnTo>
                    <a:pt x="80963" y="140494"/>
                  </a:lnTo>
                  <a:lnTo>
                    <a:pt x="180975" y="138112"/>
                  </a:lnTo>
                  <a:lnTo>
                    <a:pt x="269081" y="126206"/>
                  </a:lnTo>
                  <a:lnTo>
                    <a:pt x="397669" y="100012"/>
                  </a:lnTo>
                  <a:lnTo>
                    <a:pt x="573881" y="47625"/>
                  </a:lnTo>
                  <a:lnTo>
                    <a:pt x="609600" y="28575"/>
                  </a:lnTo>
                  <a:lnTo>
                    <a:pt x="607219" y="0"/>
                  </a:lnTo>
                  <a:lnTo>
                    <a:pt x="559594" y="16669"/>
                  </a:lnTo>
                  <a:lnTo>
                    <a:pt x="450056" y="50006"/>
                  </a:lnTo>
                  <a:lnTo>
                    <a:pt x="309563" y="80962"/>
                  </a:lnTo>
                  <a:lnTo>
                    <a:pt x="221456" y="104775"/>
                  </a:lnTo>
                  <a:lnTo>
                    <a:pt x="95250" y="104775"/>
                  </a:lnTo>
                  <a:cubicBezTo>
                    <a:pt x="80963" y="109537"/>
                    <a:pt x="14287" y="85725"/>
                    <a:pt x="0" y="90487"/>
                  </a:cubicBezTo>
                  <a:lnTo>
                    <a:pt x="9525" y="126206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5426869" y="5538787"/>
              <a:ext cx="471487" cy="581025"/>
            </a:xfrm>
            <a:custGeom>
              <a:avLst/>
              <a:gdLst>
                <a:gd name="connsiteX0" fmla="*/ 471487 w 471487"/>
                <a:gd name="connsiteY0" fmla="*/ 0 h 554832"/>
                <a:gd name="connsiteX1" fmla="*/ 395287 w 471487"/>
                <a:gd name="connsiteY1" fmla="*/ 54769 h 554832"/>
                <a:gd name="connsiteX2" fmla="*/ 297656 w 471487"/>
                <a:gd name="connsiteY2" fmla="*/ 130969 h 554832"/>
                <a:gd name="connsiteX3" fmla="*/ 204787 w 471487"/>
                <a:gd name="connsiteY3" fmla="*/ 221457 h 554832"/>
                <a:gd name="connsiteX4" fmla="*/ 116681 w 471487"/>
                <a:gd name="connsiteY4" fmla="*/ 338138 h 554832"/>
                <a:gd name="connsiteX5" fmla="*/ 50006 w 471487"/>
                <a:gd name="connsiteY5" fmla="*/ 457200 h 554832"/>
                <a:gd name="connsiteX6" fmla="*/ 0 w 471487"/>
                <a:gd name="connsiteY6" fmla="*/ 554832 h 554832"/>
                <a:gd name="connsiteX7" fmla="*/ 2381 w 471487"/>
                <a:gd name="connsiteY7" fmla="*/ 526257 h 554832"/>
                <a:gd name="connsiteX8" fmla="*/ 33337 w 471487"/>
                <a:gd name="connsiteY8" fmla="*/ 469107 h 554832"/>
                <a:gd name="connsiteX9" fmla="*/ 66675 w 471487"/>
                <a:gd name="connsiteY9" fmla="*/ 385763 h 554832"/>
                <a:gd name="connsiteX10" fmla="*/ 142875 w 471487"/>
                <a:gd name="connsiteY10" fmla="*/ 254794 h 554832"/>
                <a:gd name="connsiteX11" fmla="*/ 242887 w 471487"/>
                <a:gd name="connsiteY11" fmla="*/ 147638 h 554832"/>
                <a:gd name="connsiteX12" fmla="*/ 357187 w 471487"/>
                <a:gd name="connsiteY12" fmla="*/ 52388 h 554832"/>
                <a:gd name="connsiteX13" fmla="*/ 471487 w 471487"/>
                <a:gd name="connsiteY13" fmla="*/ 0 h 554832"/>
                <a:gd name="connsiteX0" fmla="*/ 471487 w 471487"/>
                <a:gd name="connsiteY0" fmla="*/ 26193 h 581025"/>
                <a:gd name="connsiteX1" fmla="*/ 395287 w 471487"/>
                <a:gd name="connsiteY1" fmla="*/ 80962 h 581025"/>
                <a:gd name="connsiteX2" fmla="*/ 297656 w 471487"/>
                <a:gd name="connsiteY2" fmla="*/ 157162 h 581025"/>
                <a:gd name="connsiteX3" fmla="*/ 204787 w 471487"/>
                <a:gd name="connsiteY3" fmla="*/ 247650 h 581025"/>
                <a:gd name="connsiteX4" fmla="*/ 116681 w 471487"/>
                <a:gd name="connsiteY4" fmla="*/ 364331 h 581025"/>
                <a:gd name="connsiteX5" fmla="*/ 50006 w 471487"/>
                <a:gd name="connsiteY5" fmla="*/ 483393 h 581025"/>
                <a:gd name="connsiteX6" fmla="*/ 0 w 471487"/>
                <a:gd name="connsiteY6" fmla="*/ 581025 h 581025"/>
                <a:gd name="connsiteX7" fmla="*/ 2381 w 471487"/>
                <a:gd name="connsiteY7" fmla="*/ 552450 h 581025"/>
                <a:gd name="connsiteX8" fmla="*/ 33337 w 471487"/>
                <a:gd name="connsiteY8" fmla="*/ 495300 h 581025"/>
                <a:gd name="connsiteX9" fmla="*/ 66675 w 471487"/>
                <a:gd name="connsiteY9" fmla="*/ 411956 h 581025"/>
                <a:gd name="connsiteX10" fmla="*/ 142875 w 471487"/>
                <a:gd name="connsiteY10" fmla="*/ 280987 h 581025"/>
                <a:gd name="connsiteX11" fmla="*/ 242887 w 471487"/>
                <a:gd name="connsiteY11" fmla="*/ 173831 h 581025"/>
                <a:gd name="connsiteX12" fmla="*/ 357187 w 471487"/>
                <a:gd name="connsiteY12" fmla="*/ 78581 h 581025"/>
                <a:gd name="connsiteX13" fmla="*/ 457200 w 471487"/>
                <a:gd name="connsiteY13" fmla="*/ 0 h 581025"/>
                <a:gd name="connsiteX14" fmla="*/ 471487 w 471487"/>
                <a:gd name="connsiteY14" fmla="*/ 26193 h 58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71487" h="581025">
                  <a:moveTo>
                    <a:pt x="471487" y="26193"/>
                  </a:moveTo>
                  <a:lnTo>
                    <a:pt x="395287" y="80962"/>
                  </a:lnTo>
                  <a:lnTo>
                    <a:pt x="297656" y="157162"/>
                  </a:lnTo>
                  <a:lnTo>
                    <a:pt x="204787" y="247650"/>
                  </a:lnTo>
                  <a:lnTo>
                    <a:pt x="116681" y="364331"/>
                  </a:lnTo>
                  <a:lnTo>
                    <a:pt x="50006" y="483393"/>
                  </a:lnTo>
                  <a:lnTo>
                    <a:pt x="0" y="581025"/>
                  </a:lnTo>
                  <a:lnTo>
                    <a:pt x="2381" y="552450"/>
                  </a:lnTo>
                  <a:lnTo>
                    <a:pt x="33337" y="495300"/>
                  </a:lnTo>
                  <a:lnTo>
                    <a:pt x="66675" y="411956"/>
                  </a:lnTo>
                  <a:lnTo>
                    <a:pt x="142875" y="280987"/>
                  </a:lnTo>
                  <a:lnTo>
                    <a:pt x="242887" y="173831"/>
                  </a:lnTo>
                  <a:lnTo>
                    <a:pt x="357187" y="78581"/>
                  </a:lnTo>
                  <a:cubicBezTo>
                    <a:pt x="374650" y="69850"/>
                    <a:pt x="439737" y="8731"/>
                    <a:pt x="457200" y="0"/>
                  </a:cubicBezTo>
                  <a:lnTo>
                    <a:pt x="471487" y="26193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>
              <a:off x="5205412" y="5376862"/>
              <a:ext cx="185737" cy="671513"/>
            </a:xfrm>
            <a:custGeom>
              <a:avLst/>
              <a:gdLst>
                <a:gd name="connsiteX0" fmla="*/ 0 w 183356"/>
                <a:gd name="connsiteY0" fmla="*/ 50007 h 673894"/>
                <a:gd name="connsiteX1" fmla="*/ 54769 w 183356"/>
                <a:gd name="connsiteY1" fmla="*/ 57150 h 673894"/>
                <a:gd name="connsiteX2" fmla="*/ 76200 w 183356"/>
                <a:gd name="connsiteY2" fmla="*/ 107157 h 673894"/>
                <a:gd name="connsiteX3" fmla="*/ 126206 w 183356"/>
                <a:gd name="connsiteY3" fmla="*/ 323850 h 673894"/>
                <a:gd name="connsiteX4" fmla="*/ 154781 w 183356"/>
                <a:gd name="connsiteY4" fmla="*/ 521494 h 673894"/>
                <a:gd name="connsiteX5" fmla="*/ 183356 w 183356"/>
                <a:gd name="connsiteY5" fmla="*/ 673894 h 673894"/>
                <a:gd name="connsiteX6" fmla="*/ 147637 w 183356"/>
                <a:gd name="connsiteY6" fmla="*/ 319088 h 673894"/>
                <a:gd name="connsiteX7" fmla="*/ 80962 w 183356"/>
                <a:gd name="connsiteY7" fmla="*/ 45244 h 673894"/>
                <a:gd name="connsiteX8" fmla="*/ 59531 w 183356"/>
                <a:gd name="connsiteY8" fmla="*/ 11907 h 673894"/>
                <a:gd name="connsiteX9" fmla="*/ 7144 w 183356"/>
                <a:gd name="connsiteY9" fmla="*/ 0 h 673894"/>
                <a:gd name="connsiteX10" fmla="*/ 0 w 183356"/>
                <a:gd name="connsiteY10" fmla="*/ 50007 h 673894"/>
                <a:gd name="connsiteX0" fmla="*/ 0 w 185737"/>
                <a:gd name="connsiteY0" fmla="*/ 42864 h 673894"/>
                <a:gd name="connsiteX1" fmla="*/ 57150 w 185737"/>
                <a:gd name="connsiteY1" fmla="*/ 57150 h 673894"/>
                <a:gd name="connsiteX2" fmla="*/ 78581 w 185737"/>
                <a:gd name="connsiteY2" fmla="*/ 107157 h 673894"/>
                <a:gd name="connsiteX3" fmla="*/ 128587 w 185737"/>
                <a:gd name="connsiteY3" fmla="*/ 323850 h 673894"/>
                <a:gd name="connsiteX4" fmla="*/ 157162 w 185737"/>
                <a:gd name="connsiteY4" fmla="*/ 521494 h 673894"/>
                <a:gd name="connsiteX5" fmla="*/ 185737 w 185737"/>
                <a:gd name="connsiteY5" fmla="*/ 673894 h 673894"/>
                <a:gd name="connsiteX6" fmla="*/ 150018 w 185737"/>
                <a:gd name="connsiteY6" fmla="*/ 319088 h 673894"/>
                <a:gd name="connsiteX7" fmla="*/ 83343 w 185737"/>
                <a:gd name="connsiteY7" fmla="*/ 45244 h 673894"/>
                <a:gd name="connsiteX8" fmla="*/ 61912 w 185737"/>
                <a:gd name="connsiteY8" fmla="*/ 11907 h 673894"/>
                <a:gd name="connsiteX9" fmla="*/ 9525 w 185737"/>
                <a:gd name="connsiteY9" fmla="*/ 0 h 673894"/>
                <a:gd name="connsiteX10" fmla="*/ 0 w 185737"/>
                <a:gd name="connsiteY10" fmla="*/ 42864 h 673894"/>
                <a:gd name="connsiteX0" fmla="*/ 0 w 185737"/>
                <a:gd name="connsiteY0" fmla="*/ 42864 h 673894"/>
                <a:gd name="connsiteX1" fmla="*/ 45243 w 185737"/>
                <a:gd name="connsiteY1" fmla="*/ 47625 h 673894"/>
                <a:gd name="connsiteX2" fmla="*/ 78581 w 185737"/>
                <a:gd name="connsiteY2" fmla="*/ 107157 h 673894"/>
                <a:gd name="connsiteX3" fmla="*/ 128587 w 185737"/>
                <a:gd name="connsiteY3" fmla="*/ 323850 h 673894"/>
                <a:gd name="connsiteX4" fmla="*/ 157162 w 185737"/>
                <a:gd name="connsiteY4" fmla="*/ 521494 h 673894"/>
                <a:gd name="connsiteX5" fmla="*/ 185737 w 185737"/>
                <a:gd name="connsiteY5" fmla="*/ 673894 h 673894"/>
                <a:gd name="connsiteX6" fmla="*/ 150018 w 185737"/>
                <a:gd name="connsiteY6" fmla="*/ 319088 h 673894"/>
                <a:gd name="connsiteX7" fmla="*/ 83343 w 185737"/>
                <a:gd name="connsiteY7" fmla="*/ 45244 h 673894"/>
                <a:gd name="connsiteX8" fmla="*/ 61912 w 185737"/>
                <a:gd name="connsiteY8" fmla="*/ 11907 h 673894"/>
                <a:gd name="connsiteX9" fmla="*/ 9525 w 185737"/>
                <a:gd name="connsiteY9" fmla="*/ 0 h 673894"/>
                <a:gd name="connsiteX10" fmla="*/ 0 w 185737"/>
                <a:gd name="connsiteY10" fmla="*/ 42864 h 673894"/>
                <a:gd name="connsiteX0" fmla="*/ 0 w 185737"/>
                <a:gd name="connsiteY0" fmla="*/ 40483 h 671513"/>
                <a:gd name="connsiteX1" fmla="*/ 45243 w 185737"/>
                <a:gd name="connsiteY1" fmla="*/ 45244 h 671513"/>
                <a:gd name="connsiteX2" fmla="*/ 78581 w 185737"/>
                <a:gd name="connsiteY2" fmla="*/ 104776 h 671513"/>
                <a:gd name="connsiteX3" fmla="*/ 128587 w 185737"/>
                <a:gd name="connsiteY3" fmla="*/ 321469 h 671513"/>
                <a:gd name="connsiteX4" fmla="*/ 157162 w 185737"/>
                <a:gd name="connsiteY4" fmla="*/ 519113 h 671513"/>
                <a:gd name="connsiteX5" fmla="*/ 185737 w 185737"/>
                <a:gd name="connsiteY5" fmla="*/ 671513 h 671513"/>
                <a:gd name="connsiteX6" fmla="*/ 150018 w 185737"/>
                <a:gd name="connsiteY6" fmla="*/ 316707 h 671513"/>
                <a:gd name="connsiteX7" fmla="*/ 83343 w 185737"/>
                <a:gd name="connsiteY7" fmla="*/ 42863 h 671513"/>
                <a:gd name="connsiteX8" fmla="*/ 61912 w 185737"/>
                <a:gd name="connsiteY8" fmla="*/ 9526 h 671513"/>
                <a:gd name="connsiteX9" fmla="*/ 0 w 185737"/>
                <a:gd name="connsiteY9" fmla="*/ 0 h 671513"/>
                <a:gd name="connsiteX10" fmla="*/ 0 w 185737"/>
                <a:gd name="connsiteY10" fmla="*/ 40483 h 671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5737" h="671513">
                  <a:moveTo>
                    <a:pt x="0" y="40483"/>
                  </a:moveTo>
                  <a:lnTo>
                    <a:pt x="45243" y="45244"/>
                  </a:lnTo>
                  <a:lnTo>
                    <a:pt x="78581" y="104776"/>
                  </a:lnTo>
                  <a:lnTo>
                    <a:pt x="128587" y="321469"/>
                  </a:lnTo>
                  <a:lnTo>
                    <a:pt x="157162" y="519113"/>
                  </a:lnTo>
                  <a:lnTo>
                    <a:pt x="185737" y="671513"/>
                  </a:lnTo>
                  <a:lnTo>
                    <a:pt x="150018" y="316707"/>
                  </a:lnTo>
                  <a:lnTo>
                    <a:pt x="83343" y="42863"/>
                  </a:lnTo>
                  <a:lnTo>
                    <a:pt x="61912" y="9526"/>
                  </a:lnTo>
                  <a:lnTo>
                    <a:pt x="0" y="0"/>
                  </a:lnTo>
                  <a:lnTo>
                    <a:pt x="0" y="40483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5" name="Right Arrow 124"/>
          <p:cNvSpPr/>
          <p:nvPr/>
        </p:nvSpPr>
        <p:spPr>
          <a:xfrm rot="2584663">
            <a:off x="3300419" y="3814764"/>
            <a:ext cx="1084120" cy="408780"/>
          </a:xfrm>
          <a:prstGeom prst="rightArrow">
            <a:avLst/>
          </a:prstGeom>
          <a:solidFill>
            <a:schemeClr val="tx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ight Arrow 125"/>
          <p:cNvSpPr/>
          <p:nvPr/>
        </p:nvSpPr>
        <p:spPr>
          <a:xfrm rot="10800000">
            <a:off x="6192918" y="4733925"/>
            <a:ext cx="560307" cy="312416"/>
          </a:xfrm>
          <a:prstGeom prst="rightArrow">
            <a:avLst/>
          </a:prstGeom>
          <a:solidFill>
            <a:schemeClr val="tx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" name="TextBox 1023"/>
          <p:cNvSpPr txBox="1"/>
          <p:nvPr/>
        </p:nvSpPr>
        <p:spPr>
          <a:xfrm>
            <a:off x="4133211" y="742950"/>
            <a:ext cx="1936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Inakko</a:t>
            </a:r>
            <a:r>
              <a:rPr lang="en-US" dirty="0" smtClean="0"/>
              <a:t> Combos</a:t>
            </a:r>
            <a:endParaRPr lang="en-US" dirty="0"/>
          </a:p>
        </p:txBody>
      </p:sp>
      <p:sp>
        <p:nvSpPr>
          <p:cNvPr id="1025" name="TextBox 1024"/>
          <p:cNvSpPr txBox="1"/>
          <p:nvPr/>
        </p:nvSpPr>
        <p:spPr>
          <a:xfrm>
            <a:off x="6753225" y="1112282"/>
            <a:ext cx="1680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Pehkui</a:t>
            </a:r>
            <a:r>
              <a:rPr lang="en-US" dirty="0" smtClean="0"/>
              <a:t> [</a:t>
            </a:r>
            <a:r>
              <a:rPr lang="en-US" dirty="0" err="1" smtClean="0"/>
              <a:t>Norik’s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1027" name="TextBox 1026"/>
          <p:cNvSpPr txBox="1"/>
          <p:nvPr/>
        </p:nvSpPr>
        <p:spPr>
          <a:xfrm>
            <a:off x="6873875" y="3712286"/>
            <a:ext cx="1559372" cy="383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Mahiki</a:t>
            </a:r>
            <a:endParaRPr lang="en-US" dirty="0"/>
          </a:p>
        </p:txBody>
      </p:sp>
      <p:sp>
        <p:nvSpPr>
          <p:cNvPr id="1029" name="TextBox 1028"/>
          <p:cNvSpPr txBox="1"/>
          <p:nvPr/>
        </p:nvSpPr>
        <p:spPr>
          <a:xfrm>
            <a:off x="1391329" y="927616"/>
            <a:ext cx="1762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Great </a:t>
            </a:r>
            <a:r>
              <a:rPr lang="en-US" dirty="0" err="1" smtClean="0"/>
              <a:t>Kenalgi</a:t>
            </a:r>
            <a:endParaRPr lang="en-US" dirty="0"/>
          </a:p>
        </p:txBody>
      </p:sp>
      <p:grpSp>
        <p:nvGrpSpPr>
          <p:cNvPr id="1045" name="Group 1044"/>
          <p:cNvGrpSpPr/>
          <p:nvPr/>
        </p:nvGrpSpPr>
        <p:grpSpPr>
          <a:xfrm>
            <a:off x="2269975" y="4398654"/>
            <a:ext cx="985299" cy="2383508"/>
            <a:chOff x="2269975" y="4398654"/>
            <a:chExt cx="985299" cy="2383508"/>
          </a:xfrm>
        </p:grpSpPr>
        <p:sp>
          <p:nvSpPr>
            <p:cNvPr id="1040" name="Freeform 1039"/>
            <p:cNvSpPr/>
            <p:nvPr/>
          </p:nvSpPr>
          <p:spPr>
            <a:xfrm>
              <a:off x="2571750" y="5384006"/>
              <a:ext cx="307181" cy="726282"/>
            </a:xfrm>
            <a:custGeom>
              <a:avLst/>
              <a:gdLst>
                <a:gd name="connsiteX0" fmla="*/ 307181 w 307181"/>
                <a:gd name="connsiteY0" fmla="*/ 0 h 726282"/>
                <a:gd name="connsiteX1" fmla="*/ 0 w 307181"/>
                <a:gd name="connsiteY1" fmla="*/ 726282 h 726282"/>
                <a:gd name="connsiteX2" fmla="*/ 54769 w 307181"/>
                <a:gd name="connsiteY2" fmla="*/ 161925 h 726282"/>
                <a:gd name="connsiteX3" fmla="*/ 307181 w 307181"/>
                <a:gd name="connsiteY3" fmla="*/ 0 h 726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181" h="726282">
                  <a:moveTo>
                    <a:pt x="307181" y="0"/>
                  </a:moveTo>
                  <a:lnTo>
                    <a:pt x="0" y="726282"/>
                  </a:lnTo>
                  <a:lnTo>
                    <a:pt x="54769" y="161925"/>
                  </a:lnTo>
                  <a:lnTo>
                    <a:pt x="307181" y="0"/>
                  </a:lnTo>
                  <a:close/>
                </a:path>
              </a:pathLst>
            </a:custGeom>
            <a:gradFill flip="none" rotWithShape="1">
              <a:gsLst>
                <a:gs pos="72000">
                  <a:schemeClr val="tx2">
                    <a:lumMod val="50000"/>
                  </a:schemeClr>
                </a:gs>
                <a:gs pos="18000">
                  <a:schemeClr val="tx2">
                    <a:shade val="100000"/>
                    <a:satMod val="115000"/>
                  </a:schemeClr>
                </a:gs>
              </a:gsLst>
              <a:lin ang="1800000" scaled="0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" name="Freeform 1034"/>
            <p:cNvSpPr/>
            <p:nvPr/>
          </p:nvSpPr>
          <p:spPr>
            <a:xfrm>
              <a:off x="2279500" y="4398654"/>
              <a:ext cx="931734" cy="1209088"/>
            </a:xfrm>
            <a:custGeom>
              <a:avLst/>
              <a:gdLst>
                <a:gd name="connsiteX0" fmla="*/ 299021 w 931734"/>
                <a:gd name="connsiteY0" fmla="*/ 1187420 h 1187420"/>
                <a:gd name="connsiteX1" fmla="*/ 312022 w 931734"/>
                <a:gd name="connsiteY1" fmla="*/ 1109414 h 1187420"/>
                <a:gd name="connsiteX2" fmla="*/ 364026 w 931734"/>
                <a:gd name="connsiteY2" fmla="*/ 1022741 h 1187420"/>
                <a:gd name="connsiteX3" fmla="*/ 468034 w 931734"/>
                <a:gd name="connsiteY3" fmla="*/ 923067 h 1187420"/>
                <a:gd name="connsiteX4" fmla="*/ 602377 w 931734"/>
                <a:gd name="connsiteY4" fmla="*/ 840728 h 1187420"/>
                <a:gd name="connsiteX5" fmla="*/ 780056 w 931734"/>
                <a:gd name="connsiteY5" fmla="*/ 788724 h 1187420"/>
                <a:gd name="connsiteX6" fmla="*/ 853728 w 931734"/>
                <a:gd name="connsiteY6" fmla="*/ 775723 h 1187420"/>
                <a:gd name="connsiteX7" fmla="*/ 897065 w 931734"/>
                <a:gd name="connsiteY7" fmla="*/ 749721 h 1187420"/>
                <a:gd name="connsiteX8" fmla="*/ 923067 w 931734"/>
                <a:gd name="connsiteY8" fmla="*/ 706385 h 1187420"/>
                <a:gd name="connsiteX9" fmla="*/ 931734 w 931734"/>
                <a:gd name="connsiteY9" fmla="*/ 567708 h 1187420"/>
                <a:gd name="connsiteX10" fmla="*/ 914400 w 931734"/>
                <a:gd name="connsiteY10" fmla="*/ 442032 h 1187420"/>
                <a:gd name="connsiteX11" fmla="*/ 849395 w 931734"/>
                <a:gd name="connsiteY11" fmla="*/ 312023 h 1187420"/>
                <a:gd name="connsiteX12" fmla="*/ 767055 w 931734"/>
                <a:gd name="connsiteY12" fmla="*/ 199348 h 1187420"/>
                <a:gd name="connsiteX13" fmla="*/ 693383 w 931734"/>
                <a:gd name="connsiteY13" fmla="*/ 121342 h 1187420"/>
                <a:gd name="connsiteX14" fmla="*/ 576375 w 931734"/>
                <a:gd name="connsiteY14" fmla="*/ 60671 h 1187420"/>
                <a:gd name="connsiteX15" fmla="*/ 459366 w 931734"/>
                <a:gd name="connsiteY15" fmla="*/ 17335 h 1187420"/>
                <a:gd name="connsiteX16" fmla="*/ 385694 w 931734"/>
                <a:gd name="connsiteY16" fmla="*/ 0 h 1187420"/>
                <a:gd name="connsiteX17" fmla="*/ 316356 w 931734"/>
                <a:gd name="connsiteY17" fmla="*/ 112675 h 1187420"/>
                <a:gd name="connsiteX18" fmla="*/ 238350 w 931734"/>
                <a:gd name="connsiteY18" fmla="*/ 199348 h 1187420"/>
                <a:gd name="connsiteX19" fmla="*/ 160345 w 931734"/>
                <a:gd name="connsiteY19" fmla="*/ 251352 h 1187420"/>
                <a:gd name="connsiteX20" fmla="*/ 73672 w 931734"/>
                <a:gd name="connsiteY20" fmla="*/ 277354 h 1187420"/>
                <a:gd name="connsiteX21" fmla="*/ 0 w 931734"/>
                <a:gd name="connsiteY21" fmla="*/ 286021 h 1187420"/>
                <a:gd name="connsiteX0" fmla="*/ 4333 w 931734"/>
                <a:gd name="connsiteY0" fmla="*/ 1209088 h 1209088"/>
                <a:gd name="connsiteX1" fmla="*/ 312022 w 931734"/>
                <a:gd name="connsiteY1" fmla="*/ 1109414 h 1209088"/>
                <a:gd name="connsiteX2" fmla="*/ 364026 w 931734"/>
                <a:gd name="connsiteY2" fmla="*/ 1022741 h 1209088"/>
                <a:gd name="connsiteX3" fmla="*/ 468034 w 931734"/>
                <a:gd name="connsiteY3" fmla="*/ 923067 h 1209088"/>
                <a:gd name="connsiteX4" fmla="*/ 602377 w 931734"/>
                <a:gd name="connsiteY4" fmla="*/ 840728 h 1209088"/>
                <a:gd name="connsiteX5" fmla="*/ 780056 w 931734"/>
                <a:gd name="connsiteY5" fmla="*/ 788724 h 1209088"/>
                <a:gd name="connsiteX6" fmla="*/ 853728 w 931734"/>
                <a:gd name="connsiteY6" fmla="*/ 775723 h 1209088"/>
                <a:gd name="connsiteX7" fmla="*/ 897065 w 931734"/>
                <a:gd name="connsiteY7" fmla="*/ 749721 h 1209088"/>
                <a:gd name="connsiteX8" fmla="*/ 923067 w 931734"/>
                <a:gd name="connsiteY8" fmla="*/ 706385 h 1209088"/>
                <a:gd name="connsiteX9" fmla="*/ 931734 w 931734"/>
                <a:gd name="connsiteY9" fmla="*/ 567708 h 1209088"/>
                <a:gd name="connsiteX10" fmla="*/ 914400 w 931734"/>
                <a:gd name="connsiteY10" fmla="*/ 442032 h 1209088"/>
                <a:gd name="connsiteX11" fmla="*/ 849395 w 931734"/>
                <a:gd name="connsiteY11" fmla="*/ 312023 h 1209088"/>
                <a:gd name="connsiteX12" fmla="*/ 767055 w 931734"/>
                <a:gd name="connsiteY12" fmla="*/ 199348 h 1209088"/>
                <a:gd name="connsiteX13" fmla="*/ 693383 w 931734"/>
                <a:gd name="connsiteY13" fmla="*/ 121342 h 1209088"/>
                <a:gd name="connsiteX14" fmla="*/ 576375 w 931734"/>
                <a:gd name="connsiteY14" fmla="*/ 60671 h 1209088"/>
                <a:gd name="connsiteX15" fmla="*/ 459366 w 931734"/>
                <a:gd name="connsiteY15" fmla="*/ 17335 h 1209088"/>
                <a:gd name="connsiteX16" fmla="*/ 385694 w 931734"/>
                <a:gd name="connsiteY16" fmla="*/ 0 h 1209088"/>
                <a:gd name="connsiteX17" fmla="*/ 316356 w 931734"/>
                <a:gd name="connsiteY17" fmla="*/ 112675 h 1209088"/>
                <a:gd name="connsiteX18" fmla="*/ 238350 w 931734"/>
                <a:gd name="connsiteY18" fmla="*/ 199348 h 1209088"/>
                <a:gd name="connsiteX19" fmla="*/ 160345 w 931734"/>
                <a:gd name="connsiteY19" fmla="*/ 251352 h 1209088"/>
                <a:gd name="connsiteX20" fmla="*/ 73672 w 931734"/>
                <a:gd name="connsiteY20" fmla="*/ 277354 h 1209088"/>
                <a:gd name="connsiteX21" fmla="*/ 0 w 931734"/>
                <a:gd name="connsiteY21" fmla="*/ 286021 h 1209088"/>
                <a:gd name="connsiteX0" fmla="*/ 4333 w 931734"/>
                <a:gd name="connsiteY0" fmla="*/ 1209088 h 1209088"/>
                <a:gd name="connsiteX1" fmla="*/ 299021 w 931734"/>
                <a:gd name="connsiteY1" fmla="*/ 1191754 h 1209088"/>
                <a:gd name="connsiteX2" fmla="*/ 312022 w 931734"/>
                <a:gd name="connsiteY2" fmla="*/ 1109414 h 1209088"/>
                <a:gd name="connsiteX3" fmla="*/ 364026 w 931734"/>
                <a:gd name="connsiteY3" fmla="*/ 1022741 h 1209088"/>
                <a:gd name="connsiteX4" fmla="*/ 468034 w 931734"/>
                <a:gd name="connsiteY4" fmla="*/ 923067 h 1209088"/>
                <a:gd name="connsiteX5" fmla="*/ 602377 w 931734"/>
                <a:gd name="connsiteY5" fmla="*/ 840728 h 1209088"/>
                <a:gd name="connsiteX6" fmla="*/ 780056 w 931734"/>
                <a:gd name="connsiteY6" fmla="*/ 788724 h 1209088"/>
                <a:gd name="connsiteX7" fmla="*/ 853728 w 931734"/>
                <a:gd name="connsiteY7" fmla="*/ 775723 h 1209088"/>
                <a:gd name="connsiteX8" fmla="*/ 897065 w 931734"/>
                <a:gd name="connsiteY8" fmla="*/ 749721 h 1209088"/>
                <a:gd name="connsiteX9" fmla="*/ 923067 w 931734"/>
                <a:gd name="connsiteY9" fmla="*/ 706385 h 1209088"/>
                <a:gd name="connsiteX10" fmla="*/ 931734 w 931734"/>
                <a:gd name="connsiteY10" fmla="*/ 567708 h 1209088"/>
                <a:gd name="connsiteX11" fmla="*/ 914400 w 931734"/>
                <a:gd name="connsiteY11" fmla="*/ 442032 h 1209088"/>
                <a:gd name="connsiteX12" fmla="*/ 849395 w 931734"/>
                <a:gd name="connsiteY12" fmla="*/ 312023 h 1209088"/>
                <a:gd name="connsiteX13" fmla="*/ 767055 w 931734"/>
                <a:gd name="connsiteY13" fmla="*/ 199348 h 1209088"/>
                <a:gd name="connsiteX14" fmla="*/ 693383 w 931734"/>
                <a:gd name="connsiteY14" fmla="*/ 121342 h 1209088"/>
                <a:gd name="connsiteX15" fmla="*/ 576375 w 931734"/>
                <a:gd name="connsiteY15" fmla="*/ 60671 h 1209088"/>
                <a:gd name="connsiteX16" fmla="*/ 459366 w 931734"/>
                <a:gd name="connsiteY16" fmla="*/ 17335 h 1209088"/>
                <a:gd name="connsiteX17" fmla="*/ 385694 w 931734"/>
                <a:gd name="connsiteY17" fmla="*/ 0 h 1209088"/>
                <a:gd name="connsiteX18" fmla="*/ 316356 w 931734"/>
                <a:gd name="connsiteY18" fmla="*/ 112675 h 1209088"/>
                <a:gd name="connsiteX19" fmla="*/ 238350 w 931734"/>
                <a:gd name="connsiteY19" fmla="*/ 199348 h 1209088"/>
                <a:gd name="connsiteX20" fmla="*/ 160345 w 931734"/>
                <a:gd name="connsiteY20" fmla="*/ 251352 h 1209088"/>
                <a:gd name="connsiteX21" fmla="*/ 73672 w 931734"/>
                <a:gd name="connsiteY21" fmla="*/ 277354 h 1209088"/>
                <a:gd name="connsiteX22" fmla="*/ 0 w 931734"/>
                <a:gd name="connsiteY22" fmla="*/ 286021 h 1209088"/>
                <a:gd name="connsiteX0" fmla="*/ 4333 w 931734"/>
                <a:gd name="connsiteY0" fmla="*/ 1209088 h 1209088"/>
                <a:gd name="connsiteX1" fmla="*/ 299021 w 931734"/>
                <a:gd name="connsiteY1" fmla="*/ 1191754 h 1209088"/>
                <a:gd name="connsiteX2" fmla="*/ 312022 w 931734"/>
                <a:gd name="connsiteY2" fmla="*/ 1109414 h 1209088"/>
                <a:gd name="connsiteX3" fmla="*/ 364026 w 931734"/>
                <a:gd name="connsiteY3" fmla="*/ 1022741 h 1209088"/>
                <a:gd name="connsiteX4" fmla="*/ 468034 w 931734"/>
                <a:gd name="connsiteY4" fmla="*/ 923067 h 1209088"/>
                <a:gd name="connsiteX5" fmla="*/ 602377 w 931734"/>
                <a:gd name="connsiteY5" fmla="*/ 840728 h 1209088"/>
                <a:gd name="connsiteX6" fmla="*/ 780056 w 931734"/>
                <a:gd name="connsiteY6" fmla="*/ 788724 h 1209088"/>
                <a:gd name="connsiteX7" fmla="*/ 853728 w 931734"/>
                <a:gd name="connsiteY7" fmla="*/ 775723 h 1209088"/>
                <a:gd name="connsiteX8" fmla="*/ 897065 w 931734"/>
                <a:gd name="connsiteY8" fmla="*/ 749721 h 1209088"/>
                <a:gd name="connsiteX9" fmla="*/ 923067 w 931734"/>
                <a:gd name="connsiteY9" fmla="*/ 706385 h 1209088"/>
                <a:gd name="connsiteX10" fmla="*/ 931734 w 931734"/>
                <a:gd name="connsiteY10" fmla="*/ 567708 h 1209088"/>
                <a:gd name="connsiteX11" fmla="*/ 914400 w 931734"/>
                <a:gd name="connsiteY11" fmla="*/ 442032 h 1209088"/>
                <a:gd name="connsiteX12" fmla="*/ 849395 w 931734"/>
                <a:gd name="connsiteY12" fmla="*/ 312023 h 1209088"/>
                <a:gd name="connsiteX13" fmla="*/ 767055 w 931734"/>
                <a:gd name="connsiteY13" fmla="*/ 199348 h 1209088"/>
                <a:gd name="connsiteX14" fmla="*/ 693383 w 931734"/>
                <a:gd name="connsiteY14" fmla="*/ 121342 h 1209088"/>
                <a:gd name="connsiteX15" fmla="*/ 576375 w 931734"/>
                <a:gd name="connsiteY15" fmla="*/ 60671 h 1209088"/>
                <a:gd name="connsiteX16" fmla="*/ 459366 w 931734"/>
                <a:gd name="connsiteY16" fmla="*/ 17335 h 1209088"/>
                <a:gd name="connsiteX17" fmla="*/ 385694 w 931734"/>
                <a:gd name="connsiteY17" fmla="*/ 0 h 1209088"/>
                <a:gd name="connsiteX18" fmla="*/ 316356 w 931734"/>
                <a:gd name="connsiteY18" fmla="*/ 112675 h 1209088"/>
                <a:gd name="connsiteX19" fmla="*/ 238350 w 931734"/>
                <a:gd name="connsiteY19" fmla="*/ 199348 h 1209088"/>
                <a:gd name="connsiteX20" fmla="*/ 160345 w 931734"/>
                <a:gd name="connsiteY20" fmla="*/ 251352 h 1209088"/>
                <a:gd name="connsiteX21" fmla="*/ 73672 w 931734"/>
                <a:gd name="connsiteY21" fmla="*/ 277354 h 1209088"/>
                <a:gd name="connsiteX22" fmla="*/ 0 w 931734"/>
                <a:gd name="connsiteY22" fmla="*/ 286021 h 1209088"/>
                <a:gd name="connsiteX0" fmla="*/ 4333 w 931734"/>
                <a:gd name="connsiteY0" fmla="*/ 1209088 h 1209088"/>
                <a:gd name="connsiteX1" fmla="*/ 299021 w 931734"/>
                <a:gd name="connsiteY1" fmla="*/ 1191754 h 1209088"/>
                <a:gd name="connsiteX2" fmla="*/ 312022 w 931734"/>
                <a:gd name="connsiteY2" fmla="*/ 1109414 h 1209088"/>
                <a:gd name="connsiteX3" fmla="*/ 364026 w 931734"/>
                <a:gd name="connsiteY3" fmla="*/ 1022741 h 1209088"/>
                <a:gd name="connsiteX4" fmla="*/ 468034 w 931734"/>
                <a:gd name="connsiteY4" fmla="*/ 923067 h 1209088"/>
                <a:gd name="connsiteX5" fmla="*/ 602377 w 931734"/>
                <a:gd name="connsiteY5" fmla="*/ 840728 h 1209088"/>
                <a:gd name="connsiteX6" fmla="*/ 780056 w 931734"/>
                <a:gd name="connsiteY6" fmla="*/ 788724 h 1209088"/>
                <a:gd name="connsiteX7" fmla="*/ 853728 w 931734"/>
                <a:gd name="connsiteY7" fmla="*/ 775723 h 1209088"/>
                <a:gd name="connsiteX8" fmla="*/ 897065 w 931734"/>
                <a:gd name="connsiteY8" fmla="*/ 749721 h 1209088"/>
                <a:gd name="connsiteX9" fmla="*/ 923067 w 931734"/>
                <a:gd name="connsiteY9" fmla="*/ 706385 h 1209088"/>
                <a:gd name="connsiteX10" fmla="*/ 931734 w 931734"/>
                <a:gd name="connsiteY10" fmla="*/ 567708 h 1209088"/>
                <a:gd name="connsiteX11" fmla="*/ 914400 w 931734"/>
                <a:gd name="connsiteY11" fmla="*/ 442032 h 1209088"/>
                <a:gd name="connsiteX12" fmla="*/ 849395 w 931734"/>
                <a:gd name="connsiteY12" fmla="*/ 312023 h 1209088"/>
                <a:gd name="connsiteX13" fmla="*/ 767055 w 931734"/>
                <a:gd name="connsiteY13" fmla="*/ 199348 h 1209088"/>
                <a:gd name="connsiteX14" fmla="*/ 693383 w 931734"/>
                <a:gd name="connsiteY14" fmla="*/ 121342 h 1209088"/>
                <a:gd name="connsiteX15" fmla="*/ 576375 w 931734"/>
                <a:gd name="connsiteY15" fmla="*/ 60671 h 1209088"/>
                <a:gd name="connsiteX16" fmla="*/ 459366 w 931734"/>
                <a:gd name="connsiteY16" fmla="*/ 17335 h 1209088"/>
                <a:gd name="connsiteX17" fmla="*/ 385694 w 931734"/>
                <a:gd name="connsiteY17" fmla="*/ 0 h 1209088"/>
                <a:gd name="connsiteX18" fmla="*/ 316356 w 931734"/>
                <a:gd name="connsiteY18" fmla="*/ 112675 h 1209088"/>
                <a:gd name="connsiteX19" fmla="*/ 238350 w 931734"/>
                <a:gd name="connsiteY19" fmla="*/ 199348 h 1209088"/>
                <a:gd name="connsiteX20" fmla="*/ 160345 w 931734"/>
                <a:gd name="connsiteY20" fmla="*/ 251352 h 1209088"/>
                <a:gd name="connsiteX21" fmla="*/ 73672 w 931734"/>
                <a:gd name="connsiteY21" fmla="*/ 277354 h 1209088"/>
                <a:gd name="connsiteX22" fmla="*/ 0 w 931734"/>
                <a:gd name="connsiteY22" fmla="*/ 286021 h 120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931734" h="1209088">
                  <a:moveTo>
                    <a:pt x="4333" y="1209088"/>
                  </a:moveTo>
                  <a:cubicBezTo>
                    <a:pt x="57781" y="1193198"/>
                    <a:pt x="245573" y="1207644"/>
                    <a:pt x="299021" y="1191754"/>
                  </a:cubicBezTo>
                  <a:lnTo>
                    <a:pt x="312022" y="1109414"/>
                  </a:lnTo>
                  <a:lnTo>
                    <a:pt x="364026" y="1022741"/>
                  </a:lnTo>
                  <a:lnTo>
                    <a:pt x="468034" y="923067"/>
                  </a:lnTo>
                  <a:lnTo>
                    <a:pt x="602377" y="840728"/>
                  </a:lnTo>
                  <a:cubicBezTo>
                    <a:pt x="661603" y="811487"/>
                    <a:pt x="716067" y="791771"/>
                    <a:pt x="780056" y="788724"/>
                  </a:cubicBezTo>
                  <a:lnTo>
                    <a:pt x="853728" y="775723"/>
                  </a:lnTo>
                  <a:lnTo>
                    <a:pt x="897065" y="749721"/>
                  </a:lnTo>
                  <a:lnTo>
                    <a:pt x="923067" y="706385"/>
                  </a:lnTo>
                  <a:lnTo>
                    <a:pt x="931734" y="567708"/>
                  </a:lnTo>
                  <a:lnTo>
                    <a:pt x="914400" y="442032"/>
                  </a:lnTo>
                  <a:lnTo>
                    <a:pt x="849395" y="312023"/>
                  </a:lnTo>
                  <a:lnTo>
                    <a:pt x="767055" y="199348"/>
                  </a:lnTo>
                  <a:lnTo>
                    <a:pt x="693383" y="121342"/>
                  </a:lnTo>
                  <a:lnTo>
                    <a:pt x="576375" y="60671"/>
                  </a:lnTo>
                  <a:lnTo>
                    <a:pt x="459366" y="17335"/>
                  </a:lnTo>
                  <a:lnTo>
                    <a:pt x="385694" y="0"/>
                  </a:lnTo>
                  <a:lnTo>
                    <a:pt x="316356" y="112675"/>
                  </a:lnTo>
                  <a:lnTo>
                    <a:pt x="238350" y="199348"/>
                  </a:lnTo>
                  <a:lnTo>
                    <a:pt x="160345" y="251352"/>
                  </a:lnTo>
                  <a:lnTo>
                    <a:pt x="73672" y="277354"/>
                  </a:lnTo>
                  <a:lnTo>
                    <a:pt x="0" y="286021"/>
                  </a:lnTo>
                </a:path>
              </a:pathLst>
            </a:custGeom>
            <a:gradFill flip="none" rotWithShape="1">
              <a:gsLst>
                <a:gs pos="100000">
                  <a:schemeClr val="tx2">
                    <a:lumMod val="50000"/>
                  </a:schemeClr>
                </a:gs>
                <a:gs pos="32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6" name="Freeform 1035"/>
            <p:cNvSpPr/>
            <p:nvPr/>
          </p:nvSpPr>
          <p:spPr>
            <a:xfrm>
              <a:off x="2270832" y="5168092"/>
              <a:ext cx="886874" cy="1614070"/>
            </a:xfrm>
            <a:custGeom>
              <a:avLst/>
              <a:gdLst>
                <a:gd name="connsiteX0" fmla="*/ 884065 w 884065"/>
                <a:gd name="connsiteY0" fmla="*/ 0 h 1612117"/>
                <a:gd name="connsiteX1" fmla="*/ 858063 w 884065"/>
                <a:gd name="connsiteY1" fmla="*/ 69338 h 1612117"/>
                <a:gd name="connsiteX2" fmla="*/ 814726 w 884065"/>
                <a:gd name="connsiteY2" fmla="*/ 121342 h 1612117"/>
                <a:gd name="connsiteX3" fmla="*/ 693384 w 884065"/>
                <a:gd name="connsiteY3" fmla="*/ 169012 h 1612117"/>
                <a:gd name="connsiteX4" fmla="*/ 550374 w 884065"/>
                <a:gd name="connsiteY4" fmla="*/ 251351 h 1612117"/>
                <a:gd name="connsiteX5" fmla="*/ 442032 w 884065"/>
                <a:gd name="connsiteY5" fmla="*/ 372693 h 1612117"/>
                <a:gd name="connsiteX6" fmla="*/ 368360 w 884065"/>
                <a:gd name="connsiteY6" fmla="*/ 520038 h 1612117"/>
                <a:gd name="connsiteX7" fmla="*/ 333691 w 884065"/>
                <a:gd name="connsiteY7" fmla="*/ 663048 h 1612117"/>
                <a:gd name="connsiteX8" fmla="*/ 303356 w 884065"/>
                <a:gd name="connsiteY8" fmla="*/ 892731 h 1612117"/>
                <a:gd name="connsiteX9" fmla="*/ 281687 w 884065"/>
                <a:gd name="connsiteY9" fmla="*/ 1061744 h 1612117"/>
                <a:gd name="connsiteX10" fmla="*/ 268686 w 884065"/>
                <a:gd name="connsiteY10" fmla="*/ 1217755 h 1612117"/>
                <a:gd name="connsiteX11" fmla="*/ 273020 w 884065"/>
                <a:gd name="connsiteY11" fmla="*/ 1347765 h 1612117"/>
                <a:gd name="connsiteX12" fmla="*/ 294688 w 884065"/>
                <a:gd name="connsiteY12" fmla="*/ 1404102 h 1612117"/>
                <a:gd name="connsiteX13" fmla="*/ 299022 w 884065"/>
                <a:gd name="connsiteY13" fmla="*/ 1425770 h 1612117"/>
                <a:gd name="connsiteX14" fmla="*/ 299022 w 884065"/>
                <a:gd name="connsiteY14" fmla="*/ 1464773 h 1612117"/>
                <a:gd name="connsiteX15" fmla="*/ 255686 w 884065"/>
                <a:gd name="connsiteY15" fmla="*/ 1512443 h 1612117"/>
                <a:gd name="connsiteX16" fmla="*/ 134343 w 884065"/>
                <a:gd name="connsiteY16" fmla="*/ 1581782 h 1612117"/>
                <a:gd name="connsiteX17" fmla="*/ 0 w 884065"/>
                <a:gd name="connsiteY17" fmla="*/ 1612117 h 1612117"/>
                <a:gd name="connsiteX0" fmla="*/ 1 w 858063"/>
                <a:gd name="connsiteY0" fmla="*/ 1313096 h 1542779"/>
                <a:gd name="connsiteX1" fmla="*/ 858063 w 858063"/>
                <a:gd name="connsiteY1" fmla="*/ 0 h 1542779"/>
                <a:gd name="connsiteX2" fmla="*/ 814726 w 858063"/>
                <a:gd name="connsiteY2" fmla="*/ 52004 h 1542779"/>
                <a:gd name="connsiteX3" fmla="*/ 693384 w 858063"/>
                <a:gd name="connsiteY3" fmla="*/ 99674 h 1542779"/>
                <a:gd name="connsiteX4" fmla="*/ 550374 w 858063"/>
                <a:gd name="connsiteY4" fmla="*/ 182013 h 1542779"/>
                <a:gd name="connsiteX5" fmla="*/ 442032 w 858063"/>
                <a:gd name="connsiteY5" fmla="*/ 303355 h 1542779"/>
                <a:gd name="connsiteX6" fmla="*/ 368360 w 858063"/>
                <a:gd name="connsiteY6" fmla="*/ 450700 h 1542779"/>
                <a:gd name="connsiteX7" fmla="*/ 333691 w 858063"/>
                <a:gd name="connsiteY7" fmla="*/ 593710 h 1542779"/>
                <a:gd name="connsiteX8" fmla="*/ 303356 w 858063"/>
                <a:gd name="connsiteY8" fmla="*/ 823393 h 1542779"/>
                <a:gd name="connsiteX9" fmla="*/ 281687 w 858063"/>
                <a:gd name="connsiteY9" fmla="*/ 992406 h 1542779"/>
                <a:gd name="connsiteX10" fmla="*/ 268686 w 858063"/>
                <a:gd name="connsiteY10" fmla="*/ 1148417 h 1542779"/>
                <a:gd name="connsiteX11" fmla="*/ 273020 w 858063"/>
                <a:gd name="connsiteY11" fmla="*/ 1278427 h 1542779"/>
                <a:gd name="connsiteX12" fmla="*/ 294688 w 858063"/>
                <a:gd name="connsiteY12" fmla="*/ 1334764 h 1542779"/>
                <a:gd name="connsiteX13" fmla="*/ 299022 w 858063"/>
                <a:gd name="connsiteY13" fmla="*/ 1356432 h 1542779"/>
                <a:gd name="connsiteX14" fmla="*/ 299022 w 858063"/>
                <a:gd name="connsiteY14" fmla="*/ 1395435 h 1542779"/>
                <a:gd name="connsiteX15" fmla="*/ 255686 w 858063"/>
                <a:gd name="connsiteY15" fmla="*/ 1443105 h 1542779"/>
                <a:gd name="connsiteX16" fmla="*/ 134343 w 858063"/>
                <a:gd name="connsiteY16" fmla="*/ 1512444 h 1542779"/>
                <a:gd name="connsiteX17" fmla="*/ 0 w 858063"/>
                <a:gd name="connsiteY17" fmla="*/ 1542779 h 1542779"/>
                <a:gd name="connsiteX0" fmla="*/ 1 w 879731"/>
                <a:gd name="connsiteY0" fmla="*/ 1386768 h 1616451"/>
                <a:gd name="connsiteX1" fmla="*/ 879731 w 879731"/>
                <a:gd name="connsiteY1" fmla="*/ 0 h 1616451"/>
                <a:gd name="connsiteX2" fmla="*/ 858063 w 879731"/>
                <a:gd name="connsiteY2" fmla="*/ 73672 h 1616451"/>
                <a:gd name="connsiteX3" fmla="*/ 814726 w 879731"/>
                <a:gd name="connsiteY3" fmla="*/ 125676 h 1616451"/>
                <a:gd name="connsiteX4" fmla="*/ 693384 w 879731"/>
                <a:gd name="connsiteY4" fmla="*/ 173346 h 1616451"/>
                <a:gd name="connsiteX5" fmla="*/ 550374 w 879731"/>
                <a:gd name="connsiteY5" fmla="*/ 255685 h 1616451"/>
                <a:gd name="connsiteX6" fmla="*/ 442032 w 879731"/>
                <a:gd name="connsiteY6" fmla="*/ 377027 h 1616451"/>
                <a:gd name="connsiteX7" fmla="*/ 368360 w 879731"/>
                <a:gd name="connsiteY7" fmla="*/ 524372 h 1616451"/>
                <a:gd name="connsiteX8" fmla="*/ 333691 w 879731"/>
                <a:gd name="connsiteY8" fmla="*/ 667382 h 1616451"/>
                <a:gd name="connsiteX9" fmla="*/ 303356 w 879731"/>
                <a:gd name="connsiteY9" fmla="*/ 897065 h 1616451"/>
                <a:gd name="connsiteX10" fmla="*/ 281687 w 879731"/>
                <a:gd name="connsiteY10" fmla="*/ 1066078 h 1616451"/>
                <a:gd name="connsiteX11" fmla="*/ 268686 w 879731"/>
                <a:gd name="connsiteY11" fmla="*/ 1222089 h 1616451"/>
                <a:gd name="connsiteX12" fmla="*/ 273020 w 879731"/>
                <a:gd name="connsiteY12" fmla="*/ 1352099 h 1616451"/>
                <a:gd name="connsiteX13" fmla="*/ 294688 w 879731"/>
                <a:gd name="connsiteY13" fmla="*/ 1408436 h 1616451"/>
                <a:gd name="connsiteX14" fmla="*/ 299022 w 879731"/>
                <a:gd name="connsiteY14" fmla="*/ 1430104 h 1616451"/>
                <a:gd name="connsiteX15" fmla="*/ 299022 w 879731"/>
                <a:gd name="connsiteY15" fmla="*/ 1469107 h 1616451"/>
                <a:gd name="connsiteX16" fmla="*/ 255686 w 879731"/>
                <a:gd name="connsiteY16" fmla="*/ 1516777 h 1616451"/>
                <a:gd name="connsiteX17" fmla="*/ 134343 w 879731"/>
                <a:gd name="connsiteY17" fmla="*/ 1586116 h 1616451"/>
                <a:gd name="connsiteX18" fmla="*/ 0 w 879731"/>
                <a:gd name="connsiteY18" fmla="*/ 1616451 h 1616451"/>
                <a:gd name="connsiteX0" fmla="*/ 1 w 879731"/>
                <a:gd name="connsiteY0" fmla="*/ 1456145 h 1685828"/>
                <a:gd name="connsiteX1" fmla="*/ 706385 w 879731"/>
                <a:gd name="connsiteY1" fmla="*/ 108380 h 1685828"/>
                <a:gd name="connsiteX2" fmla="*/ 879731 w 879731"/>
                <a:gd name="connsiteY2" fmla="*/ 69377 h 1685828"/>
                <a:gd name="connsiteX3" fmla="*/ 858063 w 879731"/>
                <a:gd name="connsiteY3" fmla="*/ 143049 h 1685828"/>
                <a:gd name="connsiteX4" fmla="*/ 814726 w 879731"/>
                <a:gd name="connsiteY4" fmla="*/ 195053 h 1685828"/>
                <a:gd name="connsiteX5" fmla="*/ 693384 w 879731"/>
                <a:gd name="connsiteY5" fmla="*/ 242723 h 1685828"/>
                <a:gd name="connsiteX6" fmla="*/ 550374 w 879731"/>
                <a:gd name="connsiteY6" fmla="*/ 325062 h 1685828"/>
                <a:gd name="connsiteX7" fmla="*/ 442032 w 879731"/>
                <a:gd name="connsiteY7" fmla="*/ 446404 h 1685828"/>
                <a:gd name="connsiteX8" fmla="*/ 368360 w 879731"/>
                <a:gd name="connsiteY8" fmla="*/ 593749 h 1685828"/>
                <a:gd name="connsiteX9" fmla="*/ 333691 w 879731"/>
                <a:gd name="connsiteY9" fmla="*/ 736759 h 1685828"/>
                <a:gd name="connsiteX10" fmla="*/ 303356 w 879731"/>
                <a:gd name="connsiteY10" fmla="*/ 966442 h 1685828"/>
                <a:gd name="connsiteX11" fmla="*/ 281687 w 879731"/>
                <a:gd name="connsiteY11" fmla="*/ 1135455 h 1685828"/>
                <a:gd name="connsiteX12" fmla="*/ 268686 w 879731"/>
                <a:gd name="connsiteY12" fmla="*/ 1291466 h 1685828"/>
                <a:gd name="connsiteX13" fmla="*/ 273020 w 879731"/>
                <a:gd name="connsiteY13" fmla="*/ 1421476 h 1685828"/>
                <a:gd name="connsiteX14" fmla="*/ 294688 w 879731"/>
                <a:gd name="connsiteY14" fmla="*/ 1477813 h 1685828"/>
                <a:gd name="connsiteX15" fmla="*/ 299022 w 879731"/>
                <a:gd name="connsiteY15" fmla="*/ 1499481 h 1685828"/>
                <a:gd name="connsiteX16" fmla="*/ 299022 w 879731"/>
                <a:gd name="connsiteY16" fmla="*/ 1538484 h 1685828"/>
                <a:gd name="connsiteX17" fmla="*/ 255686 w 879731"/>
                <a:gd name="connsiteY17" fmla="*/ 1586154 h 1685828"/>
                <a:gd name="connsiteX18" fmla="*/ 134343 w 879731"/>
                <a:gd name="connsiteY18" fmla="*/ 1655493 h 1685828"/>
                <a:gd name="connsiteX19" fmla="*/ 0 w 879731"/>
                <a:gd name="connsiteY19" fmla="*/ 1685828 h 1685828"/>
                <a:gd name="connsiteX0" fmla="*/ 1 w 879731"/>
                <a:gd name="connsiteY0" fmla="*/ 1386768 h 1616451"/>
                <a:gd name="connsiteX1" fmla="*/ 706385 w 879731"/>
                <a:gd name="connsiteY1" fmla="*/ 39003 h 1616451"/>
                <a:gd name="connsiteX2" fmla="*/ 879731 w 879731"/>
                <a:gd name="connsiteY2" fmla="*/ 0 h 1616451"/>
                <a:gd name="connsiteX3" fmla="*/ 858063 w 879731"/>
                <a:gd name="connsiteY3" fmla="*/ 73672 h 1616451"/>
                <a:gd name="connsiteX4" fmla="*/ 814726 w 879731"/>
                <a:gd name="connsiteY4" fmla="*/ 125676 h 1616451"/>
                <a:gd name="connsiteX5" fmla="*/ 693384 w 879731"/>
                <a:gd name="connsiteY5" fmla="*/ 173346 h 1616451"/>
                <a:gd name="connsiteX6" fmla="*/ 550374 w 879731"/>
                <a:gd name="connsiteY6" fmla="*/ 255685 h 1616451"/>
                <a:gd name="connsiteX7" fmla="*/ 442032 w 879731"/>
                <a:gd name="connsiteY7" fmla="*/ 377027 h 1616451"/>
                <a:gd name="connsiteX8" fmla="*/ 368360 w 879731"/>
                <a:gd name="connsiteY8" fmla="*/ 524372 h 1616451"/>
                <a:gd name="connsiteX9" fmla="*/ 333691 w 879731"/>
                <a:gd name="connsiteY9" fmla="*/ 667382 h 1616451"/>
                <a:gd name="connsiteX10" fmla="*/ 303356 w 879731"/>
                <a:gd name="connsiteY10" fmla="*/ 897065 h 1616451"/>
                <a:gd name="connsiteX11" fmla="*/ 281687 w 879731"/>
                <a:gd name="connsiteY11" fmla="*/ 1066078 h 1616451"/>
                <a:gd name="connsiteX12" fmla="*/ 268686 w 879731"/>
                <a:gd name="connsiteY12" fmla="*/ 1222089 h 1616451"/>
                <a:gd name="connsiteX13" fmla="*/ 273020 w 879731"/>
                <a:gd name="connsiteY13" fmla="*/ 1352099 h 1616451"/>
                <a:gd name="connsiteX14" fmla="*/ 294688 w 879731"/>
                <a:gd name="connsiteY14" fmla="*/ 1408436 h 1616451"/>
                <a:gd name="connsiteX15" fmla="*/ 299022 w 879731"/>
                <a:gd name="connsiteY15" fmla="*/ 1430104 h 1616451"/>
                <a:gd name="connsiteX16" fmla="*/ 299022 w 879731"/>
                <a:gd name="connsiteY16" fmla="*/ 1469107 h 1616451"/>
                <a:gd name="connsiteX17" fmla="*/ 255686 w 879731"/>
                <a:gd name="connsiteY17" fmla="*/ 1516777 h 1616451"/>
                <a:gd name="connsiteX18" fmla="*/ 134343 w 879731"/>
                <a:gd name="connsiteY18" fmla="*/ 1586116 h 1616451"/>
                <a:gd name="connsiteX19" fmla="*/ 0 w 879731"/>
                <a:gd name="connsiteY19" fmla="*/ 1616451 h 1616451"/>
                <a:gd name="connsiteX0" fmla="*/ 1 w 879731"/>
                <a:gd name="connsiteY0" fmla="*/ 1386768 h 1616451"/>
                <a:gd name="connsiteX1" fmla="*/ 706385 w 879731"/>
                <a:gd name="connsiteY1" fmla="*/ 39003 h 1616451"/>
                <a:gd name="connsiteX2" fmla="*/ 879731 w 879731"/>
                <a:gd name="connsiteY2" fmla="*/ 0 h 1616451"/>
                <a:gd name="connsiteX3" fmla="*/ 858063 w 879731"/>
                <a:gd name="connsiteY3" fmla="*/ 73672 h 1616451"/>
                <a:gd name="connsiteX4" fmla="*/ 814726 w 879731"/>
                <a:gd name="connsiteY4" fmla="*/ 125676 h 1616451"/>
                <a:gd name="connsiteX5" fmla="*/ 693384 w 879731"/>
                <a:gd name="connsiteY5" fmla="*/ 173346 h 1616451"/>
                <a:gd name="connsiteX6" fmla="*/ 550374 w 879731"/>
                <a:gd name="connsiteY6" fmla="*/ 255685 h 1616451"/>
                <a:gd name="connsiteX7" fmla="*/ 442032 w 879731"/>
                <a:gd name="connsiteY7" fmla="*/ 377027 h 1616451"/>
                <a:gd name="connsiteX8" fmla="*/ 368360 w 879731"/>
                <a:gd name="connsiteY8" fmla="*/ 524372 h 1616451"/>
                <a:gd name="connsiteX9" fmla="*/ 333691 w 879731"/>
                <a:gd name="connsiteY9" fmla="*/ 667382 h 1616451"/>
                <a:gd name="connsiteX10" fmla="*/ 303356 w 879731"/>
                <a:gd name="connsiteY10" fmla="*/ 897065 h 1616451"/>
                <a:gd name="connsiteX11" fmla="*/ 281687 w 879731"/>
                <a:gd name="connsiteY11" fmla="*/ 1066078 h 1616451"/>
                <a:gd name="connsiteX12" fmla="*/ 268686 w 879731"/>
                <a:gd name="connsiteY12" fmla="*/ 1222089 h 1616451"/>
                <a:gd name="connsiteX13" fmla="*/ 273020 w 879731"/>
                <a:gd name="connsiteY13" fmla="*/ 1352099 h 1616451"/>
                <a:gd name="connsiteX14" fmla="*/ 294688 w 879731"/>
                <a:gd name="connsiteY14" fmla="*/ 1408436 h 1616451"/>
                <a:gd name="connsiteX15" fmla="*/ 299022 w 879731"/>
                <a:gd name="connsiteY15" fmla="*/ 1430104 h 1616451"/>
                <a:gd name="connsiteX16" fmla="*/ 299022 w 879731"/>
                <a:gd name="connsiteY16" fmla="*/ 1469107 h 1616451"/>
                <a:gd name="connsiteX17" fmla="*/ 255686 w 879731"/>
                <a:gd name="connsiteY17" fmla="*/ 1516777 h 1616451"/>
                <a:gd name="connsiteX18" fmla="*/ 134343 w 879731"/>
                <a:gd name="connsiteY18" fmla="*/ 1586116 h 1616451"/>
                <a:gd name="connsiteX19" fmla="*/ 0 w 879731"/>
                <a:gd name="connsiteY19" fmla="*/ 1616451 h 1616451"/>
                <a:gd name="connsiteX0" fmla="*/ 1 w 879731"/>
                <a:gd name="connsiteY0" fmla="*/ 1386768 h 1616451"/>
                <a:gd name="connsiteX1" fmla="*/ 489703 w 879731"/>
                <a:gd name="connsiteY1" fmla="*/ 156011 h 1616451"/>
                <a:gd name="connsiteX2" fmla="*/ 706385 w 879731"/>
                <a:gd name="connsiteY2" fmla="*/ 39003 h 1616451"/>
                <a:gd name="connsiteX3" fmla="*/ 879731 w 879731"/>
                <a:gd name="connsiteY3" fmla="*/ 0 h 1616451"/>
                <a:gd name="connsiteX4" fmla="*/ 858063 w 879731"/>
                <a:gd name="connsiteY4" fmla="*/ 73672 h 1616451"/>
                <a:gd name="connsiteX5" fmla="*/ 814726 w 879731"/>
                <a:gd name="connsiteY5" fmla="*/ 125676 h 1616451"/>
                <a:gd name="connsiteX6" fmla="*/ 693384 w 879731"/>
                <a:gd name="connsiteY6" fmla="*/ 173346 h 1616451"/>
                <a:gd name="connsiteX7" fmla="*/ 550374 w 879731"/>
                <a:gd name="connsiteY7" fmla="*/ 255685 h 1616451"/>
                <a:gd name="connsiteX8" fmla="*/ 442032 w 879731"/>
                <a:gd name="connsiteY8" fmla="*/ 377027 h 1616451"/>
                <a:gd name="connsiteX9" fmla="*/ 368360 w 879731"/>
                <a:gd name="connsiteY9" fmla="*/ 524372 h 1616451"/>
                <a:gd name="connsiteX10" fmla="*/ 333691 w 879731"/>
                <a:gd name="connsiteY10" fmla="*/ 667382 h 1616451"/>
                <a:gd name="connsiteX11" fmla="*/ 303356 w 879731"/>
                <a:gd name="connsiteY11" fmla="*/ 897065 h 1616451"/>
                <a:gd name="connsiteX12" fmla="*/ 281687 w 879731"/>
                <a:gd name="connsiteY12" fmla="*/ 1066078 h 1616451"/>
                <a:gd name="connsiteX13" fmla="*/ 268686 w 879731"/>
                <a:gd name="connsiteY13" fmla="*/ 1222089 h 1616451"/>
                <a:gd name="connsiteX14" fmla="*/ 273020 w 879731"/>
                <a:gd name="connsiteY14" fmla="*/ 1352099 h 1616451"/>
                <a:gd name="connsiteX15" fmla="*/ 294688 w 879731"/>
                <a:gd name="connsiteY15" fmla="*/ 1408436 h 1616451"/>
                <a:gd name="connsiteX16" fmla="*/ 299022 w 879731"/>
                <a:gd name="connsiteY16" fmla="*/ 1430104 h 1616451"/>
                <a:gd name="connsiteX17" fmla="*/ 299022 w 879731"/>
                <a:gd name="connsiteY17" fmla="*/ 1469107 h 1616451"/>
                <a:gd name="connsiteX18" fmla="*/ 255686 w 879731"/>
                <a:gd name="connsiteY18" fmla="*/ 1516777 h 1616451"/>
                <a:gd name="connsiteX19" fmla="*/ 134343 w 879731"/>
                <a:gd name="connsiteY19" fmla="*/ 1586116 h 1616451"/>
                <a:gd name="connsiteX20" fmla="*/ 0 w 879731"/>
                <a:gd name="connsiteY20" fmla="*/ 1616451 h 1616451"/>
                <a:gd name="connsiteX0" fmla="*/ 1 w 879731"/>
                <a:gd name="connsiteY0" fmla="*/ 1386768 h 1616451"/>
                <a:gd name="connsiteX1" fmla="*/ 489703 w 879731"/>
                <a:gd name="connsiteY1" fmla="*/ 156011 h 1616451"/>
                <a:gd name="connsiteX2" fmla="*/ 706385 w 879731"/>
                <a:gd name="connsiteY2" fmla="*/ 39003 h 1616451"/>
                <a:gd name="connsiteX3" fmla="*/ 879731 w 879731"/>
                <a:gd name="connsiteY3" fmla="*/ 0 h 1616451"/>
                <a:gd name="connsiteX4" fmla="*/ 858063 w 879731"/>
                <a:gd name="connsiteY4" fmla="*/ 73672 h 1616451"/>
                <a:gd name="connsiteX5" fmla="*/ 814726 w 879731"/>
                <a:gd name="connsiteY5" fmla="*/ 125676 h 1616451"/>
                <a:gd name="connsiteX6" fmla="*/ 693384 w 879731"/>
                <a:gd name="connsiteY6" fmla="*/ 173346 h 1616451"/>
                <a:gd name="connsiteX7" fmla="*/ 550374 w 879731"/>
                <a:gd name="connsiteY7" fmla="*/ 255685 h 1616451"/>
                <a:gd name="connsiteX8" fmla="*/ 442032 w 879731"/>
                <a:gd name="connsiteY8" fmla="*/ 377027 h 1616451"/>
                <a:gd name="connsiteX9" fmla="*/ 368360 w 879731"/>
                <a:gd name="connsiteY9" fmla="*/ 524372 h 1616451"/>
                <a:gd name="connsiteX10" fmla="*/ 333691 w 879731"/>
                <a:gd name="connsiteY10" fmla="*/ 667382 h 1616451"/>
                <a:gd name="connsiteX11" fmla="*/ 303356 w 879731"/>
                <a:gd name="connsiteY11" fmla="*/ 897065 h 1616451"/>
                <a:gd name="connsiteX12" fmla="*/ 281687 w 879731"/>
                <a:gd name="connsiteY12" fmla="*/ 1066078 h 1616451"/>
                <a:gd name="connsiteX13" fmla="*/ 268686 w 879731"/>
                <a:gd name="connsiteY13" fmla="*/ 1222089 h 1616451"/>
                <a:gd name="connsiteX14" fmla="*/ 273020 w 879731"/>
                <a:gd name="connsiteY14" fmla="*/ 1352099 h 1616451"/>
                <a:gd name="connsiteX15" fmla="*/ 294688 w 879731"/>
                <a:gd name="connsiteY15" fmla="*/ 1408436 h 1616451"/>
                <a:gd name="connsiteX16" fmla="*/ 299022 w 879731"/>
                <a:gd name="connsiteY16" fmla="*/ 1430104 h 1616451"/>
                <a:gd name="connsiteX17" fmla="*/ 299022 w 879731"/>
                <a:gd name="connsiteY17" fmla="*/ 1469107 h 1616451"/>
                <a:gd name="connsiteX18" fmla="*/ 255686 w 879731"/>
                <a:gd name="connsiteY18" fmla="*/ 1516777 h 1616451"/>
                <a:gd name="connsiteX19" fmla="*/ 134343 w 879731"/>
                <a:gd name="connsiteY19" fmla="*/ 1586116 h 1616451"/>
                <a:gd name="connsiteX20" fmla="*/ 0 w 879731"/>
                <a:gd name="connsiteY20" fmla="*/ 1616451 h 1616451"/>
                <a:gd name="connsiteX0" fmla="*/ 1 w 879731"/>
                <a:gd name="connsiteY0" fmla="*/ 1386768 h 1616451"/>
                <a:gd name="connsiteX1" fmla="*/ 489703 w 879731"/>
                <a:gd name="connsiteY1" fmla="*/ 156011 h 1616451"/>
                <a:gd name="connsiteX2" fmla="*/ 706385 w 879731"/>
                <a:gd name="connsiteY2" fmla="*/ 39003 h 1616451"/>
                <a:gd name="connsiteX3" fmla="*/ 879731 w 879731"/>
                <a:gd name="connsiteY3" fmla="*/ 0 h 1616451"/>
                <a:gd name="connsiteX4" fmla="*/ 858063 w 879731"/>
                <a:gd name="connsiteY4" fmla="*/ 73672 h 1616451"/>
                <a:gd name="connsiteX5" fmla="*/ 814726 w 879731"/>
                <a:gd name="connsiteY5" fmla="*/ 125676 h 1616451"/>
                <a:gd name="connsiteX6" fmla="*/ 693384 w 879731"/>
                <a:gd name="connsiteY6" fmla="*/ 173346 h 1616451"/>
                <a:gd name="connsiteX7" fmla="*/ 550374 w 879731"/>
                <a:gd name="connsiteY7" fmla="*/ 255685 h 1616451"/>
                <a:gd name="connsiteX8" fmla="*/ 442032 w 879731"/>
                <a:gd name="connsiteY8" fmla="*/ 377027 h 1616451"/>
                <a:gd name="connsiteX9" fmla="*/ 368360 w 879731"/>
                <a:gd name="connsiteY9" fmla="*/ 524372 h 1616451"/>
                <a:gd name="connsiteX10" fmla="*/ 333691 w 879731"/>
                <a:gd name="connsiteY10" fmla="*/ 667382 h 1616451"/>
                <a:gd name="connsiteX11" fmla="*/ 303356 w 879731"/>
                <a:gd name="connsiteY11" fmla="*/ 897065 h 1616451"/>
                <a:gd name="connsiteX12" fmla="*/ 281687 w 879731"/>
                <a:gd name="connsiteY12" fmla="*/ 1066078 h 1616451"/>
                <a:gd name="connsiteX13" fmla="*/ 268686 w 879731"/>
                <a:gd name="connsiteY13" fmla="*/ 1222089 h 1616451"/>
                <a:gd name="connsiteX14" fmla="*/ 273020 w 879731"/>
                <a:gd name="connsiteY14" fmla="*/ 1352099 h 1616451"/>
                <a:gd name="connsiteX15" fmla="*/ 294688 w 879731"/>
                <a:gd name="connsiteY15" fmla="*/ 1408436 h 1616451"/>
                <a:gd name="connsiteX16" fmla="*/ 299022 w 879731"/>
                <a:gd name="connsiteY16" fmla="*/ 1430104 h 1616451"/>
                <a:gd name="connsiteX17" fmla="*/ 299022 w 879731"/>
                <a:gd name="connsiteY17" fmla="*/ 1469107 h 1616451"/>
                <a:gd name="connsiteX18" fmla="*/ 255686 w 879731"/>
                <a:gd name="connsiteY18" fmla="*/ 1516777 h 1616451"/>
                <a:gd name="connsiteX19" fmla="*/ 134343 w 879731"/>
                <a:gd name="connsiteY19" fmla="*/ 1586116 h 1616451"/>
                <a:gd name="connsiteX20" fmla="*/ 0 w 879731"/>
                <a:gd name="connsiteY20" fmla="*/ 1616451 h 1616451"/>
                <a:gd name="connsiteX0" fmla="*/ 1 w 879731"/>
                <a:gd name="connsiteY0" fmla="*/ 1386768 h 1616451"/>
                <a:gd name="connsiteX1" fmla="*/ 489703 w 879731"/>
                <a:gd name="connsiteY1" fmla="*/ 156011 h 1616451"/>
                <a:gd name="connsiteX2" fmla="*/ 706385 w 879731"/>
                <a:gd name="connsiteY2" fmla="*/ 39003 h 1616451"/>
                <a:gd name="connsiteX3" fmla="*/ 879731 w 879731"/>
                <a:gd name="connsiteY3" fmla="*/ 0 h 1616451"/>
                <a:gd name="connsiteX4" fmla="*/ 858063 w 879731"/>
                <a:gd name="connsiteY4" fmla="*/ 73672 h 1616451"/>
                <a:gd name="connsiteX5" fmla="*/ 814726 w 879731"/>
                <a:gd name="connsiteY5" fmla="*/ 125676 h 1616451"/>
                <a:gd name="connsiteX6" fmla="*/ 693384 w 879731"/>
                <a:gd name="connsiteY6" fmla="*/ 173346 h 1616451"/>
                <a:gd name="connsiteX7" fmla="*/ 550374 w 879731"/>
                <a:gd name="connsiteY7" fmla="*/ 255685 h 1616451"/>
                <a:gd name="connsiteX8" fmla="*/ 442032 w 879731"/>
                <a:gd name="connsiteY8" fmla="*/ 377027 h 1616451"/>
                <a:gd name="connsiteX9" fmla="*/ 368360 w 879731"/>
                <a:gd name="connsiteY9" fmla="*/ 524372 h 1616451"/>
                <a:gd name="connsiteX10" fmla="*/ 333691 w 879731"/>
                <a:gd name="connsiteY10" fmla="*/ 667382 h 1616451"/>
                <a:gd name="connsiteX11" fmla="*/ 303356 w 879731"/>
                <a:gd name="connsiteY11" fmla="*/ 897065 h 1616451"/>
                <a:gd name="connsiteX12" fmla="*/ 281687 w 879731"/>
                <a:gd name="connsiteY12" fmla="*/ 1066078 h 1616451"/>
                <a:gd name="connsiteX13" fmla="*/ 268686 w 879731"/>
                <a:gd name="connsiteY13" fmla="*/ 1222089 h 1616451"/>
                <a:gd name="connsiteX14" fmla="*/ 273020 w 879731"/>
                <a:gd name="connsiteY14" fmla="*/ 1352099 h 1616451"/>
                <a:gd name="connsiteX15" fmla="*/ 294688 w 879731"/>
                <a:gd name="connsiteY15" fmla="*/ 1408436 h 1616451"/>
                <a:gd name="connsiteX16" fmla="*/ 299022 w 879731"/>
                <a:gd name="connsiteY16" fmla="*/ 1430104 h 1616451"/>
                <a:gd name="connsiteX17" fmla="*/ 299022 w 879731"/>
                <a:gd name="connsiteY17" fmla="*/ 1469107 h 1616451"/>
                <a:gd name="connsiteX18" fmla="*/ 255686 w 879731"/>
                <a:gd name="connsiteY18" fmla="*/ 1516777 h 1616451"/>
                <a:gd name="connsiteX19" fmla="*/ 134343 w 879731"/>
                <a:gd name="connsiteY19" fmla="*/ 1586116 h 1616451"/>
                <a:gd name="connsiteX20" fmla="*/ 0 w 879731"/>
                <a:gd name="connsiteY20" fmla="*/ 1616451 h 1616451"/>
                <a:gd name="connsiteX0" fmla="*/ 1 w 879731"/>
                <a:gd name="connsiteY0" fmla="*/ 1386768 h 1616451"/>
                <a:gd name="connsiteX1" fmla="*/ 372694 w 879731"/>
                <a:gd name="connsiteY1" fmla="*/ 264353 h 1616451"/>
                <a:gd name="connsiteX2" fmla="*/ 489703 w 879731"/>
                <a:gd name="connsiteY2" fmla="*/ 156011 h 1616451"/>
                <a:gd name="connsiteX3" fmla="*/ 706385 w 879731"/>
                <a:gd name="connsiteY3" fmla="*/ 39003 h 1616451"/>
                <a:gd name="connsiteX4" fmla="*/ 879731 w 879731"/>
                <a:gd name="connsiteY4" fmla="*/ 0 h 1616451"/>
                <a:gd name="connsiteX5" fmla="*/ 858063 w 879731"/>
                <a:gd name="connsiteY5" fmla="*/ 73672 h 1616451"/>
                <a:gd name="connsiteX6" fmla="*/ 814726 w 879731"/>
                <a:gd name="connsiteY6" fmla="*/ 125676 h 1616451"/>
                <a:gd name="connsiteX7" fmla="*/ 693384 w 879731"/>
                <a:gd name="connsiteY7" fmla="*/ 173346 h 1616451"/>
                <a:gd name="connsiteX8" fmla="*/ 550374 w 879731"/>
                <a:gd name="connsiteY8" fmla="*/ 255685 h 1616451"/>
                <a:gd name="connsiteX9" fmla="*/ 442032 w 879731"/>
                <a:gd name="connsiteY9" fmla="*/ 377027 h 1616451"/>
                <a:gd name="connsiteX10" fmla="*/ 368360 w 879731"/>
                <a:gd name="connsiteY10" fmla="*/ 524372 h 1616451"/>
                <a:gd name="connsiteX11" fmla="*/ 333691 w 879731"/>
                <a:gd name="connsiteY11" fmla="*/ 667382 h 1616451"/>
                <a:gd name="connsiteX12" fmla="*/ 303356 w 879731"/>
                <a:gd name="connsiteY12" fmla="*/ 897065 h 1616451"/>
                <a:gd name="connsiteX13" fmla="*/ 281687 w 879731"/>
                <a:gd name="connsiteY13" fmla="*/ 1066078 h 1616451"/>
                <a:gd name="connsiteX14" fmla="*/ 268686 w 879731"/>
                <a:gd name="connsiteY14" fmla="*/ 1222089 h 1616451"/>
                <a:gd name="connsiteX15" fmla="*/ 273020 w 879731"/>
                <a:gd name="connsiteY15" fmla="*/ 1352099 h 1616451"/>
                <a:gd name="connsiteX16" fmla="*/ 294688 w 879731"/>
                <a:gd name="connsiteY16" fmla="*/ 1408436 h 1616451"/>
                <a:gd name="connsiteX17" fmla="*/ 299022 w 879731"/>
                <a:gd name="connsiteY17" fmla="*/ 1430104 h 1616451"/>
                <a:gd name="connsiteX18" fmla="*/ 299022 w 879731"/>
                <a:gd name="connsiteY18" fmla="*/ 1469107 h 1616451"/>
                <a:gd name="connsiteX19" fmla="*/ 255686 w 879731"/>
                <a:gd name="connsiteY19" fmla="*/ 1516777 h 1616451"/>
                <a:gd name="connsiteX20" fmla="*/ 134343 w 879731"/>
                <a:gd name="connsiteY20" fmla="*/ 1586116 h 1616451"/>
                <a:gd name="connsiteX21" fmla="*/ 0 w 879731"/>
                <a:gd name="connsiteY21" fmla="*/ 1616451 h 1616451"/>
                <a:gd name="connsiteX0" fmla="*/ 1 w 879731"/>
                <a:gd name="connsiteY0" fmla="*/ 1386768 h 1616451"/>
                <a:gd name="connsiteX1" fmla="*/ 372694 w 879731"/>
                <a:gd name="connsiteY1" fmla="*/ 264353 h 1616451"/>
                <a:gd name="connsiteX2" fmla="*/ 489703 w 879731"/>
                <a:gd name="connsiteY2" fmla="*/ 156011 h 1616451"/>
                <a:gd name="connsiteX3" fmla="*/ 706385 w 879731"/>
                <a:gd name="connsiteY3" fmla="*/ 39003 h 1616451"/>
                <a:gd name="connsiteX4" fmla="*/ 879731 w 879731"/>
                <a:gd name="connsiteY4" fmla="*/ 0 h 1616451"/>
                <a:gd name="connsiteX5" fmla="*/ 858063 w 879731"/>
                <a:gd name="connsiteY5" fmla="*/ 73672 h 1616451"/>
                <a:gd name="connsiteX6" fmla="*/ 814726 w 879731"/>
                <a:gd name="connsiteY6" fmla="*/ 125676 h 1616451"/>
                <a:gd name="connsiteX7" fmla="*/ 693384 w 879731"/>
                <a:gd name="connsiteY7" fmla="*/ 173346 h 1616451"/>
                <a:gd name="connsiteX8" fmla="*/ 550374 w 879731"/>
                <a:gd name="connsiteY8" fmla="*/ 255685 h 1616451"/>
                <a:gd name="connsiteX9" fmla="*/ 442032 w 879731"/>
                <a:gd name="connsiteY9" fmla="*/ 377027 h 1616451"/>
                <a:gd name="connsiteX10" fmla="*/ 368360 w 879731"/>
                <a:gd name="connsiteY10" fmla="*/ 524372 h 1616451"/>
                <a:gd name="connsiteX11" fmla="*/ 333691 w 879731"/>
                <a:gd name="connsiteY11" fmla="*/ 667382 h 1616451"/>
                <a:gd name="connsiteX12" fmla="*/ 303356 w 879731"/>
                <a:gd name="connsiteY12" fmla="*/ 897065 h 1616451"/>
                <a:gd name="connsiteX13" fmla="*/ 281687 w 879731"/>
                <a:gd name="connsiteY13" fmla="*/ 1066078 h 1616451"/>
                <a:gd name="connsiteX14" fmla="*/ 268686 w 879731"/>
                <a:gd name="connsiteY14" fmla="*/ 1222089 h 1616451"/>
                <a:gd name="connsiteX15" fmla="*/ 273020 w 879731"/>
                <a:gd name="connsiteY15" fmla="*/ 1352099 h 1616451"/>
                <a:gd name="connsiteX16" fmla="*/ 294688 w 879731"/>
                <a:gd name="connsiteY16" fmla="*/ 1408436 h 1616451"/>
                <a:gd name="connsiteX17" fmla="*/ 299022 w 879731"/>
                <a:gd name="connsiteY17" fmla="*/ 1430104 h 1616451"/>
                <a:gd name="connsiteX18" fmla="*/ 299022 w 879731"/>
                <a:gd name="connsiteY18" fmla="*/ 1469107 h 1616451"/>
                <a:gd name="connsiteX19" fmla="*/ 255686 w 879731"/>
                <a:gd name="connsiteY19" fmla="*/ 1516777 h 1616451"/>
                <a:gd name="connsiteX20" fmla="*/ 134343 w 879731"/>
                <a:gd name="connsiteY20" fmla="*/ 1586116 h 1616451"/>
                <a:gd name="connsiteX21" fmla="*/ 0 w 879731"/>
                <a:gd name="connsiteY21" fmla="*/ 1616451 h 1616451"/>
                <a:gd name="connsiteX0" fmla="*/ 1 w 879731"/>
                <a:gd name="connsiteY0" fmla="*/ 1386768 h 1616451"/>
                <a:gd name="connsiteX1" fmla="*/ 372694 w 879731"/>
                <a:gd name="connsiteY1" fmla="*/ 264353 h 1616451"/>
                <a:gd name="connsiteX2" fmla="*/ 489703 w 879731"/>
                <a:gd name="connsiteY2" fmla="*/ 156011 h 1616451"/>
                <a:gd name="connsiteX3" fmla="*/ 706385 w 879731"/>
                <a:gd name="connsiteY3" fmla="*/ 39003 h 1616451"/>
                <a:gd name="connsiteX4" fmla="*/ 879731 w 879731"/>
                <a:gd name="connsiteY4" fmla="*/ 0 h 1616451"/>
                <a:gd name="connsiteX5" fmla="*/ 858063 w 879731"/>
                <a:gd name="connsiteY5" fmla="*/ 73672 h 1616451"/>
                <a:gd name="connsiteX6" fmla="*/ 814726 w 879731"/>
                <a:gd name="connsiteY6" fmla="*/ 125676 h 1616451"/>
                <a:gd name="connsiteX7" fmla="*/ 693384 w 879731"/>
                <a:gd name="connsiteY7" fmla="*/ 173346 h 1616451"/>
                <a:gd name="connsiteX8" fmla="*/ 550374 w 879731"/>
                <a:gd name="connsiteY8" fmla="*/ 255685 h 1616451"/>
                <a:gd name="connsiteX9" fmla="*/ 442032 w 879731"/>
                <a:gd name="connsiteY9" fmla="*/ 377027 h 1616451"/>
                <a:gd name="connsiteX10" fmla="*/ 368360 w 879731"/>
                <a:gd name="connsiteY10" fmla="*/ 524372 h 1616451"/>
                <a:gd name="connsiteX11" fmla="*/ 333691 w 879731"/>
                <a:gd name="connsiteY11" fmla="*/ 667382 h 1616451"/>
                <a:gd name="connsiteX12" fmla="*/ 303356 w 879731"/>
                <a:gd name="connsiteY12" fmla="*/ 897065 h 1616451"/>
                <a:gd name="connsiteX13" fmla="*/ 281687 w 879731"/>
                <a:gd name="connsiteY13" fmla="*/ 1066078 h 1616451"/>
                <a:gd name="connsiteX14" fmla="*/ 268686 w 879731"/>
                <a:gd name="connsiteY14" fmla="*/ 1222089 h 1616451"/>
                <a:gd name="connsiteX15" fmla="*/ 273020 w 879731"/>
                <a:gd name="connsiteY15" fmla="*/ 1352099 h 1616451"/>
                <a:gd name="connsiteX16" fmla="*/ 294688 w 879731"/>
                <a:gd name="connsiteY16" fmla="*/ 1408436 h 1616451"/>
                <a:gd name="connsiteX17" fmla="*/ 299022 w 879731"/>
                <a:gd name="connsiteY17" fmla="*/ 1430104 h 1616451"/>
                <a:gd name="connsiteX18" fmla="*/ 299022 w 879731"/>
                <a:gd name="connsiteY18" fmla="*/ 1469107 h 1616451"/>
                <a:gd name="connsiteX19" fmla="*/ 255686 w 879731"/>
                <a:gd name="connsiteY19" fmla="*/ 1516777 h 1616451"/>
                <a:gd name="connsiteX20" fmla="*/ 134343 w 879731"/>
                <a:gd name="connsiteY20" fmla="*/ 1586116 h 1616451"/>
                <a:gd name="connsiteX21" fmla="*/ 0 w 879731"/>
                <a:gd name="connsiteY21" fmla="*/ 1616451 h 1616451"/>
                <a:gd name="connsiteX0" fmla="*/ 1 w 879731"/>
                <a:gd name="connsiteY0" fmla="*/ 1386768 h 1616451"/>
                <a:gd name="connsiteX1" fmla="*/ 372694 w 879731"/>
                <a:gd name="connsiteY1" fmla="*/ 264353 h 1616451"/>
                <a:gd name="connsiteX2" fmla="*/ 489703 w 879731"/>
                <a:gd name="connsiteY2" fmla="*/ 156011 h 1616451"/>
                <a:gd name="connsiteX3" fmla="*/ 706385 w 879731"/>
                <a:gd name="connsiteY3" fmla="*/ 39003 h 1616451"/>
                <a:gd name="connsiteX4" fmla="*/ 879731 w 879731"/>
                <a:gd name="connsiteY4" fmla="*/ 0 h 1616451"/>
                <a:gd name="connsiteX5" fmla="*/ 858063 w 879731"/>
                <a:gd name="connsiteY5" fmla="*/ 73672 h 1616451"/>
                <a:gd name="connsiteX6" fmla="*/ 814726 w 879731"/>
                <a:gd name="connsiteY6" fmla="*/ 125676 h 1616451"/>
                <a:gd name="connsiteX7" fmla="*/ 693384 w 879731"/>
                <a:gd name="connsiteY7" fmla="*/ 173346 h 1616451"/>
                <a:gd name="connsiteX8" fmla="*/ 550374 w 879731"/>
                <a:gd name="connsiteY8" fmla="*/ 255685 h 1616451"/>
                <a:gd name="connsiteX9" fmla="*/ 442032 w 879731"/>
                <a:gd name="connsiteY9" fmla="*/ 377027 h 1616451"/>
                <a:gd name="connsiteX10" fmla="*/ 368360 w 879731"/>
                <a:gd name="connsiteY10" fmla="*/ 524372 h 1616451"/>
                <a:gd name="connsiteX11" fmla="*/ 333691 w 879731"/>
                <a:gd name="connsiteY11" fmla="*/ 667382 h 1616451"/>
                <a:gd name="connsiteX12" fmla="*/ 303356 w 879731"/>
                <a:gd name="connsiteY12" fmla="*/ 897065 h 1616451"/>
                <a:gd name="connsiteX13" fmla="*/ 281687 w 879731"/>
                <a:gd name="connsiteY13" fmla="*/ 1066078 h 1616451"/>
                <a:gd name="connsiteX14" fmla="*/ 268686 w 879731"/>
                <a:gd name="connsiteY14" fmla="*/ 1222089 h 1616451"/>
                <a:gd name="connsiteX15" fmla="*/ 273020 w 879731"/>
                <a:gd name="connsiteY15" fmla="*/ 1352099 h 1616451"/>
                <a:gd name="connsiteX16" fmla="*/ 294688 w 879731"/>
                <a:gd name="connsiteY16" fmla="*/ 1408436 h 1616451"/>
                <a:gd name="connsiteX17" fmla="*/ 299022 w 879731"/>
                <a:gd name="connsiteY17" fmla="*/ 1430104 h 1616451"/>
                <a:gd name="connsiteX18" fmla="*/ 299022 w 879731"/>
                <a:gd name="connsiteY18" fmla="*/ 1469107 h 1616451"/>
                <a:gd name="connsiteX19" fmla="*/ 255686 w 879731"/>
                <a:gd name="connsiteY19" fmla="*/ 1516777 h 1616451"/>
                <a:gd name="connsiteX20" fmla="*/ 134343 w 879731"/>
                <a:gd name="connsiteY20" fmla="*/ 1586116 h 1616451"/>
                <a:gd name="connsiteX21" fmla="*/ 0 w 879731"/>
                <a:gd name="connsiteY21" fmla="*/ 1616451 h 1616451"/>
                <a:gd name="connsiteX0" fmla="*/ 1 w 879731"/>
                <a:gd name="connsiteY0" fmla="*/ 1386768 h 1616451"/>
                <a:gd name="connsiteX1" fmla="*/ 320690 w 879731"/>
                <a:gd name="connsiteY1" fmla="*/ 342358 h 1616451"/>
                <a:gd name="connsiteX2" fmla="*/ 372694 w 879731"/>
                <a:gd name="connsiteY2" fmla="*/ 264353 h 1616451"/>
                <a:gd name="connsiteX3" fmla="*/ 489703 w 879731"/>
                <a:gd name="connsiteY3" fmla="*/ 156011 h 1616451"/>
                <a:gd name="connsiteX4" fmla="*/ 706385 w 879731"/>
                <a:gd name="connsiteY4" fmla="*/ 39003 h 1616451"/>
                <a:gd name="connsiteX5" fmla="*/ 879731 w 879731"/>
                <a:gd name="connsiteY5" fmla="*/ 0 h 1616451"/>
                <a:gd name="connsiteX6" fmla="*/ 858063 w 879731"/>
                <a:gd name="connsiteY6" fmla="*/ 73672 h 1616451"/>
                <a:gd name="connsiteX7" fmla="*/ 814726 w 879731"/>
                <a:gd name="connsiteY7" fmla="*/ 125676 h 1616451"/>
                <a:gd name="connsiteX8" fmla="*/ 693384 w 879731"/>
                <a:gd name="connsiteY8" fmla="*/ 173346 h 1616451"/>
                <a:gd name="connsiteX9" fmla="*/ 550374 w 879731"/>
                <a:gd name="connsiteY9" fmla="*/ 255685 h 1616451"/>
                <a:gd name="connsiteX10" fmla="*/ 442032 w 879731"/>
                <a:gd name="connsiteY10" fmla="*/ 377027 h 1616451"/>
                <a:gd name="connsiteX11" fmla="*/ 368360 w 879731"/>
                <a:gd name="connsiteY11" fmla="*/ 524372 h 1616451"/>
                <a:gd name="connsiteX12" fmla="*/ 333691 w 879731"/>
                <a:gd name="connsiteY12" fmla="*/ 667382 h 1616451"/>
                <a:gd name="connsiteX13" fmla="*/ 303356 w 879731"/>
                <a:gd name="connsiteY13" fmla="*/ 897065 h 1616451"/>
                <a:gd name="connsiteX14" fmla="*/ 281687 w 879731"/>
                <a:gd name="connsiteY14" fmla="*/ 1066078 h 1616451"/>
                <a:gd name="connsiteX15" fmla="*/ 268686 w 879731"/>
                <a:gd name="connsiteY15" fmla="*/ 1222089 h 1616451"/>
                <a:gd name="connsiteX16" fmla="*/ 273020 w 879731"/>
                <a:gd name="connsiteY16" fmla="*/ 1352099 h 1616451"/>
                <a:gd name="connsiteX17" fmla="*/ 294688 w 879731"/>
                <a:gd name="connsiteY17" fmla="*/ 1408436 h 1616451"/>
                <a:gd name="connsiteX18" fmla="*/ 299022 w 879731"/>
                <a:gd name="connsiteY18" fmla="*/ 1430104 h 1616451"/>
                <a:gd name="connsiteX19" fmla="*/ 299022 w 879731"/>
                <a:gd name="connsiteY19" fmla="*/ 1469107 h 1616451"/>
                <a:gd name="connsiteX20" fmla="*/ 255686 w 879731"/>
                <a:gd name="connsiteY20" fmla="*/ 1516777 h 1616451"/>
                <a:gd name="connsiteX21" fmla="*/ 134343 w 879731"/>
                <a:gd name="connsiteY21" fmla="*/ 1586116 h 1616451"/>
                <a:gd name="connsiteX22" fmla="*/ 0 w 879731"/>
                <a:gd name="connsiteY22" fmla="*/ 1616451 h 1616451"/>
                <a:gd name="connsiteX0" fmla="*/ 1 w 879731"/>
                <a:gd name="connsiteY0" fmla="*/ 1386768 h 1616451"/>
                <a:gd name="connsiteX1" fmla="*/ 294688 w 879731"/>
                <a:gd name="connsiteY1" fmla="*/ 645714 h 1616451"/>
                <a:gd name="connsiteX2" fmla="*/ 320690 w 879731"/>
                <a:gd name="connsiteY2" fmla="*/ 342358 h 1616451"/>
                <a:gd name="connsiteX3" fmla="*/ 372694 w 879731"/>
                <a:gd name="connsiteY3" fmla="*/ 264353 h 1616451"/>
                <a:gd name="connsiteX4" fmla="*/ 489703 w 879731"/>
                <a:gd name="connsiteY4" fmla="*/ 156011 h 1616451"/>
                <a:gd name="connsiteX5" fmla="*/ 706385 w 879731"/>
                <a:gd name="connsiteY5" fmla="*/ 39003 h 1616451"/>
                <a:gd name="connsiteX6" fmla="*/ 879731 w 879731"/>
                <a:gd name="connsiteY6" fmla="*/ 0 h 1616451"/>
                <a:gd name="connsiteX7" fmla="*/ 858063 w 879731"/>
                <a:gd name="connsiteY7" fmla="*/ 73672 h 1616451"/>
                <a:gd name="connsiteX8" fmla="*/ 814726 w 879731"/>
                <a:gd name="connsiteY8" fmla="*/ 125676 h 1616451"/>
                <a:gd name="connsiteX9" fmla="*/ 693384 w 879731"/>
                <a:gd name="connsiteY9" fmla="*/ 173346 h 1616451"/>
                <a:gd name="connsiteX10" fmla="*/ 550374 w 879731"/>
                <a:gd name="connsiteY10" fmla="*/ 255685 h 1616451"/>
                <a:gd name="connsiteX11" fmla="*/ 442032 w 879731"/>
                <a:gd name="connsiteY11" fmla="*/ 377027 h 1616451"/>
                <a:gd name="connsiteX12" fmla="*/ 368360 w 879731"/>
                <a:gd name="connsiteY12" fmla="*/ 524372 h 1616451"/>
                <a:gd name="connsiteX13" fmla="*/ 333691 w 879731"/>
                <a:gd name="connsiteY13" fmla="*/ 667382 h 1616451"/>
                <a:gd name="connsiteX14" fmla="*/ 303356 w 879731"/>
                <a:gd name="connsiteY14" fmla="*/ 897065 h 1616451"/>
                <a:gd name="connsiteX15" fmla="*/ 281687 w 879731"/>
                <a:gd name="connsiteY15" fmla="*/ 1066078 h 1616451"/>
                <a:gd name="connsiteX16" fmla="*/ 268686 w 879731"/>
                <a:gd name="connsiteY16" fmla="*/ 1222089 h 1616451"/>
                <a:gd name="connsiteX17" fmla="*/ 273020 w 879731"/>
                <a:gd name="connsiteY17" fmla="*/ 1352099 h 1616451"/>
                <a:gd name="connsiteX18" fmla="*/ 294688 w 879731"/>
                <a:gd name="connsiteY18" fmla="*/ 1408436 h 1616451"/>
                <a:gd name="connsiteX19" fmla="*/ 299022 w 879731"/>
                <a:gd name="connsiteY19" fmla="*/ 1430104 h 1616451"/>
                <a:gd name="connsiteX20" fmla="*/ 299022 w 879731"/>
                <a:gd name="connsiteY20" fmla="*/ 1469107 h 1616451"/>
                <a:gd name="connsiteX21" fmla="*/ 255686 w 879731"/>
                <a:gd name="connsiteY21" fmla="*/ 1516777 h 1616451"/>
                <a:gd name="connsiteX22" fmla="*/ 134343 w 879731"/>
                <a:gd name="connsiteY22" fmla="*/ 1586116 h 1616451"/>
                <a:gd name="connsiteX23" fmla="*/ 0 w 879731"/>
                <a:gd name="connsiteY23" fmla="*/ 1616451 h 1616451"/>
                <a:gd name="connsiteX0" fmla="*/ 1 w 879731"/>
                <a:gd name="connsiteY0" fmla="*/ 1386768 h 1616451"/>
                <a:gd name="connsiteX1" fmla="*/ 242685 w 879731"/>
                <a:gd name="connsiteY1" fmla="*/ 1040076 h 1616451"/>
                <a:gd name="connsiteX2" fmla="*/ 294688 w 879731"/>
                <a:gd name="connsiteY2" fmla="*/ 645714 h 1616451"/>
                <a:gd name="connsiteX3" fmla="*/ 320690 w 879731"/>
                <a:gd name="connsiteY3" fmla="*/ 342358 h 1616451"/>
                <a:gd name="connsiteX4" fmla="*/ 372694 w 879731"/>
                <a:gd name="connsiteY4" fmla="*/ 264353 h 1616451"/>
                <a:gd name="connsiteX5" fmla="*/ 489703 w 879731"/>
                <a:gd name="connsiteY5" fmla="*/ 156011 h 1616451"/>
                <a:gd name="connsiteX6" fmla="*/ 706385 w 879731"/>
                <a:gd name="connsiteY6" fmla="*/ 39003 h 1616451"/>
                <a:gd name="connsiteX7" fmla="*/ 879731 w 879731"/>
                <a:gd name="connsiteY7" fmla="*/ 0 h 1616451"/>
                <a:gd name="connsiteX8" fmla="*/ 858063 w 879731"/>
                <a:gd name="connsiteY8" fmla="*/ 73672 h 1616451"/>
                <a:gd name="connsiteX9" fmla="*/ 814726 w 879731"/>
                <a:gd name="connsiteY9" fmla="*/ 125676 h 1616451"/>
                <a:gd name="connsiteX10" fmla="*/ 693384 w 879731"/>
                <a:gd name="connsiteY10" fmla="*/ 173346 h 1616451"/>
                <a:gd name="connsiteX11" fmla="*/ 550374 w 879731"/>
                <a:gd name="connsiteY11" fmla="*/ 255685 h 1616451"/>
                <a:gd name="connsiteX12" fmla="*/ 442032 w 879731"/>
                <a:gd name="connsiteY12" fmla="*/ 377027 h 1616451"/>
                <a:gd name="connsiteX13" fmla="*/ 368360 w 879731"/>
                <a:gd name="connsiteY13" fmla="*/ 524372 h 1616451"/>
                <a:gd name="connsiteX14" fmla="*/ 333691 w 879731"/>
                <a:gd name="connsiteY14" fmla="*/ 667382 h 1616451"/>
                <a:gd name="connsiteX15" fmla="*/ 303356 w 879731"/>
                <a:gd name="connsiteY15" fmla="*/ 897065 h 1616451"/>
                <a:gd name="connsiteX16" fmla="*/ 281687 w 879731"/>
                <a:gd name="connsiteY16" fmla="*/ 1066078 h 1616451"/>
                <a:gd name="connsiteX17" fmla="*/ 268686 w 879731"/>
                <a:gd name="connsiteY17" fmla="*/ 1222089 h 1616451"/>
                <a:gd name="connsiteX18" fmla="*/ 273020 w 879731"/>
                <a:gd name="connsiteY18" fmla="*/ 1352099 h 1616451"/>
                <a:gd name="connsiteX19" fmla="*/ 294688 w 879731"/>
                <a:gd name="connsiteY19" fmla="*/ 1408436 h 1616451"/>
                <a:gd name="connsiteX20" fmla="*/ 299022 w 879731"/>
                <a:gd name="connsiteY20" fmla="*/ 1430104 h 1616451"/>
                <a:gd name="connsiteX21" fmla="*/ 299022 w 879731"/>
                <a:gd name="connsiteY21" fmla="*/ 1469107 h 1616451"/>
                <a:gd name="connsiteX22" fmla="*/ 255686 w 879731"/>
                <a:gd name="connsiteY22" fmla="*/ 1516777 h 1616451"/>
                <a:gd name="connsiteX23" fmla="*/ 134343 w 879731"/>
                <a:gd name="connsiteY23" fmla="*/ 1586116 h 1616451"/>
                <a:gd name="connsiteX24" fmla="*/ 0 w 879731"/>
                <a:gd name="connsiteY24" fmla="*/ 1616451 h 1616451"/>
                <a:gd name="connsiteX0" fmla="*/ 1 w 879731"/>
                <a:gd name="connsiteY0" fmla="*/ 1386768 h 1616451"/>
                <a:gd name="connsiteX1" fmla="*/ 156012 w 879731"/>
                <a:gd name="connsiteY1" fmla="*/ 1282760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56012 w 879731"/>
                <a:gd name="connsiteY1" fmla="*/ 1282760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56012 w 879731"/>
                <a:gd name="connsiteY1" fmla="*/ 1282760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34343 w 879731"/>
                <a:gd name="connsiteY1" fmla="*/ 1334764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34343 w 879731"/>
                <a:gd name="connsiteY1" fmla="*/ 1334764 h 1616451"/>
                <a:gd name="connsiteX2" fmla="*/ 190681 w 879731"/>
                <a:gd name="connsiteY2" fmla="*/ 1248091 h 1616451"/>
                <a:gd name="connsiteX3" fmla="*/ 242685 w 879731"/>
                <a:gd name="connsiteY3" fmla="*/ 1040076 h 1616451"/>
                <a:gd name="connsiteX4" fmla="*/ 294688 w 879731"/>
                <a:gd name="connsiteY4" fmla="*/ 645714 h 1616451"/>
                <a:gd name="connsiteX5" fmla="*/ 320690 w 879731"/>
                <a:gd name="connsiteY5" fmla="*/ 342358 h 1616451"/>
                <a:gd name="connsiteX6" fmla="*/ 372694 w 879731"/>
                <a:gd name="connsiteY6" fmla="*/ 264353 h 1616451"/>
                <a:gd name="connsiteX7" fmla="*/ 489703 w 879731"/>
                <a:gd name="connsiteY7" fmla="*/ 156011 h 1616451"/>
                <a:gd name="connsiteX8" fmla="*/ 706385 w 879731"/>
                <a:gd name="connsiteY8" fmla="*/ 39003 h 1616451"/>
                <a:gd name="connsiteX9" fmla="*/ 879731 w 879731"/>
                <a:gd name="connsiteY9" fmla="*/ 0 h 1616451"/>
                <a:gd name="connsiteX10" fmla="*/ 858063 w 879731"/>
                <a:gd name="connsiteY10" fmla="*/ 73672 h 1616451"/>
                <a:gd name="connsiteX11" fmla="*/ 814726 w 879731"/>
                <a:gd name="connsiteY11" fmla="*/ 125676 h 1616451"/>
                <a:gd name="connsiteX12" fmla="*/ 693384 w 879731"/>
                <a:gd name="connsiteY12" fmla="*/ 173346 h 1616451"/>
                <a:gd name="connsiteX13" fmla="*/ 550374 w 879731"/>
                <a:gd name="connsiteY13" fmla="*/ 255685 h 1616451"/>
                <a:gd name="connsiteX14" fmla="*/ 442032 w 879731"/>
                <a:gd name="connsiteY14" fmla="*/ 377027 h 1616451"/>
                <a:gd name="connsiteX15" fmla="*/ 368360 w 879731"/>
                <a:gd name="connsiteY15" fmla="*/ 524372 h 1616451"/>
                <a:gd name="connsiteX16" fmla="*/ 333691 w 879731"/>
                <a:gd name="connsiteY16" fmla="*/ 667382 h 1616451"/>
                <a:gd name="connsiteX17" fmla="*/ 303356 w 879731"/>
                <a:gd name="connsiteY17" fmla="*/ 897065 h 1616451"/>
                <a:gd name="connsiteX18" fmla="*/ 281687 w 879731"/>
                <a:gd name="connsiteY18" fmla="*/ 1066078 h 1616451"/>
                <a:gd name="connsiteX19" fmla="*/ 268686 w 879731"/>
                <a:gd name="connsiteY19" fmla="*/ 1222089 h 1616451"/>
                <a:gd name="connsiteX20" fmla="*/ 273020 w 879731"/>
                <a:gd name="connsiteY20" fmla="*/ 1352099 h 1616451"/>
                <a:gd name="connsiteX21" fmla="*/ 294688 w 879731"/>
                <a:gd name="connsiteY21" fmla="*/ 1408436 h 1616451"/>
                <a:gd name="connsiteX22" fmla="*/ 299022 w 879731"/>
                <a:gd name="connsiteY22" fmla="*/ 1430104 h 1616451"/>
                <a:gd name="connsiteX23" fmla="*/ 299022 w 879731"/>
                <a:gd name="connsiteY23" fmla="*/ 1469107 h 1616451"/>
                <a:gd name="connsiteX24" fmla="*/ 255686 w 879731"/>
                <a:gd name="connsiteY24" fmla="*/ 1516777 h 1616451"/>
                <a:gd name="connsiteX25" fmla="*/ 134343 w 879731"/>
                <a:gd name="connsiteY25" fmla="*/ 1586116 h 1616451"/>
                <a:gd name="connsiteX26" fmla="*/ 0 w 879731"/>
                <a:gd name="connsiteY26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90681 w 879731"/>
                <a:gd name="connsiteY2" fmla="*/ 1248091 h 1616451"/>
                <a:gd name="connsiteX3" fmla="*/ 242685 w 879731"/>
                <a:gd name="connsiteY3" fmla="*/ 1040076 h 1616451"/>
                <a:gd name="connsiteX4" fmla="*/ 294688 w 879731"/>
                <a:gd name="connsiteY4" fmla="*/ 645714 h 1616451"/>
                <a:gd name="connsiteX5" fmla="*/ 320690 w 879731"/>
                <a:gd name="connsiteY5" fmla="*/ 342358 h 1616451"/>
                <a:gd name="connsiteX6" fmla="*/ 372694 w 879731"/>
                <a:gd name="connsiteY6" fmla="*/ 264353 h 1616451"/>
                <a:gd name="connsiteX7" fmla="*/ 489703 w 879731"/>
                <a:gd name="connsiteY7" fmla="*/ 156011 h 1616451"/>
                <a:gd name="connsiteX8" fmla="*/ 706385 w 879731"/>
                <a:gd name="connsiteY8" fmla="*/ 39003 h 1616451"/>
                <a:gd name="connsiteX9" fmla="*/ 879731 w 879731"/>
                <a:gd name="connsiteY9" fmla="*/ 0 h 1616451"/>
                <a:gd name="connsiteX10" fmla="*/ 858063 w 879731"/>
                <a:gd name="connsiteY10" fmla="*/ 73672 h 1616451"/>
                <a:gd name="connsiteX11" fmla="*/ 814726 w 879731"/>
                <a:gd name="connsiteY11" fmla="*/ 125676 h 1616451"/>
                <a:gd name="connsiteX12" fmla="*/ 693384 w 879731"/>
                <a:gd name="connsiteY12" fmla="*/ 173346 h 1616451"/>
                <a:gd name="connsiteX13" fmla="*/ 550374 w 879731"/>
                <a:gd name="connsiteY13" fmla="*/ 255685 h 1616451"/>
                <a:gd name="connsiteX14" fmla="*/ 442032 w 879731"/>
                <a:gd name="connsiteY14" fmla="*/ 377027 h 1616451"/>
                <a:gd name="connsiteX15" fmla="*/ 368360 w 879731"/>
                <a:gd name="connsiteY15" fmla="*/ 524372 h 1616451"/>
                <a:gd name="connsiteX16" fmla="*/ 333691 w 879731"/>
                <a:gd name="connsiteY16" fmla="*/ 667382 h 1616451"/>
                <a:gd name="connsiteX17" fmla="*/ 303356 w 879731"/>
                <a:gd name="connsiteY17" fmla="*/ 897065 h 1616451"/>
                <a:gd name="connsiteX18" fmla="*/ 281687 w 879731"/>
                <a:gd name="connsiteY18" fmla="*/ 1066078 h 1616451"/>
                <a:gd name="connsiteX19" fmla="*/ 268686 w 879731"/>
                <a:gd name="connsiteY19" fmla="*/ 1222089 h 1616451"/>
                <a:gd name="connsiteX20" fmla="*/ 273020 w 879731"/>
                <a:gd name="connsiteY20" fmla="*/ 1352099 h 1616451"/>
                <a:gd name="connsiteX21" fmla="*/ 294688 w 879731"/>
                <a:gd name="connsiteY21" fmla="*/ 1408436 h 1616451"/>
                <a:gd name="connsiteX22" fmla="*/ 299022 w 879731"/>
                <a:gd name="connsiteY22" fmla="*/ 1430104 h 1616451"/>
                <a:gd name="connsiteX23" fmla="*/ 299022 w 879731"/>
                <a:gd name="connsiteY23" fmla="*/ 1469107 h 1616451"/>
                <a:gd name="connsiteX24" fmla="*/ 255686 w 879731"/>
                <a:gd name="connsiteY24" fmla="*/ 1516777 h 1616451"/>
                <a:gd name="connsiteX25" fmla="*/ 134343 w 879731"/>
                <a:gd name="connsiteY25" fmla="*/ 1586116 h 1616451"/>
                <a:gd name="connsiteX26" fmla="*/ 0 w 879731"/>
                <a:gd name="connsiteY26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90681 w 879731"/>
                <a:gd name="connsiteY2" fmla="*/ 1248091 h 1616451"/>
                <a:gd name="connsiteX3" fmla="*/ 242685 w 879731"/>
                <a:gd name="connsiteY3" fmla="*/ 1040076 h 1616451"/>
                <a:gd name="connsiteX4" fmla="*/ 294688 w 879731"/>
                <a:gd name="connsiteY4" fmla="*/ 645714 h 1616451"/>
                <a:gd name="connsiteX5" fmla="*/ 320690 w 879731"/>
                <a:gd name="connsiteY5" fmla="*/ 342358 h 1616451"/>
                <a:gd name="connsiteX6" fmla="*/ 372694 w 879731"/>
                <a:gd name="connsiteY6" fmla="*/ 264353 h 1616451"/>
                <a:gd name="connsiteX7" fmla="*/ 489703 w 879731"/>
                <a:gd name="connsiteY7" fmla="*/ 156011 h 1616451"/>
                <a:gd name="connsiteX8" fmla="*/ 706385 w 879731"/>
                <a:gd name="connsiteY8" fmla="*/ 39003 h 1616451"/>
                <a:gd name="connsiteX9" fmla="*/ 879731 w 879731"/>
                <a:gd name="connsiteY9" fmla="*/ 0 h 1616451"/>
                <a:gd name="connsiteX10" fmla="*/ 858063 w 879731"/>
                <a:gd name="connsiteY10" fmla="*/ 73672 h 1616451"/>
                <a:gd name="connsiteX11" fmla="*/ 814726 w 879731"/>
                <a:gd name="connsiteY11" fmla="*/ 125676 h 1616451"/>
                <a:gd name="connsiteX12" fmla="*/ 693384 w 879731"/>
                <a:gd name="connsiteY12" fmla="*/ 173346 h 1616451"/>
                <a:gd name="connsiteX13" fmla="*/ 550374 w 879731"/>
                <a:gd name="connsiteY13" fmla="*/ 255685 h 1616451"/>
                <a:gd name="connsiteX14" fmla="*/ 442032 w 879731"/>
                <a:gd name="connsiteY14" fmla="*/ 377027 h 1616451"/>
                <a:gd name="connsiteX15" fmla="*/ 368360 w 879731"/>
                <a:gd name="connsiteY15" fmla="*/ 524372 h 1616451"/>
                <a:gd name="connsiteX16" fmla="*/ 333691 w 879731"/>
                <a:gd name="connsiteY16" fmla="*/ 667382 h 1616451"/>
                <a:gd name="connsiteX17" fmla="*/ 303356 w 879731"/>
                <a:gd name="connsiteY17" fmla="*/ 897065 h 1616451"/>
                <a:gd name="connsiteX18" fmla="*/ 281687 w 879731"/>
                <a:gd name="connsiteY18" fmla="*/ 1066078 h 1616451"/>
                <a:gd name="connsiteX19" fmla="*/ 268686 w 879731"/>
                <a:gd name="connsiteY19" fmla="*/ 1222089 h 1616451"/>
                <a:gd name="connsiteX20" fmla="*/ 273020 w 879731"/>
                <a:gd name="connsiteY20" fmla="*/ 1352099 h 1616451"/>
                <a:gd name="connsiteX21" fmla="*/ 294688 w 879731"/>
                <a:gd name="connsiteY21" fmla="*/ 1408436 h 1616451"/>
                <a:gd name="connsiteX22" fmla="*/ 299022 w 879731"/>
                <a:gd name="connsiteY22" fmla="*/ 1430104 h 1616451"/>
                <a:gd name="connsiteX23" fmla="*/ 299022 w 879731"/>
                <a:gd name="connsiteY23" fmla="*/ 1469107 h 1616451"/>
                <a:gd name="connsiteX24" fmla="*/ 255686 w 879731"/>
                <a:gd name="connsiteY24" fmla="*/ 1516777 h 1616451"/>
                <a:gd name="connsiteX25" fmla="*/ 134343 w 879731"/>
                <a:gd name="connsiteY25" fmla="*/ 1586116 h 1616451"/>
                <a:gd name="connsiteX26" fmla="*/ 0 w 879731"/>
                <a:gd name="connsiteY26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90681 w 879731"/>
                <a:gd name="connsiteY3" fmla="*/ 1248091 h 1616451"/>
                <a:gd name="connsiteX4" fmla="*/ 242685 w 879731"/>
                <a:gd name="connsiteY4" fmla="*/ 1040076 h 1616451"/>
                <a:gd name="connsiteX5" fmla="*/ 294688 w 879731"/>
                <a:gd name="connsiteY5" fmla="*/ 645714 h 1616451"/>
                <a:gd name="connsiteX6" fmla="*/ 320690 w 879731"/>
                <a:gd name="connsiteY6" fmla="*/ 342358 h 1616451"/>
                <a:gd name="connsiteX7" fmla="*/ 372694 w 879731"/>
                <a:gd name="connsiteY7" fmla="*/ 264353 h 1616451"/>
                <a:gd name="connsiteX8" fmla="*/ 489703 w 879731"/>
                <a:gd name="connsiteY8" fmla="*/ 156011 h 1616451"/>
                <a:gd name="connsiteX9" fmla="*/ 706385 w 879731"/>
                <a:gd name="connsiteY9" fmla="*/ 39003 h 1616451"/>
                <a:gd name="connsiteX10" fmla="*/ 879731 w 879731"/>
                <a:gd name="connsiteY10" fmla="*/ 0 h 1616451"/>
                <a:gd name="connsiteX11" fmla="*/ 858063 w 879731"/>
                <a:gd name="connsiteY11" fmla="*/ 73672 h 1616451"/>
                <a:gd name="connsiteX12" fmla="*/ 814726 w 879731"/>
                <a:gd name="connsiteY12" fmla="*/ 125676 h 1616451"/>
                <a:gd name="connsiteX13" fmla="*/ 693384 w 879731"/>
                <a:gd name="connsiteY13" fmla="*/ 173346 h 1616451"/>
                <a:gd name="connsiteX14" fmla="*/ 550374 w 879731"/>
                <a:gd name="connsiteY14" fmla="*/ 255685 h 1616451"/>
                <a:gd name="connsiteX15" fmla="*/ 442032 w 879731"/>
                <a:gd name="connsiteY15" fmla="*/ 377027 h 1616451"/>
                <a:gd name="connsiteX16" fmla="*/ 368360 w 879731"/>
                <a:gd name="connsiteY16" fmla="*/ 524372 h 1616451"/>
                <a:gd name="connsiteX17" fmla="*/ 333691 w 879731"/>
                <a:gd name="connsiteY17" fmla="*/ 667382 h 1616451"/>
                <a:gd name="connsiteX18" fmla="*/ 303356 w 879731"/>
                <a:gd name="connsiteY18" fmla="*/ 897065 h 1616451"/>
                <a:gd name="connsiteX19" fmla="*/ 281687 w 879731"/>
                <a:gd name="connsiteY19" fmla="*/ 1066078 h 1616451"/>
                <a:gd name="connsiteX20" fmla="*/ 268686 w 879731"/>
                <a:gd name="connsiteY20" fmla="*/ 1222089 h 1616451"/>
                <a:gd name="connsiteX21" fmla="*/ 273020 w 879731"/>
                <a:gd name="connsiteY21" fmla="*/ 1352099 h 1616451"/>
                <a:gd name="connsiteX22" fmla="*/ 294688 w 879731"/>
                <a:gd name="connsiteY22" fmla="*/ 1408436 h 1616451"/>
                <a:gd name="connsiteX23" fmla="*/ 299022 w 879731"/>
                <a:gd name="connsiteY23" fmla="*/ 1430104 h 1616451"/>
                <a:gd name="connsiteX24" fmla="*/ 299022 w 879731"/>
                <a:gd name="connsiteY24" fmla="*/ 1469107 h 1616451"/>
                <a:gd name="connsiteX25" fmla="*/ 255686 w 879731"/>
                <a:gd name="connsiteY25" fmla="*/ 1516777 h 1616451"/>
                <a:gd name="connsiteX26" fmla="*/ 134343 w 879731"/>
                <a:gd name="connsiteY26" fmla="*/ 1586116 h 1616451"/>
                <a:gd name="connsiteX27" fmla="*/ 0 w 879731"/>
                <a:gd name="connsiteY27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42685 w 879731"/>
                <a:gd name="connsiteY4" fmla="*/ 1040076 h 1616451"/>
                <a:gd name="connsiteX5" fmla="*/ 294688 w 879731"/>
                <a:gd name="connsiteY5" fmla="*/ 645714 h 1616451"/>
                <a:gd name="connsiteX6" fmla="*/ 320690 w 879731"/>
                <a:gd name="connsiteY6" fmla="*/ 342358 h 1616451"/>
                <a:gd name="connsiteX7" fmla="*/ 372694 w 879731"/>
                <a:gd name="connsiteY7" fmla="*/ 264353 h 1616451"/>
                <a:gd name="connsiteX8" fmla="*/ 489703 w 879731"/>
                <a:gd name="connsiteY8" fmla="*/ 156011 h 1616451"/>
                <a:gd name="connsiteX9" fmla="*/ 706385 w 879731"/>
                <a:gd name="connsiteY9" fmla="*/ 39003 h 1616451"/>
                <a:gd name="connsiteX10" fmla="*/ 879731 w 879731"/>
                <a:gd name="connsiteY10" fmla="*/ 0 h 1616451"/>
                <a:gd name="connsiteX11" fmla="*/ 858063 w 879731"/>
                <a:gd name="connsiteY11" fmla="*/ 73672 h 1616451"/>
                <a:gd name="connsiteX12" fmla="*/ 814726 w 879731"/>
                <a:gd name="connsiteY12" fmla="*/ 125676 h 1616451"/>
                <a:gd name="connsiteX13" fmla="*/ 693384 w 879731"/>
                <a:gd name="connsiteY13" fmla="*/ 173346 h 1616451"/>
                <a:gd name="connsiteX14" fmla="*/ 550374 w 879731"/>
                <a:gd name="connsiteY14" fmla="*/ 255685 h 1616451"/>
                <a:gd name="connsiteX15" fmla="*/ 442032 w 879731"/>
                <a:gd name="connsiteY15" fmla="*/ 377027 h 1616451"/>
                <a:gd name="connsiteX16" fmla="*/ 368360 w 879731"/>
                <a:gd name="connsiteY16" fmla="*/ 524372 h 1616451"/>
                <a:gd name="connsiteX17" fmla="*/ 333691 w 879731"/>
                <a:gd name="connsiteY17" fmla="*/ 667382 h 1616451"/>
                <a:gd name="connsiteX18" fmla="*/ 303356 w 879731"/>
                <a:gd name="connsiteY18" fmla="*/ 897065 h 1616451"/>
                <a:gd name="connsiteX19" fmla="*/ 281687 w 879731"/>
                <a:gd name="connsiteY19" fmla="*/ 1066078 h 1616451"/>
                <a:gd name="connsiteX20" fmla="*/ 268686 w 879731"/>
                <a:gd name="connsiteY20" fmla="*/ 1222089 h 1616451"/>
                <a:gd name="connsiteX21" fmla="*/ 273020 w 879731"/>
                <a:gd name="connsiteY21" fmla="*/ 1352099 h 1616451"/>
                <a:gd name="connsiteX22" fmla="*/ 294688 w 879731"/>
                <a:gd name="connsiteY22" fmla="*/ 1408436 h 1616451"/>
                <a:gd name="connsiteX23" fmla="*/ 299022 w 879731"/>
                <a:gd name="connsiteY23" fmla="*/ 1430104 h 1616451"/>
                <a:gd name="connsiteX24" fmla="*/ 299022 w 879731"/>
                <a:gd name="connsiteY24" fmla="*/ 1469107 h 1616451"/>
                <a:gd name="connsiteX25" fmla="*/ 255686 w 879731"/>
                <a:gd name="connsiteY25" fmla="*/ 1516777 h 1616451"/>
                <a:gd name="connsiteX26" fmla="*/ 134343 w 879731"/>
                <a:gd name="connsiteY26" fmla="*/ 1586116 h 1616451"/>
                <a:gd name="connsiteX27" fmla="*/ 0 w 879731"/>
                <a:gd name="connsiteY27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42685 w 879731"/>
                <a:gd name="connsiteY4" fmla="*/ 1040076 h 1616451"/>
                <a:gd name="connsiteX5" fmla="*/ 294688 w 879731"/>
                <a:gd name="connsiteY5" fmla="*/ 645714 h 1616451"/>
                <a:gd name="connsiteX6" fmla="*/ 320690 w 879731"/>
                <a:gd name="connsiteY6" fmla="*/ 342358 h 1616451"/>
                <a:gd name="connsiteX7" fmla="*/ 372694 w 879731"/>
                <a:gd name="connsiteY7" fmla="*/ 264353 h 1616451"/>
                <a:gd name="connsiteX8" fmla="*/ 489703 w 879731"/>
                <a:gd name="connsiteY8" fmla="*/ 156011 h 1616451"/>
                <a:gd name="connsiteX9" fmla="*/ 706385 w 879731"/>
                <a:gd name="connsiteY9" fmla="*/ 39003 h 1616451"/>
                <a:gd name="connsiteX10" fmla="*/ 879731 w 879731"/>
                <a:gd name="connsiteY10" fmla="*/ 0 h 1616451"/>
                <a:gd name="connsiteX11" fmla="*/ 858063 w 879731"/>
                <a:gd name="connsiteY11" fmla="*/ 73672 h 1616451"/>
                <a:gd name="connsiteX12" fmla="*/ 814726 w 879731"/>
                <a:gd name="connsiteY12" fmla="*/ 125676 h 1616451"/>
                <a:gd name="connsiteX13" fmla="*/ 693384 w 879731"/>
                <a:gd name="connsiteY13" fmla="*/ 173346 h 1616451"/>
                <a:gd name="connsiteX14" fmla="*/ 550374 w 879731"/>
                <a:gd name="connsiteY14" fmla="*/ 255685 h 1616451"/>
                <a:gd name="connsiteX15" fmla="*/ 442032 w 879731"/>
                <a:gd name="connsiteY15" fmla="*/ 377027 h 1616451"/>
                <a:gd name="connsiteX16" fmla="*/ 368360 w 879731"/>
                <a:gd name="connsiteY16" fmla="*/ 524372 h 1616451"/>
                <a:gd name="connsiteX17" fmla="*/ 333691 w 879731"/>
                <a:gd name="connsiteY17" fmla="*/ 667382 h 1616451"/>
                <a:gd name="connsiteX18" fmla="*/ 303356 w 879731"/>
                <a:gd name="connsiteY18" fmla="*/ 897065 h 1616451"/>
                <a:gd name="connsiteX19" fmla="*/ 281687 w 879731"/>
                <a:gd name="connsiteY19" fmla="*/ 1066078 h 1616451"/>
                <a:gd name="connsiteX20" fmla="*/ 268686 w 879731"/>
                <a:gd name="connsiteY20" fmla="*/ 1222089 h 1616451"/>
                <a:gd name="connsiteX21" fmla="*/ 273020 w 879731"/>
                <a:gd name="connsiteY21" fmla="*/ 1352099 h 1616451"/>
                <a:gd name="connsiteX22" fmla="*/ 294688 w 879731"/>
                <a:gd name="connsiteY22" fmla="*/ 1408436 h 1616451"/>
                <a:gd name="connsiteX23" fmla="*/ 299022 w 879731"/>
                <a:gd name="connsiteY23" fmla="*/ 1430104 h 1616451"/>
                <a:gd name="connsiteX24" fmla="*/ 299022 w 879731"/>
                <a:gd name="connsiteY24" fmla="*/ 1469107 h 1616451"/>
                <a:gd name="connsiteX25" fmla="*/ 255686 w 879731"/>
                <a:gd name="connsiteY25" fmla="*/ 1516777 h 1616451"/>
                <a:gd name="connsiteX26" fmla="*/ 134343 w 879731"/>
                <a:gd name="connsiteY26" fmla="*/ 1586116 h 1616451"/>
                <a:gd name="connsiteX27" fmla="*/ 0 w 879731"/>
                <a:gd name="connsiteY27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00906 w 879731"/>
                <a:gd name="connsiteY4" fmla="*/ 1139840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68686 w 879731"/>
                <a:gd name="connsiteY21" fmla="*/ 1222089 h 1616451"/>
                <a:gd name="connsiteX22" fmla="*/ 273020 w 879731"/>
                <a:gd name="connsiteY22" fmla="*/ 1352099 h 1616451"/>
                <a:gd name="connsiteX23" fmla="*/ 294688 w 879731"/>
                <a:gd name="connsiteY23" fmla="*/ 1408436 h 1616451"/>
                <a:gd name="connsiteX24" fmla="*/ 299022 w 879731"/>
                <a:gd name="connsiteY24" fmla="*/ 1430104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68686 w 879731"/>
                <a:gd name="connsiteY21" fmla="*/ 1222089 h 1616451"/>
                <a:gd name="connsiteX22" fmla="*/ 273020 w 879731"/>
                <a:gd name="connsiteY22" fmla="*/ 1352099 h 1616451"/>
                <a:gd name="connsiteX23" fmla="*/ 294688 w 879731"/>
                <a:gd name="connsiteY23" fmla="*/ 1408436 h 1616451"/>
                <a:gd name="connsiteX24" fmla="*/ 299022 w 879731"/>
                <a:gd name="connsiteY24" fmla="*/ 1430104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273020 w 879731"/>
                <a:gd name="connsiteY22" fmla="*/ 1352099 h 1616451"/>
                <a:gd name="connsiteX23" fmla="*/ 294688 w 879731"/>
                <a:gd name="connsiteY23" fmla="*/ 1408436 h 1616451"/>
                <a:gd name="connsiteX24" fmla="*/ 299022 w 879731"/>
                <a:gd name="connsiteY24" fmla="*/ 1430104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294688 w 879731"/>
                <a:gd name="connsiteY23" fmla="*/ 1408436 h 1616451"/>
                <a:gd name="connsiteX24" fmla="*/ 299022 w 879731"/>
                <a:gd name="connsiteY24" fmla="*/ 1430104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299022 w 879731"/>
                <a:gd name="connsiteY24" fmla="*/ 1430104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0206"/>
                <a:gd name="connsiteY0" fmla="*/ 1403437 h 1654551"/>
                <a:gd name="connsiteX1" fmla="*/ 131962 w 870206"/>
                <a:gd name="connsiteY1" fmla="*/ 1360958 h 1654551"/>
                <a:gd name="connsiteX2" fmla="*/ 77081 w 870206"/>
                <a:gd name="connsiteY2" fmla="*/ 1392253 h 1654551"/>
                <a:gd name="connsiteX3" fmla="*/ 134231 w 870206"/>
                <a:gd name="connsiteY3" fmla="*/ 1361296 h 1654551"/>
                <a:gd name="connsiteX4" fmla="*/ 188300 w 870206"/>
                <a:gd name="connsiteY4" fmla="*/ 1274284 h 1654551"/>
                <a:gd name="connsiteX5" fmla="*/ 215194 w 870206"/>
                <a:gd name="connsiteY5" fmla="*/ 1180322 h 1654551"/>
                <a:gd name="connsiteX6" fmla="*/ 242685 w 870206"/>
                <a:gd name="connsiteY6" fmla="*/ 1078176 h 1654551"/>
                <a:gd name="connsiteX7" fmla="*/ 294688 w 870206"/>
                <a:gd name="connsiteY7" fmla="*/ 683814 h 1654551"/>
                <a:gd name="connsiteX8" fmla="*/ 320690 w 870206"/>
                <a:gd name="connsiteY8" fmla="*/ 380458 h 1654551"/>
                <a:gd name="connsiteX9" fmla="*/ 372694 w 870206"/>
                <a:gd name="connsiteY9" fmla="*/ 302453 h 1654551"/>
                <a:gd name="connsiteX10" fmla="*/ 489703 w 870206"/>
                <a:gd name="connsiteY10" fmla="*/ 194111 h 1654551"/>
                <a:gd name="connsiteX11" fmla="*/ 706385 w 870206"/>
                <a:gd name="connsiteY11" fmla="*/ 77103 h 1654551"/>
                <a:gd name="connsiteX12" fmla="*/ 870206 w 870206"/>
                <a:gd name="connsiteY12" fmla="*/ 0 h 1654551"/>
                <a:gd name="connsiteX13" fmla="*/ 858063 w 870206"/>
                <a:gd name="connsiteY13" fmla="*/ 111772 h 1654551"/>
                <a:gd name="connsiteX14" fmla="*/ 814726 w 870206"/>
                <a:gd name="connsiteY14" fmla="*/ 163776 h 1654551"/>
                <a:gd name="connsiteX15" fmla="*/ 693384 w 870206"/>
                <a:gd name="connsiteY15" fmla="*/ 211446 h 1654551"/>
                <a:gd name="connsiteX16" fmla="*/ 550374 w 870206"/>
                <a:gd name="connsiteY16" fmla="*/ 293785 h 1654551"/>
                <a:gd name="connsiteX17" fmla="*/ 442032 w 870206"/>
                <a:gd name="connsiteY17" fmla="*/ 415127 h 1654551"/>
                <a:gd name="connsiteX18" fmla="*/ 368360 w 870206"/>
                <a:gd name="connsiteY18" fmla="*/ 562472 h 1654551"/>
                <a:gd name="connsiteX19" fmla="*/ 333691 w 870206"/>
                <a:gd name="connsiteY19" fmla="*/ 705482 h 1654551"/>
                <a:gd name="connsiteX20" fmla="*/ 303356 w 870206"/>
                <a:gd name="connsiteY20" fmla="*/ 935165 h 1654551"/>
                <a:gd name="connsiteX21" fmla="*/ 281687 w 870206"/>
                <a:gd name="connsiteY21" fmla="*/ 1104178 h 1654551"/>
                <a:gd name="connsiteX22" fmla="*/ 287736 w 870206"/>
                <a:gd name="connsiteY22" fmla="*/ 1243520 h 1654551"/>
                <a:gd name="connsiteX23" fmla="*/ 332551 w 870206"/>
                <a:gd name="connsiteY23" fmla="*/ 1390199 h 1654551"/>
                <a:gd name="connsiteX24" fmla="*/ 358982 w 870206"/>
                <a:gd name="connsiteY24" fmla="*/ 1441773 h 1654551"/>
                <a:gd name="connsiteX25" fmla="*/ 360935 w 870206"/>
                <a:gd name="connsiteY25" fmla="*/ 1477729 h 1654551"/>
                <a:gd name="connsiteX26" fmla="*/ 313310 w 870206"/>
                <a:gd name="connsiteY26" fmla="*/ 1519113 h 1654551"/>
                <a:gd name="connsiteX27" fmla="*/ 241399 w 870206"/>
                <a:gd name="connsiteY27" fmla="*/ 1576308 h 1654551"/>
                <a:gd name="connsiteX28" fmla="*/ 134343 w 870206"/>
                <a:gd name="connsiteY28" fmla="*/ 1624216 h 1654551"/>
                <a:gd name="connsiteX29" fmla="*/ 0 w 870206"/>
                <a:gd name="connsiteY29" fmla="*/ 1654551 h 1654551"/>
                <a:gd name="connsiteX0" fmla="*/ 14289 w 870206"/>
                <a:gd name="connsiteY0" fmla="*/ 1403437 h 1654551"/>
                <a:gd name="connsiteX1" fmla="*/ 131962 w 870206"/>
                <a:gd name="connsiteY1" fmla="*/ 1360958 h 1654551"/>
                <a:gd name="connsiteX2" fmla="*/ 77081 w 870206"/>
                <a:gd name="connsiteY2" fmla="*/ 1392253 h 1654551"/>
                <a:gd name="connsiteX3" fmla="*/ 134231 w 870206"/>
                <a:gd name="connsiteY3" fmla="*/ 1361296 h 1654551"/>
                <a:gd name="connsiteX4" fmla="*/ 188300 w 870206"/>
                <a:gd name="connsiteY4" fmla="*/ 1274284 h 1654551"/>
                <a:gd name="connsiteX5" fmla="*/ 215194 w 870206"/>
                <a:gd name="connsiteY5" fmla="*/ 1180322 h 1654551"/>
                <a:gd name="connsiteX6" fmla="*/ 242685 w 870206"/>
                <a:gd name="connsiteY6" fmla="*/ 1078176 h 1654551"/>
                <a:gd name="connsiteX7" fmla="*/ 294688 w 870206"/>
                <a:gd name="connsiteY7" fmla="*/ 683814 h 1654551"/>
                <a:gd name="connsiteX8" fmla="*/ 320690 w 870206"/>
                <a:gd name="connsiteY8" fmla="*/ 380458 h 1654551"/>
                <a:gd name="connsiteX9" fmla="*/ 372694 w 870206"/>
                <a:gd name="connsiteY9" fmla="*/ 302453 h 1654551"/>
                <a:gd name="connsiteX10" fmla="*/ 489703 w 870206"/>
                <a:gd name="connsiteY10" fmla="*/ 194111 h 1654551"/>
                <a:gd name="connsiteX11" fmla="*/ 706385 w 870206"/>
                <a:gd name="connsiteY11" fmla="*/ 77103 h 1654551"/>
                <a:gd name="connsiteX12" fmla="*/ 870206 w 870206"/>
                <a:gd name="connsiteY12" fmla="*/ 0 h 1654551"/>
                <a:gd name="connsiteX13" fmla="*/ 858063 w 870206"/>
                <a:gd name="connsiteY13" fmla="*/ 111772 h 1654551"/>
                <a:gd name="connsiteX14" fmla="*/ 814726 w 870206"/>
                <a:gd name="connsiteY14" fmla="*/ 163776 h 1654551"/>
                <a:gd name="connsiteX15" fmla="*/ 693384 w 870206"/>
                <a:gd name="connsiteY15" fmla="*/ 211446 h 1654551"/>
                <a:gd name="connsiteX16" fmla="*/ 550374 w 870206"/>
                <a:gd name="connsiteY16" fmla="*/ 293785 h 1654551"/>
                <a:gd name="connsiteX17" fmla="*/ 442032 w 870206"/>
                <a:gd name="connsiteY17" fmla="*/ 415127 h 1654551"/>
                <a:gd name="connsiteX18" fmla="*/ 368360 w 870206"/>
                <a:gd name="connsiteY18" fmla="*/ 562472 h 1654551"/>
                <a:gd name="connsiteX19" fmla="*/ 333691 w 870206"/>
                <a:gd name="connsiteY19" fmla="*/ 705482 h 1654551"/>
                <a:gd name="connsiteX20" fmla="*/ 303356 w 870206"/>
                <a:gd name="connsiteY20" fmla="*/ 935165 h 1654551"/>
                <a:gd name="connsiteX21" fmla="*/ 281687 w 870206"/>
                <a:gd name="connsiteY21" fmla="*/ 1104178 h 1654551"/>
                <a:gd name="connsiteX22" fmla="*/ 287736 w 870206"/>
                <a:gd name="connsiteY22" fmla="*/ 1243520 h 1654551"/>
                <a:gd name="connsiteX23" fmla="*/ 332551 w 870206"/>
                <a:gd name="connsiteY23" fmla="*/ 1390199 h 1654551"/>
                <a:gd name="connsiteX24" fmla="*/ 358982 w 870206"/>
                <a:gd name="connsiteY24" fmla="*/ 1441773 h 1654551"/>
                <a:gd name="connsiteX25" fmla="*/ 360935 w 870206"/>
                <a:gd name="connsiteY25" fmla="*/ 1477729 h 1654551"/>
                <a:gd name="connsiteX26" fmla="*/ 313310 w 870206"/>
                <a:gd name="connsiteY26" fmla="*/ 1519113 h 1654551"/>
                <a:gd name="connsiteX27" fmla="*/ 241399 w 870206"/>
                <a:gd name="connsiteY27" fmla="*/ 1576308 h 1654551"/>
                <a:gd name="connsiteX28" fmla="*/ 134343 w 870206"/>
                <a:gd name="connsiteY28" fmla="*/ 1624216 h 1654551"/>
                <a:gd name="connsiteX29" fmla="*/ 0 w 870206"/>
                <a:gd name="connsiteY29" fmla="*/ 1654551 h 1654551"/>
                <a:gd name="connsiteX0" fmla="*/ 14289 w 886874"/>
                <a:gd name="connsiteY0" fmla="*/ 1362956 h 1614070"/>
                <a:gd name="connsiteX1" fmla="*/ 131962 w 886874"/>
                <a:gd name="connsiteY1" fmla="*/ 1320477 h 1614070"/>
                <a:gd name="connsiteX2" fmla="*/ 77081 w 886874"/>
                <a:gd name="connsiteY2" fmla="*/ 1351772 h 1614070"/>
                <a:gd name="connsiteX3" fmla="*/ 134231 w 886874"/>
                <a:gd name="connsiteY3" fmla="*/ 1320815 h 1614070"/>
                <a:gd name="connsiteX4" fmla="*/ 188300 w 886874"/>
                <a:gd name="connsiteY4" fmla="*/ 1233803 h 1614070"/>
                <a:gd name="connsiteX5" fmla="*/ 215194 w 886874"/>
                <a:gd name="connsiteY5" fmla="*/ 1139841 h 1614070"/>
                <a:gd name="connsiteX6" fmla="*/ 242685 w 886874"/>
                <a:gd name="connsiteY6" fmla="*/ 1037695 h 1614070"/>
                <a:gd name="connsiteX7" fmla="*/ 294688 w 886874"/>
                <a:gd name="connsiteY7" fmla="*/ 643333 h 1614070"/>
                <a:gd name="connsiteX8" fmla="*/ 320690 w 886874"/>
                <a:gd name="connsiteY8" fmla="*/ 339977 h 1614070"/>
                <a:gd name="connsiteX9" fmla="*/ 372694 w 886874"/>
                <a:gd name="connsiteY9" fmla="*/ 261972 h 1614070"/>
                <a:gd name="connsiteX10" fmla="*/ 489703 w 886874"/>
                <a:gd name="connsiteY10" fmla="*/ 153630 h 1614070"/>
                <a:gd name="connsiteX11" fmla="*/ 706385 w 886874"/>
                <a:gd name="connsiteY11" fmla="*/ 36622 h 1614070"/>
                <a:gd name="connsiteX12" fmla="*/ 886874 w 886874"/>
                <a:gd name="connsiteY12" fmla="*/ 0 h 1614070"/>
                <a:gd name="connsiteX13" fmla="*/ 858063 w 886874"/>
                <a:gd name="connsiteY13" fmla="*/ 71291 h 1614070"/>
                <a:gd name="connsiteX14" fmla="*/ 814726 w 886874"/>
                <a:gd name="connsiteY14" fmla="*/ 123295 h 1614070"/>
                <a:gd name="connsiteX15" fmla="*/ 693384 w 886874"/>
                <a:gd name="connsiteY15" fmla="*/ 170965 h 1614070"/>
                <a:gd name="connsiteX16" fmla="*/ 550374 w 886874"/>
                <a:gd name="connsiteY16" fmla="*/ 253304 h 1614070"/>
                <a:gd name="connsiteX17" fmla="*/ 442032 w 886874"/>
                <a:gd name="connsiteY17" fmla="*/ 374646 h 1614070"/>
                <a:gd name="connsiteX18" fmla="*/ 368360 w 886874"/>
                <a:gd name="connsiteY18" fmla="*/ 521991 h 1614070"/>
                <a:gd name="connsiteX19" fmla="*/ 333691 w 886874"/>
                <a:gd name="connsiteY19" fmla="*/ 665001 h 1614070"/>
                <a:gd name="connsiteX20" fmla="*/ 303356 w 886874"/>
                <a:gd name="connsiteY20" fmla="*/ 894684 h 1614070"/>
                <a:gd name="connsiteX21" fmla="*/ 281687 w 886874"/>
                <a:gd name="connsiteY21" fmla="*/ 1063697 h 1614070"/>
                <a:gd name="connsiteX22" fmla="*/ 287736 w 886874"/>
                <a:gd name="connsiteY22" fmla="*/ 1203039 h 1614070"/>
                <a:gd name="connsiteX23" fmla="*/ 332551 w 886874"/>
                <a:gd name="connsiteY23" fmla="*/ 1349718 h 1614070"/>
                <a:gd name="connsiteX24" fmla="*/ 358982 w 886874"/>
                <a:gd name="connsiteY24" fmla="*/ 1401292 h 1614070"/>
                <a:gd name="connsiteX25" fmla="*/ 360935 w 886874"/>
                <a:gd name="connsiteY25" fmla="*/ 1437248 h 1614070"/>
                <a:gd name="connsiteX26" fmla="*/ 313310 w 886874"/>
                <a:gd name="connsiteY26" fmla="*/ 1478632 h 1614070"/>
                <a:gd name="connsiteX27" fmla="*/ 241399 w 886874"/>
                <a:gd name="connsiteY27" fmla="*/ 1535827 h 1614070"/>
                <a:gd name="connsiteX28" fmla="*/ 134343 w 886874"/>
                <a:gd name="connsiteY28" fmla="*/ 1583735 h 1614070"/>
                <a:gd name="connsiteX29" fmla="*/ 0 w 886874"/>
                <a:gd name="connsiteY29" fmla="*/ 1614070 h 1614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886874" h="1614070">
                  <a:moveTo>
                    <a:pt x="14289" y="1362956"/>
                  </a:moveTo>
                  <a:cubicBezTo>
                    <a:pt x="130699" y="1318841"/>
                    <a:pt x="126184" y="1313254"/>
                    <a:pt x="131962" y="1320477"/>
                  </a:cubicBezTo>
                  <a:cubicBezTo>
                    <a:pt x="143618" y="1316629"/>
                    <a:pt x="12410" y="1363623"/>
                    <a:pt x="77081" y="1351772"/>
                  </a:cubicBezTo>
                  <a:cubicBezTo>
                    <a:pt x="77459" y="1351828"/>
                    <a:pt x="116885" y="1338492"/>
                    <a:pt x="134231" y="1320815"/>
                  </a:cubicBezTo>
                  <a:cubicBezTo>
                    <a:pt x="189262" y="1239298"/>
                    <a:pt x="131546" y="1325879"/>
                    <a:pt x="188300" y="1233803"/>
                  </a:cubicBezTo>
                  <a:cubicBezTo>
                    <a:pt x="214097" y="1132203"/>
                    <a:pt x="206130" y="1172526"/>
                    <a:pt x="215194" y="1139841"/>
                  </a:cubicBezTo>
                  <a:cubicBezTo>
                    <a:pt x="224258" y="1107156"/>
                    <a:pt x="229833" y="1120446"/>
                    <a:pt x="242685" y="1037695"/>
                  </a:cubicBezTo>
                  <a:cubicBezTo>
                    <a:pt x="238352" y="1036973"/>
                    <a:pt x="295411" y="632499"/>
                    <a:pt x="294688" y="643333"/>
                  </a:cubicBezTo>
                  <a:cubicBezTo>
                    <a:pt x="289632" y="628165"/>
                    <a:pt x="311300" y="333476"/>
                    <a:pt x="320690" y="339977"/>
                  </a:cubicBezTo>
                  <a:cubicBezTo>
                    <a:pt x="312745" y="337810"/>
                    <a:pt x="342358" y="313253"/>
                    <a:pt x="372694" y="261972"/>
                  </a:cubicBezTo>
                  <a:cubicBezTo>
                    <a:pt x="371972" y="256194"/>
                    <a:pt x="426143" y="203466"/>
                    <a:pt x="489703" y="153630"/>
                  </a:cubicBezTo>
                  <a:cubicBezTo>
                    <a:pt x="589197" y="75489"/>
                    <a:pt x="590133" y="81786"/>
                    <a:pt x="706385" y="36622"/>
                  </a:cubicBezTo>
                  <a:cubicBezTo>
                    <a:pt x="808485" y="-6162"/>
                    <a:pt x="794998" y="12144"/>
                    <a:pt x="886874" y="0"/>
                  </a:cubicBezTo>
                  <a:lnTo>
                    <a:pt x="858063" y="71291"/>
                  </a:lnTo>
                  <a:lnTo>
                    <a:pt x="814726" y="123295"/>
                  </a:lnTo>
                  <a:lnTo>
                    <a:pt x="693384" y="170965"/>
                  </a:lnTo>
                  <a:lnTo>
                    <a:pt x="550374" y="253304"/>
                  </a:lnTo>
                  <a:lnTo>
                    <a:pt x="442032" y="374646"/>
                  </a:lnTo>
                  <a:lnTo>
                    <a:pt x="368360" y="521991"/>
                  </a:lnTo>
                  <a:lnTo>
                    <a:pt x="333691" y="665001"/>
                  </a:lnTo>
                  <a:lnTo>
                    <a:pt x="303356" y="894684"/>
                  </a:lnTo>
                  <a:lnTo>
                    <a:pt x="281687" y="1063697"/>
                  </a:lnTo>
                  <a:lnTo>
                    <a:pt x="287736" y="1203039"/>
                  </a:lnTo>
                  <a:lnTo>
                    <a:pt x="332551" y="1349718"/>
                  </a:lnTo>
                  <a:lnTo>
                    <a:pt x="358982" y="1401292"/>
                  </a:lnTo>
                  <a:lnTo>
                    <a:pt x="360935" y="1437248"/>
                  </a:lnTo>
                  <a:lnTo>
                    <a:pt x="313310" y="1478632"/>
                  </a:lnTo>
                  <a:lnTo>
                    <a:pt x="241399" y="1535827"/>
                  </a:lnTo>
                  <a:lnTo>
                    <a:pt x="134343" y="1583735"/>
                  </a:lnTo>
                  <a:lnTo>
                    <a:pt x="0" y="1614070"/>
                  </a:lnTo>
                </a:path>
              </a:pathLst>
            </a:custGeom>
            <a:gradFill flip="none" rotWithShape="1">
              <a:gsLst>
                <a:gs pos="100000">
                  <a:schemeClr val="tx2">
                    <a:lumMod val="50000"/>
                  </a:schemeClr>
                </a:gs>
                <a:gs pos="58000">
                  <a:schemeClr val="tx2">
                    <a:shade val="100000"/>
                    <a:satMod val="115000"/>
                  </a:schemeClr>
                </a:gs>
              </a:gsLst>
              <a:path path="rect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3" name="Freeform 1032"/>
            <p:cNvSpPr/>
            <p:nvPr/>
          </p:nvSpPr>
          <p:spPr>
            <a:xfrm>
              <a:off x="2281881" y="5276003"/>
              <a:ext cx="296639" cy="1254377"/>
            </a:xfrm>
            <a:custGeom>
              <a:avLst/>
              <a:gdLst>
                <a:gd name="connsiteX0" fmla="*/ 0 w 299021"/>
                <a:gd name="connsiteY0" fmla="*/ 0 h 1256758"/>
                <a:gd name="connsiteX1" fmla="*/ 60671 w 299021"/>
                <a:gd name="connsiteY1" fmla="*/ 0 h 1256758"/>
                <a:gd name="connsiteX2" fmla="*/ 130009 w 299021"/>
                <a:gd name="connsiteY2" fmla="*/ 13001 h 1256758"/>
                <a:gd name="connsiteX3" fmla="*/ 199347 w 299021"/>
                <a:gd name="connsiteY3" fmla="*/ 47670 h 1256758"/>
                <a:gd name="connsiteX4" fmla="*/ 255685 w 299021"/>
                <a:gd name="connsiteY4" fmla="*/ 130009 h 1256758"/>
                <a:gd name="connsiteX5" fmla="*/ 281687 w 299021"/>
                <a:gd name="connsiteY5" fmla="*/ 199348 h 1256758"/>
                <a:gd name="connsiteX6" fmla="*/ 299021 w 299021"/>
                <a:gd name="connsiteY6" fmla="*/ 303355 h 1256758"/>
                <a:gd name="connsiteX7" fmla="*/ 281687 w 299021"/>
                <a:gd name="connsiteY7" fmla="*/ 611044 h 1256758"/>
                <a:gd name="connsiteX8" fmla="*/ 229683 w 299021"/>
                <a:gd name="connsiteY8" fmla="*/ 940402 h 1256758"/>
                <a:gd name="connsiteX9" fmla="*/ 169012 w 299021"/>
                <a:gd name="connsiteY9" fmla="*/ 1139750 h 1256758"/>
                <a:gd name="connsiteX10" fmla="*/ 121342 w 299021"/>
                <a:gd name="connsiteY10" fmla="*/ 1209088 h 1256758"/>
                <a:gd name="connsiteX11" fmla="*/ 60671 w 299021"/>
                <a:gd name="connsiteY11" fmla="*/ 1243757 h 1256758"/>
                <a:gd name="connsiteX12" fmla="*/ 0 w 299021"/>
                <a:gd name="connsiteY12" fmla="*/ 1256758 h 1256758"/>
                <a:gd name="connsiteX0" fmla="*/ 7144 w 299021"/>
                <a:gd name="connsiteY0" fmla="*/ 0 h 1259139"/>
                <a:gd name="connsiteX1" fmla="*/ 60671 w 299021"/>
                <a:gd name="connsiteY1" fmla="*/ 2381 h 1259139"/>
                <a:gd name="connsiteX2" fmla="*/ 130009 w 299021"/>
                <a:gd name="connsiteY2" fmla="*/ 15382 h 1259139"/>
                <a:gd name="connsiteX3" fmla="*/ 199347 w 299021"/>
                <a:gd name="connsiteY3" fmla="*/ 50051 h 1259139"/>
                <a:gd name="connsiteX4" fmla="*/ 255685 w 299021"/>
                <a:gd name="connsiteY4" fmla="*/ 132390 h 1259139"/>
                <a:gd name="connsiteX5" fmla="*/ 281687 w 299021"/>
                <a:gd name="connsiteY5" fmla="*/ 201729 h 1259139"/>
                <a:gd name="connsiteX6" fmla="*/ 299021 w 299021"/>
                <a:gd name="connsiteY6" fmla="*/ 305736 h 1259139"/>
                <a:gd name="connsiteX7" fmla="*/ 281687 w 299021"/>
                <a:gd name="connsiteY7" fmla="*/ 613425 h 1259139"/>
                <a:gd name="connsiteX8" fmla="*/ 229683 w 299021"/>
                <a:gd name="connsiteY8" fmla="*/ 942783 h 1259139"/>
                <a:gd name="connsiteX9" fmla="*/ 169012 w 299021"/>
                <a:gd name="connsiteY9" fmla="*/ 1142131 h 1259139"/>
                <a:gd name="connsiteX10" fmla="*/ 121342 w 299021"/>
                <a:gd name="connsiteY10" fmla="*/ 1211469 h 1259139"/>
                <a:gd name="connsiteX11" fmla="*/ 60671 w 299021"/>
                <a:gd name="connsiteY11" fmla="*/ 1246138 h 1259139"/>
                <a:gd name="connsiteX12" fmla="*/ 0 w 299021"/>
                <a:gd name="connsiteY12" fmla="*/ 1259139 h 1259139"/>
                <a:gd name="connsiteX0" fmla="*/ 0 w 291877"/>
                <a:gd name="connsiteY0" fmla="*/ 0 h 1261520"/>
                <a:gd name="connsiteX1" fmla="*/ 53527 w 291877"/>
                <a:gd name="connsiteY1" fmla="*/ 2381 h 1261520"/>
                <a:gd name="connsiteX2" fmla="*/ 122865 w 291877"/>
                <a:gd name="connsiteY2" fmla="*/ 15382 h 1261520"/>
                <a:gd name="connsiteX3" fmla="*/ 192203 w 291877"/>
                <a:gd name="connsiteY3" fmla="*/ 50051 h 1261520"/>
                <a:gd name="connsiteX4" fmla="*/ 248541 w 291877"/>
                <a:gd name="connsiteY4" fmla="*/ 132390 h 1261520"/>
                <a:gd name="connsiteX5" fmla="*/ 274543 w 291877"/>
                <a:gd name="connsiteY5" fmla="*/ 201729 h 1261520"/>
                <a:gd name="connsiteX6" fmla="*/ 291877 w 291877"/>
                <a:gd name="connsiteY6" fmla="*/ 305736 h 1261520"/>
                <a:gd name="connsiteX7" fmla="*/ 274543 w 291877"/>
                <a:gd name="connsiteY7" fmla="*/ 613425 h 1261520"/>
                <a:gd name="connsiteX8" fmla="*/ 222539 w 291877"/>
                <a:gd name="connsiteY8" fmla="*/ 942783 h 1261520"/>
                <a:gd name="connsiteX9" fmla="*/ 161868 w 291877"/>
                <a:gd name="connsiteY9" fmla="*/ 1142131 h 1261520"/>
                <a:gd name="connsiteX10" fmla="*/ 114198 w 291877"/>
                <a:gd name="connsiteY10" fmla="*/ 1211469 h 1261520"/>
                <a:gd name="connsiteX11" fmla="*/ 53527 w 291877"/>
                <a:gd name="connsiteY11" fmla="*/ 1246138 h 1261520"/>
                <a:gd name="connsiteX12" fmla="*/ 7144 w 291877"/>
                <a:gd name="connsiteY12" fmla="*/ 1261520 h 1261520"/>
                <a:gd name="connsiteX0" fmla="*/ 2381 w 294258"/>
                <a:gd name="connsiteY0" fmla="*/ 0 h 1259139"/>
                <a:gd name="connsiteX1" fmla="*/ 55908 w 294258"/>
                <a:gd name="connsiteY1" fmla="*/ 2381 h 1259139"/>
                <a:gd name="connsiteX2" fmla="*/ 125246 w 294258"/>
                <a:gd name="connsiteY2" fmla="*/ 15382 h 1259139"/>
                <a:gd name="connsiteX3" fmla="*/ 194584 w 294258"/>
                <a:gd name="connsiteY3" fmla="*/ 50051 h 1259139"/>
                <a:gd name="connsiteX4" fmla="*/ 250922 w 294258"/>
                <a:gd name="connsiteY4" fmla="*/ 132390 h 1259139"/>
                <a:gd name="connsiteX5" fmla="*/ 276924 w 294258"/>
                <a:gd name="connsiteY5" fmla="*/ 201729 h 1259139"/>
                <a:gd name="connsiteX6" fmla="*/ 294258 w 294258"/>
                <a:gd name="connsiteY6" fmla="*/ 305736 h 1259139"/>
                <a:gd name="connsiteX7" fmla="*/ 276924 w 294258"/>
                <a:gd name="connsiteY7" fmla="*/ 613425 h 1259139"/>
                <a:gd name="connsiteX8" fmla="*/ 224920 w 294258"/>
                <a:gd name="connsiteY8" fmla="*/ 942783 h 1259139"/>
                <a:gd name="connsiteX9" fmla="*/ 164249 w 294258"/>
                <a:gd name="connsiteY9" fmla="*/ 1142131 h 1259139"/>
                <a:gd name="connsiteX10" fmla="*/ 116579 w 294258"/>
                <a:gd name="connsiteY10" fmla="*/ 1211469 h 1259139"/>
                <a:gd name="connsiteX11" fmla="*/ 55908 w 294258"/>
                <a:gd name="connsiteY11" fmla="*/ 1246138 h 1259139"/>
                <a:gd name="connsiteX12" fmla="*/ 0 w 294258"/>
                <a:gd name="connsiteY12" fmla="*/ 1259139 h 1259139"/>
                <a:gd name="connsiteX0" fmla="*/ 4762 w 296639"/>
                <a:gd name="connsiteY0" fmla="*/ 0 h 1254377"/>
                <a:gd name="connsiteX1" fmla="*/ 58289 w 296639"/>
                <a:gd name="connsiteY1" fmla="*/ 2381 h 1254377"/>
                <a:gd name="connsiteX2" fmla="*/ 127627 w 296639"/>
                <a:gd name="connsiteY2" fmla="*/ 15382 h 1254377"/>
                <a:gd name="connsiteX3" fmla="*/ 196965 w 296639"/>
                <a:gd name="connsiteY3" fmla="*/ 50051 h 1254377"/>
                <a:gd name="connsiteX4" fmla="*/ 253303 w 296639"/>
                <a:gd name="connsiteY4" fmla="*/ 132390 h 1254377"/>
                <a:gd name="connsiteX5" fmla="*/ 279305 w 296639"/>
                <a:gd name="connsiteY5" fmla="*/ 201729 h 1254377"/>
                <a:gd name="connsiteX6" fmla="*/ 296639 w 296639"/>
                <a:gd name="connsiteY6" fmla="*/ 305736 h 1254377"/>
                <a:gd name="connsiteX7" fmla="*/ 279305 w 296639"/>
                <a:gd name="connsiteY7" fmla="*/ 613425 h 1254377"/>
                <a:gd name="connsiteX8" fmla="*/ 227301 w 296639"/>
                <a:gd name="connsiteY8" fmla="*/ 942783 h 1254377"/>
                <a:gd name="connsiteX9" fmla="*/ 166630 w 296639"/>
                <a:gd name="connsiteY9" fmla="*/ 1142131 h 1254377"/>
                <a:gd name="connsiteX10" fmla="*/ 118960 w 296639"/>
                <a:gd name="connsiteY10" fmla="*/ 1211469 h 1254377"/>
                <a:gd name="connsiteX11" fmla="*/ 58289 w 296639"/>
                <a:gd name="connsiteY11" fmla="*/ 1246138 h 1254377"/>
                <a:gd name="connsiteX12" fmla="*/ 0 w 296639"/>
                <a:gd name="connsiteY12" fmla="*/ 1254377 h 1254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6639" h="1254377">
                  <a:moveTo>
                    <a:pt x="4762" y="0"/>
                  </a:moveTo>
                  <a:lnTo>
                    <a:pt x="58289" y="2381"/>
                  </a:lnTo>
                  <a:lnTo>
                    <a:pt x="127627" y="15382"/>
                  </a:lnTo>
                  <a:lnTo>
                    <a:pt x="196965" y="50051"/>
                  </a:lnTo>
                  <a:lnTo>
                    <a:pt x="253303" y="132390"/>
                  </a:lnTo>
                  <a:lnTo>
                    <a:pt x="279305" y="201729"/>
                  </a:lnTo>
                  <a:lnTo>
                    <a:pt x="296639" y="305736"/>
                  </a:lnTo>
                  <a:lnTo>
                    <a:pt x="279305" y="613425"/>
                  </a:lnTo>
                  <a:lnTo>
                    <a:pt x="227301" y="942783"/>
                  </a:lnTo>
                  <a:lnTo>
                    <a:pt x="166630" y="1142131"/>
                  </a:lnTo>
                  <a:lnTo>
                    <a:pt x="118960" y="1211469"/>
                  </a:lnTo>
                  <a:lnTo>
                    <a:pt x="58289" y="1246138"/>
                  </a:lnTo>
                  <a:lnTo>
                    <a:pt x="0" y="1254377"/>
                  </a:lnTo>
                </a:path>
              </a:pathLst>
            </a:custGeom>
            <a:gradFill flip="none" rotWithShape="1">
              <a:gsLst>
                <a:gs pos="81000">
                  <a:schemeClr val="tx2">
                    <a:lumMod val="50000"/>
                  </a:schemeClr>
                </a:gs>
                <a:gs pos="59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4" name="Freeform 1033"/>
            <p:cNvSpPr/>
            <p:nvPr/>
          </p:nvSpPr>
          <p:spPr>
            <a:xfrm>
              <a:off x="2269975" y="5330389"/>
              <a:ext cx="265210" cy="1161418"/>
            </a:xfrm>
            <a:custGeom>
              <a:avLst/>
              <a:gdLst>
                <a:gd name="connsiteX0" fmla="*/ 0 w 255685"/>
                <a:gd name="connsiteY0" fmla="*/ 0 h 1161418"/>
                <a:gd name="connsiteX1" fmla="*/ 69338 w 255685"/>
                <a:gd name="connsiteY1" fmla="*/ 4333 h 1161418"/>
                <a:gd name="connsiteX2" fmla="*/ 130009 w 255685"/>
                <a:gd name="connsiteY2" fmla="*/ 26002 h 1161418"/>
                <a:gd name="connsiteX3" fmla="*/ 190680 w 255685"/>
                <a:gd name="connsiteY3" fmla="*/ 82339 h 1161418"/>
                <a:gd name="connsiteX4" fmla="*/ 238350 w 255685"/>
                <a:gd name="connsiteY4" fmla="*/ 182013 h 1161418"/>
                <a:gd name="connsiteX5" fmla="*/ 255685 w 255685"/>
                <a:gd name="connsiteY5" fmla="*/ 333691 h 1161418"/>
                <a:gd name="connsiteX6" fmla="*/ 234017 w 255685"/>
                <a:gd name="connsiteY6" fmla="*/ 580709 h 1161418"/>
                <a:gd name="connsiteX7" fmla="*/ 199347 w 255685"/>
                <a:gd name="connsiteY7" fmla="*/ 845061 h 1161418"/>
                <a:gd name="connsiteX8" fmla="*/ 160345 w 255685"/>
                <a:gd name="connsiteY8" fmla="*/ 1018407 h 1161418"/>
                <a:gd name="connsiteX9" fmla="*/ 112674 w 255685"/>
                <a:gd name="connsiteY9" fmla="*/ 1113747 h 1161418"/>
                <a:gd name="connsiteX10" fmla="*/ 52003 w 255685"/>
                <a:gd name="connsiteY10" fmla="*/ 1152750 h 1161418"/>
                <a:gd name="connsiteX11" fmla="*/ 4333 w 255685"/>
                <a:gd name="connsiteY11" fmla="*/ 1161418 h 1161418"/>
                <a:gd name="connsiteX0" fmla="*/ 0 w 265210"/>
                <a:gd name="connsiteY0" fmla="*/ 0 h 1161418"/>
                <a:gd name="connsiteX1" fmla="*/ 78863 w 265210"/>
                <a:gd name="connsiteY1" fmla="*/ 4333 h 1161418"/>
                <a:gd name="connsiteX2" fmla="*/ 139534 w 265210"/>
                <a:gd name="connsiteY2" fmla="*/ 26002 h 1161418"/>
                <a:gd name="connsiteX3" fmla="*/ 200205 w 265210"/>
                <a:gd name="connsiteY3" fmla="*/ 82339 h 1161418"/>
                <a:gd name="connsiteX4" fmla="*/ 247875 w 265210"/>
                <a:gd name="connsiteY4" fmla="*/ 182013 h 1161418"/>
                <a:gd name="connsiteX5" fmla="*/ 265210 w 265210"/>
                <a:gd name="connsiteY5" fmla="*/ 333691 h 1161418"/>
                <a:gd name="connsiteX6" fmla="*/ 243542 w 265210"/>
                <a:gd name="connsiteY6" fmla="*/ 580709 h 1161418"/>
                <a:gd name="connsiteX7" fmla="*/ 208872 w 265210"/>
                <a:gd name="connsiteY7" fmla="*/ 845061 h 1161418"/>
                <a:gd name="connsiteX8" fmla="*/ 169870 w 265210"/>
                <a:gd name="connsiteY8" fmla="*/ 1018407 h 1161418"/>
                <a:gd name="connsiteX9" fmla="*/ 122199 w 265210"/>
                <a:gd name="connsiteY9" fmla="*/ 1113747 h 1161418"/>
                <a:gd name="connsiteX10" fmla="*/ 61528 w 265210"/>
                <a:gd name="connsiteY10" fmla="*/ 1152750 h 1161418"/>
                <a:gd name="connsiteX11" fmla="*/ 13858 w 265210"/>
                <a:gd name="connsiteY11" fmla="*/ 1161418 h 1161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5210" h="1161418">
                  <a:moveTo>
                    <a:pt x="0" y="0"/>
                  </a:moveTo>
                  <a:lnTo>
                    <a:pt x="78863" y="4333"/>
                  </a:lnTo>
                  <a:lnTo>
                    <a:pt x="139534" y="26002"/>
                  </a:lnTo>
                  <a:lnTo>
                    <a:pt x="200205" y="82339"/>
                  </a:lnTo>
                  <a:lnTo>
                    <a:pt x="247875" y="182013"/>
                  </a:lnTo>
                  <a:lnTo>
                    <a:pt x="265210" y="333691"/>
                  </a:lnTo>
                  <a:lnTo>
                    <a:pt x="243542" y="580709"/>
                  </a:lnTo>
                  <a:lnTo>
                    <a:pt x="208872" y="845061"/>
                  </a:lnTo>
                  <a:lnTo>
                    <a:pt x="169870" y="1018407"/>
                  </a:lnTo>
                  <a:lnTo>
                    <a:pt x="122199" y="1113747"/>
                  </a:lnTo>
                  <a:lnTo>
                    <a:pt x="61528" y="1152750"/>
                  </a:lnTo>
                  <a:lnTo>
                    <a:pt x="13858" y="1161418"/>
                  </a:lnTo>
                </a:path>
              </a:pathLst>
            </a:custGeom>
            <a:gradFill flip="none" rotWithShape="1">
              <a:gsLst>
                <a:gs pos="85000">
                  <a:schemeClr val="tx2">
                    <a:lumMod val="50000"/>
                  </a:schemeClr>
                </a:gs>
                <a:gs pos="31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7" name="Freeform 1036"/>
            <p:cNvSpPr/>
            <p:nvPr/>
          </p:nvSpPr>
          <p:spPr>
            <a:xfrm>
              <a:off x="2457451" y="4979194"/>
              <a:ext cx="400050" cy="302419"/>
            </a:xfrm>
            <a:custGeom>
              <a:avLst/>
              <a:gdLst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0 w 397669"/>
                <a:gd name="connsiteY3" fmla="*/ 164306 h 302419"/>
                <a:gd name="connsiteX4" fmla="*/ 19050 w 397669"/>
                <a:gd name="connsiteY4" fmla="*/ 261937 h 302419"/>
                <a:gd name="connsiteX5" fmla="*/ 100013 w 397669"/>
                <a:gd name="connsiteY5" fmla="*/ 302419 h 302419"/>
                <a:gd name="connsiteX6" fmla="*/ 200025 w 397669"/>
                <a:gd name="connsiteY6" fmla="*/ 290512 h 302419"/>
                <a:gd name="connsiteX7" fmla="*/ 328613 w 397669"/>
                <a:gd name="connsiteY7" fmla="*/ 233362 h 302419"/>
                <a:gd name="connsiteX8" fmla="*/ 392906 w 397669"/>
                <a:gd name="connsiteY8" fmla="*/ 173831 h 302419"/>
                <a:gd name="connsiteX9" fmla="*/ 397669 w 397669"/>
                <a:gd name="connsiteY9" fmla="*/ 114300 h 302419"/>
                <a:gd name="connsiteX10" fmla="*/ 395288 w 397669"/>
                <a:gd name="connsiteY10" fmla="*/ 54769 h 302419"/>
                <a:gd name="connsiteX11" fmla="*/ 381000 w 397669"/>
                <a:gd name="connsiteY11" fmla="*/ 19050 h 302419"/>
                <a:gd name="connsiteX12" fmla="*/ 364331 w 397669"/>
                <a:gd name="connsiteY12" fmla="*/ 7144 h 302419"/>
                <a:gd name="connsiteX13" fmla="*/ 342900 w 397669"/>
                <a:gd name="connsiteY13" fmla="*/ 0 h 302419"/>
                <a:gd name="connsiteX14" fmla="*/ 83344 w 397669"/>
                <a:gd name="connsiteY14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19050 w 397669"/>
                <a:gd name="connsiteY5" fmla="*/ 261937 h 302419"/>
                <a:gd name="connsiteX6" fmla="*/ 100013 w 397669"/>
                <a:gd name="connsiteY6" fmla="*/ 302419 h 302419"/>
                <a:gd name="connsiteX7" fmla="*/ 200025 w 397669"/>
                <a:gd name="connsiteY7" fmla="*/ 290512 h 302419"/>
                <a:gd name="connsiteX8" fmla="*/ 328613 w 397669"/>
                <a:gd name="connsiteY8" fmla="*/ 233362 h 302419"/>
                <a:gd name="connsiteX9" fmla="*/ 392906 w 397669"/>
                <a:gd name="connsiteY9" fmla="*/ 173831 h 302419"/>
                <a:gd name="connsiteX10" fmla="*/ 397669 w 397669"/>
                <a:gd name="connsiteY10" fmla="*/ 114300 h 302419"/>
                <a:gd name="connsiteX11" fmla="*/ 395288 w 397669"/>
                <a:gd name="connsiteY11" fmla="*/ 54769 h 302419"/>
                <a:gd name="connsiteX12" fmla="*/ 381000 w 397669"/>
                <a:gd name="connsiteY12" fmla="*/ 19050 h 302419"/>
                <a:gd name="connsiteX13" fmla="*/ 364331 w 397669"/>
                <a:gd name="connsiteY13" fmla="*/ 7144 h 302419"/>
                <a:gd name="connsiteX14" fmla="*/ 342900 w 397669"/>
                <a:gd name="connsiteY14" fmla="*/ 0 h 302419"/>
                <a:gd name="connsiteX15" fmla="*/ 83344 w 397669"/>
                <a:gd name="connsiteY15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4763 w 397669"/>
                <a:gd name="connsiteY5" fmla="*/ 214312 h 302419"/>
                <a:gd name="connsiteX6" fmla="*/ 19050 w 397669"/>
                <a:gd name="connsiteY6" fmla="*/ 261937 h 302419"/>
                <a:gd name="connsiteX7" fmla="*/ 100013 w 397669"/>
                <a:gd name="connsiteY7" fmla="*/ 302419 h 302419"/>
                <a:gd name="connsiteX8" fmla="*/ 200025 w 397669"/>
                <a:gd name="connsiteY8" fmla="*/ 290512 h 302419"/>
                <a:gd name="connsiteX9" fmla="*/ 328613 w 397669"/>
                <a:gd name="connsiteY9" fmla="*/ 233362 h 302419"/>
                <a:gd name="connsiteX10" fmla="*/ 392906 w 397669"/>
                <a:gd name="connsiteY10" fmla="*/ 173831 h 302419"/>
                <a:gd name="connsiteX11" fmla="*/ 397669 w 397669"/>
                <a:gd name="connsiteY11" fmla="*/ 114300 h 302419"/>
                <a:gd name="connsiteX12" fmla="*/ 395288 w 397669"/>
                <a:gd name="connsiteY12" fmla="*/ 54769 h 302419"/>
                <a:gd name="connsiteX13" fmla="*/ 381000 w 397669"/>
                <a:gd name="connsiteY13" fmla="*/ 19050 h 302419"/>
                <a:gd name="connsiteX14" fmla="*/ 364331 w 397669"/>
                <a:gd name="connsiteY14" fmla="*/ 7144 h 302419"/>
                <a:gd name="connsiteX15" fmla="*/ 342900 w 397669"/>
                <a:gd name="connsiteY15" fmla="*/ 0 h 302419"/>
                <a:gd name="connsiteX16" fmla="*/ 83344 w 397669"/>
                <a:gd name="connsiteY16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4763 w 397669"/>
                <a:gd name="connsiteY5" fmla="*/ 214312 h 302419"/>
                <a:gd name="connsiteX6" fmla="*/ 19050 w 397669"/>
                <a:gd name="connsiteY6" fmla="*/ 261937 h 302419"/>
                <a:gd name="connsiteX7" fmla="*/ 50006 w 397669"/>
                <a:gd name="connsiteY7" fmla="*/ 283369 h 302419"/>
                <a:gd name="connsiteX8" fmla="*/ 100013 w 397669"/>
                <a:gd name="connsiteY8" fmla="*/ 302419 h 302419"/>
                <a:gd name="connsiteX9" fmla="*/ 200025 w 397669"/>
                <a:gd name="connsiteY9" fmla="*/ 290512 h 302419"/>
                <a:gd name="connsiteX10" fmla="*/ 328613 w 397669"/>
                <a:gd name="connsiteY10" fmla="*/ 233362 h 302419"/>
                <a:gd name="connsiteX11" fmla="*/ 392906 w 397669"/>
                <a:gd name="connsiteY11" fmla="*/ 173831 h 302419"/>
                <a:gd name="connsiteX12" fmla="*/ 397669 w 397669"/>
                <a:gd name="connsiteY12" fmla="*/ 114300 h 302419"/>
                <a:gd name="connsiteX13" fmla="*/ 395288 w 397669"/>
                <a:gd name="connsiteY13" fmla="*/ 54769 h 302419"/>
                <a:gd name="connsiteX14" fmla="*/ 381000 w 397669"/>
                <a:gd name="connsiteY14" fmla="*/ 19050 h 302419"/>
                <a:gd name="connsiteX15" fmla="*/ 364331 w 397669"/>
                <a:gd name="connsiteY15" fmla="*/ 7144 h 302419"/>
                <a:gd name="connsiteX16" fmla="*/ 342900 w 397669"/>
                <a:gd name="connsiteY16" fmla="*/ 0 h 302419"/>
                <a:gd name="connsiteX17" fmla="*/ 83344 w 397669"/>
                <a:gd name="connsiteY17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4763 w 397669"/>
                <a:gd name="connsiteY5" fmla="*/ 214312 h 302419"/>
                <a:gd name="connsiteX6" fmla="*/ 19050 w 397669"/>
                <a:gd name="connsiteY6" fmla="*/ 261937 h 302419"/>
                <a:gd name="connsiteX7" fmla="*/ 50006 w 397669"/>
                <a:gd name="connsiteY7" fmla="*/ 283369 h 302419"/>
                <a:gd name="connsiteX8" fmla="*/ 100013 w 397669"/>
                <a:gd name="connsiteY8" fmla="*/ 302419 h 302419"/>
                <a:gd name="connsiteX9" fmla="*/ 154781 w 397669"/>
                <a:gd name="connsiteY9" fmla="*/ 300037 h 302419"/>
                <a:gd name="connsiteX10" fmla="*/ 200025 w 397669"/>
                <a:gd name="connsiteY10" fmla="*/ 290512 h 302419"/>
                <a:gd name="connsiteX11" fmla="*/ 328613 w 397669"/>
                <a:gd name="connsiteY11" fmla="*/ 233362 h 302419"/>
                <a:gd name="connsiteX12" fmla="*/ 392906 w 397669"/>
                <a:gd name="connsiteY12" fmla="*/ 173831 h 302419"/>
                <a:gd name="connsiteX13" fmla="*/ 397669 w 397669"/>
                <a:gd name="connsiteY13" fmla="*/ 114300 h 302419"/>
                <a:gd name="connsiteX14" fmla="*/ 395288 w 397669"/>
                <a:gd name="connsiteY14" fmla="*/ 54769 h 302419"/>
                <a:gd name="connsiteX15" fmla="*/ 381000 w 397669"/>
                <a:gd name="connsiteY15" fmla="*/ 19050 h 302419"/>
                <a:gd name="connsiteX16" fmla="*/ 364331 w 397669"/>
                <a:gd name="connsiteY16" fmla="*/ 7144 h 302419"/>
                <a:gd name="connsiteX17" fmla="*/ 342900 w 397669"/>
                <a:gd name="connsiteY17" fmla="*/ 0 h 302419"/>
                <a:gd name="connsiteX18" fmla="*/ 83344 w 397669"/>
                <a:gd name="connsiteY18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4763 w 397669"/>
                <a:gd name="connsiteY5" fmla="*/ 214312 h 302419"/>
                <a:gd name="connsiteX6" fmla="*/ 19050 w 397669"/>
                <a:gd name="connsiteY6" fmla="*/ 261937 h 302419"/>
                <a:gd name="connsiteX7" fmla="*/ 50006 w 397669"/>
                <a:gd name="connsiteY7" fmla="*/ 283369 h 302419"/>
                <a:gd name="connsiteX8" fmla="*/ 100013 w 397669"/>
                <a:gd name="connsiteY8" fmla="*/ 302419 h 302419"/>
                <a:gd name="connsiteX9" fmla="*/ 154781 w 397669"/>
                <a:gd name="connsiteY9" fmla="*/ 300037 h 302419"/>
                <a:gd name="connsiteX10" fmla="*/ 200025 w 397669"/>
                <a:gd name="connsiteY10" fmla="*/ 290512 h 302419"/>
                <a:gd name="connsiteX11" fmla="*/ 266700 w 397669"/>
                <a:gd name="connsiteY11" fmla="*/ 266700 h 302419"/>
                <a:gd name="connsiteX12" fmla="*/ 328613 w 397669"/>
                <a:gd name="connsiteY12" fmla="*/ 233362 h 302419"/>
                <a:gd name="connsiteX13" fmla="*/ 392906 w 397669"/>
                <a:gd name="connsiteY13" fmla="*/ 173831 h 302419"/>
                <a:gd name="connsiteX14" fmla="*/ 397669 w 397669"/>
                <a:gd name="connsiteY14" fmla="*/ 114300 h 302419"/>
                <a:gd name="connsiteX15" fmla="*/ 395288 w 397669"/>
                <a:gd name="connsiteY15" fmla="*/ 54769 h 302419"/>
                <a:gd name="connsiteX16" fmla="*/ 381000 w 397669"/>
                <a:gd name="connsiteY16" fmla="*/ 19050 h 302419"/>
                <a:gd name="connsiteX17" fmla="*/ 364331 w 397669"/>
                <a:gd name="connsiteY17" fmla="*/ 7144 h 302419"/>
                <a:gd name="connsiteX18" fmla="*/ 342900 w 397669"/>
                <a:gd name="connsiteY18" fmla="*/ 0 h 302419"/>
                <a:gd name="connsiteX19" fmla="*/ 83344 w 397669"/>
                <a:gd name="connsiteY19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4763 w 397669"/>
                <a:gd name="connsiteY5" fmla="*/ 214312 h 302419"/>
                <a:gd name="connsiteX6" fmla="*/ 19050 w 397669"/>
                <a:gd name="connsiteY6" fmla="*/ 261937 h 302419"/>
                <a:gd name="connsiteX7" fmla="*/ 50006 w 397669"/>
                <a:gd name="connsiteY7" fmla="*/ 283369 h 302419"/>
                <a:gd name="connsiteX8" fmla="*/ 100013 w 397669"/>
                <a:gd name="connsiteY8" fmla="*/ 302419 h 302419"/>
                <a:gd name="connsiteX9" fmla="*/ 154781 w 397669"/>
                <a:gd name="connsiteY9" fmla="*/ 300037 h 302419"/>
                <a:gd name="connsiteX10" fmla="*/ 200025 w 397669"/>
                <a:gd name="connsiteY10" fmla="*/ 290512 h 302419"/>
                <a:gd name="connsiteX11" fmla="*/ 266700 w 397669"/>
                <a:gd name="connsiteY11" fmla="*/ 266700 h 302419"/>
                <a:gd name="connsiteX12" fmla="*/ 328613 w 397669"/>
                <a:gd name="connsiteY12" fmla="*/ 233362 h 302419"/>
                <a:gd name="connsiteX13" fmla="*/ 371475 w 397669"/>
                <a:gd name="connsiteY13" fmla="*/ 202406 h 302419"/>
                <a:gd name="connsiteX14" fmla="*/ 392906 w 397669"/>
                <a:gd name="connsiteY14" fmla="*/ 173831 h 302419"/>
                <a:gd name="connsiteX15" fmla="*/ 397669 w 397669"/>
                <a:gd name="connsiteY15" fmla="*/ 114300 h 302419"/>
                <a:gd name="connsiteX16" fmla="*/ 395288 w 397669"/>
                <a:gd name="connsiteY16" fmla="*/ 54769 h 302419"/>
                <a:gd name="connsiteX17" fmla="*/ 381000 w 397669"/>
                <a:gd name="connsiteY17" fmla="*/ 19050 h 302419"/>
                <a:gd name="connsiteX18" fmla="*/ 364331 w 397669"/>
                <a:gd name="connsiteY18" fmla="*/ 7144 h 302419"/>
                <a:gd name="connsiteX19" fmla="*/ 342900 w 397669"/>
                <a:gd name="connsiteY19" fmla="*/ 0 h 302419"/>
                <a:gd name="connsiteX20" fmla="*/ 83344 w 397669"/>
                <a:gd name="connsiteY20" fmla="*/ 57150 h 302419"/>
                <a:gd name="connsiteX0" fmla="*/ 83344 w 400050"/>
                <a:gd name="connsiteY0" fmla="*/ 57150 h 302419"/>
                <a:gd name="connsiteX1" fmla="*/ 40481 w 400050"/>
                <a:gd name="connsiteY1" fmla="*/ 73819 h 302419"/>
                <a:gd name="connsiteX2" fmla="*/ 16669 w 400050"/>
                <a:gd name="connsiteY2" fmla="*/ 104775 h 302419"/>
                <a:gd name="connsiteX3" fmla="*/ 2381 w 400050"/>
                <a:gd name="connsiteY3" fmla="*/ 128587 h 302419"/>
                <a:gd name="connsiteX4" fmla="*/ 0 w 400050"/>
                <a:gd name="connsiteY4" fmla="*/ 164306 h 302419"/>
                <a:gd name="connsiteX5" fmla="*/ 4763 w 400050"/>
                <a:gd name="connsiteY5" fmla="*/ 214312 h 302419"/>
                <a:gd name="connsiteX6" fmla="*/ 19050 w 400050"/>
                <a:gd name="connsiteY6" fmla="*/ 261937 h 302419"/>
                <a:gd name="connsiteX7" fmla="*/ 50006 w 400050"/>
                <a:gd name="connsiteY7" fmla="*/ 283369 h 302419"/>
                <a:gd name="connsiteX8" fmla="*/ 100013 w 400050"/>
                <a:gd name="connsiteY8" fmla="*/ 302419 h 302419"/>
                <a:gd name="connsiteX9" fmla="*/ 154781 w 400050"/>
                <a:gd name="connsiteY9" fmla="*/ 300037 h 302419"/>
                <a:gd name="connsiteX10" fmla="*/ 200025 w 400050"/>
                <a:gd name="connsiteY10" fmla="*/ 290512 h 302419"/>
                <a:gd name="connsiteX11" fmla="*/ 266700 w 400050"/>
                <a:gd name="connsiteY11" fmla="*/ 266700 h 302419"/>
                <a:gd name="connsiteX12" fmla="*/ 328613 w 400050"/>
                <a:gd name="connsiteY12" fmla="*/ 233362 h 302419"/>
                <a:gd name="connsiteX13" fmla="*/ 371475 w 400050"/>
                <a:gd name="connsiteY13" fmla="*/ 202406 h 302419"/>
                <a:gd name="connsiteX14" fmla="*/ 392906 w 400050"/>
                <a:gd name="connsiteY14" fmla="*/ 173831 h 302419"/>
                <a:gd name="connsiteX15" fmla="*/ 400050 w 400050"/>
                <a:gd name="connsiteY15" fmla="*/ 154781 h 302419"/>
                <a:gd name="connsiteX16" fmla="*/ 397669 w 400050"/>
                <a:gd name="connsiteY16" fmla="*/ 114300 h 302419"/>
                <a:gd name="connsiteX17" fmla="*/ 395288 w 400050"/>
                <a:gd name="connsiteY17" fmla="*/ 54769 h 302419"/>
                <a:gd name="connsiteX18" fmla="*/ 381000 w 400050"/>
                <a:gd name="connsiteY18" fmla="*/ 19050 h 302419"/>
                <a:gd name="connsiteX19" fmla="*/ 364331 w 400050"/>
                <a:gd name="connsiteY19" fmla="*/ 7144 h 302419"/>
                <a:gd name="connsiteX20" fmla="*/ 342900 w 400050"/>
                <a:gd name="connsiteY20" fmla="*/ 0 h 302419"/>
                <a:gd name="connsiteX21" fmla="*/ 83344 w 400050"/>
                <a:gd name="connsiteY21" fmla="*/ 5715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00050" h="302419">
                  <a:moveTo>
                    <a:pt x="83344" y="57150"/>
                  </a:moveTo>
                  <a:lnTo>
                    <a:pt x="40481" y="73819"/>
                  </a:lnTo>
                  <a:lnTo>
                    <a:pt x="16669" y="104775"/>
                  </a:lnTo>
                  <a:cubicBezTo>
                    <a:pt x="14288" y="112712"/>
                    <a:pt x="4762" y="120650"/>
                    <a:pt x="2381" y="128587"/>
                  </a:cubicBezTo>
                  <a:lnTo>
                    <a:pt x="0" y="164306"/>
                  </a:lnTo>
                  <a:cubicBezTo>
                    <a:pt x="3175" y="180975"/>
                    <a:pt x="1588" y="197643"/>
                    <a:pt x="4763" y="214312"/>
                  </a:cubicBezTo>
                  <a:lnTo>
                    <a:pt x="19050" y="261937"/>
                  </a:lnTo>
                  <a:cubicBezTo>
                    <a:pt x="29369" y="268287"/>
                    <a:pt x="39687" y="277019"/>
                    <a:pt x="50006" y="283369"/>
                  </a:cubicBezTo>
                  <a:lnTo>
                    <a:pt x="100013" y="302419"/>
                  </a:lnTo>
                  <a:cubicBezTo>
                    <a:pt x="119063" y="300038"/>
                    <a:pt x="135731" y="302418"/>
                    <a:pt x="154781" y="300037"/>
                  </a:cubicBezTo>
                  <a:lnTo>
                    <a:pt x="200025" y="290512"/>
                  </a:lnTo>
                  <a:cubicBezTo>
                    <a:pt x="219075" y="282575"/>
                    <a:pt x="247650" y="274637"/>
                    <a:pt x="266700" y="266700"/>
                  </a:cubicBezTo>
                  <a:lnTo>
                    <a:pt x="328613" y="233362"/>
                  </a:lnTo>
                  <a:cubicBezTo>
                    <a:pt x="337344" y="223043"/>
                    <a:pt x="362744" y="212725"/>
                    <a:pt x="371475" y="202406"/>
                  </a:cubicBezTo>
                  <a:lnTo>
                    <a:pt x="392906" y="173831"/>
                  </a:lnTo>
                  <a:cubicBezTo>
                    <a:pt x="392906" y="162719"/>
                    <a:pt x="400050" y="165893"/>
                    <a:pt x="400050" y="154781"/>
                  </a:cubicBezTo>
                  <a:lnTo>
                    <a:pt x="397669" y="114300"/>
                  </a:lnTo>
                  <a:cubicBezTo>
                    <a:pt x="396875" y="94456"/>
                    <a:pt x="396082" y="74613"/>
                    <a:pt x="395288" y="54769"/>
                  </a:cubicBezTo>
                  <a:lnTo>
                    <a:pt x="381000" y="19050"/>
                  </a:lnTo>
                  <a:lnTo>
                    <a:pt x="364331" y="7144"/>
                  </a:lnTo>
                  <a:lnTo>
                    <a:pt x="342900" y="0"/>
                  </a:lnTo>
                  <a:lnTo>
                    <a:pt x="83344" y="5715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8" name="Freeform 1037"/>
            <p:cNvSpPr/>
            <p:nvPr/>
          </p:nvSpPr>
          <p:spPr>
            <a:xfrm>
              <a:off x="2488406" y="4979194"/>
              <a:ext cx="366713" cy="300037"/>
            </a:xfrm>
            <a:custGeom>
              <a:avLst/>
              <a:gdLst>
                <a:gd name="connsiteX0" fmla="*/ 0 w 366713"/>
                <a:gd name="connsiteY0" fmla="*/ 269081 h 300037"/>
                <a:gd name="connsiteX1" fmla="*/ 73819 w 366713"/>
                <a:gd name="connsiteY1" fmla="*/ 285750 h 300037"/>
                <a:gd name="connsiteX2" fmla="*/ 164307 w 366713"/>
                <a:gd name="connsiteY2" fmla="*/ 273844 h 300037"/>
                <a:gd name="connsiteX3" fmla="*/ 264319 w 366713"/>
                <a:gd name="connsiteY3" fmla="*/ 223837 h 300037"/>
                <a:gd name="connsiteX4" fmla="*/ 333375 w 366713"/>
                <a:gd name="connsiteY4" fmla="*/ 164306 h 300037"/>
                <a:gd name="connsiteX5" fmla="*/ 340519 w 366713"/>
                <a:gd name="connsiteY5" fmla="*/ 138112 h 300037"/>
                <a:gd name="connsiteX6" fmla="*/ 335757 w 366713"/>
                <a:gd name="connsiteY6" fmla="*/ 83344 h 300037"/>
                <a:gd name="connsiteX7" fmla="*/ 326232 w 366713"/>
                <a:gd name="connsiteY7" fmla="*/ 33337 h 300037"/>
                <a:gd name="connsiteX8" fmla="*/ 300038 w 366713"/>
                <a:gd name="connsiteY8" fmla="*/ 9525 h 300037"/>
                <a:gd name="connsiteX9" fmla="*/ 314325 w 366713"/>
                <a:gd name="connsiteY9" fmla="*/ 0 h 300037"/>
                <a:gd name="connsiteX10" fmla="*/ 345282 w 366713"/>
                <a:gd name="connsiteY10" fmla="*/ 16669 h 300037"/>
                <a:gd name="connsiteX11" fmla="*/ 366713 w 366713"/>
                <a:gd name="connsiteY11" fmla="*/ 54769 h 300037"/>
                <a:gd name="connsiteX12" fmla="*/ 366713 w 366713"/>
                <a:gd name="connsiteY12" fmla="*/ 164306 h 300037"/>
                <a:gd name="connsiteX13" fmla="*/ 338138 w 366713"/>
                <a:gd name="connsiteY13" fmla="*/ 209550 h 300037"/>
                <a:gd name="connsiteX14" fmla="*/ 290513 w 366713"/>
                <a:gd name="connsiteY14" fmla="*/ 238125 h 300037"/>
                <a:gd name="connsiteX15" fmla="*/ 214313 w 366713"/>
                <a:gd name="connsiteY15" fmla="*/ 273844 h 300037"/>
                <a:gd name="connsiteX16" fmla="*/ 166688 w 366713"/>
                <a:gd name="connsiteY16" fmla="*/ 295275 h 300037"/>
                <a:gd name="connsiteX17" fmla="*/ 69057 w 366713"/>
                <a:gd name="connsiteY17" fmla="*/ 300037 h 300037"/>
                <a:gd name="connsiteX18" fmla="*/ 0 w 366713"/>
                <a:gd name="connsiteY18" fmla="*/ 269081 h 300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66713" h="300037">
                  <a:moveTo>
                    <a:pt x="0" y="269081"/>
                  </a:moveTo>
                  <a:lnTo>
                    <a:pt x="73819" y="285750"/>
                  </a:lnTo>
                  <a:lnTo>
                    <a:pt x="164307" y="273844"/>
                  </a:lnTo>
                  <a:lnTo>
                    <a:pt x="264319" y="223837"/>
                  </a:lnTo>
                  <a:lnTo>
                    <a:pt x="333375" y="164306"/>
                  </a:lnTo>
                  <a:lnTo>
                    <a:pt x="340519" y="138112"/>
                  </a:lnTo>
                  <a:lnTo>
                    <a:pt x="335757" y="83344"/>
                  </a:lnTo>
                  <a:lnTo>
                    <a:pt x="326232" y="33337"/>
                  </a:lnTo>
                  <a:lnTo>
                    <a:pt x="300038" y="9525"/>
                  </a:lnTo>
                  <a:lnTo>
                    <a:pt x="314325" y="0"/>
                  </a:lnTo>
                  <a:lnTo>
                    <a:pt x="345282" y="16669"/>
                  </a:lnTo>
                  <a:lnTo>
                    <a:pt x="366713" y="54769"/>
                  </a:lnTo>
                  <a:lnTo>
                    <a:pt x="366713" y="164306"/>
                  </a:lnTo>
                  <a:lnTo>
                    <a:pt x="338138" y="209550"/>
                  </a:lnTo>
                  <a:lnTo>
                    <a:pt x="290513" y="238125"/>
                  </a:lnTo>
                  <a:lnTo>
                    <a:pt x="214313" y="273844"/>
                  </a:lnTo>
                  <a:lnTo>
                    <a:pt x="166688" y="295275"/>
                  </a:lnTo>
                  <a:lnTo>
                    <a:pt x="69057" y="300037"/>
                  </a:lnTo>
                  <a:lnTo>
                    <a:pt x="0" y="26908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1" name="Freeform 1040"/>
            <p:cNvSpPr/>
            <p:nvPr/>
          </p:nvSpPr>
          <p:spPr>
            <a:xfrm>
              <a:off x="2788444" y="4488656"/>
              <a:ext cx="466830" cy="466725"/>
            </a:xfrm>
            <a:custGeom>
              <a:avLst/>
              <a:gdLst>
                <a:gd name="connsiteX0" fmla="*/ 183356 w 450056"/>
                <a:gd name="connsiteY0" fmla="*/ 26194 h 466725"/>
                <a:gd name="connsiteX1" fmla="*/ 121444 w 450056"/>
                <a:gd name="connsiteY1" fmla="*/ 88107 h 466725"/>
                <a:gd name="connsiteX2" fmla="*/ 47625 w 450056"/>
                <a:gd name="connsiteY2" fmla="*/ 195263 h 466725"/>
                <a:gd name="connsiteX3" fmla="*/ 4762 w 450056"/>
                <a:gd name="connsiteY3" fmla="*/ 302419 h 466725"/>
                <a:gd name="connsiteX4" fmla="*/ 0 w 450056"/>
                <a:gd name="connsiteY4" fmla="*/ 385763 h 466725"/>
                <a:gd name="connsiteX5" fmla="*/ 28575 w 450056"/>
                <a:gd name="connsiteY5" fmla="*/ 435769 h 466725"/>
                <a:gd name="connsiteX6" fmla="*/ 90487 w 450056"/>
                <a:gd name="connsiteY6" fmla="*/ 464344 h 466725"/>
                <a:gd name="connsiteX7" fmla="*/ 166687 w 450056"/>
                <a:gd name="connsiteY7" fmla="*/ 466725 h 466725"/>
                <a:gd name="connsiteX8" fmla="*/ 276225 w 450056"/>
                <a:gd name="connsiteY8" fmla="*/ 428625 h 466725"/>
                <a:gd name="connsiteX9" fmla="*/ 383381 w 450056"/>
                <a:gd name="connsiteY9" fmla="*/ 366713 h 466725"/>
                <a:gd name="connsiteX10" fmla="*/ 407194 w 450056"/>
                <a:gd name="connsiteY10" fmla="*/ 350044 h 466725"/>
                <a:gd name="connsiteX11" fmla="*/ 435769 w 450056"/>
                <a:gd name="connsiteY11" fmla="*/ 297657 h 466725"/>
                <a:gd name="connsiteX12" fmla="*/ 450056 w 450056"/>
                <a:gd name="connsiteY12" fmla="*/ 192882 h 466725"/>
                <a:gd name="connsiteX13" fmla="*/ 447675 w 450056"/>
                <a:gd name="connsiteY13" fmla="*/ 111919 h 466725"/>
                <a:gd name="connsiteX14" fmla="*/ 433387 w 450056"/>
                <a:gd name="connsiteY14" fmla="*/ 59532 h 466725"/>
                <a:gd name="connsiteX15" fmla="*/ 407194 w 450056"/>
                <a:gd name="connsiteY15" fmla="*/ 33338 h 466725"/>
                <a:gd name="connsiteX16" fmla="*/ 354806 w 450056"/>
                <a:gd name="connsiteY16" fmla="*/ 9525 h 466725"/>
                <a:gd name="connsiteX17" fmla="*/ 271462 w 450056"/>
                <a:gd name="connsiteY17" fmla="*/ 0 h 466725"/>
                <a:gd name="connsiteX18" fmla="*/ 183356 w 450056"/>
                <a:gd name="connsiteY18" fmla="*/ 26194 h 466725"/>
                <a:gd name="connsiteX0" fmla="*/ 183356 w 457200"/>
                <a:gd name="connsiteY0" fmla="*/ 26194 h 466725"/>
                <a:gd name="connsiteX1" fmla="*/ 121444 w 457200"/>
                <a:gd name="connsiteY1" fmla="*/ 88107 h 466725"/>
                <a:gd name="connsiteX2" fmla="*/ 47625 w 457200"/>
                <a:gd name="connsiteY2" fmla="*/ 195263 h 466725"/>
                <a:gd name="connsiteX3" fmla="*/ 4762 w 457200"/>
                <a:gd name="connsiteY3" fmla="*/ 302419 h 466725"/>
                <a:gd name="connsiteX4" fmla="*/ 0 w 457200"/>
                <a:gd name="connsiteY4" fmla="*/ 385763 h 466725"/>
                <a:gd name="connsiteX5" fmla="*/ 28575 w 457200"/>
                <a:gd name="connsiteY5" fmla="*/ 435769 h 466725"/>
                <a:gd name="connsiteX6" fmla="*/ 90487 w 457200"/>
                <a:gd name="connsiteY6" fmla="*/ 464344 h 466725"/>
                <a:gd name="connsiteX7" fmla="*/ 166687 w 457200"/>
                <a:gd name="connsiteY7" fmla="*/ 466725 h 466725"/>
                <a:gd name="connsiteX8" fmla="*/ 276225 w 457200"/>
                <a:gd name="connsiteY8" fmla="*/ 428625 h 466725"/>
                <a:gd name="connsiteX9" fmla="*/ 383381 w 457200"/>
                <a:gd name="connsiteY9" fmla="*/ 366713 h 466725"/>
                <a:gd name="connsiteX10" fmla="*/ 407194 w 457200"/>
                <a:gd name="connsiteY10" fmla="*/ 350044 h 466725"/>
                <a:gd name="connsiteX11" fmla="*/ 435769 w 457200"/>
                <a:gd name="connsiteY11" fmla="*/ 297657 h 466725"/>
                <a:gd name="connsiteX12" fmla="*/ 450056 w 457200"/>
                <a:gd name="connsiteY12" fmla="*/ 192882 h 466725"/>
                <a:gd name="connsiteX13" fmla="*/ 447675 w 457200"/>
                <a:gd name="connsiteY13" fmla="*/ 111919 h 466725"/>
                <a:gd name="connsiteX14" fmla="*/ 457200 w 457200"/>
                <a:gd name="connsiteY14" fmla="*/ 66676 h 466725"/>
                <a:gd name="connsiteX15" fmla="*/ 407194 w 457200"/>
                <a:gd name="connsiteY15" fmla="*/ 33338 h 466725"/>
                <a:gd name="connsiteX16" fmla="*/ 354806 w 457200"/>
                <a:gd name="connsiteY16" fmla="*/ 9525 h 466725"/>
                <a:gd name="connsiteX17" fmla="*/ 271462 w 457200"/>
                <a:gd name="connsiteY17" fmla="*/ 0 h 466725"/>
                <a:gd name="connsiteX18" fmla="*/ 183356 w 457200"/>
                <a:gd name="connsiteY18" fmla="*/ 26194 h 466725"/>
                <a:gd name="connsiteX0" fmla="*/ 183356 w 457200"/>
                <a:gd name="connsiteY0" fmla="*/ 26194 h 466725"/>
                <a:gd name="connsiteX1" fmla="*/ 121444 w 457200"/>
                <a:gd name="connsiteY1" fmla="*/ 88107 h 466725"/>
                <a:gd name="connsiteX2" fmla="*/ 47625 w 457200"/>
                <a:gd name="connsiteY2" fmla="*/ 195263 h 466725"/>
                <a:gd name="connsiteX3" fmla="*/ 4762 w 457200"/>
                <a:gd name="connsiteY3" fmla="*/ 302419 h 466725"/>
                <a:gd name="connsiteX4" fmla="*/ 0 w 457200"/>
                <a:gd name="connsiteY4" fmla="*/ 385763 h 466725"/>
                <a:gd name="connsiteX5" fmla="*/ 28575 w 457200"/>
                <a:gd name="connsiteY5" fmla="*/ 435769 h 466725"/>
                <a:gd name="connsiteX6" fmla="*/ 90487 w 457200"/>
                <a:gd name="connsiteY6" fmla="*/ 464344 h 466725"/>
                <a:gd name="connsiteX7" fmla="*/ 166687 w 457200"/>
                <a:gd name="connsiteY7" fmla="*/ 466725 h 466725"/>
                <a:gd name="connsiteX8" fmla="*/ 276225 w 457200"/>
                <a:gd name="connsiteY8" fmla="*/ 428625 h 466725"/>
                <a:gd name="connsiteX9" fmla="*/ 383381 w 457200"/>
                <a:gd name="connsiteY9" fmla="*/ 366713 h 466725"/>
                <a:gd name="connsiteX10" fmla="*/ 407194 w 457200"/>
                <a:gd name="connsiteY10" fmla="*/ 350044 h 466725"/>
                <a:gd name="connsiteX11" fmla="*/ 435769 w 457200"/>
                <a:gd name="connsiteY11" fmla="*/ 297657 h 466725"/>
                <a:gd name="connsiteX12" fmla="*/ 450056 w 457200"/>
                <a:gd name="connsiteY12" fmla="*/ 192882 h 466725"/>
                <a:gd name="connsiteX13" fmla="*/ 454819 w 457200"/>
                <a:gd name="connsiteY13" fmla="*/ 114300 h 466725"/>
                <a:gd name="connsiteX14" fmla="*/ 457200 w 457200"/>
                <a:gd name="connsiteY14" fmla="*/ 66676 h 466725"/>
                <a:gd name="connsiteX15" fmla="*/ 407194 w 457200"/>
                <a:gd name="connsiteY15" fmla="*/ 33338 h 466725"/>
                <a:gd name="connsiteX16" fmla="*/ 354806 w 457200"/>
                <a:gd name="connsiteY16" fmla="*/ 9525 h 466725"/>
                <a:gd name="connsiteX17" fmla="*/ 271462 w 457200"/>
                <a:gd name="connsiteY17" fmla="*/ 0 h 466725"/>
                <a:gd name="connsiteX18" fmla="*/ 183356 w 457200"/>
                <a:gd name="connsiteY18" fmla="*/ 26194 h 466725"/>
                <a:gd name="connsiteX0" fmla="*/ 183356 w 457200"/>
                <a:gd name="connsiteY0" fmla="*/ 26194 h 466725"/>
                <a:gd name="connsiteX1" fmla="*/ 121444 w 457200"/>
                <a:gd name="connsiteY1" fmla="*/ 88107 h 466725"/>
                <a:gd name="connsiteX2" fmla="*/ 47625 w 457200"/>
                <a:gd name="connsiteY2" fmla="*/ 195263 h 466725"/>
                <a:gd name="connsiteX3" fmla="*/ 4762 w 457200"/>
                <a:gd name="connsiteY3" fmla="*/ 302419 h 466725"/>
                <a:gd name="connsiteX4" fmla="*/ 0 w 457200"/>
                <a:gd name="connsiteY4" fmla="*/ 385763 h 466725"/>
                <a:gd name="connsiteX5" fmla="*/ 28575 w 457200"/>
                <a:gd name="connsiteY5" fmla="*/ 435769 h 466725"/>
                <a:gd name="connsiteX6" fmla="*/ 90487 w 457200"/>
                <a:gd name="connsiteY6" fmla="*/ 464344 h 466725"/>
                <a:gd name="connsiteX7" fmla="*/ 166687 w 457200"/>
                <a:gd name="connsiteY7" fmla="*/ 466725 h 466725"/>
                <a:gd name="connsiteX8" fmla="*/ 276225 w 457200"/>
                <a:gd name="connsiteY8" fmla="*/ 428625 h 466725"/>
                <a:gd name="connsiteX9" fmla="*/ 383381 w 457200"/>
                <a:gd name="connsiteY9" fmla="*/ 366713 h 466725"/>
                <a:gd name="connsiteX10" fmla="*/ 407194 w 457200"/>
                <a:gd name="connsiteY10" fmla="*/ 350044 h 466725"/>
                <a:gd name="connsiteX11" fmla="*/ 435769 w 457200"/>
                <a:gd name="connsiteY11" fmla="*/ 297657 h 466725"/>
                <a:gd name="connsiteX12" fmla="*/ 450056 w 457200"/>
                <a:gd name="connsiteY12" fmla="*/ 192882 h 466725"/>
                <a:gd name="connsiteX13" fmla="*/ 454819 w 457200"/>
                <a:gd name="connsiteY13" fmla="*/ 114300 h 466725"/>
                <a:gd name="connsiteX14" fmla="*/ 457200 w 457200"/>
                <a:gd name="connsiteY14" fmla="*/ 66676 h 466725"/>
                <a:gd name="connsiteX15" fmla="*/ 414338 w 457200"/>
                <a:gd name="connsiteY15" fmla="*/ 33338 h 466725"/>
                <a:gd name="connsiteX16" fmla="*/ 354806 w 457200"/>
                <a:gd name="connsiteY16" fmla="*/ 9525 h 466725"/>
                <a:gd name="connsiteX17" fmla="*/ 271462 w 457200"/>
                <a:gd name="connsiteY17" fmla="*/ 0 h 466725"/>
                <a:gd name="connsiteX18" fmla="*/ 183356 w 457200"/>
                <a:gd name="connsiteY18" fmla="*/ 26194 h 466725"/>
                <a:gd name="connsiteX0" fmla="*/ 183356 w 457200"/>
                <a:gd name="connsiteY0" fmla="*/ 26194 h 466725"/>
                <a:gd name="connsiteX1" fmla="*/ 121444 w 457200"/>
                <a:gd name="connsiteY1" fmla="*/ 88107 h 466725"/>
                <a:gd name="connsiteX2" fmla="*/ 47625 w 457200"/>
                <a:gd name="connsiteY2" fmla="*/ 195263 h 466725"/>
                <a:gd name="connsiteX3" fmla="*/ 4762 w 457200"/>
                <a:gd name="connsiteY3" fmla="*/ 302419 h 466725"/>
                <a:gd name="connsiteX4" fmla="*/ 0 w 457200"/>
                <a:gd name="connsiteY4" fmla="*/ 385763 h 466725"/>
                <a:gd name="connsiteX5" fmla="*/ 28575 w 457200"/>
                <a:gd name="connsiteY5" fmla="*/ 435769 h 466725"/>
                <a:gd name="connsiteX6" fmla="*/ 90487 w 457200"/>
                <a:gd name="connsiteY6" fmla="*/ 464344 h 466725"/>
                <a:gd name="connsiteX7" fmla="*/ 166687 w 457200"/>
                <a:gd name="connsiteY7" fmla="*/ 466725 h 466725"/>
                <a:gd name="connsiteX8" fmla="*/ 276225 w 457200"/>
                <a:gd name="connsiteY8" fmla="*/ 428625 h 466725"/>
                <a:gd name="connsiteX9" fmla="*/ 383381 w 457200"/>
                <a:gd name="connsiteY9" fmla="*/ 366713 h 466725"/>
                <a:gd name="connsiteX10" fmla="*/ 407194 w 457200"/>
                <a:gd name="connsiteY10" fmla="*/ 350044 h 466725"/>
                <a:gd name="connsiteX11" fmla="*/ 435769 w 457200"/>
                <a:gd name="connsiteY11" fmla="*/ 297657 h 466725"/>
                <a:gd name="connsiteX12" fmla="*/ 450056 w 457200"/>
                <a:gd name="connsiteY12" fmla="*/ 192882 h 466725"/>
                <a:gd name="connsiteX13" fmla="*/ 454819 w 457200"/>
                <a:gd name="connsiteY13" fmla="*/ 114300 h 466725"/>
                <a:gd name="connsiteX14" fmla="*/ 457200 w 457200"/>
                <a:gd name="connsiteY14" fmla="*/ 66676 h 466725"/>
                <a:gd name="connsiteX15" fmla="*/ 414338 w 457200"/>
                <a:gd name="connsiteY15" fmla="*/ 33338 h 466725"/>
                <a:gd name="connsiteX16" fmla="*/ 350043 w 457200"/>
                <a:gd name="connsiteY16" fmla="*/ 4762 h 466725"/>
                <a:gd name="connsiteX17" fmla="*/ 271462 w 457200"/>
                <a:gd name="connsiteY17" fmla="*/ 0 h 466725"/>
                <a:gd name="connsiteX18" fmla="*/ 183356 w 457200"/>
                <a:gd name="connsiteY18" fmla="*/ 26194 h 466725"/>
                <a:gd name="connsiteX0" fmla="*/ 183356 w 466750"/>
                <a:gd name="connsiteY0" fmla="*/ 26194 h 466725"/>
                <a:gd name="connsiteX1" fmla="*/ 121444 w 466750"/>
                <a:gd name="connsiteY1" fmla="*/ 88107 h 466725"/>
                <a:gd name="connsiteX2" fmla="*/ 47625 w 466750"/>
                <a:gd name="connsiteY2" fmla="*/ 195263 h 466725"/>
                <a:gd name="connsiteX3" fmla="*/ 4762 w 466750"/>
                <a:gd name="connsiteY3" fmla="*/ 302419 h 466725"/>
                <a:gd name="connsiteX4" fmla="*/ 0 w 466750"/>
                <a:gd name="connsiteY4" fmla="*/ 385763 h 466725"/>
                <a:gd name="connsiteX5" fmla="*/ 28575 w 466750"/>
                <a:gd name="connsiteY5" fmla="*/ 435769 h 466725"/>
                <a:gd name="connsiteX6" fmla="*/ 90487 w 466750"/>
                <a:gd name="connsiteY6" fmla="*/ 464344 h 466725"/>
                <a:gd name="connsiteX7" fmla="*/ 166687 w 466750"/>
                <a:gd name="connsiteY7" fmla="*/ 466725 h 466725"/>
                <a:gd name="connsiteX8" fmla="*/ 276225 w 466750"/>
                <a:gd name="connsiteY8" fmla="*/ 428625 h 466725"/>
                <a:gd name="connsiteX9" fmla="*/ 383381 w 466750"/>
                <a:gd name="connsiteY9" fmla="*/ 366713 h 466725"/>
                <a:gd name="connsiteX10" fmla="*/ 407194 w 466750"/>
                <a:gd name="connsiteY10" fmla="*/ 350044 h 466725"/>
                <a:gd name="connsiteX11" fmla="*/ 435769 w 466750"/>
                <a:gd name="connsiteY11" fmla="*/ 297657 h 466725"/>
                <a:gd name="connsiteX12" fmla="*/ 450056 w 466750"/>
                <a:gd name="connsiteY12" fmla="*/ 192882 h 466725"/>
                <a:gd name="connsiteX13" fmla="*/ 466725 w 466750"/>
                <a:gd name="connsiteY13" fmla="*/ 123825 h 466725"/>
                <a:gd name="connsiteX14" fmla="*/ 457200 w 466750"/>
                <a:gd name="connsiteY14" fmla="*/ 66676 h 466725"/>
                <a:gd name="connsiteX15" fmla="*/ 414338 w 466750"/>
                <a:gd name="connsiteY15" fmla="*/ 33338 h 466725"/>
                <a:gd name="connsiteX16" fmla="*/ 350043 w 466750"/>
                <a:gd name="connsiteY16" fmla="*/ 4762 h 466725"/>
                <a:gd name="connsiteX17" fmla="*/ 271462 w 466750"/>
                <a:gd name="connsiteY17" fmla="*/ 0 h 466725"/>
                <a:gd name="connsiteX18" fmla="*/ 183356 w 466750"/>
                <a:gd name="connsiteY18" fmla="*/ 26194 h 466725"/>
                <a:gd name="connsiteX0" fmla="*/ 183356 w 466830"/>
                <a:gd name="connsiteY0" fmla="*/ 26194 h 466725"/>
                <a:gd name="connsiteX1" fmla="*/ 121444 w 466830"/>
                <a:gd name="connsiteY1" fmla="*/ 88107 h 466725"/>
                <a:gd name="connsiteX2" fmla="*/ 47625 w 466830"/>
                <a:gd name="connsiteY2" fmla="*/ 195263 h 466725"/>
                <a:gd name="connsiteX3" fmla="*/ 4762 w 466830"/>
                <a:gd name="connsiteY3" fmla="*/ 302419 h 466725"/>
                <a:gd name="connsiteX4" fmla="*/ 0 w 466830"/>
                <a:gd name="connsiteY4" fmla="*/ 385763 h 466725"/>
                <a:gd name="connsiteX5" fmla="*/ 28575 w 466830"/>
                <a:gd name="connsiteY5" fmla="*/ 435769 h 466725"/>
                <a:gd name="connsiteX6" fmla="*/ 90487 w 466830"/>
                <a:gd name="connsiteY6" fmla="*/ 464344 h 466725"/>
                <a:gd name="connsiteX7" fmla="*/ 166687 w 466830"/>
                <a:gd name="connsiteY7" fmla="*/ 466725 h 466725"/>
                <a:gd name="connsiteX8" fmla="*/ 276225 w 466830"/>
                <a:gd name="connsiteY8" fmla="*/ 428625 h 466725"/>
                <a:gd name="connsiteX9" fmla="*/ 383381 w 466830"/>
                <a:gd name="connsiteY9" fmla="*/ 366713 h 466725"/>
                <a:gd name="connsiteX10" fmla="*/ 407194 w 466830"/>
                <a:gd name="connsiteY10" fmla="*/ 350044 h 466725"/>
                <a:gd name="connsiteX11" fmla="*/ 435769 w 466830"/>
                <a:gd name="connsiteY11" fmla="*/ 297657 h 466725"/>
                <a:gd name="connsiteX12" fmla="*/ 464344 w 466830"/>
                <a:gd name="connsiteY12" fmla="*/ 209551 h 466725"/>
                <a:gd name="connsiteX13" fmla="*/ 466725 w 466830"/>
                <a:gd name="connsiteY13" fmla="*/ 123825 h 466725"/>
                <a:gd name="connsiteX14" fmla="*/ 457200 w 466830"/>
                <a:gd name="connsiteY14" fmla="*/ 66676 h 466725"/>
                <a:gd name="connsiteX15" fmla="*/ 414338 w 466830"/>
                <a:gd name="connsiteY15" fmla="*/ 33338 h 466725"/>
                <a:gd name="connsiteX16" fmla="*/ 350043 w 466830"/>
                <a:gd name="connsiteY16" fmla="*/ 4762 h 466725"/>
                <a:gd name="connsiteX17" fmla="*/ 271462 w 466830"/>
                <a:gd name="connsiteY17" fmla="*/ 0 h 466725"/>
                <a:gd name="connsiteX18" fmla="*/ 183356 w 466830"/>
                <a:gd name="connsiteY18" fmla="*/ 26194 h 466725"/>
                <a:gd name="connsiteX0" fmla="*/ 183356 w 466830"/>
                <a:gd name="connsiteY0" fmla="*/ 26194 h 466725"/>
                <a:gd name="connsiteX1" fmla="*/ 121444 w 466830"/>
                <a:gd name="connsiteY1" fmla="*/ 88107 h 466725"/>
                <a:gd name="connsiteX2" fmla="*/ 47625 w 466830"/>
                <a:gd name="connsiteY2" fmla="*/ 195263 h 466725"/>
                <a:gd name="connsiteX3" fmla="*/ 4762 w 466830"/>
                <a:gd name="connsiteY3" fmla="*/ 302419 h 466725"/>
                <a:gd name="connsiteX4" fmla="*/ 0 w 466830"/>
                <a:gd name="connsiteY4" fmla="*/ 385763 h 466725"/>
                <a:gd name="connsiteX5" fmla="*/ 28575 w 466830"/>
                <a:gd name="connsiteY5" fmla="*/ 435769 h 466725"/>
                <a:gd name="connsiteX6" fmla="*/ 90487 w 466830"/>
                <a:gd name="connsiteY6" fmla="*/ 464344 h 466725"/>
                <a:gd name="connsiteX7" fmla="*/ 166687 w 466830"/>
                <a:gd name="connsiteY7" fmla="*/ 466725 h 466725"/>
                <a:gd name="connsiteX8" fmla="*/ 276225 w 466830"/>
                <a:gd name="connsiteY8" fmla="*/ 428625 h 466725"/>
                <a:gd name="connsiteX9" fmla="*/ 383381 w 466830"/>
                <a:gd name="connsiteY9" fmla="*/ 366713 h 466725"/>
                <a:gd name="connsiteX10" fmla="*/ 407194 w 466830"/>
                <a:gd name="connsiteY10" fmla="*/ 350044 h 466725"/>
                <a:gd name="connsiteX11" fmla="*/ 442912 w 466830"/>
                <a:gd name="connsiteY11" fmla="*/ 309563 h 466725"/>
                <a:gd name="connsiteX12" fmla="*/ 464344 w 466830"/>
                <a:gd name="connsiteY12" fmla="*/ 209551 h 466725"/>
                <a:gd name="connsiteX13" fmla="*/ 466725 w 466830"/>
                <a:gd name="connsiteY13" fmla="*/ 123825 h 466725"/>
                <a:gd name="connsiteX14" fmla="*/ 457200 w 466830"/>
                <a:gd name="connsiteY14" fmla="*/ 66676 h 466725"/>
                <a:gd name="connsiteX15" fmla="*/ 414338 w 466830"/>
                <a:gd name="connsiteY15" fmla="*/ 33338 h 466725"/>
                <a:gd name="connsiteX16" fmla="*/ 350043 w 466830"/>
                <a:gd name="connsiteY16" fmla="*/ 4762 h 466725"/>
                <a:gd name="connsiteX17" fmla="*/ 271462 w 466830"/>
                <a:gd name="connsiteY17" fmla="*/ 0 h 466725"/>
                <a:gd name="connsiteX18" fmla="*/ 183356 w 466830"/>
                <a:gd name="connsiteY18" fmla="*/ 26194 h 466725"/>
                <a:gd name="connsiteX0" fmla="*/ 183356 w 466830"/>
                <a:gd name="connsiteY0" fmla="*/ 26194 h 466725"/>
                <a:gd name="connsiteX1" fmla="*/ 121444 w 466830"/>
                <a:gd name="connsiteY1" fmla="*/ 88107 h 466725"/>
                <a:gd name="connsiteX2" fmla="*/ 47625 w 466830"/>
                <a:gd name="connsiteY2" fmla="*/ 195263 h 466725"/>
                <a:gd name="connsiteX3" fmla="*/ 4762 w 466830"/>
                <a:gd name="connsiteY3" fmla="*/ 302419 h 466725"/>
                <a:gd name="connsiteX4" fmla="*/ 0 w 466830"/>
                <a:gd name="connsiteY4" fmla="*/ 385763 h 466725"/>
                <a:gd name="connsiteX5" fmla="*/ 28575 w 466830"/>
                <a:gd name="connsiteY5" fmla="*/ 435769 h 466725"/>
                <a:gd name="connsiteX6" fmla="*/ 90487 w 466830"/>
                <a:gd name="connsiteY6" fmla="*/ 464344 h 466725"/>
                <a:gd name="connsiteX7" fmla="*/ 166687 w 466830"/>
                <a:gd name="connsiteY7" fmla="*/ 466725 h 466725"/>
                <a:gd name="connsiteX8" fmla="*/ 276225 w 466830"/>
                <a:gd name="connsiteY8" fmla="*/ 428625 h 466725"/>
                <a:gd name="connsiteX9" fmla="*/ 383381 w 466830"/>
                <a:gd name="connsiteY9" fmla="*/ 366713 h 466725"/>
                <a:gd name="connsiteX10" fmla="*/ 407194 w 466830"/>
                <a:gd name="connsiteY10" fmla="*/ 350044 h 466725"/>
                <a:gd name="connsiteX11" fmla="*/ 440531 w 466830"/>
                <a:gd name="connsiteY11" fmla="*/ 302419 h 466725"/>
                <a:gd name="connsiteX12" fmla="*/ 464344 w 466830"/>
                <a:gd name="connsiteY12" fmla="*/ 209551 h 466725"/>
                <a:gd name="connsiteX13" fmla="*/ 466725 w 466830"/>
                <a:gd name="connsiteY13" fmla="*/ 123825 h 466725"/>
                <a:gd name="connsiteX14" fmla="*/ 457200 w 466830"/>
                <a:gd name="connsiteY14" fmla="*/ 66676 h 466725"/>
                <a:gd name="connsiteX15" fmla="*/ 414338 w 466830"/>
                <a:gd name="connsiteY15" fmla="*/ 33338 h 466725"/>
                <a:gd name="connsiteX16" fmla="*/ 350043 w 466830"/>
                <a:gd name="connsiteY16" fmla="*/ 4762 h 466725"/>
                <a:gd name="connsiteX17" fmla="*/ 271462 w 466830"/>
                <a:gd name="connsiteY17" fmla="*/ 0 h 466725"/>
                <a:gd name="connsiteX18" fmla="*/ 183356 w 466830"/>
                <a:gd name="connsiteY18" fmla="*/ 26194 h 46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66830" h="466725">
                  <a:moveTo>
                    <a:pt x="183356" y="26194"/>
                  </a:moveTo>
                  <a:lnTo>
                    <a:pt x="121444" y="88107"/>
                  </a:lnTo>
                  <a:lnTo>
                    <a:pt x="47625" y="195263"/>
                  </a:lnTo>
                  <a:lnTo>
                    <a:pt x="4762" y="302419"/>
                  </a:lnTo>
                  <a:lnTo>
                    <a:pt x="0" y="385763"/>
                  </a:lnTo>
                  <a:lnTo>
                    <a:pt x="28575" y="435769"/>
                  </a:lnTo>
                  <a:lnTo>
                    <a:pt x="90487" y="464344"/>
                  </a:lnTo>
                  <a:lnTo>
                    <a:pt x="166687" y="466725"/>
                  </a:lnTo>
                  <a:lnTo>
                    <a:pt x="276225" y="428625"/>
                  </a:lnTo>
                  <a:lnTo>
                    <a:pt x="383381" y="366713"/>
                  </a:lnTo>
                  <a:lnTo>
                    <a:pt x="407194" y="350044"/>
                  </a:lnTo>
                  <a:lnTo>
                    <a:pt x="440531" y="302419"/>
                  </a:lnTo>
                  <a:lnTo>
                    <a:pt x="464344" y="209551"/>
                  </a:lnTo>
                  <a:cubicBezTo>
                    <a:pt x="463550" y="182563"/>
                    <a:pt x="467519" y="150813"/>
                    <a:pt x="466725" y="123825"/>
                  </a:cubicBezTo>
                  <a:lnTo>
                    <a:pt x="457200" y="66676"/>
                  </a:lnTo>
                  <a:lnTo>
                    <a:pt x="414338" y="33338"/>
                  </a:lnTo>
                  <a:lnTo>
                    <a:pt x="350043" y="4762"/>
                  </a:lnTo>
                  <a:lnTo>
                    <a:pt x="271462" y="0"/>
                  </a:lnTo>
                  <a:lnTo>
                    <a:pt x="183356" y="26194"/>
                  </a:lnTo>
                  <a:close/>
                </a:path>
              </a:pathLst>
            </a:custGeom>
            <a:gradFill flip="none" rotWithShape="1">
              <a:gsLst>
                <a:gs pos="98000">
                  <a:schemeClr val="tx2">
                    <a:lumMod val="50000"/>
                  </a:schemeClr>
                </a:gs>
                <a:gs pos="31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2" name="Freeform 1041"/>
            <p:cNvSpPr/>
            <p:nvPr/>
          </p:nvSpPr>
          <p:spPr>
            <a:xfrm>
              <a:off x="2574131" y="5393531"/>
              <a:ext cx="300038" cy="707232"/>
            </a:xfrm>
            <a:custGeom>
              <a:avLst/>
              <a:gdLst>
                <a:gd name="connsiteX0" fmla="*/ 0 w 300038"/>
                <a:gd name="connsiteY0" fmla="*/ 707232 h 707232"/>
                <a:gd name="connsiteX1" fmla="*/ 42863 w 300038"/>
                <a:gd name="connsiteY1" fmla="*/ 464344 h 707232"/>
                <a:gd name="connsiteX2" fmla="*/ 88107 w 300038"/>
                <a:gd name="connsiteY2" fmla="*/ 314325 h 707232"/>
                <a:gd name="connsiteX3" fmla="*/ 154782 w 300038"/>
                <a:gd name="connsiteY3" fmla="*/ 185738 h 707232"/>
                <a:gd name="connsiteX4" fmla="*/ 242888 w 300038"/>
                <a:gd name="connsiteY4" fmla="*/ 88107 h 707232"/>
                <a:gd name="connsiteX5" fmla="*/ 269082 w 300038"/>
                <a:gd name="connsiteY5" fmla="*/ 71438 h 707232"/>
                <a:gd name="connsiteX6" fmla="*/ 300038 w 300038"/>
                <a:gd name="connsiteY6" fmla="*/ 0 h 707232"/>
                <a:gd name="connsiteX7" fmla="*/ 247650 w 300038"/>
                <a:gd name="connsiteY7" fmla="*/ 30957 h 707232"/>
                <a:gd name="connsiteX8" fmla="*/ 133350 w 300038"/>
                <a:gd name="connsiteY8" fmla="*/ 150019 h 707232"/>
                <a:gd name="connsiteX9" fmla="*/ 64294 w 300038"/>
                <a:gd name="connsiteY9" fmla="*/ 300038 h 707232"/>
                <a:gd name="connsiteX10" fmla="*/ 28575 w 300038"/>
                <a:gd name="connsiteY10" fmla="*/ 447675 h 707232"/>
                <a:gd name="connsiteX11" fmla="*/ 19050 w 300038"/>
                <a:gd name="connsiteY11" fmla="*/ 619125 h 707232"/>
                <a:gd name="connsiteX12" fmla="*/ 0 w 300038"/>
                <a:gd name="connsiteY12" fmla="*/ 707232 h 707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00038" h="707232">
                  <a:moveTo>
                    <a:pt x="0" y="707232"/>
                  </a:moveTo>
                  <a:lnTo>
                    <a:pt x="42863" y="464344"/>
                  </a:lnTo>
                  <a:lnTo>
                    <a:pt x="88107" y="314325"/>
                  </a:lnTo>
                  <a:lnTo>
                    <a:pt x="154782" y="185738"/>
                  </a:lnTo>
                  <a:lnTo>
                    <a:pt x="242888" y="88107"/>
                  </a:lnTo>
                  <a:lnTo>
                    <a:pt x="269082" y="71438"/>
                  </a:lnTo>
                  <a:lnTo>
                    <a:pt x="300038" y="0"/>
                  </a:lnTo>
                  <a:lnTo>
                    <a:pt x="247650" y="30957"/>
                  </a:lnTo>
                  <a:lnTo>
                    <a:pt x="133350" y="150019"/>
                  </a:lnTo>
                  <a:lnTo>
                    <a:pt x="64294" y="300038"/>
                  </a:lnTo>
                  <a:lnTo>
                    <a:pt x="28575" y="447675"/>
                  </a:lnTo>
                  <a:lnTo>
                    <a:pt x="19050" y="619125"/>
                  </a:lnTo>
                  <a:lnTo>
                    <a:pt x="0" y="707232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Freeform 1042"/>
            <p:cNvSpPr/>
            <p:nvPr/>
          </p:nvSpPr>
          <p:spPr>
            <a:xfrm>
              <a:off x="2281238" y="5167132"/>
              <a:ext cx="866775" cy="1428931"/>
            </a:xfrm>
            <a:custGeom>
              <a:avLst/>
              <a:gdLst>
                <a:gd name="connsiteX0" fmla="*/ 859631 w 859631"/>
                <a:gd name="connsiteY0" fmla="*/ 14288 h 1395413"/>
                <a:gd name="connsiteX1" fmla="*/ 702468 w 859631"/>
                <a:gd name="connsiteY1" fmla="*/ 47625 h 1395413"/>
                <a:gd name="connsiteX2" fmla="*/ 514350 w 859631"/>
                <a:gd name="connsiteY2" fmla="*/ 142875 h 1395413"/>
                <a:gd name="connsiteX3" fmla="*/ 395287 w 859631"/>
                <a:gd name="connsiteY3" fmla="*/ 245269 h 1395413"/>
                <a:gd name="connsiteX4" fmla="*/ 366712 w 859631"/>
                <a:gd name="connsiteY4" fmla="*/ 285750 h 1395413"/>
                <a:gd name="connsiteX5" fmla="*/ 335756 w 859631"/>
                <a:gd name="connsiteY5" fmla="*/ 350044 h 1395413"/>
                <a:gd name="connsiteX6" fmla="*/ 311943 w 859631"/>
                <a:gd name="connsiteY6" fmla="*/ 492919 h 1395413"/>
                <a:gd name="connsiteX7" fmla="*/ 295275 w 859631"/>
                <a:gd name="connsiteY7" fmla="*/ 678656 h 1395413"/>
                <a:gd name="connsiteX8" fmla="*/ 266700 w 859631"/>
                <a:gd name="connsiteY8" fmla="*/ 812006 h 1395413"/>
                <a:gd name="connsiteX9" fmla="*/ 230981 w 859631"/>
                <a:gd name="connsiteY9" fmla="*/ 1047750 h 1395413"/>
                <a:gd name="connsiteX10" fmla="*/ 209550 w 859631"/>
                <a:gd name="connsiteY10" fmla="*/ 1164431 h 1395413"/>
                <a:gd name="connsiteX11" fmla="*/ 176212 w 859631"/>
                <a:gd name="connsiteY11" fmla="*/ 1281113 h 1395413"/>
                <a:gd name="connsiteX12" fmla="*/ 123825 w 859631"/>
                <a:gd name="connsiteY12" fmla="*/ 1347788 h 1395413"/>
                <a:gd name="connsiteX13" fmla="*/ 50006 w 859631"/>
                <a:gd name="connsiteY13" fmla="*/ 1385888 h 1395413"/>
                <a:gd name="connsiteX14" fmla="*/ 2381 w 859631"/>
                <a:gd name="connsiteY14" fmla="*/ 1395413 h 1395413"/>
                <a:gd name="connsiteX15" fmla="*/ 0 w 859631"/>
                <a:gd name="connsiteY15" fmla="*/ 1343025 h 1395413"/>
                <a:gd name="connsiteX16" fmla="*/ 80962 w 859631"/>
                <a:gd name="connsiteY16" fmla="*/ 1319213 h 1395413"/>
                <a:gd name="connsiteX17" fmla="*/ 126206 w 859631"/>
                <a:gd name="connsiteY17" fmla="*/ 1290638 h 1395413"/>
                <a:gd name="connsiteX18" fmla="*/ 180975 w 859631"/>
                <a:gd name="connsiteY18" fmla="*/ 1204913 h 1395413"/>
                <a:gd name="connsiteX19" fmla="*/ 226218 w 859631"/>
                <a:gd name="connsiteY19" fmla="*/ 1054894 h 1395413"/>
                <a:gd name="connsiteX20" fmla="*/ 280987 w 859631"/>
                <a:gd name="connsiteY20" fmla="*/ 695325 h 1395413"/>
                <a:gd name="connsiteX21" fmla="*/ 300037 w 859631"/>
                <a:gd name="connsiteY21" fmla="*/ 395288 h 1395413"/>
                <a:gd name="connsiteX22" fmla="*/ 307181 w 859631"/>
                <a:gd name="connsiteY22" fmla="*/ 297656 h 1395413"/>
                <a:gd name="connsiteX23" fmla="*/ 361950 w 859631"/>
                <a:gd name="connsiteY23" fmla="*/ 223838 h 1395413"/>
                <a:gd name="connsiteX24" fmla="*/ 478631 w 859631"/>
                <a:gd name="connsiteY24" fmla="*/ 114300 h 1395413"/>
                <a:gd name="connsiteX25" fmla="*/ 676275 w 859631"/>
                <a:gd name="connsiteY25" fmla="*/ 0 h 1395413"/>
                <a:gd name="connsiteX26" fmla="*/ 859631 w 859631"/>
                <a:gd name="connsiteY26" fmla="*/ 14288 h 1395413"/>
                <a:gd name="connsiteX0" fmla="*/ 859631 w 866775"/>
                <a:gd name="connsiteY0" fmla="*/ 47806 h 1428931"/>
                <a:gd name="connsiteX1" fmla="*/ 702468 w 866775"/>
                <a:gd name="connsiteY1" fmla="*/ 81143 h 1428931"/>
                <a:gd name="connsiteX2" fmla="*/ 514350 w 866775"/>
                <a:gd name="connsiteY2" fmla="*/ 176393 h 1428931"/>
                <a:gd name="connsiteX3" fmla="*/ 395287 w 866775"/>
                <a:gd name="connsiteY3" fmla="*/ 278787 h 1428931"/>
                <a:gd name="connsiteX4" fmla="*/ 366712 w 866775"/>
                <a:gd name="connsiteY4" fmla="*/ 319268 h 1428931"/>
                <a:gd name="connsiteX5" fmla="*/ 335756 w 866775"/>
                <a:gd name="connsiteY5" fmla="*/ 383562 h 1428931"/>
                <a:gd name="connsiteX6" fmla="*/ 311943 w 866775"/>
                <a:gd name="connsiteY6" fmla="*/ 526437 h 1428931"/>
                <a:gd name="connsiteX7" fmla="*/ 295275 w 866775"/>
                <a:gd name="connsiteY7" fmla="*/ 712174 h 1428931"/>
                <a:gd name="connsiteX8" fmla="*/ 266700 w 866775"/>
                <a:gd name="connsiteY8" fmla="*/ 845524 h 1428931"/>
                <a:gd name="connsiteX9" fmla="*/ 230981 w 866775"/>
                <a:gd name="connsiteY9" fmla="*/ 1081268 h 1428931"/>
                <a:gd name="connsiteX10" fmla="*/ 209550 w 866775"/>
                <a:gd name="connsiteY10" fmla="*/ 1197949 h 1428931"/>
                <a:gd name="connsiteX11" fmla="*/ 176212 w 866775"/>
                <a:gd name="connsiteY11" fmla="*/ 1314631 h 1428931"/>
                <a:gd name="connsiteX12" fmla="*/ 123825 w 866775"/>
                <a:gd name="connsiteY12" fmla="*/ 1381306 h 1428931"/>
                <a:gd name="connsiteX13" fmla="*/ 50006 w 866775"/>
                <a:gd name="connsiteY13" fmla="*/ 1419406 h 1428931"/>
                <a:gd name="connsiteX14" fmla="*/ 2381 w 866775"/>
                <a:gd name="connsiteY14" fmla="*/ 1428931 h 1428931"/>
                <a:gd name="connsiteX15" fmla="*/ 0 w 866775"/>
                <a:gd name="connsiteY15" fmla="*/ 1376543 h 1428931"/>
                <a:gd name="connsiteX16" fmla="*/ 80962 w 866775"/>
                <a:gd name="connsiteY16" fmla="*/ 1352731 h 1428931"/>
                <a:gd name="connsiteX17" fmla="*/ 126206 w 866775"/>
                <a:gd name="connsiteY17" fmla="*/ 1324156 h 1428931"/>
                <a:gd name="connsiteX18" fmla="*/ 180975 w 866775"/>
                <a:gd name="connsiteY18" fmla="*/ 1238431 h 1428931"/>
                <a:gd name="connsiteX19" fmla="*/ 226218 w 866775"/>
                <a:gd name="connsiteY19" fmla="*/ 1088412 h 1428931"/>
                <a:gd name="connsiteX20" fmla="*/ 280987 w 866775"/>
                <a:gd name="connsiteY20" fmla="*/ 728843 h 1428931"/>
                <a:gd name="connsiteX21" fmla="*/ 300037 w 866775"/>
                <a:gd name="connsiteY21" fmla="*/ 428806 h 1428931"/>
                <a:gd name="connsiteX22" fmla="*/ 307181 w 866775"/>
                <a:gd name="connsiteY22" fmla="*/ 331174 h 1428931"/>
                <a:gd name="connsiteX23" fmla="*/ 361950 w 866775"/>
                <a:gd name="connsiteY23" fmla="*/ 257356 h 1428931"/>
                <a:gd name="connsiteX24" fmla="*/ 478631 w 866775"/>
                <a:gd name="connsiteY24" fmla="*/ 147818 h 1428931"/>
                <a:gd name="connsiteX25" fmla="*/ 676275 w 866775"/>
                <a:gd name="connsiteY25" fmla="*/ 33518 h 1428931"/>
                <a:gd name="connsiteX26" fmla="*/ 866775 w 866775"/>
                <a:gd name="connsiteY26" fmla="*/ 181 h 1428931"/>
                <a:gd name="connsiteX27" fmla="*/ 859631 w 866775"/>
                <a:gd name="connsiteY27" fmla="*/ 47806 h 1428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866775" h="1428931">
                  <a:moveTo>
                    <a:pt x="859631" y="47806"/>
                  </a:moveTo>
                  <a:lnTo>
                    <a:pt x="702468" y="81143"/>
                  </a:lnTo>
                  <a:lnTo>
                    <a:pt x="514350" y="176393"/>
                  </a:lnTo>
                  <a:lnTo>
                    <a:pt x="395287" y="278787"/>
                  </a:lnTo>
                  <a:lnTo>
                    <a:pt x="366712" y="319268"/>
                  </a:lnTo>
                  <a:lnTo>
                    <a:pt x="335756" y="383562"/>
                  </a:lnTo>
                  <a:lnTo>
                    <a:pt x="311943" y="526437"/>
                  </a:lnTo>
                  <a:lnTo>
                    <a:pt x="295275" y="712174"/>
                  </a:lnTo>
                  <a:lnTo>
                    <a:pt x="266700" y="845524"/>
                  </a:lnTo>
                  <a:lnTo>
                    <a:pt x="230981" y="1081268"/>
                  </a:lnTo>
                  <a:lnTo>
                    <a:pt x="209550" y="1197949"/>
                  </a:lnTo>
                  <a:lnTo>
                    <a:pt x="176212" y="1314631"/>
                  </a:lnTo>
                  <a:lnTo>
                    <a:pt x="123825" y="1381306"/>
                  </a:lnTo>
                  <a:lnTo>
                    <a:pt x="50006" y="1419406"/>
                  </a:lnTo>
                  <a:lnTo>
                    <a:pt x="2381" y="1428931"/>
                  </a:lnTo>
                  <a:lnTo>
                    <a:pt x="0" y="1376543"/>
                  </a:lnTo>
                  <a:lnTo>
                    <a:pt x="80962" y="1352731"/>
                  </a:lnTo>
                  <a:lnTo>
                    <a:pt x="126206" y="1324156"/>
                  </a:lnTo>
                  <a:lnTo>
                    <a:pt x="180975" y="1238431"/>
                  </a:lnTo>
                  <a:lnTo>
                    <a:pt x="226218" y="1088412"/>
                  </a:lnTo>
                  <a:lnTo>
                    <a:pt x="280987" y="728843"/>
                  </a:lnTo>
                  <a:lnTo>
                    <a:pt x="300037" y="428806"/>
                  </a:lnTo>
                  <a:lnTo>
                    <a:pt x="307181" y="331174"/>
                  </a:lnTo>
                  <a:lnTo>
                    <a:pt x="361950" y="257356"/>
                  </a:lnTo>
                  <a:lnTo>
                    <a:pt x="478631" y="147818"/>
                  </a:lnTo>
                  <a:lnTo>
                    <a:pt x="676275" y="33518"/>
                  </a:lnTo>
                  <a:cubicBezTo>
                    <a:pt x="711200" y="36693"/>
                    <a:pt x="831850" y="-2994"/>
                    <a:pt x="866775" y="181"/>
                  </a:cubicBezTo>
                  <a:lnTo>
                    <a:pt x="859631" y="47806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4" name="Freeform 1043"/>
            <p:cNvSpPr/>
            <p:nvPr/>
          </p:nvSpPr>
          <p:spPr>
            <a:xfrm>
              <a:off x="2276573" y="5330760"/>
              <a:ext cx="263951" cy="396024"/>
            </a:xfrm>
            <a:custGeom>
              <a:avLst/>
              <a:gdLst>
                <a:gd name="connsiteX0" fmla="*/ 4713 w 268664"/>
                <a:gd name="connsiteY0" fmla="*/ 61274 h 386499"/>
                <a:gd name="connsiteX1" fmla="*/ 98981 w 268664"/>
                <a:gd name="connsiteY1" fmla="*/ 61274 h 386499"/>
                <a:gd name="connsiteX2" fmla="*/ 169682 w 268664"/>
                <a:gd name="connsiteY2" fmla="*/ 94268 h 386499"/>
                <a:gd name="connsiteX3" fmla="*/ 226243 w 268664"/>
                <a:gd name="connsiteY3" fmla="*/ 183822 h 386499"/>
                <a:gd name="connsiteX4" fmla="*/ 254524 w 268664"/>
                <a:gd name="connsiteY4" fmla="*/ 386499 h 386499"/>
                <a:gd name="connsiteX5" fmla="*/ 268664 w 268664"/>
                <a:gd name="connsiteY5" fmla="*/ 329938 h 386499"/>
                <a:gd name="connsiteX6" fmla="*/ 259237 w 268664"/>
                <a:gd name="connsiteY6" fmla="*/ 174395 h 386499"/>
                <a:gd name="connsiteX7" fmla="*/ 212103 w 268664"/>
                <a:gd name="connsiteY7" fmla="*/ 75414 h 386499"/>
                <a:gd name="connsiteX8" fmla="*/ 136688 w 268664"/>
                <a:gd name="connsiteY8" fmla="*/ 18853 h 386499"/>
                <a:gd name="connsiteX9" fmla="*/ 75414 w 268664"/>
                <a:gd name="connsiteY9" fmla="*/ 0 h 386499"/>
                <a:gd name="connsiteX10" fmla="*/ 0 w 268664"/>
                <a:gd name="connsiteY10" fmla="*/ 0 h 386499"/>
                <a:gd name="connsiteX11" fmla="*/ 4713 w 268664"/>
                <a:gd name="connsiteY11" fmla="*/ 61274 h 386499"/>
                <a:gd name="connsiteX0" fmla="*/ 0 w 263951"/>
                <a:gd name="connsiteY0" fmla="*/ 70799 h 396024"/>
                <a:gd name="connsiteX1" fmla="*/ 94268 w 263951"/>
                <a:gd name="connsiteY1" fmla="*/ 70799 h 396024"/>
                <a:gd name="connsiteX2" fmla="*/ 164969 w 263951"/>
                <a:gd name="connsiteY2" fmla="*/ 103793 h 396024"/>
                <a:gd name="connsiteX3" fmla="*/ 221530 w 263951"/>
                <a:gd name="connsiteY3" fmla="*/ 193347 h 396024"/>
                <a:gd name="connsiteX4" fmla="*/ 249811 w 263951"/>
                <a:gd name="connsiteY4" fmla="*/ 396024 h 396024"/>
                <a:gd name="connsiteX5" fmla="*/ 263951 w 263951"/>
                <a:gd name="connsiteY5" fmla="*/ 339463 h 396024"/>
                <a:gd name="connsiteX6" fmla="*/ 254524 w 263951"/>
                <a:gd name="connsiteY6" fmla="*/ 183920 h 396024"/>
                <a:gd name="connsiteX7" fmla="*/ 207390 w 263951"/>
                <a:gd name="connsiteY7" fmla="*/ 84939 h 396024"/>
                <a:gd name="connsiteX8" fmla="*/ 131975 w 263951"/>
                <a:gd name="connsiteY8" fmla="*/ 28378 h 396024"/>
                <a:gd name="connsiteX9" fmla="*/ 70701 w 263951"/>
                <a:gd name="connsiteY9" fmla="*/ 9525 h 396024"/>
                <a:gd name="connsiteX10" fmla="*/ 2430 w 263951"/>
                <a:gd name="connsiteY10" fmla="*/ 0 h 396024"/>
                <a:gd name="connsiteX11" fmla="*/ 0 w 263951"/>
                <a:gd name="connsiteY11" fmla="*/ 70799 h 396024"/>
                <a:gd name="connsiteX0" fmla="*/ 0 w 263951"/>
                <a:gd name="connsiteY0" fmla="*/ 70799 h 396024"/>
                <a:gd name="connsiteX1" fmla="*/ 94268 w 263951"/>
                <a:gd name="connsiteY1" fmla="*/ 70799 h 396024"/>
                <a:gd name="connsiteX2" fmla="*/ 164969 w 263951"/>
                <a:gd name="connsiteY2" fmla="*/ 103793 h 396024"/>
                <a:gd name="connsiteX3" fmla="*/ 221530 w 263951"/>
                <a:gd name="connsiteY3" fmla="*/ 193347 h 396024"/>
                <a:gd name="connsiteX4" fmla="*/ 249811 w 263951"/>
                <a:gd name="connsiteY4" fmla="*/ 396024 h 396024"/>
                <a:gd name="connsiteX5" fmla="*/ 263951 w 263951"/>
                <a:gd name="connsiteY5" fmla="*/ 339463 h 396024"/>
                <a:gd name="connsiteX6" fmla="*/ 244999 w 263951"/>
                <a:gd name="connsiteY6" fmla="*/ 188683 h 396024"/>
                <a:gd name="connsiteX7" fmla="*/ 207390 w 263951"/>
                <a:gd name="connsiteY7" fmla="*/ 84939 h 396024"/>
                <a:gd name="connsiteX8" fmla="*/ 131975 w 263951"/>
                <a:gd name="connsiteY8" fmla="*/ 28378 h 396024"/>
                <a:gd name="connsiteX9" fmla="*/ 70701 w 263951"/>
                <a:gd name="connsiteY9" fmla="*/ 9525 h 396024"/>
                <a:gd name="connsiteX10" fmla="*/ 2430 w 263951"/>
                <a:gd name="connsiteY10" fmla="*/ 0 h 396024"/>
                <a:gd name="connsiteX11" fmla="*/ 0 w 263951"/>
                <a:gd name="connsiteY11" fmla="*/ 70799 h 396024"/>
                <a:gd name="connsiteX0" fmla="*/ 0 w 263951"/>
                <a:gd name="connsiteY0" fmla="*/ 70799 h 396024"/>
                <a:gd name="connsiteX1" fmla="*/ 94268 w 263951"/>
                <a:gd name="connsiteY1" fmla="*/ 70799 h 396024"/>
                <a:gd name="connsiteX2" fmla="*/ 164969 w 263951"/>
                <a:gd name="connsiteY2" fmla="*/ 103793 h 396024"/>
                <a:gd name="connsiteX3" fmla="*/ 221530 w 263951"/>
                <a:gd name="connsiteY3" fmla="*/ 193347 h 396024"/>
                <a:gd name="connsiteX4" fmla="*/ 249811 w 263951"/>
                <a:gd name="connsiteY4" fmla="*/ 396024 h 396024"/>
                <a:gd name="connsiteX5" fmla="*/ 263951 w 263951"/>
                <a:gd name="connsiteY5" fmla="*/ 339463 h 396024"/>
                <a:gd name="connsiteX6" fmla="*/ 244999 w 263951"/>
                <a:gd name="connsiteY6" fmla="*/ 188683 h 396024"/>
                <a:gd name="connsiteX7" fmla="*/ 202627 w 263951"/>
                <a:gd name="connsiteY7" fmla="*/ 94464 h 396024"/>
                <a:gd name="connsiteX8" fmla="*/ 131975 w 263951"/>
                <a:gd name="connsiteY8" fmla="*/ 28378 h 396024"/>
                <a:gd name="connsiteX9" fmla="*/ 70701 w 263951"/>
                <a:gd name="connsiteY9" fmla="*/ 9525 h 396024"/>
                <a:gd name="connsiteX10" fmla="*/ 2430 w 263951"/>
                <a:gd name="connsiteY10" fmla="*/ 0 h 396024"/>
                <a:gd name="connsiteX11" fmla="*/ 0 w 263951"/>
                <a:gd name="connsiteY11" fmla="*/ 70799 h 396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3951" h="396024">
                  <a:moveTo>
                    <a:pt x="0" y="70799"/>
                  </a:moveTo>
                  <a:lnTo>
                    <a:pt x="94268" y="70799"/>
                  </a:lnTo>
                  <a:lnTo>
                    <a:pt x="164969" y="103793"/>
                  </a:lnTo>
                  <a:lnTo>
                    <a:pt x="221530" y="193347"/>
                  </a:lnTo>
                  <a:lnTo>
                    <a:pt x="249811" y="396024"/>
                  </a:lnTo>
                  <a:lnTo>
                    <a:pt x="263951" y="339463"/>
                  </a:lnTo>
                  <a:lnTo>
                    <a:pt x="244999" y="188683"/>
                  </a:lnTo>
                  <a:lnTo>
                    <a:pt x="202627" y="94464"/>
                  </a:lnTo>
                  <a:lnTo>
                    <a:pt x="131975" y="28378"/>
                  </a:lnTo>
                  <a:lnTo>
                    <a:pt x="70701" y="9525"/>
                  </a:lnTo>
                  <a:lnTo>
                    <a:pt x="2430" y="0"/>
                  </a:lnTo>
                  <a:lnTo>
                    <a:pt x="0" y="70799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5" name="Group 164"/>
          <p:cNvGrpSpPr/>
          <p:nvPr/>
        </p:nvGrpSpPr>
        <p:grpSpPr>
          <a:xfrm flipH="1">
            <a:off x="1318522" y="4398654"/>
            <a:ext cx="985797" cy="2383508"/>
            <a:chOff x="2269477" y="4398654"/>
            <a:chExt cx="985797" cy="2383508"/>
          </a:xfrm>
        </p:grpSpPr>
        <p:sp>
          <p:nvSpPr>
            <p:cNvPr id="166" name="Freeform 165"/>
            <p:cNvSpPr/>
            <p:nvPr/>
          </p:nvSpPr>
          <p:spPr>
            <a:xfrm>
              <a:off x="2571750" y="5384006"/>
              <a:ext cx="307181" cy="726282"/>
            </a:xfrm>
            <a:custGeom>
              <a:avLst/>
              <a:gdLst>
                <a:gd name="connsiteX0" fmla="*/ 307181 w 307181"/>
                <a:gd name="connsiteY0" fmla="*/ 0 h 726282"/>
                <a:gd name="connsiteX1" fmla="*/ 0 w 307181"/>
                <a:gd name="connsiteY1" fmla="*/ 726282 h 726282"/>
                <a:gd name="connsiteX2" fmla="*/ 54769 w 307181"/>
                <a:gd name="connsiteY2" fmla="*/ 161925 h 726282"/>
                <a:gd name="connsiteX3" fmla="*/ 307181 w 307181"/>
                <a:gd name="connsiteY3" fmla="*/ 0 h 726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181" h="726282">
                  <a:moveTo>
                    <a:pt x="307181" y="0"/>
                  </a:moveTo>
                  <a:lnTo>
                    <a:pt x="0" y="726282"/>
                  </a:lnTo>
                  <a:lnTo>
                    <a:pt x="54769" y="161925"/>
                  </a:lnTo>
                  <a:lnTo>
                    <a:pt x="307181" y="0"/>
                  </a:lnTo>
                  <a:close/>
                </a:path>
              </a:pathLst>
            </a:custGeom>
            <a:gradFill flip="none" rotWithShape="1">
              <a:gsLst>
                <a:gs pos="72000">
                  <a:schemeClr val="tx2">
                    <a:lumMod val="50000"/>
                  </a:schemeClr>
                </a:gs>
                <a:gs pos="18000">
                  <a:schemeClr val="tx2">
                    <a:shade val="100000"/>
                    <a:satMod val="115000"/>
                  </a:schemeClr>
                </a:gs>
              </a:gsLst>
              <a:lin ang="1800000" scaled="0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>
              <a:off x="2279500" y="4398654"/>
              <a:ext cx="931734" cy="1209088"/>
            </a:xfrm>
            <a:custGeom>
              <a:avLst/>
              <a:gdLst>
                <a:gd name="connsiteX0" fmla="*/ 299021 w 931734"/>
                <a:gd name="connsiteY0" fmla="*/ 1187420 h 1187420"/>
                <a:gd name="connsiteX1" fmla="*/ 312022 w 931734"/>
                <a:gd name="connsiteY1" fmla="*/ 1109414 h 1187420"/>
                <a:gd name="connsiteX2" fmla="*/ 364026 w 931734"/>
                <a:gd name="connsiteY2" fmla="*/ 1022741 h 1187420"/>
                <a:gd name="connsiteX3" fmla="*/ 468034 w 931734"/>
                <a:gd name="connsiteY3" fmla="*/ 923067 h 1187420"/>
                <a:gd name="connsiteX4" fmla="*/ 602377 w 931734"/>
                <a:gd name="connsiteY4" fmla="*/ 840728 h 1187420"/>
                <a:gd name="connsiteX5" fmla="*/ 780056 w 931734"/>
                <a:gd name="connsiteY5" fmla="*/ 788724 h 1187420"/>
                <a:gd name="connsiteX6" fmla="*/ 853728 w 931734"/>
                <a:gd name="connsiteY6" fmla="*/ 775723 h 1187420"/>
                <a:gd name="connsiteX7" fmla="*/ 897065 w 931734"/>
                <a:gd name="connsiteY7" fmla="*/ 749721 h 1187420"/>
                <a:gd name="connsiteX8" fmla="*/ 923067 w 931734"/>
                <a:gd name="connsiteY8" fmla="*/ 706385 h 1187420"/>
                <a:gd name="connsiteX9" fmla="*/ 931734 w 931734"/>
                <a:gd name="connsiteY9" fmla="*/ 567708 h 1187420"/>
                <a:gd name="connsiteX10" fmla="*/ 914400 w 931734"/>
                <a:gd name="connsiteY10" fmla="*/ 442032 h 1187420"/>
                <a:gd name="connsiteX11" fmla="*/ 849395 w 931734"/>
                <a:gd name="connsiteY11" fmla="*/ 312023 h 1187420"/>
                <a:gd name="connsiteX12" fmla="*/ 767055 w 931734"/>
                <a:gd name="connsiteY12" fmla="*/ 199348 h 1187420"/>
                <a:gd name="connsiteX13" fmla="*/ 693383 w 931734"/>
                <a:gd name="connsiteY13" fmla="*/ 121342 h 1187420"/>
                <a:gd name="connsiteX14" fmla="*/ 576375 w 931734"/>
                <a:gd name="connsiteY14" fmla="*/ 60671 h 1187420"/>
                <a:gd name="connsiteX15" fmla="*/ 459366 w 931734"/>
                <a:gd name="connsiteY15" fmla="*/ 17335 h 1187420"/>
                <a:gd name="connsiteX16" fmla="*/ 385694 w 931734"/>
                <a:gd name="connsiteY16" fmla="*/ 0 h 1187420"/>
                <a:gd name="connsiteX17" fmla="*/ 316356 w 931734"/>
                <a:gd name="connsiteY17" fmla="*/ 112675 h 1187420"/>
                <a:gd name="connsiteX18" fmla="*/ 238350 w 931734"/>
                <a:gd name="connsiteY18" fmla="*/ 199348 h 1187420"/>
                <a:gd name="connsiteX19" fmla="*/ 160345 w 931734"/>
                <a:gd name="connsiteY19" fmla="*/ 251352 h 1187420"/>
                <a:gd name="connsiteX20" fmla="*/ 73672 w 931734"/>
                <a:gd name="connsiteY20" fmla="*/ 277354 h 1187420"/>
                <a:gd name="connsiteX21" fmla="*/ 0 w 931734"/>
                <a:gd name="connsiteY21" fmla="*/ 286021 h 1187420"/>
                <a:gd name="connsiteX0" fmla="*/ 4333 w 931734"/>
                <a:gd name="connsiteY0" fmla="*/ 1209088 h 1209088"/>
                <a:gd name="connsiteX1" fmla="*/ 312022 w 931734"/>
                <a:gd name="connsiteY1" fmla="*/ 1109414 h 1209088"/>
                <a:gd name="connsiteX2" fmla="*/ 364026 w 931734"/>
                <a:gd name="connsiteY2" fmla="*/ 1022741 h 1209088"/>
                <a:gd name="connsiteX3" fmla="*/ 468034 w 931734"/>
                <a:gd name="connsiteY3" fmla="*/ 923067 h 1209088"/>
                <a:gd name="connsiteX4" fmla="*/ 602377 w 931734"/>
                <a:gd name="connsiteY4" fmla="*/ 840728 h 1209088"/>
                <a:gd name="connsiteX5" fmla="*/ 780056 w 931734"/>
                <a:gd name="connsiteY5" fmla="*/ 788724 h 1209088"/>
                <a:gd name="connsiteX6" fmla="*/ 853728 w 931734"/>
                <a:gd name="connsiteY6" fmla="*/ 775723 h 1209088"/>
                <a:gd name="connsiteX7" fmla="*/ 897065 w 931734"/>
                <a:gd name="connsiteY7" fmla="*/ 749721 h 1209088"/>
                <a:gd name="connsiteX8" fmla="*/ 923067 w 931734"/>
                <a:gd name="connsiteY8" fmla="*/ 706385 h 1209088"/>
                <a:gd name="connsiteX9" fmla="*/ 931734 w 931734"/>
                <a:gd name="connsiteY9" fmla="*/ 567708 h 1209088"/>
                <a:gd name="connsiteX10" fmla="*/ 914400 w 931734"/>
                <a:gd name="connsiteY10" fmla="*/ 442032 h 1209088"/>
                <a:gd name="connsiteX11" fmla="*/ 849395 w 931734"/>
                <a:gd name="connsiteY11" fmla="*/ 312023 h 1209088"/>
                <a:gd name="connsiteX12" fmla="*/ 767055 w 931734"/>
                <a:gd name="connsiteY12" fmla="*/ 199348 h 1209088"/>
                <a:gd name="connsiteX13" fmla="*/ 693383 w 931734"/>
                <a:gd name="connsiteY13" fmla="*/ 121342 h 1209088"/>
                <a:gd name="connsiteX14" fmla="*/ 576375 w 931734"/>
                <a:gd name="connsiteY14" fmla="*/ 60671 h 1209088"/>
                <a:gd name="connsiteX15" fmla="*/ 459366 w 931734"/>
                <a:gd name="connsiteY15" fmla="*/ 17335 h 1209088"/>
                <a:gd name="connsiteX16" fmla="*/ 385694 w 931734"/>
                <a:gd name="connsiteY16" fmla="*/ 0 h 1209088"/>
                <a:gd name="connsiteX17" fmla="*/ 316356 w 931734"/>
                <a:gd name="connsiteY17" fmla="*/ 112675 h 1209088"/>
                <a:gd name="connsiteX18" fmla="*/ 238350 w 931734"/>
                <a:gd name="connsiteY18" fmla="*/ 199348 h 1209088"/>
                <a:gd name="connsiteX19" fmla="*/ 160345 w 931734"/>
                <a:gd name="connsiteY19" fmla="*/ 251352 h 1209088"/>
                <a:gd name="connsiteX20" fmla="*/ 73672 w 931734"/>
                <a:gd name="connsiteY20" fmla="*/ 277354 h 1209088"/>
                <a:gd name="connsiteX21" fmla="*/ 0 w 931734"/>
                <a:gd name="connsiteY21" fmla="*/ 286021 h 1209088"/>
                <a:gd name="connsiteX0" fmla="*/ 4333 w 931734"/>
                <a:gd name="connsiteY0" fmla="*/ 1209088 h 1209088"/>
                <a:gd name="connsiteX1" fmla="*/ 299021 w 931734"/>
                <a:gd name="connsiteY1" fmla="*/ 1191754 h 1209088"/>
                <a:gd name="connsiteX2" fmla="*/ 312022 w 931734"/>
                <a:gd name="connsiteY2" fmla="*/ 1109414 h 1209088"/>
                <a:gd name="connsiteX3" fmla="*/ 364026 w 931734"/>
                <a:gd name="connsiteY3" fmla="*/ 1022741 h 1209088"/>
                <a:gd name="connsiteX4" fmla="*/ 468034 w 931734"/>
                <a:gd name="connsiteY4" fmla="*/ 923067 h 1209088"/>
                <a:gd name="connsiteX5" fmla="*/ 602377 w 931734"/>
                <a:gd name="connsiteY5" fmla="*/ 840728 h 1209088"/>
                <a:gd name="connsiteX6" fmla="*/ 780056 w 931734"/>
                <a:gd name="connsiteY6" fmla="*/ 788724 h 1209088"/>
                <a:gd name="connsiteX7" fmla="*/ 853728 w 931734"/>
                <a:gd name="connsiteY7" fmla="*/ 775723 h 1209088"/>
                <a:gd name="connsiteX8" fmla="*/ 897065 w 931734"/>
                <a:gd name="connsiteY8" fmla="*/ 749721 h 1209088"/>
                <a:gd name="connsiteX9" fmla="*/ 923067 w 931734"/>
                <a:gd name="connsiteY9" fmla="*/ 706385 h 1209088"/>
                <a:gd name="connsiteX10" fmla="*/ 931734 w 931734"/>
                <a:gd name="connsiteY10" fmla="*/ 567708 h 1209088"/>
                <a:gd name="connsiteX11" fmla="*/ 914400 w 931734"/>
                <a:gd name="connsiteY11" fmla="*/ 442032 h 1209088"/>
                <a:gd name="connsiteX12" fmla="*/ 849395 w 931734"/>
                <a:gd name="connsiteY12" fmla="*/ 312023 h 1209088"/>
                <a:gd name="connsiteX13" fmla="*/ 767055 w 931734"/>
                <a:gd name="connsiteY13" fmla="*/ 199348 h 1209088"/>
                <a:gd name="connsiteX14" fmla="*/ 693383 w 931734"/>
                <a:gd name="connsiteY14" fmla="*/ 121342 h 1209088"/>
                <a:gd name="connsiteX15" fmla="*/ 576375 w 931734"/>
                <a:gd name="connsiteY15" fmla="*/ 60671 h 1209088"/>
                <a:gd name="connsiteX16" fmla="*/ 459366 w 931734"/>
                <a:gd name="connsiteY16" fmla="*/ 17335 h 1209088"/>
                <a:gd name="connsiteX17" fmla="*/ 385694 w 931734"/>
                <a:gd name="connsiteY17" fmla="*/ 0 h 1209088"/>
                <a:gd name="connsiteX18" fmla="*/ 316356 w 931734"/>
                <a:gd name="connsiteY18" fmla="*/ 112675 h 1209088"/>
                <a:gd name="connsiteX19" fmla="*/ 238350 w 931734"/>
                <a:gd name="connsiteY19" fmla="*/ 199348 h 1209088"/>
                <a:gd name="connsiteX20" fmla="*/ 160345 w 931734"/>
                <a:gd name="connsiteY20" fmla="*/ 251352 h 1209088"/>
                <a:gd name="connsiteX21" fmla="*/ 73672 w 931734"/>
                <a:gd name="connsiteY21" fmla="*/ 277354 h 1209088"/>
                <a:gd name="connsiteX22" fmla="*/ 0 w 931734"/>
                <a:gd name="connsiteY22" fmla="*/ 286021 h 1209088"/>
                <a:gd name="connsiteX0" fmla="*/ 4333 w 931734"/>
                <a:gd name="connsiteY0" fmla="*/ 1209088 h 1209088"/>
                <a:gd name="connsiteX1" fmla="*/ 299021 w 931734"/>
                <a:gd name="connsiteY1" fmla="*/ 1191754 h 1209088"/>
                <a:gd name="connsiteX2" fmla="*/ 312022 w 931734"/>
                <a:gd name="connsiteY2" fmla="*/ 1109414 h 1209088"/>
                <a:gd name="connsiteX3" fmla="*/ 364026 w 931734"/>
                <a:gd name="connsiteY3" fmla="*/ 1022741 h 1209088"/>
                <a:gd name="connsiteX4" fmla="*/ 468034 w 931734"/>
                <a:gd name="connsiteY4" fmla="*/ 923067 h 1209088"/>
                <a:gd name="connsiteX5" fmla="*/ 602377 w 931734"/>
                <a:gd name="connsiteY5" fmla="*/ 840728 h 1209088"/>
                <a:gd name="connsiteX6" fmla="*/ 780056 w 931734"/>
                <a:gd name="connsiteY6" fmla="*/ 788724 h 1209088"/>
                <a:gd name="connsiteX7" fmla="*/ 853728 w 931734"/>
                <a:gd name="connsiteY7" fmla="*/ 775723 h 1209088"/>
                <a:gd name="connsiteX8" fmla="*/ 897065 w 931734"/>
                <a:gd name="connsiteY8" fmla="*/ 749721 h 1209088"/>
                <a:gd name="connsiteX9" fmla="*/ 923067 w 931734"/>
                <a:gd name="connsiteY9" fmla="*/ 706385 h 1209088"/>
                <a:gd name="connsiteX10" fmla="*/ 931734 w 931734"/>
                <a:gd name="connsiteY10" fmla="*/ 567708 h 1209088"/>
                <a:gd name="connsiteX11" fmla="*/ 914400 w 931734"/>
                <a:gd name="connsiteY11" fmla="*/ 442032 h 1209088"/>
                <a:gd name="connsiteX12" fmla="*/ 849395 w 931734"/>
                <a:gd name="connsiteY12" fmla="*/ 312023 h 1209088"/>
                <a:gd name="connsiteX13" fmla="*/ 767055 w 931734"/>
                <a:gd name="connsiteY13" fmla="*/ 199348 h 1209088"/>
                <a:gd name="connsiteX14" fmla="*/ 693383 w 931734"/>
                <a:gd name="connsiteY14" fmla="*/ 121342 h 1209088"/>
                <a:gd name="connsiteX15" fmla="*/ 576375 w 931734"/>
                <a:gd name="connsiteY15" fmla="*/ 60671 h 1209088"/>
                <a:gd name="connsiteX16" fmla="*/ 459366 w 931734"/>
                <a:gd name="connsiteY16" fmla="*/ 17335 h 1209088"/>
                <a:gd name="connsiteX17" fmla="*/ 385694 w 931734"/>
                <a:gd name="connsiteY17" fmla="*/ 0 h 1209088"/>
                <a:gd name="connsiteX18" fmla="*/ 316356 w 931734"/>
                <a:gd name="connsiteY18" fmla="*/ 112675 h 1209088"/>
                <a:gd name="connsiteX19" fmla="*/ 238350 w 931734"/>
                <a:gd name="connsiteY19" fmla="*/ 199348 h 1209088"/>
                <a:gd name="connsiteX20" fmla="*/ 160345 w 931734"/>
                <a:gd name="connsiteY20" fmla="*/ 251352 h 1209088"/>
                <a:gd name="connsiteX21" fmla="*/ 73672 w 931734"/>
                <a:gd name="connsiteY21" fmla="*/ 277354 h 1209088"/>
                <a:gd name="connsiteX22" fmla="*/ 0 w 931734"/>
                <a:gd name="connsiteY22" fmla="*/ 286021 h 1209088"/>
                <a:gd name="connsiteX0" fmla="*/ 4333 w 931734"/>
                <a:gd name="connsiteY0" fmla="*/ 1209088 h 1209088"/>
                <a:gd name="connsiteX1" fmla="*/ 299021 w 931734"/>
                <a:gd name="connsiteY1" fmla="*/ 1191754 h 1209088"/>
                <a:gd name="connsiteX2" fmla="*/ 312022 w 931734"/>
                <a:gd name="connsiteY2" fmla="*/ 1109414 h 1209088"/>
                <a:gd name="connsiteX3" fmla="*/ 364026 w 931734"/>
                <a:gd name="connsiteY3" fmla="*/ 1022741 h 1209088"/>
                <a:gd name="connsiteX4" fmla="*/ 468034 w 931734"/>
                <a:gd name="connsiteY4" fmla="*/ 923067 h 1209088"/>
                <a:gd name="connsiteX5" fmla="*/ 602377 w 931734"/>
                <a:gd name="connsiteY5" fmla="*/ 840728 h 1209088"/>
                <a:gd name="connsiteX6" fmla="*/ 780056 w 931734"/>
                <a:gd name="connsiteY6" fmla="*/ 788724 h 1209088"/>
                <a:gd name="connsiteX7" fmla="*/ 853728 w 931734"/>
                <a:gd name="connsiteY7" fmla="*/ 775723 h 1209088"/>
                <a:gd name="connsiteX8" fmla="*/ 897065 w 931734"/>
                <a:gd name="connsiteY8" fmla="*/ 749721 h 1209088"/>
                <a:gd name="connsiteX9" fmla="*/ 923067 w 931734"/>
                <a:gd name="connsiteY9" fmla="*/ 706385 h 1209088"/>
                <a:gd name="connsiteX10" fmla="*/ 931734 w 931734"/>
                <a:gd name="connsiteY10" fmla="*/ 567708 h 1209088"/>
                <a:gd name="connsiteX11" fmla="*/ 914400 w 931734"/>
                <a:gd name="connsiteY11" fmla="*/ 442032 h 1209088"/>
                <a:gd name="connsiteX12" fmla="*/ 849395 w 931734"/>
                <a:gd name="connsiteY12" fmla="*/ 312023 h 1209088"/>
                <a:gd name="connsiteX13" fmla="*/ 767055 w 931734"/>
                <a:gd name="connsiteY13" fmla="*/ 199348 h 1209088"/>
                <a:gd name="connsiteX14" fmla="*/ 693383 w 931734"/>
                <a:gd name="connsiteY14" fmla="*/ 121342 h 1209088"/>
                <a:gd name="connsiteX15" fmla="*/ 576375 w 931734"/>
                <a:gd name="connsiteY15" fmla="*/ 60671 h 1209088"/>
                <a:gd name="connsiteX16" fmla="*/ 459366 w 931734"/>
                <a:gd name="connsiteY16" fmla="*/ 17335 h 1209088"/>
                <a:gd name="connsiteX17" fmla="*/ 385694 w 931734"/>
                <a:gd name="connsiteY17" fmla="*/ 0 h 1209088"/>
                <a:gd name="connsiteX18" fmla="*/ 316356 w 931734"/>
                <a:gd name="connsiteY18" fmla="*/ 112675 h 1209088"/>
                <a:gd name="connsiteX19" fmla="*/ 238350 w 931734"/>
                <a:gd name="connsiteY19" fmla="*/ 199348 h 1209088"/>
                <a:gd name="connsiteX20" fmla="*/ 160345 w 931734"/>
                <a:gd name="connsiteY20" fmla="*/ 251352 h 1209088"/>
                <a:gd name="connsiteX21" fmla="*/ 73672 w 931734"/>
                <a:gd name="connsiteY21" fmla="*/ 277354 h 1209088"/>
                <a:gd name="connsiteX22" fmla="*/ 0 w 931734"/>
                <a:gd name="connsiteY22" fmla="*/ 286021 h 120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931734" h="1209088">
                  <a:moveTo>
                    <a:pt x="4333" y="1209088"/>
                  </a:moveTo>
                  <a:cubicBezTo>
                    <a:pt x="57781" y="1193198"/>
                    <a:pt x="245573" y="1207644"/>
                    <a:pt x="299021" y="1191754"/>
                  </a:cubicBezTo>
                  <a:lnTo>
                    <a:pt x="312022" y="1109414"/>
                  </a:lnTo>
                  <a:lnTo>
                    <a:pt x="364026" y="1022741"/>
                  </a:lnTo>
                  <a:lnTo>
                    <a:pt x="468034" y="923067"/>
                  </a:lnTo>
                  <a:lnTo>
                    <a:pt x="602377" y="840728"/>
                  </a:lnTo>
                  <a:cubicBezTo>
                    <a:pt x="661603" y="811487"/>
                    <a:pt x="716067" y="791771"/>
                    <a:pt x="780056" y="788724"/>
                  </a:cubicBezTo>
                  <a:lnTo>
                    <a:pt x="853728" y="775723"/>
                  </a:lnTo>
                  <a:lnTo>
                    <a:pt x="897065" y="749721"/>
                  </a:lnTo>
                  <a:lnTo>
                    <a:pt x="923067" y="706385"/>
                  </a:lnTo>
                  <a:lnTo>
                    <a:pt x="931734" y="567708"/>
                  </a:lnTo>
                  <a:lnTo>
                    <a:pt x="914400" y="442032"/>
                  </a:lnTo>
                  <a:lnTo>
                    <a:pt x="849395" y="312023"/>
                  </a:lnTo>
                  <a:lnTo>
                    <a:pt x="767055" y="199348"/>
                  </a:lnTo>
                  <a:lnTo>
                    <a:pt x="693383" y="121342"/>
                  </a:lnTo>
                  <a:lnTo>
                    <a:pt x="576375" y="60671"/>
                  </a:lnTo>
                  <a:lnTo>
                    <a:pt x="459366" y="17335"/>
                  </a:lnTo>
                  <a:lnTo>
                    <a:pt x="385694" y="0"/>
                  </a:lnTo>
                  <a:lnTo>
                    <a:pt x="316356" y="112675"/>
                  </a:lnTo>
                  <a:lnTo>
                    <a:pt x="238350" y="199348"/>
                  </a:lnTo>
                  <a:lnTo>
                    <a:pt x="160345" y="251352"/>
                  </a:lnTo>
                  <a:lnTo>
                    <a:pt x="73672" y="277354"/>
                  </a:lnTo>
                  <a:lnTo>
                    <a:pt x="0" y="286021"/>
                  </a:lnTo>
                </a:path>
              </a:pathLst>
            </a:custGeom>
            <a:gradFill flip="none" rotWithShape="1">
              <a:gsLst>
                <a:gs pos="100000">
                  <a:schemeClr val="tx2">
                    <a:lumMod val="50000"/>
                  </a:schemeClr>
                </a:gs>
                <a:gs pos="32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2270832" y="5168092"/>
              <a:ext cx="886874" cy="1614070"/>
            </a:xfrm>
            <a:custGeom>
              <a:avLst/>
              <a:gdLst>
                <a:gd name="connsiteX0" fmla="*/ 884065 w 884065"/>
                <a:gd name="connsiteY0" fmla="*/ 0 h 1612117"/>
                <a:gd name="connsiteX1" fmla="*/ 858063 w 884065"/>
                <a:gd name="connsiteY1" fmla="*/ 69338 h 1612117"/>
                <a:gd name="connsiteX2" fmla="*/ 814726 w 884065"/>
                <a:gd name="connsiteY2" fmla="*/ 121342 h 1612117"/>
                <a:gd name="connsiteX3" fmla="*/ 693384 w 884065"/>
                <a:gd name="connsiteY3" fmla="*/ 169012 h 1612117"/>
                <a:gd name="connsiteX4" fmla="*/ 550374 w 884065"/>
                <a:gd name="connsiteY4" fmla="*/ 251351 h 1612117"/>
                <a:gd name="connsiteX5" fmla="*/ 442032 w 884065"/>
                <a:gd name="connsiteY5" fmla="*/ 372693 h 1612117"/>
                <a:gd name="connsiteX6" fmla="*/ 368360 w 884065"/>
                <a:gd name="connsiteY6" fmla="*/ 520038 h 1612117"/>
                <a:gd name="connsiteX7" fmla="*/ 333691 w 884065"/>
                <a:gd name="connsiteY7" fmla="*/ 663048 h 1612117"/>
                <a:gd name="connsiteX8" fmla="*/ 303356 w 884065"/>
                <a:gd name="connsiteY8" fmla="*/ 892731 h 1612117"/>
                <a:gd name="connsiteX9" fmla="*/ 281687 w 884065"/>
                <a:gd name="connsiteY9" fmla="*/ 1061744 h 1612117"/>
                <a:gd name="connsiteX10" fmla="*/ 268686 w 884065"/>
                <a:gd name="connsiteY10" fmla="*/ 1217755 h 1612117"/>
                <a:gd name="connsiteX11" fmla="*/ 273020 w 884065"/>
                <a:gd name="connsiteY11" fmla="*/ 1347765 h 1612117"/>
                <a:gd name="connsiteX12" fmla="*/ 294688 w 884065"/>
                <a:gd name="connsiteY12" fmla="*/ 1404102 h 1612117"/>
                <a:gd name="connsiteX13" fmla="*/ 299022 w 884065"/>
                <a:gd name="connsiteY13" fmla="*/ 1425770 h 1612117"/>
                <a:gd name="connsiteX14" fmla="*/ 299022 w 884065"/>
                <a:gd name="connsiteY14" fmla="*/ 1464773 h 1612117"/>
                <a:gd name="connsiteX15" fmla="*/ 255686 w 884065"/>
                <a:gd name="connsiteY15" fmla="*/ 1512443 h 1612117"/>
                <a:gd name="connsiteX16" fmla="*/ 134343 w 884065"/>
                <a:gd name="connsiteY16" fmla="*/ 1581782 h 1612117"/>
                <a:gd name="connsiteX17" fmla="*/ 0 w 884065"/>
                <a:gd name="connsiteY17" fmla="*/ 1612117 h 1612117"/>
                <a:gd name="connsiteX0" fmla="*/ 1 w 858063"/>
                <a:gd name="connsiteY0" fmla="*/ 1313096 h 1542779"/>
                <a:gd name="connsiteX1" fmla="*/ 858063 w 858063"/>
                <a:gd name="connsiteY1" fmla="*/ 0 h 1542779"/>
                <a:gd name="connsiteX2" fmla="*/ 814726 w 858063"/>
                <a:gd name="connsiteY2" fmla="*/ 52004 h 1542779"/>
                <a:gd name="connsiteX3" fmla="*/ 693384 w 858063"/>
                <a:gd name="connsiteY3" fmla="*/ 99674 h 1542779"/>
                <a:gd name="connsiteX4" fmla="*/ 550374 w 858063"/>
                <a:gd name="connsiteY4" fmla="*/ 182013 h 1542779"/>
                <a:gd name="connsiteX5" fmla="*/ 442032 w 858063"/>
                <a:gd name="connsiteY5" fmla="*/ 303355 h 1542779"/>
                <a:gd name="connsiteX6" fmla="*/ 368360 w 858063"/>
                <a:gd name="connsiteY6" fmla="*/ 450700 h 1542779"/>
                <a:gd name="connsiteX7" fmla="*/ 333691 w 858063"/>
                <a:gd name="connsiteY7" fmla="*/ 593710 h 1542779"/>
                <a:gd name="connsiteX8" fmla="*/ 303356 w 858063"/>
                <a:gd name="connsiteY8" fmla="*/ 823393 h 1542779"/>
                <a:gd name="connsiteX9" fmla="*/ 281687 w 858063"/>
                <a:gd name="connsiteY9" fmla="*/ 992406 h 1542779"/>
                <a:gd name="connsiteX10" fmla="*/ 268686 w 858063"/>
                <a:gd name="connsiteY10" fmla="*/ 1148417 h 1542779"/>
                <a:gd name="connsiteX11" fmla="*/ 273020 w 858063"/>
                <a:gd name="connsiteY11" fmla="*/ 1278427 h 1542779"/>
                <a:gd name="connsiteX12" fmla="*/ 294688 w 858063"/>
                <a:gd name="connsiteY12" fmla="*/ 1334764 h 1542779"/>
                <a:gd name="connsiteX13" fmla="*/ 299022 w 858063"/>
                <a:gd name="connsiteY13" fmla="*/ 1356432 h 1542779"/>
                <a:gd name="connsiteX14" fmla="*/ 299022 w 858063"/>
                <a:gd name="connsiteY14" fmla="*/ 1395435 h 1542779"/>
                <a:gd name="connsiteX15" fmla="*/ 255686 w 858063"/>
                <a:gd name="connsiteY15" fmla="*/ 1443105 h 1542779"/>
                <a:gd name="connsiteX16" fmla="*/ 134343 w 858063"/>
                <a:gd name="connsiteY16" fmla="*/ 1512444 h 1542779"/>
                <a:gd name="connsiteX17" fmla="*/ 0 w 858063"/>
                <a:gd name="connsiteY17" fmla="*/ 1542779 h 1542779"/>
                <a:gd name="connsiteX0" fmla="*/ 1 w 879731"/>
                <a:gd name="connsiteY0" fmla="*/ 1386768 h 1616451"/>
                <a:gd name="connsiteX1" fmla="*/ 879731 w 879731"/>
                <a:gd name="connsiteY1" fmla="*/ 0 h 1616451"/>
                <a:gd name="connsiteX2" fmla="*/ 858063 w 879731"/>
                <a:gd name="connsiteY2" fmla="*/ 73672 h 1616451"/>
                <a:gd name="connsiteX3" fmla="*/ 814726 w 879731"/>
                <a:gd name="connsiteY3" fmla="*/ 125676 h 1616451"/>
                <a:gd name="connsiteX4" fmla="*/ 693384 w 879731"/>
                <a:gd name="connsiteY4" fmla="*/ 173346 h 1616451"/>
                <a:gd name="connsiteX5" fmla="*/ 550374 w 879731"/>
                <a:gd name="connsiteY5" fmla="*/ 255685 h 1616451"/>
                <a:gd name="connsiteX6" fmla="*/ 442032 w 879731"/>
                <a:gd name="connsiteY6" fmla="*/ 377027 h 1616451"/>
                <a:gd name="connsiteX7" fmla="*/ 368360 w 879731"/>
                <a:gd name="connsiteY7" fmla="*/ 524372 h 1616451"/>
                <a:gd name="connsiteX8" fmla="*/ 333691 w 879731"/>
                <a:gd name="connsiteY8" fmla="*/ 667382 h 1616451"/>
                <a:gd name="connsiteX9" fmla="*/ 303356 w 879731"/>
                <a:gd name="connsiteY9" fmla="*/ 897065 h 1616451"/>
                <a:gd name="connsiteX10" fmla="*/ 281687 w 879731"/>
                <a:gd name="connsiteY10" fmla="*/ 1066078 h 1616451"/>
                <a:gd name="connsiteX11" fmla="*/ 268686 w 879731"/>
                <a:gd name="connsiteY11" fmla="*/ 1222089 h 1616451"/>
                <a:gd name="connsiteX12" fmla="*/ 273020 w 879731"/>
                <a:gd name="connsiteY12" fmla="*/ 1352099 h 1616451"/>
                <a:gd name="connsiteX13" fmla="*/ 294688 w 879731"/>
                <a:gd name="connsiteY13" fmla="*/ 1408436 h 1616451"/>
                <a:gd name="connsiteX14" fmla="*/ 299022 w 879731"/>
                <a:gd name="connsiteY14" fmla="*/ 1430104 h 1616451"/>
                <a:gd name="connsiteX15" fmla="*/ 299022 w 879731"/>
                <a:gd name="connsiteY15" fmla="*/ 1469107 h 1616451"/>
                <a:gd name="connsiteX16" fmla="*/ 255686 w 879731"/>
                <a:gd name="connsiteY16" fmla="*/ 1516777 h 1616451"/>
                <a:gd name="connsiteX17" fmla="*/ 134343 w 879731"/>
                <a:gd name="connsiteY17" fmla="*/ 1586116 h 1616451"/>
                <a:gd name="connsiteX18" fmla="*/ 0 w 879731"/>
                <a:gd name="connsiteY18" fmla="*/ 1616451 h 1616451"/>
                <a:gd name="connsiteX0" fmla="*/ 1 w 879731"/>
                <a:gd name="connsiteY0" fmla="*/ 1456145 h 1685828"/>
                <a:gd name="connsiteX1" fmla="*/ 706385 w 879731"/>
                <a:gd name="connsiteY1" fmla="*/ 108380 h 1685828"/>
                <a:gd name="connsiteX2" fmla="*/ 879731 w 879731"/>
                <a:gd name="connsiteY2" fmla="*/ 69377 h 1685828"/>
                <a:gd name="connsiteX3" fmla="*/ 858063 w 879731"/>
                <a:gd name="connsiteY3" fmla="*/ 143049 h 1685828"/>
                <a:gd name="connsiteX4" fmla="*/ 814726 w 879731"/>
                <a:gd name="connsiteY4" fmla="*/ 195053 h 1685828"/>
                <a:gd name="connsiteX5" fmla="*/ 693384 w 879731"/>
                <a:gd name="connsiteY5" fmla="*/ 242723 h 1685828"/>
                <a:gd name="connsiteX6" fmla="*/ 550374 w 879731"/>
                <a:gd name="connsiteY6" fmla="*/ 325062 h 1685828"/>
                <a:gd name="connsiteX7" fmla="*/ 442032 w 879731"/>
                <a:gd name="connsiteY7" fmla="*/ 446404 h 1685828"/>
                <a:gd name="connsiteX8" fmla="*/ 368360 w 879731"/>
                <a:gd name="connsiteY8" fmla="*/ 593749 h 1685828"/>
                <a:gd name="connsiteX9" fmla="*/ 333691 w 879731"/>
                <a:gd name="connsiteY9" fmla="*/ 736759 h 1685828"/>
                <a:gd name="connsiteX10" fmla="*/ 303356 w 879731"/>
                <a:gd name="connsiteY10" fmla="*/ 966442 h 1685828"/>
                <a:gd name="connsiteX11" fmla="*/ 281687 w 879731"/>
                <a:gd name="connsiteY11" fmla="*/ 1135455 h 1685828"/>
                <a:gd name="connsiteX12" fmla="*/ 268686 w 879731"/>
                <a:gd name="connsiteY12" fmla="*/ 1291466 h 1685828"/>
                <a:gd name="connsiteX13" fmla="*/ 273020 w 879731"/>
                <a:gd name="connsiteY13" fmla="*/ 1421476 h 1685828"/>
                <a:gd name="connsiteX14" fmla="*/ 294688 w 879731"/>
                <a:gd name="connsiteY14" fmla="*/ 1477813 h 1685828"/>
                <a:gd name="connsiteX15" fmla="*/ 299022 w 879731"/>
                <a:gd name="connsiteY15" fmla="*/ 1499481 h 1685828"/>
                <a:gd name="connsiteX16" fmla="*/ 299022 w 879731"/>
                <a:gd name="connsiteY16" fmla="*/ 1538484 h 1685828"/>
                <a:gd name="connsiteX17" fmla="*/ 255686 w 879731"/>
                <a:gd name="connsiteY17" fmla="*/ 1586154 h 1685828"/>
                <a:gd name="connsiteX18" fmla="*/ 134343 w 879731"/>
                <a:gd name="connsiteY18" fmla="*/ 1655493 h 1685828"/>
                <a:gd name="connsiteX19" fmla="*/ 0 w 879731"/>
                <a:gd name="connsiteY19" fmla="*/ 1685828 h 1685828"/>
                <a:gd name="connsiteX0" fmla="*/ 1 w 879731"/>
                <a:gd name="connsiteY0" fmla="*/ 1386768 h 1616451"/>
                <a:gd name="connsiteX1" fmla="*/ 706385 w 879731"/>
                <a:gd name="connsiteY1" fmla="*/ 39003 h 1616451"/>
                <a:gd name="connsiteX2" fmla="*/ 879731 w 879731"/>
                <a:gd name="connsiteY2" fmla="*/ 0 h 1616451"/>
                <a:gd name="connsiteX3" fmla="*/ 858063 w 879731"/>
                <a:gd name="connsiteY3" fmla="*/ 73672 h 1616451"/>
                <a:gd name="connsiteX4" fmla="*/ 814726 w 879731"/>
                <a:gd name="connsiteY4" fmla="*/ 125676 h 1616451"/>
                <a:gd name="connsiteX5" fmla="*/ 693384 w 879731"/>
                <a:gd name="connsiteY5" fmla="*/ 173346 h 1616451"/>
                <a:gd name="connsiteX6" fmla="*/ 550374 w 879731"/>
                <a:gd name="connsiteY6" fmla="*/ 255685 h 1616451"/>
                <a:gd name="connsiteX7" fmla="*/ 442032 w 879731"/>
                <a:gd name="connsiteY7" fmla="*/ 377027 h 1616451"/>
                <a:gd name="connsiteX8" fmla="*/ 368360 w 879731"/>
                <a:gd name="connsiteY8" fmla="*/ 524372 h 1616451"/>
                <a:gd name="connsiteX9" fmla="*/ 333691 w 879731"/>
                <a:gd name="connsiteY9" fmla="*/ 667382 h 1616451"/>
                <a:gd name="connsiteX10" fmla="*/ 303356 w 879731"/>
                <a:gd name="connsiteY10" fmla="*/ 897065 h 1616451"/>
                <a:gd name="connsiteX11" fmla="*/ 281687 w 879731"/>
                <a:gd name="connsiteY11" fmla="*/ 1066078 h 1616451"/>
                <a:gd name="connsiteX12" fmla="*/ 268686 w 879731"/>
                <a:gd name="connsiteY12" fmla="*/ 1222089 h 1616451"/>
                <a:gd name="connsiteX13" fmla="*/ 273020 w 879731"/>
                <a:gd name="connsiteY13" fmla="*/ 1352099 h 1616451"/>
                <a:gd name="connsiteX14" fmla="*/ 294688 w 879731"/>
                <a:gd name="connsiteY14" fmla="*/ 1408436 h 1616451"/>
                <a:gd name="connsiteX15" fmla="*/ 299022 w 879731"/>
                <a:gd name="connsiteY15" fmla="*/ 1430104 h 1616451"/>
                <a:gd name="connsiteX16" fmla="*/ 299022 w 879731"/>
                <a:gd name="connsiteY16" fmla="*/ 1469107 h 1616451"/>
                <a:gd name="connsiteX17" fmla="*/ 255686 w 879731"/>
                <a:gd name="connsiteY17" fmla="*/ 1516777 h 1616451"/>
                <a:gd name="connsiteX18" fmla="*/ 134343 w 879731"/>
                <a:gd name="connsiteY18" fmla="*/ 1586116 h 1616451"/>
                <a:gd name="connsiteX19" fmla="*/ 0 w 879731"/>
                <a:gd name="connsiteY19" fmla="*/ 1616451 h 1616451"/>
                <a:gd name="connsiteX0" fmla="*/ 1 w 879731"/>
                <a:gd name="connsiteY0" fmla="*/ 1386768 h 1616451"/>
                <a:gd name="connsiteX1" fmla="*/ 706385 w 879731"/>
                <a:gd name="connsiteY1" fmla="*/ 39003 h 1616451"/>
                <a:gd name="connsiteX2" fmla="*/ 879731 w 879731"/>
                <a:gd name="connsiteY2" fmla="*/ 0 h 1616451"/>
                <a:gd name="connsiteX3" fmla="*/ 858063 w 879731"/>
                <a:gd name="connsiteY3" fmla="*/ 73672 h 1616451"/>
                <a:gd name="connsiteX4" fmla="*/ 814726 w 879731"/>
                <a:gd name="connsiteY4" fmla="*/ 125676 h 1616451"/>
                <a:gd name="connsiteX5" fmla="*/ 693384 w 879731"/>
                <a:gd name="connsiteY5" fmla="*/ 173346 h 1616451"/>
                <a:gd name="connsiteX6" fmla="*/ 550374 w 879731"/>
                <a:gd name="connsiteY6" fmla="*/ 255685 h 1616451"/>
                <a:gd name="connsiteX7" fmla="*/ 442032 w 879731"/>
                <a:gd name="connsiteY7" fmla="*/ 377027 h 1616451"/>
                <a:gd name="connsiteX8" fmla="*/ 368360 w 879731"/>
                <a:gd name="connsiteY8" fmla="*/ 524372 h 1616451"/>
                <a:gd name="connsiteX9" fmla="*/ 333691 w 879731"/>
                <a:gd name="connsiteY9" fmla="*/ 667382 h 1616451"/>
                <a:gd name="connsiteX10" fmla="*/ 303356 w 879731"/>
                <a:gd name="connsiteY10" fmla="*/ 897065 h 1616451"/>
                <a:gd name="connsiteX11" fmla="*/ 281687 w 879731"/>
                <a:gd name="connsiteY11" fmla="*/ 1066078 h 1616451"/>
                <a:gd name="connsiteX12" fmla="*/ 268686 w 879731"/>
                <a:gd name="connsiteY12" fmla="*/ 1222089 h 1616451"/>
                <a:gd name="connsiteX13" fmla="*/ 273020 w 879731"/>
                <a:gd name="connsiteY13" fmla="*/ 1352099 h 1616451"/>
                <a:gd name="connsiteX14" fmla="*/ 294688 w 879731"/>
                <a:gd name="connsiteY14" fmla="*/ 1408436 h 1616451"/>
                <a:gd name="connsiteX15" fmla="*/ 299022 w 879731"/>
                <a:gd name="connsiteY15" fmla="*/ 1430104 h 1616451"/>
                <a:gd name="connsiteX16" fmla="*/ 299022 w 879731"/>
                <a:gd name="connsiteY16" fmla="*/ 1469107 h 1616451"/>
                <a:gd name="connsiteX17" fmla="*/ 255686 w 879731"/>
                <a:gd name="connsiteY17" fmla="*/ 1516777 h 1616451"/>
                <a:gd name="connsiteX18" fmla="*/ 134343 w 879731"/>
                <a:gd name="connsiteY18" fmla="*/ 1586116 h 1616451"/>
                <a:gd name="connsiteX19" fmla="*/ 0 w 879731"/>
                <a:gd name="connsiteY19" fmla="*/ 1616451 h 1616451"/>
                <a:gd name="connsiteX0" fmla="*/ 1 w 879731"/>
                <a:gd name="connsiteY0" fmla="*/ 1386768 h 1616451"/>
                <a:gd name="connsiteX1" fmla="*/ 489703 w 879731"/>
                <a:gd name="connsiteY1" fmla="*/ 156011 h 1616451"/>
                <a:gd name="connsiteX2" fmla="*/ 706385 w 879731"/>
                <a:gd name="connsiteY2" fmla="*/ 39003 h 1616451"/>
                <a:gd name="connsiteX3" fmla="*/ 879731 w 879731"/>
                <a:gd name="connsiteY3" fmla="*/ 0 h 1616451"/>
                <a:gd name="connsiteX4" fmla="*/ 858063 w 879731"/>
                <a:gd name="connsiteY4" fmla="*/ 73672 h 1616451"/>
                <a:gd name="connsiteX5" fmla="*/ 814726 w 879731"/>
                <a:gd name="connsiteY5" fmla="*/ 125676 h 1616451"/>
                <a:gd name="connsiteX6" fmla="*/ 693384 w 879731"/>
                <a:gd name="connsiteY6" fmla="*/ 173346 h 1616451"/>
                <a:gd name="connsiteX7" fmla="*/ 550374 w 879731"/>
                <a:gd name="connsiteY7" fmla="*/ 255685 h 1616451"/>
                <a:gd name="connsiteX8" fmla="*/ 442032 w 879731"/>
                <a:gd name="connsiteY8" fmla="*/ 377027 h 1616451"/>
                <a:gd name="connsiteX9" fmla="*/ 368360 w 879731"/>
                <a:gd name="connsiteY9" fmla="*/ 524372 h 1616451"/>
                <a:gd name="connsiteX10" fmla="*/ 333691 w 879731"/>
                <a:gd name="connsiteY10" fmla="*/ 667382 h 1616451"/>
                <a:gd name="connsiteX11" fmla="*/ 303356 w 879731"/>
                <a:gd name="connsiteY11" fmla="*/ 897065 h 1616451"/>
                <a:gd name="connsiteX12" fmla="*/ 281687 w 879731"/>
                <a:gd name="connsiteY12" fmla="*/ 1066078 h 1616451"/>
                <a:gd name="connsiteX13" fmla="*/ 268686 w 879731"/>
                <a:gd name="connsiteY13" fmla="*/ 1222089 h 1616451"/>
                <a:gd name="connsiteX14" fmla="*/ 273020 w 879731"/>
                <a:gd name="connsiteY14" fmla="*/ 1352099 h 1616451"/>
                <a:gd name="connsiteX15" fmla="*/ 294688 w 879731"/>
                <a:gd name="connsiteY15" fmla="*/ 1408436 h 1616451"/>
                <a:gd name="connsiteX16" fmla="*/ 299022 w 879731"/>
                <a:gd name="connsiteY16" fmla="*/ 1430104 h 1616451"/>
                <a:gd name="connsiteX17" fmla="*/ 299022 w 879731"/>
                <a:gd name="connsiteY17" fmla="*/ 1469107 h 1616451"/>
                <a:gd name="connsiteX18" fmla="*/ 255686 w 879731"/>
                <a:gd name="connsiteY18" fmla="*/ 1516777 h 1616451"/>
                <a:gd name="connsiteX19" fmla="*/ 134343 w 879731"/>
                <a:gd name="connsiteY19" fmla="*/ 1586116 h 1616451"/>
                <a:gd name="connsiteX20" fmla="*/ 0 w 879731"/>
                <a:gd name="connsiteY20" fmla="*/ 1616451 h 1616451"/>
                <a:gd name="connsiteX0" fmla="*/ 1 w 879731"/>
                <a:gd name="connsiteY0" fmla="*/ 1386768 h 1616451"/>
                <a:gd name="connsiteX1" fmla="*/ 489703 w 879731"/>
                <a:gd name="connsiteY1" fmla="*/ 156011 h 1616451"/>
                <a:gd name="connsiteX2" fmla="*/ 706385 w 879731"/>
                <a:gd name="connsiteY2" fmla="*/ 39003 h 1616451"/>
                <a:gd name="connsiteX3" fmla="*/ 879731 w 879731"/>
                <a:gd name="connsiteY3" fmla="*/ 0 h 1616451"/>
                <a:gd name="connsiteX4" fmla="*/ 858063 w 879731"/>
                <a:gd name="connsiteY4" fmla="*/ 73672 h 1616451"/>
                <a:gd name="connsiteX5" fmla="*/ 814726 w 879731"/>
                <a:gd name="connsiteY5" fmla="*/ 125676 h 1616451"/>
                <a:gd name="connsiteX6" fmla="*/ 693384 w 879731"/>
                <a:gd name="connsiteY6" fmla="*/ 173346 h 1616451"/>
                <a:gd name="connsiteX7" fmla="*/ 550374 w 879731"/>
                <a:gd name="connsiteY7" fmla="*/ 255685 h 1616451"/>
                <a:gd name="connsiteX8" fmla="*/ 442032 w 879731"/>
                <a:gd name="connsiteY8" fmla="*/ 377027 h 1616451"/>
                <a:gd name="connsiteX9" fmla="*/ 368360 w 879731"/>
                <a:gd name="connsiteY9" fmla="*/ 524372 h 1616451"/>
                <a:gd name="connsiteX10" fmla="*/ 333691 w 879731"/>
                <a:gd name="connsiteY10" fmla="*/ 667382 h 1616451"/>
                <a:gd name="connsiteX11" fmla="*/ 303356 w 879731"/>
                <a:gd name="connsiteY11" fmla="*/ 897065 h 1616451"/>
                <a:gd name="connsiteX12" fmla="*/ 281687 w 879731"/>
                <a:gd name="connsiteY12" fmla="*/ 1066078 h 1616451"/>
                <a:gd name="connsiteX13" fmla="*/ 268686 w 879731"/>
                <a:gd name="connsiteY13" fmla="*/ 1222089 h 1616451"/>
                <a:gd name="connsiteX14" fmla="*/ 273020 w 879731"/>
                <a:gd name="connsiteY14" fmla="*/ 1352099 h 1616451"/>
                <a:gd name="connsiteX15" fmla="*/ 294688 w 879731"/>
                <a:gd name="connsiteY15" fmla="*/ 1408436 h 1616451"/>
                <a:gd name="connsiteX16" fmla="*/ 299022 w 879731"/>
                <a:gd name="connsiteY16" fmla="*/ 1430104 h 1616451"/>
                <a:gd name="connsiteX17" fmla="*/ 299022 w 879731"/>
                <a:gd name="connsiteY17" fmla="*/ 1469107 h 1616451"/>
                <a:gd name="connsiteX18" fmla="*/ 255686 w 879731"/>
                <a:gd name="connsiteY18" fmla="*/ 1516777 h 1616451"/>
                <a:gd name="connsiteX19" fmla="*/ 134343 w 879731"/>
                <a:gd name="connsiteY19" fmla="*/ 1586116 h 1616451"/>
                <a:gd name="connsiteX20" fmla="*/ 0 w 879731"/>
                <a:gd name="connsiteY20" fmla="*/ 1616451 h 1616451"/>
                <a:gd name="connsiteX0" fmla="*/ 1 w 879731"/>
                <a:gd name="connsiteY0" fmla="*/ 1386768 h 1616451"/>
                <a:gd name="connsiteX1" fmla="*/ 489703 w 879731"/>
                <a:gd name="connsiteY1" fmla="*/ 156011 h 1616451"/>
                <a:gd name="connsiteX2" fmla="*/ 706385 w 879731"/>
                <a:gd name="connsiteY2" fmla="*/ 39003 h 1616451"/>
                <a:gd name="connsiteX3" fmla="*/ 879731 w 879731"/>
                <a:gd name="connsiteY3" fmla="*/ 0 h 1616451"/>
                <a:gd name="connsiteX4" fmla="*/ 858063 w 879731"/>
                <a:gd name="connsiteY4" fmla="*/ 73672 h 1616451"/>
                <a:gd name="connsiteX5" fmla="*/ 814726 w 879731"/>
                <a:gd name="connsiteY5" fmla="*/ 125676 h 1616451"/>
                <a:gd name="connsiteX6" fmla="*/ 693384 w 879731"/>
                <a:gd name="connsiteY6" fmla="*/ 173346 h 1616451"/>
                <a:gd name="connsiteX7" fmla="*/ 550374 w 879731"/>
                <a:gd name="connsiteY7" fmla="*/ 255685 h 1616451"/>
                <a:gd name="connsiteX8" fmla="*/ 442032 w 879731"/>
                <a:gd name="connsiteY8" fmla="*/ 377027 h 1616451"/>
                <a:gd name="connsiteX9" fmla="*/ 368360 w 879731"/>
                <a:gd name="connsiteY9" fmla="*/ 524372 h 1616451"/>
                <a:gd name="connsiteX10" fmla="*/ 333691 w 879731"/>
                <a:gd name="connsiteY10" fmla="*/ 667382 h 1616451"/>
                <a:gd name="connsiteX11" fmla="*/ 303356 w 879731"/>
                <a:gd name="connsiteY11" fmla="*/ 897065 h 1616451"/>
                <a:gd name="connsiteX12" fmla="*/ 281687 w 879731"/>
                <a:gd name="connsiteY12" fmla="*/ 1066078 h 1616451"/>
                <a:gd name="connsiteX13" fmla="*/ 268686 w 879731"/>
                <a:gd name="connsiteY13" fmla="*/ 1222089 h 1616451"/>
                <a:gd name="connsiteX14" fmla="*/ 273020 w 879731"/>
                <a:gd name="connsiteY14" fmla="*/ 1352099 h 1616451"/>
                <a:gd name="connsiteX15" fmla="*/ 294688 w 879731"/>
                <a:gd name="connsiteY15" fmla="*/ 1408436 h 1616451"/>
                <a:gd name="connsiteX16" fmla="*/ 299022 w 879731"/>
                <a:gd name="connsiteY16" fmla="*/ 1430104 h 1616451"/>
                <a:gd name="connsiteX17" fmla="*/ 299022 w 879731"/>
                <a:gd name="connsiteY17" fmla="*/ 1469107 h 1616451"/>
                <a:gd name="connsiteX18" fmla="*/ 255686 w 879731"/>
                <a:gd name="connsiteY18" fmla="*/ 1516777 h 1616451"/>
                <a:gd name="connsiteX19" fmla="*/ 134343 w 879731"/>
                <a:gd name="connsiteY19" fmla="*/ 1586116 h 1616451"/>
                <a:gd name="connsiteX20" fmla="*/ 0 w 879731"/>
                <a:gd name="connsiteY20" fmla="*/ 1616451 h 1616451"/>
                <a:gd name="connsiteX0" fmla="*/ 1 w 879731"/>
                <a:gd name="connsiteY0" fmla="*/ 1386768 h 1616451"/>
                <a:gd name="connsiteX1" fmla="*/ 489703 w 879731"/>
                <a:gd name="connsiteY1" fmla="*/ 156011 h 1616451"/>
                <a:gd name="connsiteX2" fmla="*/ 706385 w 879731"/>
                <a:gd name="connsiteY2" fmla="*/ 39003 h 1616451"/>
                <a:gd name="connsiteX3" fmla="*/ 879731 w 879731"/>
                <a:gd name="connsiteY3" fmla="*/ 0 h 1616451"/>
                <a:gd name="connsiteX4" fmla="*/ 858063 w 879731"/>
                <a:gd name="connsiteY4" fmla="*/ 73672 h 1616451"/>
                <a:gd name="connsiteX5" fmla="*/ 814726 w 879731"/>
                <a:gd name="connsiteY5" fmla="*/ 125676 h 1616451"/>
                <a:gd name="connsiteX6" fmla="*/ 693384 w 879731"/>
                <a:gd name="connsiteY6" fmla="*/ 173346 h 1616451"/>
                <a:gd name="connsiteX7" fmla="*/ 550374 w 879731"/>
                <a:gd name="connsiteY7" fmla="*/ 255685 h 1616451"/>
                <a:gd name="connsiteX8" fmla="*/ 442032 w 879731"/>
                <a:gd name="connsiteY8" fmla="*/ 377027 h 1616451"/>
                <a:gd name="connsiteX9" fmla="*/ 368360 w 879731"/>
                <a:gd name="connsiteY9" fmla="*/ 524372 h 1616451"/>
                <a:gd name="connsiteX10" fmla="*/ 333691 w 879731"/>
                <a:gd name="connsiteY10" fmla="*/ 667382 h 1616451"/>
                <a:gd name="connsiteX11" fmla="*/ 303356 w 879731"/>
                <a:gd name="connsiteY11" fmla="*/ 897065 h 1616451"/>
                <a:gd name="connsiteX12" fmla="*/ 281687 w 879731"/>
                <a:gd name="connsiteY12" fmla="*/ 1066078 h 1616451"/>
                <a:gd name="connsiteX13" fmla="*/ 268686 w 879731"/>
                <a:gd name="connsiteY13" fmla="*/ 1222089 h 1616451"/>
                <a:gd name="connsiteX14" fmla="*/ 273020 w 879731"/>
                <a:gd name="connsiteY14" fmla="*/ 1352099 h 1616451"/>
                <a:gd name="connsiteX15" fmla="*/ 294688 w 879731"/>
                <a:gd name="connsiteY15" fmla="*/ 1408436 h 1616451"/>
                <a:gd name="connsiteX16" fmla="*/ 299022 w 879731"/>
                <a:gd name="connsiteY16" fmla="*/ 1430104 h 1616451"/>
                <a:gd name="connsiteX17" fmla="*/ 299022 w 879731"/>
                <a:gd name="connsiteY17" fmla="*/ 1469107 h 1616451"/>
                <a:gd name="connsiteX18" fmla="*/ 255686 w 879731"/>
                <a:gd name="connsiteY18" fmla="*/ 1516777 h 1616451"/>
                <a:gd name="connsiteX19" fmla="*/ 134343 w 879731"/>
                <a:gd name="connsiteY19" fmla="*/ 1586116 h 1616451"/>
                <a:gd name="connsiteX20" fmla="*/ 0 w 879731"/>
                <a:gd name="connsiteY20" fmla="*/ 1616451 h 1616451"/>
                <a:gd name="connsiteX0" fmla="*/ 1 w 879731"/>
                <a:gd name="connsiteY0" fmla="*/ 1386768 h 1616451"/>
                <a:gd name="connsiteX1" fmla="*/ 372694 w 879731"/>
                <a:gd name="connsiteY1" fmla="*/ 264353 h 1616451"/>
                <a:gd name="connsiteX2" fmla="*/ 489703 w 879731"/>
                <a:gd name="connsiteY2" fmla="*/ 156011 h 1616451"/>
                <a:gd name="connsiteX3" fmla="*/ 706385 w 879731"/>
                <a:gd name="connsiteY3" fmla="*/ 39003 h 1616451"/>
                <a:gd name="connsiteX4" fmla="*/ 879731 w 879731"/>
                <a:gd name="connsiteY4" fmla="*/ 0 h 1616451"/>
                <a:gd name="connsiteX5" fmla="*/ 858063 w 879731"/>
                <a:gd name="connsiteY5" fmla="*/ 73672 h 1616451"/>
                <a:gd name="connsiteX6" fmla="*/ 814726 w 879731"/>
                <a:gd name="connsiteY6" fmla="*/ 125676 h 1616451"/>
                <a:gd name="connsiteX7" fmla="*/ 693384 w 879731"/>
                <a:gd name="connsiteY7" fmla="*/ 173346 h 1616451"/>
                <a:gd name="connsiteX8" fmla="*/ 550374 w 879731"/>
                <a:gd name="connsiteY8" fmla="*/ 255685 h 1616451"/>
                <a:gd name="connsiteX9" fmla="*/ 442032 w 879731"/>
                <a:gd name="connsiteY9" fmla="*/ 377027 h 1616451"/>
                <a:gd name="connsiteX10" fmla="*/ 368360 w 879731"/>
                <a:gd name="connsiteY10" fmla="*/ 524372 h 1616451"/>
                <a:gd name="connsiteX11" fmla="*/ 333691 w 879731"/>
                <a:gd name="connsiteY11" fmla="*/ 667382 h 1616451"/>
                <a:gd name="connsiteX12" fmla="*/ 303356 w 879731"/>
                <a:gd name="connsiteY12" fmla="*/ 897065 h 1616451"/>
                <a:gd name="connsiteX13" fmla="*/ 281687 w 879731"/>
                <a:gd name="connsiteY13" fmla="*/ 1066078 h 1616451"/>
                <a:gd name="connsiteX14" fmla="*/ 268686 w 879731"/>
                <a:gd name="connsiteY14" fmla="*/ 1222089 h 1616451"/>
                <a:gd name="connsiteX15" fmla="*/ 273020 w 879731"/>
                <a:gd name="connsiteY15" fmla="*/ 1352099 h 1616451"/>
                <a:gd name="connsiteX16" fmla="*/ 294688 w 879731"/>
                <a:gd name="connsiteY16" fmla="*/ 1408436 h 1616451"/>
                <a:gd name="connsiteX17" fmla="*/ 299022 w 879731"/>
                <a:gd name="connsiteY17" fmla="*/ 1430104 h 1616451"/>
                <a:gd name="connsiteX18" fmla="*/ 299022 w 879731"/>
                <a:gd name="connsiteY18" fmla="*/ 1469107 h 1616451"/>
                <a:gd name="connsiteX19" fmla="*/ 255686 w 879731"/>
                <a:gd name="connsiteY19" fmla="*/ 1516777 h 1616451"/>
                <a:gd name="connsiteX20" fmla="*/ 134343 w 879731"/>
                <a:gd name="connsiteY20" fmla="*/ 1586116 h 1616451"/>
                <a:gd name="connsiteX21" fmla="*/ 0 w 879731"/>
                <a:gd name="connsiteY21" fmla="*/ 1616451 h 1616451"/>
                <a:gd name="connsiteX0" fmla="*/ 1 w 879731"/>
                <a:gd name="connsiteY0" fmla="*/ 1386768 h 1616451"/>
                <a:gd name="connsiteX1" fmla="*/ 372694 w 879731"/>
                <a:gd name="connsiteY1" fmla="*/ 264353 h 1616451"/>
                <a:gd name="connsiteX2" fmla="*/ 489703 w 879731"/>
                <a:gd name="connsiteY2" fmla="*/ 156011 h 1616451"/>
                <a:gd name="connsiteX3" fmla="*/ 706385 w 879731"/>
                <a:gd name="connsiteY3" fmla="*/ 39003 h 1616451"/>
                <a:gd name="connsiteX4" fmla="*/ 879731 w 879731"/>
                <a:gd name="connsiteY4" fmla="*/ 0 h 1616451"/>
                <a:gd name="connsiteX5" fmla="*/ 858063 w 879731"/>
                <a:gd name="connsiteY5" fmla="*/ 73672 h 1616451"/>
                <a:gd name="connsiteX6" fmla="*/ 814726 w 879731"/>
                <a:gd name="connsiteY6" fmla="*/ 125676 h 1616451"/>
                <a:gd name="connsiteX7" fmla="*/ 693384 w 879731"/>
                <a:gd name="connsiteY7" fmla="*/ 173346 h 1616451"/>
                <a:gd name="connsiteX8" fmla="*/ 550374 w 879731"/>
                <a:gd name="connsiteY8" fmla="*/ 255685 h 1616451"/>
                <a:gd name="connsiteX9" fmla="*/ 442032 w 879731"/>
                <a:gd name="connsiteY9" fmla="*/ 377027 h 1616451"/>
                <a:gd name="connsiteX10" fmla="*/ 368360 w 879731"/>
                <a:gd name="connsiteY10" fmla="*/ 524372 h 1616451"/>
                <a:gd name="connsiteX11" fmla="*/ 333691 w 879731"/>
                <a:gd name="connsiteY11" fmla="*/ 667382 h 1616451"/>
                <a:gd name="connsiteX12" fmla="*/ 303356 w 879731"/>
                <a:gd name="connsiteY12" fmla="*/ 897065 h 1616451"/>
                <a:gd name="connsiteX13" fmla="*/ 281687 w 879731"/>
                <a:gd name="connsiteY13" fmla="*/ 1066078 h 1616451"/>
                <a:gd name="connsiteX14" fmla="*/ 268686 w 879731"/>
                <a:gd name="connsiteY14" fmla="*/ 1222089 h 1616451"/>
                <a:gd name="connsiteX15" fmla="*/ 273020 w 879731"/>
                <a:gd name="connsiteY15" fmla="*/ 1352099 h 1616451"/>
                <a:gd name="connsiteX16" fmla="*/ 294688 w 879731"/>
                <a:gd name="connsiteY16" fmla="*/ 1408436 h 1616451"/>
                <a:gd name="connsiteX17" fmla="*/ 299022 w 879731"/>
                <a:gd name="connsiteY17" fmla="*/ 1430104 h 1616451"/>
                <a:gd name="connsiteX18" fmla="*/ 299022 w 879731"/>
                <a:gd name="connsiteY18" fmla="*/ 1469107 h 1616451"/>
                <a:gd name="connsiteX19" fmla="*/ 255686 w 879731"/>
                <a:gd name="connsiteY19" fmla="*/ 1516777 h 1616451"/>
                <a:gd name="connsiteX20" fmla="*/ 134343 w 879731"/>
                <a:gd name="connsiteY20" fmla="*/ 1586116 h 1616451"/>
                <a:gd name="connsiteX21" fmla="*/ 0 w 879731"/>
                <a:gd name="connsiteY21" fmla="*/ 1616451 h 1616451"/>
                <a:gd name="connsiteX0" fmla="*/ 1 w 879731"/>
                <a:gd name="connsiteY0" fmla="*/ 1386768 h 1616451"/>
                <a:gd name="connsiteX1" fmla="*/ 372694 w 879731"/>
                <a:gd name="connsiteY1" fmla="*/ 264353 h 1616451"/>
                <a:gd name="connsiteX2" fmla="*/ 489703 w 879731"/>
                <a:gd name="connsiteY2" fmla="*/ 156011 h 1616451"/>
                <a:gd name="connsiteX3" fmla="*/ 706385 w 879731"/>
                <a:gd name="connsiteY3" fmla="*/ 39003 h 1616451"/>
                <a:gd name="connsiteX4" fmla="*/ 879731 w 879731"/>
                <a:gd name="connsiteY4" fmla="*/ 0 h 1616451"/>
                <a:gd name="connsiteX5" fmla="*/ 858063 w 879731"/>
                <a:gd name="connsiteY5" fmla="*/ 73672 h 1616451"/>
                <a:gd name="connsiteX6" fmla="*/ 814726 w 879731"/>
                <a:gd name="connsiteY6" fmla="*/ 125676 h 1616451"/>
                <a:gd name="connsiteX7" fmla="*/ 693384 w 879731"/>
                <a:gd name="connsiteY7" fmla="*/ 173346 h 1616451"/>
                <a:gd name="connsiteX8" fmla="*/ 550374 w 879731"/>
                <a:gd name="connsiteY8" fmla="*/ 255685 h 1616451"/>
                <a:gd name="connsiteX9" fmla="*/ 442032 w 879731"/>
                <a:gd name="connsiteY9" fmla="*/ 377027 h 1616451"/>
                <a:gd name="connsiteX10" fmla="*/ 368360 w 879731"/>
                <a:gd name="connsiteY10" fmla="*/ 524372 h 1616451"/>
                <a:gd name="connsiteX11" fmla="*/ 333691 w 879731"/>
                <a:gd name="connsiteY11" fmla="*/ 667382 h 1616451"/>
                <a:gd name="connsiteX12" fmla="*/ 303356 w 879731"/>
                <a:gd name="connsiteY12" fmla="*/ 897065 h 1616451"/>
                <a:gd name="connsiteX13" fmla="*/ 281687 w 879731"/>
                <a:gd name="connsiteY13" fmla="*/ 1066078 h 1616451"/>
                <a:gd name="connsiteX14" fmla="*/ 268686 w 879731"/>
                <a:gd name="connsiteY14" fmla="*/ 1222089 h 1616451"/>
                <a:gd name="connsiteX15" fmla="*/ 273020 w 879731"/>
                <a:gd name="connsiteY15" fmla="*/ 1352099 h 1616451"/>
                <a:gd name="connsiteX16" fmla="*/ 294688 w 879731"/>
                <a:gd name="connsiteY16" fmla="*/ 1408436 h 1616451"/>
                <a:gd name="connsiteX17" fmla="*/ 299022 w 879731"/>
                <a:gd name="connsiteY17" fmla="*/ 1430104 h 1616451"/>
                <a:gd name="connsiteX18" fmla="*/ 299022 w 879731"/>
                <a:gd name="connsiteY18" fmla="*/ 1469107 h 1616451"/>
                <a:gd name="connsiteX19" fmla="*/ 255686 w 879731"/>
                <a:gd name="connsiteY19" fmla="*/ 1516777 h 1616451"/>
                <a:gd name="connsiteX20" fmla="*/ 134343 w 879731"/>
                <a:gd name="connsiteY20" fmla="*/ 1586116 h 1616451"/>
                <a:gd name="connsiteX21" fmla="*/ 0 w 879731"/>
                <a:gd name="connsiteY21" fmla="*/ 1616451 h 1616451"/>
                <a:gd name="connsiteX0" fmla="*/ 1 w 879731"/>
                <a:gd name="connsiteY0" fmla="*/ 1386768 h 1616451"/>
                <a:gd name="connsiteX1" fmla="*/ 372694 w 879731"/>
                <a:gd name="connsiteY1" fmla="*/ 264353 h 1616451"/>
                <a:gd name="connsiteX2" fmla="*/ 489703 w 879731"/>
                <a:gd name="connsiteY2" fmla="*/ 156011 h 1616451"/>
                <a:gd name="connsiteX3" fmla="*/ 706385 w 879731"/>
                <a:gd name="connsiteY3" fmla="*/ 39003 h 1616451"/>
                <a:gd name="connsiteX4" fmla="*/ 879731 w 879731"/>
                <a:gd name="connsiteY4" fmla="*/ 0 h 1616451"/>
                <a:gd name="connsiteX5" fmla="*/ 858063 w 879731"/>
                <a:gd name="connsiteY5" fmla="*/ 73672 h 1616451"/>
                <a:gd name="connsiteX6" fmla="*/ 814726 w 879731"/>
                <a:gd name="connsiteY6" fmla="*/ 125676 h 1616451"/>
                <a:gd name="connsiteX7" fmla="*/ 693384 w 879731"/>
                <a:gd name="connsiteY7" fmla="*/ 173346 h 1616451"/>
                <a:gd name="connsiteX8" fmla="*/ 550374 w 879731"/>
                <a:gd name="connsiteY8" fmla="*/ 255685 h 1616451"/>
                <a:gd name="connsiteX9" fmla="*/ 442032 w 879731"/>
                <a:gd name="connsiteY9" fmla="*/ 377027 h 1616451"/>
                <a:gd name="connsiteX10" fmla="*/ 368360 w 879731"/>
                <a:gd name="connsiteY10" fmla="*/ 524372 h 1616451"/>
                <a:gd name="connsiteX11" fmla="*/ 333691 w 879731"/>
                <a:gd name="connsiteY11" fmla="*/ 667382 h 1616451"/>
                <a:gd name="connsiteX12" fmla="*/ 303356 w 879731"/>
                <a:gd name="connsiteY12" fmla="*/ 897065 h 1616451"/>
                <a:gd name="connsiteX13" fmla="*/ 281687 w 879731"/>
                <a:gd name="connsiteY13" fmla="*/ 1066078 h 1616451"/>
                <a:gd name="connsiteX14" fmla="*/ 268686 w 879731"/>
                <a:gd name="connsiteY14" fmla="*/ 1222089 h 1616451"/>
                <a:gd name="connsiteX15" fmla="*/ 273020 w 879731"/>
                <a:gd name="connsiteY15" fmla="*/ 1352099 h 1616451"/>
                <a:gd name="connsiteX16" fmla="*/ 294688 w 879731"/>
                <a:gd name="connsiteY16" fmla="*/ 1408436 h 1616451"/>
                <a:gd name="connsiteX17" fmla="*/ 299022 w 879731"/>
                <a:gd name="connsiteY17" fmla="*/ 1430104 h 1616451"/>
                <a:gd name="connsiteX18" fmla="*/ 299022 w 879731"/>
                <a:gd name="connsiteY18" fmla="*/ 1469107 h 1616451"/>
                <a:gd name="connsiteX19" fmla="*/ 255686 w 879731"/>
                <a:gd name="connsiteY19" fmla="*/ 1516777 h 1616451"/>
                <a:gd name="connsiteX20" fmla="*/ 134343 w 879731"/>
                <a:gd name="connsiteY20" fmla="*/ 1586116 h 1616451"/>
                <a:gd name="connsiteX21" fmla="*/ 0 w 879731"/>
                <a:gd name="connsiteY21" fmla="*/ 1616451 h 1616451"/>
                <a:gd name="connsiteX0" fmla="*/ 1 w 879731"/>
                <a:gd name="connsiteY0" fmla="*/ 1386768 h 1616451"/>
                <a:gd name="connsiteX1" fmla="*/ 320690 w 879731"/>
                <a:gd name="connsiteY1" fmla="*/ 342358 h 1616451"/>
                <a:gd name="connsiteX2" fmla="*/ 372694 w 879731"/>
                <a:gd name="connsiteY2" fmla="*/ 264353 h 1616451"/>
                <a:gd name="connsiteX3" fmla="*/ 489703 w 879731"/>
                <a:gd name="connsiteY3" fmla="*/ 156011 h 1616451"/>
                <a:gd name="connsiteX4" fmla="*/ 706385 w 879731"/>
                <a:gd name="connsiteY4" fmla="*/ 39003 h 1616451"/>
                <a:gd name="connsiteX5" fmla="*/ 879731 w 879731"/>
                <a:gd name="connsiteY5" fmla="*/ 0 h 1616451"/>
                <a:gd name="connsiteX6" fmla="*/ 858063 w 879731"/>
                <a:gd name="connsiteY6" fmla="*/ 73672 h 1616451"/>
                <a:gd name="connsiteX7" fmla="*/ 814726 w 879731"/>
                <a:gd name="connsiteY7" fmla="*/ 125676 h 1616451"/>
                <a:gd name="connsiteX8" fmla="*/ 693384 w 879731"/>
                <a:gd name="connsiteY8" fmla="*/ 173346 h 1616451"/>
                <a:gd name="connsiteX9" fmla="*/ 550374 w 879731"/>
                <a:gd name="connsiteY9" fmla="*/ 255685 h 1616451"/>
                <a:gd name="connsiteX10" fmla="*/ 442032 w 879731"/>
                <a:gd name="connsiteY10" fmla="*/ 377027 h 1616451"/>
                <a:gd name="connsiteX11" fmla="*/ 368360 w 879731"/>
                <a:gd name="connsiteY11" fmla="*/ 524372 h 1616451"/>
                <a:gd name="connsiteX12" fmla="*/ 333691 w 879731"/>
                <a:gd name="connsiteY12" fmla="*/ 667382 h 1616451"/>
                <a:gd name="connsiteX13" fmla="*/ 303356 w 879731"/>
                <a:gd name="connsiteY13" fmla="*/ 897065 h 1616451"/>
                <a:gd name="connsiteX14" fmla="*/ 281687 w 879731"/>
                <a:gd name="connsiteY14" fmla="*/ 1066078 h 1616451"/>
                <a:gd name="connsiteX15" fmla="*/ 268686 w 879731"/>
                <a:gd name="connsiteY15" fmla="*/ 1222089 h 1616451"/>
                <a:gd name="connsiteX16" fmla="*/ 273020 w 879731"/>
                <a:gd name="connsiteY16" fmla="*/ 1352099 h 1616451"/>
                <a:gd name="connsiteX17" fmla="*/ 294688 w 879731"/>
                <a:gd name="connsiteY17" fmla="*/ 1408436 h 1616451"/>
                <a:gd name="connsiteX18" fmla="*/ 299022 w 879731"/>
                <a:gd name="connsiteY18" fmla="*/ 1430104 h 1616451"/>
                <a:gd name="connsiteX19" fmla="*/ 299022 w 879731"/>
                <a:gd name="connsiteY19" fmla="*/ 1469107 h 1616451"/>
                <a:gd name="connsiteX20" fmla="*/ 255686 w 879731"/>
                <a:gd name="connsiteY20" fmla="*/ 1516777 h 1616451"/>
                <a:gd name="connsiteX21" fmla="*/ 134343 w 879731"/>
                <a:gd name="connsiteY21" fmla="*/ 1586116 h 1616451"/>
                <a:gd name="connsiteX22" fmla="*/ 0 w 879731"/>
                <a:gd name="connsiteY22" fmla="*/ 1616451 h 1616451"/>
                <a:gd name="connsiteX0" fmla="*/ 1 w 879731"/>
                <a:gd name="connsiteY0" fmla="*/ 1386768 h 1616451"/>
                <a:gd name="connsiteX1" fmla="*/ 294688 w 879731"/>
                <a:gd name="connsiteY1" fmla="*/ 645714 h 1616451"/>
                <a:gd name="connsiteX2" fmla="*/ 320690 w 879731"/>
                <a:gd name="connsiteY2" fmla="*/ 342358 h 1616451"/>
                <a:gd name="connsiteX3" fmla="*/ 372694 w 879731"/>
                <a:gd name="connsiteY3" fmla="*/ 264353 h 1616451"/>
                <a:gd name="connsiteX4" fmla="*/ 489703 w 879731"/>
                <a:gd name="connsiteY4" fmla="*/ 156011 h 1616451"/>
                <a:gd name="connsiteX5" fmla="*/ 706385 w 879731"/>
                <a:gd name="connsiteY5" fmla="*/ 39003 h 1616451"/>
                <a:gd name="connsiteX6" fmla="*/ 879731 w 879731"/>
                <a:gd name="connsiteY6" fmla="*/ 0 h 1616451"/>
                <a:gd name="connsiteX7" fmla="*/ 858063 w 879731"/>
                <a:gd name="connsiteY7" fmla="*/ 73672 h 1616451"/>
                <a:gd name="connsiteX8" fmla="*/ 814726 w 879731"/>
                <a:gd name="connsiteY8" fmla="*/ 125676 h 1616451"/>
                <a:gd name="connsiteX9" fmla="*/ 693384 w 879731"/>
                <a:gd name="connsiteY9" fmla="*/ 173346 h 1616451"/>
                <a:gd name="connsiteX10" fmla="*/ 550374 w 879731"/>
                <a:gd name="connsiteY10" fmla="*/ 255685 h 1616451"/>
                <a:gd name="connsiteX11" fmla="*/ 442032 w 879731"/>
                <a:gd name="connsiteY11" fmla="*/ 377027 h 1616451"/>
                <a:gd name="connsiteX12" fmla="*/ 368360 w 879731"/>
                <a:gd name="connsiteY12" fmla="*/ 524372 h 1616451"/>
                <a:gd name="connsiteX13" fmla="*/ 333691 w 879731"/>
                <a:gd name="connsiteY13" fmla="*/ 667382 h 1616451"/>
                <a:gd name="connsiteX14" fmla="*/ 303356 w 879731"/>
                <a:gd name="connsiteY14" fmla="*/ 897065 h 1616451"/>
                <a:gd name="connsiteX15" fmla="*/ 281687 w 879731"/>
                <a:gd name="connsiteY15" fmla="*/ 1066078 h 1616451"/>
                <a:gd name="connsiteX16" fmla="*/ 268686 w 879731"/>
                <a:gd name="connsiteY16" fmla="*/ 1222089 h 1616451"/>
                <a:gd name="connsiteX17" fmla="*/ 273020 w 879731"/>
                <a:gd name="connsiteY17" fmla="*/ 1352099 h 1616451"/>
                <a:gd name="connsiteX18" fmla="*/ 294688 w 879731"/>
                <a:gd name="connsiteY18" fmla="*/ 1408436 h 1616451"/>
                <a:gd name="connsiteX19" fmla="*/ 299022 w 879731"/>
                <a:gd name="connsiteY19" fmla="*/ 1430104 h 1616451"/>
                <a:gd name="connsiteX20" fmla="*/ 299022 w 879731"/>
                <a:gd name="connsiteY20" fmla="*/ 1469107 h 1616451"/>
                <a:gd name="connsiteX21" fmla="*/ 255686 w 879731"/>
                <a:gd name="connsiteY21" fmla="*/ 1516777 h 1616451"/>
                <a:gd name="connsiteX22" fmla="*/ 134343 w 879731"/>
                <a:gd name="connsiteY22" fmla="*/ 1586116 h 1616451"/>
                <a:gd name="connsiteX23" fmla="*/ 0 w 879731"/>
                <a:gd name="connsiteY23" fmla="*/ 1616451 h 1616451"/>
                <a:gd name="connsiteX0" fmla="*/ 1 w 879731"/>
                <a:gd name="connsiteY0" fmla="*/ 1386768 h 1616451"/>
                <a:gd name="connsiteX1" fmla="*/ 242685 w 879731"/>
                <a:gd name="connsiteY1" fmla="*/ 1040076 h 1616451"/>
                <a:gd name="connsiteX2" fmla="*/ 294688 w 879731"/>
                <a:gd name="connsiteY2" fmla="*/ 645714 h 1616451"/>
                <a:gd name="connsiteX3" fmla="*/ 320690 w 879731"/>
                <a:gd name="connsiteY3" fmla="*/ 342358 h 1616451"/>
                <a:gd name="connsiteX4" fmla="*/ 372694 w 879731"/>
                <a:gd name="connsiteY4" fmla="*/ 264353 h 1616451"/>
                <a:gd name="connsiteX5" fmla="*/ 489703 w 879731"/>
                <a:gd name="connsiteY5" fmla="*/ 156011 h 1616451"/>
                <a:gd name="connsiteX6" fmla="*/ 706385 w 879731"/>
                <a:gd name="connsiteY6" fmla="*/ 39003 h 1616451"/>
                <a:gd name="connsiteX7" fmla="*/ 879731 w 879731"/>
                <a:gd name="connsiteY7" fmla="*/ 0 h 1616451"/>
                <a:gd name="connsiteX8" fmla="*/ 858063 w 879731"/>
                <a:gd name="connsiteY8" fmla="*/ 73672 h 1616451"/>
                <a:gd name="connsiteX9" fmla="*/ 814726 w 879731"/>
                <a:gd name="connsiteY9" fmla="*/ 125676 h 1616451"/>
                <a:gd name="connsiteX10" fmla="*/ 693384 w 879731"/>
                <a:gd name="connsiteY10" fmla="*/ 173346 h 1616451"/>
                <a:gd name="connsiteX11" fmla="*/ 550374 w 879731"/>
                <a:gd name="connsiteY11" fmla="*/ 255685 h 1616451"/>
                <a:gd name="connsiteX12" fmla="*/ 442032 w 879731"/>
                <a:gd name="connsiteY12" fmla="*/ 377027 h 1616451"/>
                <a:gd name="connsiteX13" fmla="*/ 368360 w 879731"/>
                <a:gd name="connsiteY13" fmla="*/ 524372 h 1616451"/>
                <a:gd name="connsiteX14" fmla="*/ 333691 w 879731"/>
                <a:gd name="connsiteY14" fmla="*/ 667382 h 1616451"/>
                <a:gd name="connsiteX15" fmla="*/ 303356 w 879731"/>
                <a:gd name="connsiteY15" fmla="*/ 897065 h 1616451"/>
                <a:gd name="connsiteX16" fmla="*/ 281687 w 879731"/>
                <a:gd name="connsiteY16" fmla="*/ 1066078 h 1616451"/>
                <a:gd name="connsiteX17" fmla="*/ 268686 w 879731"/>
                <a:gd name="connsiteY17" fmla="*/ 1222089 h 1616451"/>
                <a:gd name="connsiteX18" fmla="*/ 273020 w 879731"/>
                <a:gd name="connsiteY18" fmla="*/ 1352099 h 1616451"/>
                <a:gd name="connsiteX19" fmla="*/ 294688 w 879731"/>
                <a:gd name="connsiteY19" fmla="*/ 1408436 h 1616451"/>
                <a:gd name="connsiteX20" fmla="*/ 299022 w 879731"/>
                <a:gd name="connsiteY20" fmla="*/ 1430104 h 1616451"/>
                <a:gd name="connsiteX21" fmla="*/ 299022 w 879731"/>
                <a:gd name="connsiteY21" fmla="*/ 1469107 h 1616451"/>
                <a:gd name="connsiteX22" fmla="*/ 255686 w 879731"/>
                <a:gd name="connsiteY22" fmla="*/ 1516777 h 1616451"/>
                <a:gd name="connsiteX23" fmla="*/ 134343 w 879731"/>
                <a:gd name="connsiteY23" fmla="*/ 1586116 h 1616451"/>
                <a:gd name="connsiteX24" fmla="*/ 0 w 879731"/>
                <a:gd name="connsiteY24" fmla="*/ 1616451 h 1616451"/>
                <a:gd name="connsiteX0" fmla="*/ 1 w 879731"/>
                <a:gd name="connsiteY0" fmla="*/ 1386768 h 1616451"/>
                <a:gd name="connsiteX1" fmla="*/ 156012 w 879731"/>
                <a:gd name="connsiteY1" fmla="*/ 1282760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56012 w 879731"/>
                <a:gd name="connsiteY1" fmla="*/ 1282760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56012 w 879731"/>
                <a:gd name="connsiteY1" fmla="*/ 1282760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60345 w 879731"/>
                <a:gd name="connsiteY1" fmla="*/ 1313096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34343 w 879731"/>
                <a:gd name="connsiteY1" fmla="*/ 1334764 h 1616451"/>
                <a:gd name="connsiteX2" fmla="*/ 242685 w 879731"/>
                <a:gd name="connsiteY2" fmla="*/ 1040076 h 1616451"/>
                <a:gd name="connsiteX3" fmla="*/ 294688 w 879731"/>
                <a:gd name="connsiteY3" fmla="*/ 645714 h 1616451"/>
                <a:gd name="connsiteX4" fmla="*/ 320690 w 879731"/>
                <a:gd name="connsiteY4" fmla="*/ 342358 h 1616451"/>
                <a:gd name="connsiteX5" fmla="*/ 372694 w 879731"/>
                <a:gd name="connsiteY5" fmla="*/ 264353 h 1616451"/>
                <a:gd name="connsiteX6" fmla="*/ 489703 w 879731"/>
                <a:gd name="connsiteY6" fmla="*/ 156011 h 1616451"/>
                <a:gd name="connsiteX7" fmla="*/ 706385 w 879731"/>
                <a:gd name="connsiteY7" fmla="*/ 39003 h 1616451"/>
                <a:gd name="connsiteX8" fmla="*/ 879731 w 879731"/>
                <a:gd name="connsiteY8" fmla="*/ 0 h 1616451"/>
                <a:gd name="connsiteX9" fmla="*/ 858063 w 879731"/>
                <a:gd name="connsiteY9" fmla="*/ 73672 h 1616451"/>
                <a:gd name="connsiteX10" fmla="*/ 814726 w 879731"/>
                <a:gd name="connsiteY10" fmla="*/ 125676 h 1616451"/>
                <a:gd name="connsiteX11" fmla="*/ 693384 w 879731"/>
                <a:gd name="connsiteY11" fmla="*/ 173346 h 1616451"/>
                <a:gd name="connsiteX12" fmla="*/ 550374 w 879731"/>
                <a:gd name="connsiteY12" fmla="*/ 255685 h 1616451"/>
                <a:gd name="connsiteX13" fmla="*/ 442032 w 879731"/>
                <a:gd name="connsiteY13" fmla="*/ 377027 h 1616451"/>
                <a:gd name="connsiteX14" fmla="*/ 368360 w 879731"/>
                <a:gd name="connsiteY14" fmla="*/ 524372 h 1616451"/>
                <a:gd name="connsiteX15" fmla="*/ 333691 w 879731"/>
                <a:gd name="connsiteY15" fmla="*/ 667382 h 1616451"/>
                <a:gd name="connsiteX16" fmla="*/ 303356 w 879731"/>
                <a:gd name="connsiteY16" fmla="*/ 897065 h 1616451"/>
                <a:gd name="connsiteX17" fmla="*/ 281687 w 879731"/>
                <a:gd name="connsiteY17" fmla="*/ 1066078 h 1616451"/>
                <a:gd name="connsiteX18" fmla="*/ 268686 w 879731"/>
                <a:gd name="connsiteY18" fmla="*/ 1222089 h 1616451"/>
                <a:gd name="connsiteX19" fmla="*/ 273020 w 879731"/>
                <a:gd name="connsiteY19" fmla="*/ 1352099 h 1616451"/>
                <a:gd name="connsiteX20" fmla="*/ 294688 w 879731"/>
                <a:gd name="connsiteY20" fmla="*/ 1408436 h 1616451"/>
                <a:gd name="connsiteX21" fmla="*/ 299022 w 879731"/>
                <a:gd name="connsiteY21" fmla="*/ 1430104 h 1616451"/>
                <a:gd name="connsiteX22" fmla="*/ 299022 w 879731"/>
                <a:gd name="connsiteY22" fmla="*/ 1469107 h 1616451"/>
                <a:gd name="connsiteX23" fmla="*/ 255686 w 879731"/>
                <a:gd name="connsiteY23" fmla="*/ 1516777 h 1616451"/>
                <a:gd name="connsiteX24" fmla="*/ 134343 w 879731"/>
                <a:gd name="connsiteY24" fmla="*/ 1586116 h 1616451"/>
                <a:gd name="connsiteX25" fmla="*/ 0 w 879731"/>
                <a:gd name="connsiteY25" fmla="*/ 1616451 h 1616451"/>
                <a:gd name="connsiteX0" fmla="*/ 1 w 879731"/>
                <a:gd name="connsiteY0" fmla="*/ 1386768 h 1616451"/>
                <a:gd name="connsiteX1" fmla="*/ 134343 w 879731"/>
                <a:gd name="connsiteY1" fmla="*/ 1334764 h 1616451"/>
                <a:gd name="connsiteX2" fmla="*/ 190681 w 879731"/>
                <a:gd name="connsiteY2" fmla="*/ 1248091 h 1616451"/>
                <a:gd name="connsiteX3" fmla="*/ 242685 w 879731"/>
                <a:gd name="connsiteY3" fmla="*/ 1040076 h 1616451"/>
                <a:gd name="connsiteX4" fmla="*/ 294688 w 879731"/>
                <a:gd name="connsiteY4" fmla="*/ 645714 h 1616451"/>
                <a:gd name="connsiteX5" fmla="*/ 320690 w 879731"/>
                <a:gd name="connsiteY5" fmla="*/ 342358 h 1616451"/>
                <a:gd name="connsiteX6" fmla="*/ 372694 w 879731"/>
                <a:gd name="connsiteY6" fmla="*/ 264353 h 1616451"/>
                <a:gd name="connsiteX7" fmla="*/ 489703 w 879731"/>
                <a:gd name="connsiteY7" fmla="*/ 156011 h 1616451"/>
                <a:gd name="connsiteX8" fmla="*/ 706385 w 879731"/>
                <a:gd name="connsiteY8" fmla="*/ 39003 h 1616451"/>
                <a:gd name="connsiteX9" fmla="*/ 879731 w 879731"/>
                <a:gd name="connsiteY9" fmla="*/ 0 h 1616451"/>
                <a:gd name="connsiteX10" fmla="*/ 858063 w 879731"/>
                <a:gd name="connsiteY10" fmla="*/ 73672 h 1616451"/>
                <a:gd name="connsiteX11" fmla="*/ 814726 w 879731"/>
                <a:gd name="connsiteY11" fmla="*/ 125676 h 1616451"/>
                <a:gd name="connsiteX12" fmla="*/ 693384 w 879731"/>
                <a:gd name="connsiteY12" fmla="*/ 173346 h 1616451"/>
                <a:gd name="connsiteX13" fmla="*/ 550374 w 879731"/>
                <a:gd name="connsiteY13" fmla="*/ 255685 h 1616451"/>
                <a:gd name="connsiteX14" fmla="*/ 442032 w 879731"/>
                <a:gd name="connsiteY14" fmla="*/ 377027 h 1616451"/>
                <a:gd name="connsiteX15" fmla="*/ 368360 w 879731"/>
                <a:gd name="connsiteY15" fmla="*/ 524372 h 1616451"/>
                <a:gd name="connsiteX16" fmla="*/ 333691 w 879731"/>
                <a:gd name="connsiteY16" fmla="*/ 667382 h 1616451"/>
                <a:gd name="connsiteX17" fmla="*/ 303356 w 879731"/>
                <a:gd name="connsiteY17" fmla="*/ 897065 h 1616451"/>
                <a:gd name="connsiteX18" fmla="*/ 281687 w 879731"/>
                <a:gd name="connsiteY18" fmla="*/ 1066078 h 1616451"/>
                <a:gd name="connsiteX19" fmla="*/ 268686 w 879731"/>
                <a:gd name="connsiteY19" fmla="*/ 1222089 h 1616451"/>
                <a:gd name="connsiteX20" fmla="*/ 273020 w 879731"/>
                <a:gd name="connsiteY20" fmla="*/ 1352099 h 1616451"/>
                <a:gd name="connsiteX21" fmla="*/ 294688 w 879731"/>
                <a:gd name="connsiteY21" fmla="*/ 1408436 h 1616451"/>
                <a:gd name="connsiteX22" fmla="*/ 299022 w 879731"/>
                <a:gd name="connsiteY22" fmla="*/ 1430104 h 1616451"/>
                <a:gd name="connsiteX23" fmla="*/ 299022 w 879731"/>
                <a:gd name="connsiteY23" fmla="*/ 1469107 h 1616451"/>
                <a:gd name="connsiteX24" fmla="*/ 255686 w 879731"/>
                <a:gd name="connsiteY24" fmla="*/ 1516777 h 1616451"/>
                <a:gd name="connsiteX25" fmla="*/ 134343 w 879731"/>
                <a:gd name="connsiteY25" fmla="*/ 1586116 h 1616451"/>
                <a:gd name="connsiteX26" fmla="*/ 0 w 879731"/>
                <a:gd name="connsiteY26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90681 w 879731"/>
                <a:gd name="connsiteY2" fmla="*/ 1248091 h 1616451"/>
                <a:gd name="connsiteX3" fmla="*/ 242685 w 879731"/>
                <a:gd name="connsiteY3" fmla="*/ 1040076 h 1616451"/>
                <a:gd name="connsiteX4" fmla="*/ 294688 w 879731"/>
                <a:gd name="connsiteY4" fmla="*/ 645714 h 1616451"/>
                <a:gd name="connsiteX5" fmla="*/ 320690 w 879731"/>
                <a:gd name="connsiteY5" fmla="*/ 342358 h 1616451"/>
                <a:gd name="connsiteX6" fmla="*/ 372694 w 879731"/>
                <a:gd name="connsiteY6" fmla="*/ 264353 h 1616451"/>
                <a:gd name="connsiteX7" fmla="*/ 489703 w 879731"/>
                <a:gd name="connsiteY7" fmla="*/ 156011 h 1616451"/>
                <a:gd name="connsiteX8" fmla="*/ 706385 w 879731"/>
                <a:gd name="connsiteY8" fmla="*/ 39003 h 1616451"/>
                <a:gd name="connsiteX9" fmla="*/ 879731 w 879731"/>
                <a:gd name="connsiteY9" fmla="*/ 0 h 1616451"/>
                <a:gd name="connsiteX10" fmla="*/ 858063 w 879731"/>
                <a:gd name="connsiteY10" fmla="*/ 73672 h 1616451"/>
                <a:gd name="connsiteX11" fmla="*/ 814726 w 879731"/>
                <a:gd name="connsiteY11" fmla="*/ 125676 h 1616451"/>
                <a:gd name="connsiteX12" fmla="*/ 693384 w 879731"/>
                <a:gd name="connsiteY12" fmla="*/ 173346 h 1616451"/>
                <a:gd name="connsiteX13" fmla="*/ 550374 w 879731"/>
                <a:gd name="connsiteY13" fmla="*/ 255685 h 1616451"/>
                <a:gd name="connsiteX14" fmla="*/ 442032 w 879731"/>
                <a:gd name="connsiteY14" fmla="*/ 377027 h 1616451"/>
                <a:gd name="connsiteX15" fmla="*/ 368360 w 879731"/>
                <a:gd name="connsiteY15" fmla="*/ 524372 h 1616451"/>
                <a:gd name="connsiteX16" fmla="*/ 333691 w 879731"/>
                <a:gd name="connsiteY16" fmla="*/ 667382 h 1616451"/>
                <a:gd name="connsiteX17" fmla="*/ 303356 w 879731"/>
                <a:gd name="connsiteY17" fmla="*/ 897065 h 1616451"/>
                <a:gd name="connsiteX18" fmla="*/ 281687 w 879731"/>
                <a:gd name="connsiteY18" fmla="*/ 1066078 h 1616451"/>
                <a:gd name="connsiteX19" fmla="*/ 268686 w 879731"/>
                <a:gd name="connsiteY19" fmla="*/ 1222089 h 1616451"/>
                <a:gd name="connsiteX20" fmla="*/ 273020 w 879731"/>
                <a:gd name="connsiteY20" fmla="*/ 1352099 h 1616451"/>
                <a:gd name="connsiteX21" fmla="*/ 294688 w 879731"/>
                <a:gd name="connsiteY21" fmla="*/ 1408436 h 1616451"/>
                <a:gd name="connsiteX22" fmla="*/ 299022 w 879731"/>
                <a:gd name="connsiteY22" fmla="*/ 1430104 h 1616451"/>
                <a:gd name="connsiteX23" fmla="*/ 299022 w 879731"/>
                <a:gd name="connsiteY23" fmla="*/ 1469107 h 1616451"/>
                <a:gd name="connsiteX24" fmla="*/ 255686 w 879731"/>
                <a:gd name="connsiteY24" fmla="*/ 1516777 h 1616451"/>
                <a:gd name="connsiteX25" fmla="*/ 134343 w 879731"/>
                <a:gd name="connsiteY25" fmla="*/ 1586116 h 1616451"/>
                <a:gd name="connsiteX26" fmla="*/ 0 w 879731"/>
                <a:gd name="connsiteY26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90681 w 879731"/>
                <a:gd name="connsiteY2" fmla="*/ 1248091 h 1616451"/>
                <a:gd name="connsiteX3" fmla="*/ 242685 w 879731"/>
                <a:gd name="connsiteY3" fmla="*/ 1040076 h 1616451"/>
                <a:gd name="connsiteX4" fmla="*/ 294688 w 879731"/>
                <a:gd name="connsiteY4" fmla="*/ 645714 h 1616451"/>
                <a:gd name="connsiteX5" fmla="*/ 320690 w 879731"/>
                <a:gd name="connsiteY5" fmla="*/ 342358 h 1616451"/>
                <a:gd name="connsiteX6" fmla="*/ 372694 w 879731"/>
                <a:gd name="connsiteY6" fmla="*/ 264353 h 1616451"/>
                <a:gd name="connsiteX7" fmla="*/ 489703 w 879731"/>
                <a:gd name="connsiteY7" fmla="*/ 156011 h 1616451"/>
                <a:gd name="connsiteX8" fmla="*/ 706385 w 879731"/>
                <a:gd name="connsiteY8" fmla="*/ 39003 h 1616451"/>
                <a:gd name="connsiteX9" fmla="*/ 879731 w 879731"/>
                <a:gd name="connsiteY9" fmla="*/ 0 h 1616451"/>
                <a:gd name="connsiteX10" fmla="*/ 858063 w 879731"/>
                <a:gd name="connsiteY10" fmla="*/ 73672 h 1616451"/>
                <a:gd name="connsiteX11" fmla="*/ 814726 w 879731"/>
                <a:gd name="connsiteY11" fmla="*/ 125676 h 1616451"/>
                <a:gd name="connsiteX12" fmla="*/ 693384 w 879731"/>
                <a:gd name="connsiteY12" fmla="*/ 173346 h 1616451"/>
                <a:gd name="connsiteX13" fmla="*/ 550374 w 879731"/>
                <a:gd name="connsiteY13" fmla="*/ 255685 h 1616451"/>
                <a:gd name="connsiteX14" fmla="*/ 442032 w 879731"/>
                <a:gd name="connsiteY14" fmla="*/ 377027 h 1616451"/>
                <a:gd name="connsiteX15" fmla="*/ 368360 w 879731"/>
                <a:gd name="connsiteY15" fmla="*/ 524372 h 1616451"/>
                <a:gd name="connsiteX16" fmla="*/ 333691 w 879731"/>
                <a:gd name="connsiteY16" fmla="*/ 667382 h 1616451"/>
                <a:gd name="connsiteX17" fmla="*/ 303356 w 879731"/>
                <a:gd name="connsiteY17" fmla="*/ 897065 h 1616451"/>
                <a:gd name="connsiteX18" fmla="*/ 281687 w 879731"/>
                <a:gd name="connsiteY18" fmla="*/ 1066078 h 1616451"/>
                <a:gd name="connsiteX19" fmla="*/ 268686 w 879731"/>
                <a:gd name="connsiteY19" fmla="*/ 1222089 h 1616451"/>
                <a:gd name="connsiteX20" fmla="*/ 273020 w 879731"/>
                <a:gd name="connsiteY20" fmla="*/ 1352099 h 1616451"/>
                <a:gd name="connsiteX21" fmla="*/ 294688 w 879731"/>
                <a:gd name="connsiteY21" fmla="*/ 1408436 h 1616451"/>
                <a:gd name="connsiteX22" fmla="*/ 299022 w 879731"/>
                <a:gd name="connsiteY22" fmla="*/ 1430104 h 1616451"/>
                <a:gd name="connsiteX23" fmla="*/ 299022 w 879731"/>
                <a:gd name="connsiteY23" fmla="*/ 1469107 h 1616451"/>
                <a:gd name="connsiteX24" fmla="*/ 255686 w 879731"/>
                <a:gd name="connsiteY24" fmla="*/ 1516777 h 1616451"/>
                <a:gd name="connsiteX25" fmla="*/ 134343 w 879731"/>
                <a:gd name="connsiteY25" fmla="*/ 1586116 h 1616451"/>
                <a:gd name="connsiteX26" fmla="*/ 0 w 879731"/>
                <a:gd name="connsiteY26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90681 w 879731"/>
                <a:gd name="connsiteY3" fmla="*/ 1248091 h 1616451"/>
                <a:gd name="connsiteX4" fmla="*/ 242685 w 879731"/>
                <a:gd name="connsiteY4" fmla="*/ 1040076 h 1616451"/>
                <a:gd name="connsiteX5" fmla="*/ 294688 w 879731"/>
                <a:gd name="connsiteY5" fmla="*/ 645714 h 1616451"/>
                <a:gd name="connsiteX6" fmla="*/ 320690 w 879731"/>
                <a:gd name="connsiteY6" fmla="*/ 342358 h 1616451"/>
                <a:gd name="connsiteX7" fmla="*/ 372694 w 879731"/>
                <a:gd name="connsiteY7" fmla="*/ 264353 h 1616451"/>
                <a:gd name="connsiteX8" fmla="*/ 489703 w 879731"/>
                <a:gd name="connsiteY8" fmla="*/ 156011 h 1616451"/>
                <a:gd name="connsiteX9" fmla="*/ 706385 w 879731"/>
                <a:gd name="connsiteY9" fmla="*/ 39003 h 1616451"/>
                <a:gd name="connsiteX10" fmla="*/ 879731 w 879731"/>
                <a:gd name="connsiteY10" fmla="*/ 0 h 1616451"/>
                <a:gd name="connsiteX11" fmla="*/ 858063 w 879731"/>
                <a:gd name="connsiteY11" fmla="*/ 73672 h 1616451"/>
                <a:gd name="connsiteX12" fmla="*/ 814726 w 879731"/>
                <a:gd name="connsiteY12" fmla="*/ 125676 h 1616451"/>
                <a:gd name="connsiteX13" fmla="*/ 693384 w 879731"/>
                <a:gd name="connsiteY13" fmla="*/ 173346 h 1616451"/>
                <a:gd name="connsiteX14" fmla="*/ 550374 w 879731"/>
                <a:gd name="connsiteY14" fmla="*/ 255685 h 1616451"/>
                <a:gd name="connsiteX15" fmla="*/ 442032 w 879731"/>
                <a:gd name="connsiteY15" fmla="*/ 377027 h 1616451"/>
                <a:gd name="connsiteX16" fmla="*/ 368360 w 879731"/>
                <a:gd name="connsiteY16" fmla="*/ 524372 h 1616451"/>
                <a:gd name="connsiteX17" fmla="*/ 333691 w 879731"/>
                <a:gd name="connsiteY17" fmla="*/ 667382 h 1616451"/>
                <a:gd name="connsiteX18" fmla="*/ 303356 w 879731"/>
                <a:gd name="connsiteY18" fmla="*/ 897065 h 1616451"/>
                <a:gd name="connsiteX19" fmla="*/ 281687 w 879731"/>
                <a:gd name="connsiteY19" fmla="*/ 1066078 h 1616451"/>
                <a:gd name="connsiteX20" fmla="*/ 268686 w 879731"/>
                <a:gd name="connsiteY20" fmla="*/ 1222089 h 1616451"/>
                <a:gd name="connsiteX21" fmla="*/ 273020 w 879731"/>
                <a:gd name="connsiteY21" fmla="*/ 1352099 h 1616451"/>
                <a:gd name="connsiteX22" fmla="*/ 294688 w 879731"/>
                <a:gd name="connsiteY22" fmla="*/ 1408436 h 1616451"/>
                <a:gd name="connsiteX23" fmla="*/ 299022 w 879731"/>
                <a:gd name="connsiteY23" fmla="*/ 1430104 h 1616451"/>
                <a:gd name="connsiteX24" fmla="*/ 299022 w 879731"/>
                <a:gd name="connsiteY24" fmla="*/ 1469107 h 1616451"/>
                <a:gd name="connsiteX25" fmla="*/ 255686 w 879731"/>
                <a:gd name="connsiteY25" fmla="*/ 1516777 h 1616451"/>
                <a:gd name="connsiteX26" fmla="*/ 134343 w 879731"/>
                <a:gd name="connsiteY26" fmla="*/ 1586116 h 1616451"/>
                <a:gd name="connsiteX27" fmla="*/ 0 w 879731"/>
                <a:gd name="connsiteY27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42685 w 879731"/>
                <a:gd name="connsiteY4" fmla="*/ 1040076 h 1616451"/>
                <a:gd name="connsiteX5" fmla="*/ 294688 w 879731"/>
                <a:gd name="connsiteY5" fmla="*/ 645714 h 1616451"/>
                <a:gd name="connsiteX6" fmla="*/ 320690 w 879731"/>
                <a:gd name="connsiteY6" fmla="*/ 342358 h 1616451"/>
                <a:gd name="connsiteX7" fmla="*/ 372694 w 879731"/>
                <a:gd name="connsiteY7" fmla="*/ 264353 h 1616451"/>
                <a:gd name="connsiteX8" fmla="*/ 489703 w 879731"/>
                <a:gd name="connsiteY8" fmla="*/ 156011 h 1616451"/>
                <a:gd name="connsiteX9" fmla="*/ 706385 w 879731"/>
                <a:gd name="connsiteY9" fmla="*/ 39003 h 1616451"/>
                <a:gd name="connsiteX10" fmla="*/ 879731 w 879731"/>
                <a:gd name="connsiteY10" fmla="*/ 0 h 1616451"/>
                <a:gd name="connsiteX11" fmla="*/ 858063 w 879731"/>
                <a:gd name="connsiteY11" fmla="*/ 73672 h 1616451"/>
                <a:gd name="connsiteX12" fmla="*/ 814726 w 879731"/>
                <a:gd name="connsiteY12" fmla="*/ 125676 h 1616451"/>
                <a:gd name="connsiteX13" fmla="*/ 693384 w 879731"/>
                <a:gd name="connsiteY13" fmla="*/ 173346 h 1616451"/>
                <a:gd name="connsiteX14" fmla="*/ 550374 w 879731"/>
                <a:gd name="connsiteY14" fmla="*/ 255685 h 1616451"/>
                <a:gd name="connsiteX15" fmla="*/ 442032 w 879731"/>
                <a:gd name="connsiteY15" fmla="*/ 377027 h 1616451"/>
                <a:gd name="connsiteX16" fmla="*/ 368360 w 879731"/>
                <a:gd name="connsiteY16" fmla="*/ 524372 h 1616451"/>
                <a:gd name="connsiteX17" fmla="*/ 333691 w 879731"/>
                <a:gd name="connsiteY17" fmla="*/ 667382 h 1616451"/>
                <a:gd name="connsiteX18" fmla="*/ 303356 w 879731"/>
                <a:gd name="connsiteY18" fmla="*/ 897065 h 1616451"/>
                <a:gd name="connsiteX19" fmla="*/ 281687 w 879731"/>
                <a:gd name="connsiteY19" fmla="*/ 1066078 h 1616451"/>
                <a:gd name="connsiteX20" fmla="*/ 268686 w 879731"/>
                <a:gd name="connsiteY20" fmla="*/ 1222089 h 1616451"/>
                <a:gd name="connsiteX21" fmla="*/ 273020 w 879731"/>
                <a:gd name="connsiteY21" fmla="*/ 1352099 h 1616451"/>
                <a:gd name="connsiteX22" fmla="*/ 294688 w 879731"/>
                <a:gd name="connsiteY22" fmla="*/ 1408436 h 1616451"/>
                <a:gd name="connsiteX23" fmla="*/ 299022 w 879731"/>
                <a:gd name="connsiteY23" fmla="*/ 1430104 h 1616451"/>
                <a:gd name="connsiteX24" fmla="*/ 299022 w 879731"/>
                <a:gd name="connsiteY24" fmla="*/ 1469107 h 1616451"/>
                <a:gd name="connsiteX25" fmla="*/ 255686 w 879731"/>
                <a:gd name="connsiteY25" fmla="*/ 1516777 h 1616451"/>
                <a:gd name="connsiteX26" fmla="*/ 134343 w 879731"/>
                <a:gd name="connsiteY26" fmla="*/ 1586116 h 1616451"/>
                <a:gd name="connsiteX27" fmla="*/ 0 w 879731"/>
                <a:gd name="connsiteY27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42685 w 879731"/>
                <a:gd name="connsiteY4" fmla="*/ 1040076 h 1616451"/>
                <a:gd name="connsiteX5" fmla="*/ 294688 w 879731"/>
                <a:gd name="connsiteY5" fmla="*/ 645714 h 1616451"/>
                <a:gd name="connsiteX6" fmla="*/ 320690 w 879731"/>
                <a:gd name="connsiteY6" fmla="*/ 342358 h 1616451"/>
                <a:gd name="connsiteX7" fmla="*/ 372694 w 879731"/>
                <a:gd name="connsiteY7" fmla="*/ 264353 h 1616451"/>
                <a:gd name="connsiteX8" fmla="*/ 489703 w 879731"/>
                <a:gd name="connsiteY8" fmla="*/ 156011 h 1616451"/>
                <a:gd name="connsiteX9" fmla="*/ 706385 w 879731"/>
                <a:gd name="connsiteY9" fmla="*/ 39003 h 1616451"/>
                <a:gd name="connsiteX10" fmla="*/ 879731 w 879731"/>
                <a:gd name="connsiteY10" fmla="*/ 0 h 1616451"/>
                <a:gd name="connsiteX11" fmla="*/ 858063 w 879731"/>
                <a:gd name="connsiteY11" fmla="*/ 73672 h 1616451"/>
                <a:gd name="connsiteX12" fmla="*/ 814726 w 879731"/>
                <a:gd name="connsiteY12" fmla="*/ 125676 h 1616451"/>
                <a:gd name="connsiteX13" fmla="*/ 693384 w 879731"/>
                <a:gd name="connsiteY13" fmla="*/ 173346 h 1616451"/>
                <a:gd name="connsiteX14" fmla="*/ 550374 w 879731"/>
                <a:gd name="connsiteY14" fmla="*/ 255685 h 1616451"/>
                <a:gd name="connsiteX15" fmla="*/ 442032 w 879731"/>
                <a:gd name="connsiteY15" fmla="*/ 377027 h 1616451"/>
                <a:gd name="connsiteX16" fmla="*/ 368360 w 879731"/>
                <a:gd name="connsiteY16" fmla="*/ 524372 h 1616451"/>
                <a:gd name="connsiteX17" fmla="*/ 333691 w 879731"/>
                <a:gd name="connsiteY17" fmla="*/ 667382 h 1616451"/>
                <a:gd name="connsiteX18" fmla="*/ 303356 w 879731"/>
                <a:gd name="connsiteY18" fmla="*/ 897065 h 1616451"/>
                <a:gd name="connsiteX19" fmla="*/ 281687 w 879731"/>
                <a:gd name="connsiteY19" fmla="*/ 1066078 h 1616451"/>
                <a:gd name="connsiteX20" fmla="*/ 268686 w 879731"/>
                <a:gd name="connsiteY20" fmla="*/ 1222089 h 1616451"/>
                <a:gd name="connsiteX21" fmla="*/ 273020 w 879731"/>
                <a:gd name="connsiteY21" fmla="*/ 1352099 h 1616451"/>
                <a:gd name="connsiteX22" fmla="*/ 294688 w 879731"/>
                <a:gd name="connsiteY22" fmla="*/ 1408436 h 1616451"/>
                <a:gd name="connsiteX23" fmla="*/ 299022 w 879731"/>
                <a:gd name="connsiteY23" fmla="*/ 1430104 h 1616451"/>
                <a:gd name="connsiteX24" fmla="*/ 299022 w 879731"/>
                <a:gd name="connsiteY24" fmla="*/ 1469107 h 1616451"/>
                <a:gd name="connsiteX25" fmla="*/ 255686 w 879731"/>
                <a:gd name="connsiteY25" fmla="*/ 1516777 h 1616451"/>
                <a:gd name="connsiteX26" fmla="*/ 134343 w 879731"/>
                <a:gd name="connsiteY26" fmla="*/ 1586116 h 1616451"/>
                <a:gd name="connsiteX27" fmla="*/ 0 w 879731"/>
                <a:gd name="connsiteY27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00906 w 879731"/>
                <a:gd name="connsiteY4" fmla="*/ 1139840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68686 w 879731"/>
                <a:gd name="connsiteY21" fmla="*/ 1222089 h 1616451"/>
                <a:gd name="connsiteX22" fmla="*/ 273020 w 879731"/>
                <a:gd name="connsiteY22" fmla="*/ 1352099 h 1616451"/>
                <a:gd name="connsiteX23" fmla="*/ 294688 w 879731"/>
                <a:gd name="connsiteY23" fmla="*/ 1408436 h 1616451"/>
                <a:gd name="connsiteX24" fmla="*/ 299022 w 879731"/>
                <a:gd name="connsiteY24" fmla="*/ 1430104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68686 w 879731"/>
                <a:gd name="connsiteY21" fmla="*/ 1222089 h 1616451"/>
                <a:gd name="connsiteX22" fmla="*/ 273020 w 879731"/>
                <a:gd name="connsiteY22" fmla="*/ 1352099 h 1616451"/>
                <a:gd name="connsiteX23" fmla="*/ 294688 w 879731"/>
                <a:gd name="connsiteY23" fmla="*/ 1408436 h 1616451"/>
                <a:gd name="connsiteX24" fmla="*/ 299022 w 879731"/>
                <a:gd name="connsiteY24" fmla="*/ 1430104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273020 w 879731"/>
                <a:gd name="connsiteY22" fmla="*/ 1352099 h 1616451"/>
                <a:gd name="connsiteX23" fmla="*/ 294688 w 879731"/>
                <a:gd name="connsiteY23" fmla="*/ 1408436 h 1616451"/>
                <a:gd name="connsiteX24" fmla="*/ 299022 w 879731"/>
                <a:gd name="connsiteY24" fmla="*/ 1430104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294688 w 879731"/>
                <a:gd name="connsiteY23" fmla="*/ 1408436 h 1616451"/>
                <a:gd name="connsiteX24" fmla="*/ 299022 w 879731"/>
                <a:gd name="connsiteY24" fmla="*/ 1430104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299022 w 879731"/>
                <a:gd name="connsiteY24" fmla="*/ 1430104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299022 w 879731"/>
                <a:gd name="connsiteY25" fmla="*/ 1469107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55686 w 879731"/>
                <a:gd name="connsiteY26" fmla="*/ 1516777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 w 879731"/>
                <a:gd name="connsiteY0" fmla="*/ 1386768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134231 w 879731"/>
                <a:gd name="connsiteY2" fmla="*/ 1323196 h 1616451"/>
                <a:gd name="connsiteX3" fmla="*/ 188300 w 879731"/>
                <a:gd name="connsiteY3" fmla="*/ 1236184 h 1616451"/>
                <a:gd name="connsiteX4" fmla="*/ 215194 w 879731"/>
                <a:gd name="connsiteY4" fmla="*/ 1142222 h 1616451"/>
                <a:gd name="connsiteX5" fmla="*/ 242685 w 879731"/>
                <a:gd name="connsiteY5" fmla="*/ 1040076 h 1616451"/>
                <a:gd name="connsiteX6" fmla="*/ 294688 w 879731"/>
                <a:gd name="connsiteY6" fmla="*/ 645714 h 1616451"/>
                <a:gd name="connsiteX7" fmla="*/ 320690 w 879731"/>
                <a:gd name="connsiteY7" fmla="*/ 342358 h 1616451"/>
                <a:gd name="connsiteX8" fmla="*/ 372694 w 879731"/>
                <a:gd name="connsiteY8" fmla="*/ 264353 h 1616451"/>
                <a:gd name="connsiteX9" fmla="*/ 489703 w 879731"/>
                <a:gd name="connsiteY9" fmla="*/ 156011 h 1616451"/>
                <a:gd name="connsiteX10" fmla="*/ 706385 w 879731"/>
                <a:gd name="connsiteY10" fmla="*/ 39003 h 1616451"/>
                <a:gd name="connsiteX11" fmla="*/ 879731 w 879731"/>
                <a:gd name="connsiteY11" fmla="*/ 0 h 1616451"/>
                <a:gd name="connsiteX12" fmla="*/ 858063 w 879731"/>
                <a:gd name="connsiteY12" fmla="*/ 73672 h 1616451"/>
                <a:gd name="connsiteX13" fmla="*/ 814726 w 879731"/>
                <a:gd name="connsiteY13" fmla="*/ 125676 h 1616451"/>
                <a:gd name="connsiteX14" fmla="*/ 693384 w 879731"/>
                <a:gd name="connsiteY14" fmla="*/ 173346 h 1616451"/>
                <a:gd name="connsiteX15" fmla="*/ 550374 w 879731"/>
                <a:gd name="connsiteY15" fmla="*/ 255685 h 1616451"/>
                <a:gd name="connsiteX16" fmla="*/ 442032 w 879731"/>
                <a:gd name="connsiteY16" fmla="*/ 377027 h 1616451"/>
                <a:gd name="connsiteX17" fmla="*/ 368360 w 879731"/>
                <a:gd name="connsiteY17" fmla="*/ 524372 h 1616451"/>
                <a:gd name="connsiteX18" fmla="*/ 333691 w 879731"/>
                <a:gd name="connsiteY18" fmla="*/ 667382 h 1616451"/>
                <a:gd name="connsiteX19" fmla="*/ 303356 w 879731"/>
                <a:gd name="connsiteY19" fmla="*/ 897065 h 1616451"/>
                <a:gd name="connsiteX20" fmla="*/ 281687 w 879731"/>
                <a:gd name="connsiteY20" fmla="*/ 1066078 h 1616451"/>
                <a:gd name="connsiteX21" fmla="*/ 287736 w 879731"/>
                <a:gd name="connsiteY21" fmla="*/ 1205420 h 1616451"/>
                <a:gd name="connsiteX22" fmla="*/ 332551 w 879731"/>
                <a:gd name="connsiteY22" fmla="*/ 1352099 h 1616451"/>
                <a:gd name="connsiteX23" fmla="*/ 358982 w 879731"/>
                <a:gd name="connsiteY23" fmla="*/ 1403673 h 1616451"/>
                <a:gd name="connsiteX24" fmla="*/ 360935 w 879731"/>
                <a:gd name="connsiteY24" fmla="*/ 1439629 h 1616451"/>
                <a:gd name="connsiteX25" fmla="*/ 313310 w 879731"/>
                <a:gd name="connsiteY25" fmla="*/ 1481013 h 1616451"/>
                <a:gd name="connsiteX26" fmla="*/ 241399 w 879731"/>
                <a:gd name="connsiteY26" fmla="*/ 1538208 h 1616451"/>
                <a:gd name="connsiteX27" fmla="*/ 134343 w 879731"/>
                <a:gd name="connsiteY27" fmla="*/ 1586116 h 1616451"/>
                <a:gd name="connsiteX28" fmla="*/ 0 w 879731"/>
                <a:gd name="connsiteY28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9731"/>
                <a:gd name="connsiteY0" fmla="*/ 1365337 h 1616451"/>
                <a:gd name="connsiteX1" fmla="*/ 131962 w 879731"/>
                <a:gd name="connsiteY1" fmla="*/ 1322858 h 1616451"/>
                <a:gd name="connsiteX2" fmla="*/ 77081 w 879731"/>
                <a:gd name="connsiteY2" fmla="*/ 1354153 h 1616451"/>
                <a:gd name="connsiteX3" fmla="*/ 134231 w 879731"/>
                <a:gd name="connsiteY3" fmla="*/ 1323196 h 1616451"/>
                <a:gd name="connsiteX4" fmla="*/ 188300 w 879731"/>
                <a:gd name="connsiteY4" fmla="*/ 1236184 h 1616451"/>
                <a:gd name="connsiteX5" fmla="*/ 215194 w 879731"/>
                <a:gd name="connsiteY5" fmla="*/ 1142222 h 1616451"/>
                <a:gd name="connsiteX6" fmla="*/ 242685 w 879731"/>
                <a:gd name="connsiteY6" fmla="*/ 1040076 h 1616451"/>
                <a:gd name="connsiteX7" fmla="*/ 294688 w 879731"/>
                <a:gd name="connsiteY7" fmla="*/ 645714 h 1616451"/>
                <a:gd name="connsiteX8" fmla="*/ 320690 w 879731"/>
                <a:gd name="connsiteY8" fmla="*/ 342358 h 1616451"/>
                <a:gd name="connsiteX9" fmla="*/ 372694 w 879731"/>
                <a:gd name="connsiteY9" fmla="*/ 264353 h 1616451"/>
                <a:gd name="connsiteX10" fmla="*/ 489703 w 879731"/>
                <a:gd name="connsiteY10" fmla="*/ 156011 h 1616451"/>
                <a:gd name="connsiteX11" fmla="*/ 706385 w 879731"/>
                <a:gd name="connsiteY11" fmla="*/ 39003 h 1616451"/>
                <a:gd name="connsiteX12" fmla="*/ 879731 w 879731"/>
                <a:gd name="connsiteY12" fmla="*/ 0 h 1616451"/>
                <a:gd name="connsiteX13" fmla="*/ 858063 w 879731"/>
                <a:gd name="connsiteY13" fmla="*/ 73672 h 1616451"/>
                <a:gd name="connsiteX14" fmla="*/ 814726 w 879731"/>
                <a:gd name="connsiteY14" fmla="*/ 125676 h 1616451"/>
                <a:gd name="connsiteX15" fmla="*/ 693384 w 879731"/>
                <a:gd name="connsiteY15" fmla="*/ 173346 h 1616451"/>
                <a:gd name="connsiteX16" fmla="*/ 550374 w 879731"/>
                <a:gd name="connsiteY16" fmla="*/ 255685 h 1616451"/>
                <a:gd name="connsiteX17" fmla="*/ 442032 w 879731"/>
                <a:gd name="connsiteY17" fmla="*/ 377027 h 1616451"/>
                <a:gd name="connsiteX18" fmla="*/ 368360 w 879731"/>
                <a:gd name="connsiteY18" fmla="*/ 524372 h 1616451"/>
                <a:gd name="connsiteX19" fmla="*/ 333691 w 879731"/>
                <a:gd name="connsiteY19" fmla="*/ 667382 h 1616451"/>
                <a:gd name="connsiteX20" fmla="*/ 303356 w 879731"/>
                <a:gd name="connsiteY20" fmla="*/ 897065 h 1616451"/>
                <a:gd name="connsiteX21" fmla="*/ 281687 w 879731"/>
                <a:gd name="connsiteY21" fmla="*/ 1066078 h 1616451"/>
                <a:gd name="connsiteX22" fmla="*/ 287736 w 879731"/>
                <a:gd name="connsiteY22" fmla="*/ 1205420 h 1616451"/>
                <a:gd name="connsiteX23" fmla="*/ 332551 w 879731"/>
                <a:gd name="connsiteY23" fmla="*/ 1352099 h 1616451"/>
                <a:gd name="connsiteX24" fmla="*/ 358982 w 879731"/>
                <a:gd name="connsiteY24" fmla="*/ 1403673 h 1616451"/>
                <a:gd name="connsiteX25" fmla="*/ 360935 w 879731"/>
                <a:gd name="connsiteY25" fmla="*/ 1439629 h 1616451"/>
                <a:gd name="connsiteX26" fmla="*/ 313310 w 879731"/>
                <a:gd name="connsiteY26" fmla="*/ 1481013 h 1616451"/>
                <a:gd name="connsiteX27" fmla="*/ 241399 w 879731"/>
                <a:gd name="connsiteY27" fmla="*/ 1538208 h 1616451"/>
                <a:gd name="connsiteX28" fmla="*/ 134343 w 879731"/>
                <a:gd name="connsiteY28" fmla="*/ 1586116 h 1616451"/>
                <a:gd name="connsiteX29" fmla="*/ 0 w 879731"/>
                <a:gd name="connsiteY29" fmla="*/ 1616451 h 1616451"/>
                <a:gd name="connsiteX0" fmla="*/ 14289 w 870206"/>
                <a:gd name="connsiteY0" fmla="*/ 1403437 h 1654551"/>
                <a:gd name="connsiteX1" fmla="*/ 131962 w 870206"/>
                <a:gd name="connsiteY1" fmla="*/ 1360958 h 1654551"/>
                <a:gd name="connsiteX2" fmla="*/ 77081 w 870206"/>
                <a:gd name="connsiteY2" fmla="*/ 1392253 h 1654551"/>
                <a:gd name="connsiteX3" fmla="*/ 134231 w 870206"/>
                <a:gd name="connsiteY3" fmla="*/ 1361296 h 1654551"/>
                <a:gd name="connsiteX4" fmla="*/ 188300 w 870206"/>
                <a:gd name="connsiteY4" fmla="*/ 1274284 h 1654551"/>
                <a:gd name="connsiteX5" fmla="*/ 215194 w 870206"/>
                <a:gd name="connsiteY5" fmla="*/ 1180322 h 1654551"/>
                <a:gd name="connsiteX6" fmla="*/ 242685 w 870206"/>
                <a:gd name="connsiteY6" fmla="*/ 1078176 h 1654551"/>
                <a:gd name="connsiteX7" fmla="*/ 294688 w 870206"/>
                <a:gd name="connsiteY7" fmla="*/ 683814 h 1654551"/>
                <a:gd name="connsiteX8" fmla="*/ 320690 w 870206"/>
                <a:gd name="connsiteY8" fmla="*/ 380458 h 1654551"/>
                <a:gd name="connsiteX9" fmla="*/ 372694 w 870206"/>
                <a:gd name="connsiteY9" fmla="*/ 302453 h 1654551"/>
                <a:gd name="connsiteX10" fmla="*/ 489703 w 870206"/>
                <a:gd name="connsiteY10" fmla="*/ 194111 h 1654551"/>
                <a:gd name="connsiteX11" fmla="*/ 706385 w 870206"/>
                <a:gd name="connsiteY11" fmla="*/ 77103 h 1654551"/>
                <a:gd name="connsiteX12" fmla="*/ 870206 w 870206"/>
                <a:gd name="connsiteY12" fmla="*/ 0 h 1654551"/>
                <a:gd name="connsiteX13" fmla="*/ 858063 w 870206"/>
                <a:gd name="connsiteY13" fmla="*/ 111772 h 1654551"/>
                <a:gd name="connsiteX14" fmla="*/ 814726 w 870206"/>
                <a:gd name="connsiteY14" fmla="*/ 163776 h 1654551"/>
                <a:gd name="connsiteX15" fmla="*/ 693384 w 870206"/>
                <a:gd name="connsiteY15" fmla="*/ 211446 h 1654551"/>
                <a:gd name="connsiteX16" fmla="*/ 550374 w 870206"/>
                <a:gd name="connsiteY16" fmla="*/ 293785 h 1654551"/>
                <a:gd name="connsiteX17" fmla="*/ 442032 w 870206"/>
                <a:gd name="connsiteY17" fmla="*/ 415127 h 1654551"/>
                <a:gd name="connsiteX18" fmla="*/ 368360 w 870206"/>
                <a:gd name="connsiteY18" fmla="*/ 562472 h 1654551"/>
                <a:gd name="connsiteX19" fmla="*/ 333691 w 870206"/>
                <a:gd name="connsiteY19" fmla="*/ 705482 h 1654551"/>
                <a:gd name="connsiteX20" fmla="*/ 303356 w 870206"/>
                <a:gd name="connsiteY20" fmla="*/ 935165 h 1654551"/>
                <a:gd name="connsiteX21" fmla="*/ 281687 w 870206"/>
                <a:gd name="connsiteY21" fmla="*/ 1104178 h 1654551"/>
                <a:gd name="connsiteX22" fmla="*/ 287736 w 870206"/>
                <a:gd name="connsiteY22" fmla="*/ 1243520 h 1654551"/>
                <a:gd name="connsiteX23" fmla="*/ 332551 w 870206"/>
                <a:gd name="connsiteY23" fmla="*/ 1390199 h 1654551"/>
                <a:gd name="connsiteX24" fmla="*/ 358982 w 870206"/>
                <a:gd name="connsiteY24" fmla="*/ 1441773 h 1654551"/>
                <a:gd name="connsiteX25" fmla="*/ 360935 w 870206"/>
                <a:gd name="connsiteY25" fmla="*/ 1477729 h 1654551"/>
                <a:gd name="connsiteX26" fmla="*/ 313310 w 870206"/>
                <a:gd name="connsiteY26" fmla="*/ 1519113 h 1654551"/>
                <a:gd name="connsiteX27" fmla="*/ 241399 w 870206"/>
                <a:gd name="connsiteY27" fmla="*/ 1576308 h 1654551"/>
                <a:gd name="connsiteX28" fmla="*/ 134343 w 870206"/>
                <a:gd name="connsiteY28" fmla="*/ 1624216 h 1654551"/>
                <a:gd name="connsiteX29" fmla="*/ 0 w 870206"/>
                <a:gd name="connsiteY29" fmla="*/ 1654551 h 1654551"/>
                <a:gd name="connsiteX0" fmla="*/ 14289 w 870206"/>
                <a:gd name="connsiteY0" fmla="*/ 1403437 h 1654551"/>
                <a:gd name="connsiteX1" fmla="*/ 131962 w 870206"/>
                <a:gd name="connsiteY1" fmla="*/ 1360958 h 1654551"/>
                <a:gd name="connsiteX2" fmla="*/ 77081 w 870206"/>
                <a:gd name="connsiteY2" fmla="*/ 1392253 h 1654551"/>
                <a:gd name="connsiteX3" fmla="*/ 134231 w 870206"/>
                <a:gd name="connsiteY3" fmla="*/ 1361296 h 1654551"/>
                <a:gd name="connsiteX4" fmla="*/ 188300 w 870206"/>
                <a:gd name="connsiteY4" fmla="*/ 1274284 h 1654551"/>
                <a:gd name="connsiteX5" fmla="*/ 215194 w 870206"/>
                <a:gd name="connsiteY5" fmla="*/ 1180322 h 1654551"/>
                <a:gd name="connsiteX6" fmla="*/ 242685 w 870206"/>
                <a:gd name="connsiteY6" fmla="*/ 1078176 h 1654551"/>
                <a:gd name="connsiteX7" fmla="*/ 294688 w 870206"/>
                <a:gd name="connsiteY7" fmla="*/ 683814 h 1654551"/>
                <a:gd name="connsiteX8" fmla="*/ 320690 w 870206"/>
                <a:gd name="connsiteY8" fmla="*/ 380458 h 1654551"/>
                <a:gd name="connsiteX9" fmla="*/ 372694 w 870206"/>
                <a:gd name="connsiteY9" fmla="*/ 302453 h 1654551"/>
                <a:gd name="connsiteX10" fmla="*/ 489703 w 870206"/>
                <a:gd name="connsiteY10" fmla="*/ 194111 h 1654551"/>
                <a:gd name="connsiteX11" fmla="*/ 706385 w 870206"/>
                <a:gd name="connsiteY11" fmla="*/ 77103 h 1654551"/>
                <a:gd name="connsiteX12" fmla="*/ 870206 w 870206"/>
                <a:gd name="connsiteY12" fmla="*/ 0 h 1654551"/>
                <a:gd name="connsiteX13" fmla="*/ 858063 w 870206"/>
                <a:gd name="connsiteY13" fmla="*/ 111772 h 1654551"/>
                <a:gd name="connsiteX14" fmla="*/ 814726 w 870206"/>
                <a:gd name="connsiteY14" fmla="*/ 163776 h 1654551"/>
                <a:gd name="connsiteX15" fmla="*/ 693384 w 870206"/>
                <a:gd name="connsiteY15" fmla="*/ 211446 h 1654551"/>
                <a:gd name="connsiteX16" fmla="*/ 550374 w 870206"/>
                <a:gd name="connsiteY16" fmla="*/ 293785 h 1654551"/>
                <a:gd name="connsiteX17" fmla="*/ 442032 w 870206"/>
                <a:gd name="connsiteY17" fmla="*/ 415127 h 1654551"/>
                <a:gd name="connsiteX18" fmla="*/ 368360 w 870206"/>
                <a:gd name="connsiteY18" fmla="*/ 562472 h 1654551"/>
                <a:gd name="connsiteX19" fmla="*/ 333691 w 870206"/>
                <a:gd name="connsiteY19" fmla="*/ 705482 h 1654551"/>
                <a:gd name="connsiteX20" fmla="*/ 303356 w 870206"/>
                <a:gd name="connsiteY20" fmla="*/ 935165 h 1654551"/>
                <a:gd name="connsiteX21" fmla="*/ 281687 w 870206"/>
                <a:gd name="connsiteY21" fmla="*/ 1104178 h 1654551"/>
                <a:gd name="connsiteX22" fmla="*/ 287736 w 870206"/>
                <a:gd name="connsiteY22" fmla="*/ 1243520 h 1654551"/>
                <a:gd name="connsiteX23" fmla="*/ 332551 w 870206"/>
                <a:gd name="connsiteY23" fmla="*/ 1390199 h 1654551"/>
                <a:gd name="connsiteX24" fmla="*/ 358982 w 870206"/>
                <a:gd name="connsiteY24" fmla="*/ 1441773 h 1654551"/>
                <a:gd name="connsiteX25" fmla="*/ 360935 w 870206"/>
                <a:gd name="connsiteY25" fmla="*/ 1477729 h 1654551"/>
                <a:gd name="connsiteX26" fmla="*/ 313310 w 870206"/>
                <a:gd name="connsiteY26" fmla="*/ 1519113 h 1654551"/>
                <a:gd name="connsiteX27" fmla="*/ 241399 w 870206"/>
                <a:gd name="connsiteY27" fmla="*/ 1576308 h 1654551"/>
                <a:gd name="connsiteX28" fmla="*/ 134343 w 870206"/>
                <a:gd name="connsiteY28" fmla="*/ 1624216 h 1654551"/>
                <a:gd name="connsiteX29" fmla="*/ 0 w 870206"/>
                <a:gd name="connsiteY29" fmla="*/ 1654551 h 1654551"/>
                <a:gd name="connsiteX0" fmla="*/ 14289 w 886874"/>
                <a:gd name="connsiteY0" fmla="*/ 1362956 h 1614070"/>
                <a:gd name="connsiteX1" fmla="*/ 131962 w 886874"/>
                <a:gd name="connsiteY1" fmla="*/ 1320477 h 1614070"/>
                <a:gd name="connsiteX2" fmla="*/ 77081 w 886874"/>
                <a:gd name="connsiteY2" fmla="*/ 1351772 h 1614070"/>
                <a:gd name="connsiteX3" fmla="*/ 134231 w 886874"/>
                <a:gd name="connsiteY3" fmla="*/ 1320815 h 1614070"/>
                <a:gd name="connsiteX4" fmla="*/ 188300 w 886874"/>
                <a:gd name="connsiteY4" fmla="*/ 1233803 h 1614070"/>
                <a:gd name="connsiteX5" fmla="*/ 215194 w 886874"/>
                <a:gd name="connsiteY5" fmla="*/ 1139841 h 1614070"/>
                <a:gd name="connsiteX6" fmla="*/ 242685 w 886874"/>
                <a:gd name="connsiteY6" fmla="*/ 1037695 h 1614070"/>
                <a:gd name="connsiteX7" fmla="*/ 294688 w 886874"/>
                <a:gd name="connsiteY7" fmla="*/ 643333 h 1614070"/>
                <a:gd name="connsiteX8" fmla="*/ 320690 w 886874"/>
                <a:gd name="connsiteY8" fmla="*/ 339977 h 1614070"/>
                <a:gd name="connsiteX9" fmla="*/ 372694 w 886874"/>
                <a:gd name="connsiteY9" fmla="*/ 261972 h 1614070"/>
                <a:gd name="connsiteX10" fmla="*/ 489703 w 886874"/>
                <a:gd name="connsiteY10" fmla="*/ 153630 h 1614070"/>
                <a:gd name="connsiteX11" fmla="*/ 706385 w 886874"/>
                <a:gd name="connsiteY11" fmla="*/ 36622 h 1614070"/>
                <a:gd name="connsiteX12" fmla="*/ 886874 w 886874"/>
                <a:gd name="connsiteY12" fmla="*/ 0 h 1614070"/>
                <a:gd name="connsiteX13" fmla="*/ 858063 w 886874"/>
                <a:gd name="connsiteY13" fmla="*/ 71291 h 1614070"/>
                <a:gd name="connsiteX14" fmla="*/ 814726 w 886874"/>
                <a:gd name="connsiteY14" fmla="*/ 123295 h 1614070"/>
                <a:gd name="connsiteX15" fmla="*/ 693384 w 886874"/>
                <a:gd name="connsiteY15" fmla="*/ 170965 h 1614070"/>
                <a:gd name="connsiteX16" fmla="*/ 550374 w 886874"/>
                <a:gd name="connsiteY16" fmla="*/ 253304 h 1614070"/>
                <a:gd name="connsiteX17" fmla="*/ 442032 w 886874"/>
                <a:gd name="connsiteY17" fmla="*/ 374646 h 1614070"/>
                <a:gd name="connsiteX18" fmla="*/ 368360 w 886874"/>
                <a:gd name="connsiteY18" fmla="*/ 521991 h 1614070"/>
                <a:gd name="connsiteX19" fmla="*/ 333691 w 886874"/>
                <a:gd name="connsiteY19" fmla="*/ 665001 h 1614070"/>
                <a:gd name="connsiteX20" fmla="*/ 303356 w 886874"/>
                <a:gd name="connsiteY20" fmla="*/ 894684 h 1614070"/>
                <a:gd name="connsiteX21" fmla="*/ 281687 w 886874"/>
                <a:gd name="connsiteY21" fmla="*/ 1063697 h 1614070"/>
                <a:gd name="connsiteX22" fmla="*/ 287736 w 886874"/>
                <a:gd name="connsiteY22" fmla="*/ 1203039 h 1614070"/>
                <a:gd name="connsiteX23" fmla="*/ 332551 w 886874"/>
                <a:gd name="connsiteY23" fmla="*/ 1349718 h 1614070"/>
                <a:gd name="connsiteX24" fmla="*/ 358982 w 886874"/>
                <a:gd name="connsiteY24" fmla="*/ 1401292 h 1614070"/>
                <a:gd name="connsiteX25" fmla="*/ 360935 w 886874"/>
                <a:gd name="connsiteY25" fmla="*/ 1437248 h 1614070"/>
                <a:gd name="connsiteX26" fmla="*/ 313310 w 886874"/>
                <a:gd name="connsiteY26" fmla="*/ 1478632 h 1614070"/>
                <a:gd name="connsiteX27" fmla="*/ 241399 w 886874"/>
                <a:gd name="connsiteY27" fmla="*/ 1535827 h 1614070"/>
                <a:gd name="connsiteX28" fmla="*/ 134343 w 886874"/>
                <a:gd name="connsiteY28" fmla="*/ 1583735 h 1614070"/>
                <a:gd name="connsiteX29" fmla="*/ 0 w 886874"/>
                <a:gd name="connsiteY29" fmla="*/ 1614070 h 1614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886874" h="1614070">
                  <a:moveTo>
                    <a:pt x="14289" y="1362956"/>
                  </a:moveTo>
                  <a:cubicBezTo>
                    <a:pt x="130699" y="1318841"/>
                    <a:pt x="126184" y="1313254"/>
                    <a:pt x="131962" y="1320477"/>
                  </a:cubicBezTo>
                  <a:cubicBezTo>
                    <a:pt x="143618" y="1316629"/>
                    <a:pt x="12410" y="1363623"/>
                    <a:pt x="77081" y="1351772"/>
                  </a:cubicBezTo>
                  <a:cubicBezTo>
                    <a:pt x="77459" y="1351828"/>
                    <a:pt x="116885" y="1338492"/>
                    <a:pt x="134231" y="1320815"/>
                  </a:cubicBezTo>
                  <a:cubicBezTo>
                    <a:pt x="189262" y="1239298"/>
                    <a:pt x="131546" y="1325879"/>
                    <a:pt x="188300" y="1233803"/>
                  </a:cubicBezTo>
                  <a:cubicBezTo>
                    <a:pt x="214097" y="1132203"/>
                    <a:pt x="206130" y="1172526"/>
                    <a:pt x="215194" y="1139841"/>
                  </a:cubicBezTo>
                  <a:cubicBezTo>
                    <a:pt x="224258" y="1107156"/>
                    <a:pt x="229833" y="1120446"/>
                    <a:pt x="242685" y="1037695"/>
                  </a:cubicBezTo>
                  <a:cubicBezTo>
                    <a:pt x="238352" y="1036973"/>
                    <a:pt x="295411" y="632499"/>
                    <a:pt x="294688" y="643333"/>
                  </a:cubicBezTo>
                  <a:cubicBezTo>
                    <a:pt x="289632" y="628165"/>
                    <a:pt x="311300" y="333476"/>
                    <a:pt x="320690" y="339977"/>
                  </a:cubicBezTo>
                  <a:cubicBezTo>
                    <a:pt x="312745" y="337810"/>
                    <a:pt x="342358" y="313253"/>
                    <a:pt x="372694" y="261972"/>
                  </a:cubicBezTo>
                  <a:cubicBezTo>
                    <a:pt x="371972" y="256194"/>
                    <a:pt x="426143" y="203466"/>
                    <a:pt x="489703" y="153630"/>
                  </a:cubicBezTo>
                  <a:cubicBezTo>
                    <a:pt x="589197" y="75489"/>
                    <a:pt x="590133" y="81786"/>
                    <a:pt x="706385" y="36622"/>
                  </a:cubicBezTo>
                  <a:cubicBezTo>
                    <a:pt x="808485" y="-6162"/>
                    <a:pt x="794998" y="12144"/>
                    <a:pt x="886874" y="0"/>
                  </a:cubicBezTo>
                  <a:lnTo>
                    <a:pt x="858063" y="71291"/>
                  </a:lnTo>
                  <a:lnTo>
                    <a:pt x="814726" y="123295"/>
                  </a:lnTo>
                  <a:lnTo>
                    <a:pt x="693384" y="170965"/>
                  </a:lnTo>
                  <a:lnTo>
                    <a:pt x="550374" y="253304"/>
                  </a:lnTo>
                  <a:lnTo>
                    <a:pt x="442032" y="374646"/>
                  </a:lnTo>
                  <a:lnTo>
                    <a:pt x="368360" y="521991"/>
                  </a:lnTo>
                  <a:lnTo>
                    <a:pt x="333691" y="665001"/>
                  </a:lnTo>
                  <a:lnTo>
                    <a:pt x="303356" y="894684"/>
                  </a:lnTo>
                  <a:lnTo>
                    <a:pt x="281687" y="1063697"/>
                  </a:lnTo>
                  <a:lnTo>
                    <a:pt x="287736" y="1203039"/>
                  </a:lnTo>
                  <a:lnTo>
                    <a:pt x="332551" y="1349718"/>
                  </a:lnTo>
                  <a:lnTo>
                    <a:pt x="358982" y="1401292"/>
                  </a:lnTo>
                  <a:lnTo>
                    <a:pt x="360935" y="1437248"/>
                  </a:lnTo>
                  <a:lnTo>
                    <a:pt x="313310" y="1478632"/>
                  </a:lnTo>
                  <a:lnTo>
                    <a:pt x="241399" y="1535827"/>
                  </a:lnTo>
                  <a:lnTo>
                    <a:pt x="134343" y="1583735"/>
                  </a:lnTo>
                  <a:lnTo>
                    <a:pt x="0" y="1614070"/>
                  </a:lnTo>
                </a:path>
              </a:pathLst>
            </a:custGeom>
            <a:gradFill flip="none" rotWithShape="1">
              <a:gsLst>
                <a:gs pos="100000">
                  <a:schemeClr val="tx2">
                    <a:lumMod val="50000"/>
                  </a:schemeClr>
                </a:gs>
                <a:gs pos="58000">
                  <a:schemeClr val="tx2">
                    <a:shade val="100000"/>
                    <a:satMod val="115000"/>
                  </a:schemeClr>
                </a:gs>
              </a:gsLst>
              <a:path path="rect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2284262" y="5278384"/>
              <a:ext cx="294258" cy="1254377"/>
            </a:xfrm>
            <a:custGeom>
              <a:avLst/>
              <a:gdLst>
                <a:gd name="connsiteX0" fmla="*/ 0 w 299021"/>
                <a:gd name="connsiteY0" fmla="*/ 0 h 1256758"/>
                <a:gd name="connsiteX1" fmla="*/ 60671 w 299021"/>
                <a:gd name="connsiteY1" fmla="*/ 0 h 1256758"/>
                <a:gd name="connsiteX2" fmla="*/ 130009 w 299021"/>
                <a:gd name="connsiteY2" fmla="*/ 13001 h 1256758"/>
                <a:gd name="connsiteX3" fmla="*/ 199347 w 299021"/>
                <a:gd name="connsiteY3" fmla="*/ 47670 h 1256758"/>
                <a:gd name="connsiteX4" fmla="*/ 255685 w 299021"/>
                <a:gd name="connsiteY4" fmla="*/ 130009 h 1256758"/>
                <a:gd name="connsiteX5" fmla="*/ 281687 w 299021"/>
                <a:gd name="connsiteY5" fmla="*/ 199348 h 1256758"/>
                <a:gd name="connsiteX6" fmla="*/ 299021 w 299021"/>
                <a:gd name="connsiteY6" fmla="*/ 303355 h 1256758"/>
                <a:gd name="connsiteX7" fmla="*/ 281687 w 299021"/>
                <a:gd name="connsiteY7" fmla="*/ 611044 h 1256758"/>
                <a:gd name="connsiteX8" fmla="*/ 229683 w 299021"/>
                <a:gd name="connsiteY8" fmla="*/ 940402 h 1256758"/>
                <a:gd name="connsiteX9" fmla="*/ 169012 w 299021"/>
                <a:gd name="connsiteY9" fmla="*/ 1139750 h 1256758"/>
                <a:gd name="connsiteX10" fmla="*/ 121342 w 299021"/>
                <a:gd name="connsiteY10" fmla="*/ 1209088 h 1256758"/>
                <a:gd name="connsiteX11" fmla="*/ 60671 w 299021"/>
                <a:gd name="connsiteY11" fmla="*/ 1243757 h 1256758"/>
                <a:gd name="connsiteX12" fmla="*/ 0 w 299021"/>
                <a:gd name="connsiteY12" fmla="*/ 1256758 h 1256758"/>
                <a:gd name="connsiteX0" fmla="*/ 0 w 299021"/>
                <a:gd name="connsiteY0" fmla="*/ 0 h 1251995"/>
                <a:gd name="connsiteX1" fmla="*/ 60671 w 299021"/>
                <a:gd name="connsiteY1" fmla="*/ 0 h 1251995"/>
                <a:gd name="connsiteX2" fmla="*/ 130009 w 299021"/>
                <a:gd name="connsiteY2" fmla="*/ 13001 h 1251995"/>
                <a:gd name="connsiteX3" fmla="*/ 199347 w 299021"/>
                <a:gd name="connsiteY3" fmla="*/ 47670 h 1251995"/>
                <a:gd name="connsiteX4" fmla="*/ 255685 w 299021"/>
                <a:gd name="connsiteY4" fmla="*/ 130009 h 1251995"/>
                <a:gd name="connsiteX5" fmla="*/ 281687 w 299021"/>
                <a:gd name="connsiteY5" fmla="*/ 199348 h 1251995"/>
                <a:gd name="connsiteX6" fmla="*/ 299021 w 299021"/>
                <a:gd name="connsiteY6" fmla="*/ 303355 h 1251995"/>
                <a:gd name="connsiteX7" fmla="*/ 281687 w 299021"/>
                <a:gd name="connsiteY7" fmla="*/ 611044 h 1251995"/>
                <a:gd name="connsiteX8" fmla="*/ 229683 w 299021"/>
                <a:gd name="connsiteY8" fmla="*/ 940402 h 1251995"/>
                <a:gd name="connsiteX9" fmla="*/ 169012 w 299021"/>
                <a:gd name="connsiteY9" fmla="*/ 1139750 h 1251995"/>
                <a:gd name="connsiteX10" fmla="*/ 121342 w 299021"/>
                <a:gd name="connsiteY10" fmla="*/ 1209088 h 1251995"/>
                <a:gd name="connsiteX11" fmla="*/ 60671 w 299021"/>
                <a:gd name="connsiteY11" fmla="*/ 1243757 h 1251995"/>
                <a:gd name="connsiteX12" fmla="*/ 11906 w 299021"/>
                <a:gd name="connsiteY12" fmla="*/ 1251995 h 1251995"/>
                <a:gd name="connsiteX0" fmla="*/ 0 w 299021"/>
                <a:gd name="connsiteY0" fmla="*/ 0 h 1254377"/>
                <a:gd name="connsiteX1" fmla="*/ 60671 w 299021"/>
                <a:gd name="connsiteY1" fmla="*/ 0 h 1254377"/>
                <a:gd name="connsiteX2" fmla="*/ 130009 w 299021"/>
                <a:gd name="connsiteY2" fmla="*/ 13001 h 1254377"/>
                <a:gd name="connsiteX3" fmla="*/ 199347 w 299021"/>
                <a:gd name="connsiteY3" fmla="*/ 47670 h 1254377"/>
                <a:gd name="connsiteX4" fmla="*/ 255685 w 299021"/>
                <a:gd name="connsiteY4" fmla="*/ 130009 h 1254377"/>
                <a:gd name="connsiteX5" fmla="*/ 281687 w 299021"/>
                <a:gd name="connsiteY5" fmla="*/ 199348 h 1254377"/>
                <a:gd name="connsiteX6" fmla="*/ 299021 w 299021"/>
                <a:gd name="connsiteY6" fmla="*/ 303355 h 1254377"/>
                <a:gd name="connsiteX7" fmla="*/ 281687 w 299021"/>
                <a:gd name="connsiteY7" fmla="*/ 611044 h 1254377"/>
                <a:gd name="connsiteX8" fmla="*/ 229683 w 299021"/>
                <a:gd name="connsiteY8" fmla="*/ 940402 h 1254377"/>
                <a:gd name="connsiteX9" fmla="*/ 169012 w 299021"/>
                <a:gd name="connsiteY9" fmla="*/ 1139750 h 1254377"/>
                <a:gd name="connsiteX10" fmla="*/ 121342 w 299021"/>
                <a:gd name="connsiteY10" fmla="*/ 1209088 h 1254377"/>
                <a:gd name="connsiteX11" fmla="*/ 60671 w 299021"/>
                <a:gd name="connsiteY11" fmla="*/ 1243757 h 1254377"/>
                <a:gd name="connsiteX12" fmla="*/ 4762 w 299021"/>
                <a:gd name="connsiteY12" fmla="*/ 1254377 h 1254377"/>
                <a:gd name="connsiteX0" fmla="*/ 1 w 294259"/>
                <a:gd name="connsiteY0" fmla="*/ 0 h 1254377"/>
                <a:gd name="connsiteX1" fmla="*/ 55909 w 294259"/>
                <a:gd name="connsiteY1" fmla="*/ 0 h 1254377"/>
                <a:gd name="connsiteX2" fmla="*/ 125247 w 294259"/>
                <a:gd name="connsiteY2" fmla="*/ 13001 h 1254377"/>
                <a:gd name="connsiteX3" fmla="*/ 194585 w 294259"/>
                <a:gd name="connsiteY3" fmla="*/ 47670 h 1254377"/>
                <a:gd name="connsiteX4" fmla="*/ 250923 w 294259"/>
                <a:gd name="connsiteY4" fmla="*/ 130009 h 1254377"/>
                <a:gd name="connsiteX5" fmla="*/ 276925 w 294259"/>
                <a:gd name="connsiteY5" fmla="*/ 199348 h 1254377"/>
                <a:gd name="connsiteX6" fmla="*/ 294259 w 294259"/>
                <a:gd name="connsiteY6" fmla="*/ 303355 h 1254377"/>
                <a:gd name="connsiteX7" fmla="*/ 276925 w 294259"/>
                <a:gd name="connsiteY7" fmla="*/ 611044 h 1254377"/>
                <a:gd name="connsiteX8" fmla="*/ 224921 w 294259"/>
                <a:gd name="connsiteY8" fmla="*/ 940402 h 1254377"/>
                <a:gd name="connsiteX9" fmla="*/ 164250 w 294259"/>
                <a:gd name="connsiteY9" fmla="*/ 1139750 h 1254377"/>
                <a:gd name="connsiteX10" fmla="*/ 116580 w 294259"/>
                <a:gd name="connsiteY10" fmla="*/ 1209088 h 1254377"/>
                <a:gd name="connsiteX11" fmla="*/ 55909 w 294259"/>
                <a:gd name="connsiteY11" fmla="*/ 1243757 h 1254377"/>
                <a:gd name="connsiteX12" fmla="*/ 0 w 294259"/>
                <a:gd name="connsiteY12" fmla="*/ 1254377 h 1254377"/>
                <a:gd name="connsiteX0" fmla="*/ 4764 w 299022"/>
                <a:gd name="connsiteY0" fmla="*/ 0 h 1251996"/>
                <a:gd name="connsiteX1" fmla="*/ 60672 w 299022"/>
                <a:gd name="connsiteY1" fmla="*/ 0 h 1251996"/>
                <a:gd name="connsiteX2" fmla="*/ 130010 w 299022"/>
                <a:gd name="connsiteY2" fmla="*/ 13001 h 1251996"/>
                <a:gd name="connsiteX3" fmla="*/ 199348 w 299022"/>
                <a:gd name="connsiteY3" fmla="*/ 47670 h 1251996"/>
                <a:gd name="connsiteX4" fmla="*/ 255686 w 299022"/>
                <a:gd name="connsiteY4" fmla="*/ 130009 h 1251996"/>
                <a:gd name="connsiteX5" fmla="*/ 281688 w 299022"/>
                <a:gd name="connsiteY5" fmla="*/ 199348 h 1251996"/>
                <a:gd name="connsiteX6" fmla="*/ 299022 w 299022"/>
                <a:gd name="connsiteY6" fmla="*/ 303355 h 1251996"/>
                <a:gd name="connsiteX7" fmla="*/ 281688 w 299022"/>
                <a:gd name="connsiteY7" fmla="*/ 611044 h 1251996"/>
                <a:gd name="connsiteX8" fmla="*/ 229684 w 299022"/>
                <a:gd name="connsiteY8" fmla="*/ 940402 h 1251996"/>
                <a:gd name="connsiteX9" fmla="*/ 169013 w 299022"/>
                <a:gd name="connsiteY9" fmla="*/ 1139750 h 1251996"/>
                <a:gd name="connsiteX10" fmla="*/ 121343 w 299022"/>
                <a:gd name="connsiteY10" fmla="*/ 1209088 h 1251996"/>
                <a:gd name="connsiteX11" fmla="*/ 60672 w 299022"/>
                <a:gd name="connsiteY11" fmla="*/ 1243757 h 1251996"/>
                <a:gd name="connsiteX12" fmla="*/ 0 w 299022"/>
                <a:gd name="connsiteY12" fmla="*/ 1251996 h 1251996"/>
                <a:gd name="connsiteX0" fmla="*/ 0 w 294258"/>
                <a:gd name="connsiteY0" fmla="*/ 0 h 1254377"/>
                <a:gd name="connsiteX1" fmla="*/ 55908 w 294258"/>
                <a:gd name="connsiteY1" fmla="*/ 0 h 1254377"/>
                <a:gd name="connsiteX2" fmla="*/ 125246 w 294258"/>
                <a:gd name="connsiteY2" fmla="*/ 13001 h 1254377"/>
                <a:gd name="connsiteX3" fmla="*/ 194584 w 294258"/>
                <a:gd name="connsiteY3" fmla="*/ 47670 h 1254377"/>
                <a:gd name="connsiteX4" fmla="*/ 250922 w 294258"/>
                <a:gd name="connsiteY4" fmla="*/ 130009 h 1254377"/>
                <a:gd name="connsiteX5" fmla="*/ 276924 w 294258"/>
                <a:gd name="connsiteY5" fmla="*/ 199348 h 1254377"/>
                <a:gd name="connsiteX6" fmla="*/ 294258 w 294258"/>
                <a:gd name="connsiteY6" fmla="*/ 303355 h 1254377"/>
                <a:gd name="connsiteX7" fmla="*/ 276924 w 294258"/>
                <a:gd name="connsiteY7" fmla="*/ 611044 h 1254377"/>
                <a:gd name="connsiteX8" fmla="*/ 224920 w 294258"/>
                <a:gd name="connsiteY8" fmla="*/ 940402 h 1254377"/>
                <a:gd name="connsiteX9" fmla="*/ 164249 w 294258"/>
                <a:gd name="connsiteY9" fmla="*/ 1139750 h 1254377"/>
                <a:gd name="connsiteX10" fmla="*/ 116579 w 294258"/>
                <a:gd name="connsiteY10" fmla="*/ 1209088 h 1254377"/>
                <a:gd name="connsiteX11" fmla="*/ 55908 w 294258"/>
                <a:gd name="connsiteY11" fmla="*/ 1243757 h 1254377"/>
                <a:gd name="connsiteX12" fmla="*/ 2380 w 294258"/>
                <a:gd name="connsiteY12" fmla="*/ 1254377 h 1254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4258" h="1254377">
                  <a:moveTo>
                    <a:pt x="0" y="0"/>
                  </a:moveTo>
                  <a:lnTo>
                    <a:pt x="55908" y="0"/>
                  </a:lnTo>
                  <a:lnTo>
                    <a:pt x="125246" y="13001"/>
                  </a:lnTo>
                  <a:lnTo>
                    <a:pt x="194584" y="47670"/>
                  </a:lnTo>
                  <a:lnTo>
                    <a:pt x="250922" y="130009"/>
                  </a:lnTo>
                  <a:lnTo>
                    <a:pt x="276924" y="199348"/>
                  </a:lnTo>
                  <a:lnTo>
                    <a:pt x="294258" y="303355"/>
                  </a:lnTo>
                  <a:lnTo>
                    <a:pt x="276924" y="611044"/>
                  </a:lnTo>
                  <a:lnTo>
                    <a:pt x="224920" y="940402"/>
                  </a:lnTo>
                  <a:lnTo>
                    <a:pt x="164249" y="1139750"/>
                  </a:lnTo>
                  <a:lnTo>
                    <a:pt x="116579" y="1209088"/>
                  </a:lnTo>
                  <a:lnTo>
                    <a:pt x="55908" y="1243757"/>
                  </a:lnTo>
                  <a:lnTo>
                    <a:pt x="2380" y="1254377"/>
                  </a:lnTo>
                </a:path>
              </a:pathLst>
            </a:custGeom>
            <a:gradFill flip="none" rotWithShape="1">
              <a:gsLst>
                <a:gs pos="81000">
                  <a:schemeClr val="tx2">
                    <a:lumMod val="50000"/>
                  </a:schemeClr>
                </a:gs>
                <a:gs pos="59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2277119" y="5330389"/>
              <a:ext cx="258067" cy="1161418"/>
            </a:xfrm>
            <a:custGeom>
              <a:avLst/>
              <a:gdLst>
                <a:gd name="connsiteX0" fmla="*/ 0 w 255685"/>
                <a:gd name="connsiteY0" fmla="*/ 0 h 1161418"/>
                <a:gd name="connsiteX1" fmla="*/ 69338 w 255685"/>
                <a:gd name="connsiteY1" fmla="*/ 4333 h 1161418"/>
                <a:gd name="connsiteX2" fmla="*/ 130009 w 255685"/>
                <a:gd name="connsiteY2" fmla="*/ 26002 h 1161418"/>
                <a:gd name="connsiteX3" fmla="*/ 190680 w 255685"/>
                <a:gd name="connsiteY3" fmla="*/ 82339 h 1161418"/>
                <a:gd name="connsiteX4" fmla="*/ 238350 w 255685"/>
                <a:gd name="connsiteY4" fmla="*/ 182013 h 1161418"/>
                <a:gd name="connsiteX5" fmla="*/ 255685 w 255685"/>
                <a:gd name="connsiteY5" fmla="*/ 333691 h 1161418"/>
                <a:gd name="connsiteX6" fmla="*/ 234017 w 255685"/>
                <a:gd name="connsiteY6" fmla="*/ 580709 h 1161418"/>
                <a:gd name="connsiteX7" fmla="*/ 199347 w 255685"/>
                <a:gd name="connsiteY7" fmla="*/ 845061 h 1161418"/>
                <a:gd name="connsiteX8" fmla="*/ 160345 w 255685"/>
                <a:gd name="connsiteY8" fmla="*/ 1018407 h 1161418"/>
                <a:gd name="connsiteX9" fmla="*/ 112674 w 255685"/>
                <a:gd name="connsiteY9" fmla="*/ 1113747 h 1161418"/>
                <a:gd name="connsiteX10" fmla="*/ 52003 w 255685"/>
                <a:gd name="connsiteY10" fmla="*/ 1152750 h 1161418"/>
                <a:gd name="connsiteX11" fmla="*/ 4333 w 255685"/>
                <a:gd name="connsiteY11" fmla="*/ 1161418 h 1161418"/>
                <a:gd name="connsiteX0" fmla="*/ 0 w 262829"/>
                <a:gd name="connsiteY0" fmla="*/ 0 h 1161418"/>
                <a:gd name="connsiteX1" fmla="*/ 76482 w 262829"/>
                <a:gd name="connsiteY1" fmla="*/ 4333 h 1161418"/>
                <a:gd name="connsiteX2" fmla="*/ 137153 w 262829"/>
                <a:gd name="connsiteY2" fmla="*/ 26002 h 1161418"/>
                <a:gd name="connsiteX3" fmla="*/ 197824 w 262829"/>
                <a:gd name="connsiteY3" fmla="*/ 82339 h 1161418"/>
                <a:gd name="connsiteX4" fmla="*/ 245494 w 262829"/>
                <a:gd name="connsiteY4" fmla="*/ 182013 h 1161418"/>
                <a:gd name="connsiteX5" fmla="*/ 262829 w 262829"/>
                <a:gd name="connsiteY5" fmla="*/ 333691 h 1161418"/>
                <a:gd name="connsiteX6" fmla="*/ 241161 w 262829"/>
                <a:gd name="connsiteY6" fmla="*/ 580709 h 1161418"/>
                <a:gd name="connsiteX7" fmla="*/ 206491 w 262829"/>
                <a:gd name="connsiteY7" fmla="*/ 845061 h 1161418"/>
                <a:gd name="connsiteX8" fmla="*/ 167489 w 262829"/>
                <a:gd name="connsiteY8" fmla="*/ 1018407 h 1161418"/>
                <a:gd name="connsiteX9" fmla="*/ 119818 w 262829"/>
                <a:gd name="connsiteY9" fmla="*/ 1113747 h 1161418"/>
                <a:gd name="connsiteX10" fmla="*/ 59147 w 262829"/>
                <a:gd name="connsiteY10" fmla="*/ 1152750 h 1161418"/>
                <a:gd name="connsiteX11" fmla="*/ 11477 w 262829"/>
                <a:gd name="connsiteY11" fmla="*/ 1161418 h 1161418"/>
                <a:gd name="connsiteX0" fmla="*/ 0 w 253304"/>
                <a:gd name="connsiteY0" fmla="*/ 0 h 1161418"/>
                <a:gd name="connsiteX1" fmla="*/ 66957 w 253304"/>
                <a:gd name="connsiteY1" fmla="*/ 4333 h 1161418"/>
                <a:gd name="connsiteX2" fmla="*/ 127628 w 253304"/>
                <a:gd name="connsiteY2" fmla="*/ 26002 h 1161418"/>
                <a:gd name="connsiteX3" fmla="*/ 188299 w 253304"/>
                <a:gd name="connsiteY3" fmla="*/ 82339 h 1161418"/>
                <a:gd name="connsiteX4" fmla="*/ 235969 w 253304"/>
                <a:gd name="connsiteY4" fmla="*/ 182013 h 1161418"/>
                <a:gd name="connsiteX5" fmla="*/ 253304 w 253304"/>
                <a:gd name="connsiteY5" fmla="*/ 333691 h 1161418"/>
                <a:gd name="connsiteX6" fmla="*/ 231636 w 253304"/>
                <a:gd name="connsiteY6" fmla="*/ 580709 h 1161418"/>
                <a:gd name="connsiteX7" fmla="*/ 196966 w 253304"/>
                <a:gd name="connsiteY7" fmla="*/ 845061 h 1161418"/>
                <a:gd name="connsiteX8" fmla="*/ 157964 w 253304"/>
                <a:gd name="connsiteY8" fmla="*/ 1018407 h 1161418"/>
                <a:gd name="connsiteX9" fmla="*/ 110293 w 253304"/>
                <a:gd name="connsiteY9" fmla="*/ 1113747 h 1161418"/>
                <a:gd name="connsiteX10" fmla="*/ 49622 w 253304"/>
                <a:gd name="connsiteY10" fmla="*/ 1152750 h 1161418"/>
                <a:gd name="connsiteX11" fmla="*/ 1952 w 253304"/>
                <a:gd name="connsiteY11" fmla="*/ 1161418 h 1161418"/>
                <a:gd name="connsiteX0" fmla="*/ 0 w 260448"/>
                <a:gd name="connsiteY0" fmla="*/ 0 h 1161418"/>
                <a:gd name="connsiteX1" fmla="*/ 74101 w 260448"/>
                <a:gd name="connsiteY1" fmla="*/ 4333 h 1161418"/>
                <a:gd name="connsiteX2" fmla="*/ 134772 w 260448"/>
                <a:gd name="connsiteY2" fmla="*/ 26002 h 1161418"/>
                <a:gd name="connsiteX3" fmla="*/ 195443 w 260448"/>
                <a:gd name="connsiteY3" fmla="*/ 82339 h 1161418"/>
                <a:gd name="connsiteX4" fmla="*/ 243113 w 260448"/>
                <a:gd name="connsiteY4" fmla="*/ 182013 h 1161418"/>
                <a:gd name="connsiteX5" fmla="*/ 260448 w 260448"/>
                <a:gd name="connsiteY5" fmla="*/ 333691 h 1161418"/>
                <a:gd name="connsiteX6" fmla="*/ 238780 w 260448"/>
                <a:gd name="connsiteY6" fmla="*/ 580709 h 1161418"/>
                <a:gd name="connsiteX7" fmla="*/ 204110 w 260448"/>
                <a:gd name="connsiteY7" fmla="*/ 845061 h 1161418"/>
                <a:gd name="connsiteX8" fmla="*/ 165108 w 260448"/>
                <a:gd name="connsiteY8" fmla="*/ 1018407 h 1161418"/>
                <a:gd name="connsiteX9" fmla="*/ 117437 w 260448"/>
                <a:gd name="connsiteY9" fmla="*/ 1113747 h 1161418"/>
                <a:gd name="connsiteX10" fmla="*/ 56766 w 260448"/>
                <a:gd name="connsiteY10" fmla="*/ 1152750 h 1161418"/>
                <a:gd name="connsiteX11" fmla="*/ 9096 w 260448"/>
                <a:gd name="connsiteY11" fmla="*/ 1161418 h 1161418"/>
                <a:gd name="connsiteX0" fmla="*/ 0 w 267592"/>
                <a:gd name="connsiteY0" fmla="*/ 0 h 1161418"/>
                <a:gd name="connsiteX1" fmla="*/ 81245 w 267592"/>
                <a:gd name="connsiteY1" fmla="*/ 4333 h 1161418"/>
                <a:gd name="connsiteX2" fmla="*/ 141916 w 267592"/>
                <a:gd name="connsiteY2" fmla="*/ 26002 h 1161418"/>
                <a:gd name="connsiteX3" fmla="*/ 202587 w 267592"/>
                <a:gd name="connsiteY3" fmla="*/ 82339 h 1161418"/>
                <a:gd name="connsiteX4" fmla="*/ 250257 w 267592"/>
                <a:gd name="connsiteY4" fmla="*/ 182013 h 1161418"/>
                <a:gd name="connsiteX5" fmla="*/ 267592 w 267592"/>
                <a:gd name="connsiteY5" fmla="*/ 333691 h 1161418"/>
                <a:gd name="connsiteX6" fmla="*/ 245924 w 267592"/>
                <a:gd name="connsiteY6" fmla="*/ 580709 h 1161418"/>
                <a:gd name="connsiteX7" fmla="*/ 211254 w 267592"/>
                <a:gd name="connsiteY7" fmla="*/ 845061 h 1161418"/>
                <a:gd name="connsiteX8" fmla="*/ 172252 w 267592"/>
                <a:gd name="connsiteY8" fmla="*/ 1018407 h 1161418"/>
                <a:gd name="connsiteX9" fmla="*/ 124581 w 267592"/>
                <a:gd name="connsiteY9" fmla="*/ 1113747 h 1161418"/>
                <a:gd name="connsiteX10" fmla="*/ 63910 w 267592"/>
                <a:gd name="connsiteY10" fmla="*/ 1152750 h 1161418"/>
                <a:gd name="connsiteX11" fmla="*/ 16240 w 267592"/>
                <a:gd name="connsiteY11" fmla="*/ 1161418 h 1161418"/>
                <a:gd name="connsiteX0" fmla="*/ 0 w 258067"/>
                <a:gd name="connsiteY0" fmla="*/ 0 h 1161418"/>
                <a:gd name="connsiteX1" fmla="*/ 71720 w 258067"/>
                <a:gd name="connsiteY1" fmla="*/ 4333 h 1161418"/>
                <a:gd name="connsiteX2" fmla="*/ 132391 w 258067"/>
                <a:gd name="connsiteY2" fmla="*/ 26002 h 1161418"/>
                <a:gd name="connsiteX3" fmla="*/ 193062 w 258067"/>
                <a:gd name="connsiteY3" fmla="*/ 82339 h 1161418"/>
                <a:gd name="connsiteX4" fmla="*/ 240732 w 258067"/>
                <a:gd name="connsiteY4" fmla="*/ 182013 h 1161418"/>
                <a:gd name="connsiteX5" fmla="*/ 258067 w 258067"/>
                <a:gd name="connsiteY5" fmla="*/ 333691 h 1161418"/>
                <a:gd name="connsiteX6" fmla="*/ 236399 w 258067"/>
                <a:gd name="connsiteY6" fmla="*/ 580709 h 1161418"/>
                <a:gd name="connsiteX7" fmla="*/ 201729 w 258067"/>
                <a:gd name="connsiteY7" fmla="*/ 845061 h 1161418"/>
                <a:gd name="connsiteX8" fmla="*/ 162727 w 258067"/>
                <a:gd name="connsiteY8" fmla="*/ 1018407 h 1161418"/>
                <a:gd name="connsiteX9" fmla="*/ 115056 w 258067"/>
                <a:gd name="connsiteY9" fmla="*/ 1113747 h 1161418"/>
                <a:gd name="connsiteX10" fmla="*/ 54385 w 258067"/>
                <a:gd name="connsiteY10" fmla="*/ 1152750 h 1161418"/>
                <a:gd name="connsiteX11" fmla="*/ 6715 w 258067"/>
                <a:gd name="connsiteY11" fmla="*/ 1161418 h 1161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8067" h="1161418">
                  <a:moveTo>
                    <a:pt x="0" y="0"/>
                  </a:moveTo>
                  <a:lnTo>
                    <a:pt x="71720" y="4333"/>
                  </a:lnTo>
                  <a:lnTo>
                    <a:pt x="132391" y="26002"/>
                  </a:lnTo>
                  <a:lnTo>
                    <a:pt x="193062" y="82339"/>
                  </a:lnTo>
                  <a:lnTo>
                    <a:pt x="240732" y="182013"/>
                  </a:lnTo>
                  <a:lnTo>
                    <a:pt x="258067" y="333691"/>
                  </a:lnTo>
                  <a:lnTo>
                    <a:pt x="236399" y="580709"/>
                  </a:lnTo>
                  <a:lnTo>
                    <a:pt x="201729" y="845061"/>
                  </a:lnTo>
                  <a:lnTo>
                    <a:pt x="162727" y="1018407"/>
                  </a:lnTo>
                  <a:lnTo>
                    <a:pt x="115056" y="1113747"/>
                  </a:lnTo>
                  <a:lnTo>
                    <a:pt x="54385" y="1152750"/>
                  </a:lnTo>
                  <a:lnTo>
                    <a:pt x="6715" y="1161418"/>
                  </a:lnTo>
                </a:path>
              </a:pathLst>
            </a:custGeom>
            <a:gradFill flip="none" rotWithShape="1">
              <a:gsLst>
                <a:gs pos="85000">
                  <a:schemeClr val="tx2">
                    <a:lumMod val="50000"/>
                  </a:schemeClr>
                </a:gs>
                <a:gs pos="31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Freeform 170"/>
            <p:cNvSpPr/>
            <p:nvPr/>
          </p:nvSpPr>
          <p:spPr>
            <a:xfrm>
              <a:off x="2457451" y="4979194"/>
              <a:ext cx="400050" cy="302419"/>
            </a:xfrm>
            <a:custGeom>
              <a:avLst/>
              <a:gdLst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0 w 397669"/>
                <a:gd name="connsiteY3" fmla="*/ 164306 h 302419"/>
                <a:gd name="connsiteX4" fmla="*/ 19050 w 397669"/>
                <a:gd name="connsiteY4" fmla="*/ 261937 h 302419"/>
                <a:gd name="connsiteX5" fmla="*/ 100013 w 397669"/>
                <a:gd name="connsiteY5" fmla="*/ 302419 h 302419"/>
                <a:gd name="connsiteX6" fmla="*/ 200025 w 397669"/>
                <a:gd name="connsiteY6" fmla="*/ 290512 h 302419"/>
                <a:gd name="connsiteX7" fmla="*/ 328613 w 397669"/>
                <a:gd name="connsiteY7" fmla="*/ 233362 h 302419"/>
                <a:gd name="connsiteX8" fmla="*/ 392906 w 397669"/>
                <a:gd name="connsiteY8" fmla="*/ 173831 h 302419"/>
                <a:gd name="connsiteX9" fmla="*/ 397669 w 397669"/>
                <a:gd name="connsiteY9" fmla="*/ 114300 h 302419"/>
                <a:gd name="connsiteX10" fmla="*/ 395288 w 397669"/>
                <a:gd name="connsiteY10" fmla="*/ 54769 h 302419"/>
                <a:gd name="connsiteX11" fmla="*/ 381000 w 397669"/>
                <a:gd name="connsiteY11" fmla="*/ 19050 h 302419"/>
                <a:gd name="connsiteX12" fmla="*/ 364331 w 397669"/>
                <a:gd name="connsiteY12" fmla="*/ 7144 h 302419"/>
                <a:gd name="connsiteX13" fmla="*/ 342900 w 397669"/>
                <a:gd name="connsiteY13" fmla="*/ 0 h 302419"/>
                <a:gd name="connsiteX14" fmla="*/ 83344 w 397669"/>
                <a:gd name="connsiteY14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19050 w 397669"/>
                <a:gd name="connsiteY5" fmla="*/ 261937 h 302419"/>
                <a:gd name="connsiteX6" fmla="*/ 100013 w 397669"/>
                <a:gd name="connsiteY6" fmla="*/ 302419 h 302419"/>
                <a:gd name="connsiteX7" fmla="*/ 200025 w 397669"/>
                <a:gd name="connsiteY7" fmla="*/ 290512 h 302419"/>
                <a:gd name="connsiteX8" fmla="*/ 328613 w 397669"/>
                <a:gd name="connsiteY8" fmla="*/ 233362 h 302419"/>
                <a:gd name="connsiteX9" fmla="*/ 392906 w 397669"/>
                <a:gd name="connsiteY9" fmla="*/ 173831 h 302419"/>
                <a:gd name="connsiteX10" fmla="*/ 397669 w 397669"/>
                <a:gd name="connsiteY10" fmla="*/ 114300 h 302419"/>
                <a:gd name="connsiteX11" fmla="*/ 395288 w 397669"/>
                <a:gd name="connsiteY11" fmla="*/ 54769 h 302419"/>
                <a:gd name="connsiteX12" fmla="*/ 381000 w 397669"/>
                <a:gd name="connsiteY12" fmla="*/ 19050 h 302419"/>
                <a:gd name="connsiteX13" fmla="*/ 364331 w 397669"/>
                <a:gd name="connsiteY13" fmla="*/ 7144 h 302419"/>
                <a:gd name="connsiteX14" fmla="*/ 342900 w 397669"/>
                <a:gd name="connsiteY14" fmla="*/ 0 h 302419"/>
                <a:gd name="connsiteX15" fmla="*/ 83344 w 397669"/>
                <a:gd name="connsiteY15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4763 w 397669"/>
                <a:gd name="connsiteY5" fmla="*/ 214312 h 302419"/>
                <a:gd name="connsiteX6" fmla="*/ 19050 w 397669"/>
                <a:gd name="connsiteY6" fmla="*/ 261937 h 302419"/>
                <a:gd name="connsiteX7" fmla="*/ 100013 w 397669"/>
                <a:gd name="connsiteY7" fmla="*/ 302419 h 302419"/>
                <a:gd name="connsiteX8" fmla="*/ 200025 w 397669"/>
                <a:gd name="connsiteY8" fmla="*/ 290512 h 302419"/>
                <a:gd name="connsiteX9" fmla="*/ 328613 w 397669"/>
                <a:gd name="connsiteY9" fmla="*/ 233362 h 302419"/>
                <a:gd name="connsiteX10" fmla="*/ 392906 w 397669"/>
                <a:gd name="connsiteY10" fmla="*/ 173831 h 302419"/>
                <a:gd name="connsiteX11" fmla="*/ 397669 w 397669"/>
                <a:gd name="connsiteY11" fmla="*/ 114300 h 302419"/>
                <a:gd name="connsiteX12" fmla="*/ 395288 w 397669"/>
                <a:gd name="connsiteY12" fmla="*/ 54769 h 302419"/>
                <a:gd name="connsiteX13" fmla="*/ 381000 w 397669"/>
                <a:gd name="connsiteY13" fmla="*/ 19050 h 302419"/>
                <a:gd name="connsiteX14" fmla="*/ 364331 w 397669"/>
                <a:gd name="connsiteY14" fmla="*/ 7144 h 302419"/>
                <a:gd name="connsiteX15" fmla="*/ 342900 w 397669"/>
                <a:gd name="connsiteY15" fmla="*/ 0 h 302419"/>
                <a:gd name="connsiteX16" fmla="*/ 83344 w 397669"/>
                <a:gd name="connsiteY16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4763 w 397669"/>
                <a:gd name="connsiteY5" fmla="*/ 214312 h 302419"/>
                <a:gd name="connsiteX6" fmla="*/ 19050 w 397669"/>
                <a:gd name="connsiteY6" fmla="*/ 261937 h 302419"/>
                <a:gd name="connsiteX7" fmla="*/ 50006 w 397669"/>
                <a:gd name="connsiteY7" fmla="*/ 283369 h 302419"/>
                <a:gd name="connsiteX8" fmla="*/ 100013 w 397669"/>
                <a:gd name="connsiteY8" fmla="*/ 302419 h 302419"/>
                <a:gd name="connsiteX9" fmla="*/ 200025 w 397669"/>
                <a:gd name="connsiteY9" fmla="*/ 290512 h 302419"/>
                <a:gd name="connsiteX10" fmla="*/ 328613 w 397669"/>
                <a:gd name="connsiteY10" fmla="*/ 233362 h 302419"/>
                <a:gd name="connsiteX11" fmla="*/ 392906 w 397669"/>
                <a:gd name="connsiteY11" fmla="*/ 173831 h 302419"/>
                <a:gd name="connsiteX12" fmla="*/ 397669 w 397669"/>
                <a:gd name="connsiteY12" fmla="*/ 114300 h 302419"/>
                <a:gd name="connsiteX13" fmla="*/ 395288 w 397669"/>
                <a:gd name="connsiteY13" fmla="*/ 54769 h 302419"/>
                <a:gd name="connsiteX14" fmla="*/ 381000 w 397669"/>
                <a:gd name="connsiteY14" fmla="*/ 19050 h 302419"/>
                <a:gd name="connsiteX15" fmla="*/ 364331 w 397669"/>
                <a:gd name="connsiteY15" fmla="*/ 7144 h 302419"/>
                <a:gd name="connsiteX16" fmla="*/ 342900 w 397669"/>
                <a:gd name="connsiteY16" fmla="*/ 0 h 302419"/>
                <a:gd name="connsiteX17" fmla="*/ 83344 w 397669"/>
                <a:gd name="connsiteY17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4763 w 397669"/>
                <a:gd name="connsiteY5" fmla="*/ 214312 h 302419"/>
                <a:gd name="connsiteX6" fmla="*/ 19050 w 397669"/>
                <a:gd name="connsiteY6" fmla="*/ 261937 h 302419"/>
                <a:gd name="connsiteX7" fmla="*/ 50006 w 397669"/>
                <a:gd name="connsiteY7" fmla="*/ 283369 h 302419"/>
                <a:gd name="connsiteX8" fmla="*/ 100013 w 397669"/>
                <a:gd name="connsiteY8" fmla="*/ 302419 h 302419"/>
                <a:gd name="connsiteX9" fmla="*/ 154781 w 397669"/>
                <a:gd name="connsiteY9" fmla="*/ 300037 h 302419"/>
                <a:gd name="connsiteX10" fmla="*/ 200025 w 397669"/>
                <a:gd name="connsiteY10" fmla="*/ 290512 h 302419"/>
                <a:gd name="connsiteX11" fmla="*/ 328613 w 397669"/>
                <a:gd name="connsiteY11" fmla="*/ 233362 h 302419"/>
                <a:gd name="connsiteX12" fmla="*/ 392906 w 397669"/>
                <a:gd name="connsiteY12" fmla="*/ 173831 h 302419"/>
                <a:gd name="connsiteX13" fmla="*/ 397669 w 397669"/>
                <a:gd name="connsiteY13" fmla="*/ 114300 h 302419"/>
                <a:gd name="connsiteX14" fmla="*/ 395288 w 397669"/>
                <a:gd name="connsiteY14" fmla="*/ 54769 h 302419"/>
                <a:gd name="connsiteX15" fmla="*/ 381000 w 397669"/>
                <a:gd name="connsiteY15" fmla="*/ 19050 h 302419"/>
                <a:gd name="connsiteX16" fmla="*/ 364331 w 397669"/>
                <a:gd name="connsiteY16" fmla="*/ 7144 h 302419"/>
                <a:gd name="connsiteX17" fmla="*/ 342900 w 397669"/>
                <a:gd name="connsiteY17" fmla="*/ 0 h 302419"/>
                <a:gd name="connsiteX18" fmla="*/ 83344 w 397669"/>
                <a:gd name="connsiteY18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4763 w 397669"/>
                <a:gd name="connsiteY5" fmla="*/ 214312 h 302419"/>
                <a:gd name="connsiteX6" fmla="*/ 19050 w 397669"/>
                <a:gd name="connsiteY6" fmla="*/ 261937 h 302419"/>
                <a:gd name="connsiteX7" fmla="*/ 50006 w 397669"/>
                <a:gd name="connsiteY7" fmla="*/ 283369 h 302419"/>
                <a:gd name="connsiteX8" fmla="*/ 100013 w 397669"/>
                <a:gd name="connsiteY8" fmla="*/ 302419 h 302419"/>
                <a:gd name="connsiteX9" fmla="*/ 154781 w 397669"/>
                <a:gd name="connsiteY9" fmla="*/ 300037 h 302419"/>
                <a:gd name="connsiteX10" fmla="*/ 200025 w 397669"/>
                <a:gd name="connsiteY10" fmla="*/ 290512 h 302419"/>
                <a:gd name="connsiteX11" fmla="*/ 266700 w 397669"/>
                <a:gd name="connsiteY11" fmla="*/ 266700 h 302419"/>
                <a:gd name="connsiteX12" fmla="*/ 328613 w 397669"/>
                <a:gd name="connsiteY12" fmla="*/ 233362 h 302419"/>
                <a:gd name="connsiteX13" fmla="*/ 392906 w 397669"/>
                <a:gd name="connsiteY13" fmla="*/ 173831 h 302419"/>
                <a:gd name="connsiteX14" fmla="*/ 397669 w 397669"/>
                <a:gd name="connsiteY14" fmla="*/ 114300 h 302419"/>
                <a:gd name="connsiteX15" fmla="*/ 395288 w 397669"/>
                <a:gd name="connsiteY15" fmla="*/ 54769 h 302419"/>
                <a:gd name="connsiteX16" fmla="*/ 381000 w 397669"/>
                <a:gd name="connsiteY16" fmla="*/ 19050 h 302419"/>
                <a:gd name="connsiteX17" fmla="*/ 364331 w 397669"/>
                <a:gd name="connsiteY17" fmla="*/ 7144 h 302419"/>
                <a:gd name="connsiteX18" fmla="*/ 342900 w 397669"/>
                <a:gd name="connsiteY18" fmla="*/ 0 h 302419"/>
                <a:gd name="connsiteX19" fmla="*/ 83344 w 397669"/>
                <a:gd name="connsiteY19" fmla="*/ 57150 h 302419"/>
                <a:gd name="connsiteX0" fmla="*/ 83344 w 397669"/>
                <a:gd name="connsiteY0" fmla="*/ 57150 h 302419"/>
                <a:gd name="connsiteX1" fmla="*/ 40481 w 397669"/>
                <a:gd name="connsiteY1" fmla="*/ 73819 h 302419"/>
                <a:gd name="connsiteX2" fmla="*/ 16669 w 397669"/>
                <a:gd name="connsiteY2" fmla="*/ 104775 h 302419"/>
                <a:gd name="connsiteX3" fmla="*/ 2381 w 397669"/>
                <a:gd name="connsiteY3" fmla="*/ 128587 h 302419"/>
                <a:gd name="connsiteX4" fmla="*/ 0 w 397669"/>
                <a:gd name="connsiteY4" fmla="*/ 164306 h 302419"/>
                <a:gd name="connsiteX5" fmla="*/ 4763 w 397669"/>
                <a:gd name="connsiteY5" fmla="*/ 214312 h 302419"/>
                <a:gd name="connsiteX6" fmla="*/ 19050 w 397669"/>
                <a:gd name="connsiteY6" fmla="*/ 261937 h 302419"/>
                <a:gd name="connsiteX7" fmla="*/ 50006 w 397669"/>
                <a:gd name="connsiteY7" fmla="*/ 283369 h 302419"/>
                <a:gd name="connsiteX8" fmla="*/ 100013 w 397669"/>
                <a:gd name="connsiteY8" fmla="*/ 302419 h 302419"/>
                <a:gd name="connsiteX9" fmla="*/ 154781 w 397669"/>
                <a:gd name="connsiteY9" fmla="*/ 300037 h 302419"/>
                <a:gd name="connsiteX10" fmla="*/ 200025 w 397669"/>
                <a:gd name="connsiteY10" fmla="*/ 290512 h 302419"/>
                <a:gd name="connsiteX11" fmla="*/ 266700 w 397669"/>
                <a:gd name="connsiteY11" fmla="*/ 266700 h 302419"/>
                <a:gd name="connsiteX12" fmla="*/ 328613 w 397669"/>
                <a:gd name="connsiteY12" fmla="*/ 233362 h 302419"/>
                <a:gd name="connsiteX13" fmla="*/ 371475 w 397669"/>
                <a:gd name="connsiteY13" fmla="*/ 202406 h 302419"/>
                <a:gd name="connsiteX14" fmla="*/ 392906 w 397669"/>
                <a:gd name="connsiteY14" fmla="*/ 173831 h 302419"/>
                <a:gd name="connsiteX15" fmla="*/ 397669 w 397669"/>
                <a:gd name="connsiteY15" fmla="*/ 114300 h 302419"/>
                <a:gd name="connsiteX16" fmla="*/ 395288 w 397669"/>
                <a:gd name="connsiteY16" fmla="*/ 54769 h 302419"/>
                <a:gd name="connsiteX17" fmla="*/ 381000 w 397669"/>
                <a:gd name="connsiteY17" fmla="*/ 19050 h 302419"/>
                <a:gd name="connsiteX18" fmla="*/ 364331 w 397669"/>
                <a:gd name="connsiteY18" fmla="*/ 7144 h 302419"/>
                <a:gd name="connsiteX19" fmla="*/ 342900 w 397669"/>
                <a:gd name="connsiteY19" fmla="*/ 0 h 302419"/>
                <a:gd name="connsiteX20" fmla="*/ 83344 w 397669"/>
                <a:gd name="connsiteY20" fmla="*/ 57150 h 302419"/>
                <a:gd name="connsiteX0" fmla="*/ 83344 w 400050"/>
                <a:gd name="connsiteY0" fmla="*/ 57150 h 302419"/>
                <a:gd name="connsiteX1" fmla="*/ 40481 w 400050"/>
                <a:gd name="connsiteY1" fmla="*/ 73819 h 302419"/>
                <a:gd name="connsiteX2" fmla="*/ 16669 w 400050"/>
                <a:gd name="connsiteY2" fmla="*/ 104775 h 302419"/>
                <a:gd name="connsiteX3" fmla="*/ 2381 w 400050"/>
                <a:gd name="connsiteY3" fmla="*/ 128587 h 302419"/>
                <a:gd name="connsiteX4" fmla="*/ 0 w 400050"/>
                <a:gd name="connsiteY4" fmla="*/ 164306 h 302419"/>
                <a:gd name="connsiteX5" fmla="*/ 4763 w 400050"/>
                <a:gd name="connsiteY5" fmla="*/ 214312 h 302419"/>
                <a:gd name="connsiteX6" fmla="*/ 19050 w 400050"/>
                <a:gd name="connsiteY6" fmla="*/ 261937 h 302419"/>
                <a:gd name="connsiteX7" fmla="*/ 50006 w 400050"/>
                <a:gd name="connsiteY7" fmla="*/ 283369 h 302419"/>
                <a:gd name="connsiteX8" fmla="*/ 100013 w 400050"/>
                <a:gd name="connsiteY8" fmla="*/ 302419 h 302419"/>
                <a:gd name="connsiteX9" fmla="*/ 154781 w 400050"/>
                <a:gd name="connsiteY9" fmla="*/ 300037 h 302419"/>
                <a:gd name="connsiteX10" fmla="*/ 200025 w 400050"/>
                <a:gd name="connsiteY10" fmla="*/ 290512 h 302419"/>
                <a:gd name="connsiteX11" fmla="*/ 266700 w 400050"/>
                <a:gd name="connsiteY11" fmla="*/ 266700 h 302419"/>
                <a:gd name="connsiteX12" fmla="*/ 328613 w 400050"/>
                <a:gd name="connsiteY12" fmla="*/ 233362 h 302419"/>
                <a:gd name="connsiteX13" fmla="*/ 371475 w 400050"/>
                <a:gd name="connsiteY13" fmla="*/ 202406 h 302419"/>
                <a:gd name="connsiteX14" fmla="*/ 392906 w 400050"/>
                <a:gd name="connsiteY14" fmla="*/ 173831 h 302419"/>
                <a:gd name="connsiteX15" fmla="*/ 400050 w 400050"/>
                <a:gd name="connsiteY15" fmla="*/ 154781 h 302419"/>
                <a:gd name="connsiteX16" fmla="*/ 397669 w 400050"/>
                <a:gd name="connsiteY16" fmla="*/ 114300 h 302419"/>
                <a:gd name="connsiteX17" fmla="*/ 395288 w 400050"/>
                <a:gd name="connsiteY17" fmla="*/ 54769 h 302419"/>
                <a:gd name="connsiteX18" fmla="*/ 381000 w 400050"/>
                <a:gd name="connsiteY18" fmla="*/ 19050 h 302419"/>
                <a:gd name="connsiteX19" fmla="*/ 364331 w 400050"/>
                <a:gd name="connsiteY19" fmla="*/ 7144 h 302419"/>
                <a:gd name="connsiteX20" fmla="*/ 342900 w 400050"/>
                <a:gd name="connsiteY20" fmla="*/ 0 h 302419"/>
                <a:gd name="connsiteX21" fmla="*/ 83344 w 400050"/>
                <a:gd name="connsiteY21" fmla="*/ 5715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00050" h="302419">
                  <a:moveTo>
                    <a:pt x="83344" y="57150"/>
                  </a:moveTo>
                  <a:lnTo>
                    <a:pt x="40481" y="73819"/>
                  </a:lnTo>
                  <a:lnTo>
                    <a:pt x="16669" y="104775"/>
                  </a:lnTo>
                  <a:cubicBezTo>
                    <a:pt x="14288" y="112712"/>
                    <a:pt x="4762" y="120650"/>
                    <a:pt x="2381" y="128587"/>
                  </a:cubicBezTo>
                  <a:lnTo>
                    <a:pt x="0" y="164306"/>
                  </a:lnTo>
                  <a:cubicBezTo>
                    <a:pt x="3175" y="180975"/>
                    <a:pt x="1588" y="197643"/>
                    <a:pt x="4763" y="214312"/>
                  </a:cubicBezTo>
                  <a:lnTo>
                    <a:pt x="19050" y="261937"/>
                  </a:lnTo>
                  <a:cubicBezTo>
                    <a:pt x="29369" y="268287"/>
                    <a:pt x="39687" y="277019"/>
                    <a:pt x="50006" y="283369"/>
                  </a:cubicBezTo>
                  <a:lnTo>
                    <a:pt x="100013" y="302419"/>
                  </a:lnTo>
                  <a:cubicBezTo>
                    <a:pt x="119063" y="300038"/>
                    <a:pt x="135731" y="302418"/>
                    <a:pt x="154781" y="300037"/>
                  </a:cubicBezTo>
                  <a:lnTo>
                    <a:pt x="200025" y="290512"/>
                  </a:lnTo>
                  <a:cubicBezTo>
                    <a:pt x="219075" y="282575"/>
                    <a:pt x="247650" y="274637"/>
                    <a:pt x="266700" y="266700"/>
                  </a:cubicBezTo>
                  <a:lnTo>
                    <a:pt x="328613" y="233362"/>
                  </a:lnTo>
                  <a:cubicBezTo>
                    <a:pt x="337344" y="223043"/>
                    <a:pt x="362744" y="212725"/>
                    <a:pt x="371475" y="202406"/>
                  </a:cubicBezTo>
                  <a:lnTo>
                    <a:pt x="392906" y="173831"/>
                  </a:lnTo>
                  <a:cubicBezTo>
                    <a:pt x="392906" y="162719"/>
                    <a:pt x="400050" y="165893"/>
                    <a:pt x="400050" y="154781"/>
                  </a:cubicBezTo>
                  <a:lnTo>
                    <a:pt x="397669" y="114300"/>
                  </a:lnTo>
                  <a:cubicBezTo>
                    <a:pt x="396875" y="94456"/>
                    <a:pt x="396082" y="74613"/>
                    <a:pt x="395288" y="54769"/>
                  </a:cubicBezTo>
                  <a:lnTo>
                    <a:pt x="381000" y="19050"/>
                  </a:lnTo>
                  <a:lnTo>
                    <a:pt x="364331" y="7144"/>
                  </a:lnTo>
                  <a:lnTo>
                    <a:pt x="342900" y="0"/>
                  </a:lnTo>
                  <a:lnTo>
                    <a:pt x="83344" y="5715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Freeform 171"/>
            <p:cNvSpPr/>
            <p:nvPr/>
          </p:nvSpPr>
          <p:spPr>
            <a:xfrm>
              <a:off x="2488406" y="4979194"/>
              <a:ext cx="366713" cy="300037"/>
            </a:xfrm>
            <a:custGeom>
              <a:avLst/>
              <a:gdLst>
                <a:gd name="connsiteX0" fmla="*/ 0 w 366713"/>
                <a:gd name="connsiteY0" fmla="*/ 269081 h 300037"/>
                <a:gd name="connsiteX1" fmla="*/ 73819 w 366713"/>
                <a:gd name="connsiteY1" fmla="*/ 285750 h 300037"/>
                <a:gd name="connsiteX2" fmla="*/ 164307 w 366713"/>
                <a:gd name="connsiteY2" fmla="*/ 273844 h 300037"/>
                <a:gd name="connsiteX3" fmla="*/ 264319 w 366713"/>
                <a:gd name="connsiteY3" fmla="*/ 223837 h 300037"/>
                <a:gd name="connsiteX4" fmla="*/ 333375 w 366713"/>
                <a:gd name="connsiteY4" fmla="*/ 164306 h 300037"/>
                <a:gd name="connsiteX5" fmla="*/ 340519 w 366713"/>
                <a:gd name="connsiteY5" fmla="*/ 138112 h 300037"/>
                <a:gd name="connsiteX6" fmla="*/ 335757 w 366713"/>
                <a:gd name="connsiteY6" fmla="*/ 83344 h 300037"/>
                <a:gd name="connsiteX7" fmla="*/ 326232 w 366713"/>
                <a:gd name="connsiteY7" fmla="*/ 33337 h 300037"/>
                <a:gd name="connsiteX8" fmla="*/ 300038 w 366713"/>
                <a:gd name="connsiteY8" fmla="*/ 9525 h 300037"/>
                <a:gd name="connsiteX9" fmla="*/ 314325 w 366713"/>
                <a:gd name="connsiteY9" fmla="*/ 0 h 300037"/>
                <a:gd name="connsiteX10" fmla="*/ 345282 w 366713"/>
                <a:gd name="connsiteY10" fmla="*/ 16669 h 300037"/>
                <a:gd name="connsiteX11" fmla="*/ 366713 w 366713"/>
                <a:gd name="connsiteY11" fmla="*/ 54769 h 300037"/>
                <a:gd name="connsiteX12" fmla="*/ 366713 w 366713"/>
                <a:gd name="connsiteY12" fmla="*/ 164306 h 300037"/>
                <a:gd name="connsiteX13" fmla="*/ 338138 w 366713"/>
                <a:gd name="connsiteY13" fmla="*/ 209550 h 300037"/>
                <a:gd name="connsiteX14" fmla="*/ 290513 w 366713"/>
                <a:gd name="connsiteY14" fmla="*/ 238125 h 300037"/>
                <a:gd name="connsiteX15" fmla="*/ 214313 w 366713"/>
                <a:gd name="connsiteY15" fmla="*/ 273844 h 300037"/>
                <a:gd name="connsiteX16" fmla="*/ 166688 w 366713"/>
                <a:gd name="connsiteY16" fmla="*/ 295275 h 300037"/>
                <a:gd name="connsiteX17" fmla="*/ 69057 w 366713"/>
                <a:gd name="connsiteY17" fmla="*/ 300037 h 300037"/>
                <a:gd name="connsiteX18" fmla="*/ 0 w 366713"/>
                <a:gd name="connsiteY18" fmla="*/ 269081 h 300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66713" h="300037">
                  <a:moveTo>
                    <a:pt x="0" y="269081"/>
                  </a:moveTo>
                  <a:lnTo>
                    <a:pt x="73819" y="285750"/>
                  </a:lnTo>
                  <a:lnTo>
                    <a:pt x="164307" y="273844"/>
                  </a:lnTo>
                  <a:lnTo>
                    <a:pt x="264319" y="223837"/>
                  </a:lnTo>
                  <a:lnTo>
                    <a:pt x="333375" y="164306"/>
                  </a:lnTo>
                  <a:lnTo>
                    <a:pt x="340519" y="138112"/>
                  </a:lnTo>
                  <a:lnTo>
                    <a:pt x="335757" y="83344"/>
                  </a:lnTo>
                  <a:lnTo>
                    <a:pt x="326232" y="33337"/>
                  </a:lnTo>
                  <a:lnTo>
                    <a:pt x="300038" y="9525"/>
                  </a:lnTo>
                  <a:lnTo>
                    <a:pt x="314325" y="0"/>
                  </a:lnTo>
                  <a:lnTo>
                    <a:pt x="345282" y="16669"/>
                  </a:lnTo>
                  <a:lnTo>
                    <a:pt x="366713" y="54769"/>
                  </a:lnTo>
                  <a:lnTo>
                    <a:pt x="366713" y="164306"/>
                  </a:lnTo>
                  <a:lnTo>
                    <a:pt x="338138" y="209550"/>
                  </a:lnTo>
                  <a:lnTo>
                    <a:pt x="290513" y="238125"/>
                  </a:lnTo>
                  <a:lnTo>
                    <a:pt x="214313" y="273844"/>
                  </a:lnTo>
                  <a:lnTo>
                    <a:pt x="166688" y="295275"/>
                  </a:lnTo>
                  <a:lnTo>
                    <a:pt x="69057" y="300037"/>
                  </a:lnTo>
                  <a:lnTo>
                    <a:pt x="0" y="26908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Freeform 172"/>
            <p:cNvSpPr/>
            <p:nvPr/>
          </p:nvSpPr>
          <p:spPr>
            <a:xfrm>
              <a:off x="2788444" y="4488656"/>
              <a:ext cx="466830" cy="466725"/>
            </a:xfrm>
            <a:custGeom>
              <a:avLst/>
              <a:gdLst>
                <a:gd name="connsiteX0" fmla="*/ 183356 w 450056"/>
                <a:gd name="connsiteY0" fmla="*/ 26194 h 466725"/>
                <a:gd name="connsiteX1" fmla="*/ 121444 w 450056"/>
                <a:gd name="connsiteY1" fmla="*/ 88107 h 466725"/>
                <a:gd name="connsiteX2" fmla="*/ 47625 w 450056"/>
                <a:gd name="connsiteY2" fmla="*/ 195263 h 466725"/>
                <a:gd name="connsiteX3" fmla="*/ 4762 w 450056"/>
                <a:gd name="connsiteY3" fmla="*/ 302419 h 466725"/>
                <a:gd name="connsiteX4" fmla="*/ 0 w 450056"/>
                <a:gd name="connsiteY4" fmla="*/ 385763 h 466725"/>
                <a:gd name="connsiteX5" fmla="*/ 28575 w 450056"/>
                <a:gd name="connsiteY5" fmla="*/ 435769 h 466725"/>
                <a:gd name="connsiteX6" fmla="*/ 90487 w 450056"/>
                <a:gd name="connsiteY6" fmla="*/ 464344 h 466725"/>
                <a:gd name="connsiteX7" fmla="*/ 166687 w 450056"/>
                <a:gd name="connsiteY7" fmla="*/ 466725 h 466725"/>
                <a:gd name="connsiteX8" fmla="*/ 276225 w 450056"/>
                <a:gd name="connsiteY8" fmla="*/ 428625 h 466725"/>
                <a:gd name="connsiteX9" fmla="*/ 383381 w 450056"/>
                <a:gd name="connsiteY9" fmla="*/ 366713 h 466725"/>
                <a:gd name="connsiteX10" fmla="*/ 407194 w 450056"/>
                <a:gd name="connsiteY10" fmla="*/ 350044 h 466725"/>
                <a:gd name="connsiteX11" fmla="*/ 435769 w 450056"/>
                <a:gd name="connsiteY11" fmla="*/ 297657 h 466725"/>
                <a:gd name="connsiteX12" fmla="*/ 450056 w 450056"/>
                <a:gd name="connsiteY12" fmla="*/ 192882 h 466725"/>
                <a:gd name="connsiteX13" fmla="*/ 447675 w 450056"/>
                <a:gd name="connsiteY13" fmla="*/ 111919 h 466725"/>
                <a:gd name="connsiteX14" fmla="*/ 433387 w 450056"/>
                <a:gd name="connsiteY14" fmla="*/ 59532 h 466725"/>
                <a:gd name="connsiteX15" fmla="*/ 407194 w 450056"/>
                <a:gd name="connsiteY15" fmla="*/ 33338 h 466725"/>
                <a:gd name="connsiteX16" fmla="*/ 354806 w 450056"/>
                <a:gd name="connsiteY16" fmla="*/ 9525 h 466725"/>
                <a:gd name="connsiteX17" fmla="*/ 271462 w 450056"/>
                <a:gd name="connsiteY17" fmla="*/ 0 h 466725"/>
                <a:gd name="connsiteX18" fmla="*/ 183356 w 450056"/>
                <a:gd name="connsiteY18" fmla="*/ 26194 h 466725"/>
                <a:gd name="connsiteX0" fmla="*/ 183356 w 457200"/>
                <a:gd name="connsiteY0" fmla="*/ 26194 h 466725"/>
                <a:gd name="connsiteX1" fmla="*/ 121444 w 457200"/>
                <a:gd name="connsiteY1" fmla="*/ 88107 h 466725"/>
                <a:gd name="connsiteX2" fmla="*/ 47625 w 457200"/>
                <a:gd name="connsiteY2" fmla="*/ 195263 h 466725"/>
                <a:gd name="connsiteX3" fmla="*/ 4762 w 457200"/>
                <a:gd name="connsiteY3" fmla="*/ 302419 h 466725"/>
                <a:gd name="connsiteX4" fmla="*/ 0 w 457200"/>
                <a:gd name="connsiteY4" fmla="*/ 385763 h 466725"/>
                <a:gd name="connsiteX5" fmla="*/ 28575 w 457200"/>
                <a:gd name="connsiteY5" fmla="*/ 435769 h 466725"/>
                <a:gd name="connsiteX6" fmla="*/ 90487 w 457200"/>
                <a:gd name="connsiteY6" fmla="*/ 464344 h 466725"/>
                <a:gd name="connsiteX7" fmla="*/ 166687 w 457200"/>
                <a:gd name="connsiteY7" fmla="*/ 466725 h 466725"/>
                <a:gd name="connsiteX8" fmla="*/ 276225 w 457200"/>
                <a:gd name="connsiteY8" fmla="*/ 428625 h 466725"/>
                <a:gd name="connsiteX9" fmla="*/ 383381 w 457200"/>
                <a:gd name="connsiteY9" fmla="*/ 366713 h 466725"/>
                <a:gd name="connsiteX10" fmla="*/ 407194 w 457200"/>
                <a:gd name="connsiteY10" fmla="*/ 350044 h 466725"/>
                <a:gd name="connsiteX11" fmla="*/ 435769 w 457200"/>
                <a:gd name="connsiteY11" fmla="*/ 297657 h 466725"/>
                <a:gd name="connsiteX12" fmla="*/ 450056 w 457200"/>
                <a:gd name="connsiteY12" fmla="*/ 192882 h 466725"/>
                <a:gd name="connsiteX13" fmla="*/ 447675 w 457200"/>
                <a:gd name="connsiteY13" fmla="*/ 111919 h 466725"/>
                <a:gd name="connsiteX14" fmla="*/ 457200 w 457200"/>
                <a:gd name="connsiteY14" fmla="*/ 66676 h 466725"/>
                <a:gd name="connsiteX15" fmla="*/ 407194 w 457200"/>
                <a:gd name="connsiteY15" fmla="*/ 33338 h 466725"/>
                <a:gd name="connsiteX16" fmla="*/ 354806 w 457200"/>
                <a:gd name="connsiteY16" fmla="*/ 9525 h 466725"/>
                <a:gd name="connsiteX17" fmla="*/ 271462 w 457200"/>
                <a:gd name="connsiteY17" fmla="*/ 0 h 466725"/>
                <a:gd name="connsiteX18" fmla="*/ 183356 w 457200"/>
                <a:gd name="connsiteY18" fmla="*/ 26194 h 466725"/>
                <a:gd name="connsiteX0" fmla="*/ 183356 w 457200"/>
                <a:gd name="connsiteY0" fmla="*/ 26194 h 466725"/>
                <a:gd name="connsiteX1" fmla="*/ 121444 w 457200"/>
                <a:gd name="connsiteY1" fmla="*/ 88107 h 466725"/>
                <a:gd name="connsiteX2" fmla="*/ 47625 w 457200"/>
                <a:gd name="connsiteY2" fmla="*/ 195263 h 466725"/>
                <a:gd name="connsiteX3" fmla="*/ 4762 w 457200"/>
                <a:gd name="connsiteY3" fmla="*/ 302419 h 466725"/>
                <a:gd name="connsiteX4" fmla="*/ 0 w 457200"/>
                <a:gd name="connsiteY4" fmla="*/ 385763 h 466725"/>
                <a:gd name="connsiteX5" fmla="*/ 28575 w 457200"/>
                <a:gd name="connsiteY5" fmla="*/ 435769 h 466725"/>
                <a:gd name="connsiteX6" fmla="*/ 90487 w 457200"/>
                <a:gd name="connsiteY6" fmla="*/ 464344 h 466725"/>
                <a:gd name="connsiteX7" fmla="*/ 166687 w 457200"/>
                <a:gd name="connsiteY7" fmla="*/ 466725 h 466725"/>
                <a:gd name="connsiteX8" fmla="*/ 276225 w 457200"/>
                <a:gd name="connsiteY8" fmla="*/ 428625 h 466725"/>
                <a:gd name="connsiteX9" fmla="*/ 383381 w 457200"/>
                <a:gd name="connsiteY9" fmla="*/ 366713 h 466725"/>
                <a:gd name="connsiteX10" fmla="*/ 407194 w 457200"/>
                <a:gd name="connsiteY10" fmla="*/ 350044 h 466725"/>
                <a:gd name="connsiteX11" fmla="*/ 435769 w 457200"/>
                <a:gd name="connsiteY11" fmla="*/ 297657 h 466725"/>
                <a:gd name="connsiteX12" fmla="*/ 450056 w 457200"/>
                <a:gd name="connsiteY12" fmla="*/ 192882 h 466725"/>
                <a:gd name="connsiteX13" fmla="*/ 454819 w 457200"/>
                <a:gd name="connsiteY13" fmla="*/ 114300 h 466725"/>
                <a:gd name="connsiteX14" fmla="*/ 457200 w 457200"/>
                <a:gd name="connsiteY14" fmla="*/ 66676 h 466725"/>
                <a:gd name="connsiteX15" fmla="*/ 407194 w 457200"/>
                <a:gd name="connsiteY15" fmla="*/ 33338 h 466725"/>
                <a:gd name="connsiteX16" fmla="*/ 354806 w 457200"/>
                <a:gd name="connsiteY16" fmla="*/ 9525 h 466725"/>
                <a:gd name="connsiteX17" fmla="*/ 271462 w 457200"/>
                <a:gd name="connsiteY17" fmla="*/ 0 h 466725"/>
                <a:gd name="connsiteX18" fmla="*/ 183356 w 457200"/>
                <a:gd name="connsiteY18" fmla="*/ 26194 h 466725"/>
                <a:gd name="connsiteX0" fmla="*/ 183356 w 457200"/>
                <a:gd name="connsiteY0" fmla="*/ 26194 h 466725"/>
                <a:gd name="connsiteX1" fmla="*/ 121444 w 457200"/>
                <a:gd name="connsiteY1" fmla="*/ 88107 h 466725"/>
                <a:gd name="connsiteX2" fmla="*/ 47625 w 457200"/>
                <a:gd name="connsiteY2" fmla="*/ 195263 h 466725"/>
                <a:gd name="connsiteX3" fmla="*/ 4762 w 457200"/>
                <a:gd name="connsiteY3" fmla="*/ 302419 h 466725"/>
                <a:gd name="connsiteX4" fmla="*/ 0 w 457200"/>
                <a:gd name="connsiteY4" fmla="*/ 385763 h 466725"/>
                <a:gd name="connsiteX5" fmla="*/ 28575 w 457200"/>
                <a:gd name="connsiteY5" fmla="*/ 435769 h 466725"/>
                <a:gd name="connsiteX6" fmla="*/ 90487 w 457200"/>
                <a:gd name="connsiteY6" fmla="*/ 464344 h 466725"/>
                <a:gd name="connsiteX7" fmla="*/ 166687 w 457200"/>
                <a:gd name="connsiteY7" fmla="*/ 466725 h 466725"/>
                <a:gd name="connsiteX8" fmla="*/ 276225 w 457200"/>
                <a:gd name="connsiteY8" fmla="*/ 428625 h 466725"/>
                <a:gd name="connsiteX9" fmla="*/ 383381 w 457200"/>
                <a:gd name="connsiteY9" fmla="*/ 366713 h 466725"/>
                <a:gd name="connsiteX10" fmla="*/ 407194 w 457200"/>
                <a:gd name="connsiteY10" fmla="*/ 350044 h 466725"/>
                <a:gd name="connsiteX11" fmla="*/ 435769 w 457200"/>
                <a:gd name="connsiteY11" fmla="*/ 297657 h 466725"/>
                <a:gd name="connsiteX12" fmla="*/ 450056 w 457200"/>
                <a:gd name="connsiteY12" fmla="*/ 192882 h 466725"/>
                <a:gd name="connsiteX13" fmla="*/ 454819 w 457200"/>
                <a:gd name="connsiteY13" fmla="*/ 114300 h 466725"/>
                <a:gd name="connsiteX14" fmla="*/ 457200 w 457200"/>
                <a:gd name="connsiteY14" fmla="*/ 66676 h 466725"/>
                <a:gd name="connsiteX15" fmla="*/ 414338 w 457200"/>
                <a:gd name="connsiteY15" fmla="*/ 33338 h 466725"/>
                <a:gd name="connsiteX16" fmla="*/ 354806 w 457200"/>
                <a:gd name="connsiteY16" fmla="*/ 9525 h 466725"/>
                <a:gd name="connsiteX17" fmla="*/ 271462 w 457200"/>
                <a:gd name="connsiteY17" fmla="*/ 0 h 466725"/>
                <a:gd name="connsiteX18" fmla="*/ 183356 w 457200"/>
                <a:gd name="connsiteY18" fmla="*/ 26194 h 466725"/>
                <a:gd name="connsiteX0" fmla="*/ 183356 w 457200"/>
                <a:gd name="connsiteY0" fmla="*/ 26194 h 466725"/>
                <a:gd name="connsiteX1" fmla="*/ 121444 w 457200"/>
                <a:gd name="connsiteY1" fmla="*/ 88107 h 466725"/>
                <a:gd name="connsiteX2" fmla="*/ 47625 w 457200"/>
                <a:gd name="connsiteY2" fmla="*/ 195263 h 466725"/>
                <a:gd name="connsiteX3" fmla="*/ 4762 w 457200"/>
                <a:gd name="connsiteY3" fmla="*/ 302419 h 466725"/>
                <a:gd name="connsiteX4" fmla="*/ 0 w 457200"/>
                <a:gd name="connsiteY4" fmla="*/ 385763 h 466725"/>
                <a:gd name="connsiteX5" fmla="*/ 28575 w 457200"/>
                <a:gd name="connsiteY5" fmla="*/ 435769 h 466725"/>
                <a:gd name="connsiteX6" fmla="*/ 90487 w 457200"/>
                <a:gd name="connsiteY6" fmla="*/ 464344 h 466725"/>
                <a:gd name="connsiteX7" fmla="*/ 166687 w 457200"/>
                <a:gd name="connsiteY7" fmla="*/ 466725 h 466725"/>
                <a:gd name="connsiteX8" fmla="*/ 276225 w 457200"/>
                <a:gd name="connsiteY8" fmla="*/ 428625 h 466725"/>
                <a:gd name="connsiteX9" fmla="*/ 383381 w 457200"/>
                <a:gd name="connsiteY9" fmla="*/ 366713 h 466725"/>
                <a:gd name="connsiteX10" fmla="*/ 407194 w 457200"/>
                <a:gd name="connsiteY10" fmla="*/ 350044 h 466725"/>
                <a:gd name="connsiteX11" fmla="*/ 435769 w 457200"/>
                <a:gd name="connsiteY11" fmla="*/ 297657 h 466725"/>
                <a:gd name="connsiteX12" fmla="*/ 450056 w 457200"/>
                <a:gd name="connsiteY12" fmla="*/ 192882 h 466725"/>
                <a:gd name="connsiteX13" fmla="*/ 454819 w 457200"/>
                <a:gd name="connsiteY13" fmla="*/ 114300 h 466725"/>
                <a:gd name="connsiteX14" fmla="*/ 457200 w 457200"/>
                <a:gd name="connsiteY14" fmla="*/ 66676 h 466725"/>
                <a:gd name="connsiteX15" fmla="*/ 414338 w 457200"/>
                <a:gd name="connsiteY15" fmla="*/ 33338 h 466725"/>
                <a:gd name="connsiteX16" fmla="*/ 350043 w 457200"/>
                <a:gd name="connsiteY16" fmla="*/ 4762 h 466725"/>
                <a:gd name="connsiteX17" fmla="*/ 271462 w 457200"/>
                <a:gd name="connsiteY17" fmla="*/ 0 h 466725"/>
                <a:gd name="connsiteX18" fmla="*/ 183356 w 457200"/>
                <a:gd name="connsiteY18" fmla="*/ 26194 h 466725"/>
                <a:gd name="connsiteX0" fmla="*/ 183356 w 466750"/>
                <a:gd name="connsiteY0" fmla="*/ 26194 h 466725"/>
                <a:gd name="connsiteX1" fmla="*/ 121444 w 466750"/>
                <a:gd name="connsiteY1" fmla="*/ 88107 h 466725"/>
                <a:gd name="connsiteX2" fmla="*/ 47625 w 466750"/>
                <a:gd name="connsiteY2" fmla="*/ 195263 h 466725"/>
                <a:gd name="connsiteX3" fmla="*/ 4762 w 466750"/>
                <a:gd name="connsiteY3" fmla="*/ 302419 h 466725"/>
                <a:gd name="connsiteX4" fmla="*/ 0 w 466750"/>
                <a:gd name="connsiteY4" fmla="*/ 385763 h 466725"/>
                <a:gd name="connsiteX5" fmla="*/ 28575 w 466750"/>
                <a:gd name="connsiteY5" fmla="*/ 435769 h 466725"/>
                <a:gd name="connsiteX6" fmla="*/ 90487 w 466750"/>
                <a:gd name="connsiteY6" fmla="*/ 464344 h 466725"/>
                <a:gd name="connsiteX7" fmla="*/ 166687 w 466750"/>
                <a:gd name="connsiteY7" fmla="*/ 466725 h 466725"/>
                <a:gd name="connsiteX8" fmla="*/ 276225 w 466750"/>
                <a:gd name="connsiteY8" fmla="*/ 428625 h 466725"/>
                <a:gd name="connsiteX9" fmla="*/ 383381 w 466750"/>
                <a:gd name="connsiteY9" fmla="*/ 366713 h 466725"/>
                <a:gd name="connsiteX10" fmla="*/ 407194 w 466750"/>
                <a:gd name="connsiteY10" fmla="*/ 350044 h 466725"/>
                <a:gd name="connsiteX11" fmla="*/ 435769 w 466750"/>
                <a:gd name="connsiteY11" fmla="*/ 297657 h 466725"/>
                <a:gd name="connsiteX12" fmla="*/ 450056 w 466750"/>
                <a:gd name="connsiteY12" fmla="*/ 192882 h 466725"/>
                <a:gd name="connsiteX13" fmla="*/ 466725 w 466750"/>
                <a:gd name="connsiteY13" fmla="*/ 123825 h 466725"/>
                <a:gd name="connsiteX14" fmla="*/ 457200 w 466750"/>
                <a:gd name="connsiteY14" fmla="*/ 66676 h 466725"/>
                <a:gd name="connsiteX15" fmla="*/ 414338 w 466750"/>
                <a:gd name="connsiteY15" fmla="*/ 33338 h 466725"/>
                <a:gd name="connsiteX16" fmla="*/ 350043 w 466750"/>
                <a:gd name="connsiteY16" fmla="*/ 4762 h 466725"/>
                <a:gd name="connsiteX17" fmla="*/ 271462 w 466750"/>
                <a:gd name="connsiteY17" fmla="*/ 0 h 466725"/>
                <a:gd name="connsiteX18" fmla="*/ 183356 w 466750"/>
                <a:gd name="connsiteY18" fmla="*/ 26194 h 466725"/>
                <a:gd name="connsiteX0" fmla="*/ 183356 w 466830"/>
                <a:gd name="connsiteY0" fmla="*/ 26194 h 466725"/>
                <a:gd name="connsiteX1" fmla="*/ 121444 w 466830"/>
                <a:gd name="connsiteY1" fmla="*/ 88107 h 466725"/>
                <a:gd name="connsiteX2" fmla="*/ 47625 w 466830"/>
                <a:gd name="connsiteY2" fmla="*/ 195263 h 466725"/>
                <a:gd name="connsiteX3" fmla="*/ 4762 w 466830"/>
                <a:gd name="connsiteY3" fmla="*/ 302419 h 466725"/>
                <a:gd name="connsiteX4" fmla="*/ 0 w 466830"/>
                <a:gd name="connsiteY4" fmla="*/ 385763 h 466725"/>
                <a:gd name="connsiteX5" fmla="*/ 28575 w 466830"/>
                <a:gd name="connsiteY5" fmla="*/ 435769 h 466725"/>
                <a:gd name="connsiteX6" fmla="*/ 90487 w 466830"/>
                <a:gd name="connsiteY6" fmla="*/ 464344 h 466725"/>
                <a:gd name="connsiteX7" fmla="*/ 166687 w 466830"/>
                <a:gd name="connsiteY7" fmla="*/ 466725 h 466725"/>
                <a:gd name="connsiteX8" fmla="*/ 276225 w 466830"/>
                <a:gd name="connsiteY8" fmla="*/ 428625 h 466725"/>
                <a:gd name="connsiteX9" fmla="*/ 383381 w 466830"/>
                <a:gd name="connsiteY9" fmla="*/ 366713 h 466725"/>
                <a:gd name="connsiteX10" fmla="*/ 407194 w 466830"/>
                <a:gd name="connsiteY10" fmla="*/ 350044 h 466725"/>
                <a:gd name="connsiteX11" fmla="*/ 435769 w 466830"/>
                <a:gd name="connsiteY11" fmla="*/ 297657 h 466725"/>
                <a:gd name="connsiteX12" fmla="*/ 464344 w 466830"/>
                <a:gd name="connsiteY12" fmla="*/ 209551 h 466725"/>
                <a:gd name="connsiteX13" fmla="*/ 466725 w 466830"/>
                <a:gd name="connsiteY13" fmla="*/ 123825 h 466725"/>
                <a:gd name="connsiteX14" fmla="*/ 457200 w 466830"/>
                <a:gd name="connsiteY14" fmla="*/ 66676 h 466725"/>
                <a:gd name="connsiteX15" fmla="*/ 414338 w 466830"/>
                <a:gd name="connsiteY15" fmla="*/ 33338 h 466725"/>
                <a:gd name="connsiteX16" fmla="*/ 350043 w 466830"/>
                <a:gd name="connsiteY16" fmla="*/ 4762 h 466725"/>
                <a:gd name="connsiteX17" fmla="*/ 271462 w 466830"/>
                <a:gd name="connsiteY17" fmla="*/ 0 h 466725"/>
                <a:gd name="connsiteX18" fmla="*/ 183356 w 466830"/>
                <a:gd name="connsiteY18" fmla="*/ 26194 h 466725"/>
                <a:gd name="connsiteX0" fmla="*/ 183356 w 466830"/>
                <a:gd name="connsiteY0" fmla="*/ 26194 h 466725"/>
                <a:gd name="connsiteX1" fmla="*/ 121444 w 466830"/>
                <a:gd name="connsiteY1" fmla="*/ 88107 h 466725"/>
                <a:gd name="connsiteX2" fmla="*/ 47625 w 466830"/>
                <a:gd name="connsiteY2" fmla="*/ 195263 h 466725"/>
                <a:gd name="connsiteX3" fmla="*/ 4762 w 466830"/>
                <a:gd name="connsiteY3" fmla="*/ 302419 h 466725"/>
                <a:gd name="connsiteX4" fmla="*/ 0 w 466830"/>
                <a:gd name="connsiteY4" fmla="*/ 385763 h 466725"/>
                <a:gd name="connsiteX5" fmla="*/ 28575 w 466830"/>
                <a:gd name="connsiteY5" fmla="*/ 435769 h 466725"/>
                <a:gd name="connsiteX6" fmla="*/ 90487 w 466830"/>
                <a:gd name="connsiteY6" fmla="*/ 464344 h 466725"/>
                <a:gd name="connsiteX7" fmla="*/ 166687 w 466830"/>
                <a:gd name="connsiteY7" fmla="*/ 466725 h 466725"/>
                <a:gd name="connsiteX8" fmla="*/ 276225 w 466830"/>
                <a:gd name="connsiteY8" fmla="*/ 428625 h 466725"/>
                <a:gd name="connsiteX9" fmla="*/ 383381 w 466830"/>
                <a:gd name="connsiteY9" fmla="*/ 366713 h 466725"/>
                <a:gd name="connsiteX10" fmla="*/ 407194 w 466830"/>
                <a:gd name="connsiteY10" fmla="*/ 350044 h 466725"/>
                <a:gd name="connsiteX11" fmla="*/ 442912 w 466830"/>
                <a:gd name="connsiteY11" fmla="*/ 309563 h 466725"/>
                <a:gd name="connsiteX12" fmla="*/ 464344 w 466830"/>
                <a:gd name="connsiteY12" fmla="*/ 209551 h 466725"/>
                <a:gd name="connsiteX13" fmla="*/ 466725 w 466830"/>
                <a:gd name="connsiteY13" fmla="*/ 123825 h 466725"/>
                <a:gd name="connsiteX14" fmla="*/ 457200 w 466830"/>
                <a:gd name="connsiteY14" fmla="*/ 66676 h 466725"/>
                <a:gd name="connsiteX15" fmla="*/ 414338 w 466830"/>
                <a:gd name="connsiteY15" fmla="*/ 33338 h 466725"/>
                <a:gd name="connsiteX16" fmla="*/ 350043 w 466830"/>
                <a:gd name="connsiteY16" fmla="*/ 4762 h 466725"/>
                <a:gd name="connsiteX17" fmla="*/ 271462 w 466830"/>
                <a:gd name="connsiteY17" fmla="*/ 0 h 466725"/>
                <a:gd name="connsiteX18" fmla="*/ 183356 w 466830"/>
                <a:gd name="connsiteY18" fmla="*/ 26194 h 466725"/>
                <a:gd name="connsiteX0" fmla="*/ 183356 w 466830"/>
                <a:gd name="connsiteY0" fmla="*/ 26194 h 466725"/>
                <a:gd name="connsiteX1" fmla="*/ 121444 w 466830"/>
                <a:gd name="connsiteY1" fmla="*/ 88107 h 466725"/>
                <a:gd name="connsiteX2" fmla="*/ 47625 w 466830"/>
                <a:gd name="connsiteY2" fmla="*/ 195263 h 466725"/>
                <a:gd name="connsiteX3" fmla="*/ 4762 w 466830"/>
                <a:gd name="connsiteY3" fmla="*/ 302419 h 466725"/>
                <a:gd name="connsiteX4" fmla="*/ 0 w 466830"/>
                <a:gd name="connsiteY4" fmla="*/ 385763 h 466725"/>
                <a:gd name="connsiteX5" fmla="*/ 28575 w 466830"/>
                <a:gd name="connsiteY5" fmla="*/ 435769 h 466725"/>
                <a:gd name="connsiteX6" fmla="*/ 90487 w 466830"/>
                <a:gd name="connsiteY6" fmla="*/ 464344 h 466725"/>
                <a:gd name="connsiteX7" fmla="*/ 166687 w 466830"/>
                <a:gd name="connsiteY7" fmla="*/ 466725 h 466725"/>
                <a:gd name="connsiteX8" fmla="*/ 276225 w 466830"/>
                <a:gd name="connsiteY8" fmla="*/ 428625 h 466725"/>
                <a:gd name="connsiteX9" fmla="*/ 383381 w 466830"/>
                <a:gd name="connsiteY9" fmla="*/ 366713 h 466725"/>
                <a:gd name="connsiteX10" fmla="*/ 407194 w 466830"/>
                <a:gd name="connsiteY10" fmla="*/ 350044 h 466725"/>
                <a:gd name="connsiteX11" fmla="*/ 440531 w 466830"/>
                <a:gd name="connsiteY11" fmla="*/ 302419 h 466725"/>
                <a:gd name="connsiteX12" fmla="*/ 464344 w 466830"/>
                <a:gd name="connsiteY12" fmla="*/ 209551 h 466725"/>
                <a:gd name="connsiteX13" fmla="*/ 466725 w 466830"/>
                <a:gd name="connsiteY13" fmla="*/ 123825 h 466725"/>
                <a:gd name="connsiteX14" fmla="*/ 457200 w 466830"/>
                <a:gd name="connsiteY14" fmla="*/ 66676 h 466725"/>
                <a:gd name="connsiteX15" fmla="*/ 414338 w 466830"/>
                <a:gd name="connsiteY15" fmla="*/ 33338 h 466725"/>
                <a:gd name="connsiteX16" fmla="*/ 350043 w 466830"/>
                <a:gd name="connsiteY16" fmla="*/ 4762 h 466725"/>
                <a:gd name="connsiteX17" fmla="*/ 271462 w 466830"/>
                <a:gd name="connsiteY17" fmla="*/ 0 h 466725"/>
                <a:gd name="connsiteX18" fmla="*/ 183356 w 466830"/>
                <a:gd name="connsiteY18" fmla="*/ 26194 h 46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66830" h="466725">
                  <a:moveTo>
                    <a:pt x="183356" y="26194"/>
                  </a:moveTo>
                  <a:lnTo>
                    <a:pt x="121444" y="88107"/>
                  </a:lnTo>
                  <a:lnTo>
                    <a:pt x="47625" y="195263"/>
                  </a:lnTo>
                  <a:lnTo>
                    <a:pt x="4762" y="302419"/>
                  </a:lnTo>
                  <a:lnTo>
                    <a:pt x="0" y="385763"/>
                  </a:lnTo>
                  <a:lnTo>
                    <a:pt x="28575" y="435769"/>
                  </a:lnTo>
                  <a:lnTo>
                    <a:pt x="90487" y="464344"/>
                  </a:lnTo>
                  <a:lnTo>
                    <a:pt x="166687" y="466725"/>
                  </a:lnTo>
                  <a:lnTo>
                    <a:pt x="276225" y="428625"/>
                  </a:lnTo>
                  <a:lnTo>
                    <a:pt x="383381" y="366713"/>
                  </a:lnTo>
                  <a:lnTo>
                    <a:pt x="407194" y="350044"/>
                  </a:lnTo>
                  <a:lnTo>
                    <a:pt x="440531" y="302419"/>
                  </a:lnTo>
                  <a:lnTo>
                    <a:pt x="464344" y="209551"/>
                  </a:lnTo>
                  <a:cubicBezTo>
                    <a:pt x="463550" y="182563"/>
                    <a:pt x="467519" y="150813"/>
                    <a:pt x="466725" y="123825"/>
                  </a:cubicBezTo>
                  <a:lnTo>
                    <a:pt x="457200" y="66676"/>
                  </a:lnTo>
                  <a:lnTo>
                    <a:pt x="414338" y="33338"/>
                  </a:lnTo>
                  <a:lnTo>
                    <a:pt x="350043" y="4762"/>
                  </a:lnTo>
                  <a:lnTo>
                    <a:pt x="271462" y="0"/>
                  </a:lnTo>
                  <a:lnTo>
                    <a:pt x="183356" y="26194"/>
                  </a:lnTo>
                  <a:close/>
                </a:path>
              </a:pathLst>
            </a:custGeom>
            <a:gradFill flip="none" rotWithShape="1">
              <a:gsLst>
                <a:gs pos="98000">
                  <a:schemeClr val="tx2">
                    <a:lumMod val="50000"/>
                  </a:schemeClr>
                </a:gs>
                <a:gs pos="31000">
                  <a:schemeClr val="tx2"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Freeform 173"/>
            <p:cNvSpPr/>
            <p:nvPr/>
          </p:nvSpPr>
          <p:spPr>
            <a:xfrm>
              <a:off x="2574131" y="5393531"/>
              <a:ext cx="300038" cy="707232"/>
            </a:xfrm>
            <a:custGeom>
              <a:avLst/>
              <a:gdLst>
                <a:gd name="connsiteX0" fmla="*/ 0 w 300038"/>
                <a:gd name="connsiteY0" fmla="*/ 707232 h 707232"/>
                <a:gd name="connsiteX1" fmla="*/ 42863 w 300038"/>
                <a:gd name="connsiteY1" fmla="*/ 464344 h 707232"/>
                <a:gd name="connsiteX2" fmla="*/ 88107 w 300038"/>
                <a:gd name="connsiteY2" fmla="*/ 314325 h 707232"/>
                <a:gd name="connsiteX3" fmla="*/ 154782 w 300038"/>
                <a:gd name="connsiteY3" fmla="*/ 185738 h 707232"/>
                <a:gd name="connsiteX4" fmla="*/ 242888 w 300038"/>
                <a:gd name="connsiteY4" fmla="*/ 88107 h 707232"/>
                <a:gd name="connsiteX5" fmla="*/ 269082 w 300038"/>
                <a:gd name="connsiteY5" fmla="*/ 71438 h 707232"/>
                <a:gd name="connsiteX6" fmla="*/ 300038 w 300038"/>
                <a:gd name="connsiteY6" fmla="*/ 0 h 707232"/>
                <a:gd name="connsiteX7" fmla="*/ 247650 w 300038"/>
                <a:gd name="connsiteY7" fmla="*/ 30957 h 707232"/>
                <a:gd name="connsiteX8" fmla="*/ 133350 w 300038"/>
                <a:gd name="connsiteY8" fmla="*/ 150019 h 707232"/>
                <a:gd name="connsiteX9" fmla="*/ 64294 w 300038"/>
                <a:gd name="connsiteY9" fmla="*/ 300038 h 707232"/>
                <a:gd name="connsiteX10" fmla="*/ 28575 w 300038"/>
                <a:gd name="connsiteY10" fmla="*/ 447675 h 707232"/>
                <a:gd name="connsiteX11" fmla="*/ 19050 w 300038"/>
                <a:gd name="connsiteY11" fmla="*/ 619125 h 707232"/>
                <a:gd name="connsiteX12" fmla="*/ 0 w 300038"/>
                <a:gd name="connsiteY12" fmla="*/ 707232 h 707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00038" h="707232">
                  <a:moveTo>
                    <a:pt x="0" y="707232"/>
                  </a:moveTo>
                  <a:lnTo>
                    <a:pt x="42863" y="464344"/>
                  </a:lnTo>
                  <a:lnTo>
                    <a:pt x="88107" y="314325"/>
                  </a:lnTo>
                  <a:lnTo>
                    <a:pt x="154782" y="185738"/>
                  </a:lnTo>
                  <a:lnTo>
                    <a:pt x="242888" y="88107"/>
                  </a:lnTo>
                  <a:lnTo>
                    <a:pt x="269082" y="71438"/>
                  </a:lnTo>
                  <a:lnTo>
                    <a:pt x="300038" y="0"/>
                  </a:lnTo>
                  <a:lnTo>
                    <a:pt x="247650" y="30957"/>
                  </a:lnTo>
                  <a:lnTo>
                    <a:pt x="133350" y="150019"/>
                  </a:lnTo>
                  <a:lnTo>
                    <a:pt x="64294" y="300038"/>
                  </a:lnTo>
                  <a:lnTo>
                    <a:pt x="28575" y="447675"/>
                  </a:lnTo>
                  <a:lnTo>
                    <a:pt x="19050" y="619125"/>
                  </a:lnTo>
                  <a:lnTo>
                    <a:pt x="0" y="707232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Freeform 174"/>
            <p:cNvSpPr/>
            <p:nvPr/>
          </p:nvSpPr>
          <p:spPr>
            <a:xfrm>
              <a:off x="2281238" y="5167132"/>
              <a:ext cx="866775" cy="1428931"/>
            </a:xfrm>
            <a:custGeom>
              <a:avLst/>
              <a:gdLst>
                <a:gd name="connsiteX0" fmla="*/ 859631 w 859631"/>
                <a:gd name="connsiteY0" fmla="*/ 14288 h 1395413"/>
                <a:gd name="connsiteX1" fmla="*/ 702468 w 859631"/>
                <a:gd name="connsiteY1" fmla="*/ 47625 h 1395413"/>
                <a:gd name="connsiteX2" fmla="*/ 514350 w 859631"/>
                <a:gd name="connsiteY2" fmla="*/ 142875 h 1395413"/>
                <a:gd name="connsiteX3" fmla="*/ 395287 w 859631"/>
                <a:gd name="connsiteY3" fmla="*/ 245269 h 1395413"/>
                <a:gd name="connsiteX4" fmla="*/ 366712 w 859631"/>
                <a:gd name="connsiteY4" fmla="*/ 285750 h 1395413"/>
                <a:gd name="connsiteX5" fmla="*/ 335756 w 859631"/>
                <a:gd name="connsiteY5" fmla="*/ 350044 h 1395413"/>
                <a:gd name="connsiteX6" fmla="*/ 311943 w 859631"/>
                <a:gd name="connsiteY6" fmla="*/ 492919 h 1395413"/>
                <a:gd name="connsiteX7" fmla="*/ 295275 w 859631"/>
                <a:gd name="connsiteY7" fmla="*/ 678656 h 1395413"/>
                <a:gd name="connsiteX8" fmla="*/ 266700 w 859631"/>
                <a:gd name="connsiteY8" fmla="*/ 812006 h 1395413"/>
                <a:gd name="connsiteX9" fmla="*/ 230981 w 859631"/>
                <a:gd name="connsiteY9" fmla="*/ 1047750 h 1395413"/>
                <a:gd name="connsiteX10" fmla="*/ 209550 w 859631"/>
                <a:gd name="connsiteY10" fmla="*/ 1164431 h 1395413"/>
                <a:gd name="connsiteX11" fmla="*/ 176212 w 859631"/>
                <a:gd name="connsiteY11" fmla="*/ 1281113 h 1395413"/>
                <a:gd name="connsiteX12" fmla="*/ 123825 w 859631"/>
                <a:gd name="connsiteY12" fmla="*/ 1347788 h 1395413"/>
                <a:gd name="connsiteX13" fmla="*/ 50006 w 859631"/>
                <a:gd name="connsiteY13" fmla="*/ 1385888 h 1395413"/>
                <a:gd name="connsiteX14" fmla="*/ 2381 w 859631"/>
                <a:gd name="connsiteY14" fmla="*/ 1395413 h 1395413"/>
                <a:gd name="connsiteX15" fmla="*/ 0 w 859631"/>
                <a:gd name="connsiteY15" fmla="*/ 1343025 h 1395413"/>
                <a:gd name="connsiteX16" fmla="*/ 80962 w 859631"/>
                <a:gd name="connsiteY16" fmla="*/ 1319213 h 1395413"/>
                <a:gd name="connsiteX17" fmla="*/ 126206 w 859631"/>
                <a:gd name="connsiteY17" fmla="*/ 1290638 h 1395413"/>
                <a:gd name="connsiteX18" fmla="*/ 180975 w 859631"/>
                <a:gd name="connsiteY18" fmla="*/ 1204913 h 1395413"/>
                <a:gd name="connsiteX19" fmla="*/ 226218 w 859631"/>
                <a:gd name="connsiteY19" fmla="*/ 1054894 h 1395413"/>
                <a:gd name="connsiteX20" fmla="*/ 280987 w 859631"/>
                <a:gd name="connsiteY20" fmla="*/ 695325 h 1395413"/>
                <a:gd name="connsiteX21" fmla="*/ 300037 w 859631"/>
                <a:gd name="connsiteY21" fmla="*/ 395288 h 1395413"/>
                <a:gd name="connsiteX22" fmla="*/ 307181 w 859631"/>
                <a:gd name="connsiteY22" fmla="*/ 297656 h 1395413"/>
                <a:gd name="connsiteX23" fmla="*/ 361950 w 859631"/>
                <a:gd name="connsiteY23" fmla="*/ 223838 h 1395413"/>
                <a:gd name="connsiteX24" fmla="*/ 478631 w 859631"/>
                <a:gd name="connsiteY24" fmla="*/ 114300 h 1395413"/>
                <a:gd name="connsiteX25" fmla="*/ 676275 w 859631"/>
                <a:gd name="connsiteY25" fmla="*/ 0 h 1395413"/>
                <a:gd name="connsiteX26" fmla="*/ 859631 w 859631"/>
                <a:gd name="connsiteY26" fmla="*/ 14288 h 1395413"/>
                <a:gd name="connsiteX0" fmla="*/ 859631 w 866775"/>
                <a:gd name="connsiteY0" fmla="*/ 47806 h 1428931"/>
                <a:gd name="connsiteX1" fmla="*/ 702468 w 866775"/>
                <a:gd name="connsiteY1" fmla="*/ 81143 h 1428931"/>
                <a:gd name="connsiteX2" fmla="*/ 514350 w 866775"/>
                <a:gd name="connsiteY2" fmla="*/ 176393 h 1428931"/>
                <a:gd name="connsiteX3" fmla="*/ 395287 w 866775"/>
                <a:gd name="connsiteY3" fmla="*/ 278787 h 1428931"/>
                <a:gd name="connsiteX4" fmla="*/ 366712 w 866775"/>
                <a:gd name="connsiteY4" fmla="*/ 319268 h 1428931"/>
                <a:gd name="connsiteX5" fmla="*/ 335756 w 866775"/>
                <a:gd name="connsiteY5" fmla="*/ 383562 h 1428931"/>
                <a:gd name="connsiteX6" fmla="*/ 311943 w 866775"/>
                <a:gd name="connsiteY6" fmla="*/ 526437 h 1428931"/>
                <a:gd name="connsiteX7" fmla="*/ 295275 w 866775"/>
                <a:gd name="connsiteY7" fmla="*/ 712174 h 1428931"/>
                <a:gd name="connsiteX8" fmla="*/ 266700 w 866775"/>
                <a:gd name="connsiteY8" fmla="*/ 845524 h 1428931"/>
                <a:gd name="connsiteX9" fmla="*/ 230981 w 866775"/>
                <a:gd name="connsiteY9" fmla="*/ 1081268 h 1428931"/>
                <a:gd name="connsiteX10" fmla="*/ 209550 w 866775"/>
                <a:gd name="connsiteY10" fmla="*/ 1197949 h 1428931"/>
                <a:gd name="connsiteX11" fmla="*/ 176212 w 866775"/>
                <a:gd name="connsiteY11" fmla="*/ 1314631 h 1428931"/>
                <a:gd name="connsiteX12" fmla="*/ 123825 w 866775"/>
                <a:gd name="connsiteY12" fmla="*/ 1381306 h 1428931"/>
                <a:gd name="connsiteX13" fmla="*/ 50006 w 866775"/>
                <a:gd name="connsiteY13" fmla="*/ 1419406 h 1428931"/>
                <a:gd name="connsiteX14" fmla="*/ 2381 w 866775"/>
                <a:gd name="connsiteY14" fmla="*/ 1428931 h 1428931"/>
                <a:gd name="connsiteX15" fmla="*/ 0 w 866775"/>
                <a:gd name="connsiteY15" fmla="*/ 1376543 h 1428931"/>
                <a:gd name="connsiteX16" fmla="*/ 80962 w 866775"/>
                <a:gd name="connsiteY16" fmla="*/ 1352731 h 1428931"/>
                <a:gd name="connsiteX17" fmla="*/ 126206 w 866775"/>
                <a:gd name="connsiteY17" fmla="*/ 1324156 h 1428931"/>
                <a:gd name="connsiteX18" fmla="*/ 180975 w 866775"/>
                <a:gd name="connsiteY18" fmla="*/ 1238431 h 1428931"/>
                <a:gd name="connsiteX19" fmla="*/ 226218 w 866775"/>
                <a:gd name="connsiteY19" fmla="*/ 1088412 h 1428931"/>
                <a:gd name="connsiteX20" fmla="*/ 280987 w 866775"/>
                <a:gd name="connsiteY20" fmla="*/ 728843 h 1428931"/>
                <a:gd name="connsiteX21" fmla="*/ 300037 w 866775"/>
                <a:gd name="connsiteY21" fmla="*/ 428806 h 1428931"/>
                <a:gd name="connsiteX22" fmla="*/ 307181 w 866775"/>
                <a:gd name="connsiteY22" fmla="*/ 331174 h 1428931"/>
                <a:gd name="connsiteX23" fmla="*/ 361950 w 866775"/>
                <a:gd name="connsiteY23" fmla="*/ 257356 h 1428931"/>
                <a:gd name="connsiteX24" fmla="*/ 478631 w 866775"/>
                <a:gd name="connsiteY24" fmla="*/ 147818 h 1428931"/>
                <a:gd name="connsiteX25" fmla="*/ 676275 w 866775"/>
                <a:gd name="connsiteY25" fmla="*/ 33518 h 1428931"/>
                <a:gd name="connsiteX26" fmla="*/ 866775 w 866775"/>
                <a:gd name="connsiteY26" fmla="*/ 181 h 1428931"/>
                <a:gd name="connsiteX27" fmla="*/ 859631 w 866775"/>
                <a:gd name="connsiteY27" fmla="*/ 47806 h 1428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866775" h="1428931">
                  <a:moveTo>
                    <a:pt x="859631" y="47806"/>
                  </a:moveTo>
                  <a:lnTo>
                    <a:pt x="702468" y="81143"/>
                  </a:lnTo>
                  <a:lnTo>
                    <a:pt x="514350" y="176393"/>
                  </a:lnTo>
                  <a:lnTo>
                    <a:pt x="395287" y="278787"/>
                  </a:lnTo>
                  <a:lnTo>
                    <a:pt x="366712" y="319268"/>
                  </a:lnTo>
                  <a:lnTo>
                    <a:pt x="335756" y="383562"/>
                  </a:lnTo>
                  <a:lnTo>
                    <a:pt x="311943" y="526437"/>
                  </a:lnTo>
                  <a:lnTo>
                    <a:pt x="295275" y="712174"/>
                  </a:lnTo>
                  <a:lnTo>
                    <a:pt x="266700" y="845524"/>
                  </a:lnTo>
                  <a:lnTo>
                    <a:pt x="230981" y="1081268"/>
                  </a:lnTo>
                  <a:lnTo>
                    <a:pt x="209550" y="1197949"/>
                  </a:lnTo>
                  <a:lnTo>
                    <a:pt x="176212" y="1314631"/>
                  </a:lnTo>
                  <a:lnTo>
                    <a:pt x="123825" y="1381306"/>
                  </a:lnTo>
                  <a:lnTo>
                    <a:pt x="50006" y="1419406"/>
                  </a:lnTo>
                  <a:lnTo>
                    <a:pt x="2381" y="1428931"/>
                  </a:lnTo>
                  <a:lnTo>
                    <a:pt x="0" y="1376543"/>
                  </a:lnTo>
                  <a:lnTo>
                    <a:pt x="80962" y="1352731"/>
                  </a:lnTo>
                  <a:lnTo>
                    <a:pt x="126206" y="1324156"/>
                  </a:lnTo>
                  <a:lnTo>
                    <a:pt x="180975" y="1238431"/>
                  </a:lnTo>
                  <a:lnTo>
                    <a:pt x="226218" y="1088412"/>
                  </a:lnTo>
                  <a:lnTo>
                    <a:pt x="280987" y="728843"/>
                  </a:lnTo>
                  <a:lnTo>
                    <a:pt x="300037" y="428806"/>
                  </a:lnTo>
                  <a:lnTo>
                    <a:pt x="307181" y="331174"/>
                  </a:lnTo>
                  <a:lnTo>
                    <a:pt x="361950" y="257356"/>
                  </a:lnTo>
                  <a:lnTo>
                    <a:pt x="478631" y="147818"/>
                  </a:lnTo>
                  <a:lnTo>
                    <a:pt x="676275" y="33518"/>
                  </a:lnTo>
                  <a:cubicBezTo>
                    <a:pt x="711200" y="36693"/>
                    <a:pt x="831850" y="-2994"/>
                    <a:pt x="866775" y="181"/>
                  </a:cubicBezTo>
                  <a:lnTo>
                    <a:pt x="859631" y="47806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Freeform 175"/>
            <p:cNvSpPr/>
            <p:nvPr/>
          </p:nvSpPr>
          <p:spPr>
            <a:xfrm>
              <a:off x="2269477" y="5328378"/>
              <a:ext cx="271046" cy="398406"/>
            </a:xfrm>
            <a:custGeom>
              <a:avLst/>
              <a:gdLst>
                <a:gd name="connsiteX0" fmla="*/ 4713 w 268664"/>
                <a:gd name="connsiteY0" fmla="*/ 61274 h 386499"/>
                <a:gd name="connsiteX1" fmla="*/ 98981 w 268664"/>
                <a:gd name="connsiteY1" fmla="*/ 61274 h 386499"/>
                <a:gd name="connsiteX2" fmla="*/ 169682 w 268664"/>
                <a:gd name="connsiteY2" fmla="*/ 94268 h 386499"/>
                <a:gd name="connsiteX3" fmla="*/ 226243 w 268664"/>
                <a:gd name="connsiteY3" fmla="*/ 183822 h 386499"/>
                <a:gd name="connsiteX4" fmla="*/ 254524 w 268664"/>
                <a:gd name="connsiteY4" fmla="*/ 386499 h 386499"/>
                <a:gd name="connsiteX5" fmla="*/ 268664 w 268664"/>
                <a:gd name="connsiteY5" fmla="*/ 329938 h 386499"/>
                <a:gd name="connsiteX6" fmla="*/ 259237 w 268664"/>
                <a:gd name="connsiteY6" fmla="*/ 174395 h 386499"/>
                <a:gd name="connsiteX7" fmla="*/ 212103 w 268664"/>
                <a:gd name="connsiteY7" fmla="*/ 75414 h 386499"/>
                <a:gd name="connsiteX8" fmla="*/ 136688 w 268664"/>
                <a:gd name="connsiteY8" fmla="*/ 18853 h 386499"/>
                <a:gd name="connsiteX9" fmla="*/ 75414 w 268664"/>
                <a:gd name="connsiteY9" fmla="*/ 0 h 386499"/>
                <a:gd name="connsiteX10" fmla="*/ 0 w 268664"/>
                <a:gd name="connsiteY10" fmla="*/ 0 h 386499"/>
                <a:gd name="connsiteX11" fmla="*/ 4713 w 268664"/>
                <a:gd name="connsiteY11" fmla="*/ 61274 h 386499"/>
                <a:gd name="connsiteX0" fmla="*/ 0 w 263951"/>
                <a:gd name="connsiteY0" fmla="*/ 70799 h 396024"/>
                <a:gd name="connsiteX1" fmla="*/ 94268 w 263951"/>
                <a:gd name="connsiteY1" fmla="*/ 70799 h 396024"/>
                <a:gd name="connsiteX2" fmla="*/ 164969 w 263951"/>
                <a:gd name="connsiteY2" fmla="*/ 103793 h 396024"/>
                <a:gd name="connsiteX3" fmla="*/ 221530 w 263951"/>
                <a:gd name="connsiteY3" fmla="*/ 193347 h 396024"/>
                <a:gd name="connsiteX4" fmla="*/ 249811 w 263951"/>
                <a:gd name="connsiteY4" fmla="*/ 396024 h 396024"/>
                <a:gd name="connsiteX5" fmla="*/ 263951 w 263951"/>
                <a:gd name="connsiteY5" fmla="*/ 339463 h 396024"/>
                <a:gd name="connsiteX6" fmla="*/ 254524 w 263951"/>
                <a:gd name="connsiteY6" fmla="*/ 183920 h 396024"/>
                <a:gd name="connsiteX7" fmla="*/ 207390 w 263951"/>
                <a:gd name="connsiteY7" fmla="*/ 84939 h 396024"/>
                <a:gd name="connsiteX8" fmla="*/ 131975 w 263951"/>
                <a:gd name="connsiteY8" fmla="*/ 28378 h 396024"/>
                <a:gd name="connsiteX9" fmla="*/ 70701 w 263951"/>
                <a:gd name="connsiteY9" fmla="*/ 9525 h 396024"/>
                <a:gd name="connsiteX10" fmla="*/ 2430 w 263951"/>
                <a:gd name="connsiteY10" fmla="*/ 0 h 396024"/>
                <a:gd name="connsiteX11" fmla="*/ 0 w 263951"/>
                <a:gd name="connsiteY11" fmla="*/ 70799 h 396024"/>
                <a:gd name="connsiteX0" fmla="*/ 0 w 263951"/>
                <a:gd name="connsiteY0" fmla="*/ 70799 h 396024"/>
                <a:gd name="connsiteX1" fmla="*/ 94268 w 263951"/>
                <a:gd name="connsiteY1" fmla="*/ 70799 h 396024"/>
                <a:gd name="connsiteX2" fmla="*/ 164969 w 263951"/>
                <a:gd name="connsiteY2" fmla="*/ 103793 h 396024"/>
                <a:gd name="connsiteX3" fmla="*/ 221530 w 263951"/>
                <a:gd name="connsiteY3" fmla="*/ 193347 h 396024"/>
                <a:gd name="connsiteX4" fmla="*/ 249811 w 263951"/>
                <a:gd name="connsiteY4" fmla="*/ 396024 h 396024"/>
                <a:gd name="connsiteX5" fmla="*/ 263951 w 263951"/>
                <a:gd name="connsiteY5" fmla="*/ 339463 h 396024"/>
                <a:gd name="connsiteX6" fmla="*/ 244999 w 263951"/>
                <a:gd name="connsiteY6" fmla="*/ 188683 h 396024"/>
                <a:gd name="connsiteX7" fmla="*/ 207390 w 263951"/>
                <a:gd name="connsiteY7" fmla="*/ 84939 h 396024"/>
                <a:gd name="connsiteX8" fmla="*/ 131975 w 263951"/>
                <a:gd name="connsiteY8" fmla="*/ 28378 h 396024"/>
                <a:gd name="connsiteX9" fmla="*/ 70701 w 263951"/>
                <a:gd name="connsiteY9" fmla="*/ 9525 h 396024"/>
                <a:gd name="connsiteX10" fmla="*/ 2430 w 263951"/>
                <a:gd name="connsiteY10" fmla="*/ 0 h 396024"/>
                <a:gd name="connsiteX11" fmla="*/ 0 w 263951"/>
                <a:gd name="connsiteY11" fmla="*/ 70799 h 396024"/>
                <a:gd name="connsiteX0" fmla="*/ 0 w 263951"/>
                <a:gd name="connsiteY0" fmla="*/ 70799 h 396024"/>
                <a:gd name="connsiteX1" fmla="*/ 94268 w 263951"/>
                <a:gd name="connsiteY1" fmla="*/ 70799 h 396024"/>
                <a:gd name="connsiteX2" fmla="*/ 164969 w 263951"/>
                <a:gd name="connsiteY2" fmla="*/ 103793 h 396024"/>
                <a:gd name="connsiteX3" fmla="*/ 221530 w 263951"/>
                <a:gd name="connsiteY3" fmla="*/ 193347 h 396024"/>
                <a:gd name="connsiteX4" fmla="*/ 249811 w 263951"/>
                <a:gd name="connsiteY4" fmla="*/ 396024 h 396024"/>
                <a:gd name="connsiteX5" fmla="*/ 263951 w 263951"/>
                <a:gd name="connsiteY5" fmla="*/ 339463 h 396024"/>
                <a:gd name="connsiteX6" fmla="*/ 244999 w 263951"/>
                <a:gd name="connsiteY6" fmla="*/ 188683 h 396024"/>
                <a:gd name="connsiteX7" fmla="*/ 202627 w 263951"/>
                <a:gd name="connsiteY7" fmla="*/ 94464 h 396024"/>
                <a:gd name="connsiteX8" fmla="*/ 131975 w 263951"/>
                <a:gd name="connsiteY8" fmla="*/ 28378 h 396024"/>
                <a:gd name="connsiteX9" fmla="*/ 70701 w 263951"/>
                <a:gd name="connsiteY9" fmla="*/ 9525 h 396024"/>
                <a:gd name="connsiteX10" fmla="*/ 2430 w 263951"/>
                <a:gd name="connsiteY10" fmla="*/ 0 h 396024"/>
                <a:gd name="connsiteX11" fmla="*/ 0 w 263951"/>
                <a:gd name="connsiteY11" fmla="*/ 70799 h 396024"/>
                <a:gd name="connsiteX0" fmla="*/ 7095 w 271046"/>
                <a:gd name="connsiteY0" fmla="*/ 73181 h 398406"/>
                <a:gd name="connsiteX1" fmla="*/ 101363 w 271046"/>
                <a:gd name="connsiteY1" fmla="*/ 73181 h 398406"/>
                <a:gd name="connsiteX2" fmla="*/ 172064 w 271046"/>
                <a:gd name="connsiteY2" fmla="*/ 106175 h 398406"/>
                <a:gd name="connsiteX3" fmla="*/ 228625 w 271046"/>
                <a:gd name="connsiteY3" fmla="*/ 195729 h 398406"/>
                <a:gd name="connsiteX4" fmla="*/ 256906 w 271046"/>
                <a:gd name="connsiteY4" fmla="*/ 398406 h 398406"/>
                <a:gd name="connsiteX5" fmla="*/ 271046 w 271046"/>
                <a:gd name="connsiteY5" fmla="*/ 341845 h 398406"/>
                <a:gd name="connsiteX6" fmla="*/ 252094 w 271046"/>
                <a:gd name="connsiteY6" fmla="*/ 191065 h 398406"/>
                <a:gd name="connsiteX7" fmla="*/ 209722 w 271046"/>
                <a:gd name="connsiteY7" fmla="*/ 96846 h 398406"/>
                <a:gd name="connsiteX8" fmla="*/ 139070 w 271046"/>
                <a:gd name="connsiteY8" fmla="*/ 30760 h 398406"/>
                <a:gd name="connsiteX9" fmla="*/ 77796 w 271046"/>
                <a:gd name="connsiteY9" fmla="*/ 11907 h 398406"/>
                <a:gd name="connsiteX10" fmla="*/ 0 w 271046"/>
                <a:gd name="connsiteY10" fmla="*/ 0 h 398406"/>
                <a:gd name="connsiteX11" fmla="*/ 7095 w 271046"/>
                <a:gd name="connsiteY11" fmla="*/ 73181 h 398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1046" h="398406">
                  <a:moveTo>
                    <a:pt x="7095" y="73181"/>
                  </a:moveTo>
                  <a:lnTo>
                    <a:pt x="101363" y="73181"/>
                  </a:lnTo>
                  <a:lnTo>
                    <a:pt x="172064" y="106175"/>
                  </a:lnTo>
                  <a:lnTo>
                    <a:pt x="228625" y="195729"/>
                  </a:lnTo>
                  <a:lnTo>
                    <a:pt x="256906" y="398406"/>
                  </a:lnTo>
                  <a:lnTo>
                    <a:pt x="271046" y="341845"/>
                  </a:lnTo>
                  <a:lnTo>
                    <a:pt x="252094" y="191065"/>
                  </a:lnTo>
                  <a:lnTo>
                    <a:pt x="209722" y="96846"/>
                  </a:lnTo>
                  <a:lnTo>
                    <a:pt x="139070" y="30760"/>
                  </a:lnTo>
                  <a:lnTo>
                    <a:pt x="77796" y="11907"/>
                  </a:lnTo>
                  <a:lnTo>
                    <a:pt x="0" y="0"/>
                  </a:lnTo>
                  <a:lnTo>
                    <a:pt x="7095" y="73181"/>
                  </a:ln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7133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Tyler</dc:creator>
  <cp:lastModifiedBy>Tyler</cp:lastModifiedBy>
  <cp:revision>16</cp:revision>
  <dcterms:created xsi:type="dcterms:W3CDTF">2012-11-20T22:54:19Z</dcterms:created>
  <dcterms:modified xsi:type="dcterms:W3CDTF">2012-11-21T05:50:53Z</dcterms:modified>
</cp:coreProperties>
</file>