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0000"/>
    <a:srgbClr val="820000"/>
    <a:srgbClr val="2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04" y="6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3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7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5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7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1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12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6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57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6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1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850E7-863A-49D4-B328-F89AB47C16CC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5C7E9-8AF2-46D1-8309-19413B462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9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>
            <a:off x="4648490" y="2062163"/>
            <a:ext cx="1188124" cy="2509838"/>
            <a:chOff x="4648490" y="2062163"/>
            <a:chExt cx="1188124" cy="2509838"/>
          </a:xfrm>
        </p:grpSpPr>
        <p:grpSp>
          <p:nvGrpSpPr>
            <p:cNvPr id="24" name="Group 23"/>
            <p:cNvGrpSpPr/>
            <p:nvPr/>
          </p:nvGrpSpPr>
          <p:grpSpPr>
            <a:xfrm>
              <a:off x="4648490" y="2103459"/>
              <a:ext cx="1188124" cy="2468542"/>
              <a:chOff x="4648490" y="2103459"/>
              <a:chExt cx="1188124" cy="2468542"/>
            </a:xfrm>
          </p:grpSpPr>
          <p:sp>
            <p:nvSpPr>
              <p:cNvPr id="7" name="Freeform 6"/>
              <p:cNvSpPr/>
              <p:nvPr/>
            </p:nvSpPr>
            <p:spPr>
              <a:xfrm>
                <a:off x="4799215" y="2103459"/>
                <a:ext cx="1037399" cy="2468542"/>
              </a:xfrm>
              <a:custGeom>
                <a:avLst/>
                <a:gdLst>
                  <a:gd name="connsiteX0" fmla="*/ 0 w 1113905"/>
                  <a:gd name="connsiteY0" fmla="*/ 2466109 h 2466109"/>
                  <a:gd name="connsiteX1" fmla="*/ 116378 w 1113905"/>
                  <a:gd name="connsiteY1" fmla="*/ 2460567 h 2466109"/>
                  <a:gd name="connsiteX2" fmla="*/ 193963 w 1113905"/>
                  <a:gd name="connsiteY2" fmla="*/ 2438400 h 2466109"/>
                  <a:gd name="connsiteX3" fmla="*/ 282632 w 1113905"/>
                  <a:gd name="connsiteY3" fmla="*/ 2382982 h 2466109"/>
                  <a:gd name="connsiteX4" fmla="*/ 326967 w 1113905"/>
                  <a:gd name="connsiteY4" fmla="*/ 2322022 h 2466109"/>
                  <a:gd name="connsiteX5" fmla="*/ 360218 w 1113905"/>
                  <a:gd name="connsiteY5" fmla="*/ 2211185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93963 w 1113905"/>
                  <a:gd name="connsiteY2" fmla="*/ 2438400 h 2466109"/>
                  <a:gd name="connsiteX3" fmla="*/ 282632 w 1113905"/>
                  <a:gd name="connsiteY3" fmla="*/ 2382982 h 2466109"/>
                  <a:gd name="connsiteX4" fmla="*/ 326967 w 1113905"/>
                  <a:gd name="connsiteY4" fmla="*/ 2322022 h 2466109"/>
                  <a:gd name="connsiteX5" fmla="*/ 360218 w 1113905"/>
                  <a:gd name="connsiteY5" fmla="*/ 2211185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82632 w 1113905"/>
                  <a:gd name="connsiteY3" fmla="*/ 2382982 h 2466109"/>
                  <a:gd name="connsiteX4" fmla="*/ 326967 w 1113905"/>
                  <a:gd name="connsiteY4" fmla="*/ 2322022 h 2466109"/>
                  <a:gd name="connsiteX5" fmla="*/ 360218 w 1113905"/>
                  <a:gd name="connsiteY5" fmla="*/ 2211185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326967 w 1113905"/>
                  <a:gd name="connsiteY4" fmla="*/ 2322022 h 2466109"/>
                  <a:gd name="connsiteX5" fmla="*/ 360218 w 1113905"/>
                  <a:gd name="connsiteY5" fmla="*/ 2211185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60218 w 1113905"/>
                  <a:gd name="connsiteY5" fmla="*/ 2211185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26171 w 1113905"/>
                  <a:gd name="connsiteY5" fmla="*/ 2201457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26171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389961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389961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915612 w 1113905"/>
                  <a:gd name="connsiteY11" fmla="*/ 9130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389961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889030 w 1113905"/>
                  <a:gd name="connsiteY11" fmla="*/ 931620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389961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889030 w 1113905"/>
                  <a:gd name="connsiteY11" fmla="*/ 931620 h 2466109"/>
                  <a:gd name="connsiteX12" fmla="*/ 940900 w 1113905"/>
                  <a:gd name="connsiteY12" fmla="*/ 898806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997527"/>
                  <a:gd name="connsiteY0" fmla="*/ 2466109 h 2466109"/>
                  <a:gd name="connsiteX1" fmla="*/ 82331 w 997527"/>
                  <a:gd name="connsiteY1" fmla="*/ 2460567 h 2466109"/>
                  <a:gd name="connsiteX2" fmla="*/ 155052 w 997527"/>
                  <a:gd name="connsiteY2" fmla="*/ 2448128 h 2466109"/>
                  <a:gd name="connsiteX3" fmla="*/ 214539 w 997527"/>
                  <a:gd name="connsiteY3" fmla="*/ 2417029 h 2466109"/>
                  <a:gd name="connsiteX4" fmla="*/ 268601 w 997527"/>
                  <a:gd name="connsiteY4" fmla="*/ 2360933 h 2466109"/>
                  <a:gd name="connsiteX5" fmla="*/ 316443 w 997527"/>
                  <a:gd name="connsiteY5" fmla="*/ 2201457 h 2466109"/>
                  <a:gd name="connsiteX6" fmla="*/ 363608 w 997527"/>
                  <a:gd name="connsiteY6" fmla="*/ 1994377 h 2466109"/>
                  <a:gd name="connsiteX7" fmla="*/ 389961 w 997527"/>
                  <a:gd name="connsiteY7" fmla="*/ 1784465 h 2466109"/>
                  <a:gd name="connsiteX8" fmla="*/ 426720 w 997527"/>
                  <a:gd name="connsiteY8" fmla="*/ 1507374 h 2466109"/>
                  <a:gd name="connsiteX9" fmla="*/ 448887 w 997527"/>
                  <a:gd name="connsiteY9" fmla="*/ 1208116 h 2466109"/>
                  <a:gd name="connsiteX10" fmla="*/ 459970 w 997527"/>
                  <a:gd name="connsiteY10" fmla="*/ 1097280 h 2466109"/>
                  <a:gd name="connsiteX11" fmla="*/ 889030 w 997527"/>
                  <a:gd name="connsiteY11" fmla="*/ 931620 h 2466109"/>
                  <a:gd name="connsiteX12" fmla="*/ 940900 w 997527"/>
                  <a:gd name="connsiteY12" fmla="*/ 898806 h 2466109"/>
                  <a:gd name="connsiteX13" fmla="*/ 975682 w 997527"/>
                  <a:gd name="connsiteY13" fmla="*/ 843388 h 2466109"/>
                  <a:gd name="connsiteX14" fmla="*/ 997527 w 997527"/>
                  <a:gd name="connsiteY14" fmla="*/ 254924 h 2466109"/>
                  <a:gd name="connsiteX15" fmla="*/ 958734 w 997527"/>
                  <a:gd name="connsiteY15" fmla="*/ 205047 h 2466109"/>
                  <a:gd name="connsiteX16" fmla="*/ 825730 w 997527"/>
                  <a:gd name="connsiteY16" fmla="*/ 138545 h 2466109"/>
                  <a:gd name="connsiteX17" fmla="*/ 459970 w 997527"/>
                  <a:gd name="connsiteY17" fmla="*/ 33251 h 2466109"/>
                  <a:gd name="connsiteX18" fmla="*/ 271549 w 997527"/>
                  <a:gd name="connsiteY18" fmla="*/ 11084 h 2466109"/>
                  <a:gd name="connsiteX19" fmla="*/ 60960 w 997527"/>
                  <a:gd name="connsiteY19" fmla="*/ 0 h 2466109"/>
                  <a:gd name="connsiteX20" fmla="*/ 5541 w 99752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958734 w 1040057"/>
                  <a:gd name="connsiteY15" fmla="*/ 205047 h 2466109"/>
                  <a:gd name="connsiteX16" fmla="*/ 825730 w 1040057"/>
                  <a:gd name="connsiteY16" fmla="*/ 138545 h 2466109"/>
                  <a:gd name="connsiteX17" fmla="*/ 459970 w 1040057"/>
                  <a:gd name="connsiteY17" fmla="*/ 33251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825730 w 1040057"/>
                  <a:gd name="connsiteY16" fmla="*/ 138545 h 2466109"/>
                  <a:gd name="connsiteX17" fmla="*/ 459970 w 1040057"/>
                  <a:gd name="connsiteY17" fmla="*/ 33251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63954 w 1040057"/>
                  <a:gd name="connsiteY16" fmla="*/ 202340 h 2466109"/>
                  <a:gd name="connsiteX17" fmla="*/ 459970 w 1040057"/>
                  <a:gd name="connsiteY17" fmla="*/ 33251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50663 w 1040057"/>
                  <a:gd name="connsiteY16" fmla="*/ 212972 h 2466109"/>
                  <a:gd name="connsiteX17" fmla="*/ 459970 w 1040057"/>
                  <a:gd name="connsiteY17" fmla="*/ 33251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50663 w 1040057"/>
                  <a:gd name="connsiteY16" fmla="*/ 212972 h 2466109"/>
                  <a:gd name="connsiteX17" fmla="*/ 459970 w 1040057"/>
                  <a:gd name="connsiteY17" fmla="*/ 33251 h 2466109"/>
                  <a:gd name="connsiteX18" fmla="*/ 330994 w 1040057"/>
                  <a:gd name="connsiteY18" fmla="*/ 12646 h 2466109"/>
                  <a:gd name="connsiteX19" fmla="*/ 271549 w 1040057"/>
                  <a:gd name="connsiteY19" fmla="*/ 11084 h 2466109"/>
                  <a:gd name="connsiteX20" fmla="*/ 60960 w 1040057"/>
                  <a:gd name="connsiteY20" fmla="*/ 0 h 2466109"/>
                  <a:gd name="connsiteX21" fmla="*/ 5541 w 1040057"/>
                  <a:gd name="connsiteY21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50663 w 1040057"/>
                  <a:gd name="connsiteY16" fmla="*/ 212972 h 2466109"/>
                  <a:gd name="connsiteX17" fmla="*/ 459970 w 1040057"/>
                  <a:gd name="connsiteY17" fmla="*/ 33251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50663 w 1040057"/>
                  <a:gd name="connsiteY16" fmla="*/ 212972 h 2466109"/>
                  <a:gd name="connsiteX17" fmla="*/ 731100 w 1040057"/>
                  <a:gd name="connsiteY17" fmla="*/ 107679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50663 w 1040057"/>
                  <a:gd name="connsiteY16" fmla="*/ 212972 h 2466109"/>
                  <a:gd name="connsiteX17" fmla="*/ 731100 w 1040057"/>
                  <a:gd name="connsiteY17" fmla="*/ 107679 h 2466109"/>
                  <a:gd name="connsiteX18" fmla="*/ 425721 w 1040057"/>
                  <a:gd name="connsiteY18" fmla="*/ 32349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0792 h 2460792"/>
                  <a:gd name="connsiteX1" fmla="*/ 82331 w 1040057"/>
                  <a:gd name="connsiteY1" fmla="*/ 2455250 h 2460792"/>
                  <a:gd name="connsiteX2" fmla="*/ 155052 w 1040057"/>
                  <a:gd name="connsiteY2" fmla="*/ 2442811 h 2460792"/>
                  <a:gd name="connsiteX3" fmla="*/ 214539 w 1040057"/>
                  <a:gd name="connsiteY3" fmla="*/ 2411712 h 2460792"/>
                  <a:gd name="connsiteX4" fmla="*/ 268601 w 1040057"/>
                  <a:gd name="connsiteY4" fmla="*/ 2355616 h 2460792"/>
                  <a:gd name="connsiteX5" fmla="*/ 316443 w 1040057"/>
                  <a:gd name="connsiteY5" fmla="*/ 2196140 h 2460792"/>
                  <a:gd name="connsiteX6" fmla="*/ 363608 w 1040057"/>
                  <a:gd name="connsiteY6" fmla="*/ 1989060 h 2460792"/>
                  <a:gd name="connsiteX7" fmla="*/ 389961 w 1040057"/>
                  <a:gd name="connsiteY7" fmla="*/ 1779148 h 2460792"/>
                  <a:gd name="connsiteX8" fmla="*/ 426720 w 1040057"/>
                  <a:gd name="connsiteY8" fmla="*/ 1502057 h 2460792"/>
                  <a:gd name="connsiteX9" fmla="*/ 448887 w 1040057"/>
                  <a:gd name="connsiteY9" fmla="*/ 1202799 h 2460792"/>
                  <a:gd name="connsiteX10" fmla="*/ 459970 w 1040057"/>
                  <a:gd name="connsiteY10" fmla="*/ 1091963 h 2460792"/>
                  <a:gd name="connsiteX11" fmla="*/ 889030 w 1040057"/>
                  <a:gd name="connsiteY11" fmla="*/ 926303 h 2460792"/>
                  <a:gd name="connsiteX12" fmla="*/ 940900 w 1040057"/>
                  <a:gd name="connsiteY12" fmla="*/ 893489 h 2460792"/>
                  <a:gd name="connsiteX13" fmla="*/ 975682 w 1040057"/>
                  <a:gd name="connsiteY13" fmla="*/ 838071 h 2460792"/>
                  <a:gd name="connsiteX14" fmla="*/ 1040057 w 1040057"/>
                  <a:gd name="connsiteY14" fmla="*/ 316060 h 2460792"/>
                  <a:gd name="connsiteX15" fmla="*/ 1017213 w 1040057"/>
                  <a:gd name="connsiteY15" fmla="*/ 260867 h 2460792"/>
                  <a:gd name="connsiteX16" fmla="*/ 950663 w 1040057"/>
                  <a:gd name="connsiteY16" fmla="*/ 207655 h 2460792"/>
                  <a:gd name="connsiteX17" fmla="*/ 731100 w 1040057"/>
                  <a:gd name="connsiteY17" fmla="*/ 102362 h 2460792"/>
                  <a:gd name="connsiteX18" fmla="*/ 425721 w 1040057"/>
                  <a:gd name="connsiteY18" fmla="*/ 27032 h 2460792"/>
                  <a:gd name="connsiteX19" fmla="*/ 209816 w 1040057"/>
                  <a:gd name="connsiteY19" fmla="*/ 0 h 2460792"/>
                  <a:gd name="connsiteX20" fmla="*/ 5541 w 1040057"/>
                  <a:gd name="connsiteY20" fmla="*/ 225 h 2460792"/>
                  <a:gd name="connsiteX0" fmla="*/ 0 w 1040057"/>
                  <a:gd name="connsiteY0" fmla="*/ 2481832 h 2481832"/>
                  <a:gd name="connsiteX1" fmla="*/ 82331 w 1040057"/>
                  <a:gd name="connsiteY1" fmla="*/ 2476290 h 2481832"/>
                  <a:gd name="connsiteX2" fmla="*/ 155052 w 1040057"/>
                  <a:gd name="connsiteY2" fmla="*/ 2463851 h 2481832"/>
                  <a:gd name="connsiteX3" fmla="*/ 214539 w 1040057"/>
                  <a:gd name="connsiteY3" fmla="*/ 2432752 h 2481832"/>
                  <a:gd name="connsiteX4" fmla="*/ 268601 w 1040057"/>
                  <a:gd name="connsiteY4" fmla="*/ 2376656 h 2481832"/>
                  <a:gd name="connsiteX5" fmla="*/ 316443 w 1040057"/>
                  <a:gd name="connsiteY5" fmla="*/ 2217180 h 2481832"/>
                  <a:gd name="connsiteX6" fmla="*/ 363608 w 1040057"/>
                  <a:gd name="connsiteY6" fmla="*/ 2010100 h 2481832"/>
                  <a:gd name="connsiteX7" fmla="*/ 389961 w 1040057"/>
                  <a:gd name="connsiteY7" fmla="*/ 1800188 h 2481832"/>
                  <a:gd name="connsiteX8" fmla="*/ 426720 w 1040057"/>
                  <a:gd name="connsiteY8" fmla="*/ 1523097 h 2481832"/>
                  <a:gd name="connsiteX9" fmla="*/ 448887 w 1040057"/>
                  <a:gd name="connsiteY9" fmla="*/ 1223839 h 2481832"/>
                  <a:gd name="connsiteX10" fmla="*/ 459970 w 1040057"/>
                  <a:gd name="connsiteY10" fmla="*/ 1113003 h 2481832"/>
                  <a:gd name="connsiteX11" fmla="*/ 889030 w 1040057"/>
                  <a:gd name="connsiteY11" fmla="*/ 947343 h 2481832"/>
                  <a:gd name="connsiteX12" fmla="*/ 940900 w 1040057"/>
                  <a:gd name="connsiteY12" fmla="*/ 914529 h 2481832"/>
                  <a:gd name="connsiteX13" fmla="*/ 975682 w 1040057"/>
                  <a:gd name="connsiteY13" fmla="*/ 859111 h 2481832"/>
                  <a:gd name="connsiteX14" fmla="*/ 1040057 w 1040057"/>
                  <a:gd name="connsiteY14" fmla="*/ 337100 h 2481832"/>
                  <a:gd name="connsiteX15" fmla="*/ 1017213 w 1040057"/>
                  <a:gd name="connsiteY15" fmla="*/ 281907 h 2481832"/>
                  <a:gd name="connsiteX16" fmla="*/ 950663 w 1040057"/>
                  <a:gd name="connsiteY16" fmla="*/ 228695 h 2481832"/>
                  <a:gd name="connsiteX17" fmla="*/ 731100 w 1040057"/>
                  <a:gd name="connsiteY17" fmla="*/ 123402 h 2481832"/>
                  <a:gd name="connsiteX18" fmla="*/ 425721 w 1040057"/>
                  <a:gd name="connsiteY18" fmla="*/ 48072 h 2481832"/>
                  <a:gd name="connsiteX19" fmla="*/ 209816 w 1040057"/>
                  <a:gd name="connsiteY19" fmla="*/ 21040 h 2481832"/>
                  <a:gd name="connsiteX20" fmla="*/ 5541 w 1040057"/>
                  <a:gd name="connsiteY20" fmla="*/ 0 h 248183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89030 w 1040057"/>
                  <a:gd name="connsiteY11" fmla="*/ 934053 h 2468542"/>
                  <a:gd name="connsiteX12" fmla="*/ 940900 w 1040057"/>
                  <a:gd name="connsiteY12" fmla="*/ 901239 h 2468542"/>
                  <a:gd name="connsiteX13" fmla="*/ 975682 w 1040057"/>
                  <a:gd name="connsiteY13" fmla="*/ 845821 h 2468542"/>
                  <a:gd name="connsiteX14" fmla="*/ 1040057 w 1040057"/>
                  <a:gd name="connsiteY14" fmla="*/ 323810 h 2468542"/>
                  <a:gd name="connsiteX15" fmla="*/ 1017213 w 1040057"/>
                  <a:gd name="connsiteY15" fmla="*/ 268617 h 2468542"/>
                  <a:gd name="connsiteX16" fmla="*/ 950663 w 1040057"/>
                  <a:gd name="connsiteY16" fmla="*/ 215405 h 2468542"/>
                  <a:gd name="connsiteX17" fmla="*/ 731100 w 1040057"/>
                  <a:gd name="connsiteY17" fmla="*/ 110112 h 2468542"/>
                  <a:gd name="connsiteX18" fmla="*/ 425721 w 1040057"/>
                  <a:gd name="connsiteY18" fmla="*/ 34782 h 2468542"/>
                  <a:gd name="connsiteX19" fmla="*/ 209816 w 1040057"/>
                  <a:gd name="connsiteY19" fmla="*/ 7750 h 2468542"/>
                  <a:gd name="connsiteX20" fmla="*/ 5541 w 1040057"/>
                  <a:gd name="connsiteY20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89030 w 1040057"/>
                  <a:gd name="connsiteY11" fmla="*/ 934053 h 2468542"/>
                  <a:gd name="connsiteX12" fmla="*/ 940900 w 1040057"/>
                  <a:gd name="connsiteY12" fmla="*/ 901239 h 2468542"/>
                  <a:gd name="connsiteX13" fmla="*/ 975682 w 1040057"/>
                  <a:gd name="connsiteY13" fmla="*/ 845821 h 2468542"/>
                  <a:gd name="connsiteX14" fmla="*/ 995529 w 1040057"/>
                  <a:gd name="connsiteY14" fmla="*/ 642399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89030 w 1040057"/>
                  <a:gd name="connsiteY11" fmla="*/ 934053 h 2468542"/>
                  <a:gd name="connsiteX12" fmla="*/ 940900 w 1040057"/>
                  <a:gd name="connsiteY12" fmla="*/ 901239 h 2468542"/>
                  <a:gd name="connsiteX13" fmla="*/ 975682 w 1040057"/>
                  <a:gd name="connsiteY13" fmla="*/ 845821 h 2468542"/>
                  <a:gd name="connsiteX14" fmla="*/ 1011478 w 1040057"/>
                  <a:gd name="connsiteY14" fmla="*/ 639741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89030 w 1040057"/>
                  <a:gd name="connsiteY11" fmla="*/ 934053 h 2468542"/>
                  <a:gd name="connsiteX12" fmla="*/ 940900 w 1040057"/>
                  <a:gd name="connsiteY12" fmla="*/ 901239 h 2468542"/>
                  <a:gd name="connsiteX13" fmla="*/ 975682 w 1040057"/>
                  <a:gd name="connsiteY13" fmla="*/ 845821 h 2468542"/>
                  <a:gd name="connsiteX14" fmla="*/ 1027427 w 1040057"/>
                  <a:gd name="connsiteY14" fmla="*/ 637083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89030 w 1040057"/>
                  <a:gd name="connsiteY11" fmla="*/ 934053 h 2468542"/>
                  <a:gd name="connsiteX12" fmla="*/ 940900 w 1040057"/>
                  <a:gd name="connsiteY12" fmla="*/ 901239 h 2468542"/>
                  <a:gd name="connsiteX13" fmla="*/ 999605 w 1040057"/>
                  <a:gd name="connsiteY13" fmla="*/ 808607 h 2468542"/>
                  <a:gd name="connsiteX14" fmla="*/ 1027427 w 1040057"/>
                  <a:gd name="connsiteY14" fmla="*/ 637083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70423 w 1040057"/>
                  <a:gd name="connsiteY11" fmla="*/ 942028 h 2468542"/>
                  <a:gd name="connsiteX12" fmla="*/ 940900 w 1040057"/>
                  <a:gd name="connsiteY12" fmla="*/ 901239 h 2468542"/>
                  <a:gd name="connsiteX13" fmla="*/ 999605 w 1040057"/>
                  <a:gd name="connsiteY13" fmla="*/ 808607 h 2468542"/>
                  <a:gd name="connsiteX14" fmla="*/ 1027427 w 1040057"/>
                  <a:gd name="connsiteY14" fmla="*/ 637083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70423 w 1040057"/>
                  <a:gd name="connsiteY11" fmla="*/ 942028 h 2468542"/>
                  <a:gd name="connsiteX12" fmla="*/ 967481 w 1040057"/>
                  <a:gd name="connsiteY12" fmla="*/ 895923 h 2468542"/>
                  <a:gd name="connsiteX13" fmla="*/ 999605 w 1040057"/>
                  <a:gd name="connsiteY13" fmla="*/ 808607 h 2468542"/>
                  <a:gd name="connsiteX14" fmla="*/ 1027427 w 1040057"/>
                  <a:gd name="connsiteY14" fmla="*/ 637083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70423 w 1040057"/>
                  <a:gd name="connsiteY11" fmla="*/ 942028 h 2468542"/>
                  <a:gd name="connsiteX12" fmla="*/ 964823 w 1040057"/>
                  <a:gd name="connsiteY12" fmla="*/ 890607 h 2468542"/>
                  <a:gd name="connsiteX13" fmla="*/ 999605 w 1040057"/>
                  <a:gd name="connsiteY13" fmla="*/ 808607 h 2468542"/>
                  <a:gd name="connsiteX14" fmla="*/ 1027427 w 1040057"/>
                  <a:gd name="connsiteY14" fmla="*/ 637083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17213 w 1037399"/>
                  <a:gd name="connsiteY16" fmla="*/ 268617 h 2468542"/>
                  <a:gd name="connsiteX17" fmla="*/ 950663 w 1037399"/>
                  <a:gd name="connsiteY17" fmla="*/ 215405 h 2468542"/>
                  <a:gd name="connsiteX18" fmla="*/ 731100 w 1037399"/>
                  <a:gd name="connsiteY18" fmla="*/ 110112 h 2468542"/>
                  <a:gd name="connsiteX19" fmla="*/ 425721 w 1037399"/>
                  <a:gd name="connsiteY19" fmla="*/ 34782 h 2468542"/>
                  <a:gd name="connsiteX20" fmla="*/ 209816 w 1037399"/>
                  <a:gd name="connsiteY20" fmla="*/ 7750 h 2468542"/>
                  <a:gd name="connsiteX21" fmla="*/ 5541 w 1037399"/>
                  <a:gd name="connsiteY21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06162 w 1037399"/>
                  <a:gd name="connsiteY16" fmla="*/ 278234 h 2468542"/>
                  <a:gd name="connsiteX17" fmla="*/ 1017213 w 1037399"/>
                  <a:gd name="connsiteY17" fmla="*/ 268617 h 2468542"/>
                  <a:gd name="connsiteX18" fmla="*/ 950663 w 1037399"/>
                  <a:gd name="connsiteY18" fmla="*/ 215405 h 2468542"/>
                  <a:gd name="connsiteX19" fmla="*/ 731100 w 1037399"/>
                  <a:gd name="connsiteY19" fmla="*/ 110112 h 2468542"/>
                  <a:gd name="connsiteX20" fmla="*/ 425721 w 1037399"/>
                  <a:gd name="connsiteY20" fmla="*/ 34782 h 2468542"/>
                  <a:gd name="connsiteX21" fmla="*/ 209816 w 1037399"/>
                  <a:gd name="connsiteY21" fmla="*/ 7750 h 2468542"/>
                  <a:gd name="connsiteX22" fmla="*/ 5541 w 1037399"/>
                  <a:gd name="connsiteY22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06162 w 1037399"/>
                  <a:gd name="connsiteY16" fmla="*/ 278234 h 2468542"/>
                  <a:gd name="connsiteX17" fmla="*/ 1017213 w 1037399"/>
                  <a:gd name="connsiteY17" fmla="*/ 268617 h 2468542"/>
                  <a:gd name="connsiteX18" fmla="*/ 905152 w 1037399"/>
                  <a:gd name="connsiteY18" fmla="*/ 198490 h 2468542"/>
                  <a:gd name="connsiteX19" fmla="*/ 950663 w 1037399"/>
                  <a:gd name="connsiteY19" fmla="*/ 215405 h 2468542"/>
                  <a:gd name="connsiteX20" fmla="*/ 731100 w 1037399"/>
                  <a:gd name="connsiteY20" fmla="*/ 110112 h 2468542"/>
                  <a:gd name="connsiteX21" fmla="*/ 425721 w 1037399"/>
                  <a:gd name="connsiteY21" fmla="*/ 34782 h 2468542"/>
                  <a:gd name="connsiteX22" fmla="*/ 209816 w 1037399"/>
                  <a:gd name="connsiteY22" fmla="*/ 7750 h 2468542"/>
                  <a:gd name="connsiteX23" fmla="*/ 5541 w 1037399"/>
                  <a:gd name="connsiteY23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06162 w 1037399"/>
                  <a:gd name="connsiteY16" fmla="*/ 278234 h 2468542"/>
                  <a:gd name="connsiteX17" fmla="*/ 1017213 w 1037399"/>
                  <a:gd name="connsiteY17" fmla="*/ 268617 h 2468542"/>
                  <a:gd name="connsiteX18" fmla="*/ 950663 w 1037399"/>
                  <a:gd name="connsiteY18" fmla="*/ 215405 h 2468542"/>
                  <a:gd name="connsiteX19" fmla="*/ 731100 w 1037399"/>
                  <a:gd name="connsiteY19" fmla="*/ 110112 h 2468542"/>
                  <a:gd name="connsiteX20" fmla="*/ 425721 w 1037399"/>
                  <a:gd name="connsiteY20" fmla="*/ 34782 h 2468542"/>
                  <a:gd name="connsiteX21" fmla="*/ 209816 w 1037399"/>
                  <a:gd name="connsiteY21" fmla="*/ 7750 h 2468542"/>
                  <a:gd name="connsiteX22" fmla="*/ 5541 w 1037399"/>
                  <a:gd name="connsiteY22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06162 w 1037399"/>
                  <a:gd name="connsiteY16" fmla="*/ 278234 h 2468542"/>
                  <a:gd name="connsiteX17" fmla="*/ 950663 w 1037399"/>
                  <a:gd name="connsiteY17" fmla="*/ 215405 h 2468542"/>
                  <a:gd name="connsiteX18" fmla="*/ 731100 w 1037399"/>
                  <a:gd name="connsiteY18" fmla="*/ 110112 h 2468542"/>
                  <a:gd name="connsiteX19" fmla="*/ 425721 w 1037399"/>
                  <a:gd name="connsiteY19" fmla="*/ 34782 h 2468542"/>
                  <a:gd name="connsiteX20" fmla="*/ 209816 w 1037399"/>
                  <a:gd name="connsiteY20" fmla="*/ 7750 h 2468542"/>
                  <a:gd name="connsiteX21" fmla="*/ 5541 w 1037399"/>
                  <a:gd name="connsiteY21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16794 w 1037399"/>
                  <a:gd name="connsiteY16" fmla="*/ 272918 h 2468542"/>
                  <a:gd name="connsiteX17" fmla="*/ 950663 w 1037399"/>
                  <a:gd name="connsiteY17" fmla="*/ 215405 h 2468542"/>
                  <a:gd name="connsiteX18" fmla="*/ 731100 w 1037399"/>
                  <a:gd name="connsiteY18" fmla="*/ 110112 h 2468542"/>
                  <a:gd name="connsiteX19" fmla="*/ 425721 w 1037399"/>
                  <a:gd name="connsiteY19" fmla="*/ 34782 h 2468542"/>
                  <a:gd name="connsiteX20" fmla="*/ 209816 w 1037399"/>
                  <a:gd name="connsiteY20" fmla="*/ 7750 h 2468542"/>
                  <a:gd name="connsiteX21" fmla="*/ 5541 w 1037399"/>
                  <a:gd name="connsiteY21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16794 w 1037399"/>
                  <a:gd name="connsiteY16" fmla="*/ 272918 h 2468542"/>
                  <a:gd name="connsiteX17" fmla="*/ 926740 w 1037399"/>
                  <a:gd name="connsiteY17" fmla="*/ 194140 h 2468542"/>
                  <a:gd name="connsiteX18" fmla="*/ 731100 w 1037399"/>
                  <a:gd name="connsiteY18" fmla="*/ 110112 h 2468542"/>
                  <a:gd name="connsiteX19" fmla="*/ 425721 w 1037399"/>
                  <a:gd name="connsiteY19" fmla="*/ 34782 h 2468542"/>
                  <a:gd name="connsiteX20" fmla="*/ 209816 w 1037399"/>
                  <a:gd name="connsiteY20" fmla="*/ 7750 h 2468542"/>
                  <a:gd name="connsiteX21" fmla="*/ 5541 w 1037399"/>
                  <a:gd name="connsiteY21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14136 w 1037399"/>
                  <a:gd name="connsiteY16" fmla="*/ 272918 h 2468542"/>
                  <a:gd name="connsiteX17" fmla="*/ 926740 w 1037399"/>
                  <a:gd name="connsiteY17" fmla="*/ 194140 h 2468542"/>
                  <a:gd name="connsiteX18" fmla="*/ 731100 w 1037399"/>
                  <a:gd name="connsiteY18" fmla="*/ 110112 h 2468542"/>
                  <a:gd name="connsiteX19" fmla="*/ 425721 w 1037399"/>
                  <a:gd name="connsiteY19" fmla="*/ 34782 h 2468542"/>
                  <a:gd name="connsiteX20" fmla="*/ 209816 w 1037399"/>
                  <a:gd name="connsiteY20" fmla="*/ 7750 h 2468542"/>
                  <a:gd name="connsiteX21" fmla="*/ 5541 w 1037399"/>
                  <a:gd name="connsiteY21" fmla="*/ 0 h 24685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037399" h="2468542">
                    <a:moveTo>
                      <a:pt x="0" y="2468542"/>
                    </a:moveTo>
                    <a:lnTo>
                      <a:pt x="82331" y="2463000"/>
                    </a:lnTo>
                    <a:lnTo>
                      <a:pt x="155052" y="2450561"/>
                    </a:lnTo>
                    <a:lnTo>
                      <a:pt x="214539" y="2419462"/>
                    </a:lnTo>
                    <a:lnTo>
                      <a:pt x="268601" y="2363366"/>
                    </a:lnTo>
                    <a:lnTo>
                      <a:pt x="316443" y="2203890"/>
                    </a:lnTo>
                    <a:lnTo>
                      <a:pt x="363608" y="1996810"/>
                    </a:lnTo>
                    <a:lnTo>
                      <a:pt x="389961" y="1786898"/>
                    </a:lnTo>
                    <a:lnTo>
                      <a:pt x="426720" y="1509807"/>
                    </a:lnTo>
                    <a:lnTo>
                      <a:pt x="448887" y="1210549"/>
                    </a:lnTo>
                    <a:lnTo>
                      <a:pt x="459970" y="1099713"/>
                    </a:lnTo>
                    <a:lnTo>
                      <a:pt x="870423" y="942028"/>
                    </a:lnTo>
                    <a:lnTo>
                      <a:pt x="964823" y="890607"/>
                    </a:lnTo>
                    <a:lnTo>
                      <a:pt x="999605" y="808607"/>
                    </a:lnTo>
                    <a:lnTo>
                      <a:pt x="1027427" y="637083"/>
                    </a:lnTo>
                    <a:lnTo>
                      <a:pt x="1037399" y="374315"/>
                    </a:lnTo>
                    <a:cubicBezTo>
                      <a:pt x="1031417" y="342288"/>
                      <a:pt x="1020118" y="304945"/>
                      <a:pt x="1014136" y="272918"/>
                    </a:cubicBezTo>
                    <a:lnTo>
                      <a:pt x="926740" y="194140"/>
                    </a:lnTo>
                    <a:lnTo>
                      <a:pt x="731100" y="110112"/>
                    </a:lnTo>
                    <a:cubicBezTo>
                      <a:pt x="617914" y="76464"/>
                      <a:pt x="492223" y="40324"/>
                      <a:pt x="425721" y="34782"/>
                    </a:cubicBezTo>
                    <a:lnTo>
                      <a:pt x="209816" y="7750"/>
                    </a:lnTo>
                    <a:lnTo>
                      <a:pt x="5541" y="0"/>
                    </a:lnTo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path path="rect">
                  <a:fillToRect r="100000" b="100000"/>
                </a:path>
                <a:tileRect l="-100000" t="-100000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4996296" y="4227756"/>
                <a:ext cx="445769" cy="109970"/>
              </a:xfrm>
              <a:custGeom>
                <a:avLst/>
                <a:gdLst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321426 w 731520"/>
                  <a:gd name="connsiteY10" fmla="*/ 27709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254924 w 731520"/>
                  <a:gd name="connsiteY10" fmla="*/ 38793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15884 w 731520"/>
                  <a:gd name="connsiteY9" fmla="*/ 38793 h 177338"/>
                  <a:gd name="connsiteX10" fmla="*/ 254924 w 731520"/>
                  <a:gd name="connsiteY10" fmla="*/ 38793 h 177338"/>
                  <a:gd name="connsiteX11" fmla="*/ 177339 w 731520"/>
                  <a:gd name="connsiteY11" fmla="*/ 55418 h 177338"/>
                  <a:gd name="connsiteX0" fmla="*/ 177339 w 731520"/>
                  <a:gd name="connsiteY0" fmla="*/ 33251 h 155171"/>
                  <a:gd name="connsiteX1" fmla="*/ 121920 w 731520"/>
                  <a:gd name="connsiteY1" fmla="*/ 88669 h 155171"/>
                  <a:gd name="connsiteX2" fmla="*/ 55419 w 731520"/>
                  <a:gd name="connsiteY2" fmla="*/ 127462 h 155171"/>
                  <a:gd name="connsiteX3" fmla="*/ 0 w 731520"/>
                  <a:gd name="connsiteY3" fmla="*/ 155171 h 155171"/>
                  <a:gd name="connsiteX4" fmla="*/ 332510 w 731520"/>
                  <a:gd name="connsiteY4" fmla="*/ 121920 h 155171"/>
                  <a:gd name="connsiteX5" fmla="*/ 559724 w 731520"/>
                  <a:gd name="connsiteY5" fmla="*/ 77586 h 155171"/>
                  <a:gd name="connsiteX6" fmla="*/ 725979 w 731520"/>
                  <a:gd name="connsiteY6" fmla="*/ 27709 h 155171"/>
                  <a:gd name="connsiteX7" fmla="*/ 731520 w 731520"/>
                  <a:gd name="connsiteY7" fmla="*/ 0 h 155171"/>
                  <a:gd name="connsiteX8" fmla="*/ 393470 w 731520"/>
                  <a:gd name="connsiteY8" fmla="*/ 5542 h 155171"/>
                  <a:gd name="connsiteX9" fmla="*/ 315884 w 731520"/>
                  <a:gd name="connsiteY9" fmla="*/ 16626 h 155171"/>
                  <a:gd name="connsiteX10" fmla="*/ 254924 w 731520"/>
                  <a:gd name="connsiteY10" fmla="*/ 16626 h 155171"/>
                  <a:gd name="connsiteX11" fmla="*/ 177339 w 731520"/>
                  <a:gd name="connsiteY11" fmla="*/ 33251 h 155171"/>
                  <a:gd name="connsiteX0" fmla="*/ 177339 w 725979"/>
                  <a:gd name="connsiteY0" fmla="*/ 27709 h 149629"/>
                  <a:gd name="connsiteX1" fmla="*/ 121920 w 725979"/>
                  <a:gd name="connsiteY1" fmla="*/ 83127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5884 w 725979"/>
                  <a:gd name="connsiteY9" fmla="*/ 11084 h 149629"/>
                  <a:gd name="connsiteX10" fmla="*/ 254924 w 725979"/>
                  <a:gd name="connsiteY10" fmla="*/ 11084 h 149629"/>
                  <a:gd name="connsiteX11" fmla="*/ 177339 w 725979"/>
                  <a:gd name="connsiteY11" fmla="*/ 27709 h 149629"/>
                  <a:gd name="connsiteX0" fmla="*/ 177339 w 725979"/>
                  <a:gd name="connsiteY0" fmla="*/ 27709 h 149629"/>
                  <a:gd name="connsiteX1" fmla="*/ 121920 w 725979"/>
                  <a:gd name="connsiteY1" fmla="*/ 83127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1559 h 149629"/>
                  <a:gd name="connsiteX10" fmla="*/ 254924 w 725979"/>
                  <a:gd name="connsiteY10" fmla="*/ 11084 h 149629"/>
                  <a:gd name="connsiteX11" fmla="*/ 177339 w 725979"/>
                  <a:gd name="connsiteY11" fmla="*/ 27709 h 149629"/>
                  <a:gd name="connsiteX0" fmla="*/ 177339 w 725979"/>
                  <a:gd name="connsiteY0" fmla="*/ 27709 h 149629"/>
                  <a:gd name="connsiteX1" fmla="*/ 121920 w 725979"/>
                  <a:gd name="connsiteY1" fmla="*/ 83127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20609 h 149629"/>
                  <a:gd name="connsiteX10" fmla="*/ 254924 w 725979"/>
                  <a:gd name="connsiteY10" fmla="*/ 11084 h 149629"/>
                  <a:gd name="connsiteX11" fmla="*/ 177339 w 725979"/>
                  <a:gd name="connsiteY11" fmla="*/ 27709 h 149629"/>
                  <a:gd name="connsiteX0" fmla="*/ 177339 w 725979"/>
                  <a:gd name="connsiteY0" fmla="*/ 27709 h 149629"/>
                  <a:gd name="connsiteX1" fmla="*/ 121920 w 725979"/>
                  <a:gd name="connsiteY1" fmla="*/ 83127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20609 h 149629"/>
                  <a:gd name="connsiteX10" fmla="*/ 254924 w 725979"/>
                  <a:gd name="connsiteY10" fmla="*/ 30134 h 149629"/>
                  <a:gd name="connsiteX11" fmla="*/ 177339 w 725979"/>
                  <a:gd name="connsiteY11" fmla="*/ 27709 h 149629"/>
                  <a:gd name="connsiteX0" fmla="*/ 174958 w 725979"/>
                  <a:gd name="connsiteY0" fmla="*/ 44378 h 149629"/>
                  <a:gd name="connsiteX1" fmla="*/ 121920 w 725979"/>
                  <a:gd name="connsiteY1" fmla="*/ 83127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20609 h 149629"/>
                  <a:gd name="connsiteX10" fmla="*/ 254924 w 725979"/>
                  <a:gd name="connsiteY10" fmla="*/ 30134 h 149629"/>
                  <a:gd name="connsiteX11" fmla="*/ 174958 w 725979"/>
                  <a:gd name="connsiteY11" fmla="*/ 44378 h 149629"/>
                  <a:gd name="connsiteX0" fmla="*/ 174958 w 725979"/>
                  <a:gd name="connsiteY0" fmla="*/ 44378 h 149629"/>
                  <a:gd name="connsiteX1" fmla="*/ 145732 w 725979"/>
                  <a:gd name="connsiteY1" fmla="*/ 80746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20609 h 149629"/>
                  <a:gd name="connsiteX10" fmla="*/ 254924 w 725979"/>
                  <a:gd name="connsiteY10" fmla="*/ 30134 h 149629"/>
                  <a:gd name="connsiteX11" fmla="*/ 174958 w 725979"/>
                  <a:gd name="connsiteY11" fmla="*/ 44378 h 149629"/>
                  <a:gd name="connsiteX0" fmla="*/ 174958 w 725979"/>
                  <a:gd name="connsiteY0" fmla="*/ 44378 h 149629"/>
                  <a:gd name="connsiteX1" fmla="*/ 145732 w 725979"/>
                  <a:gd name="connsiteY1" fmla="*/ 80746 h 149629"/>
                  <a:gd name="connsiteX2" fmla="*/ 100662 w 725979"/>
                  <a:gd name="connsiteY2" fmla="*/ 10287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20609 h 149629"/>
                  <a:gd name="connsiteX10" fmla="*/ 254924 w 725979"/>
                  <a:gd name="connsiteY10" fmla="*/ 30134 h 149629"/>
                  <a:gd name="connsiteX11" fmla="*/ 174958 w 725979"/>
                  <a:gd name="connsiteY11" fmla="*/ 44378 h 149629"/>
                  <a:gd name="connsiteX0" fmla="*/ 117808 w 668829"/>
                  <a:gd name="connsiteY0" fmla="*/ 44378 h 137723"/>
                  <a:gd name="connsiteX1" fmla="*/ 88582 w 668829"/>
                  <a:gd name="connsiteY1" fmla="*/ 80746 h 137723"/>
                  <a:gd name="connsiteX2" fmla="*/ 43512 w 668829"/>
                  <a:gd name="connsiteY2" fmla="*/ 102870 h 137723"/>
                  <a:gd name="connsiteX3" fmla="*/ 0 w 668829"/>
                  <a:gd name="connsiteY3" fmla="*/ 137723 h 137723"/>
                  <a:gd name="connsiteX4" fmla="*/ 275360 w 668829"/>
                  <a:gd name="connsiteY4" fmla="*/ 116378 h 137723"/>
                  <a:gd name="connsiteX5" fmla="*/ 502574 w 668829"/>
                  <a:gd name="connsiteY5" fmla="*/ 72044 h 137723"/>
                  <a:gd name="connsiteX6" fmla="*/ 668829 w 668829"/>
                  <a:gd name="connsiteY6" fmla="*/ 22167 h 137723"/>
                  <a:gd name="connsiteX7" fmla="*/ 398145 w 668829"/>
                  <a:gd name="connsiteY7" fmla="*/ 1601 h 137723"/>
                  <a:gd name="connsiteX8" fmla="*/ 336320 w 668829"/>
                  <a:gd name="connsiteY8" fmla="*/ 0 h 137723"/>
                  <a:gd name="connsiteX9" fmla="*/ 253971 w 668829"/>
                  <a:gd name="connsiteY9" fmla="*/ 20609 h 137723"/>
                  <a:gd name="connsiteX10" fmla="*/ 197774 w 668829"/>
                  <a:gd name="connsiteY10" fmla="*/ 30134 h 137723"/>
                  <a:gd name="connsiteX11" fmla="*/ 117808 w 668829"/>
                  <a:gd name="connsiteY11" fmla="*/ 44378 h 137723"/>
                  <a:gd name="connsiteX0" fmla="*/ 117808 w 668829"/>
                  <a:gd name="connsiteY0" fmla="*/ 44378 h 137723"/>
                  <a:gd name="connsiteX1" fmla="*/ 88582 w 668829"/>
                  <a:gd name="connsiteY1" fmla="*/ 80746 h 137723"/>
                  <a:gd name="connsiteX2" fmla="*/ 62562 w 668829"/>
                  <a:gd name="connsiteY2" fmla="*/ 105251 h 137723"/>
                  <a:gd name="connsiteX3" fmla="*/ 0 w 668829"/>
                  <a:gd name="connsiteY3" fmla="*/ 137723 h 137723"/>
                  <a:gd name="connsiteX4" fmla="*/ 275360 w 668829"/>
                  <a:gd name="connsiteY4" fmla="*/ 116378 h 137723"/>
                  <a:gd name="connsiteX5" fmla="*/ 502574 w 668829"/>
                  <a:gd name="connsiteY5" fmla="*/ 72044 h 137723"/>
                  <a:gd name="connsiteX6" fmla="*/ 668829 w 668829"/>
                  <a:gd name="connsiteY6" fmla="*/ 22167 h 137723"/>
                  <a:gd name="connsiteX7" fmla="*/ 398145 w 668829"/>
                  <a:gd name="connsiteY7" fmla="*/ 1601 h 137723"/>
                  <a:gd name="connsiteX8" fmla="*/ 336320 w 668829"/>
                  <a:gd name="connsiteY8" fmla="*/ 0 h 137723"/>
                  <a:gd name="connsiteX9" fmla="*/ 253971 w 668829"/>
                  <a:gd name="connsiteY9" fmla="*/ 20609 h 137723"/>
                  <a:gd name="connsiteX10" fmla="*/ 197774 w 668829"/>
                  <a:gd name="connsiteY10" fmla="*/ 30134 h 137723"/>
                  <a:gd name="connsiteX11" fmla="*/ 117808 w 668829"/>
                  <a:gd name="connsiteY11" fmla="*/ 44378 h 137723"/>
                  <a:gd name="connsiteX0" fmla="*/ 117808 w 668829"/>
                  <a:gd name="connsiteY0" fmla="*/ 44378 h 137723"/>
                  <a:gd name="connsiteX1" fmla="*/ 88582 w 668829"/>
                  <a:gd name="connsiteY1" fmla="*/ 80746 h 137723"/>
                  <a:gd name="connsiteX2" fmla="*/ 62562 w 668829"/>
                  <a:gd name="connsiteY2" fmla="*/ 105251 h 137723"/>
                  <a:gd name="connsiteX3" fmla="*/ 0 w 668829"/>
                  <a:gd name="connsiteY3" fmla="*/ 137723 h 137723"/>
                  <a:gd name="connsiteX4" fmla="*/ 275360 w 668829"/>
                  <a:gd name="connsiteY4" fmla="*/ 116378 h 137723"/>
                  <a:gd name="connsiteX5" fmla="*/ 502574 w 668829"/>
                  <a:gd name="connsiteY5" fmla="*/ 72044 h 137723"/>
                  <a:gd name="connsiteX6" fmla="*/ 668829 w 668829"/>
                  <a:gd name="connsiteY6" fmla="*/ 22167 h 137723"/>
                  <a:gd name="connsiteX7" fmla="*/ 398145 w 668829"/>
                  <a:gd name="connsiteY7" fmla="*/ 1601 h 137723"/>
                  <a:gd name="connsiteX8" fmla="*/ 336320 w 668829"/>
                  <a:gd name="connsiteY8" fmla="*/ 0 h 137723"/>
                  <a:gd name="connsiteX9" fmla="*/ 253971 w 668829"/>
                  <a:gd name="connsiteY9" fmla="*/ 20609 h 137723"/>
                  <a:gd name="connsiteX10" fmla="*/ 181105 w 668829"/>
                  <a:gd name="connsiteY10" fmla="*/ 32515 h 137723"/>
                  <a:gd name="connsiteX11" fmla="*/ 117808 w 668829"/>
                  <a:gd name="connsiteY11" fmla="*/ 44378 h 137723"/>
                  <a:gd name="connsiteX0" fmla="*/ 117808 w 668829"/>
                  <a:gd name="connsiteY0" fmla="*/ 44378 h 137723"/>
                  <a:gd name="connsiteX1" fmla="*/ 88582 w 668829"/>
                  <a:gd name="connsiteY1" fmla="*/ 80746 h 137723"/>
                  <a:gd name="connsiteX2" fmla="*/ 62562 w 668829"/>
                  <a:gd name="connsiteY2" fmla="*/ 105251 h 137723"/>
                  <a:gd name="connsiteX3" fmla="*/ 0 w 668829"/>
                  <a:gd name="connsiteY3" fmla="*/ 137723 h 137723"/>
                  <a:gd name="connsiteX4" fmla="*/ 275360 w 668829"/>
                  <a:gd name="connsiteY4" fmla="*/ 116378 h 137723"/>
                  <a:gd name="connsiteX5" fmla="*/ 502574 w 668829"/>
                  <a:gd name="connsiteY5" fmla="*/ 72044 h 137723"/>
                  <a:gd name="connsiteX6" fmla="*/ 668829 w 668829"/>
                  <a:gd name="connsiteY6" fmla="*/ 22167 h 137723"/>
                  <a:gd name="connsiteX7" fmla="*/ 398145 w 668829"/>
                  <a:gd name="connsiteY7" fmla="*/ 1601 h 137723"/>
                  <a:gd name="connsiteX8" fmla="*/ 336320 w 668829"/>
                  <a:gd name="connsiteY8" fmla="*/ 0 h 137723"/>
                  <a:gd name="connsiteX9" fmla="*/ 249209 w 668829"/>
                  <a:gd name="connsiteY9" fmla="*/ 27753 h 137723"/>
                  <a:gd name="connsiteX10" fmla="*/ 181105 w 668829"/>
                  <a:gd name="connsiteY10" fmla="*/ 32515 h 137723"/>
                  <a:gd name="connsiteX11" fmla="*/ 117808 w 668829"/>
                  <a:gd name="connsiteY11" fmla="*/ 44378 h 137723"/>
                  <a:gd name="connsiteX0" fmla="*/ 117808 w 668829"/>
                  <a:gd name="connsiteY0" fmla="*/ 42777 h 136122"/>
                  <a:gd name="connsiteX1" fmla="*/ 88582 w 668829"/>
                  <a:gd name="connsiteY1" fmla="*/ 79145 h 136122"/>
                  <a:gd name="connsiteX2" fmla="*/ 62562 w 668829"/>
                  <a:gd name="connsiteY2" fmla="*/ 103650 h 136122"/>
                  <a:gd name="connsiteX3" fmla="*/ 0 w 668829"/>
                  <a:gd name="connsiteY3" fmla="*/ 136122 h 136122"/>
                  <a:gd name="connsiteX4" fmla="*/ 275360 w 668829"/>
                  <a:gd name="connsiteY4" fmla="*/ 114777 h 136122"/>
                  <a:gd name="connsiteX5" fmla="*/ 502574 w 668829"/>
                  <a:gd name="connsiteY5" fmla="*/ 70443 h 136122"/>
                  <a:gd name="connsiteX6" fmla="*/ 668829 w 668829"/>
                  <a:gd name="connsiteY6" fmla="*/ 20566 h 136122"/>
                  <a:gd name="connsiteX7" fmla="*/ 398145 w 668829"/>
                  <a:gd name="connsiteY7" fmla="*/ 0 h 136122"/>
                  <a:gd name="connsiteX8" fmla="*/ 336320 w 668829"/>
                  <a:gd name="connsiteY8" fmla="*/ 29356 h 136122"/>
                  <a:gd name="connsiteX9" fmla="*/ 249209 w 668829"/>
                  <a:gd name="connsiteY9" fmla="*/ 26152 h 136122"/>
                  <a:gd name="connsiteX10" fmla="*/ 181105 w 668829"/>
                  <a:gd name="connsiteY10" fmla="*/ 30914 h 136122"/>
                  <a:gd name="connsiteX11" fmla="*/ 117808 w 668829"/>
                  <a:gd name="connsiteY11" fmla="*/ 42777 h 136122"/>
                  <a:gd name="connsiteX0" fmla="*/ 117808 w 668829"/>
                  <a:gd name="connsiteY0" fmla="*/ 22211 h 115556"/>
                  <a:gd name="connsiteX1" fmla="*/ 88582 w 668829"/>
                  <a:gd name="connsiteY1" fmla="*/ 58579 h 115556"/>
                  <a:gd name="connsiteX2" fmla="*/ 62562 w 668829"/>
                  <a:gd name="connsiteY2" fmla="*/ 83084 h 115556"/>
                  <a:gd name="connsiteX3" fmla="*/ 0 w 668829"/>
                  <a:gd name="connsiteY3" fmla="*/ 115556 h 115556"/>
                  <a:gd name="connsiteX4" fmla="*/ 275360 w 668829"/>
                  <a:gd name="connsiteY4" fmla="*/ 94211 h 115556"/>
                  <a:gd name="connsiteX5" fmla="*/ 502574 w 668829"/>
                  <a:gd name="connsiteY5" fmla="*/ 49877 h 115556"/>
                  <a:gd name="connsiteX6" fmla="*/ 668829 w 668829"/>
                  <a:gd name="connsiteY6" fmla="*/ 0 h 115556"/>
                  <a:gd name="connsiteX7" fmla="*/ 393382 w 668829"/>
                  <a:gd name="connsiteY7" fmla="*/ 22297 h 115556"/>
                  <a:gd name="connsiteX8" fmla="*/ 336320 w 668829"/>
                  <a:gd name="connsiteY8" fmla="*/ 8790 h 115556"/>
                  <a:gd name="connsiteX9" fmla="*/ 249209 w 668829"/>
                  <a:gd name="connsiteY9" fmla="*/ 5586 h 115556"/>
                  <a:gd name="connsiteX10" fmla="*/ 181105 w 668829"/>
                  <a:gd name="connsiteY10" fmla="*/ 10348 h 115556"/>
                  <a:gd name="connsiteX11" fmla="*/ 117808 w 668829"/>
                  <a:gd name="connsiteY11" fmla="*/ 22211 h 115556"/>
                  <a:gd name="connsiteX0" fmla="*/ 117808 w 502574"/>
                  <a:gd name="connsiteY0" fmla="*/ 16625 h 109970"/>
                  <a:gd name="connsiteX1" fmla="*/ 88582 w 502574"/>
                  <a:gd name="connsiteY1" fmla="*/ 52993 h 109970"/>
                  <a:gd name="connsiteX2" fmla="*/ 62562 w 502574"/>
                  <a:gd name="connsiteY2" fmla="*/ 77498 h 109970"/>
                  <a:gd name="connsiteX3" fmla="*/ 0 w 502574"/>
                  <a:gd name="connsiteY3" fmla="*/ 109970 h 109970"/>
                  <a:gd name="connsiteX4" fmla="*/ 275360 w 502574"/>
                  <a:gd name="connsiteY4" fmla="*/ 88625 h 109970"/>
                  <a:gd name="connsiteX5" fmla="*/ 502574 w 502574"/>
                  <a:gd name="connsiteY5" fmla="*/ 44291 h 109970"/>
                  <a:gd name="connsiteX6" fmla="*/ 393382 w 502574"/>
                  <a:gd name="connsiteY6" fmla="*/ 16711 h 109970"/>
                  <a:gd name="connsiteX7" fmla="*/ 336320 w 502574"/>
                  <a:gd name="connsiteY7" fmla="*/ 3204 h 109970"/>
                  <a:gd name="connsiteX8" fmla="*/ 249209 w 502574"/>
                  <a:gd name="connsiteY8" fmla="*/ 0 h 109970"/>
                  <a:gd name="connsiteX9" fmla="*/ 181105 w 502574"/>
                  <a:gd name="connsiteY9" fmla="*/ 4762 h 109970"/>
                  <a:gd name="connsiteX10" fmla="*/ 117808 w 502574"/>
                  <a:gd name="connsiteY10" fmla="*/ 16625 h 109970"/>
                  <a:gd name="connsiteX0" fmla="*/ 117808 w 440662"/>
                  <a:gd name="connsiteY0" fmla="*/ 16625 h 109970"/>
                  <a:gd name="connsiteX1" fmla="*/ 88582 w 440662"/>
                  <a:gd name="connsiteY1" fmla="*/ 52993 h 109970"/>
                  <a:gd name="connsiteX2" fmla="*/ 62562 w 440662"/>
                  <a:gd name="connsiteY2" fmla="*/ 77498 h 109970"/>
                  <a:gd name="connsiteX3" fmla="*/ 0 w 440662"/>
                  <a:gd name="connsiteY3" fmla="*/ 109970 h 109970"/>
                  <a:gd name="connsiteX4" fmla="*/ 275360 w 440662"/>
                  <a:gd name="connsiteY4" fmla="*/ 88625 h 109970"/>
                  <a:gd name="connsiteX5" fmla="*/ 440662 w 440662"/>
                  <a:gd name="connsiteY5" fmla="*/ 51434 h 109970"/>
                  <a:gd name="connsiteX6" fmla="*/ 393382 w 440662"/>
                  <a:gd name="connsiteY6" fmla="*/ 16711 h 109970"/>
                  <a:gd name="connsiteX7" fmla="*/ 336320 w 440662"/>
                  <a:gd name="connsiteY7" fmla="*/ 3204 h 109970"/>
                  <a:gd name="connsiteX8" fmla="*/ 249209 w 440662"/>
                  <a:gd name="connsiteY8" fmla="*/ 0 h 109970"/>
                  <a:gd name="connsiteX9" fmla="*/ 181105 w 440662"/>
                  <a:gd name="connsiteY9" fmla="*/ 4762 h 109970"/>
                  <a:gd name="connsiteX10" fmla="*/ 117808 w 440662"/>
                  <a:gd name="connsiteY10" fmla="*/ 16625 h 109970"/>
                  <a:gd name="connsiteX0" fmla="*/ 117808 w 440662"/>
                  <a:gd name="connsiteY0" fmla="*/ 16625 h 109970"/>
                  <a:gd name="connsiteX1" fmla="*/ 88582 w 440662"/>
                  <a:gd name="connsiteY1" fmla="*/ 52993 h 109970"/>
                  <a:gd name="connsiteX2" fmla="*/ 62562 w 440662"/>
                  <a:gd name="connsiteY2" fmla="*/ 77498 h 109970"/>
                  <a:gd name="connsiteX3" fmla="*/ 0 w 440662"/>
                  <a:gd name="connsiteY3" fmla="*/ 109970 h 109970"/>
                  <a:gd name="connsiteX4" fmla="*/ 256310 w 440662"/>
                  <a:gd name="connsiteY4" fmla="*/ 86243 h 109970"/>
                  <a:gd name="connsiteX5" fmla="*/ 440662 w 440662"/>
                  <a:gd name="connsiteY5" fmla="*/ 51434 h 109970"/>
                  <a:gd name="connsiteX6" fmla="*/ 393382 w 440662"/>
                  <a:gd name="connsiteY6" fmla="*/ 16711 h 109970"/>
                  <a:gd name="connsiteX7" fmla="*/ 336320 w 440662"/>
                  <a:gd name="connsiteY7" fmla="*/ 3204 h 109970"/>
                  <a:gd name="connsiteX8" fmla="*/ 249209 w 440662"/>
                  <a:gd name="connsiteY8" fmla="*/ 0 h 109970"/>
                  <a:gd name="connsiteX9" fmla="*/ 181105 w 440662"/>
                  <a:gd name="connsiteY9" fmla="*/ 4762 h 109970"/>
                  <a:gd name="connsiteX10" fmla="*/ 117808 w 440662"/>
                  <a:gd name="connsiteY10" fmla="*/ 16625 h 109970"/>
                  <a:gd name="connsiteX0" fmla="*/ 117808 w 445769"/>
                  <a:gd name="connsiteY0" fmla="*/ 16625 h 109970"/>
                  <a:gd name="connsiteX1" fmla="*/ 88582 w 445769"/>
                  <a:gd name="connsiteY1" fmla="*/ 52993 h 109970"/>
                  <a:gd name="connsiteX2" fmla="*/ 62562 w 445769"/>
                  <a:gd name="connsiteY2" fmla="*/ 77498 h 109970"/>
                  <a:gd name="connsiteX3" fmla="*/ 0 w 445769"/>
                  <a:gd name="connsiteY3" fmla="*/ 109970 h 109970"/>
                  <a:gd name="connsiteX4" fmla="*/ 256310 w 445769"/>
                  <a:gd name="connsiteY4" fmla="*/ 86243 h 109970"/>
                  <a:gd name="connsiteX5" fmla="*/ 440662 w 445769"/>
                  <a:gd name="connsiteY5" fmla="*/ 51434 h 109970"/>
                  <a:gd name="connsiteX6" fmla="*/ 445769 w 445769"/>
                  <a:gd name="connsiteY6" fmla="*/ 23855 h 109970"/>
                  <a:gd name="connsiteX7" fmla="*/ 336320 w 445769"/>
                  <a:gd name="connsiteY7" fmla="*/ 3204 h 109970"/>
                  <a:gd name="connsiteX8" fmla="*/ 249209 w 445769"/>
                  <a:gd name="connsiteY8" fmla="*/ 0 h 109970"/>
                  <a:gd name="connsiteX9" fmla="*/ 181105 w 445769"/>
                  <a:gd name="connsiteY9" fmla="*/ 4762 h 109970"/>
                  <a:gd name="connsiteX10" fmla="*/ 117808 w 445769"/>
                  <a:gd name="connsiteY10" fmla="*/ 16625 h 109970"/>
                  <a:gd name="connsiteX0" fmla="*/ 117808 w 445769"/>
                  <a:gd name="connsiteY0" fmla="*/ 16625 h 109970"/>
                  <a:gd name="connsiteX1" fmla="*/ 88582 w 445769"/>
                  <a:gd name="connsiteY1" fmla="*/ 52993 h 109970"/>
                  <a:gd name="connsiteX2" fmla="*/ 62562 w 445769"/>
                  <a:gd name="connsiteY2" fmla="*/ 77498 h 109970"/>
                  <a:gd name="connsiteX3" fmla="*/ 0 w 445769"/>
                  <a:gd name="connsiteY3" fmla="*/ 109970 h 109970"/>
                  <a:gd name="connsiteX4" fmla="*/ 256310 w 445769"/>
                  <a:gd name="connsiteY4" fmla="*/ 86243 h 109970"/>
                  <a:gd name="connsiteX5" fmla="*/ 440662 w 445769"/>
                  <a:gd name="connsiteY5" fmla="*/ 51434 h 109970"/>
                  <a:gd name="connsiteX6" fmla="*/ 445769 w 445769"/>
                  <a:gd name="connsiteY6" fmla="*/ 23855 h 109970"/>
                  <a:gd name="connsiteX7" fmla="*/ 417283 w 445769"/>
                  <a:gd name="connsiteY7" fmla="*/ 5585 h 109970"/>
                  <a:gd name="connsiteX8" fmla="*/ 249209 w 445769"/>
                  <a:gd name="connsiteY8" fmla="*/ 0 h 109970"/>
                  <a:gd name="connsiteX9" fmla="*/ 181105 w 445769"/>
                  <a:gd name="connsiteY9" fmla="*/ 4762 h 109970"/>
                  <a:gd name="connsiteX10" fmla="*/ 117808 w 445769"/>
                  <a:gd name="connsiteY10" fmla="*/ 16625 h 1099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45769" h="109970">
                    <a:moveTo>
                      <a:pt x="117808" y="16625"/>
                    </a:moveTo>
                    <a:lnTo>
                      <a:pt x="88582" y="52993"/>
                    </a:lnTo>
                    <a:lnTo>
                      <a:pt x="62562" y="77498"/>
                    </a:lnTo>
                    <a:lnTo>
                      <a:pt x="0" y="109970"/>
                    </a:lnTo>
                    <a:lnTo>
                      <a:pt x="256310" y="86243"/>
                    </a:lnTo>
                    <a:lnTo>
                      <a:pt x="440662" y="51434"/>
                    </a:lnTo>
                    <a:lnTo>
                      <a:pt x="445769" y="23855"/>
                    </a:lnTo>
                    <a:lnTo>
                      <a:pt x="417283" y="5585"/>
                    </a:lnTo>
                    <a:lnTo>
                      <a:pt x="249209" y="0"/>
                    </a:lnTo>
                    <a:lnTo>
                      <a:pt x="181105" y="4762"/>
                    </a:lnTo>
                    <a:lnTo>
                      <a:pt x="117808" y="1662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5316718" y="3049572"/>
                <a:ext cx="311084" cy="1220770"/>
              </a:xfrm>
              <a:custGeom>
                <a:avLst/>
                <a:gdLst>
                  <a:gd name="connsiteX0" fmla="*/ 254523 w 282804"/>
                  <a:gd name="connsiteY0" fmla="*/ 0 h 1201917"/>
                  <a:gd name="connsiteX1" fmla="*/ 235670 w 282804"/>
                  <a:gd name="connsiteY1" fmla="*/ 150829 h 1201917"/>
                  <a:gd name="connsiteX2" fmla="*/ 207389 w 282804"/>
                  <a:gd name="connsiteY2" fmla="*/ 320511 h 1201917"/>
                  <a:gd name="connsiteX3" fmla="*/ 174395 w 282804"/>
                  <a:gd name="connsiteY3" fmla="*/ 494907 h 1201917"/>
                  <a:gd name="connsiteX4" fmla="*/ 136688 w 282804"/>
                  <a:gd name="connsiteY4" fmla="*/ 664589 h 1201917"/>
                  <a:gd name="connsiteX5" fmla="*/ 89554 w 282804"/>
                  <a:gd name="connsiteY5" fmla="*/ 843699 h 1201917"/>
                  <a:gd name="connsiteX6" fmla="*/ 56560 w 282804"/>
                  <a:gd name="connsiteY6" fmla="*/ 980387 h 1201917"/>
                  <a:gd name="connsiteX7" fmla="*/ 0 w 282804"/>
                  <a:gd name="connsiteY7" fmla="*/ 1201917 h 1201917"/>
                  <a:gd name="connsiteX8" fmla="*/ 56560 w 282804"/>
                  <a:gd name="connsiteY8" fmla="*/ 1168923 h 1201917"/>
                  <a:gd name="connsiteX9" fmla="*/ 98981 w 282804"/>
                  <a:gd name="connsiteY9" fmla="*/ 966247 h 1201917"/>
                  <a:gd name="connsiteX10" fmla="*/ 136688 w 282804"/>
                  <a:gd name="connsiteY10" fmla="*/ 829559 h 1201917"/>
                  <a:gd name="connsiteX11" fmla="*/ 179109 w 282804"/>
                  <a:gd name="connsiteY11" fmla="*/ 650449 h 1201917"/>
                  <a:gd name="connsiteX12" fmla="*/ 216816 w 282804"/>
                  <a:gd name="connsiteY12" fmla="*/ 485480 h 1201917"/>
                  <a:gd name="connsiteX13" fmla="*/ 254523 w 282804"/>
                  <a:gd name="connsiteY13" fmla="*/ 315798 h 1201917"/>
                  <a:gd name="connsiteX14" fmla="*/ 282804 w 282804"/>
                  <a:gd name="connsiteY14" fmla="*/ 141402 h 1201917"/>
                  <a:gd name="connsiteX15" fmla="*/ 254523 w 282804"/>
                  <a:gd name="connsiteY15" fmla="*/ 0 h 1201917"/>
                  <a:gd name="connsiteX0" fmla="*/ 254523 w 282804"/>
                  <a:gd name="connsiteY0" fmla="*/ 0 h 1201917"/>
                  <a:gd name="connsiteX1" fmla="*/ 235670 w 282804"/>
                  <a:gd name="connsiteY1" fmla="*/ 150829 h 1201917"/>
                  <a:gd name="connsiteX2" fmla="*/ 207389 w 282804"/>
                  <a:gd name="connsiteY2" fmla="*/ 320511 h 1201917"/>
                  <a:gd name="connsiteX3" fmla="*/ 174395 w 282804"/>
                  <a:gd name="connsiteY3" fmla="*/ 494907 h 1201917"/>
                  <a:gd name="connsiteX4" fmla="*/ 136688 w 282804"/>
                  <a:gd name="connsiteY4" fmla="*/ 664589 h 1201917"/>
                  <a:gd name="connsiteX5" fmla="*/ 89554 w 282804"/>
                  <a:gd name="connsiteY5" fmla="*/ 843699 h 1201917"/>
                  <a:gd name="connsiteX6" fmla="*/ 56560 w 282804"/>
                  <a:gd name="connsiteY6" fmla="*/ 980387 h 1201917"/>
                  <a:gd name="connsiteX7" fmla="*/ 0 w 282804"/>
                  <a:gd name="connsiteY7" fmla="*/ 1201917 h 1201917"/>
                  <a:gd name="connsiteX8" fmla="*/ 56560 w 282804"/>
                  <a:gd name="connsiteY8" fmla="*/ 1168923 h 1201917"/>
                  <a:gd name="connsiteX9" fmla="*/ 98981 w 282804"/>
                  <a:gd name="connsiteY9" fmla="*/ 966247 h 1201917"/>
                  <a:gd name="connsiteX10" fmla="*/ 136688 w 282804"/>
                  <a:gd name="connsiteY10" fmla="*/ 829559 h 1201917"/>
                  <a:gd name="connsiteX11" fmla="*/ 179109 w 282804"/>
                  <a:gd name="connsiteY11" fmla="*/ 650449 h 1201917"/>
                  <a:gd name="connsiteX12" fmla="*/ 216816 w 282804"/>
                  <a:gd name="connsiteY12" fmla="*/ 485480 h 1201917"/>
                  <a:gd name="connsiteX13" fmla="*/ 254523 w 282804"/>
                  <a:gd name="connsiteY13" fmla="*/ 315798 h 1201917"/>
                  <a:gd name="connsiteX14" fmla="*/ 282804 w 282804"/>
                  <a:gd name="connsiteY14" fmla="*/ 141402 h 1201917"/>
                  <a:gd name="connsiteX15" fmla="*/ 263950 w 282804"/>
                  <a:gd name="connsiteY15" fmla="*/ 94268 h 1201917"/>
                  <a:gd name="connsiteX16" fmla="*/ 254523 w 282804"/>
                  <a:gd name="connsiteY16" fmla="*/ 0 h 1201917"/>
                  <a:gd name="connsiteX0" fmla="*/ 254523 w 311084"/>
                  <a:gd name="connsiteY0" fmla="*/ 18853 h 1220770"/>
                  <a:gd name="connsiteX1" fmla="*/ 235670 w 311084"/>
                  <a:gd name="connsiteY1" fmla="*/ 169682 h 1220770"/>
                  <a:gd name="connsiteX2" fmla="*/ 207389 w 311084"/>
                  <a:gd name="connsiteY2" fmla="*/ 339364 h 1220770"/>
                  <a:gd name="connsiteX3" fmla="*/ 174395 w 311084"/>
                  <a:gd name="connsiteY3" fmla="*/ 513760 h 1220770"/>
                  <a:gd name="connsiteX4" fmla="*/ 136688 w 311084"/>
                  <a:gd name="connsiteY4" fmla="*/ 683442 h 1220770"/>
                  <a:gd name="connsiteX5" fmla="*/ 89554 w 311084"/>
                  <a:gd name="connsiteY5" fmla="*/ 862552 h 1220770"/>
                  <a:gd name="connsiteX6" fmla="*/ 56560 w 311084"/>
                  <a:gd name="connsiteY6" fmla="*/ 999240 h 1220770"/>
                  <a:gd name="connsiteX7" fmla="*/ 0 w 311084"/>
                  <a:gd name="connsiteY7" fmla="*/ 1220770 h 1220770"/>
                  <a:gd name="connsiteX8" fmla="*/ 56560 w 311084"/>
                  <a:gd name="connsiteY8" fmla="*/ 1187776 h 1220770"/>
                  <a:gd name="connsiteX9" fmla="*/ 98981 w 311084"/>
                  <a:gd name="connsiteY9" fmla="*/ 985100 h 1220770"/>
                  <a:gd name="connsiteX10" fmla="*/ 136688 w 311084"/>
                  <a:gd name="connsiteY10" fmla="*/ 848412 h 1220770"/>
                  <a:gd name="connsiteX11" fmla="*/ 179109 w 311084"/>
                  <a:gd name="connsiteY11" fmla="*/ 669302 h 1220770"/>
                  <a:gd name="connsiteX12" fmla="*/ 216816 w 311084"/>
                  <a:gd name="connsiteY12" fmla="*/ 504333 h 1220770"/>
                  <a:gd name="connsiteX13" fmla="*/ 254523 w 311084"/>
                  <a:gd name="connsiteY13" fmla="*/ 334651 h 1220770"/>
                  <a:gd name="connsiteX14" fmla="*/ 282804 w 311084"/>
                  <a:gd name="connsiteY14" fmla="*/ 160255 h 1220770"/>
                  <a:gd name="connsiteX15" fmla="*/ 311084 w 311084"/>
                  <a:gd name="connsiteY15" fmla="*/ 0 h 1220770"/>
                  <a:gd name="connsiteX16" fmla="*/ 254523 w 311084"/>
                  <a:gd name="connsiteY16" fmla="*/ 18853 h 1220770"/>
                  <a:gd name="connsiteX0" fmla="*/ 254523 w 311084"/>
                  <a:gd name="connsiteY0" fmla="*/ 18853 h 1220770"/>
                  <a:gd name="connsiteX1" fmla="*/ 235670 w 311084"/>
                  <a:gd name="connsiteY1" fmla="*/ 169682 h 1220770"/>
                  <a:gd name="connsiteX2" fmla="*/ 207389 w 311084"/>
                  <a:gd name="connsiteY2" fmla="*/ 339364 h 1220770"/>
                  <a:gd name="connsiteX3" fmla="*/ 174395 w 311084"/>
                  <a:gd name="connsiteY3" fmla="*/ 513760 h 1220770"/>
                  <a:gd name="connsiteX4" fmla="*/ 136688 w 311084"/>
                  <a:gd name="connsiteY4" fmla="*/ 683442 h 1220770"/>
                  <a:gd name="connsiteX5" fmla="*/ 89554 w 311084"/>
                  <a:gd name="connsiteY5" fmla="*/ 862552 h 1220770"/>
                  <a:gd name="connsiteX6" fmla="*/ 56560 w 311084"/>
                  <a:gd name="connsiteY6" fmla="*/ 999240 h 1220770"/>
                  <a:gd name="connsiteX7" fmla="*/ 0 w 311084"/>
                  <a:gd name="connsiteY7" fmla="*/ 1220770 h 1220770"/>
                  <a:gd name="connsiteX8" fmla="*/ 47134 w 311084"/>
                  <a:gd name="connsiteY8" fmla="*/ 1183063 h 1220770"/>
                  <a:gd name="connsiteX9" fmla="*/ 98981 w 311084"/>
                  <a:gd name="connsiteY9" fmla="*/ 985100 h 1220770"/>
                  <a:gd name="connsiteX10" fmla="*/ 136688 w 311084"/>
                  <a:gd name="connsiteY10" fmla="*/ 848412 h 1220770"/>
                  <a:gd name="connsiteX11" fmla="*/ 179109 w 311084"/>
                  <a:gd name="connsiteY11" fmla="*/ 669302 h 1220770"/>
                  <a:gd name="connsiteX12" fmla="*/ 216816 w 311084"/>
                  <a:gd name="connsiteY12" fmla="*/ 504333 h 1220770"/>
                  <a:gd name="connsiteX13" fmla="*/ 254523 w 311084"/>
                  <a:gd name="connsiteY13" fmla="*/ 334651 h 1220770"/>
                  <a:gd name="connsiteX14" fmla="*/ 282804 w 311084"/>
                  <a:gd name="connsiteY14" fmla="*/ 160255 h 1220770"/>
                  <a:gd name="connsiteX15" fmla="*/ 311084 w 311084"/>
                  <a:gd name="connsiteY15" fmla="*/ 0 h 1220770"/>
                  <a:gd name="connsiteX16" fmla="*/ 254523 w 311084"/>
                  <a:gd name="connsiteY16" fmla="*/ 18853 h 1220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11084" h="1220770">
                    <a:moveTo>
                      <a:pt x="254523" y="18853"/>
                    </a:moveTo>
                    <a:lnTo>
                      <a:pt x="235670" y="169682"/>
                    </a:lnTo>
                    <a:lnTo>
                      <a:pt x="207389" y="339364"/>
                    </a:lnTo>
                    <a:lnTo>
                      <a:pt x="174395" y="513760"/>
                    </a:lnTo>
                    <a:lnTo>
                      <a:pt x="136688" y="683442"/>
                    </a:lnTo>
                    <a:lnTo>
                      <a:pt x="89554" y="862552"/>
                    </a:lnTo>
                    <a:lnTo>
                      <a:pt x="56560" y="999240"/>
                    </a:lnTo>
                    <a:lnTo>
                      <a:pt x="0" y="1220770"/>
                    </a:lnTo>
                    <a:lnTo>
                      <a:pt x="47134" y="1183063"/>
                    </a:lnTo>
                    <a:lnTo>
                      <a:pt x="98981" y="985100"/>
                    </a:lnTo>
                    <a:lnTo>
                      <a:pt x="136688" y="848412"/>
                    </a:lnTo>
                    <a:lnTo>
                      <a:pt x="179109" y="669302"/>
                    </a:lnTo>
                    <a:lnTo>
                      <a:pt x="216816" y="504333"/>
                    </a:lnTo>
                    <a:lnTo>
                      <a:pt x="254523" y="334651"/>
                    </a:lnTo>
                    <a:lnTo>
                      <a:pt x="282804" y="160255"/>
                    </a:lnTo>
                    <a:lnTo>
                      <a:pt x="311084" y="0"/>
                    </a:lnTo>
                    <a:lnTo>
                      <a:pt x="254523" y="18853"/>
                    </a:lnTo>
                    <a:close/>
                  </a:path>
                </a:pathLst>
              </a:custGeom>
              <a:gradFill>
                <a:gsLst>
                  <a:gs pos="0">
                    <a:srgbClr val="820000"/>
                  </a:gs>
                  <a:gs pos="100000">
                    <a:srgbClr val="2E0000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5288437" y="3077851"/>
                <a:ext cx="282805" cy="1187777"/>
              </a:xfrm>
              <a:custGeom>
                <a:avLst/>
                <a:gdLst>
                  <a:gd name="connsiteX0" fmla="*/ 235670 w 263951"/>
                  <a:gd name="connsiteY0" fmla="*/ 0 h 1168924"/>
                  <a:gd name="connsiteX1" fmla="*/ 226243 w 263951"/>
                  <a:gd name="connsiteY1" fmla="*/ 117835 h 1168924"/>
                  <a:gd name="connsiteX2" fmla="*/ 197963 w 263951"/>
                  <a:gd name="connsiteY2" fmla="*/ 306371 h 1168924"/>
                  <a:gd name="connsiteX3" fmla="*/ 164969 w 263951"/>
                  <a:gd name="connsiteY3" fmla="*/ 471340 h 1168924"/>
                  <a:gd name="connsiteX4" fmla="*/ 84841 w 263951"/>
                  <a:gd name="connsiteY4" fmla="*/ 810705 h 1168924"/>
                  <a:gd name="connsiteX5" fmla="*/ 37707 w 263951"/>
                  <a:gd name="connsiteY5" fmla="*/ 985101 h 1168924"/>
                  <a:gd name="connsiteX6" fmla="*/ 0 w 263951"/>
                  <a:gd name="connsiteY6" fmla="*/ 1140643 h 1168924"/>
                  <a:gd name="connsiteX7" fmla="*/ 28281 w 263951"/>
                  <a:gd name="connsiteY7" fmla="*/ 1168924 h 1168924"/>
                  <a:gd name="connsiteX8" fmla="*/ 80128 w 263951"/>
                  <a:gd name="connsiteY8" fmla="*/ 966248 h 1168924"/>
                  <a:gd name="connsiteX9" fmla="*/ 122549 w 263951"/>
                  <a:gd name="connsiteY9" fmla="*/ 801279 h 1168924"/>
                  <a:gd name="connsiteX10" fmla="*/ 160256 w 263951"/>
                  <a:gd name="connsiteY10" fmla="*/ 641023 h 1168924"/>
                  <a:gd name="connsiteX11" fmla="*/ 202676 w 263951"/>
                  <a:gd name="connsiteY11" fmla="*/ 461914 h 1168924"/>
                  <a:gd name="connsiteX12" fmla="*/ 235670 w 263951"/>
                  <a:gd name="connsiteY12" fmla="*/ 296944 h 1168924"/>
                  <a:gd name="connsiteX13" fmla="*/ 263951 w 263951"/>
                  <a:gd name="connsiteY13" fmla="*/ 117835 h 1168924"/>
                  <a:gd name="connsiteX14" fmla="*/ 235670 w 263951"/>
                  <a:gd name="connsiteY14" fmla="*/ 0 h 1168924"/>
                  <a:gd name="connsiteX0" fmla="*/ 235670 w 263951"/>
                  <a:gd name="connsiteY0" fmla="*/ 0 h 1168924"/>
                  <a:gd name="connsiteX1" fmla="*/ 226243 w 263951"/>
                  <a:gd name="connsiteY1" fmla="*/ 117835 h 1168924"/>
                  <a:gd name="connsiteX2" fmla="*/ 197963 w 263951"/>
                  <a:gd name="connsiteY2" fmla="*/ 306371 h 1168924"/>
                  <a:gd name="connsiteX3" fmla="*/ 164969 w 263951"/>
                  <a:gd name="connsiteY3" fmla="*/ 471340 h 1168924"/>
                  <a:gd name="connsiteX4" fmla="*/ 84841 w 263951"/>
                  <a:gd name="connsiteY4" fmla="*/ 810705 h 1168924"/>
                  <a:gd name="connsiteX5" fmla="*/ 37707 w 263951"/>
                  <a:gd name="connsiteY5" fmla="*/ 985101 h 1168924"/>
                  <a:gd name="connsiteX6" fmla="*/ 0 w 263951"/>
                  <a:gd name="connsiteY6" fmla="*/ 1140643 h 1168924"/>
                  <a:gd name="connsiteX7" fmla="*/ 28281 w 263951"/>
                  <a:gd name="connsiteY7" fmla="*/ 1168924 h 1168924"/>
                  <a:gd name="connsiteX8" fmla="*/ 80128 w 263951"/>
                  <a:gd name="connsiteY8" fmla="*/ 966248 h 1168924"/>
                  <a:gd name="connsiteX9" fmla="*/ 122549 w 263951"/>
                  <a:gd name="connsiteY9" fmla="*/ 801279 h 1168924"/>
                  <a:gd name="connsiteX10" fmla="*/ 160256 w 263951"/>
                  <a:gd name="connsiteY10" fmla="*/ 641023 h 1168924"/>
                  <a:gd name="connsiteX11" fmla="*/ 202676 w 263951"/>
                  <a:gd name="connsiteY11" fmla="*/ 461914 h 1168924"/>
                  <a:gd name="connsiteX12" fmla="*/ 235670 w 263951"/>
                  <a:gd name="connsiteY12" fmla="*/ 296944 h 1168924"/>
                  <a:gd name="connsiteX13" fmla="*/ 263951 w 263951"/>
                  <a:gd name="connsiteY13" fmla="*/ 117835 h 1168924"/>
                  <a:gd name="connsiteX14" fmla="*/ 254524 w 263951"/>
                  <a:gd name="connsiteY14" fmla="*/ 80128 h 1168924"/>
                  <a:gd name="connsiteX15" fmla="*/ 235670 w 263951"/>
                  <a:gd name="connsiteY15" fmla="*/ 0 h 1168924"/>
                  <a:gd name="connsiteX0" fmla="*/ 235670 w 282805"/>
                  <a:gd name="connsiteY0" fmla="*/ 18853 h 1187777"/>
                  <a:gd name="connsiteX1" fmla="*/ 226243 w 282805"/>
                  <a:gd name="connsiteY1" fmla="*/ 136688 h 1187777"/>
                  <a:gd name="connsiteX2" fmla="*/ 197963 w 282805"/>
                  <a:gd name="connsiteY2" fmla="*/ 325224 h 1187777"/>
                  <a:gd name="connsiteX3" fmla="*/ 164969 w 282805"/>
                  <a:gd name="connsiteY3" fmla="*/ 490193 h 1187777"/>
                  <a:gd name="connsiteX4" fmla="*/ 84841 w 282805"/>
                  <a:gd name="connsiteY4" fmla="*/ 829558 h 1187777"/>
                  <a:gd name="connsiteX5" fmla="*/ 37707 w 282805"/>
                  <a:gd name="connsiteY5" fmla="*/ 1003954 h 1187777"/>
                  <a:gd name="connsiteX6" fmla="*/ 0 w 282805"/>
                  <a:gd name="connsiteY6" fmla="*/ 1159496 h 1187777"/>
                  <a:gd name="connsiteX7" fmla="*/ 28281 w 282805"/>
                  <a:gd name="connsiteY7" fmla="*/ 1187777 h 1187777"/>
                  <a:gd name="connsiteX8" fmla="*/ 80128 w 282805"/>
                  <a:gd name="connsiteY8" fmla="*/ 985101 h 1187777"/>
                  <a:gd name="connsiteX9" fmla="*/ 122549 w 282805"/>
                  <a:gd name="connsiteY9" fmla="*/ 820132 h 1187777"/>
                  <a:gd name="connsiteX10" fmla="*/ 160256 w 282805"/>
                  <a:gd name="connsiteY10" fmla="*/ 659876 h 1187777"/>
                  <a:gd name="connsiteX11" fmla="*/ 202676 w 282805"/>
                  <a:gd name="connsiteY11" fmla="*/ 480767 h 1187777"/>
                  <a:gd name="connsiteX12" fmla="*/ 235670 w 282805"/>
                  <a:gd name="connsiteY12" fmla="*/ 315797 h 1187777"/>
                  <a:gd name="connsiteX13" fmla="*/ 263951 w 282805"/>
                  <a:gd name="connsiteY13" fmla="*/ 136688 h 1187777"/>
                  <a:gd name="connsiteX14" fmla="*/ 282805 w 282805"/>
                  <a:gd name="connsiteY14" fmla="*/ 0 h 1187777"/>
                  <a:gd name="connsiteX15" fmla="*/ 235670 w 282805"/>
                  <a:gd name="connsiteY15" fmla="*/ 18853 h 1187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82805" h="1187777">
                    <a:moveTo>
                      <a:pt x="235670" y="18853"/>
                    </a:moveTo>
                    <a:lnTo>
                      <a:pt x="226243" y="136688"/>
                    </a:lnTo>
                    <a:lnTo>
                      <a:pt x="197963" y="325224"/>
                    </a:lnTo>
                    <a:lnTo>
                      <a:pt x="164969" y="490193"/>
                    </a:lnTo>
                    <a:lnTo>
                      <a:pt x="84841" y="829558"/>
                    </a:lnTo>
                    <a:lnTo>
                      <a:pt x="37707" y="1003954"/>
                    </a:lnTo>
                    <a:lnTo>
                      <a:pt x="0" y="1159496"/>
                    </a:lnTo>
                    <a:lnTo>
                      <a:pt x="28281" y="1187777"/>
                    </a:lnTo>
                    <a:lnTo>
                      <a:pt x="80128" y="985101"/>
                    </a:lnTo>
                    <a:lnTo>
                      <a:pt x="122549" y="820132"/>
                    </a:lnTo>
                    <a:lnTo>
                      <a:pt x="160256" y="659876"/>
                    </a:lnTo>
                    <a:lnTo>
                      <a:pt x="202676" y="480767"/>
                    </a:lnTo>
                    <a:lnTo>
                      <a:pt x="235670" y="315797"/>
                    </a:lnTo>
                    <a:lnTo>
                      <a:pt x="263951" y="136688"/>
                    </a:lnTo>
                    <a:lnTo>
                      <a:pt x="282805" y="0"/>
                    </a:lnTo>
                    <a:lnTo>
                      <a:pt x="235670" y="18853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lin ang="540000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5076305" y="3197629"/>
                <a:ext cx="731520" cy="177338"/>
              </a:xfrm>
              <a:custGeom>
                <a:avLst/>
                <a:gdLst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321426 w 731520"/>
                  <a:gd name="connsiteY10" fmla="*/ 27709 h 177338"/>
                  <a:gd name="connsiteX11" fmla="*/ 177339 w 731520"/>
                  <a:gd name="connsiteY11" fmla="*/ 55418 h 177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31520" h="177338">
                    <a:moveTo>
                      <a:pt x="177339" y="55418"/>
                    </a:moveTo>
                    <a:lnTo>
                      <a:pt x="121920" y="110836"/>
                    </a:lnTo>
                    <a:lnTo>
                      <a:pt x="55419" y="149629"/>
                    </a:lnTo>
                    <a:lnTo>
                      <a:pt x="0" y="177338"/>
                    </a:lnTo>
                    <a:lnTo>
                      <a:pt x="332510" y="144087"/>
                    </a:lnTo>
                    <a:lnTo>
                      <a:pt x="559724" y="99753"/>
                    </a:lnTo>
                    <a:lnTo>
                      <a:pt x="725979" y="49876"/>
                    </a:lnTo>
                    <a:lnTo>
                      <a:pt x="731520" y="22167"/>
                    </a:lnTo>
                    <a:lnTo>
                      <a:pt x="698270" y="0"/>
                    </a:lnTo>
                    <a:lnTo>
                      <a:pt x="471055" y="22167"/>
                    </a:lnTo>
                    <a:lnTo>
                      <a:pt x="321426" y="27709"/>
                    </a:lnTo>
                    <a:lnTo>
                      <a:pt x="177339" y="554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5070764" y="3247505"/>
                <a:ext cx="737061" cy="182880"/>
              </a:xfrm>
              <a:custGeom>
                <a:avLst/>
                <a:gdLst>
                  <a:gd name="connsiteX0" fmla="*/ 0 w 737061"/>
                  <a:gd name="connsiteY0" fmla="*/ 133004 h 182880"/>
                  <a:gd name="connsiteX1" fmla="*/ 315883 w 737061"/>
                  <a:gd name="connsiteY1" fmla="*/ 94211 h 182880"/>
                  <a:gd name="connsiteX2" fmla="*/ 587432 w 737061"/>
                  <a:gd name="connsiteY2" fmla="*/ 44335 h 182880"/>
                  <a:gd name="connsiteX3" fmla="*/ 737061 w 737061"/>
                  <a:gd name="connsiteY3" fmla="*/ 0 h 182880"/>
                  <a:gd name="connsiteX4" fmla="*/ 692727 w 737061"/>
                  <a:gd name="connsiteY4" fmla="*/ 55419 h 182880"/>
                  <a:gd name="connsiteX5" fmla="*/ 587432 w 737061"/>
                  <a:gd name="connsiteY5" fmla="*/ 99753 h 182880"/>
                  <a:gd name="connsiteX6" fmla="*/ 360218 w 737061"/>
                  <a:gd name="connsiteY6" fmla="*/ 155171 h 182880"/>
                  <a:gd name="connsiteX7" fmla="*/ 166254 w 737061"/>
                  <a:gd name="connsiteY7" fmla="*/ 182880 h 182880"/>
                  <a:gd name="connsiteX8" fmla="*/ 116378 w 737061"/>
                  <a:gd name="connsiteY8" fmla="*/ 166255 h 182880"/>
                  <a:gd name="connsiteX9" fmla="*/ 0 w 737061"/>
                  <a:gd name="connsiteY9" fmla="*/ 133004 h 182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37061" h="182880">
                    <a:moveTo>
                      <a:pt x="0" y="133004"/>
                    </a:moveTo>
                    <a:lnTo>
                      <a:pt x="315883" y="94211"/>
                    </a:lnTo>
                    <a:lnTo>
                      <a:pt x="587432" y="44335"/>
                    </a:lnTo>
                    <a:lnTo>
                      <a:pt x="737061" y="0"/>
                    </a:lnTo>
                    <a:lnTo>
                      <a:pt x="692727" y="55419"/>
                    </a:lnTo>
                    <a:lnTo>
                      <a:pt x="587432" y="99753"/>
                    </a:lnTo>
                    <a:lnTo>
                      <a:pt x="360218" y="155171"/>
                    </a:lnTo>
                    <a:lnTo>
                      <a:pt x="166254" y="182880"/>
                    </a:lnTo>
                    <a:lnTo>
                      <a:pt x="116378" y="166255"/>
                    </a:lnTo>
                    <a:lnTo>
                      <a:pt x="0" y="133004"/>
                    </a:lnTo>
                    <a:close/>
                  </a:path>
                </a:pathLst>
              </a:custGeom>
              <a:gradFill>
                <a:gsLst>
                  <a:gs pos="0">
                    <a:srgbClr val="820000"/>
                  </a:gs>
                  <a:gs pos="100000">
                    <a:srgbClr val="2E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5070763" y="3551180"/>
                <a:ext cx="671210" cy="153525"/>
              </a:xfrm>
              <a:custGeom>
                <a:avLst/>
                <a:gdLst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321426 w 731520"/>
                  <a:gd name="connsiteY10" fmla="*/ 27709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271419 w 731520"/>
                  <a:gd name="connsiteY10" fmla="*/ 41997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66280 w 731520"/>
                  <a:gd name="connsiteY9" fmla="*/ 31692 h 177338"/>
                  <a:gd name="connsiteX10" fmla="*/ 271419 w 731520"/>
                  <a:gd name="connsiteY10" fmla="*/ 41997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59148 w 731520"/>
                  <a:gd name="connsiteY9" fmla="*/ 22167 h 177338"/>
                  <a:gd name="connsiteX10" fmla="*/ 271419 w 731520"/>
                  <a:gd name="connsiteY10" fmla="*/ 41997 h 177338"/>
                  <a:gd name="connsiteX11" fmla="*/ 177339 w 731520"/>
                  <a:gd name="connsiteY11" fmla="*/ 55418 h 177338"/>
                  <a:gd name="connsiteX0" fmla="*/ 177339 w 731520"/>
                  <a:gd name="connsiteY0" fmla="*/ 45893 h 167813"/>
                  <a:gd name="connsiteX1" fmla="*/ 121920 w 731520"/>
                  <a:gd name="connsiteY1" fmla="*/ 101311 h 167813"/>
                  <a:gd name="connsiteX2" fmla="*/ 55419 w 731520"/>
                  <a:gd name="connsiteY2" fmla="*/ 140104 h 167813"/>
                  <a:gd name="connsiteX3" fmla="*/ 0 w 731520"/>
                  <a:gd name="connsiteY3" fmla="*/ 167813 h 167813"/>
                  <a:gd name="connsiteX4" fmla="*/ 332510 w 731520"/>
                  <a:gd name="connsiteY4" fmla="*/ 134562 h 167813"/>
                  <a:gd name="connsiteX5" fmla="*/ 559724 w 731520"/>
                  <a:gd name="connsiteY5" fmla="*/ 90228 h 167813"/>
                  <a:gd name="connsiteX6" fmla="*/ 725979 w 731520"/>
                  <a:gd name="connsiteY6" fmla="*/ 40351 h 167813"/>
                  <a:gd name="connsiteX7" fmla="*/ 731520 w 731520"/>
                  <a:gd name="connsiteY7" fmla="*/ 12642 h 167813"/>
                  <a:gd name="connsiteX8" fmla="*/ 614926 w 731520"/>
                  <a:gd name="connsiteY8" fmla="*/ 0 h 167813"/>
                  <a:gd name="connsiteX9" fmla="*/ 459148 w 731520"/>
                  <a:gd name="connsiteY9" fmla="*/ 12642 h 167813"/>
                  <a:gd name="connsiteX10" fmla="*/ 271419 w 731520"/>
                  <a:gd name="connsiteY10" fmla="*/ 32472 h 167813"/>
                  <a:gd name="connsiteX11" fmla="*/ 177339 w 731520"/>
                  <a:gd name="connsiteY11" fmla="*/ 45893 h 167813"/>
                  <a:gd name="connsiteX0" fmla="*/ 177339 w 725979"/>
                  <a:gd name="connsiteY0" fmla="*/ 45893 h 167813"/>
                  <a:gd name="connsiteX1" fmla="*/ 121920 w 725979"/>
                  <a:gd name="connsiteY1" fmla="*/ 101311 h 167813"/>
                  <a:gd name="connsiteX2" fmla="*/ 55419 w 725979"/>
                  <a:gd name="connsiteY2" fmla="*/ 140104 h 167813"/>
                  <a:gd name="connsiteX3" fmla="*/ 0 w 725979"/>
                  <a:gd name="connsiteY3" fmla="*/ 167813 h 167813"/>
                  <a:gd name="connsiteX4" fmla="*/ 332510 w 725979"/>
                  <a:gd name="connsiteY4" fmla="*/ 134562 h 167813"/>
                  <a:gd name="connsiteX5" fmla="*/ 559724 w 725979"/>
                  <a:gd name="connsiteY5" fmla="*/ 90228 h 167813"/>
                  <a:gd name="connsiteX6" fmla="*/ 725979 w 725979"/>
                  <a:gd name="connsiteY6" fmla="*/ 40351 h 167813"/>
                  <a:gd name="connsiteX7" fmla="*/ 650558 w 725979"/>
                  <a:gd name="connsiteY7" fmla="*/ 19786 h 167813"/>
                  <a:gd name="connsiteX8" fmla="*/ 614926 w 725979"/>
                  <a:gd name="connsiteY8" fmla="*/ 0 h 167813"/>
                  <a:gd name="connsiteX9" fmla="*/ 459148 w 725979"/>
                  <a:gd name="connsiteY9" fmla="*/ 12642 h 167813"/>
                  <a:gd name="connsiteX10" fmla="*/ 271419 w 725979"/>
                  <a:gd name="connsiteY10" fmla="*/ 32472 h 167813"/>
                  <a:gd name="connsiteX11" fmla="*/ 177339 w 725979"/>
                  <a:gd name="connsiteY11" fmla="*/ 45893 h 167813"/>
                  <a:gd name="connsiteX0" fmla="*/ 177339 w 671210"/>
                  <a:gd name="connsiteY0" fmla="*/ 45893 h 167813"/>
                  <a:gd name="connsiteX1" fmla="*/ 121920 w 671210"/>
                  <a:gd name="connsiteY1" fmla="*/ 101311 h 167813"/>
                  <a:gd name="connsiteX2" fmla="*/ 55419 w 671210"/>
                  <a:gd name="connsiteY2" fmla="*/ 140104 h 167813"/>
                  <a:gd name="connsiteX3" fmla="*/ 0 w 671210"/>
                  <a:gd name="connsiteY3" fmla="*/ 167813 h 167813"/>
                  <a:gd name="connsiteX4" fmla="*/ 332510 w 671210"/>
                  <a:gd name="connsiteY4" fmla="*/ 134562 h 167813"/>
                  <a:gd name="connsiteX5" fmla="*/ 559724 w 671210"/>
                  <a:gd name="connsiteY5" fmla="*/ 90228 h 167813"/>
                  <a:gd name="connsiteX6" fmla="*/ 671210 w 671210"/>
                  <a:gd name="connsiteY6" fmla="*/ 49876 h 167813"/>
                  <a:gd name="connsiteX7" fmla="*/ 650558 w 671210"/>
                  <a:gd name="connsiteY7" fmla="*/ 19786 h 167813"/>
                  <a:gd name="connsiteX8" fmla="*/ 614926 w 671210"/>
                  <a:gd name="connsiteY8" fmla="*/ 0 h 167813"/>
                  <a:gd name="connsiteX9" fmla="*/ 459148 w 671210"/>
                  <a:gd name="connsiteY9" fmla="*/ 12642 h 167813"/>
                  <a:gd name="connsiteX10" fmla="*/ 271419 w 671210"/>
                  <a:gd name="connsiteY10" fmla="*/ 32472 h 167813"/>
                  <a:gd name="connsiteX11" fmla="*/ 177339 w 671210"/>
                  <a:gd name="connsiteY11" fmla="*/ 45893 h 167813"/>
                  <a:gd name="connsiteX0" fmla="*/ 163051 w 671210"/>
                  <a:gd name="connsiteY0" fmla="*/ 57799 h 167813"/>
                  <a:gd name="connsiteX1" fmla="*/ 121920 w 671210"/>
                  <a:gd name="connsiteY1" fmla="*/ 101311 h 167813"/>
                  <a:gd name="connsiteX2" fmla="*/ 55419 w 671210"/>
                  <a:gd name="connsiteY2" fmla="*/ 140104 h 167813"/>
                  <a:gd name="connsiteX3" fmla="*/ 0 w 671210"/>
                  <a:gd name="connsiteY3" fmla="*/ 167813 h 167813"/>
                  <a:gd name="connsiteX4" fmla="*/ 332510 w 671210"/>
                  <a:gd name="connsiteY4" fmla="*/ 134562 h 167813"/>
                  <a:gd name="connsiteX5" fmla="*/ 559724 w 671210"/>
                  <a:gd name="connsiteY5" fmla="*/ 90228 h 167813"/>
                  <a:gd name="connsiteX6" fmla="*/ 671210 w 671210"/>
                  <a:gd name="connsiteY6" fmla="*/ 49876 h 167813"/>
                  <a:gd name="connsiteX7" fmla="*/ 650558 w 671210"/>
                  <a:gd name="connsiteY7" fmla="*/ 19786 h 167813"/>
                  <a:gd name="connsiteX8" fmla="*/ 614926 w 671210"/>
                  <a:gd name="connsiteY8" fmla="*/ 0 h 167813"/>
                  <a:gd name="connsiteX9" fmla="*/ 459148 w 671210"/>
                  <a:gd name="connsiteY9" fmla="*/ 12642 h 167813"/>
                  <a:gd name="connsiteX10" fmla="*/ 271419 w 671210"/>
                  <a:gd name="connsiteY10" fmla="*/ 32472 h 167813"/>
                  <a:gd name="connsiteX11" fmla="*/ 163051 w 671210"/>
                  <a:gd name="connsiteY11" fmla="*/ 57799 h 167813"/>
                  <a:gd name="connsiteX0" fmla="*/ 163051 w 671210"/>
                  <a:gd name="connsiteY0" fmla="*/ 57799 h 167813"/>
                  <a:gd name="connsiteX1" fmla="*/ 121920 w 671210"/>
                  <a:gd name="connsiteY1" fmla="*/ 101311 h 167813"/>
                  <a:gd name="connsiteX2" fmla="*/ 55419 w 671210"/>
                  <a:gd name="connsiteY2" fmla="*/ 140104 h 167813"/>
                  <a:gd name="connsiteX3" fmla="*/ 0 w 671210"/>
                  <a:gd name="connsiteY3" fmla="*/ 167813 h 167813"/>
                  <a:gd name="connsiteX4" fmla="*/ 332510 w 671210"/>
                  <a:gd name="connsiteY4" fmla="*/ 134562 h 167813"/>
                  <a:gd name="connsiteX5" fmla="*/ 559724 w 671210"/>
                  <a:gd name="connsiteY5" fmla="*/ 90228 h 167813"/>
                  <a:gd name="connsiteX6" fmla="*/ 671210 w 671210"/>
                  <a:gd name="connsiteY6" fmla="*/ 49876 h 167813"/>
                  <a:gd name="connsiteX7" fmla="*/ 650558 w 671210"/>
                  <a:gd name="connsiteY7" fmla="*/ 19786 h 167813"/>
                  <a:gd name="connsiteX8" fmla="*/ 614926 w 671210"/>
                  <a:gd name="connsiteY8" fmla="*/ 0 h 167813"/>
                  <a:gd name="connsiteX9" fmla="*/ 459148 w 671210"/>
                  <a:gd name="connsiteY9" fmla="*/ 12642 h 167813"/>
                  <a:gd name="connsiteX10" fmla="*/ 271419 w 671210"/>
                  <a:gd name="connsiteY10" fmla="*/ 41997 h 167813"/>
                  <a:gd name="connsiteX11" fmla="*/ 163051 w 671210"/>
                  <a:gd name="connsiteY11" fmla="*/ 57799 h 167813"/>
                  <a:gd name="connsiteX0" fmla="*/ 163051 w 671210"/>
                  <a:gd name="connsiteY0" fmla="*/ 57799 h 167813"/>
                  <a:gd name="connsiteX1" fmla="*/ 121920 w 671210"/>
                  <a:gd name="connsiteY1" fmla="*/ 101311 h 167813"/>
                  <a:gd name="connsiteX2" fmla="*/ 55419 w 671210"/>
                  <a:gd name="connsiteY2" fmla="*/ 140104 h 167813"/>
                  <a:gd name="connsiteX3" fmla="*/ 0 w 671210"/>
                  <a:gd name="connsiteY3" fmla="*/ 167813 h 167813"/>
                  <a:gd name="connsiteX4" fmla="*/ 332510 w 671210"/>
                  <a:gd name="connsiteY4" fmla="*/ 134562 h 167813"/>
                  <a:gd name="connsiteX5" fmla="*/ 559724 w 671210"/>
                  <a:gd name="connsiteY5" fmla="*/ 90228 h 167813"/>
                  <a:gd name="connsiteX6" fmla="*/ 671210 w 671210"/>
                  <a:gd name="connsiteY6" fmla="*/ 49876 h 167813"/>
                  <a:gd name="connsiteX7" fmla="*/ 650558 w 671210"/>
                  <a:gd name="connsiteY7" fmla="*/ 19786 h 167813"/>
                  <a:gd name="connsiteX8" fmla="*/ 614926 w 671210"/>
                  <a:gd name="connsiteY8" fmla="*/ 0 h 167813"/>
                  <a:gd name="connsiteX9" fmla="*/ 459148 w 671210"/>
                  <a:gd name="connsiteY9" fmla="*/ 26930 h 167813"/>
                  <a:gd name="connsiteX10" fmla="*/ 271419 w 671210"/>
                  <a:gd name="connsiteY10" fmla="*/ 41997 h 167813"/>
                  <a:gd name="connsiteX11" fmla="*/ 163051 w 671210"/>
                  <a:gd name="connsiteY11" fmla="*/ 57799 h 167813"/>
                  <a:gd name="connsiteX0" fmla="*/ 163051 w 671210"/>
                  <a:gd name="connsiteY0" fmla="*/ 57799 h 167813"/>
                  <a:gd name="connsiteX1" fmla="*/ 121920 w 671210"/>
                  <a:gd name="connsiteY1" fmla="*/ 101311 h 167813"/>
                  <a:gd name="connsiteX2" fmla="*/ 55419 w 671210"/>
                  <a:gd name="connsiteY2" fmla="*/ 140104 h 167813"/>
                  <a:gd name="connsiteX3" fmla="*/ 0 w 671210"/>
                  <a:gd name="connsiteY3" fmla="*/ 167813 h 167813"/>
                  <a:gd name="connsiteX4" fmla="*/ 332510 w 671210"/>
                  <a:gd name="connsiteY4" fmla="*/ 134562 h 167813"/>
                  <a:gd name="connsiteX5" fmla="*/ 559724 w 671210"/>
                  <a:gd name="connsiteY5" fmla="*/ 90228 h 167813"/>
                  <a:gd name="connsiteX6" fmla="*/ 671210 w 671210"/>
                  <a:gd name="connsiteY6" fmla="*/ 49876 h 167813"/>
                  <a:gd name="connsiteX7" fmla="*/ 650558 w 671210"/>
                  <a:gd name="connsiteY7" fmla="*/ 19786 h 167813"/>
                  <a:gd name="connsiteX8" fmla="*/ 614926 w 671210"/>
                  <a:gd name="connsiteY8" fmla="*/ 0 h 167813"/>
                  <a:gd name="connsiteX9" fmla="*/ 452005 w 671210"/>
                  <a:gd name="connsiteY9" fmla="*/ 22168 h 167813"/>
                  <a:gd name="connsiteX10" fmla="*/ 271419 w 671210"/>
                  <a:gd name="connsiteY10" fmla="*/ 41997 h 167813"/>
                  <a:gd name="connsiteX11" fmla="*/ 163051 w 671210"/>
                  <a:gd name="connsiteY11" fmla="*/ 57799 h 167813"/>
                  <a:gd name="connsiteX0" fmla="*/ 163051 w 671210"/>
                  <a:gd name="connsiteY0" fmla="*/ 43511 h 153525"/>
                  <a:gd name="connsiteX1" fmla="*/ 121920 w 671210"/>
                  <a:gd name="connsiteY1" fmla="*/ 87023 h 153525"/>
                  <a:gd name="connsiteX2" fmla="*/ 55419 w 671210"/>
                  <a:gd name="connsiteY2" fmla="*/ 125816 h 153525"/>
                  <a:gd name="connsiteX3" fmla="*/ 0 w 671210"/>
                  <a:gd name="connsiteY3" fmla="*/ 153525 h 153525"/>
                  <a:gd name="connsiteX4" fmla="*/ 332510 w 671210"/>
                  <a:gd name="connsiteY4" fmla="*/ 120274 h 153525"/>
                  <a:gd name="connsiteX5" fmla="*/ 559724 w 671210"/>
                  <a:gd name="connsiteY5" fmla="*/ 75940 h 153525"/>
                  <a:gd name="connsiteX6" fmla="*/ 671210 w 671210"/>
                  <a:gd name="connsiteY6" fmla="*/ 35588 h 153525"/>
                  <a:gd name="connsiteX7" fmla="*/ 650558 w 671210"/>
                  <a:gd name="connsiteY7" fmla="*/ 5498 h 153525"/>
                  <a:gd name="connsiteX8" fmla="*/ 603020 w 671210"/>
                  <a:gd name="connsiteY8" fmla="*/ 0 h 153525"/>
                  <a:gd name="connsiteX9" fmla="*/ 452005 w 671210"/>
                  <a:gd name="connsiteY9" fmla="*/ 7880 h 153525"/>
                  <a:gd name="connsiteX10" fmla="*/ 271419 w 671210"/>
                  <a:gd name="connsiteY10" fmla="*/ 27709 h 153525"/>
                  <a:gd name="connsiteX11" fmla="*/ 163051 w 671210"/>
                  <a:gd name="connsiteY11" fmla="*/ 43511 h 153525"/>
                  <a:gd name="connsiteX0" fmla="*/ 163051 w 671210"/>
                  <a:gd name="connsiteY0" fmla="*/ 43511 h 153525"/>
                  <a:gd name="connsiteX1" fmla="*/ 121920 w 671210"/>
                  <a:gd name="connsiteY1" fmla="*/ 87023 h 153525"/>
                  <a:gd name="connsiteX2" fmla="*/ 55419 w 671210"/>
                  <a:gd name="connsiteY2" fmla="*/ 125816 h 153525"/>
                  <a:gd name="connsiteX3" fmla="*/ 0 w 671210"/>
                  <a:gd name="connsiteY3" fmla="*/ 153525 h 153525"/>
                  <a:gd name="connsiteX4" fmla="*/ 332510 w 671210"/>
                  <a:gd name="connsiteY4" fmla="*/ 120274 h 153525"/>
                  <a:gd name="connsiteX5" fmla="*/ 559724 w 671210"/>
                  <a:gd name="connsiteY5" fmla="*/ 75940 h 153525"/>
                  <a:gd name="connsiteX6" fmla="*/ 671210 w 671210"/>
                  <a:gd name="connsiteY6" fmla="*/ 35588 h 153525"/>
                  <a:gd name="connsiteX7" fmla="*/ 643414 w 671210"/>
                  <a:gd name="connsiteY7" fmla="*/ 12642 h 153525"/>
                  <a:gd name="connsiteX8" fmla="*/ 603020 w 671210"/>
                  <a:gd name="connsiteY8" fmla="*/ 0 h 153525"/>
                  <a:gd name="connsiteX9" fmla="*/ 452005 w 671210"/>
                  <a:gd name="connsiteY9" fmla="*/ 7880 h 153525"/>
                  <a:gd name="connsiteX10" fmla="*/ 271419 w 671210"/>
                  <a:gd name="connsiteY10" fmla="*/ 27709 h 153525"/>
                  <a:gd name="connsiteX11" fmla="*/ 163051 w 671210"/>
                  <a:gd name="connsiteY11" fmla="*/ 43511 h 153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71210" h="153525">
                    <a:moveTo>
                      <a:pt x="163051" y="43511"/>
                    </a:moveTo>
                    <a:lnTo>
                      <a:pt x="121920" y="87023"/>
                    </a:lnTo>
                    <a:lnTo>
                      <a:pt x="55419" y="125816"/>
                    </a:lnTo>
                    <a:lnTo>
                      <a:pt x="0" y="153525"/>
                    </a:lnTo>
                    <a:lnTo>
                      <a:pt x="332510" y="120274"/>
                    </a:lnTo>
                    <a:lnTo>
                      <a:pt x="559724" y="75940"/>
                    </a:lnTo>
                    <a:lnTo>
                      <a:pt x="671210" y="35588"/>
                    </a:lnTo>
                    <a:lnTo>
                      <a:pt x="643414" y="12642"/>
                    </a:lnTo>
                    <a:lnTo>
                      <a:pt x="603020" y="0"/>
                    </a:lnTo>
                    <a:lnTo>
                      <a:pt x="452005" y="7880"/>
                    </a:lnTo>
                    <a:lnTo>
                      <a:pt x="271419" y="27709"/>
                    </a:lnTo>
                    <a:lnTo>
                      <a:pt x="163051" y="4351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5065223" y="3584387"/>
                <a:ext cx="670386" cy="182880"/>
              </a:xfrm>
              <a:custGeom>
                <a:avLst/>
                <a:gdLst>
                  <a:gd name="connsiteX0" fmla="*/ 0 w 737061"/>
                  <a:gd name="connsiteY0" fmla="*/ 133004 h 182880"/>
                  <a:gd name="connsiteX1" fmla="*/ 315883 w 737061"/>
                  <a:gd name="connsiteY1" fmla="*/ 94211 h 182880"/>
                  <a:gd name="connsiteX2" fmla="*/ 587432 w 737061"/>
                  <a:gd name="connsiteY2" fmla="*/ 44335 h 182880"/>
                  <a:gd name="connsiteX3" fmla="*/ 737061 w 737061"/>
                  <a:gd name="connsiteY3" fmla="*/ 0 h 182880"/>
                  <a:gd name="connsiteX4" fmla="*/ 692727 w 737061"/>
                  <a:gd name="connsiteY4" fmla="*/ 55419 h 182880"/>
                  <a:gd name="connsiteX5" fmla="*/ 587432 w 737061"/>
                  <a:gd name="connsiteY5" fmla="*/ 99753 h 182880"/>
                  <a:gd name="connsiteX6" fmla="*/ 360218 w 737061"/>
                  <a:gd name="connsiteY6" fmla="*/ 155171 h 182880"/>
                  <a:gd name="connsiteX7" fmla="*/ 166254 w 737061"/>
                  <a:gd name="connsiteY7" fmla="*/ 182880 h 182880"/>
                  <a:gd name="connsiteX8" fmla="*/ 116378 w 737061"/>
                  <a:gd name="connsiteY8" fmla="*/ 166255 h 182880"/>
                  <a:gd name="connsiteX9" fmla="*/ 0 w 737061"/>
                  <a:gd name="connsiteY9" fmla="*/ 133004 h 182880"/>
                  <a:gd name="connsiteX0" fmla="*/ 0 w 692727"/>
                  <a:gd name="connsiteY0" fmla="*/ 125861 h 175737"/>
                  <a:gd name="connsiteX1" fmla="*/ 315883 w 692727"/>
                  <a:gd name="connsiteY1" fmla="*/ 87068 h 175737"/>
                  <a:gd name="connsiteX2" fmla="*/ 587432 w 692727"/>
                  <a:gd name="connsiteY2" fmla="*/ 37192 h 175737"/>
                  <a:gd name="connsiteX3" fmla="*/ 670386 w 692727"/>
                  <a:gd name="connsiteY3" fmla="*/ 0 h 175737"/>
                  <a:gd name="connsiteX4" fmla="*/ 692727 w 692727"/>
                  <a:gd name="connsiteY4" fmla="*/ 48276 h 175737"/>
                  <a:gd name="connsiteX5" fmla="*/ 587432 w 692727"/>
                  <a:gd name="connsiteY5" fmla="*/ 92610 h 175737"/>
                  <a:gd name="connsiteX6" fmla="*/ 360218 w 692727"/>
                  <a:gd name="connsiteY6" fmla="*/ 148028 h 175737"/>
                  <a:gd name="connsiteX7" fmla="*/ 166254 w 692727"/>
                  <a:gd name="connsiteY7" fmla="*/ 175737 h 175737"/>
                  <a:gd name="connsiteX8" fmla="*/ 116378 w 692727"/>
                  <a:gd name="connsiteY8" fmla="*/ 159112 h 175737"/>
                  <a:gd name="connsiteX9" fmla="*/ 0 w 692727"/>
                  <a:gd name="connsiteY9" fmla="*/ 125861 h 175737"/>
                  <a:gd name="connsiteX0" fmla="*/ 0 w 692727"/>
                  <a:gd name="connsiteY0" fmla="*/ 125861 h 175737"/>
                  <a:gd name="connsiteX1" fmla="*/ 315883 w 692727"/>
                  <a:gd name="connsiteY1" fmla="*/ 87068 h 175737"/>
                  <a:gd name="connsiteX2" fmla="*/ 587432 w 692727"/>
                  <a:gd name="connsiteY2" fmla="*/ 37192 h 175737"/>
                  <a:gd name="connsiteX3" fmla="*/ 670386 w 692727"/>
                  <a:gd name="connsiteY3" fmla="*/ 0 h 175737"/>
                  <a:gd name="connsiteX4" fmla="*/ 692727 w 692727"/>
                  <a:gd name="connsiteY4" fmla="*/ 48276 h 175737"/>
                  <a:gd name="connsiteX5" fmla="*/ 492182 w 692727"/>
                  <a:gd name="connsiteY5" fmla="*/ 116422 h 175737"/>
                  <a:gd name="connsiteX6" fmla="*/ 360218 w 692727"/>
                  <a:gd name="connsiteY6" fmla="*/ 148028 h 175737"/>
                  <a:gd name="connsiteX7" fmla="*/ 166254 w 692727"/>
                  <a:gd name="connsiteY7" fmla="*/ 175737 h 175737"/>
                  <a:gd name="connsiteX8" fmla="*/ 116378 w 692727"/>
                  <a:gd name="connsiteY8" fmla="*/ 159112 h 175737"/>
                  <a:gd name="connsiteX9" fmla="*/ 0 w 692727"/>
                  <a:gd name="connsiteY9" fmla="*/ 125861 h 175737"/>
                  <a:gd name="connsiteX0" fmla="*/ 0 w 670386"/>
                  <a:gd name="connsiteY0" fmla="*/ 125861 h 175737"/>
                  <a:gd name="connsiteX1" fmla="*/ 315883 w 670386"/>
                  <a:gd name="connsiteY1" fmla="*/ 87068 h 175737"/>
                  <a:gd name="connsiteX2" fmla="*/ 587432 w 670386"/>
                  <a:gd name="connsiteY2" fmla="*/ 37192 h 175737"/>
                  <a:gd name="connsiteX3" fmla="*/ 670386 w 670386"/>
                  <a:gd name="connsiteY3" fmla="*/ 0 h 175737"/>
                  <a:gd name="connsiteX4" fmla="*/ 635577 w 670386"/>
                  <a:gd name="connsiteY4" fmla="*/ 67326 h 175737"/>
                  <a:gd name="connsiteX5" fmla="*/ 492182 w 670386"/>
                  <a:gd name="connsiteY5" fmla="*/ 116422 h 175737"/>
                  <a:gd name="connsiteX6" fmla="*/ 360218 w 670386"/>
                  <a:gd name="connsiteY6" fmla="*/ 148028 h 175737"/>
                  <a:gd name="connsiteX7" fmla="*/ 166254 w 670386"/>
                  <a:gd name="connsiteY7" fmla="*/ 175737 h 175737"/>
                  <a:gd name="connsiteX8" fmla="*/ 116378 w 670386"/>
                  <a:gd name="connsiteY8" fmla="*/ 159112 h 175737"/>
                  <a:gd name="connsiteX9" fmla="*/ 0 w 670386"/>
                  <a:gd name="connsiteY9" fmla="*/ 125861 h 175737"/>
                  <a:gd name="connsiteX0" fmla="*/ 0 w 670386"/>
                  <a:gd name="connsiteY0" fmla="*/ 125861 h 175737"/>
                  <a:gd name="connsiteX1" fmla="*/ 315883 w 670386"/>
                  <a:gd name="connsiteY1" fmla="*/ 87068 h 175737"/>
                  <a:gd name="connsiteX2" fmla="*/ 587432 w 670386"/>
                  <a:gd name="connsiteY2" fmla="*/ 37192 h 175737"/>
                  <a:gd name="connsiteX3" fmla="*/ 670386 w 670386"/>
                  <a:gd name="connsiteY3" fmla="*/ 0 h 175737"/>
                  <a:gd name="connsiteX4" fmla="*/ 635577 w 670386"/>
                  <a:gd name="connsiteY4" fmla="*/ 67326 h 175737"/>
                  <a:gd name="connsiteX5" fmla="*/ 525520 w 670386"/>
                  <a:gd name="connsiteY5" fmla="*/ 109278 h 175737"/>
                  <a:gd name="connsiteX6" fmla="*/ 360218 w 670386"/>
                  <a:gd name="connsiteY6" fmla="*/ 148028 h 175737"/>
                  <a:gd name="connsiteX7" fmla="*/ 166254 w 670386"/>
                  <a:gd name="connsiteY7" fmla="*/ 175737 h 175737"/>
                  <a:gd name="connsiteX8" fmla="*/ 116378 w 670386"/>
                  <a:gd name="connsiteY8" fmla="*/ 159112 h 175737"/>
                  <a:gd name="connsiteX9" fmla="*/ 0 w 670386"/>
                  <a:gd name="connsiteY9" fmla="*/ 125861 h 175737"/>
                  <a:gd name="connsiteX0" fmla="*/ 0 w 670386"/>
                  <a:gd name="connsiteY0" fmla="*/ 125861 h 175737"/>
                  <a:gd name="connsiteX1" fmla="*/ 315883 w 670386"/>
                  <a:gd name="connsiteY1" fmla="*/ 87068 h 175737"/>
                  <a:gd name="connsiteX2" fmla="*/ 587432 w 670386"/>
                  <a:gd name="connsiteY2" fmla="*/ 37192 h 175737"/>
                  <a:gd name="connsiteX3" fmla="*/ 670386 w 670386"/>
                  <a:gd name="connsiteY3" fmla="*/ 0 h 175737"/>
                  <a:gd name="connsiteX4" fmla="*/ 635577 w 670386"/>
                  <a:gd name="connsiteY4" fmla="*/ 67326 h 175737"/>
                  <a:gd name="connsiteX5" fmla="*/ 525520 w 670386"/>
                  <a:gd name="connsiteY5" fmla="*/ 109278 h 175737"/>
                  <a:gd name="connsiteX6" fmla="*/ 360218 w 670386"/>
                  <a:gd name="connsiteY6" fmla="*/ 148028 h 175737"/>
                  <a:gd name="connsiteX7" fmla="*/ 166254 w 670386"/>
                  <a:gd name="connsiteY7" fmla="*/ 175737 h 175737"/>
                  <a:gd name="connsiteX8" fmla="*/ 116378 w 670386"/>
                  <a:gd name="connsiteY8" fmla="*/ 151969 h 175737"/>
                  <a:gd name="connsiteX9" fmla="*/ 0 w 670386"/>
                  <a:gd name="connsiteY9" fmla="*/ 125861 h 175737"/>
                  <a:gd name="connsiteX0" fmla="*/ 0 w 670386"/>
                  <a:gd name="connsiteY0" fmla="*/ 125861 h 182880"/>
                  <a:gd name="connsiteX1" fmla="*/ 315883 w 670386"/>
                  <a:gd name="connsiteY1" fmla="*/ 87068 h 182880"/>
                  <a:gd name="connsiteX2" fmla="*/ 587432 w 670386"/>
                  <a:gd name="connsiteY2" fmla="*/ 37192 h 182880"/>
                  <a:gd name="connsiteX3" fmla="*/ 670386 w 670386"/>
                  <a:gd name="connsiteY3" fmla="*/ 0 h 182880"/>
                  <a:gd name="connsiteX4" fmla="*/ 635577 w 670386"/>
                  <a:gd name="connsiteY4" fmla="*/ 67326 h 182880"/>
                  <a:gd name="connsiteX5" fmla="*/ 525520 w 670386"/>
                  <a:gd name="connsiteY5" fmla="*/ 109278 h 182880"/>
                  <a:gd name="connsiteX6" fmla="*/ 360218 w 670386"/>
                  <a:gd name="connsiteY6" fmla="*/ 148028 h 182880"/>
                  <a:gd name="connsiteX7" fmla="*/ 147204 w 670386"/>
                  <a:gd name="connsiteY7" fmla="*/ 182880 h 182880"/>
                  <a:gd name="connsiteX8" fmla="*/ 116378 w 670386"/>
                  <a:gd name="connsiteY8" fmla="*/ 151969 h 182880"/>
                  <a:gd name="connsiteX9" fmla="*/ 0 w 670386"/>
                  <a:gd name="connsiteY9" fmla="*/ 125861 h 182880"/>
                  <a:gd name="connsiteX0" fmla="*/ 0 w 670386"/>
                  <a:gd name="connsiteY0" fmla="*/ 125861 h 182880"/>
                  <a:gd name="connsiteX1" fmla="*/ 315883 w 670386"/>
                  <a:gd name="connsiteY1" fmla="*/ 87068 h 182880"/>
                  <a:gd name="connsiteX2" fmla="*/ 587432 w 670386"/>
                  <a:gd name="connsiteY2" fmla="*/ 37192 h 182880"/>
                  <a:gd name="connsiteX3" fmla="*/ 670386 w 670386"/>
                  <a:gd name="connsiteY3" fmla="*/ 0 h 182880"/>
                  <a:gd name="connsiteX4" fmla="*/ 635577 w 670386"/>
                  <a:gd name="connsiteY4" fmla="*/ 67326 h 182880"/>
                  <a:gd name="connsiteX5" fmla="*/ 525520 w 670386"/>
                  <a:gd name="connsiteY5" fmla="*/ 109278 h 182880"/>
                  <a:gd name="connsiteX6" fmla="*/ 360218 w 670386"/>
                  <a:gd name="connsiteY6" fmla="*/ 148028 h 182880"/>
                  <a:gd name="connsiteX7" fmla="*/ 147204 w 670386"/>
                  <a:gd name="connsiteY7" fmla="*/ 182880 h 182880"/>
                  <a:gd name="connsiteX8" fmla="*/ 97328 w 670386"/>
                  <a:gd name="connsiteY8" fmla="*/ 156732 h 182880"/>
                  <a:gd name="connsiteX9" fmla="*/ 0 w 670386"/>
                  <a:gd name="connsiteY9" fmla="*/ 125861 h 182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70386" h="182880">
                    <a:moveTo>
                      <a:pt x="0" y="125861"/>
                    </a:moveTo>
                    <a:lnTo>
                      <a:pt x="315883" y="87068"/>
                    </a:lnTo>
                    <a:lnTo>
                      <a:pt x="587432" y="37192"/>
                    </a:lnTo>
                    <a:lnTo>
                      <a:pt x="670386" y="0"/>
                    </a:lnTo>
                    <a:lnTo>
                      <a:pt x="635577" y="67326"/>
                    </a:lnTo>
                    <a:lnTo>
                      <a:pt x="525520" y="109278"/>
                    </a:lnTo>
                    <a:lnTo>
                      <a:pt x="360218" y="148028"/>
                    </a:lnTo>
                    <a:lnTo>
                      <a:pt x="147204" y="182880"/>
                    </a:lnTo>
                    <a:lnTo>
                      <a:pt x="97328" y="156732"/>
                    </a:lnTo>
                    <a:lnTo>
                      <a:pt x="0" y="125861"/>
                    </a:lnTo>
                    <a:close/>
                  </a:path>
                </a:pathLst>
              </a:custGeom>
              <a:gradFill>
                <a:gsLst>
                  <a:gs pos="0">
                    <a:srgbClr val="820000"/>
                  </a:gs>
                  <a:gs pos="100000">
                    <a:srgbClr val="2E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5062429" y="3888914"/>
                <a:ext cx="542623" cy="124951"/>
              </a:xfrm>
              <a:custGeom>
                <a:avLst/>
                <a:gdLst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321426 w 731520"/>
                  <a:gd name="connsiteY10" fmla="*/ 27709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280944 w 731520"/>
                  <a:gd name="connsiteY10" fmla="*/ 34853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85330 w 731520"/>
                  <a:gd name="connsiteY9" fmla="*/ 31692 h 177338"/>
                  <a:gd name="connsiteX10" fmla="*/ 280944 w 731520"/>
                  <a:gd name="connsiteY10" fmla="*/ 34853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85330 w 731520"/>
                  <a:gd name="connsiteY9" fmla="*/ 31692 h 177338"/>
                  <a:gd name="connsiteX10" fmla="*/ 278562 w 731520"/>
                  <a:gd name="connsiteY10" fmla="*/ 61047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03124 w 731520"/>
                  <a:gd name="connsiteY9" fmla="*/ 46153 h 177338"/>
                  <a:gd name="connsiteX10" fmla="*/ 385330 w 731520"/>
                  <a:gd name="connsiteY10" fmla="*/ 31692 h 177338"/>
                  <a:gd name="connsiteX11" fmla="*/ 278562 w 731520"/>
                  <a:gd name="connsiteY11" fmla="*/ 61047 h 177338"/>
                  <a:gd name="connsiteX12" fmla="*/ 177339 w 731520"/>
                  <a:gd name="connsiteY12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85330 w 731520"/>
                  <a:gd name="connsiteY9" fmla="*/ 31692 h 177338"/>
                  <a:gd name="connsiteX10" fmla="*/ 278562 w 731520"/>
                  <a:gd name="connsiteY10" fmla="*/ 61047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85330 w 731520"/>
                  <a:gd name="connsiteY9" fmla="*/ 50742 h 177338"/>
                  <a:gd name="connsiteX10" fmla="*/ 278562 w 731520"/>
                  <a:gd name="connsiteY10" fmla="*/ 61047 h 177338"/>
                  <a:gd name="connsiteX11" fmla="*/ 177339 w 731520"/>
                  <a:gd name="connsiteY11" fmla="*/ 55418 h 177338"/>
                  <a:gd name="connsiteX0" fmla="*/ 177339 w 731520"/>
                  <a:gd name="connsiteY0" fmla="*/ 33251 h 155171"/>
                  <a:gd name="connsiteX1" fmla="*/ 121920 w 731520"/>
                  <a:gd name="connsiteY1" fmla="*/ 88669 h 155171"/>
                  <a:gd name="connsiteX2" fmla="*/ 55419 w 731520"/>
                  <a:gd name="connsiteY2" fmla="*/ 127462 h 155171"/>
                  <a:gd name="connsiteX3" fmla="*/ 0 w 731520"/>
                  <a:gd name="connsiteY3" fmla="*/ 155171 h 155171"/>
                  <a:gd name="connsiteX4" fmla="*/ 332510 w 731520"/>
                  <a:gd name="connsiteY4" fmla="*/ 121920 h 155171"/>
                  <a:gd name="connsiteX5" fmla="*/ 559724 w 731520"/>
                  <a:gd name="connsiteY5" fmla="*/ 77586 h 155171"/>
                  <a:gd name="connsiteX6" fmla="*/ 725979 w 731520"/>
                  <a:gd name="connsiteY6" fmla="*/ 27709 h 155171"/>
                  <a:gd name="connsiteX7" fmla="*/ 731520 w 731520"/>
                  <a:gd name="connsiteY7" fmla="*/ 0 h 155171"/>
                  <a:gd name="connsiteX8" fmla="*/ 555395 w 731520"/>
                  <a:gd name="connsiteY8" fmla="*/ 11170 h 155171"/>
                  <a:gd name="connsiteX9" fmla="*/ 385330 w 731520"/>
                  <a:gd name="connsiteY9" fmla="*/ 28575 h 155171"/>
                  <a:gd name="connsiteX10" fmla="*/ 278562 w 731520"/>
                  <a:gd name="connsiteY10" fmla="*/ 38880 h 155171"/>
                  <a:gd name="connsiteX11" fmla="*/ 177339 w 731520"/>
                  <a:gd name="connsiteY11" fmla="*/ 33251 h 155171"/>
                  <a:gd name="connsiteX0" fmla="*/ 177339 w 725979"/>
                  <a:gd name="connsiteY0" fmla="*/ 22081 h 144001"/>
                  <a:gd name="connsiteX1" fmla="*/ 121920 w 725979"/>
                  <a:gd name="connsiteY1" fmla="*/ 77499 h 144001"/>
                  <a:gd name="connsiteX2" fmla="*/ 55419 w 725979"/>
                  <a:gd name="connsiteY2" fmla="*/ 116292 h 144001"/>
                  <a:gd name="connsiteX3" fmla="*/ 0 w 725979"/>
                  <a:gd name="connsiteY3" fmla="*/ 144001 h 144001"/>
                  <a:gd name="connsiteX4" fmla="*/ 332510 w 725979"/>
                  <a:gd name="connsiteY4" fmla="*/ 110750 h 144001"/>
                  <a:gd name="connsiteX5" fmla="*/ 559724 w 725979"/>
                  <a:gd name="connsiteY5" fmla="*/ 66416 h 144001"/>
                  <a:gd name="connsiteX6" fmla="*/ 725979 w 725979"/>
                  <a:gd name="connsiteY6" fmla="*/ 16539 h 144001"/>
                  <a:gd name="connsiteX7" fmla="*/ 593407 w 725979"/>
                  <a:gd name="connsiteY7" fmla="*/ 12643 h 144001"/>
                  <a:gd name="connsiteX8" fmla="*/ 555395 w 725979"/>
                  <a:gd name="connsiteY8" fmla="*/ 0 h 144001"/>
                  <a:gd name="connsiteX9" fmla="*/ 385330 w 725979"/>
                  <a:gd name="connsiteY9" fmla="*/ 17405 h 144001"/>
                  <a:gd name="connsiteX10" fmla="*/ 278562 w 725979"/>
                  <a:gd name="connsiteY10" fmla="*/ 27710 h 144001"/>
                  <a:gd name="connsiteX11" fmla="*/ 177339 w 725979"/>
                  <a:gd name="connsiteY11" fmla="*/ 22081 h 144001"/>
                  <a:gd name="connsiteX0" fmla="*/ 177339 w 623586"/>
                  <a:gd name="connsiteY0" fmla="*/ 22081 h 144001"/>
                  <a:gd name="connsiteX1" fmla="*/ 121920 w 623586"/>
                  <a:gd name="connsiteY1" fmla="*/ 77499 h 144001"/>
                  <a:gd name="connsiteX2" fmla="*/ 55419 w 623586"/>
                  <a:gd name="connsiteY2" fmla="*/ 116292 h 144001"/>
                  <a:gd name="connsiteX3" fmla="*/ 0 w 623586"/>
                  <a:gd name="connsiteY3" fmla="*/ 144001 h 144001"/>
                  <a:gd name="connsiteX4" fmla="*/ 332510 w 623586"/>
                  <a:gd name="connsiteY4" fmla="*/ 110750 h 144001"/>
                  <a:gd name="connsiteX5" fmla="*/ 559724 w 623586"/>
                  <a:gd name="connsiteY5" fmla="*/ 66416 h 144001"/>
                  <a:gd name="connsiteX6" fmla="*/ 623586 w 623586"/>
                  <a:gd name="connsiteY6" fmla="*/ 47495 h 144001"/>
                  <a:gd name="connsiteX7" fmla="*/ 593407 w 623586"/>
                  <a:gd name="connsiteY7" fmla="*/ 12643 h 144001"/>
                  <a:gd name="connsiteX8" fmla="*/ 555395 w 623586"/>
                  <a:gd name="connsiteY8" fmla="*/ 0 h 144001"/>
                  <a:gd name="connsiteX9" fmla="*/ 385330 w 623586"/>
                  <a:gd name="connsiteY9" fmla="*/ 17405 h 144001"/>
                  <a:gd name="connsiteX10" fmla="*/ 278562 w 623586"/>
                  <a:gd name="connsiteY10" fmla="*/ 27710 h 144001"/>
                  <a:gd name="connsiteX11" fmla="*/ 177339 w 623586"/>
                  <a:gd name="connsiteY11" fmla="*/ 22081 h 144001"/>
                  <a:gd name="connsiteX0" fmla="*/ 215439 w 623586"/>
                  <a:gd name="connsiteY0" fmla="*/ 24463 h 144001"/>
                  <a:gd name="connsiteX1" fmla="*/ 121920 w 623586"/>
                  <a:gd name="connsiteY1" fmla="*/ 77499 h 144001"/>
                  <a:gd name="connsiteX2" fmla="*/ 55419 w 623586"/>
                  <a:gd name="connsiteY2" fmla="*/ 116292 h 144001"/>
                  <a:gd name="connsiteX3" fmla="*/ 0 w 623586"/>
                  <a:gd name="connsiteY3" fmla="*/ 144001 h 144001"/>
                  <a:gd name="connsiteX4" fmla="*/ 332510 w 623586"/>
                  <a:gd name="connsiteY4" fmla="*/ 110750 h 144001"/>
                  <a:gd name="connsiteX5" fmla="*/ 559724 w 623586"/>
                  <a:gd name="connsiteY5" fmla="*/ 66416 h 144001"/>
                  <a:gd name="connsiteX6" fmla="*/ 623586 w 623586"/>
                  <a:gd name="connsiteY6" fmla="*/ 47495 h 144001"/>
                  <a:gd name="connsiteX7" fmla="*/ 593407 w 623586"/>
                  <a:gd name="connsiteY7" fmla="*/ 12643 h 144001"/>
                  <a:gd name="connsiteX8" fmla="*/ 555395 w 623586"/>
                  <a:gd name="connsiteY8" fmla="*/ 0 h 144001"/>
                  <a:gd name="connsiteX9" fmla="*/ 385330 w 623586"/>
                  <a:gd name="connsiteY9" fmla="*/ 17405 h 144001"/>
                  <a:gd name="connsiteX10" fmla="*/ 278562 w 623586"/>
                  <a:gd name="connsiteY10" fmla="*/ 27710 h 144001"/>
                  <a:gd name="connsiteX11" fmla="*/ 215439 w 623586"/>
                  <a:gd name="connsiteY11" fmla="*/ 24463 h 144001"/>
                  <a:gd name="connsiteX0" fmla="*/ 213057 w 623586"/>
                  <a:gd name="connsiteY0" fmla="*/ 33988 h 144001"/>
                  <a:gd name="connsiteX1" fmla="*/ 121920 w 623586"/>
                  <a:gd name="connsiteY1" fmla="*/ 77499 h 144001"/>
                  <a:gd name="connsiteX2" fmla="*/ 55419 w 623586"/>
                  <a:gd name="connsiteY2" fmla="*/ 116292 h 144001"/>
                  <a:gd name="connsiteX3" fmla="*/ 0 w 623586"/>
                  <a:gd name="connsiteY3" fmla="*/ 144001 h 144001"/>
                  <a:gd name="connsiteX4" fmla="*/ 332510 w 623586"/>
                  <a:gd name="connsiteY4" fmla="*/ 110750 h 144001"/>
                  <a:gd name="connsiteX5" fmla="*/ 559724 w 623586"/>
                  <a:gd name="connsiteY5" fmla="*/ 66416 h 144001"/>
                  <a:gd name="connsiteX6" fmla="*/ 623586 w 623586"/>
                  <a:gd name="connsiteY6" fmla="*/ 47495 h 144001"/>
                  <a:gd name="connsiteX7" fmla="*/ 593407 w 623586"/>
                  <a:gd name="connsiteY7" fmla="*/ 12643 h 144001"/>
                  <a:gd name="connsiteX8" fmla="*/ 555395 w 623586"/>
                  <a:gd name="connsiteY8" fmla="*/ 0 h 144001"/>
                  <a:gd name="connsiteX9" fmla="*/ 385330 w 623586"/>
                  <a:gd name="connsiteY9" fmla="*/ 17405 h 144001"/>
                  <a:gd name="connsiteX10" fmla="*/ 278562 w 623586"/>
                  <a:gd name="connsiteY10" fmla="*/ 27710 h 144001"/>
                  <a:gd name="connsiteX11" fmla="*/ 213057 w 623586"/>
                  <a:gd name="connsiteY11" fmla="*/ 33988 h 144001"/>
                  <a:gd name="connsiteX0" fmla="*/ 213057 w 623586"/>
                  <a:gd name="connsiteY0" fmla="*/ 33988 h 144001"/>
                  <a:gd name="connsiteX1" fmla="*/ 171927 w 623586"/>
                  <a:gd name="connsiteY1" fmla="*/ 67974 h 144001"/>
                  <a:gd name="connsiteX2" fmla="*/ 55419 w 623586"/>
                  <a:gd name="connsiteY2" fmla="*/ 116292 h 144001"/>
                  <a:gd name="connsiteX3" fmla="*/ 0 w 623586"/>
                  <a:gd name="connsiteY3" fmla="*/ 144001 h 144001"/>
                  <a:gd name="connsiteX4" fmla="*/ 332510 w 623586"/>
                  <a:gd name="connsiteY4" fmla="*/ 110750 h 144001"/>
                  <a:gd name="connsiteX5" fmla="*/ 559724 w 623586"/>
                  <a:gd name="connsiteY5" fmla="*/ 66416 h 144001"/>
                  <a:gd name="connsiteX6" fmla="*/ 623586 w 623586"/>
                  <a:gd name="connsiteY6" fmla="*/ 47495 h 144001"/>
                  <a:gd name="connsiteX7" fmla="*/ 593407 w 623586"/>
                  <a:gd name="connsiteY7" fmla="*/ 12643 h 144001"/>
                  <a:gd name="connsiteX8" fmla="*/ 555395 w 623586"/>
                  <a:gd name="connsiteY8" fmla="*/ 0 h 144001"/>
                  <a:gd name="connsiteX9" fmla="*/ 385330 w 623586"/>
                  <a:gd name="connsiteY9" fmla="*/ 17405 h 144001"/>
                  <a:gd name="connsiteX10" fmla="*/ 278562 w 623586"/>
                  <a:gd name="connsiteY10" fmla="*/ 27710 h 144001"/>
                  <a:gd name="connsiteX11" fmla="*/ 213057 w 623586"/>
                  <a:gd name="connsiteY11" fmla="*/ 33988 h 144001"/>
                  <a:gd name="connsiteX0" fmla="*/ 213057 w 623586"/>
                  <a:gd name="connsiteY0" fmla="*/ 33988 h 144001"/>
                  <a:gd name="connsiteX1" fmla="*/ 171927 w 623586"/>
                  <a:gd name="connsiteY1" fmla="*/ 67974 h 144001"/>
                  <a:gd name="connsiteX2" fmla="*/ 134000 w 623586"/>
                  <a:gd name="connsiteY2" fmla="*/ 94860 h 144001"/>
                  <a:gd name="connsiteX3" fmla="*/ 0 w 623586"/>
                  <a:gd name="connsiteY3" fmla="*/ 144001 h 144001"/>
                  <a:gd name="connsiteX4" fmla="*/ 332510 w 623586"/>
                  <a:gd name="connsiteY4" fmla="*/ 110750 h 144001"/>
                  <a:gd name="connsiteX5" fmla="*/ 559724 w 623586"/>
                  <a:gd name="connsiteY5" fmla="*/ 66416 h 144001"/>
                  <a:gd name="connsiteX6" fmla="*/ 623586 w 623586"/>
                  <a:gd name="connsiteY6" fmla="*/ 47495 h 144001"/>
                  <a:gd name="connsiteX7" fmla="*/ 593407 w 623586"/>
                  <a:gd name="connsiteY7" fmla="*/ 12643 h 144001"/>
                  <a:gd name="connsiteX8" fmla="*/ 555395 w 623586"/>
                  <a:gd name="connsiteY8" fmla="*/ 0 h 144001"/>
                  <a:gd name="connsiteX9" fmla="*/ 385330 w 623586"/>
                  <a:gd name="connsiteY9" fmla="*/ 17405 h 144001"/>
                  <a:gd name="connsiteX10" fmla="*/ 278562 w 623586"/>
                  <a:gd name="connsiteY10" fmla="*/ 27710 h 144001"/>
                  <a:gd name="connsiteX11" fmla="*/ 213057 w 623586"/>
                  <a:gd name="connsiteY11" fmla="*/ 33988 h 144001"/>
                  <a:gd name="connsiteX0" fmla="*/ 132094 w 542623"/>
                  <a:gd name="connsiteY0" fmla="*/ 33988 h 124951"/>
                  <a:gd name="connsiteX1" fmla="*/ 90964 w 542623"/>
                  <a:gd name="connsiteY1" fmla="*/ 67974 h 124951"/>
                  <a:gd name="connsiteX2" fmla="*/ 53037 w 542623"/>
                  <a:gd name="connsiteY2" fmla="*/ 94860 h 124951"/>
                  <a:gd name="connsiteX3" fmla="*/ 0 w 542623"/>
                  <a:gd name="connsiteY3" fmla="*/ 124951 h 124951"/>
                  <a:gd name="connsiteX4" fmla="*/ 251547 w 542623"/>
                  <a:gd name="connsiteY4" fmla="*/ 110750 h 124951"/>
                  <a:gd name="connsiteX5" fmla="*/ 478761 w 542623"/>
                  <a:gd name="connsiteY5" fmla="*/ 66416 h 124951"/>
                  <a:gd name="connsiteX6" fmla="*/ 542623 w 542623"/>
                  <a:gd name="connsiteY6" fmla="*/ 47495 h 124951"/>
                  <a:gd name="connsiteX7" fmla="*/ 512444 w 542623"/>
                  <a:gd name="connsiteY7" fmla="*/ 12643 h 124951"/>
                  <a:gd name="connsiteX8" fmla="*/ 474432 w 542623"/>
                  <a:gd name="connsiteY8" fmla="*/ 0 h 124951"/>
                  <a:gd name="connsiteX9" fmla="*/ 304367 w 542623"/>
                  <a:gd name="connsiteY9" fmla="*/ 17405 h 124951"/>
                  <a:gd name="connsiteX10" fmla="*/ 197599 w 542623"/>
                  <a:gd name="connsiteY10" fmla="*/ 27710 h 124951"/>
                  <a:gd name="connsiteX11" fmla="*/ 132094 w 542623"/>
                  <a:gd name="connsiteY11" fmla="*/ 33988 h 124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42623" h="124951">
                    <a:moveTo>
                      <a:pt x="132094" y="33988"/>
                    </a:moveTo>
                    <a:lnTo>
                      <a:pt x="90964" y="67974"/>
                    </a:lnTo>
                    <a:lnTo>
                      <a:pt x="53037" y="94860"/>
                    </a:lnTo>
                    <a:lnTo>
                      <a:pt x="0" y="124951"/>
                    </a:lnTo>
                    <a:lnTo>
                      <a:pt x="251547" y="110750"/>
                    </a:lnTo>
                    <a:lnTo>
                      <a:pt x="478761" y="66416"/>
                    </a:lnTo>
                    <a:lnTo>
                      <a:pt x="542623" y="47495"/>
                    </a:lnTo>
                    <a:lnTo>
                      <a:pt x="512444" y="12643"/>
                    </a:lnTo>
                    <a:lnTo>
                      <a:pt x="474432" y="0"/>
                    </a:lnTo>
                    <a:cubicBezTo>
                      <a:pt x="416734" y="1587"/>
                      <a:pt x="374318" y="7231"/>
                      <a:pt x="304367" y="17405"/>
                    </a:cubicBezTo>
                    <a:lnTo>
                      <a:pt x="197599" y="27710"/>
                    </a:lnTo>
                    <a:lnTo>
                      <a:pt x="132094" y="3398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Freeform 12"/>
              <p:cNvSpPr/>
              <p:nvPr/>
            </p:nvSpPr>
            <p:spPr>
              <a:xfrm>
                <a:off x="5065223" y="3932784"/>
                <a:ext cx="537036" cy="154305"/>
              </a:xfrm>
              <a:custGeom>
                <a:avLst/>
                <a:gdLst>
                  <a:gd name="connsiteX0" fmla="*/ 0 w 737061"/>
                  <a:gd name="connsiteY0" fmla="*/ 133004 h 182880"/>
                  <a:gd name="connsiteX1" fmla="*/ 315883 w 737061"/>
                  <a:gd name="connsiteY1" fmla="*/ 94211 h 182880"/>
                  <a:gd name="connsiteX2" fmla="*/ 587432 w 737061"/>
                  <a:gd name="connsiteY2" fmla="*/ 44335 h 182880"/>
                  <a:gd name="connsiteX3" fmla="*/ 737061 w 737061"/>
                  <a:gd name="connsiteY3" fmla="*/ 0 h 182880"/>
                  <a:gd name="connsiteX4" fmla="*/ 692727 w 737061"/>
                  <a:gd name="connsiteY4" fmla="*/ 55419 h 182880"/>
                  <a:gd name="connsiteX5" fmla="*/ 587432 w 737061"/>
                  <a:gd name="connsiteY5" fmla="*/ 99753 h 182880"/>
                  <a:gd name="connsiteX6" fmla="*/ 360218 w 737061"/>
                  <a:gd name="connsiteY6" fmla="*/ 155171 h 182880"/>
                  <a:gd name="connsiteX7" fmla="*/ 166254 w 737061"/>
                  <a:gd name="connsiteY7" fmla="*/ 182880 h 182880"/>
                  <a:gd name="connsiteX8" fmla="*/ 116378 w 737061"/>
                  <a:gd name="connsiteY8" fmla="*/ 166255 h 182880"/>
                  <a:gd name="connsiteX9" fmla="*/ 0 w 737061"/>
                  <a:gd name="connsiteY9" fmla="*/ 133004 h 182880"/>
                  <a:gd name="connsiteX0" fmla="*/ 0 w 692727"/>
                  <a:gd name="connsiteY0" fmla="*/ 104429 h 154305"/>
                  <a:gd name="connsiteX1" fmla="*/ 315883 w 692727"/>
                  <a:gd name="connsiteY1" fmla="*/ 65636 h 154305"/>
                  <a:gd name="connsiteX2" fmla="*/ 587432 w 692727"/>
                  <a:gd name="connsiteY2" fmla="*/ 15760 h 154305"/>
                  <a:gd name="connsiteX3" fmla="*/ 625142 w 692727"/>
                  <a:gd name="connsiteY3" fmla="*/ 0 h 154305"/>
                  <a:gd name="connsiteX4" fmla="*/ 692727 w 692727"/>
                  <a:gd name="connsiteY4" fmla="*/ 26844 h 154305"/>
                  <a:gd name="connsiteX5" fmla="*/ 587432 w 692727"/>
                  <a:gd name="connsiteY5" fmla="*/ 71178 h 154305"/>
                  <a:gd name="connsiteX6" fmla="*/ 360218 w 692727"/>
                  <a:gd name="connsiteY6" fmla="*/ 126596 h 154305"/>
                  <a:gd name="connsiteX7" fmla="*/ 166254 w 692727"/>
                  <a:gd name="connsiteY7" fmla="*/ 154305 h 154305"/>
                  <a:gd name="connsiteX8" fmla="*/ 116378 w 692727"/>
                  <a:gd name="connsiteY8" fmla="*/ 137680 h 154305"/>
                  <a:gd name="connsiteX9" fmla="*/ 0 w 692727"/>
                  <a:gd name="connsiteY9" fmla="*/ 104429 h 154305"/>
                  <a:gd name="connsiteX0" fmla="*/ 0 w 692727"/>
                  <a:gd name="connsiteY0" fmla="*/ 104429 h 154305"/>
                  <a:gd name="connsiteX1" fmla="*/ 315883 w 692727"/>
                  <a:gd name="connsiteY1" fmla="*/ 65636 h 154305"/>
                  <a:gd name="connsiteX2" fmla="*/ 475514 w 692727"/>
                  <a:gd name="connsiteY2" fmla="*/ 34810 h 154305"/>
                  <a:gd name="connsiteX3" fmla="*/ 625142 w 692727"/>
                  <a:gd name="connsiteY3" fmla="*/ 0 h 154305"/>
                  <a:gd name="connsiteX4" fmla="*/ 692727 w 692727"/>
                  <a:gd name="connsiteY4" fmla="*/ 26844 h 154305"/>
                  <a:gd name="connsiteX5" fmla="*/ 587432 w 692727"/>
                  <a:gd name="connsiteY5" fmla="*/ 71178 h 154305"/>
                  <a:gd name="connsiteX6" fmla="*/ 360218 w 692727"/>
                  <a:gd name="connsiteY6" fmla="*/ 126596 h 154305"/>
                  <a:gd name="connsiteX7" fmla="*/ 166254 w 692727"/>
                  <a:gd name="connsiteY7" fmla="*/ 154305 h 154305"/>
                  <a:gd name="connsiteX8" fmla="*/ 116378 w 692727"/>
                  <a:gd name="connsiteY8" fmla="*/ 137680 h 154305"/>
                  <a:gd name="connsiteX9" fmla="*/ 0 w 692727"/>
                  <a:gd name="connsiteY9" fmla="*/ 104429 h 154305"/>
                  <a:gd name="connsiteX0" fmla="*/ 0 w 692727"/>
                  <a:gd name="connsiteY0" fmla="*/ 104429 h 154305"/>
                  <a:gd name="connsiteX1" fmla="*/ 315883 w 692727"/>
                  <a:gd name="connsiteY1" fmla="*/ 65636 h 154305"/>
                  <a:gd name="connsiteX2" fmla="*/ 475514 w 692727"/>
                  <a:gd name="connsiteY2" fmla="*/ 34810 h 154305"/>
                  <a:gd name="connsiteX3" fmla="*/ 625142 w 692727"/>
                  <a:gd name="connsiteY3" fmla="*/ 0 h 154305"/>
                  <a:gd name="connsiteX4" fmla="*/ 692727 w 692727"/>
                  <a:gd name="connsiteY4" fmla="*/ 26844 h 154305"/>
                  <a:gd name="connsiteX5" fmla="*/ 468369 w 692727"/>
                  <a:gd name="connsiteY5" fmla="*/ 104515 h 154305"/>
                  <a:gd name="connsiteX6" fmla="*/ 360218 w 692727"/>
                  <a:gd name="connsiteY6" fmla="*/ 126596 h 154305"/>
                  <a:gd name="connsiteX7" fmla="*/ 166254 w 692727"/>
                  <a:gd name="connsiteY7" fmla="*/ 154305 h 154305"/>
                  <a:gd name="connsiteX8" fmla="*/ 116378 w 692727"/>
                  <a:gd name="connsiteY8" fmla="*/ 137680 h 154305"/>
                  <a:gd name="connsiteX9" fmla="*/ 0 w 692727"/>
                  <a:gd name="connsiteY9" fmla="*/ 104429 h 154305"/>
                  <a:gd name="connsiteX0" fmla="*/ 0 w 692727"/>
                  <a:gd name="connsiteY0" fmla="*/ 104429 h 154305"/>
                  <a:gd name="connsiteX1" fmla="*/ 315883 w 692727"/>
                  <a:gd name="connsiteY1" fmla="*/ 65636 h 154305"/>
                  <a:gd name="connsiteX2" fmla="*/ 475514 w 692727"/>
                  <a:gd name="connsiteY2" fmla="*/ 34810 h 154305"/>
                  <a:gd name="connsiteX3" fmla="*/ 625142 w 692727"/>
                  <a:gd name="connsiteY3" fmla="*/ 0 h 154305"/>
                  <a:gd name="connsiteX4" fmla="*/ 692727 w 692727"/>
                  <a:gd name="connsiteY4" fmla="*/ 26844 h 154305"/>
                  <a:gd name="connsiteX5" fmla="*/ 468369 w 692727"/>
                  <a:gd name="connsiteY5" fmla="*/ 104515 h 154305"/>
                  <a:gd name="connsiteX6" fmla="*/ 300686 w 692727"/>
                  <a:gd name="connsiteY6" fmla="*/ 138502 h 154305"/>
                  <a:gd name="connsiteX7" fmla="*/ 166254 w 692727"/>
                  <a:gd name="connsiteY7" fmla="*/ 154305 h 154305"/>
                  <a:gd name="connsiteX8" fmla="*/ 116378 w 692727"/>
                  <a:gd name="connsiteY8" fmla="*/ 137680 h 154305"/>
                  <a:gd name="connsiteX9" fmla="*/ 0 w 692727"/>
                  <a:gd name="connsiteY9" fmla="*/ 10442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104515 h 154305"/>
                  <a:gd name="connsiteX6" fmla="*/ 212580 w 604621"/>
                  <a:gd name="connsiteY6" fmla="*/ 138502 h 154305"/>
                  <a:gd name="connsiteX7" fmla="*/ 78148 w 604621"/>
                  <a:gd name="connsiteY7" fmla="*/ 154305 h 154305"/>
                  <a:gd name="connsiteX8" fmla="*/ 28272 w 604621"/>
                  <a:gd name="connsiteY8" fmla="*/ 137680 h 154305"/>
                  <a:gd name="connsiteX9" fmla="*/ 0 w 604621"/>
                  <a:gd name="connsiteY9" fmla="*/ 8537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104515 h 154305"/>
                  <a:gd name="connsiteX6" fmla="*/ 212580 w 604621"/>
                  <a:gd name="connsiteY6" fmla="*/ 138502 h 154305"/>
                  <a:gd name="connsiteX7" fmla="*/ 78148 w 604621"/>
                  <a:gd name="connsiteY7" fmla="*/ 154305 h 154305"/>
                  <a:gd name="connsiteX8" fmla="*/ 61609 w 604621"/>
                  <a:gd name="connsiteY8" fmla="*/ 121011 h 154305"/>
                  <a:gd name="connsiteX9" fmla="*/ 0 w 604621"/>
                  <a:gd name="connsiteY9" fmla="*/ 8537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104515 h 154305"/>
                  <a:gd name="connsiteX6" fmla="*/ 212580 w 604621"/>
                  <a:gd name="connsiteY6" fmla="*/ 138502 h 154305"/>
                  <a:gd name="connsiteX7" fmla="*/ 113866 w 604621"/>
                  <a:gd name="connsiteY7" fmla="*/ 154305 h 154305"/>
                  <a:gd name="connsiteX8" fmla="*/ 61609 w 604621"/>
                  <a:gd name="connsiteY8" fmla="*/ 121011 h 154305"/>
                  <a:gd name="connsiteX9" fmla="*/ 0 w 604621"/>
                  <a:gd name="connsiteY9" fmla="*/ 8537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104515 h 154305"/>
                  <a:gd name="connsiteX6" fmla="*/ 212580 w 604621"/>
                  <a:gd name="connsiteY6" fmla="*/ 138502 h 154305"/>
                  <a:gd name="connsiteX7" fmla="*/ 113866 w 604621"/>
                  <a:gd name="connsiteY7" fmla="*/ 154305 h 154305"/>
                  <a:gd name="connsiteX8" fmla="*/ 68752 w 604621"/>
                  <a:gd name="connsiteY8" fmla="*/ 121011 h 154305"/>
                  <a:gd name="connsiteX9" fmla="*/ 0 w 604621"/>
                  <a:gd name="connsiteY9" fmla="*/ 8537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104515 h 154305"/>
                  <a:gd name="connsiteX6" fmla="*/ 245917 w 604621"/>
                  <a:gd name="connsiteY6" fmla="*/ 126596 h 154305"/>
                  <a:gd name="connsiteX7" fmla="*/ 113866 w 604621"/>
                  <a:gd name="connsiteY7" fmla="*/ 154305 h 154305"/>
                  <a:gd name="connsiteX8" fmla="*/ 68752 w 604621"/>
                  <a:gd name="connsiteY8" fmla="*/ 121011 h 154305"/>
                  <a:gd name="connsiteX9" fmla="*/ 0 w 604621"/>
                  <a:gd name="connsiteY9" fmla="*/ 8537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92609 h 154305"/>
                  <a:gd name="connsiteX6" fmla="*/ 245917 w 604621"/>
                  <a:gd name="connsiteY6" fmla="*/ 126596 h 154305"/>
                  <a:gd name="connsiteX7" fmla="*/ 113866 w 604621"/>
                  <a:gd name="connsiteY7" fmla="*/ 154305 h 154305"/>
                  <a:gd name="connsiteX8" fmla="*/ 68752 w 604621"/>
                  <a:gd name="connsiteY8" fmla="*/ 121011 h 154305"/>
                  <a:gd name="connsiteX9" fmla="*/ 0 w 604621"/>
                  <a:gd name="connsiteY9" fmla="*/ 85379 h 154305"/>
                  <a:gd name="connsiteX0" fmla="*/ 0 w 537036"/>
                  <a:gd name="connsiteY0" fmla="*/ 85379 h 154305"/>
                  <a:gd name="connsiteX1" fmla="*/ 227777 w 537036"/>
                  <a:gd name="connsiteY1" fmla="*/ 65636 h 154305"/>
                  <a:gd name="connsiteX2" fmla="*/ 387408 w 537036"/>
                  <a:gd name="connsiteY2" fmla="*/ 34810 h 154305"/>
                  <a:gd name="connsiteX3" fmla="*/ 537036 w 537036"/>
                  <a:gd name="connsiteY3" fmla="*/ 0 h 154305"/>
                  <a:gd name="connsiteX4" fmla="*/ 459365 w 537036"/>
                  <a:gd name="connsiteY4" fmla="*/ 60181 h 154305"/>
                  <a:gd name="connsiteX5" fmla="*/ 380263 w 537036"/>
                  <a:gd name="connsiteY5" fmla="*/ 92609 h 154305"/>
                  <a:gd name="connsiteX6" fmla="*/ 245917 w 537036"/>
                  <a:gd name="connsiteY6" fmla="*/ 126596 h 154305"/>
                  <a:gd name="connsiteX7" fmla="*/ 113866 w 537036"/>
                  <a:gd name="connsiteY7" fmla="*/ 154305 h 154305"/>
                  <a:gd name="connsiteX8" fmla="*/ 68752 w 537036"/>
                  <a:gd name="connsiteY8" fmla="*/ 121011 h 154305"/>
                  <a:gd name="connsiteX9" fmla="*/ 0 w 537036"/>
                  <a:gd name="connsiteY9" fmla="*/ 85379 h 1543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37036" h="154305">
                    <a:moveTo>
                      <a:pt x="0" y="85379"/>
                    </a:moveTo>
                    <a:lnTo>
                      <a:pt x="227777" y="65636"/>
                    </a:lnTo>
                    <a:lnTo>
                      <a:pt x="387408" y="34810"/>
                    </a:lnTo>
                    <a:lnTo>
                      <a:pt x="537036" y="0"/>
                    </a:lnTo>
                    <a:lnTo>
                      <a:pt x="459365" y="60181"/>
                    </a:lnTo>
                    <a:lnTo>
                      <a:pt x="380263" y="92609"/>
                    </a:lnTo>
                    <a:lnTo>
                      <a:pt x="245917" y="126596"/>
                    </a:lnTo>
                    <a:lnTo>
                      <a:pt x="113866" y="154305"/>
                    </a:lnTo>
                    <a:lnTo>
                      <a:pt x="68752" y="121011"/>
                    </a:lnTo>
                    <a:lnTo>
                      <a:pt x="0" y="85379"/>
                    </a:lnTo>
                    <a:close/>
                  </a:path>
                </a:pathLst>
              </a:custGeom>
              <a:gradFill>
                <a:gsLst>
                  <a:gs pos="0">
                    <a:srgbClr val="820000"/>
                  </a:gs>
                  <a:gs pos="100000">
                    <a:srgbClr val="2E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Freeform 14"/>
              <p:cNvSpPr/>
              <p:nvPr/>
            </p:nvSpPr>
            <p:spPr>
              <a:xfrm>
                <a:off x="4992295" y="4287547"/>
                <a:ext cx="444168" cy="118587"/>
              </a:xfrm>
              <a:custGeom>
                <a:avLst/>
                <a:gdLst>
                  <a:gd name="connsiteX0" fmla="*/ 0 w 737061"/>
                  <a:gd name="connsiteY0" fmla="*/ 133004 h 182880"/>
                  <a:gd name="connsiteX1" fmla="*/ 315883 w 737061"/>
                  <a:gd name="connsiteY1" fmla="*/ 94211 h 182880"/>
                  <a:gd name="connsiteX2" fmla="*/ 587432 w 737061"/>
                  <a:gd name="connsiteY2" fmla="*/ 44335 h 182880"/>
                  <a:gd name="connsiteX3" fmla="*/ 737061 w 737061"/>
                  <a:gd name="connsiteY3" fmla="*/ 0 h 182880"/>
                  <a:gd name="connsiteX4" fmla="*/ 692727 w 737061"/>
                  <a:gd name="connsiteY4" fmla="*/ 55419 h 182880"/>
                  <a:gd name="connsiteX5" fmla="*/ 587432 w 737061"/>
                  <a:gd name="connsiteY5" fmla="*/ 99753 h 182880"/>
                  <a:gd name="connsiteX6" fmla="*/ 360218 w 737061"/>
                  <a:gd name="connsiteY6" fmla="*/ 155171 h 182880"/>
                  <a:gd name="connsiteX7" fmla="*/ 166254 w 737061"/>
                  <a:gd name="connsiteY7" fmla="*/ 182880 h 182880"/>
                  <a:gd name="connsiteX8" fmla="*/ 116378 w 737061"/>
                  <a:gd name="connsiteY8" fmla="*/ 166255 h 182880"/>
                  <a:gd name="connsiteX9" fmla="*/ 0 w 737061"/>
                  <a:gd name="connsiteY9" fmla="*/ 133004 h 182880"/>
                  <a:gd name="connsiteX0" fmla="*/ 0 w 679911"/>
                  <a:gd name="connsiteY0" fmla="*/ 113954 h 182880"/>
                  <a:gd name="connsiteX1" fmla="*/ 258733 w 679911"/>
                  <a:gd name="connsiteY1" fmla="*/ 94211 h 182880"/>
                  <a:gd name="connsiteX2" fmla="*/ 530282 w 679911"/>
                  <a:gd name="connsiteY2" fmla="*/ 44335 h 182880"/>
                  <a:gd name="connsiteX3" fmla="*/ 679911 w 679911"/>
                  <a:gd name="connsiteY3" fmla="*/ 0 h 182880"/>
                  <a:gd name="connsiteX4" fmla="*/ 635577 w 679911"/>
                  <a:gd name="connsiteY4" fmla="*/ 55419 h 182880"/>
                  <a:gd name="connsiteX5" fmla="*/ 530282 w 679911"/>
                  <a:gd name="connsiteY5" fmla="*/ 99753 h 182880"/>
                  <a:gd name="connsiteX6" fmla="*/ 303068 w 679911"/>
                  <a:gd name="connsiteY6" fmla="*/ 155171 h 182880"/>
                  <a:gd name="connsiteX7" fmla="*/ 109104 w 679911"/>
                  <a:gd name="connsiteY7" fmla="*/ 182880 h 182880"/>
                  <a:gd name="connsiteX8" fmla="*/ 59228 w 679911"/>
                  <a:gd name="connsiteY8" fmla="*/ 166255 h 182880"/>
                  <a:gd name="connsiteX9" fmla="*/ 0 w 679911"/>
                  <a:gd name="connsiteY9" fmla="*/ 113954 h 182880"/>
                  <a:gd name="connsiteX0" fmla="*/ 0 w 679911"/>
                  <a:gd name="connsiteY0" fmla="*/ 113954 h 182880"/>
                  <a:gd name="connsiteX1" fmla="*/ 258733 w 679911"/>
                  <a:gd name="connsiteY1" fmla="*/ 94211 h 182880"/>
                  <a:gd name="connsiteX2" fmla="*/ 530282 w 679911"/>
                  <a:gd name="connsiteY2" fmla="*/ 44335 h 182880"/>
                  <a:gd name="connsiteX3" fmla="*/ 679911 w 679911"/>
                  <a:gd name="connsiteY3" fmla="*/ 0 h 182880"/>
                  <a:gd name="connsiteX4" fmla="*/ 635577 w 679911"/>
                  <a:gd name="connsiteY4" fmla="*/ 55419 h 182880"/>
                  <a:gd name="connsiteX5" fmla="*/ 530282 w 679911"/>
                  <a:gd name="connsiteY5" fmla="*/ 99753 h 182880"/>
                  <a:gd name="connsiteX6" fmla="*/ 303068 w 679911"/>
                  <a:gd name="connsiteY6" fmla="*/ 155171 h 182880"/>
                  <a:gd name="connsiteX7" fmla="*/ 109104 w 679911"/>
                  <a:gd name="connsiteY7" fmla="*/ 182880 h 182880"/>
                  <a:gd name="connsiteX8" fmla="*/ 73515 w 679911"/>
                  <a:gd name="connsiteY8" fmla="*/ 149587 h 182880"/>
                  <a:gd name="connsiteX9" fmla="*/ 0 w 679911"/>
                  <a:gd name="connsiteY9" fmla="*/ 113954 h 182880"/>
                  <a:gd name="connsiteX0" fmla="*/ 0 w 679911"/>
                  <a:gd name="connsiteY0" fmla="*/ 113954 h 180499"/>
                  <a:gd name="connsiteX1" fmla="*/ 258733 w 679911"/>
                  <a:gd name="connsiteY1" fmla="*/ 94211 h 180499"/>
                  <a:gd name="connsiteX2" fmla="*/ 530282 w 679911"/>
                  <a:gd name="connsiteY2" fmla="*/ 44335 h 180499"/>
                  <a:gd name="connsiteX3" fmla="*/ 679911 w 679911"/>
                  <a:gd name="connsiteY3" fmla="*/ 0 h 180499"/>
                  <a:gd name="connsiteX4" fmla="*/ 635577 w 679911"/>
                  <a:gd name="connsiteY4" fmla="*/ 55419 h 180499"/>
                  <a:gd name="connsiteX5" fmla="*/ 530282 w 679911"/>
                  <a:gd name="connsiteY5" fmla="*/ 99753 h 180499"/>
                  <a:gd name="connsiteX6" fmla="*/ 303068 w 679911"/>
                  <a:gd name="connsiteY6" fmla="*/ 155171 h 180499"/>
                  <a:gd name="connsiteX7" fmla="*/ 94816 w 679911"/>
                  <a:gd name="connsiteY7" fmla="*/ 180499 h 180499"/>
                  <a:gd name="connsiteX8" fmla="*/ 73515 w 679911"/>
                  <a:gd name="connsiteY8" fmla="*/ 149587 h 180499"/>
                  <a:gd name="connsiteX9" fmla="*/ 0 w 679911"/>
                  <a:gd name="connsiteY9" fmla="*/ 113954 h 180499"/>
                  <a:gd name="connsiteX0" fmla="*/ 0 w 679911"/>
                  <a:gd name="connsiteY0" fmla="*/ 113954 h 180499"/>
                  <a:gd name="connsiteX1" fmla="*/ 258733 w 679911"/>
                  <a:gd name="connsiteY1" fmla="*/ 94211 h 180499"/>
                  <a:gd name="connsiteX2" fmla="*/ 530282 w 679911"/>
                  <a:gd name="connsiteY2" fmla="*/ 44335 h 180499"/>
                  <a:gd name="connsiteX3" fmla="*/ 679911 w 679911"/>
                  <a:gd name="connsiteY3" fmla="*/ 0 h 180499"/>
                  <a:gd name="connsiteX4" fmla="*/ 635577 w 679911"/>
                  <a:gd name="connsiteY4" fmla="*/ 55419 h 180499"/>
                  <a:gd name="connsiteX5" fmla="*/ 530282 w 679911"/>
                  <a:gd name="connsiteY5" fmla="*/ 99753 h 180499"/>
                  <a:gd name="connsiteX6" fmla="*/ 303068 w 679911"/>
                  <a:gd name="connsiteY6" fmla="*/ 155171 h 180499"/>
                  <a:gd name="connsiteX7" fmla="*/ 94816 w 679911"/>
                  <a:gd name="connsiteY7" fmla="*/ 180499 h 180499"/>
                  <a:gd name="connsiteX8" fmla="*/ 68752 w 679911"/>
                  <a:gd name="connsiteY8" fmla="*/ 144825 h 180499"/>
                  <a:gd name="connsiteX9" fmla="*/ 0 w 679911"/>
                  <a:gd name="connsiteY9" fmla="*/ 113954 h 180499"/>
                  <a:gd name="connsiteX0" fmla="*/ 0 w 679911"/>
                  <a:gd name="connsiteY0" fmla="*/ 113954 h 180499"/>
                  <a:gd name="connsiteX1" fmla="*/ 156339 w 679911"/>
                  <a:gd name="connsiteY1" fmla="*/ 101355 h 180499"/>
                  <a:gd name="connsiteX2" fmla="*/ 530282 w 679911"/>
                  <a:gd name="connsiteY2" fmla="*/ 44335 h 180499"/>
                  <a:gd name="connsiteX3" fmla="*/ 679911 w 679911"/>
                  <a:gd name="connsiteY3" fmla="*/ 0 h 180499"/>
                  <a:gd name="connsiteX4" fmla="*/ 635577 w 679911"/>
                  <a:gd name="connsiteY4" fmla="*/ 55419 h 180499"/>
                  <a:gd name="connsiteX5" fmla="*/ 530282 w 679911"/>
                  <a:gd name="connsiteY5" fmla="*/ 99753 h 180499"/>
                  <a:gd name="connsiteX6" fmla="*/ 303068 w 679911"/>
                  <a:gd name="connsiteY6" fmla="*/ 155171 h 180499"/>
                  <a:gd name="connsiteX7" fmla="*/ 94816 w 679911"/>
                  <a:gd name="connsiteY7" fmla="*/ 180499 h 180499"/>
                  <a:gd name="connsiteX8" fmla="*/ 68752 w 679911"/>
                  <a:gd name="connsiteY8" fmla="*/ 144825 h 180499"/>
                  <a:gd name="connsiteX9" fmla="*/ 0 w 679911"/>
                  <a:gd name="connsiteY9" fmla="*/ 113954 h 180499"/>
                  <a:gd name="connsiteX0" fmla="*/ 0 w 679911"/>
                  <a:gd name="connsiteY0" fmla="*/ 113954 h 180499"/>
                  <a:gd name="connsiteX1" fmla="*/ 156339 w 679911"/>
                  <a:gd name="connsiteY1" fmla="*/ 101355 h 180499"/>
                  <a:gd name="connsiteX2" fmla="*/ 339782 w 679911"/>
                  <a:gd name="connsiteY2" fmla="*/ 80053 h 180499"/>
                  <a:gd name="connsiteX3" fmla="*/ 679911 w 679911"/>
                  <a:gd name="connsiteY3" fmla="*/ 0 h 180499"/>
                  <a:gd name="connsiteX4" fmla="*/ 635577 w 679911"/>
                  <a:gd name="connsiteY4" fmla="*/ 55419 h 180499"/>
                  <a:gd name="connsiteX5" fmla="*/ 530282 w 679911"/>
                  <a:gd name="connsiteY5" fmla="*/ 99753 h 180499"/>
                  <a:gd name="connsiteX6" fmla="*/ 303068 w 679911"/>
                  <a:gd name="connsiteY6" fmla="*/ 155171 h 180499"/>
                  <a:gd name="connsiteX7" fmla="*/ 94816 w 679911"/>
                  <a:gd name="connsiteY7" fmla="*/ 180499 h 180499"/>
                  <a:gd name="connsiteX8" fmla="*/ 68752 w 679911"/>
                  <a:gd name="connsiteY8" fmla="*/ 144825 h 180499"/>
                  <a:gd name="connsiteX9" fmla="*/ 0 w 679911"/>
                  <a:gd name="connsiteY9" fmla="*/ 113954 h 180499"/>
                  <a:gd name="connsiteX0" fmla="*/ 0 w 635577"/>
                  <a:gd name="connsiteY0" fmla="*/ 61567 h 128112"/>
                  <a:gd name="connsiteX1" fmla="*/ 156339 w 635577"/>
                  <a:gd name="connsiteY1" fmla="*/ 48968 h 128112"/>
                  <a:gd name="connsiteX2" fmla="*/ 339782 w 635577"/>
                  <a:gd name="connsiteY2" fmla="*/ 27666 h 128112"/>
                  <a:gd name="connsiteX3" fmla="*/ 437024 w 635577"/>
                  <a:gd name="connsiteY3" fmla="*/ 0 h 128112"/>
                  <a:gd name="connsiteX4" fmla="*/ 635577 w 635577"/>
                  <a:gd name="connsiteY4" fmla="*/ 3032 h 128112"/>
                  <a:gd name="connsiteX5" fmla="*/ 530282 w 635577"/>
                  <a:gd name="connsiteY5" fmla="*/ 47366 h 128112"/>
                  <a:gd name="connsiteX6" fmla="*/ 303068 w 635577"/>
                  <a:gd name="connsiteY6" fmla="*/ 102784 h 128112"/>
                  <a:gd name="connsiteX7" fmla="*/ 94816 w 635577"/>
                  <a:gd name="connsiteY7" fmla="*/ 128112 h 128112"/>
                  <a:gd name="connsiteX8" fmla="*/ 68752 w 635577"/>
                  <a:gd name="connsiteY8" fmla="*/ 92438 h 128112"/>
                  <a:gd name="connsiteX9" fmla="*/ 0 w 635577"/>
                  <a:gd name="connsiteY9" fmla="*/ 61567 h 128112"/>
                  <a:gd name="connsiteX0" fmla="*/ 0 w 635577"/>
                  <a:gd name="connsiteY0" fmla="*/ 61567 h 128112"/>
                  <a:gd name="connsiteX1" fmla="*/ 156339 w 635577"/>
                  <a:gd name="connsiteY1" fmla="*/ 48968 h 128112"/>
                  <a:gd name="connsiteX2" fmla="*/ 339782 w 635577"/>
                  <a:gd name="connsiteY2" fmla="*/ 27666 h 128112"/>
                  <a:gd name="connsiteX3" fmla="*/ 437024 w 635577"/>
                  <a:gd name="connsiteY3" fmla="*/ 0 h 128112"/>
                  <a:gd name="connsiteX4" fmla="*/ 635577 w 635577"/>
                  <a:gd name="connsiteY4" fmla="*/ 3032 h 128112"/>
                  <a:gd name="connsiteX5" fmla="*/ 530282 w 635577"/>
                  <a:gd name="connsiteY5" fmla="*/ 47366 h 128112"/>
                  <a:gd name="connsiteX6" fmla="*/ 162574 w 635577"/>
                  <a:gd name="connsiteY6" fmla="*/ 124215 h 128112"/>
                  <a:gd name="connsiteX7" fmla="*/ 94816 w 635577"/>
                  <a:gd name="connsiteY7" fmla="*/ 128112 h 128112"/>
                  <a:gd name="connsiteX8" fmla="*/ 68752 w 635577"/>
                  <a:gd name="connsiteY8" fmla="*/ 92438 h 128112"/>
                  <a:gd name="connsiteX9" fmla="*/ 0 w 635577"/>
                  <a:gd name="connsiteY9" fmla="*/ 61567 h 128112"/>
                  <a:gd name="connsiteX0" fmla="*/ 0 w 635577"/>
                  <a:gd name="connsiteY0" fmla="*/ 61567 h 128112"/>
                  <a:gd name="connsiteX1" fmla="*/ 156339 w 635577"/>
                  <a:gd name="connsiteY1" fmla="*/ 48968 h 128112"/>
                  <a:gd name="connsiteX2" fmla="*/ 339782 w 635577"/>
                  <a:gd name="connsiteY2" fmla="*/ 27666 h 128112"/>
                  <a:gd name="connsiteX3" fmla="*/ 437024 w 635577"/>
                  <a:gd name="connsiteY3" fmla="*/ 0 h 128112"/>
                  <a:gd name="connsiteX4" fmla="*/ 635577 w 635577"/>
                  <a:gd name="connsiteY4" fmla="*/ 3032 h 128112"/>
                  <a:gd name="connsiteX5" fmla="*/ 273107 w 635577"/>
                  <a:gd name="connsiteY5" fmla="*/ 102134 h 128112"/>
                  <a:gd name="connsiteX6" fmla="*/ 162574 w 635577"/>
                  <a:gd name="connsiteY6" fmla="*/ 124215 h 128112"/>
                  <a:gd name="connsiteX7" fmla="*/ 94816 w 635577"/>
                  <a:gd name="connsiteY7" fmla="*/ 128112 h 128112"/>
                  <a:gd name="connsiteX8" fmla="*/ 68752 w 635577"/>
                  <a:gd name="connsiteY8" fmla="*/ 92438 h 128112"/>
                  <a:gd name="connsiteX9" fmla="*/ 0 w 635577"/>
                  <a:gd name="connsiteY9" fmla="*/ 61567 h 128112"/>
                  <a:gd name="connsiteX0" fmla="*/ 0 w 437024"/>
                  <a:gd name="connsiteY0" fmla="*/ 61567 h 128112"/>
                  <a:gd name="connsiteX1" fmla="*/ 156339 w 437024"/>
                  <a:gd name="connsiteY1" fmla="*/ 48968 h 128112"/>
                  <a:gd name="connsiteX2" fmla="*/ 339782 w 437024"/>
                  <a:gd name="connsiteY2" fmla="*/ 27666 h 128112"/>
                  <a:gd name="connsiteX3" fmla="*/ 437024 w 437024"/>
                  <a:gd name="connsiteY3" fmla="*/ 0 h 128112"/>
                  <a:gd name="connsiteX4" fmla="*/ 371258 w 437024"/>
                  <a:gd name="connsiteY4" fmla="*/ 57801 h 128112"/>
                  <a:gd name="connsiteX5" fmla="*/ 273107 w 437024"/>
                  <a:gd name="connsiteY5" fmla="*/ 102134 h 128112"/>
                  <a:gd name="connsiteX6" fmla="*/ 162574 w 437024"/>
                  <a:gd name="connsiteY6" fmla="*/ 124215 h 128112"/>
                  <a:gd name="connsiteX7" fmla="*/ 94816 w 437024"/>
                  <a:gd name="connsiteY7" fmla="*/ 128112 h 128112"/>
                  <a:gd name="connsiteX8" fmla="*/ 68752 w 437024"/>
                  <a:gd name="connsiteY8" fmla="*/ 92438 h 128112"/>
                  <a:gd name="connsiteX9" fmla="*/ 0 w 437024"/>
                  <a:gd name="connsiteY9" fmla="*/ 61567 h 128112"/>
                  <a:gd name="connsiteX0" fmla="*/ 0 w 444168"/>
                  <a:gd name="connsiteY0" fmla="*/ 52042 h 118587"/>
                  <a:gd name="connsiteX1" fmla="*/ 156339 w 444168"/>
                  <a:gd name="connsiteY1" fmla="*/ 39443 h 118587"/>
                  <a:gd name="connsiteX2" fmla="*/ 339782 w 444168"/>
                  <a:gd name="connsiteY2" fmla="*/ 18141 h 118587"/>
                  <a:gd name="connsiteX3" fmla="*/ 444168 w 444168"/>
                  <a:gd name="connsiteY3" fmla="*/ 0 h 118587"/>
                  <a:gd name="connsiteX4" fmla="*/ 371258 w 444168"/>
                  <a:gd name="connsiteY4" fmla="*/ 48276 h 118587"/>
                  <a:gd name="connsiteX5" fmla="*/ 273107 w 444168"/>
                  <a:gd name="connsiteY5" fmla="*/ 92609 h 118587"/>
                  <a:gd name="connsiteX6" fmla="*/ 162574 w 444168"/>
                  <a:gd name="connsiteY6" fmla="*/ 114690 h 118587"/>
                  <a:gd name="connsiteX7" fmla="*/ 94816 w 444168"/>
                  <a:gd name="connsiteY7" fmla="*/ 118587 h 118587"/>
                  <a:gd name="connsiteX8" fmla="*/ 68752 w 444168"/>
                  <a:gd name="connsiteY8" fmla="*/ 82913 h 118587"/>
                  <a:gd name="connsiteX9" fmla="*/ 0 w 444168"/>
                  <a:gd name="connsiteY9" fmla="*/ 52042 h 118587"/>
                  <a:gd name="connsiteX0" fmla="*/ 0 w 444168"/>
                  <a:gd name="connsiteY0" fmla="*/ 52042 h 118587"/>
                  <a:gd name="connsiteX1" fmla="*/ 156339 w 444168"/>
                  <a:gd name="connsiteY1" fmla="*/ 39443 h 118587"/>
                  <a:gd name="connsiteX2" fmla="*/ 339782 w 444168"/>
                  <a:gd name="connsiteY2" fmla="*/ 18141 h 118587"/>
                  <a:gd name="connsiteX3" fmla="*/ 444168 w 444168"/>
                  <a:gd name="connsiteY3" fmla="*/ 0 h 118587"/>
                  <a:gd name="connsiteX4" fmla="*/ 371258 w 444168"/>
                  <a:gd name="connsiteY4" fmla="*/ 48276 h 118587"/>
                  <a:gd name="connsiteX5" fmla="*/ 263582 w 444168"/>
                  <a:gd name="connsiteY5" fmla="*/ 94990 h 118587"/>
                  <a:gd name="connsiteX6" fmla="*/ 162574 w 444168"/>
                  <a:gd name="connsiteY6" fmla="*/ 114690 h 118587"/>
                  <a:gd name="connsiteX7" fmla="*/ 94816 w 444168"/>
                  <a:gd name="connsiteY7" fmla="*/ 118587 h 118587"/>
                  <a:gd name="connsiteX8" fmla="*/ 68752 w 444168"/>
                  <a:gd name="connsiteY8" fmla="*/ 82913 h 118587"/>
                  <a:gd name="connsiteX9" fmla="*/ 0 w 444168"/>
                  <a:gd name="connsiteY9" fmla="*/ 52042 h 118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44168" h="118587">
                    <a:moveTo>
                      <a:pt x="0" y="52042"/>
                    </a:moveTo>
                    <a:lnTo>
                      <a:pt x="156339" y="39443"/>
                    </a:lnTo>
                    <a:lnTo>
                      <a:pt x="339782" y="18141"/>
                    </a:lnTo>
                    <a:lnTo>
                      <a:pt x="444168" y="0"/>
                    </a:lnTo>
                    <a:lnTo>
                      <a:pt x="371258" y="48276"/>
                    </a:lnTo>
                    <a:lnTo>
                      <a:pt x="263582" y="94990"/>
                    </a:lnTo>
                    <a:lnTo>
                      <a:pt x="162574" y="114690"/>
                    </a:lnTo>
                    <a:lnTo>
                      <a:pt x="94816" y="118587"/>
                    </a:lnTo>
                    <a:lnTo>
                      <a:pt x="68752" y="82913"/>
                    </a:lnTo>
                    <a:lnTo>
                      <a:pt x="0" y="52042"/>
                    </a:lnTo>
                    <a:close/>
                  </a:path>
                </a:pathLst>
              </a:custGeom>
              <a:gradFill>
                <a:gsLst>
                  <a:gs pos="0">
                    <a:srgbClr val="820000"/>
                  </a:gs>
                  <a:gs pos="100000">
                    <a:srgbClr val="2E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4648490" y="4009937"/>
                <a:ext cx="305959" cy="276269"/>
              </a:xfrm>
              <a:prstGeom prst="ellipse">
                <a:avLst/>
              </a:prstGeom>
              <a:gradFill>
                <a:gsLst>
                  <a:gs pos="32000">
                    <a:srgbClr val="820000"/>
                  </a:gs>
                  <a:gs pos="99000">
                    <a:srgbClr val="C00000"/>
                  </a:gs>
                </a:gsLst>
                <a:path path="circle">
                  <a:fillToRect l="50000" t="50000" r="50000" b="50000"/>
                </a:path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5011392" y="2775300"/>
                <a:ext cx="459105" cy="423386"/>
              </a:xfrm>
              <a:custGeom>
                <a:avLst/>
                <a:gdLst>
                  <a:gd name="connsiteX0" fmla="*/ 0 w 447675"/>
                  <a:gd name="connsiteY0" fmla="*/ 257175 h 409575"/>
                  <a:gd name="connsiteX1" fmla="*/ 0 w 447675"/>
                  <a:gd name="connsiteY1" fmla="*/ 409575 h 409575"/>
                  <a:gd name="connsiteX2" fmla="*/ 447675 w 447675"/>
                  <a:gd name="connsiteY2" fmla="*/ 238125 h 409575"/>
                  <a:gd name="connsiteX3" fmla="*/ 438150 w 447675"/>
                  <a:gd name="connsiteY3" fmla="*/ 0 h 409575"/>
                  <a:gd name="connsiteX4" fmla="*/ 0 w 447675"/>
                  <a:gd name="connsiteY4" fmla="*/ 257175 h 409575"/>
                  <a:gd name="connsiteX0" fmla="*/ 0 w 447675"/>
                  <a:gd name="connsiteY0" fmla="*/ 219075 h 409575"/>
                  <a:gd name="connsiteX1" fmla="*/ 0 w 447675"/>
                  <a:gd name="connsiteY1" fmla="*/ 409575 h 409575"/>
                  <a:gd name="connsiteX2" fmla="*/ 447675 w 447675"/>
                  <a:gd name="connsiteY2" fmla="*/ 238125 h 409575"/>
                  <a:gd name="connsiteX3" fmla="*/ 438150 w 447675"/>
                  <a:gd name="connsiteY3" fmla="*/ 0 h 409575"/>
                  <a:gd name="connsiteX4" fmla="*/ 0 w 447675"/>
                  <a:gd name="connsiteY4" fmla="*/ 219075 h 409575"/>
                  <a:gd name="connsiteX0" fmla="*/ 0 w 447675"/>
                  <a:gd name="connsiteY0" fmla="*/ 230505 h 409575"/>
                  <a:gd name="connsiteX1" fmla="*/ 0 w 447675"/>
                  <a:gd name="connsiteY1" fmla="*/ 409575 h 409575"/>
                  <a:gd name="connsiteX2" fmla="*/ 447675 w 447675"/>
                  <a:gd name="connsiteY2" fmla="*/ 238125 h 409575"/>
                  <a:gd name="connsiteX3" fmla="*/ 438150 w 447675"/>
                  <a:gd name="connsiteY3" fmla="*/ 0 h 409575"/>
                  <a:gd name="connsiteX4" fmla="*/ 0 w 447675"/>
                  <a:gd name="connsiteY4" fmla="*/ 230505 h 409575"/>
                  <a:gd name="connsiteX0" fmla="*/ 11430 w 459105"/>
                  <a:gd name="connsiteY0" fmla="*/ 230505 h 440055"/>
                  <a:gd name="connsiteX1" fmla="*/ 0 w 459105"/>
                  <a:gd name="connsiteY1" fmla="*/ 440055 h 440055"/>
                  <a:gd name="connsiteX2" fmla="*/ 459105 w 459105"/>
                  <a:gd name="connsiteY2" fmla="*/ 238125 h 440055"/>
                  <a:gd name="connsiteX3" fmla="*/ 449580 w 459105"/>
                  <a:gd name="connsiteY3" fmla="*/ 0 h 440055"/>
                  <a:gd name="connsiteX4" fmla="*/ 11430 w 459105"/>
                  <a:gd name="connsiteY4" fmla="*/ 230505 h 440055"/>
                  <a:gd name="connsiteX0" fmla="*/ 11430 w 459105"/>
                  <a:gd name="connsiteY0" fmla="*/ 230505 h 423386"/>
                  <a:gd name="connsiteX1" fmla="*/ 0 w 459105"/>
                  <a:gd name="connsiteY1" fmla="*/ 423386 h 423386"/>
                  <a:gd name="connsiteX2" fmla="*/ 459105 w 459105"/>
                  <a:gd name="connsiteY2" fmla="*/ 238125 h 423386"/>
                  <a:gd name="connsiteX3" fmla="*/ 449580 w 459105"/>
                  <a:gd name="connsiteY3" fmla="*/ 0 h 423386"/>
                  <a:gd name="connsiteX4" fmla="*/ 11430 w 459105"/>
                  <a:gd name="connsiteY4" fmla="*/ 230505 h 423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59105" h="423386">
                    <a:moveTo>
                      <a:pt x="11430" y="230505"/>
                    </a:moveTo>
                    <a:lnTo>
                      <a:pt x="0" y="423386"/>
                    </a:lnTo>
                    <a:lnTo>
                      <a:pt x="459105" y="238125"/>
                    </a:lnTo>
                    <a:lnTo>
                      <a:pt x="449580" y="0"/>
                    </a:lnTo>
                    <a:lnTo>
                      <a:pt x="11430" y="23050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5014249" y="2984849"/>
                <a:ext cx="444818" cy="214790"/>
              </a:xfrm>
              <a:custGeom>
                <a:avLst/>
                <a:gdLst>
                  <a:gd name="connsiteX0" fmla="*/ 7620 w 449580"/>
                  <a:gd name="connsiteY0" fmla="*/ 160020 h 224790"/>
                  <a:gd name="connsiteX1" fmla="*/ 400050 w 449580"/>
                  <a:gd name="connsiteY1" fmla="*/ 0 h 224790"/>
                  <a:gd name="connsiteX2" fmla="*/ 449580 w 449580"/>
                  <a:gd name="connsiteY2" fmla="*/ 15240 h 224790"/>
                  <a:gd name="connsiteX3" fmla="*/ 0 w 449580"/>
                  <a:gd name="connsiteY3" fmla="*/ 224790 h 224790"/>
                  <a:gd name="connsiteX4" fmla="*/ 7620 w 449580"/>
                  <a:gd name="connsiteY4" fmla="*/ 160020 h 224790"/>
                  <a:gd name="connsiteX0" fmla="*/ 7620 w 449580"/>
                  <a:gd name="connsiteY0" fmla="*/ 160020 h 224790"/>
                  <a:gd name="connsiteX1" fmla="*/ 384810 w 449580"/>
                  <a:gd name="connsiteY1" fmla="*/ 0 h 224790"/>
                  <a:gd name="connsiteX2" fmla="*/ 449580 w 449580"/>
                  <a:gd name="connsiteY2" fmla="*/ 15240 h 224790"/>
                  <a:gd name="connsiteX3" fmla="*/ 0 w 449580"/>
                  <a:gd name="connsiteY3" fmla="*/ 224790 h 224790"/>
                  <a:gd name="connsiteX4" fmla="*/ 7620 w 449580"/>
                  <a:gd name="connsiteY4" fmla="*/ 160020 h 224790"/>
                  <a:gd name="connsiteX0" fmla="*/ 0 w 453390"/>
                  <a:gd name="connsiteY0" fmla="*/ 171450 h 224790"/>
                  <a:gd name="connsiteX1" fmla="*/ 388620 w 453390"/>
                  <a:gd name="connsiteY1" fmla="*/ 0 h 224790"/>
                  <a:gd name="connsiteX2" fmla="*/ 453390 w 453390"/>
                  <a:gd name="connsiteY2" fmla="*/ 15240 h 224790"/>
                  <a:gd name="connsiteX3" fmla="*/ 3810 w 453390"/>
                  <a:gd name="connsiteY3" fmla="*/ 224790 h 224790"/>
                  <a:gd name="connsiteX4" fmla="*/ 0 w 453390"/>
                  <a:gd name="connsiteY4" fmla="*/ 171450 h 224790"/>
                  <a:gd name="connsiteX0" fmla="*/ 7620 w 449580"/>
                  <a:gd name="connsiteY0" fmla="*/ 167640 h 224790"/>
                  <a:gd name="connsiteX1" fmla="*/ 384810 w 449580"/>
                  <a:gd name="connsiteY1" fmla="*/ 0 h 224790"/>
                  <a:gd name="connsiteX2" fmla="*/ 449580 w 449580"/>
                  <a:gd name="connsiteY2" fmla="*/ 15240 h 224790"/>
                  <a:gd name="connsiteX3" fmla="*/ 0 w 449580"/>
                  <a:gd name="connsiteY3" fmla="*/ 224790 h 224790"/>
                  <a:gd name="connsiteX4" fmla="*/ 7620 w 449580"/>
                  <a:gd name="connsiteY4" fmla="*/ 167640 h 224790"/>
                  <a:gd name="connsiteX0" fmla="*/ 7620 w 449580"/>
                  <a:gd name="connsiteY0" fmla="*/ 167640 h 228600"/>
                  <a:gd name="connsiteX1" fmla="*/ 384810 w 449580"/>
                  <a:gd name="connsiteY1" fmla="*/ 0 h 228600"/>
                  <a:gd name="connsiteX2" fmla="*/ 449580 w 449580"/>
                  <a:gd name="connsiteY2" fmla="*/ 15240 h 228600"/>
                  <a:gd name="connsiteX3" fmla="*/ 0 w 449580"/>
                  <a:gd name="connsiteY3" fmla="*/ 228600 h 228600"/>
                  <a:gd name="connsiteX4" fmla="*/ 7620 w 449580"/>
                  <a:gd name="connsiteY4" fmla="*/ 167640 h 228600"/>
                  <a:gd name="connsiteX0" fmla="*/ 7620 w 449580"/>
                  <a:gd name="connsiteY0" fmla="*/ 175260 h 236220"/>
                  <a:gd name="connsiteX1" fmla="*/ 396240 w 449580"/>
                  <a:gd name="connsiteY1" fmla="*/ 0 h 236220"/>
                  <a:gd name="connsiteX2" fmla="*/ 449580 w 449580"/>
                  <a:gd name="connsiteY2" fmla="*/ 22860 h 236220"/>
                  <a:gd name="connsiteX3" fmla="*/ 0 w 449580"/>
                  <a:gd name="connsiteY3" fmla="*/ 236220 h 236220"/>
                  <a:gd name="connsiteX4" fmla="*/ 7620 w 449580"/>
                  <a:gd name="connsiteY4" fmla="*/ 175260 h 236220"/>
                  <a:gd name="connsiteX0" fmla="*/ 7620 w 449580"/>
                  <a:gd name="connsiteY0" fmla="*/ 175260 h 236220"/>
                  <a:gd name="connsiteX1" fmla="*/ 396240 w 449580"/>
                  <a:gd name="connsiteY1" fmla="*/ 0 h 236220"/>
                  <a:gd name="connsiteX2" fmla="*/ 449580 w 449580"/>
                  <a:gd name="connsiteY2" fmla="*/ 22860 h 236220"/>
                  <a:gd name="connsiteX3" fmla="*/ 10188 w 449580"/>
                  <a:gd name="connsiteY3" fmla="*/ 215550 h 236220"/>
                  <a:gd name="connsiteX4" fmla="*/ 0 w 449580"/>
                  <a:gd name="connsiteY4" fmla="*/ 236220 h 236220"/>
                  <a:gd name="connsiteX5" fmla="*/ 7620 w 449580"/>
                  <a:gd name="connsiteY5" fmla="*/ 175260 h 236220"/>
                  <a:gd name="connsiteX0" fmla="*/ 7620 w 449580"/>
                  <a:gd name="connsiteY0" fmla="*/ 175260 h 236220"/>
                  <a:gd name="connsiteX1" fmla="*/ 396240 w 449580"/>
                  <a:gd name="connsiteY1" fmla="*/ 0 h 236220"/>
                  <a:gd name="connsiteX2" fmla="*/ 449580 w 449580"/>
                  <a:gd name="connsiteY2" fmla="*/ 22860 h 236220"/>
                  <a:gd name="connsiteX3" fmla="*/ 0 w 449580"/>
                  <a:gd name="connsiteY3" fmla="*/ 236220 h 236220"/>
                  <a:gd name="connsiteX4" fmla="*/ 7620 w 449580"/>
                  <a:gd name="connsiteY4" fmla="*/ 175260 h 236220"/>
                  <a:gd name="connsiteX0" fmla="*/ 7620 w 449580"/>
                  <a:gd name="connsiteY0" fmla="*/ 175260 h 221933"/>
                  <a:gd name="connsiteX1" fmla="*/ 396240 w 449580"/>
                  <a:gd name="connsiteY1" fmla="*/ 0 h 221933"/>
                  <a:gd name="connsiteX2" fmla="*/ 449580 w 449580"/>
                  <a:gd name="connsiteY2" fmla="*/ 22860 h 221933"/>
                  <a:gd name="connsiteX3" fmla="*/ 0 w 449580"/>
                  <a:gd name="connsiteY3" fmla="*/ 221933 h 221933"/>
                  <a:gd name="connsiteX4" fmla="*/ 7620 w 449580"/>
                  <a:gd name="connsiteY4" fmla="*/ 175260 h 221933"/>
                  <a:gd name="connsiteX0" fmla="*/ 2858 w 444818"/>
                  <a:gd name="connsiteY0" fmla="*/ 175260 h 212408"/>
                  <a:gd name="connsiteX1" fmla="*/ 391478 w 444818"/>
                  <a:gd name="connsiteY1" fmla="*/ 0 h 212408"/>
                  <a:gd name="connsiteX2" fmla="*/ 444818 w 444818"/>
                  <a:gd name="connsiteY2" fmla="*/ 22860 h 212408"/>
                  <a:gd name="connsiteX3" fmla="*/ 0 w 444818"/>
                  <a:gd name="connsiteY3" fmla="*/ 212408 h 212408"/>
                  <a:gd name="connsiteX4" fmla="*/ 2858 w 444818"/>
                  <a:gd name="connsiteY4" fmla="*/ 175260 h 212408"/>
                  <a:gd name="connsiteX0" fmla="*/ 2858 w 444818"/>
                  <a:gd name="connsiteY0" fmla="*/ 165735 h 212408"/>
                  <a:gd name="connsiteX1" fmla="*/ 391478 w 444818"/>
                  <a:gd name="connsiteY1" fmla="*/ 0 h 212408"/>
                  <a:gd name="connsiteX2" fmla="*/ 444818 w 444818"/>
                  <a:gd name="connsiteY2" fmla="*/ 22860 h 212408"/>
                  <a:gd name="connsiteX3" fmla="*/ 0 w 444818"/>
                  <a:gd name="connsiteY3" fmla="*/ 212408 h 212408"/>
                  <a:gd name="connsiteX4" fmla="*/ 2858 w 444818"/>
                  <a:gd name="connsiteY4" fmla="*/ 165735 h 212408"/>
                  <a:gd name="connsiteX0" fmla="*/ 2858 w 444818"/>
                  <a:gd name="connsiteY0" fmla="*/ 156210 h 212408"/>
                  <a:gd name="connsiteX1" fmla="*/ 391478 w 444818"/>
                  <a:gd name="connsiteY1" fmla="*/ 0 h 212408"/>
                  <a:gd name="connsiteX2" fmla="*/ 444818 w 444818"/>
                  <a:gd name="connsiteY2" fmla="*/ 22860 h 212408"/>
                  <a:gd name="connsiteX3" fmla="*/ 0 w 444818"/>
                  <a:gd name="connsiteY3" fmla="*/ 212408 h 212408"/>
                  <a:gd name="connsiteX4" fmla="*/ 2858 w 444818"/>
                  <a:gd name="connsiteY4" fmla="*/ 156210 h 212408"/>
                  <a:gd name="connsiteX0" fmla="*/ 2858 w 444818"/>
                  <a:gd name="connsiteY0" fmla="*/ 156210 h 205265"/>
                  <a:gd name="connsiteX1" fmla="*/ 391478 w 444818"/>
                  <a:gd name="connsiteY1" fmla="*/ 0 h 205265"/>
                  <a:gd name="connsiteX2" fmla="*/ 444818 w 444818"/>
                  <a:gd name="connsiteY2" fmla="*/ 22860 h 205265"/>
                  <a:gd name="connsiteX3" fmla="*/ 0 w 444818"/>
                  <a:gd name="connsiteY3" fmla="*/ 205265 h 205265"/>
                  <a:gd name="connsiteX4" fmla="*/ 2858 w 444818"/>
                  <a:gd name="connsiteY4" fmla="*/ 156210 h 205265"/>
                  <a:gd name="connsiteX0" fmla="*/ 2858 w 444818"/>
                  <a:gd name="connsiteY0" fmla="*/ 156210 h 214790"/>
                  <a:gd name="connsiteX1" fmla="*/ 391478 w 444818"/>
                  <a:gd name="connsiteY1" fmla="*/ 0 h 214790"/>
                  <a:gd name="connsiteX2" fmla="*/ 444818 w 444818"/>
                  <a:gd name="connsiteY2" fmla="*/ 22860 h 214790"/>
                  <a:gd name="connsiteX3" fmla="*/ 0 w 444818"/>
                  <a:gd name="connsiteY3" fmla="*/ 214790 h 214790"/>
                  <a:gd name="connsiteX4" fmla="*/ 2858 w 444818"/>
                  <a:gd name="connsiteY4" fmla="*/ 156210 h 214790"/>
                  <a:gd name="connsiteX0" fmla="*/ 2858 w 444818"/>
                  <a:gd name="connsiteY0" fmla="*/ 156210 h 214790"/>
                  <a:gd name="connsiteX1" fmla="*/ 391478 w 444818"/>
                  <a:gd name="connsiteY1" fmla="*/ 0 h 214790"/>
                  <a:gd name="connsiteX2" fmla="*/ 444818 w 444818"/>
                  <a:gd name="connsiteY2" fmla="*/ 22860 h 214790"/>
                  <a:gd name="connsiteX3" fmla="*/ 0 w 444818"/>
                  <a:gd name="connsiteY3" fmla="*/ 214790 h 214790"/>
                  <a:gd name="connsiteX4" fmla="*/ 2858 w 444818"/>
                  <a:gd name="connsiteY4" fmla="*/ 156210 h 214790"/>
                  <a:gd name="connsiteX0" fmla="*/ 2858 w 444818"/>
                  <a:gd name="connsiteY0" fmla="*/ 156210 h 214790"/>
                  <a:gd name="connsiteX1" fmla="*/ 391478 w 444818"/>
                  <a:gd name="connsiteY1" fmla="*/ 0 h 214790"/>
                  <a:gd name="connsiteX2" fmla="*/ 444818 w 444818"/>
                  <a:gd name="connsiteY2" fmla="*/ 22860 h 214790"/>
                  <a:gd name="connsiteX3" fmla="*/ 0 w 444818"/>
                  <a:gd name="connsiteY3" fmla="*/ 214790 h 214790"/>
                  <a:gd name="connsiteX4" fmla="*/ 2858 w 444818"/>
                  <a:gd name="connsiteY4" fmla="*/ 156210 h 214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4818" h="214790">
                    <a:moveTo>
                      <a:pt x="2858" y="156210"/>
                    </a:moveTo>
                    <a:lnTo>
                      <a:pt x="391478" y="0"/>
                    </a:lnTo>
                    <a:lnTo>
                      <a:pt x="444818" y="22860"/>
                    </a:lnTo>
                    <a:cubicBezTo>
                      <a:pt x="378778" y="62230"/>
                      <a:pt x="4603" y="208440"/>
                      <a:pt x="0" y="214790"/>
                    </a:cubicBezTo>
                    <a:lnTo>
                      <a:pt x="2858" y="15621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99000">
                    <a:srgbClr val="5C0000"/>
                  </a:gs>
                </a:gsLst>
                <a:lin ang="1890000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5409537" y="2779110"/>
                <a:ext cx="53340" cy="236220"/>
              </a:xfrm>
              <a:custGeom>
                <a:avLst/>
                <a:gdLst>
                  <a:gd name="connsiteX0" fmla="*/ 15240 w 68580"/>
                  <a:gd name="connsiteY0" fmla="*/ 205740 h 236220"/>
                  <a:gd name="connsiteX1" fmla="*/ 68580 w 68580"/>
                  <a:gd name="connsiteY1" fmla="*/ 236220 h 236220"/>
                  <a:gd name="connsiteX2" fmla="*/ 68580 w 68580"/>
                  <a:gd name="connsiteY2" fmla="*/ 0 h 236220"/>
                  <a:gd name="connsiteX3" fmla="*/ 0 w 68580"/>
                  <a:gd name="connsiteY3" fmla="*/ 34290 h 236220"/>
                  <a:gd name="connsiteX4" fmla="*/ 15240 w 68580"/>
                  <a:gd name="connsiteY4" fmla="*/ 205740 h 236220"/>
                  <a:gd name="connsiteX0" fmla="*/ 0 w 53340"/>
                  <a:gd name="connsiteY0" fmla="*/ 205740 h 236220"/>
                  <a:gd name="connsiteX1" fmla="*/ 53340 w 53340"/>
                  <a:gd name="connsiteY1" fmla="*/ 236220 h 236220"/>
                  <a:gd name="connsiteX2" fmla="*/ 53340 w 53340"/>
                  <a:gd name="connsiteY2" fmla="*/ 0 h 236220"/>
                  <a:gd name="connsiteX3" fmla="*/ 0 w 53340"/>
                  <a:gd name="connsiteY3" fmla="*/ 26670 h 236220"/>
                  <a:gd name="connsiteX4" fmla="*/ 0 w 53340"/>
                  <a:gd name="connsiteY4" fmla="*/ 205740 h 236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340" h="236220">
                    <a:moveTo>
                      <a:pt x="0" y="205740"/>
                    </a:moveTo>
                    <a:lnTo>
                      <a:pt x="53340" y="236220"/>
                    </a:lnTo>
                    <a:lnTo>
                      <a:pt x="53340" y="0"/>
                    </a:lnTo>
                    <a:lnTo>
                      <a:pt x="0" y="26670"/>
                    </a:lnTo>
                    <a:lnTo>
                      <a:pt x="0" y="20574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99000">
                    <a:srgbClr val="5C0000"/>
                  </a:gs>
                </a:gsLst>
                <a:lin ang="1620000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2" name="Freeform 91"/>
            <p:cNvSpPr/>
            <p:nvPr/>
          </p:nvSpPr>
          <p:spPr>
            <a:xfrm>
              <a:off x="4800600" y="2062163"/>
              <a:ext cx="223838" cy="800100"/>
            </a:xfrm>
            <a:custGeom>
              <a:avLst/>
              <a:gdLst>
                <a:gd name="connsiteX0" fmla="*/ 0 w 223838"/>
                <a:gd name="connsiteY0" fmla="*/ 800100 h 800100"/>
                <a:gd name="connsiteX1" fmla="*/ 223838 w 223838"/>
                <a:gd name="connsiteY1" fmla="*/ 688181 h 800100"/>
                <a:gd name="connsiteX2" fmla="*/ 223838 w 223838"/>
                <a:gd name="connsiteY2" fmla="*/ 176212 h 800100"/>
                <a:gd name="connsiteX3" fmla="*/ 216694 w 223838"/>
                <a:gd name="connsiteY3" fmla="*/ 111918 h 800100"/>
                <a:gd name="connsiteX4" fmla="*/ 185738 w 223838"/>
                <a:gd name="connsiteY4" fmla="*/ 66675 h 800100"/>
                <a:gd name="connsiteX5" fmla="*/ 126206 w 223838"/>
                <a:gd name="connsiteY5" fmla="*/ 26193 h 800100"/>
                <a:gd name="connsiteX6" fmla="*/ 30956 w 223838"/>
                <a:gd name="connsiteY6" fmla="*/ 0 h 800100"/>
                <a:gd name="connsiteX7" fmla="*/ 4763 w 223838"/>
                <a:gd name="connsiteY7" fmla="*/ 0 h 800100"/>
                <a:gd name="connsiteX8" fmla="*/ 0 w 223838"/>
                <a:gd name="connsiteY8" fmla="*/ 800100 h 800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838" h="800100">
                  <a:moveTo>
                    <a:pt x="0" y="800100"/>
                  </a:moveTo>
                  <a:lnTo>
                    <a:pt x="223838" y="688181"/>
                  </a:lnTo>
                  <a:lnTo>
                    <a:pt x="223838" y="176212"/>
                  </a:lnTo>
                  <a:lnTo>
                    <a:pt x="216694" y="111918"/>
                  </a:lnTo>
                  <a:lnTo>
                    <a:pt x="185738" y="66675"/>
                  </a:lnTo>
                  <a:lnTo>
                    <a:pt x="126206" y="26193"/>
                  </a:lnTo>
                  <a:lnTo>
                    <a:pt x="30956" y="0"/>
                  </a:lnTo>
                  <a:lnTo>
                    <a:pt x="4763" y="0"/>
                  </a:lnTo>
                  <a:cubicBezTo>
                    <a:pt x="3175" y="265906"/>
                    <a:pt x="1588" y="531812"/>
                    <a:pt x="0" y="800100"/>
                  </a:cubicBezTo>
                  <a:close/>
                </a:path>
              </a:pathLst>
            </a:custGeom>
            <a:gradFill>
              <a:gsLst>
                <a:gs pos="0">
                  <a:schemeClr val="tx1">
                    <a:lumMod val="65000"/>
                    <a:lumOff val="35000"/>
                  </a:schemeClr>
                </a:gs>
                <a:gs pos="99000">
                  <a:schemeClr val="tx1">
                    <a:lumMod val="85000"/>
                    <a:lumOff val="15000"/>
                  </a:schemeClr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 flipH="1">
            <a:off x="3769990" y="2059954"/>
            <a:ext cx="1195078" cy="2509838"/>
            <a:chOff x="4641536" y="2062163"/>
            <a:chExt cx="1195078" cy="2509838"/>
          </a:xfrm>
        </p:grpSpPr>
        <p:grpSp>
          <p:nvGrpSpPr>
            <p:cNvPr id="95" name="Group 94"/>
            <p:cNvGrpSpPr/>
            <p:nvPr/>
          </p:nvGrpSpPr>
          <p:grpSpPr>
            <a:xfrm>
              <a:off x="4641536" y="2103459"/>
              <a:ext cx="1195078" cy="2468542"/>
              <a:chOff x="4641536" y="2103459"/>
              <a:chExt cx="1195078" cy="2468542"/>
            </a:xfrm>
          </p:grpSpPr>
          <p:sp>
            <p:nvSpPr>
              <p:cNvPr id="97" name="Freeform 96"/>
              <p:cNvSpPr/>
              <p:nvPr/>
            </p:nvSpPr>
            <p:spPr>
              <a:xfrm>
                <a:off x="4799215" y="2103459"/>
                <a:ext cx="1037399" cy="2468542"/>
              </a:xfrm>
              <a:custGeom>
                <a:avLst/>
                <a:gdLst>
                  <a:gd name="connsiteX0" fmla="*/ 0 w 1113905"/>
                  <a:gd name="connsiteY0" fmla="*/ 2466109 h 2466109"/>
                  <a:gd name="connsiteX1" fmla="*/ 116378 w 1113905"/>
                  <a:gd name="connsiteY1" fmla="*/ 2460567 h 2466109"/>
                  <a:gd name="connsiteX2" fmla="*/ 193963 w 1113905"/>
                  <a:gd name="connsiteY2" fmla="*/ 2438400 h 2466109"/>
                  <a:gd name="connsiteX3" fmla="*/ 282632 w 1113905"/>
                  <a:gd name="connsiteY3" fmla="*/ 2382982 h 2466109"/>
                  <a:gd name="connsiteX4" fmla="*/ 326967 w 1113905"/>
                  <a:gd name="connsiteY4" fmla="*/ 2322022 h 2466109"/>
                  <a:gd name="connsiteX5" fmla="*/ 360218 w 1113905"/>
                  <a:gd name="connsiteY5" fmla="*/ 2211185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93963 w 1113905"/>
                  <a:gd name="connsiteY2" fmla="*/ 2438400 h 2466109"/>
                  <a:gd name="connsiteX3" fmla="*/ 282632 w 1113905"/>
                  <a:gd name="connsiteY3" fmla="*/ 2382982 h 2466109"/>
                  <a:gd name="connsiteX4" fmla="*/ 326967 w 1113905"/>
                  <a:gd name="connsiteY4" fmla="*/ 2322022 h 2466109"/>
                  <a:gd name="connsiteX5" fmla="*/ 360218 w 1113905"/>
                  <a:gd name="connsiteY5" fmla="*/ 2211185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82632 w 1113905"/>
                  <a:gd name="connsiteY3" fmla="*/ 2382982 h 2466109"/>
                  <a:gd name="connsiteX4" fmla="*/ 326967 w 1113905"/>
                  <a:gd name="connsiteY4" fmla="*/ 2322022 h 2466109"/>
                  <a:gd name="connsiteX5" fmla="*/ 360218 w 1113905"/>
                  <a:gd name="connsiteY5" fmla="*/ 2211185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326967 w 1113905"/>
                  <a:gd name="connsiteY4" fmla="*/ 2322022 h 2466109"/>
                  <a:gd name="connsiteX5" fmla="*/ 360218 w 1113905"/>
                  <a:gd name="connsiteY5" fmla="*/ 2211185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60218 w 1113905"/>
                  <a:gd name="connsiteY5" fmla="*/ 2211185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26171 w 1113905"/>
                  <a:gd name="connsiteY5" fmla="*/ 2201457 h 2466109"/>
                  <a:gd name="connsiteX6" fmla="*/ 387927 w 1113905"/>
                  <a:gd name="connsiteY6" fmla="*/ 1989513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26171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404552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389961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1058487 w 1113905"/>
                  <a:gd name="connsiteY11" fmla="*/ 8368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389961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915612 w 1113905"/>
                  <a:gd name="connsiteY11" fmla="*/ 913014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389961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889030 w 1113905"/>
                  <a:gd name="connsiteY11" fmla="*/ 931620 h 2466109"/>
                  <a:gd name="connsiteX12" fmla="*/ 1108363 w 1113905"/>
                  <a:gd name="connsiteY12" fmla="*/ 792480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1113905"/>
                  <a:gd name="connsiteY0" fmla="*/ 2466109 h 2466109"/>
                  <a:gd name="connsiteX1" fmla="*/ 82331 w 1113905"/>
                  <a:gd name="connsiteY1" fmla="*/ 2460567 h 2466109"/>
                  <a:gd name="connsiteX2" fmla="*/ 155052 w 1113905"/>
                  <a:gd name="connsiteY2" fmla="*/ 2448128 h 2466109"/>
                  <a:gd name="connsiteX3" fmla="*/ 214539 w 1113905"/>
                  <a:gd name="connsiteY3" fmla="*/ 2417029 h 2466109"/>
                  <a:gd name="connsiteX4" fmla="*/ 268601 w 1113905"/>
                  <a:gd name="connsiteY4" fmla="*/ 2360933 h 2466109"/>
                  <a:gd name="connsiteX5" fmla="*/ 316443 w 1113905"/>
                  <a:gd name="connsiteY5" fmla="*/ 2201457 h 2466109"/>
                  <a:gd name="connsiteX6" fmla="*/ 363608 w 1113905"/>
                  <a:gd name="connsiteY6" fmla="*/ 1994377 h 2466109"/>
                  <a:gd name="connsiteX7" fmla="*/ 389961 w 1113905"/>
                  <a:gd name="connsiteY7" fmla="*/ 1784465 h 2466109"/>
                  <a:gd name="connsiteX8" fmla="*/ 426720 w 1113905"/>
                  <a:gd name="connsiteY8" fmla="*/ 1507374 h 2466109"/>
                  <a:gd name="connsiteX9" fmla="*/ 448887 w 1113905"/>
                  <a:gd name="connsiteY9" fmla="*/ 1208116 h 2466109"/>
                  <a:gd name="connsiteX10" fmla="*/ 459970 w 1113905"/>
                  <a:gd name="connsiteY10" fmla="*/ 1097280 h 2466109"/>
                  <a:gd name="connsiteX11" fmla="*/ 889030 w 1113905"/>
                  <a:gd name="connsiteY11" fmla="*/ 931620 h 2466109"/>
                  <a:gd name="connsiteX12" fmla="*/ 940900 w 1113905"/>
                  <a:gd name="connsiteY12" fmla="*/ 898806 h 2466109"/>
                  <a:gd name="connsiteX13" fmla="*/ 1113905 w 1113905"/>
                  <a:gd name="connsiteY13" fmla="*/ 737062 h 2466109"/>
                  <a:gd name="connsiteX14" fmla="*/ 997527 w 1113905"/>
                  <a:gd name="connsiteY14" fmla="*/ 254924 h 2466109"/>
                  <a:gd name="connsiteX15" fmla="*/ 958734 w 1113905"/>
                  <a:gd name="connsiteY15" fmla="*/ 205047 h 2466109"/>
                  <a:gd name="connsiteX16" fmla="*/ 825730 w 1113905"/>
                  <a:gd name="connsiteY16" fmla="*/ 138545 h 2466109"/>
                  <a:gd name="connsiteX17" fmla="*/ 459970 w 1113905"/>
                  <a:gd name="connsiteY17" fmla="*/ 33251 h 2466109"/>
                  <a:gd name="connsiteX18" fmla="*/ 271549 w 1113905"/>
                  <a:gd name="connsiteY18" fmla="*/ 11084 h 2466109"/>
                  <a:gd name="connsiteX19" fmla="*/ 60960 w 1113905"/>
                  <a:gd name="connsiteY19" fmla="*/ 0 h 2466109"/>
                  <a:gd name="connsiteX20" fmla="*/ 5541 w 1113905"/>
                  <a:gd name="connsiteY20" fmla="*/ 5542 h 2466109"/>
                  <a:gd name="connsiteX0" fmla="*/ 0 w 997527"/>
                  <a:gd name="connsiteY0" fmla="*/ 2466109 h 2466109"/>
                  <a:gd name="connsiteX1" fmla="*/ 82331 w 997527"/>
                  <a:gd name="connsiteY1" fmla="*/ 2460567 h 2466109"/>
                  <a:gd name="connsiteX2" fmla="*/ 155052 w 997527"/>
                  <a:gd name="connsiteY2" fmla="*/ 2448128 h 2466109"/>
                  <a:gd name="connsiteX3" fmla="*/ 214539 w 997527"/>
                  <a:gd name="connsiteY3" fmla="*/ 2417029 h 2466109"/>
                  <a:gd name="connsiteX4" fmla="*/ 268601 w 997527"/>
                  <a:gd name="connsiteY4" fmla="*/ 2360933 h 2466109"/>
                  <a:gd name="connsiteX5" fmla="*/ 316443 w 997527"/>
                  <a:gd name="connsiteY5" fmla="*/ 2201457 h 2466109"/>
                  <a:gd name="connsiteX6" fmla="*/ 363608 w 997527"/>
                  <a:gd name="connsiteY6" fmla="*/ 1994377 h 2466109"/>
                  <a:gd name="connsiteX7" fmla="*/ 389961 w 997527"/>
                  <a:gd name="connsiteY7" fmla="*/ 1784465 h 2466109"/>
                  <a:gd name="connsiteX8" fmla="*/ 426720 w 997527"/>
                  <a:gd name="connsiteY8" fmla="*/ 1507374 h 2466109"/>
                  <a:gd name="connsiteX9" fmla="*/ 448887 w 997527"/>
                  <a:gd name="connsiteY9" fmla="*/ 1208116 h 2466109"/>
                  <a:gd name="connsiteX10" fmla="*/ 459970 w 997527"/>
                  <a:gd name="connsiteY10" fmla="*/ 1097280 h 2466109"/>
                  <a:gd name="connsiteX11" fmla="*/ 889030 w 997527"/>
                  <a:gd name="connsiteY11" fmla="*/ 931620 h 2466109"/>
                  <a:gd name="connsiteX12" fmla="*/ 940900 w 997527"/>
                  <a:gd name="connsiteY12" fmla="*/ 898806 h 2466109"/>
                  <a:gd name="connsiteX13" fmla="*/ 975682 w 997527"/>
                  <a:gd name="connsiteY13" fmla="*/ 843388 h 2466109"/>
                  <a:gd name="connsiteX14" fmla="*/ 997527 w 997527"/>
                  <a:gd name="connsiteY14" fmla="*/ 254924 h 2466109"/>
                  <a:gd name="connsiteX15" fmla="*/ 958734 w 997527"/>
                  <a:gd name="connsiteY15" fmla="*/ 205047 h 2466109"/>
                  <a:gd name="connsiteX16" fmla="*/ 825730 w 997527"/>
                  <a:gd name="connsiteY16" fmla="*/ 138545 h 2466109"/>
                  <a:gd name="connsiteX17" fmla="*/ 459970 w 997527"/>
                  <a:gd name="connsiteY17" fmla="*/ 33251 h 2466109"/>
                  <a:gd name="connsiteX18" fmla="*/ 271549 w 997527"/>
                  <a:gd name="connsiteY18" fmla="*/ 11084 h 2466109"/>
                  <a:gd name="connsiteX19" fmla="*/ 60960 w 997527"/>
                  <a:gd name="connsiteY19" fmla="*/ 0 h 2466109"/>
                  <a:gd name="connsiteX20" fmla="*/ 5541 w 99752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958734 w 1040057"/>
                  <a:gd name="connsiteY15" fmla="*/ 205047 h 2466109"/>
                  <a:gd name="connsiteX16" fmla="*/ 825730 w 1040057"/>
                  <a:gd name="connsiteY16" fmla="*/ 138545 h 2466109"/>
                  <a:gd name="connsiteX17" fmla="*/ 459970 w 1040057"/>
                  <a:gd name="connsiteY17" fmla="*/ 33251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825730 w 1040057"/>
                  <a:gd name="connsiteY16" fmla="*/ 138545 h 2466109"/>
                  <a:gd name="connsiteX17" fmla="*/ 459970 w 1040057"/>
                  <a:gd name="connsiteY17" fmla="*/ 33251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63954 w 1040057"/>
                  <a:gd name="connsiteY16" fmla="*/ 202340 h 2466109"/>
                  <a:gd name="connsiteX17" fmla="*/ 459970 w 1040057"/>
                  <a:gd name="connsiteY17" fmla="*/ 33251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50663 w 1040057"/>
                  <a:gd name="connsiteY16" fmla="*/ 212972 h 2466109"/>
                  <a:gd name="connsiteX17" fmla="*/ 459970 w 1040057"/>
                  <a:gd name="connsiteY17" fmla="*/ 33251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50663 w 1040057"/>
                  <a:gd name="connsiteY16" fmla="*/ 212972 h 2466109"/>
                  <a:gd name="connsiteX17" fmla="*/ 459970 w 1040057"/>
                  <a:gd name="connsiteY17" fmla="*/ 33251 h 2466109"/>
                  <a:gd name="connsiteX18" fmla="*/ 330994 w 1040057"/>
                  <a:gd name="connsiteY18" fmla="*/ 12646 h 2466109"/>
                  <a:gd name="connsiteX19" fmla="*/ 271549 w 1040057"/>
                  <a:gd name="connsiteY19" fmla="*/ 11084 h 2466109"/>
                  <a:gd name="connsiteX20" fmla="*/ 60960 w 1040057"/>
                  <a:gd name="connsiteY20" fmla="*/ 0 h 2466109"/>
                  <a:gd name="connsiteX21" fmla="*/ 5541 w 1040057"/>
                  <a:gd name="connsiteY21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50663 w 1040057"/>
                  <a:gd name="connsiteY16" fmla="*/ 212972 h 2466109"/>
                  <a:gd name="connsiteX17" fmla="*/ 459970 w 1040057"/>
                  <a:gd name="connsiteY17" fmla="*/ 33251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50663 w 1040057"/>
                  <a:gd name="connsiteY16" fmla="*/ 212972 h 2466109"/>
                  <a:gd name="connsiteX17" fmla="*/ 731100 w 1040057"/>
                  <a:gd name="connsiteY17" fmla="*/ 107679 h 2466109"/>
                  <a:gd name="connsiteX18" fmla="*/ 271549 w 1040057"/>
                  <a:gd name="connsiteY18" fmla="*/ 11084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6109 h 2466109"/>
                  <a:gd name="connsiteX1" fmla="*/ 82331 w 1040057"/>
                  <a:gd name="connsiteY1" fmla="*/ 2460567 h 2466109"/>
                  <a:gd name="connsiteX2" fmla="*/ 155052 w 1040057"/>
                  <a:gd name="connsiteY2" fmla="*/ 2448128 h 2466109"/>
                  <a:gd name="connsiteX3" fmla="*/ 214539 w 1040057"/>
                  <a:gd name="connsiteY3" fmla="*/ 2417029 h 2466109"/>
                  <a:gd name="connsiteX4" fmla="*/ 268601 w 1040057"/>
                  <a:gd name="connsiteY4" fmla="*/ 2360933 h 2466109"/>
                  <a:gd name="connsiteX5" fmla="*/ 316443 w 1040057"/>
                  <a:gd name="connsiteY5" fmla="*/ 2201457 h 2466109"/>
                  <a:gd name="connsiteX6" fmla="*/ 363608 w 1040057"/>
                  <a:gd name="connsiteY6" fmla="*/ 1994377 h 2466109"/>
                  <a:gd name="connsiteX7" fmla="*/ 389961 w 1040057"/>
                  <a:gd name="connsiteY7" fmla="*/ 1784465 h 2466109"/>
                  <a:gd name="connsiteX8" fmla="*/ 426720 w 1040057"/>
                  <a:gd name="connsiteY8" fmla="*/ 1507374 h 2466109"/>
                  <a:gd name="connsiteX9" fmla="*/ 448887 w 1040057"/>
                  <a:gd name="connsiteY9" fmla="*/ 1208116 h 2466109"/>
                  <a:gd name="connsiteX10" fmla="*/ 459970 w 1040057"/>
                  <a:gd name="connsiteY10" fmla="*/ 1097280 h 2466109"/>
                  <a:gd name="connsiteX11" fmla="*/ 889030 w 1040057"/>
                  <a:gd name="connsiteY11" fmla="*/ 931620 h 2466109"/>
                  <a:gd name="connsiteX12" fmla="*/ 940900 w 1040057"/>
                  <a:gd name="connsiteY12" fmla="*/ 898806 h 2466109"/>
                  <a:gd name="connsiteX13" fmla="*/ 975682 w 1040057"/>
                  <a:gd name="connsiteY13" fmla="*/ 843388 h 2466109"/>
                  <a:gd name="connsiteX14" fmla="*/ 1040057 w 1040057"/>
                  <a:gd name="connsiteY14" fmla="*/ 321377 h 2466109"/>
                  <a:gd name="connsiteX15" fmla="*/ 1017213 w 1040057"/>
                  <a:gd name="connsiteY15" fmla="*/ 266184 h 2466109"/>
                  <a:gd name="connsiteX16" fmla="*/ 950663 w 1040057"/>
                  <a:gd name="connsiteY16" fmla="*/ 212972 h 2466109"/>
                  <a:gd name="connsiteX17" fmla="*/ 731100 w 1040057"/>
                  <a:gd name="connsiteY17" fmla="*/ 107679 h 2466109"/>
                  <a:gd name="connsiteX18" fmla="*/ 425721 w 1040057"/>
                  <a:gd name="connsiteY18" fmla="*/ 32349 h 2466109"/>
                  <a:gd name="connsiteX19" fmla="*/ 60960 w 1040057"/>
                  <a:gd name="connsiteY19" fmla="*/ 0 h 2466109"/>
                  <a:gd name="connsiteX20" fmla="*/ 5541 w 1040057"/>
                  <a:gd name="connsiteY20" fmla="*/ 5542 h 2466109"/>
                  <a:gd name="connsiteX0" fmla="*/ 0 w 1040057"/>
                  <a:gd name="connsiteY0" fmla="*/ 2460792 h 2460792"/>
                  <a:gd name="connsiteX1" fmla="*/ 82331 w 1040057"/>
                  <a:gd name="connsiteY1" fmla="*/ 2455250 h 2460792"/>
                  <a:gd name="connsiteX2" fmla="*/ 155052 w 1040057"/>
                  <a:gd name="connsiteY2" fmla="*/ 2442811 h 2460792"/>
                  <a:gd name="connsiteX3" fmla="*/ 214539 w 1040057"/>
                  <a:gd name="connsiteY3" fmla="*/ 2411712 h 2460792"/>
                  <a:gd name="connsiteX4" fmla="*/ 268601 w 1040057"/>
                  <a:gd name="connsiteY4" fmla="*/ 2355616 h 2460792"/>
                  <a:gd name="connsiteX5" fmla="*/ 316443 w 1040057"/>
                  <a:gd name="connsiteY5" fmla="*/ 2196140 h 2460792"/>
                  <a:gd name="connsiteX6" fmla="*/ 363608 w 1040057"/>
                  <a:gd name="connsiteY6" fmla="*/ 1989060 h 2460792"/>
                  <a:gd name="connsiteX7" fmla="*/ 389961 w 1040057"/>
                  <a:gd name="connsiteY7" fmla="*/ 1779148 h 2460792"/>
                  <a:gd name="connsiteX8" fmla="*/ 426720 w 1040057"/>
                  <a:gd name="connsiteY8" fmla="*/ 1502057 h 2460792"/>
                  <a:gd name="connsiteX9" fmla="*/ 448887 w 1040057"/>
                  <a:gd name="connsiteY9" fmla="*/ 1202799 h 2460792"/>
                  <a:gd name="connsiteX10" fmla="*/ 459970 w 1040057"/>
                  <a:gd name="connsiteY10" fmla="*/ 1091963 h 2460792"/>
                  <a:gd name="connsiteX11" fmla="*/ 889030 w 1040057"/>
                  <a:gd name="connsiteY11" fmla="*/ 926303 h 2460792"/>
                  <a:gd name="connsiteX12" fmla="*/ 940900 w 1040057"/>
                  <a:gd name="connsiteY12" fmla="*/ 893489 h 2460792"/>
                  <a:gd name="connsiteX13" fmla="*/ 975682 w 1040057"/>
                  <a:gd name="connsiteY13" fmla="*/ 838071 h 2460792"/>
                  <a:gd name="connsiteX14" fmla="*/ 1040057 w 1040057"/>
                  <a:gd name="connsiteY14" fmla="*/ 316060 h 2460792"/>
                  <a:gd name="connsiteX15" fmla="*/ 1017213 w 1040057"/>
                  <a:gd name="connsiteY15" fmla="*/ 260867 h 2460792"/>
                  <a:gd name="connsiteX16" fmla="*/ 950663 w 1040057"/>
                  <a:gd name="connsiteY16" fmla="*/ 207655 h 2460792"/>
                  <a:gd name="connsiteX17" fmla="*/ 731100 w 1040057"/>
                  <a:gd name="connsiteY17" fmla="*/ 102362 h 2460792"/>
                  <a:gd name="connsiteX18" fmla="*/ 425721 w 1040057"/>
                  <a:gd name="connsiteY18" fmla="*/ 27032 h 2460792"/>
                  <a:gd name="connsiteX19" fmla="*/ 209816 w 1040057"/>
                  <a:gd name="connsiteY19" fmla="*/ 0 h 2460792"/>
                  <a:gd name="connsiteX20" fmla="*/ 5541 w 1040057"/>
                  <a:gd name="connsiteY20" fmla="*/ 225 h 2460792"/>
                  <a:gd name="connsiteX0" fmla="*/ 0 w 1040057"/>
                  <a:gd name="connsiteY0" fmla="*/ 2481832 h 2481832"/>
                  <a:gd name="connsiteX1" fmla="*/ 82331 w 1040057"/>
                  <a:gd name="connsiteY1" fmla="*/ 2476290 h 2481832"/>
                  <a:gd name="connsiteX2" fmla="*/ 155052 w 1040057"/>
                  <a:gd name="connsiteY2" fmla="*/ 2463851 h 2481832"/>
                  <a:gd name="connsiteX3" fmla="*/ 214539 w 1040057"/>
                  <a:gd name="connsiteY3" fmla="*/ 2432752 h 2481832"/>
                  <a:gd name="connsiteX4" fmla="*/ 268601 w 1040057"/>
                  <a:gd name="connsiteY4" fmla="*/ 2376656 h 2481832"/>
                  <a:gd name="connsiteX5" fmla="*/ 316443 w 1040057"/>
                  <a:gd name="connsiteY5" fmla="*/ 2217180 h 2481832"/>
                  <a:gd name="connsiteX6" fmla="*/ 363608 w 1040057"/>
                  <a:gd name="connsiteY6" fmla="*/ 2010100 h 2481832"/>
                  <a:gd name="connsiteX7" fmla="*/ 389961 w 1040057"/>
                  <a:gd name="connsiteY7" fmla="*/ 1800188 h 2481832"/>
                  <a:gd name="connsiteX8" fmla="*/ 426720 w 1040057"/>
                  <a:gd name="connsiteY8" fmla="*/ 1523097 h 2481832"/>
                  <a:gd name="connsiteX9" fmla="*/ 448887 w 1040057"/>
                  <a:gd name="connsiteY9" fmla="*/ 1223839 h 2481832"/>
                  <a:gd name="connsiteX10" fmla="*/ 459970 w 1040057"/>
                  <a:gd name="connsiteY10" fmla="*/ 1113003 h 2481832"/>
                  <a:gd name="connsiteX11" fmla="*/ 889030 w 1040057"/>
                  <a:gd name="connsiteY11" fmla="*/ 947343 h 2481832"/>
                  <a:gd name="connsiteX12" fmla="*/ 940900 w 1040057"/>
                  <a:gd name="connsiteY12" fmla="*/ 914529 h 2481832"/>
                  <a:gd name="connsiteX13" fmla="*/ 975682 w 1040057"/>
                  <a:gd name="connsiteY13" fmla="*/ 859111 h 2481832"/>
                  <a:gd name="connsiteX14" fmla="*/ 1040057 w 1040057"/>
                  <a:gd name="connsiteY14" fmla="*/ 337100 h 2481832"/>
                  <a:gd name="connsiteX15" fmla="*/ 1017213 w 1040057"/>
                  <a:gd name="connsiteY15" fmla="*/ 281907 h 2481832"/>
                  <a:gd name="connsiteX16" fmla="*/ 950663 w 1040057"/>
                  <a:gd name="connsiteY16" fmla="*/ 228695 h 2481832"/>
                  <a:gd name="connsiteX17" fmla="*/ 731100 w 1040057"/>
                  <a:gd name="connsiteY17" fmla="*/ 123402 h 2481832"/>
                  <a:gd name="connsiteX18" fmla="*/ 425721 w 1040057"/>
                  <a:gd name="connsiteY18" fmla="*/ 48072 h 2481832"/>
                  <a:gd name="connsiteX19" fmla="*/ 209816 w 1040057"/>
                  <a:gd name="connsiteY19" fmla="*/ 21040 h 2481832"/>
                  <a:gd name="connsiteX20" fmla="*/ 5541 w 1040057"/>
                  <a:gd name="connsiteY20" fmla="*/ 0 h 248183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89030 w 1040057"/>
                  <a:gd name="connsiteY11" fmla="*/ 934053 h 2468542"/>
                  <a:gd name="connsiteX12" fmla="*/ 940900 w 1040057"/>
                  <a:gd name="connsiteY12" fmla="*/ 901239 h 2468542"/>
                  <a:gd name="connsiteX13" fmla="*/ 975682 w 1040057"/>
                  <a:gd name="connsiteY13" fmla="*/ 845821 h 2468542"/>
                  <a:gd name="connsiteX14" fmla="*/ 1040057 w 1040057"/>
                  <a:gd name="connsiteY14" fmla="*/ 323810 h 2468542"/>
                  <a:gd name="connsiteX15" fmla="*/ 1017213 w 1040057"/>
                  <a:gd name="connsiteY15" fmla="*/ 268617 h 2468542"/>
                  <a:gd name="connsiteX16" fmla="*/ 950663 w 1040057"/>
                  <a:gd name="connsiteY16" fmla="*/ 215405 h 2468542"/>
                  <a:gd name="connsiteX17" fmla="*/ 731100 w 1040057"/>
                  <a:gd name="connsiteY17" fmla="*/ 110112 h 2468542"/>
                  <a:gd name="connsiteX18" fmla="*/ 425721 w 1040057"/>
                  <a:gd name="connsiteY18" fmla="*/ 34782 h 2468542"/>
                  <a:gd name="connsiteX19" fmla="*/ 209816 w 1040057"/>
                  <a:gd name="connsiteY19" fmla="*/ 7750 h 2468542"/>
                  <a:gd name="connsiteX20" fmla="*/ 5541 w 1040057"/>
                  <a:gd name="connsiteY20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89030 w 1040057"/>
                  <a:gd name="connsiteY11" fmla="*/ 934053 h 2468542"/>
                  <a:gd name="connsiteX12" fmla="*/ 940900 w 1040057"/>
                  <a:gd name="connsiteY12" fmla="*/ 901239 h 2468542"/>
                  <a:gd name="connsiteX13" fmla="*/ 975682 w 1040057"/>
                  <a:gd name="connsiteY13" fmla="*/ 845821 h 2468542"/>
                  <a:gd name="connsiteX14" fmla="*/ 995529 w 1040057"/>
                  <a:gd name="connsiteY14" fmla="*/ 642399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89030 w 1040057"/>
                  <a:gd name="connsiteY11" fmla="*/ 934053 h 2468542"/>
                  <a:gd name="connsiteX12" fmla="*/ 940900 w 1040057"/>
                  <a:gd name="connsiteY12" fmla="*/ 901239 h 2468542"/>
                  <a:gd name="connsiteX13" fmla="*/ 975682 w 1040057"/>
                  <a:gd name="connsiteY13" fmla="*/ 845821 h 2468542"/>
                  <a:gd name="connsiteX14" fmla="*/ 1011478 w 1040057"/>
                  <a:gd name="connsiteY14" fmla="*/ 639741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89030 w 1040057"/>
                  <a:gd name="connsiteY11" fmla="*/ 934053 h 2468542"/>
                  <a:gd name="connsiteX12" fmla="*/ 940900 w 1040057"/>
                  <a:gd name="connsiteY12" fmla="*/ 901239 h 2468542"/>
                  <a:gd name="connsiteX13" fmla="*/ 975682 w 1040057"/>
                  <a:gd name="connsiteY13" fmla="*/ 845821 h 2468542"/>
                  <a:gd name="connsiteX14" fmla="*/ 1027427 w 1040057"/>
                  <a:gd name="connsiteY14" fmla="*/ 637083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89030 w 1040057"/>
                  <a:gd name="connsiteY11" fmla="*/ 934053 h 2468542"/>
                  <a:gd name="connsiteX12" fmla="*/ 940900 w 1040057"/>
                  <a:gd name="connsiteY12" fmla="*/ 901239 h 2468542"/>
                  <a:gd name="connsiteX13" fmla="*/ 999605 w 1040057"/>
                  <a:gd name="connsiteY13" fmla="*/ 808607 h 2468542"/>
                  <a:gd name="connsiteX14" fmla="*/ 1027427 w 1040057"/>
                  <a:gd name="connsiteY14" fmla="*/ 637083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70423 w 1040057"/>
                  <a:gd name="connsiteY11" fmla="*/ 942028 h 2468542"/>
                  <a:gd name="connsiteX12" fmla="*/ 940900 w 1040057"/>
                  <a:gd name="connsiteY12" fmla="*/ 901239 h 2468542"/>
                  <a:gd name="connsiteX13" fmla="*/ 999605 w 1040057"/>
                  <a:gd name="connsiteY13" fmla="*/ 808607 h 2468542"/>
                  <a:gd name="connsiteX14" fmla="*/ 1027427 w 1040057"/>
                  <a:gd name="connsiteY14" fmla="*/ 637083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70423 w 1040057"/>
                  <a:gd name="connsiteY11" fmla="*/ 942028 h 2468542"/>
                  <a:gd name="connsiteX12" fmla="*/ 967481 w 1040057"/>
                  <a:gd name="connsiteY12" fmla="*/ 895923 h 2468542"/>
                  <a:gd name="connsiteX13" fmla="*/ 999605 w 1040057"/>
                  <a:gd name="connsiteY13" fmla="*/ 808607 h 2468542"/>
                  <a:gd name="connsiteX14" fmla="*/ 1027427 w 1040057"/>
                  <a:gd name="connsiteY14" fmla="*/ 637083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40057"/>
                  <a:gd name="connsiteY0" fmla="*/ 2468542 h 2468542"/>
                  <a:gd name="connsiteX1" fmla="*/ 82331 w 1040057"/>
                  <a:gd name="connsiteY1" fmla="*/ 2463000 h 2468542"/>
                  <a:gd name="connsiteX2" fmla="*/ 155052 w 1040057"/>
                  <a:gd name="connsiteY2" fmla="*/ 2450561 h 2468542"/>
                  <a:gd name="connsiteX3" fmla="*/ 214539 w 1040057"/>
                  <a:gd name="connsiteY3" fmla="*/ 2419462 h 2468542"/>
                  <a:gd name="connsiteX4" fmla="*/ 268601 w 1040057"/>
                  <a:gd name="connsiteY4" fmla="*/ 2363366 h 2468542"/>
                  <a:gd name="connsiteX5" fmla="*/ 316443 w 1040057"/>
                  <a:gd name="connsiteY5" fmla="*/ 2203890 h 2468542"/>
                  <a:gd name="connsiteX6" fmla="*/ 363608 w 1040057"/>
                  <a:gd name="connsiteY6" fmla="*/ 1996810 h 2468542"/>
                  <a:gd name="connsiteX7" fmla="*/ 389961 w 1040057"/>
                  <a:gd name="connsiteY7" fmla="*/ 1786898 h 2468542"/>
                  <a:gd name="connsiteX8" fmla="*/ 426720 w 1040057"/>
                  <a:gd name="connsiteY8" fmla="*/ 1509807 h 2468542"/>
                  <a:gd name="connsiteX9" fmla="*/ 448887 w 1040057"/>
                  <a:gd name="connsiteY9" fmla="*/ 1210549 h 2468542"/>
                  <a:gd name="connsiteX10" fmla="*/ 459970 w 1040057"/>
                  <a:gd name="connsiteY10" fmla="*/ 1099713 h 2468542"/>
                  <a:gd name="connsiteX11" fmla="*/ 870423 w 1040057"/>
                  <a:gd name="connsiteY11" fmla="*/ 942028 h 2468542"/>
                  <a:gd name="connsiteX12" fmla="*/ 964823 w 1040057"/>
                  <a:gd name="connsiteY12" fmla="*/ 890607 h 2468542"/>
                  <a:gd name="connsiteX13" fmla="*/ 999605 w 1040057"/>
                  <a:gd name="connsiteY13" fmla="*/ 808607 h 2468542"/>
                  <a:gd name="connsiteX14" fmla="*/ 1027427 w 1040057"/>
                  <a:gd name="connsiteY14" fmla="*/ 637083 h 2468542"/>
                  <a:gd name="connsiteX15" fmla="*/ 1040057 w 1040057"/>
                  <a:gd name="connsiteY15" fmla="*/ 323810 h 2468542"/>
                  <a:gd name="connsiteX16" fmla="*/ 1017213 w 1040057"/>
                  <a:gd name="connsiteY16" fmla="*/ 268617 h 2468542"/>
                  <a:gd name="connsiteX17" fmla="*/ 950663 w 1040057"/>
                  <a:gd name="connsiteY17" fmla="*/ 215405 h 2468542"/>
                  <a:gd name="connsiteX18" fmla="*/ 731100 w 1040057"/>
                  <a:gd name="connsiteY18" fmla="*/ 110112 h 2468542"/>
                  <a:gd name="connsiteX19" fmla="*/ 425721 w 1040057"/>
                  <a:gd name="connsiteY19" fmla="*/ 34782 h 2468542"/>
                  <a:gd name="connsiteX20" fmla="*/ 209816 w 1040057"/>
                  <a:gd name="connsiteY20" fmla="*/ 7750 h 2468542"/>
                  <a:gd name="connsiteX21" fmla="*/ 5541 w 1040057"/>
                  <a:gd name="connsiteY21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17213 w 1037399"/>
                  <a:gd name="connsiteY16" fmla="*/ 268617 h 2468542"/>
                  <a:gd name="connsiteX17" fmla="*/ 950663 w 1037399"/>
                  <a:gd name="connsiteY17" fmla="*/ 215405 h 2468542"/>
                  <a:gd name="connsiteX18" fmla="*/ 731100 w 1037399"/>
                  <a:gd name="connsiteY18" fmla="*/ 110112 h 2468542"/>
                  <a:gd name="connsiteX19" fmla="*/ 425721 w 1037399"/>
                  <a:gd name="connsiteY19" fmla="*/ 34782 h 2468542"/>
                  <a:gd name="connsiteX20" fmla="*/ 209816 w 1037399"/>
                  <a:gd name="connsiteY20" fmla="*/ 7750 h 2468542"/>
                  <a:gd name="connsiteX21" fmla="*/ 5541 w 1037399"/>
                  <a:gd name="connsiteY21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06162 w 1037399"/>
                  <a:gd name="connsiteY16" fmla="*/ 278234 h 2468542"/>
                  <a:gd name="connsiteX17" fmla="*/ 1017213 w 1037399"/>
                  <a:gd name="connsiteY17" fmla="*/ 268617 h 2468542"/>
                  <a:gd name="connsiteX18" fmla="*/ 950663 w 1037399"/>
                  <a:gd name="connsiteY18" fmla="*/ 215405 h 2468542"/>
                  <a:gd name="connsiteX19" fmla="*/ 731100 w 1037399"/>
                  <a:gd name="connsiteY19" fmla="*/ 110112 h 2468542"/>
                  <a:gd name="connsiteX20" fmla="*/ 425721 w 1037399"/>
                  <a:gd name="connsiteY20" fmla="*/ 34782 h 2468542"/>
                  <a:gd name="connsiteX21" fmla="*/ 209816 w 1037399"/>
                  <a:gd name="connsiteY21" fmla="*/ 7750 h 2468542"/>
                  <a:gd name="connsiteX22" fmla="*/ 5541 w 1037399"/>
                  <a:gd name="connsiteY22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06162 w 1037399"/>
                  <a:gd name="connsiteY16" fmla="*/ 278234 h 2468542"/>
                  <a:gd name="connsiteX17" fmla="*/ 1017213 w 1037399"/>
                  <a:gd name="connsiteY17" fmla="*/ 268617 h 2468542"/>
                  <a:gd name="connsiteX18" fmla="*/ 905152 w 1037399"/>
                  <a:gd name="connsiteY18" fmla="*/ 198490 h 2468542"/>
                  <a:gd name="connsiteX19" fmla="*/ 950663 w 1037399"/>
                  <a:gd name="connsiteY19" fmla="*/ 215405 h 2468542"/>
                  <a:gd name="connsiteX20" fmla="*/ 731100 w 1037399"/>
                  <a:gd name="connsiteY20" fmla="*/ 110112 h 2468542"/>
                  <a:gd name="connsiteX21" fmla="*/ 425721 w 1037399"/>
                  <a:gd name="connsiteY21" fmla="*/ 34782 h 2468542"/>
                  <a:gd name="connsiteX22" fmla="*/ 209816 w 1037399"/>
                  <a:gd name="connsiteY22" fmla="*/ 7750 h 2468542"/>
                  <a:gd name="connsiteX23" fmla="*/ 5541 w 1037399"/>
                  <a:gd name="connsiteY23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06162 w 1037399"/>
                  <a:gd name="connsiteY16" fmla="*/ 278234 h 2468542"/>
                  <a:gd name="connsiteX17" fmla="*/ 1017213 w 1037399"/>
                  <a:gd name="connsiteY17" fmla="*/ 268617 h 2468542"/>
                  <a:gd name="connsiteX18" fmla="*/ 950663 w 1037399"/>
                  <a:gd name="connsiteY18" fmla="*/ 215405 h 2468542"/>
                  <a:gd name="connsiteX19" fmla="*/ 731100 w 1037399"/>
                  <a:gd name="connsiteY19" fmla="*/ 110112 h 2468542"/>
                  <a:gd name="connsiteX20" fmla="*/ 425721 w 1037399"/>
                  <a:gd name="connsiteY20" fmla="*/ 34782 h 2468542"/>
                  <a:gd name="connsiteX21" fmla="*/ 209816 w 1037399"/>
                  <a:gd name="connsiteY21" fmla="*/ 7750 h 2468542"/>
                  <a:gd name="connsiteX22" fmla="*/ 5541 w 1037399"/>
                  <a:gd name="connsiteY22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06162 w 1037399"/>
                  <a:gd name="connsiteY16" fmla="*/ 278234 h 2468542"/>
                  <a:gd name="connsiteX17" fmla="*/ 950663 w 1037399"/>
                  <a:gd name="connsiteY17" fmla="*/ 215405 h 2468542"/>
                  <a:gd name="connsiteX18" fmla="*/ 731100 w 1037399"/>
                  <a:gd name="connsiteY18" fmla="*/ 110112 h 2468542"/>
                  <a:gd name="connsiteX19" fmla="*/ 425721 w 1037399"/>
                  <a:gd name="connsiteY19" fmla="*/ 34782 h 2468542"/>
                  <a:gd name="connsiteX20" fmla="*/ 209816 w 1037399"/>
                  <a:gd name="connsiteY20" fmla="*/ 7750 h 2468542"/>
                  <a:gd name="connsiteX21" fmla="*/ 5541 w 1037399"/>
                  <a:gd name="connsiteY21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16794 w 1037399"/>
                  <a:gd name="connsiteY16" fmla="*/ 272918 h 2468542"/>
                  <a:gd name="connsiteX17" fmla="*/ 950663 w 1037399"/>
                  <a:gd name="connsiteY17" fmla="*/ 215405 h 2468542"/>
                  <a:gd name="connsiteX18" fmla="*/ 731100 w 1037399"/>
                  <a:gd name="connsiteY18" fmla="*/ 110112 h 2468542"/>
                  <a:gd name="connsiteX19" fmla="*/ 425721 w 1037399"/>
                  <a:gd name="connsiteY19" fmla="*/ 34782 h 2468542"/>
                  <a:gd name="connsiteX20" fmla="*/ 209816 w 1037399"/>
                  <a:gd name="connsiteY20" fmla="*/ 7750 h 2468542"/>
                  <a:gd name="connsiteX21" fmla="*/ 5541 w 1037399"/>
                  <a:gd name="connsiteY21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16794 w 1037399"/>
                  <a:gd name="connsiteY16" fmla="*/ 272918 h 2468542"/>
                  <a:gd name="connsiteX17" fmla="*/ 926740 w 1037399"/>
                  <a:gd name="connsiteY17" fmla="*/ 194140 h 2468542"/>
                  <a:gd name="connsiteX18" fmla="*/ 731100 w 1037399"/>
                  <a:gd name="connsiteY18" fmla="*/ 110112 h 2468542"/>
                  <a:gd name="connsiteX19" fmla="*/ 425721 w 1037399"/>
                  <a:gd name="connsiteY19" fmla="*/ 34782 h 2468542"/>
                  <a:gd name="connsiteX20" fmla="*/ 209816 w 1037399"/>
                  <a:gd name="connsiteY20" fmla="*/ 7750 h 2468542"/>
                  <a:gd name="connsiteX21" fmla="*/ 5541 w 1037399"/>
                  <a:gd name="connsiteY21" fmla="*/ 0 h 2468542"/>
                  <a:gd name="connsiteX0" fmla="*/ 0 w 1037399"/>
                  <a:gd name="connsiteY0" fmla="*/ 2468542 h 2468542"/>
                  <a:gd name="connsiteX1" fmla="*/ 82331 w 1037399"/>
                  <a:gd name="connsiteY1" fmla="*/ 2463000 h 2468542"/>
                  <a:gd name="connsiteX2" fmla="*/ 155052 w 1037399"/>
                  <a:gd name="connsiteY2" fmla="*/ 2450561 h 2468542"/>
                  <a:gd name="connsiteX3" fmla="*/ 214539 w 1037399"/>
                  <a:gd name="connsiteY3" fmla="*/ 2419462 h 2468542"/>
                  <a:gd name="connsiteX4" fmla="*/ 268601 w 1037399"/>
                  <a:gd name="connsiteY4" fmla="*/ 2363366 h 2468542"/>
                  <a:gd name="connsiteX5" fmla="*/ 316443 w 1037399"/>
                  <a:gd name="connsiteY5" fmla="*/ 2203890 h 2468542"/>
                  <a:gd name="connsiteX6" fmla="*/ 363608 w 1037399"/>
                  <a:gd name="connsiteY6" fmla="*/ 1996810 h 2468542"/>
                  <a:gd name="connsiteX7" fmla="*/ 389961 w 1037399"/>
                  <a:gd name="connsiteY7" fmla="*/ 1786898 h 2468542"/>
                  <a:gd name="connsiteX8" fmla="*/ 426720 w 1037399"/>
                  <a:gd name="connsiteY8" fmla="*/ 1509807 h 2468542"/>
                  <a:gd name="connsiteX9" fmla="*/ 448887 w 1037399"/>
                  <a:gd name="connsiteY9" fmla="*/ 1210549 h 2468542"/>
                  <a:gd name="connsiteX10" fmla="*/ 459970 w 1037399"/>
                  <a:gd name="connsiteY10" fmla="*/ 1099713 h 2468542"/>
                  <a:gd name="connsiteX11" fmla="*/ 870423 w 1037399"/>
                  <a:gd name="connsiteY11" fmla="*/ 942028 h 2468542"/>
                  <a:gd name="connsiteX12" fmla="*/ 964823 w 1037399"/>
                  <a:gd name="connsiteY12" fmla="*/ 890607 h 2468542"/>
                  <a:gd name="connsiteX13" fmla="*/ 999605 w 1037399"/>
                  <a:gd name="connsiteY13" fmla="*/ 808607 h 2468542"/>
                  <a:gd name="connsiteX14" fmla="*/ 1027427 w 1037399"/>
                  <a:gd name="connsiteY14" fmla="*/ 637083 h 2468542"/>
                  <a:gd name="connsiteX15" fmla="*/ 1037399 w 1037399"/>
                  <a:gd name="connsiteY15" fmla="*/ 374315 h 2468542"/>
                  <a:gd name="connsiteX16" fmla="*/ 1014136 w 1037399"/>
                  <a:gd name="connsiteY16" fmla="*/ 272918 h 2468542"/>
                  <a:gd name="connsiteX17" fmla="*/ 926740 w 1037399"/>
                  <a:gd name="connsiteY17" fmla="*/ 194140 h 2468542"/>
                  <a:gd name="connsiteX18" fmla="*/ 731100 w 1037399"/>
                  <a:gd name="connsiteY18" fmla="*/ 110112 h 2468542"/>
                  <a:gd name="connsiteX19" fmla="*/ 425721 w 1037399"/>
                  <a:gd name="connsiteY19" fmla="*/ 34782 h 2468542"/>
                  <a:gd name="connsiteX20" fmla="*/ 209816 w 1037399"/>
                  <a:gd name="connsiteY20" fmla="*/ 7750 h 2468542"/>
                  <a:gd name="connsiteX21" fmla="*/ 5541 w 1037399"/>
                  <a:gd name="connsiteY21" fmla="*/ 0 h 24685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037399" h="2468542">
                    <a:moveTo>
                      <a:pt x="0" y="2468542"/>
                    </a:moveTo>
                    <a:lnTo>
                      <a:pt x="82331" y="2463000"/>
                    </a:lnTo>
                    <a:lnTo>
                      <a:pt x="155052" y="2450561"/>
                    </a:lnTo>
                    <a:lnTo>
                      <a:pt x="214539" y="2419462"/>
                    </a:lnTo>
                    <a:lnTo>
                      <a:pt x="268601" y="2363366"/>
                    </a:lnTo>
                    <a:lnTo>
                      <a:pt x="316443" y="2203890"/>
                    </a:lnTo>
                    <a:lnTo>
                      <a:pt x="363608" y="1996810"/>
                    </a:lnTo>
                    <a:lnTo>
                      <a:pt x="389961" y="1786898"/>
                    </a:lnTo>
                    <a:lnTo>
                      <a:pt x="426720" y="1509807"/>
                    </a:lnTo>
                    <a:lnTo>
                      <a:pt x="448887" y="1210549"/>
                    </a:lnTo>
                    <a:lnTo>
                      <a:pt x="459970" y="1099713"/>
                    </a:lnTo>
                    <a:lnTo>
                      <a:pt x="870423" y="942028"/>
                    </a:lnTo>
                    <a:lnTo>
                      <a:pt x="964823" y="890607"/>
                    </a:lnTo>
                    <a:lnTo>
                      <a:pt x="999605" y="808607"/>
                    </a:lnTo>
                    <a:lnTo>
                      <a:pt x="1027427" y="637083"/>
                    </a:lnTo>
                    <a:lnTo>
                      <a:pt x="1037399" y="374315"/>
                    </a:lnTo>
                    <a:cubicBezTo>
                      <a:pt x="1031417" y="342288"/>
                      <a:pt x="1020118" y="304945"/>
                      <a:pt x="1014136" y="272918"/>
                    </a:cubicBezTo>
                    <a:lnTo>
                      <a:pt x="926740" y="194140"/>
                    </a:lnTo>
                    <a:lnTo>
                      <a:pt x="731100" y="110112"/>
                    </a:lnTo>
                    <a:cubicBezTo>
                      <a:pt x="617914" y="76464"/>
                      <a:pt x="492223" y="40324"/>
                      <a:pt x="425721" y="34782"/>
                    </a:cubicBezTo>
                    <a:lnTo>
                      <a:pt x="209816" y="7750"/>
                    </a:lnTo>
                    <a:lnTo>
                      <a:pt x="5541" y="0"/>
                    </a:lnTo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path path="rect">
                  <a:fillToRect r="100000" b="100000"/>
                </a:path>
                <a:tileRect l="-100000" t="-100000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>
                <a:off x="4996296" y="4227756"/>
                <a:ext cx="445769" cy="109970"/>
              </a:xfrm>
              <a:custGeom>
                <a:avLst/>
                <a:gdLst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321426 w 731520"/>
                  <a:gd name="connsiteY10" fmla="*/ 27709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254924 w 731520"/>
                  <a:gd name="connsiteY10" fmla="*/ 38793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15884 w 731520"/>
                  <a:gd name="connsiteY9" fmla="*/ 38793 h 177338"/>
                  <a:gd name="connsiteX10" fmla="*/ 254924 w 731520"/>
                  <a:gd name="connsiteY10" fmla="*/ 38793 h 177338"/>
                  <a:gd name="connsiteX11" fmla="*/ 177339 w 731520"/>
                  <a:gd name="connsiteY11" fmla="*/ 55418 h 177338"/>
                  <a:gd name="connsiteX0" fmla="*/ 177339 w 731520"/>
                  <a:gd name="connsiteY0" fmla="*/ 33251 h 155171"/>
                  <a:gd name="connsiteX1" fmla="*/ 121920 w 731520"/>
                  <a:gd name="connsiteY1" fmla="*/ 88669 h 155171"/>
                  <a:gd name="connsiteX2" fmla="*/ 55419 w 731520"/>
                  <a:gd name="connsiteY2" fmla="*/ 127462 h 155171"/>
                  <a:gd name="connsiteX3" fmla="*/ 0 w 731520"/>
                  <a:gd name="connsiteY3" fmla="*/ 155171 h 155171"/>
                  <a:gd name="connsiteX4" fmla="*/ 332510 w 731520"/>
                  <a:gd name="connsiteY4" fmla="*/ 121920 h 155171"/>
                  <a:gd name="connsiteX5" fmla="*/ 559724 w 731520"/>
                  <a:gd name="connsiteY5" fmla="*/ 77586 h 155171"/>
                  <a:gd name="connsiteX6" fmla="*/ 725979 w 731520"/>
                  <a:gd name="connsiteY6" fmla="*/ 27709 h 155171"/>
                  <a:gd name="connsiteX7" fmla="*/ 731520 w 731520"/>
                  <a:gd name="connsiteY7" fmla="*/ 0 h 155171"/>
                  <a:gd name="connsiteX8" fmla="*/ 393470 w 731520"/>
                  <a:gd name="connsiteY8" fmla="*/ 5542 h 155171"/>
                  <a:gd name="connsiteX9" fmla="*/ 315884 w 731520"/>
                  <a:gd name="connsiteY9" fmla="*/ 16626 h 155171"/>
                  <a:gd name="connsiteX10" fmla="*/ 254924 w 731520"/>
                  <a:gd name="connsiteY10" fmla="*/ 16626 h 155171"/>
                  <a:gd name="connsiteX11" fmla="*/ 177339 w 731520"/>
                  <a:gd name="connsiteY11" fmla="*/ 33251 h 155171"/>
                  <a:gd name="connsiteX0" fmla="*/ 177339 w 725979"/>
                  <a:gd name="connsiteY0" fmla="*/ 27709 h 149629"/>
                  <a:gd name="connsiteX1" fmla="*/ 121920 w 725979"/>
                  <a:gd name="connsiteY1" fmla="*/ 83127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5884 w 725979"/>
                  <a:gd name="connsiteY9" fmla="*/ 11084 h 149629"/>
                  <a:gd name="connsiteX10" fmla="*/ 254924 w 725979"/>
                  <a:gd name="connsiteY10" fmla="*/ 11084 h 149629"/>
                  <a:gd name="connsiteX11" fmla="*/ 177339 w 725979"/>
                  <a:gd name="connsiteY11" fmla="*/ 27709 h 149629"/>
                  <a:gd name="connsiteX0" fmla="*/ 177339 w 725979"/>
                  <a:gd name="connsiteY0" fmla="*/ 27709 h 149629"/>
                  <a:gd name="connsiteX1" fmla="*/ 121920 w 725979"/>
                  <a:gd name="connsiteY1" fmla="*/ 83127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1559 h 149629"/>
                  <a:gd name="connsiteX10" fmla="*/ 254924 w 725979"/>
                  <a:gd name="connsiteY10" fmla="*/ 11084 h 149629"/>
                  <a:gd name="connsiteX11" fmla="*/ 177339 w 725979"/>
                  <a:gd name="connsiteY11" fmla="*/ 27709 h 149629"/>
                  <a:gd name="connsiteX0" fmla="*/ 177339 w 725979"/>
                  <a:gd name="connsiteY0" fmla="*/ 27709 h 149629"/>
                  <a:gd name="connsiteX1" fmla="*/ 121920 w 725979"/>
                  <a:gd name="connsiteY1" fmla="*/ 83127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20609 h 149629"/>
                  <a:gd name="connsiteX10" fmla="*/ 254924 w 725979"/>
                  <a:gd name="connsiteY10" fmla="*/ 11084 h 149629"/>
                  <a:gd name="connsiteX11" fmla="*/ 177339 w 725979"/>
                  <a:gd name="connsiteY11" fmla="*/ 27709 h 149629"/>
                  <a:gd name="connsiteX0" fmla="*/ 177339 w 725979"/>
                  <a:gd name="connsiteY0" fmla="*/ 27709 h 149629"/>
                  <a:gd name="connsiteX1" fmla="*/ 121920 w 725979"/>
                  <a:gd name="connsiteY1" fmla="*/ 83127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20609 h 149629"/>
                  <a:gd name="connsiteX10" fmla="*/ 254924 w 725979"/>
                  <a:gd name="connsiteY10" fmla="*/ 30134 h 149629"/>
                  <a:gd name="connsiteX11" fmla="*/ 177339 w 725979"/>
                  <a:gd name="connsiteY11" fmla="*/ 27709 h 149629"/>
                  <a:gd name="connsiteX0" fmla="*/ 174958 w 725979"/>
                  <a:gd name="connsiteY0" fmla="*/ 44378 h 149629"/>
                  <a:gd name="connsiteX1" fmla="*/ 121920 w 725979"/>
                  <a:gd name="connsiteY1" fmla="*/ 83127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20609 h 149629"/>
                  <a:gd name="connsiteX10" fmla="*/ 254924 w 725979"/>
                  <a:gd name="connsiteY10" fmla="*/ 30134 h 149629"/>
                  <a:gd name="connsiteX11" fmla="*/ 174958 w 725979"/>
                  <a:gd name="connsiteY11" fmla="*/ 44378 h 149629"/>
                  <a:gd name="connsiteX0" fmla="*/ 174958 w 725979"/>
                  <a:gd name="connsiteY0" fmla="*/ 44378 h 149629"/>
                  <a:gd name="connsiteX1" fmla="*/ 145732 w 725979"/>
                  <a:gd name="connsiteY1" fmla="*/ 80746 h 149629"/>
                  <a:gd name="connsiteX2" fmla="*/ 55419 w 725979"/>
                  <a:gd name="connsiteY2" fmla="*/ 12192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20609 h 149629"/>
                  <a:gd name="connsiteX10" fmla="*/ 254924 w 725979"/>
                  <a:gd name="connsiteY10" fmla="*/ 30134 h 149629"/>
                  <a:gd name="connsiteX11" fmla="*/ 174958 w 725979"/>
                  <a:gd name="connsiteY11" fmla="*/ 44378 h 149629"/>
                  <a:gd name="connsiteX0" fmla="*/ 174958 w 725979"/>
                  <a:gd name="connsiteY0" fmla="*/ 44378 h 149629"/>
                  <a:gd name="connsiteX1" fmla="*/ 145732 w 725979"/>
                  <a:gd name="connsiteY1" fmla="*/ 80746 h 149629"/>
                  <a:gd name="connsiteX2" fmla="*/ 100662 w 725979"/>
                  <a:gd name="connsiteY2" fmla="*/ 102870 h 149629"/>
                  <a:gd name="connsiteX3" fmla="*/ 0 w 725979"/>
                  <a:gd name="connsiteY3" fmla="*/ 149629 h 149629"/>
                  <a:gd name="connsiteX4" fmla="*/ 332510 w 725979"/>
                  <a:gd name="connsiteY4" fmla="*/ 116378 h 149629"/>
                  <a:gd name="connsiteX5" fmla="*/ 559724 w 725979"/>
                  <a:gd name="connsiteY5" fmla="*/ 72044 h 149629"/>
                  <a:gd name="connsiteX6" fmla="*/ 725979 w 725979"/>
                  <a:gd name="connsiteY6" fmla="*/ 22167 h 149629"/>
                  <a:gd name="connsiteX7" fmla="*/ 455295 w 725979"/>
                  <a:gd name="connsiteY7" fmla="*/ 1601 h 149629"/>
                  <a:gd name="connsiteX8" fmla="*/ 393470 w 725979"/>
                  <a:gd name="connsiteY8" fmla="*/ 0 h 149629"/>
                  <a:gd name="connsiteX9" fmla="*/ 311121 w 725979"/>
                  <a:gd name="connsiteY9" fmla="*/ 20609 h 149629"/>
                  <a:gd name="connsiteX10" fmla="*/ 254924 w 725979"/>
                  <a:gd name="connsiteY10" fmla="*/ 30134 h 149629"/>
                  <a:gd name="connsiteX11" fmla="*/ 174958 w 725979"/>
                  <a:gd name="connsiteY11" fmla="*/ 44378 h 149629"/>
                  <a:gd name="connsiteX0" fmla="*/ 117808 w 668829"/>
                  <a:gd name="connsiteY0" fmla="*/ 44378 h 137723"/>
                  <a:gd name="connsiteX1" fmla="*/ 88582 w 668829"/>
                  <a:gd name="connsiteY1" fmla="*/ 80746 h 137723"/>
                  <a:gd name="connsiteX2" fmla="*/ 43512 w 668829"/>
                  <a:gd name="connsiteY2" fmla="*/ 102870 h 137723"/>
                  <a:gd name="connsiteX3" fmla="*/ 0 w 668829"/>
                  <a:gd name="connsiteY3" fmla="*/ 137723 h 137723"/>
                  <a:gd name="connsiteX4" fmla="*/ 275360 w 668829"/>
                  <a:gd name="connsiteY4" fmla="*/ 116378 h 137723"/>
                  <a:gd name="connsiteX5" fmla="*/ 502574 w 668829"/>
                  <a:gd name="connsiteY5" fmla="*/ 72044 h 137723"/>
                  <a:gd name="connsiteX6" fmla="*/ 668829 w 668829"/>
                  <a:gd name="connsiteY6" fmla="*/ 22167 h 137723"/>
                  <a:gd name="connsiteX7" fmla="*/ 398145 w 668829"/>
                  <a:gd name="connsiteY7" fmla="*/ 1601 h 137723"/>
                  <a:gd name="connsiteX8" fmla="*/ 336320 w 668829"/>
                  <a:gd name="connsiteY8" fmla="*/ 0 h 137723"/>
                  <a:gd name="connsiteX9" fmla="*/ 253971 w 668829"/>
                  <a:gd name="connsiteY9" fmla="*/ 20609 h 137723"/>
                  <a:gd name="connsiteX10" fmla="*/ 197774 w 668829"/>
                  <a:gd name="connsiteY10" fmla="*/ 30134 h 137723"/>
                  <a:gd name="connsiteX11" fmla="*/ 117808 w 668829"/>
                  <a:gd name="connsiteY11" fmla="*/ 44378 h 137723"/>
                  <a:gd name="connsiteX0" fmla="*/ 117808 w 668829"/>
                  <a:gd name="connsiteY0" fmla="*/ 44378 h 137723"/>
                  <a:gd name="connsiteX1" fmla="*/ 88582 w 668829"/>
                  <a:gd name="connsiteY1" fmla="*/ 80746 h 137723"/>
                  <a:gd name="connsiteX2" fmla="*/ 62562 w 668829"/>
                  <a:gd name="connsiteY2" fmla="*/ 105251 h 137723"/>
                  <a:gd name="connsiteX3" fmla="*/ 0 w 668829"/>
                  <a:gd name="connsiteY3" fmla="*/ 137723 h 137723"/>
                  <a:gd name="connsiteX4" fmla="*/ 275360 w 668829"/>
                  <a:gd name="connsiteY4" fmla="*/ 116378 h 137723"/>
                  <a:gd name="connsiteX5" fmla="*/ 502574 w 668829"/>
                  <a:gd name="connsiteY5" fmla="*/ 72044 h 137723"/>
                  <a:gd name="connsiteX6" fmla="*/ 668829 w 668829"/>
                  <a:gd name="connsiteY6" fmla="*/ 22167 h 137723"/>
                  <a:gd name="connsiteX7" fmla="*/ 398145 w 668829"/>
                  <a:gd name="connsiteY7" fmla="*/ 1601 h 137723"/>
                  <a:gd name="connsiteX8" fmla="*/ 336320 w 668829"/>
                  <a:gd name="connsiteY8" fmla="*/ 0 h 137723"/>
                  <a:gd name="connsiteX9" fmla="*/ 253971 w 668829"/>
                  <a:gd name="connsiteY9" fmla="*/ 20609 h 137723"/>
                  <a:gd name="connsiteX10" fmla="*/ 197774 w 668829"/>
                  <a:gd name="connsiteY10" fmla="*/ 30134 h 137723"/>
                  <a:gd name="connsiteX11" fmla="*/ 117808 w 668829"/>
                  <a:gd name="connsiteY11" fmla="*/ 44378 h 137723"/>
                  <a:gd name="connsiteX0" fmla="*/ 117808 w 668829"/>
                  <a:gd name="connsiteY0" fmla="*/ 44378 h 137723"/>
                  <a:gd name="connsiteX1" fmla="*/ 88582 w 668829"/>
                  <a:gd name="connsiteY1" fmla="*/ 80746 h 137723"/>
                  <a:gd name="connsiteX2" fmla="*/ 62562 w 668829"/>
                  <a:gd name="connsiteY2" fmla="*/ 105251 h 137723"/>
                  <a:gd name="connsiteX3" fmla="*/ 0 w 668829"/>
                  <a:gd name="connsiteY3" fmla="*/ 137723 h 137723"/>
                  <a:gd name="connsiteX4" fmla="*/ 275360 w 668829"/>
                  <a:gd name="connsiteY4" fmla="*/ 116378 h 137723"/>
                  <a:gd name="connsiteX5" fmla="*/ 502574 w 668829"/>
                  <a:gd name="connsiteY5" fmla="*/ 72044 h 137723"/>
                  <a:gd name="connsiteX6" fmla="*/ 668829 w 668829"/>
                  <a:gd name="connsiteY6" fmla="*/ 22167 h 137723"/>
                  <a:gd name="connsiteX7" fmla="*/ 398145 w 668829"/>
                  <a:gd name="connsiteY7" fmla="*/ 1601 h 137723"/>
                  <a:gd name="connsiteX8" fmla="*/ 336320 w 668829"/>
                  <a:gd name="connsiteY8" fmla="*/ 0 h 137723"/>
                  <a:gd name="connsiteX9" fmla="*/ 253971 w 668829"/>
                  <a:gd name="connsiteY9" fmla="*/ 20609 h 137723"/>
                  <a:gd name="connsiteX10" fmla="*/ 181105 w 668829"/>
                  <a:gd name="connsiteY10" fmla="*/ 32515 h 137723"/>
                  <a:gd name="connsiteX11" fmla="*/ 117808 w 668829"/>
                  <a:gd name="connsiteY11" fmla="*/ 44378 h 137723"/>
                  <a:gd name="connsiteX0" fmla="*/ 117808 w 668829"/>
                  <a:gd name="connsiteY0" fmla="*/ 44378 h 137723"/>
                  <a:gd name="connsiteX1" fmla="*/ 88582 w 668829"/>
                  <a:gd name="connsiteY1" fmla="*/ 80746 h 137723"/>
                  <a:gd name="connsiteX2" fmla="*/ 62562 w 668829"/>
                  <a:gd name="connsiteY2" fmla="*/ 105251 h 137723"/>
                  <a:gd name="connsiteX3" fmla="*/ 0 w 668829"/>
                  <a:gd name="connsiteY3" fmla="*/ 137723 h 137723"/>
                  <a:gd name="connsiteX4" fmla="*/ 275360 w 668829"/>
                  <a:gd name="connsiteY4" fmla="*/ 116378 h 137723"/>
                  <a:gd name="connsiteX5" fmla="*/ 502574 w 668829"/>
                  <a:gd name="connsiteY5" fmla="*/ 72044 h 137723"/>
                  <a:gd name="connsiteX6" fmla="*/ 668829 w 668829"/>
                  <a:gd name="connsiteY6" fmla="*/ 22167 h 137723"/>
                  <a:gd name="connsiteX7" fmla="*/ 398145 w 668829"/>
                  <a:gd name="connsiteY7" fmla="*/ 1601 h 137723"/>
                  <a:gd name="connsiteX8" fmla="*/ 336320 w 668829"/>
                  <a:gd name="connsiteY8" fmla="*/ 0 h 137723"/>
                  <a:gd name="connsiteX9" fmla="*/ 249209 w 668829"/>
                  <a:gd name="connsiteY9" fmla="*/ 27753 h 137723"/>
                  <a:gd name="connsiteX10" fmla="*/ 181105 w 668829"/>
                  <a:gd name="connsiteY10" fmla="*/ 32515 h 137723"/>
                  <a:gd name="connsiteX11" fmla="*/ 117808 w 668829"/>
                  <a:gd name="connsiteY11" fmla="*/ 44378 h 137723"/>
                  <a:gd name="connsiteX0" fmla="*/ 117808 w 668829"/>
                  <a:gd name="connsiteY0" fmla="*/ 42777 h 136122"/>
                  <a:gd name="connsiteX1" fmla="*/ 88582 w 668829"/>
                  <a:gd name="connsiteY1" fmla="*/ 79145 h 136122"/>
                  <a:gd name="connsiteX2" fmla="*/ 62562 w 668829"/>
                  <a:gd name="connsiteY2" fmla="*/ 103650 h 136122"/>
                  <a:gd name="connsiteX3" fmla="*/ 0 w 668829"/>
                  <a:gd name="connsiteY3" fmla="*/ 136122 h 136122"/>
                  <a:gd name="connsiteX4" fmla="*/ 275360 w 668829"/>
                  <a:gd name="connsiteY4" fmla="*/ 114777 h 136122"/>
                  <a:gd name="connsiteX5" fmla="*/ 502574 w 668829"/>
                  <a:gd name="connsiteY5" fmla="*/ 70443 h 136122"/>
                  <a:gd name="connsiteX6" fmla="*/ 668829 w 668829"/>
                  <a:gd name="connsiteY6" fmla="*/ 20566 h 136122"/>
                  <a:gd name="connsiteX7" fmla="*/ 398145 w 668829"/>
                  <a:gd name="connsiteY7" fmla="*/ 0 h 136122"/>
                  <a:gd name="connsiteX8" fmla="*/ 336320 w 668829"/>
                  <a:gd name="connsiteY8" fmla="*/ 29356 h 136122"/>
                  <a:gd name="connsiteX9" fmla="*/ 249209 w 668829"/>
                  <a:gd name="connsiteY9" fmla="*/ 26152 h 136122"/>
                  <a:gd name="connsiteX10" fmla="*/ 181105 w 668829"/>
                  <a:gd name="connsiteY10" fmla="*/ 30914 h 136122"/>
                  <a:gd name="connsiteX11" fmla="*/ 117808 w 668829"/>
                  <a:gd name="connsiteY11" fmla="*/ 42777 h 136122"/>
                  <a:gd name="connsiteX0" fmla="*/ 117808 w 668829"/>
                  <a:gd name="connsiteY0" fmla="*/ 22211 h 115556"/>
                  <a:gd name="connsiteX1" fmla="*/ 88582 w 668829"/>
                  <a:gd name="connsiteY1" fmla="*/ 58579 h 115556"/>
                  <a:gd name="connsiteX2" fmla="*/ 62562 w 668829"/>
                  <a:gd name="connsiteY2" fmla="*/ 83084 h 115556"/>
                  <a:gd name="connsiteX3" fmla="*/ 0 w 668829"/>
                  <a:gd name="connsiteY3" fmla="*/ 115556 h 115556"/>
                  <a:gd name="connsiteX4" fmla="*/ 275360 w 668829"/>
                  <a:gd name="connsiteY4" fmla="*/ 94211 h 115556"/>
                  <a:gd name="connsiteX5" fmla="*/ 502574 w 668829"/>
                  <a:gd name="connsiteY5" fmla="*/ 49877 h 115556"/>
                  <a:gd name="connsiteX6" fmla="*/ 668829 w 668829"/>
                  <a:gd name="connsiteY6" fmla="*/ 0 h 115556"/>
                  <a:gd name="connsiteX7" fmla="*/ 393382 w 668829"/>
                  <a:gd name="connsiteY7" fmla="*/ 22297 h 115556"/>
                  <a:gd name="connsiteX8" fmla="*/ 336320 w 668829"/>
                  <a:gd name="connsiteY8" fmla="*/ 8790 h 115556"/>
                  <a:gd name="connsiteX9" fmla="*/ 249209 w 668829"/>
                  <a:gd name="connsiteY9" fmla="*/ 5586 h 115556"/>
                  <a:gd name="connsiteX10" fmla="*/ 181105 w 668829"/>
                  <a:gd name="connsiteY10" fmla="*/ 10348 h 115556"/>
                  <a:gd name="connsiteX11" fmla="*/ 117808 w 668829"/>
                  <a:gd name="connsiteY11" fmla="*/ 22211 h 115556"/>
                  <a:gd name="connsiteX0" fmla="*/ 117808 w 502574"/>
                  <a:gd name="connsiteY0" fmla="*/ 16625 h 109970"/>
                  <a:gd name="connsiteX1" fmla="*/ 88582 w 502574"/>
                  <a:gd name="connsiteY1" fmla="*/ 52993 h 109970"/>
                  <a:gd name="connsiteX2" fmla="*/ 62562 w 502574"/>
                  <a:gd name="connsiteY2" fmla="*/ 77498 h 109970"/>
                  <a:gd name="connsiteX3" fmla="*/ 0 w 502574"/>
                  <a:gd name="connsiteY3" fmla="*/ 109970 h 109970"/>
                  <a:gd name="connsiteX4" fmla="*/ 275360 w 502574"/>
                  <a:gd name="connsiteY4" fmla="*/ 88625 h 109970"/>
                  <a:gd name="connsiteX5" fmla="*/ 502574 w 502574"/>
                  <a:gd name="connsiteY5" fmla="*/ 44291 h 109970"/>
                  <a:gd name="connsiteX6" fmla="*/ 393382 w 502574"/>
                  <a:gd name="connsiteY6" fmla="*/ 16711 h 109970"/>
                  <a:gd name="connsiteX7" fmla="*/ 336320 w 502574"/>
                  <a:gd name="connsiteY7" fmla="*/ 3204 h 109970"/>
                  <a:gd name="connsiteX8" fmla="*/ 249209 w 502574"/>
                  <a:gd name="connsiteY8" fmla="*/ 0 h 109970"/>
                  <a:gd name="connsiteX9" fmla="*/ 181105 w 502574"/>
                  <a:gd name="connsiteY9" fmla="*/ 4762 h 109970"/>
                  <a:gd name="connsiteX10" fmla="*/ 117808 w 502574"/>
                  <a:gd name="connsiteY10" fmla="*/ 16625 h 109970"/>
                  <a:gd name="connsiteX0" fmla="*/ 117808 w 440662"/>
                  <a:gd name="connsiteY0" fmla="*/ 16625 h 109970"/>
                  <a:gd name="connsiteX1" fmla="*/ 88582 w 440662"/>
                  <a:gd name="connsiteY1" fmla="*/ 52993 h 109970"/>
                  <a:gd name="connsiteX2" fmla="*/ 62562 w 440662"/>
                  <a:gd name="connsiteY2" fmla="*/ 77498 h 109970"/>
                  <a:gd name="connsiteX3" fmla="*/ 0 w 440662"/>
                  <a:gd name="connsiteY3" fmla="*/ 109970 h 109970"/>
                  <a:gd name="connsiteX4" fmla="*/ 275360 w 440662"/>
                  <a:gd name="connsiteY4" fmla="*/ 88625 h 109970"/>
                  <a:gd name="connsiteX5" fmla="*/ 440662 w 440662"/>
                  <a:gd name="connsiteY5" fmla="*/ 51434 h 109970"/>
                  <a:gd name="connsiteX6" fmla="*/ 393382 w 440662"/>
                  <a:gd name="connsiteY6" fmla="*/ 16711 h 109970"/>
                  <a:gd name="connsiteX7" fmla="*/ 336320 w 440662"/>
                  <a:gd name="connsiteY7" fmla="*/ 3204 h 109970"/>
                  <a:gd name="connsiteX8" fmla="*/ 249209 w 440662"/>
                  <a:gd name="connsiteY8" fmla="*/ 0 h 109970"/>
                  <a:gd name="connsiteX9" fmla="*/ 181105 w 440662"/>
                  <a:gd name="connsiteY9" fmla="*/ 4762 h 109970"/>
                  <a:gd name="connsiteX10" fmla="*/ 117808 w 440662"/>
                  <a:gd name="connsiteY10" fmla="*/ 16625 h 109970"/>
                  <a:gd name="connsiteX0" fmla="*/ 117808 w 440662"/>
                  <a:gd name="connsiteY0" fmla="*/ 16625 h 109970"/>
                  <a:gd name="connsiteX1" fmla="*/ 88582 w 440662"/>
                  <a:gd name="connsiteY1" fmla="*/ 52993 h 109970"/>
                  <a:gd name="connsiteX2" fmla="*/ 62562 w 440662"/>
                  <a:gd name="connsiteY2" fmla="*/ 77498 h 109970"/>
                  <a:gd name="connsiteX3" fmla="*/ 0 w 440662"/>
                  <a:gd name="connsiteY3" fmla="*/ 109970 h 109970"/>
                  <a:gd name="connsiteX4" fmla="*/ 256310 w 440662"/>
                  <a:gd name="connsiteY4" fmla="*/ 86243 h 109970"/>
                  <a:gd name="connsiteX5" fmla="*/ 440662 w 440662"/>
                  <a:gd name="connsiteY5" fmla="*/ 51434 h 109970"/>
                  <a:gd name="connsiteX6" fmla="*/ 393382 w 440662"/>
                  <a:gd name="connsiteY6" fmla="*/ 16711 h 109970"/>
                  <a:gd name="connsiteX7" fmla="*/ 336320 w 440662"/>
                  <a:gd name="connsiteY7" fmla="*/ 3204 h 109970"/>
                  <a:gd name="connsiteX8" fmla="*/ 249209 w 440662"/>
                  <a:gd name="connsiteY8" fmla="*/ 0 h 109970"/>
                  <a:gd name="connsiteX9" fmla="*/ 181105 w 440662"/>
                  <a:gd name="connsiteY9" fmla="*/ 4762 h 109970"/>
                  <a:gd name="connsiteX10" fmla="*/ 117808 w 440662"/>
                  <a:gd name="connsiteY10" fmla="*/ 16625 h 109970"/>
                  <a:gd name="connsiteX0" fmla="*/ 117808 w 445769"/>
                  <a:gd name="connsiteY0" fmla="*/ 16625 h 109970"/>
                  <a:gd name="connsiteX1" fmla="*/ 88582 w 445769"/>
                  <a:gd name="connsiteY1" fmla="*/ 52993 h 109970"/>
                  <a:gd name="connsiteX2" fmla="*/ 62562 w 445769"/>
                  <a:gd name="connsiteY2" fmla="*/ 77498 h 109970"/>
                  <a:gd name="connsiteX3" fmla="*/ 0 w 445769"/>
                  <a:gd name="connsiteY3" fmla="*/ 109970 h 109970"/>
                  <a:gd name="connsiteX4" fmla="*/ 256310 w 445769"/>
                  <a:gd name="connsiteY4" fmla="*/ 86243 h 109970"/>
                  <a:gd name="connsiteX5" fmla="*/ 440662 w 445769"/>
                  <a:gd name="connsiteY5" fmla="*/ 51434 h 109970"/>
                  <a:gd name="connsiteX6" fmla="*/ 445769 w 445769"/>
                  <a:gd name="connsiteY6" fmla="*/ 23855 h 109970"/>
                  <a:gd name="connsiteX7" fmla="*/ 336320 w 445769"/>
                  <a:gd name="connsiteY7" fmla="*/ 3204 h 109970"/>
                  <a:gd name="connsiteX8" fmla="*/ 249209 w 445769"/>
                  <a:gd name="connsiteY8" fmla="*/ 0 h 109970"/>
                  <a:gd name="connsiteX9" fmla="*/ 181105 w 445769"/>
                  <a:gd name="connsiteY9" fmla="*/ 4762 h 109970"/>
                  <a:gd name="connsiteX10" fmla="*/ 117808 w 445769"/>
                  <a:gd name="connsiteY10" fmla="*/ 16625 h 109970"/>
                  <a:gd name="connsiteX0" fmla="*/ 117808 w 445769"/>
                  <a:gd name="connsiteY0" fmla="*/ 16625 h 109970"/>
                  <a:gd name="connsiteX1" fmla="*/ 88582 w 445769"/>
                  <a:gd name="connsiteY1" fmla="*/ 52993 h 109970"/>
                  <a:gd name="connsiteX2" fmla="*/ 62562 w 445769"/>
                  <a:gd name="connsiteY2" fmla="*/ 77498 h 109970"/>
                  <a:gd name="connsiteX3" fmla="*/ 0 w 445769"/>
                  <a:gd name="connsiteY3" fmla="*/ 109970 h 109970"/>
                  <a:gd name="connsiteX4" fmla="*/ 256310 w 445769"/>
                  <a:gd name="connsiteY4" fmla="*/ 86243 h 109970"/>
                  <a:gd name="connsiteX5" fmla="*/ 440662 w 445769"/>
                  <a:gd name="connsiteY5" fmla="*/ 51434 h 109970"/>
                  <a:gd name="connsiteX6" fmla="*/ 445769 w 445769"/>
                  <a:gd name="connsiteY6" fmla="*/ 23855 h 109970"/>
                  <a:gd name="connsiteX7" fmla="*/ 417283 w 445769"/>
                  <a:gd name="connsiteY7" fmla="*/ 5585 h 109970"/>
                  <a:gd name="connsiteX8" fmla="*/ 249209 w 445769"/>
                  <a:gd name="connsiteY8" fmla="*/ 0 h 109970"/>
                  <a:gd name="connsiteX9" fmla="*/ 181105 w 445769"/>
                  <a:gd name="connsiteY9" fmla="*/ 4762 h 109970"/>
                  <a:gd name="connsiteX10" fmla="*/ 117808 w 445769"/>
                  <a:gd name="connsiteY10" fmla="*/ 16625 h 1099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45769" h="109970">
                    <a:moveTo>
                      <a:pt x="117808" y="16625"/>
                    </a:moveTo>
                    <a:lnTo>
                      <a:pt x="88582" y="52993"/>
                    </a:lnTo>
                    <a:lnTo>
                      <a:pt x="62562" y="77498"/>
                    </a:lnTo>
                    <a:lnTo>
                      <a:pt x="0" y="109970"/>
                    </a:lnTo>
                    <a:lnTo>
                      <a:pt x="256310" y="86243"/>
                    </a:lnTo>
                    <a:lnTo>
                      <a:pt x="440662" y="51434"/>
                    </a:lnTo>
                    <a:lnTo>
                      <a:pt x="445769" y="23855"/>
                    </a:lnTo>
                    <a:lnTo>
                      <a:pt x="417283" y="5585"/>
                    </a:lnTo>
                    <a:lnTo>
                      <a:pt x="249209" y="0"/>
                    </a:lnTo>
                    <a:lnTo>
                      <a:pt x="181105" y="4762"/>
                    </a:lnTo>
                    <a:lnTo>
                      <a:pt x="117808" y="1662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Freeform 98"/>
              <p:cNvSpPr/>
              <p:nvPr/>
            </p:nvSpPr>
            <p:spPr>
              <a:xfrm>
                <a:off x="5316718" y="3049572"/>
                <a:ext cx="311084" cy="1220770"/>
              </a:xfrm>
              <a:custGeom>
                <a:avLst/>
                <a:gdLst>
                  <a:gd name="connsiteX0" fmla="*/ 254523 w 282804"/>
                  <a:gd name="connsiteY0" fmla="*/ 0 h 1201917"/>
                  <a:gd name="connsiteX1" fmla="*/ 235670 w 282804"/>
                  <a:gd name="connsiteY1" fmla="*/ 150829 h 1201917"/>
                  <a:gd name="connsiteX2" fmla="*/ 207389 w 282804"/>
                  <a:gd name="connsiteY2" fmla="*/ 320511 h 1201917"/>
                  <a:gd name="connsiteX3" fmla="*/ 174395 w 282804"/>
                  <a:gd name="connsiteY3" fmla="*/ 494907 h 1201917"/>
                  <a:gd name="connsiteX4" fmla="*/ 136688 w 282804"/>
                  <a:gd name="connsiteY4" fmla="*/ 664589 h 1201917"/>
                  <a:gd name="connsiteX5" fmla="*/ 89554 w 282804"/>
                  <a:gd name="connsiteY5" fmla="*/ 843699 h 1201917"/>
                  <a:gd name="connsiteX6" fmla="*/ 56560 w 282804"/>
                  <a:gd name="connsiteY6" fmla="*/ 980387 h 1201917"/>
                  <a:gd name="connsiteX7" fmla="*/ 0 w 282804"/>
                  <a:gd name="connsiteY7" fmla="*/ 1201917 h 1201917"/>
                  <a:gd name="connsiteX8" fmla="*/ 56560 w 282804"/>
                  <a:gd name="connsiteY8" fmla="*/ 1168923 h 1201917"/>
                  <a:gd name="connsiteX9" fmla="*/ 98981 w 282804"/>
                  <a:gd name="connsiteY9" fmla="*/ 966247 h 1201917"/>
                  <a:gd name="connsiteX10" fmla="*/ 136688 w 282804"/>
                  <a:gd name="connsiteY10" fmla="*/ 829559 h 1201917"/>
                  <a:gd name="connsiteX11" fmla="*/ 179109 w 282804"/>
                  <a:gd name="connsiteY11" fmla="*/ 650449 h 1201917"/>
                  <a:gd name="connsiteX12" fmla="*/ 216816 w 282804"/>
                  <a:gd name="connsiteY12" fmla="*/ 485480 h 1201917"/>
                  <a:gd name="connsiteX13" fmla="*/ 254523 w 282804"/>
                  <a:gd name="connsiteY13" fmla="*/ 315798 h 1201917"/>
                  <a:gd name="connsiteX14" fmla="*/ 282804 w 282804"/>
                  <a:gd name="connsiteY14" fmla="*/ 141402 h 1201917"/>
                  <a:gd name="connsiteX15" fmla="*/ 254523 w 282804"/>
                  <a:gd name="connsiteY15" fmla="*/ 0 h 1201917"/>
                  <a:gd name="connsiteX0" fmla="*/ 254523 w 282804"/>
                  <a:gd name="connsiteY0" fmla="*/ 0 h 1201917"/>
                  <a:gd name="connsiteX1" fmla="*/ 235670 w 282804"/>
                  <a:gd name="connsiteY1" fmla="*/ 150829 h 1201917"/>
                  <a:gd name="connsiteX2" fmla="*/ 207389 w 282804"/>
                  <a:gd name="connsiteY2" fmla="*/ 320511 h 1201917"/>
                  <a:gd name="connsiteX3" fmla="*/ 174395 w 282804"/>
                  <a:gd name="connsiteY3" fmla="*/ 494907 h 1201917"/>
                  <a:gd name="connsiteX4" fmla="*/ 136688 w 282804"/>
                  <a:gd name="connsiteY4" fmla="*/ 664589 h 1201917"/>
                  <a:gd name="connsiteX5" fmla="*/ 89554 w 282804"/>
                  <a:gd name="connsiteY5" fmla="*/ 843699 h 1201917"/>
                  <a:gd name="connsiteX6" fmla="*/ 56560 w 282804"/>
                  <a:gd name="connsiteY6" fmla="*/ 980387 h 1201917"/>
                  <a:gd name="connsiteX7" fmla="*/ 0 w 282804"/>
                  <a:gd name="connsiteY7" fmla="*/ 1201917 h 1201917"/>
                  <a:gd name="connsiteX8" fmla="*/ 56560 w 282804"/>
                  <a:gd name="connsiteY8" fmla="*/ 1168923 h 1201917"/>
                  <a:gd name="connsiteX9" fmla="*/ 98981 w 282804"/>
                  <a:gd name="connsiteY9" fmla="*/ 966247 h 1201917"/>
                  <a:gd name="connsiteX10" fmla="*/ 136688 w 282804"/>
                  <a:gd name="connsiteY10" fmla="*/ 829559 h 1201917"/>
                  <a:gd name="connsiteX11" fmla="*/ 179109 w 282804"/>
                  <a:gd name="connsiteY11" fmla="*/ 650449 h 1201917"/>
                  <a:gd name="connsiteX12" fmla="*/ 216816 w 282804"/>
                  <a:gd name="connsiteY12" fmla="*/ 485480 h 1201917"/>
                  <a:gd name="connsiteX13" fmla="*/ 254523 w 282804"/>
                  <a:gd name="connsiteY13" fmla="*/ 315798 h 1201917"/>
                  <a:gd name="connsiteX14" fmla="*/ 282804 w 282804"/>
                  <a:gd name="connsiteY14" fmla="*/ 141402 h 1201917"/>
                  <a:gd name="connsiteX15" fmla="*/ 263950 w 282804"/>
                  <a:gd name="connsiteY15" fmla="*/ 94268 h 1201917"/>
                  <a:gd name="connsiteX16" fmla="*/ 254523 w 282804"/>
                  <a:gd name="connsiteY16" fmla="*/ 0 h 1201917"/>
                  <a:gd name="connsiteX0" fmla="*/ 254523 w 311084"/>
                  <a:gd name="connsiteY0" fmla="*/ 18853 h 1220770"/>
                  <a:gd name="connsiteX1" fmla="*/ 235670 w 311084"/>
                  <a:gd name="connsiteY1" fmla="*/ 169682 h 1220770"/>
                  <a:gd name="connsiteX2" fmla="*/ 207389 w 311084"/>
                  <a:gd name="connsiteY2" fmla="*/ 339364 h 1220770"/>
                  <a:gd name="connsiteX3" fmla="*/ 174395 w 311084"/>
                  <a:gd name="connsiteY3" fmla="*/ 513760 h 1220770"/>
                  <a:gd name="connsiteX4" fmla="*/ 136688 w 311084"/>
                  <a:gd name="connsiteY4" fmla="*/ 683442 h 1220770"/>
                  <a:gd name="connsiteX5" fmla="*/ 89554 w 311084"/>
                  <a:gd name="connsiteY5" fmla="*/ 862552 h 1220770"/>
                  <a:gd name="connsiteX6" fmla="*/ 56560 w 311084"/>
                  <a:gd name="connsiteY6" fmla="*/ 999240 h 1220770"/>
                  <a:gd name="connsiteX7" fmla="*/ 0 w 311084"/>
                  <a:gd name="connsiteY7" fmla="*/ 1220770 h 1220770"/>
                  <a:gd name="connsiteX8" fmla="*/ 56560 w 311084"/>
                  <a:gd name="connsiteY8" fmla="*/ 1187776 h 1220770"/>
                  <a:gd name="connsiteX9" fmla="*/ 98981 w 311084"/>
                  <a:gd name="connsiteY9" fmla="*/ 985100 h 1220770"/>
                  <a:gd name="connsiteX10" fmla="*/ 136688 w 311084"/>
                  <a:gd name="connsiteY10" fmla="*/ 848412 h 1220770"/>
                  <a:gd name="connsiteX11" fmla="*/ 179109 w 311084"/>
                  <a:gd name="connsiteY11" fmla="*/ 669302 h 1220770"/>
                  <a:gd name="connsiteX12" fmla="*/ 216816 w 311084"/>
                  <a:gd name="connsiteY12" fmla="*/ 504333 h 1220770"/>
                  <a:gd name="connsiteX13" fmla="*/ 254523 w 311084"/>
                  <a:gd name="connsiteY13" fmla="*/ 334651 h 1220770"/>
                  <a:gd name="connsiteX14" fmla="*/ 282804 w 311084"/>
                  <a:gd name="connsiteY14" fmla="*/ 160255 h 1220770"/>
                  <a:gd name="connsiteX15" fmla="*/ 311084 w 311084"/>
                  <a:gd name="connsiteY15" fmla="*/ 0 h 1220770"/>
                  <a:gd name="connsiteX16" fmla="*/ 254523 w 311084"/>
                  <a:gd name="connsiteY16" fmla="*/ 18853 h 1220770"/>
                  <a:gd name="connsiteX0" fmla="*/ 254523 w 311084"/>
                  <a:gd name="connsiteY0" fmla="*/ 18853 h 1220770"/>
                  <a:gd name="connsiteX1" fmla="*/ 235670 w 311084"/>
                  <a:gd name="connsiteY1" fmla="*/ 169682 h 1220770"/>
                  <a:gd name="connsiteX2" fmla="*/ 207389 w 311084"/>
                  <a:gd name="connsiteY2" fmla="*/ 339364 h 1220770"/>
                  <a:gd name="connsiteX3" fmla="*/ 174395 w 311084"/>
                  <a:gd name="connsiteY3" fmla="*/ 513760 h 1220770"/>
                  <a:gd name="connsiteX4" fmla="*/ 136688 w 311084"/>
                  <a:gd name="connsiteY4" fmla="*/ 683442 h 1220770"/>
                  <a:gd name="connsiteX5" fmla="*/ 89554 w 311084"/>
                  <a:gd name="connsiteY5" fmla="*/ 862552 h 1220770"/>
                  <a:gd name="connsiteX6" fmla="*/ 56560 w 311084"/>
                  <a:gd name="connsiteY6" fmla="*/ 999240 h 1220770"/>
                  <a:gd name="connsiteX7" fmla="*/ 0 w 311084"/>
                  <a:gd name="connsiteY7" fmla="*/ 1220770 h 1220770"/>
                  <a:gd name="connsiteX8" fmla="*/ 47134 w 311084"/>
                  <a:gd name="connsiteY8" fmla="*/ 1183063 h 1220770"/>
                  <a:gd name="connsiteX9" fmla="*/ 98981 w 311084"/>
                  <a:gd name="connsiteY9" fmla="*/ 985100 h 1220770"/>
                  <a:gd name="connsiteX10" fmla="*/ 136688 w 311084"/>
                  <a:gd name="connsiteY10" fmla="*/ 848412 h 1220770"/>
                  <a:gd name="connsiteX11" fmla="*/ 179109 w 311084"/>
                  <a:gd name="connsiteY11" fmla="*/ 669302 h 1220770"/>
                  <a:gd name="connsiteX12" fmla="*/ 216816 w 311084"/>
                  <a:gd name="connsiteY12" fmla="*/ 504333 h 1220770"/>
                  <a:gd name="connsiteX13" fmla="*/ 254523 w 311084"/>
                  <a:gd name="connsiteY13" fmla="*/ 334651 h 1220770"/>
                  <a:gd name="connsiteX14" fmla="*/ 282804 w 311084"/>
                  <a:gd name="connsiteY14" fmla="*/ 160255 h 1220770"/>
                  <a:gd name="connsiteX15" fmla="*/ 311084 w 311084"/>
                  <a:gd name="connsiteY15" fmla="*/ 0 h 1220770"/>
                  <a:gd name="connsiteX16" fmla="*/ 254523 w 311084"/>
                  <a:gd name="connsiteY16" fmla="*/ 18853 h 1220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11084" h="1220770">
                    <a:moveTo>
                      <a:pt x="254523" y="18853"/>
                    </a:moveTo>
                    <a:lnTo>
                      <a:pt x="235670" y="169682"/>
                    </a:lnTo>
                    <a:lnTo>
                      <a:pt x="207389" y="339364"/>
                    </a:lnTo>
                    <a:lnTo>
                      <a:pt x="174395" y="513760"/>
                    </a:lnTo>
                    <a:lnTo>
                      <a:pt x="136688" y="683442"/>
                    </a:lnTo>
                    <a:lnTo>
                      <a:pt x="89554" y="862552"/>
                    </a:lnTo>
                    <a:lnTo>
                      <a:pt x="56560" y="999240"/>
                    </a:lnTo>
                    <a:lnTo>
                      <a:pt x="0" y="1220770"/>
                    </a:lnTo>
                    <a:lnTo>
                      <a:pt x="47134" y="1183063"/>
                    </a:lnTo>
                    <a:lnTo>
                      <a:pt x="98981" y="985100"/>
                    </a:lnTo>
                    <a:lnTo>
                      <a:pt x="136688" y="848412"/>
                    </a:lnTo>
                    <a:lnTo>
                      <a:pt x="179109" y="669302"/>
                    </a:lnTo>
                    <a:lnTo>
                      <a:pt x="216816" y="504333"/>
                    </a:lnTo>
                    <a:lnTo>
                      <a:pt x="254523" y="334651"/>
                    </a:lnTo>
                    <a:lnTo>
                      <a:pt x="282804" y="160255"/>
                    </a:lnTo>
                    <a:lnTo>
                      <a:pt x="311084" y="0"/>
                    </a:lnTo>
                    <a:lnTo>
                      <a:pt x="254523" y="18853"/>
                    </a:lnTo>
                    <a:close/>
                  </a:path>
                </a:pathLst>
              </a:custGeom>
              <a:gradFill>
                <a:gsLst>
                  <a:gs pos="0">
                    <a:srgbClr val="820000"/>
                  </a:gs>
                  <a:gs pos="100000">
                    <a:srgbClr val="2E0000"/>
                  </a:gs>
                </a:gsLst>
                <a:lin ang="540000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Freeform 99"/>
              <p:cNvSpPr/>
              <p:nvPr/>
            </p:nvSpPr>
            <p:spPr>
              <a:xfrm>
                <a:off x="5288437" y="3077851"/>
                <a:ext cx="282805" cy="1187777"/>
              </a:xfrm>
              <a:custGeom>
                <a:avLst/>
                <a:gdLst>
                  <a:gd name="connsiteX0" fmla="*/ 235670 w 263951"/>
                  <a:gd name="connsiteY0" fmla="*/ 0 h 1168924"/>
                  <a:gd name="connsiteX1" fmla="*/ 226243 w 263951"/>
                  <a:gd name="connsiteY1" fmla="*/ 117835 h 1168924"/>
                  <a:gd name="connsiteX2" fmla="*/ 197963 w 263951"/>
                  <a:gd name="connsiteY2" fmla="*/ 306371 h 1168924"/>
                  <a:gd name="connsiteX3" fmla="*/ 164969 w 263951"/>
                  <a:gd name="connsiteY3" fmla="*/ 471340 h 1168924"/>
                  <a:gd name="connsiteX4" fmla="*/ 84841 w 263951"/>
                  <a:gd name="connsiteY4" fmla="*/ 810705 h 1168924"/>
                  <a:gd name="connsiteX5" fmla="*/ 37707 w 263951"/>
                  <a:gd name="connsiteY5" fmla="*/ 985101 h 1168924"/>
                  <a:gd name="connsiteX6" fmla="*/ 0 w 263951"/>
                  <a:gd name="connsiteY6" fmla="*/ 1140643 h 1168924"/>
                  <a:gd name="connsiteX7" fmla="*/ 28281 w 263951"/>
                  <a:gd name="connsiteY7" fmla="*/ 1168924 h 1168924"/>
                  <a:gd name="connsiteX8" fmla="*/ 80128 w 263951"/>
                  <a:gd name="connsiteY8" fmla="*/ 966248 h 1168924"/>
                  <a:gd name="connsiteX9" fmla="*/ 122549 w 263951"/>
                  <a:gd name="connsiteY9" fmla="*/ 801279 h 1168924"/>
                  <a:gd name="connsiteX10" fmla="*/ 160256 w 263951"/>
                  <a:gd name="connsiteY10" fmla="*/ 641023 h 1168924"/>
                  <a:gd name="connsiteX11" fmla="*/ 202676 w 263951"/>
                  <a:gd name="connsiteY11" fmla="*/ 461914 h 1168924"/>
                  <a:gd name="connsiteX12" fmla="*/ 235670 w 263951"/>
                  <a:gd name="connsiteY12" fmla="*/ 296944 h 1168924"/>
                  <a:gd name="connsiteX13" fmla="*/ 263951 w 263951"/>
                  <a:gd name="connsiteY13" fmla="*/ 117835 h 1168924"/>
                  <a:gd name="connsiteX14" fmla="*/ 235670 w 263951"/>
                  <a:gd name="connsiteY14" fmla="*/ 0 h 1168924"/>
                  <a:gd name="connsiteX0" fmla="*/ 235670 w 263951"/>
                  <a:gd name="connsiteY0" fmla="*/ 0 h 1168924"/>
                  <a:gd name="connsiteX1" fmla="*/ 226243 w 263951"/>
                  <a:gd name="connsiteY1" fmla="*/ 117835 h 1168924"/>
                  <a:gd name="connsiteX2" fmla="*/ 197963 w 263951"/>
                  <a:gd name="connsiteY2" fmla="*/ 306371 h 1168924"/>
                  <a:gd name="connsiteX3" fmla="*/ 164969 w 263951"/>
                  <a:gd name="connsiteY3" fmla="*/ 471340 h 1168924"/>
                  <a:gd name="connsiteX4" fmla="*/ 84841 w 263951"/>
                  <a:gd name="connsiteY4" fmla="*/ 810705 h 1168924"/>
                  <a:gd name="connsiteX5" fmla="*/ 37707 w 263951"/>
                  <a:gd name="connsiteY5" fmla="*/ 985101 h 1168924"/>
                  <a:gd name="connsiteX6" fmla="*/ 0 w 263951"/>
                  <a:gd name="connsiteY6" fmla="*/ 1140643 h 1168924"/>
                  <a:gd name="connsiteX7" fmla="*/ 28281 w 263951"/>
                  <a:gd name="connsiteY7" fmla="*/ 1168924 h 1168924"/>
                  <a:gd name="connsiteX8" fmla="*/ 80128 w 263951"/>
                  <a:gd name="connsiteY8" fmla="*/ 966248 h 1168924"/>
                  <a:gd name="connsiteX9" fmla="*/ 122549 w 263951"/>
                  <a:gd name="connsiteY9" fmla="*/ 801279 h 1168924"/>
                  <a:gd name="connsiteX10" fmla="*/ 160256 w 263951"/>
                  <a:gd name="connsiteY10" fmla="*/ 641023 h 1168924"/>
                  <a:gd name="connsiteX11" fmla="*/ 202676 w 263951"/>
                  <a:gd name="connsiteY11" fmla="*/ 461914 h 1168924"/>
                  <a:gd name="connsiteX12" fmla="*/ 235670 w 263951"/>
                  <a:gd name="connsiteY12" fmla="*/ 296944 h 1168924"/>
                  <a:gd name="connsiteX13" fmla="*/ 263951 w 263951"/>
                  <a:gd name="connsiteY13" fmla="*/ 117835 h 1168924"/>
                  <a:gd name="connsiteX14" fmla="*/ 254524 w 263951"/>
                  <a:gd name="connsiteY14" fmla="*/ 80128 h 1168924"/>
                  <a:gd name="connsiteX15" fmla="*/ 235670 w 263951"/>
                  <a:gd name="connsiteY15" fmla="*/ 0 h 1168924"/>
                  <a:gd name="connsiteX0" fmla="*/ 235670 w 282805"/>
                  <a:gd name="connsiteY0" fmla="*/ 18853 h 1187777"/>
                  <a:gd name="connsiteX1" fmla="*/ 226243 w 282805"/>
                  <a:gd name="connsiteY1" fmla="*/ 136688 h 1187777"/>
                  <a:gd name="connsiteX2" fmla="*/ 197963 w 282805"/>
                  <a:gd name="connsiteY2" fmla="*/ 325224 h 1187777"/>
                  <a:gd name="connsiteX3" fmla="*/ 164969 w 282805"/>
                  <a:gd name="connsiteY3" fmla="*/ 490193 h 1187777"/>
                  <a:gd name="connsiteX4" fmla="*/ 84841 w 282805"/>
                  <a:gd name="connsiteY4" fmla="*/ 829558 h 1187777"/>
                  <a:gd name="connsiteX5" fmla="*/ 37707 w 282805"/>
                  <a:gd name="connsiteY5" fmla="*/ 1003954 h 1187777"/>
                  <a:gd name="connsiteX6" fmla="*/ 0 w 282805"/>
                  <a:gd name="connsiteY6" fmla="*/ 1159496 h 1187777"/>
                  <a:gd name="connsiteX7" fmla="*/ 28281 w 282805"/>
                  <a:gd name="connsiteY7" fmla="*/ 1187777 h 1187777"/>
                  <a:gd name="connsiteX8" fmla="*/ 80128 w 282805"/>
                  <a:gd name="connsiteY8" fmla="*/ 985101 h 1187777"/>
                  <a:gd name="connsiteX9" fmla="*/ 122549 w 282805"/>
                  <a:gd name="connsiteY9" fmla="*/ 820132 h 1187777"/>
                  <a:gd name="connsiteX10" fmla="*/ 160256 w 282805"/>
                  <a:gd name="connsiteY10" fmla="*/ 659876 h 1187777"/>
                  <a:gd name="connsiteX11" fmla="*/ 202676 w 282805"/>
                  <a:gd name="connsiteY11" fmla="*/ 480767 h 1187777"/>
                  <a:gd name="connsiteX12" fmla="*/ 235670 w 282805"/>
                  <a:gd name="connsiteY12" fmla="*/ 315797 h 1187777"/>
                  <a:gd name="connsiteX13" fmla="*/ 263951 w 282805"/>
                  <a:gd name="connsiteY13" fmla="*/ 136688 h 1187777"/>
                  <a:gd name="connsiteX14" fmla="*/ 282805 w 282805"/>
                  <a:gd name="connsiteY14" fmla="*/ 0 h 1187777"/>
                  <a:gd name="connsiteX15" fmla="*/ 235670 w 282805"/>
                  <a:gd name="connsiteY15" fmla="*/ 18853 h 1187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82805" h="1187777">
                    <a:moveTo>
                      <a:pt x="235670" y="18853"/>
                    </a:moveTo>
                    <a:lnTo>
                      <a:pt x="226243" y="136688"/>
                    </a:lnTo>
                    <a:lnTo>
                      <a:pt x="197963" y="325224"/>
                    </a:lnTo>
                    <a:lnTo>
                      <a:pt x="164969" y="490193"/>
                    </a:lnTo>
                    <a:lnTo>
                      <a:pt x="84841" y="829558"/>
                    </a:lnTo>
                    <a:lnTo>
                      <a:pt x="37707" y="1003954"/>
                    </a:lnTo>
                    <a:lnTo>
                      <a:pt x="0" y="1159496"/>
                    </a:lnTo>
                    <a:lnTo>
                      <a:pt x="28281" y="1187777"/>
                    </a:lnTo>
                    <a:lnTo>
                      <a:pt x="80128" y="985101"/>
                    </a:lnTo>
                    <a:lnTo>
                      <a:pt x="122549" y="820132"/>
                    </a:lnTo>
                    <a:lnTo>
                      <a:pt x="160256" y="659876"/>
                    </a:lnTo>
                    <a:lnTo>
                      <a:pt x="202676" y="480767"/>
                    </a:lnTo>
                    <a:lnTo>
                      <a:pt x="235670" y="315797"/>
                    </a:lnTo>
                    <a:lnTo>
                      <a:pt x="263951" y="136688"/>
                    </a:lnTo>
                    <a:lnTo>
                      <a:pt x="282805" y="0"/>
                    </a:lnTo>
                    <a:lnTo>
                      <a:pt x="235670" y="18853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lin ang="540000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Freeform 100"/>
              <p:cNvSpPr/>
              <p:nvPr/>
            </p:nvSpPr>
            <p:spPr>
              <a:xfrm>
                <a:off x="5076305" y="3197629"/>
                <a:ext cx="731520" cy="177338"/>
              </a:xfrm>
              <a:custGeom>
                <a:avLst/>
                <a:gdLst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321426 w 731520"/>
                  <a:gd name="connsiteY10" fmla="*/ 27709 h 177338"/>
                  <a:gd name="connsiteX11" fmla="*/ 177339 w 731520"/>
                  <a:gd name="connsiteY11" fmla="*/ 55418 h 177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31520" h="177338">
                    <a:moveTo>
                      <a:pt x="177339" y="55418"/>
                    </a:moveTo>
                    <a:lnTo>
                      <a:pt x="121920" y="110836"/>
                    </a:lnTo>
                    <a:lnTo>
                      <a:pt x="55419" y="149629"/>
                    </a:lnTo>
                    <a:lnTo>
                      <a:pt x="0" y="177338"/>
                    </a:lnTo>
                    <a:lnTo>
                      <a:pt x="332510" y="144087"/>
                    </a:lnTo>
                    <a:lnTo>
                      <a:pt x="559724" y="99753"/>
                    </a:lnTo>
                    <a:lnTo>
                      <a:pt x="725979" y="49876"/>
                    </a:lnTo>
                    <a:lnTo>
                      <a:pt x="731520" y="22167"/>
                    </a:lnTo>
                    <a:lnTo>
                      <a:pt x="698270" y="0"/>
                    </a:lnTo>
                    <a:lnTo>
                      <a:pt x="471055" y="22167"/>
                    </a:lnTo>
                    <a:lnTo>
                      <a:pt x="321426" y="27709"/>
                    </a:lnTo>
                    <a:lnTo>
                      <a:pt x="177339" y="554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Freeform 101"/>
              <p:cNvSpPr/>
              <p:nvPr/>
            </p:nvSpPr>
            <p:spPr>
              <a:xfrm>
                <a:off x="5070764" y="3247505"/>
                <a:ext cx="737061" cy="182880"/>
              </a:xfrm>
              <a:custGeom>
                <a:avLst/>
                <a:gdLst>
                  <a:gd name="connsiteX0" fmla="*/ 0 w 737061"/>
                  <a:gd name="connsiteY0" fmla="*/ 133004 h 182880"/>
                  <a:gd name="connsiteX1" fmla="*/ 315883 w 737061"/>
                  <a:gd name="connsiteY1" fmla="*/ 94211 h 182880"/>
                  <a:gd name="connsiteX2" fmla="*/ 587432 w 737061"/>
                  <a:gd name="connsiteY2" fmla="*/ 44335 h 182880"/>
                  <a:gd name="connsiteX3" fmla="*/ 737061 w 737061"/>
                  <a:gd name="connsiteY3" fmla="*/ 0 h 182880"/>
                  <a:gd name="connsiteX4" fmla="*/ 692727 w 737061"/>
                  <a:gd name="connsiteY4" fmla="*/ 55419 h 182880"/>
                  <a:gd name="connsiteX5" fmla="*/ 587432 w 737061"/>
                  <a:gd name="connsiteY5" fmla="*/ 99753 h 182880"/>
                  <a:gd name="connsiteX6" fmla="*/ 360218 w 737061"/>
                  <a:gd name="connsiteY6" fmla="*/ 155171 h 182880"/>
                  <a:gd name="connsiteX7" fmla="*/ 166254 w 737061"/>
                  <a:gd name="connsiteY7" fmla="*/ 182880 h 182880"/>
                  <a:gd name="connsiteX8" fmla="*/ 116378 w 737061"/>
                  <a:gd name="connsiteY8" fmla="*/ 166255 h 182880"/>
                  <a:gd name="connsiteX9" fmla="*/ 0 w 737061"/>
                  <a:gd name="connsiteY9" fmla="*/ 133004 h 182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37061" h="182880">
                    <a:moveTo>
                      <a:pt x="0" y="133004"/>
                    </a:moveTo>
                    <a:lnTo>
                      <a:pt x="315883" y="94211"/>
                    </a:lnTo>
                    <a:lnTo>
                      <a:pt x="587432" y="44335"/>
                    </a:lnTo>
                    <a:lnTo>
                      <a:pt x="737061" y="0"/>
                    </a:lnTo>
                    <a:lnTo>
                      <a:pt x="692727" y="55419"/>
                    </a:lnTo>
                    <a:lnTo>
                      <a:pt x="587432" y="99753"/>
                    </a:lnTo>
                    <a:lnTo>
                      <a:pt x="360218" y="155171"/>
                    </a:lnTo>
                    <a:lnTo>
                      <a:pt x="166254" y="182880"/>
                    </a:lnTo>
                    <a:lnTo>
                      <a:pt x="116378" y="166255"/>
                    </a:lnTo>
                    <a:lnTo>
                      <a:pt x="0" y="133004"/>
                    </a:lnTo>
                    <a:close/>
                  </a:path>
                </a:pathLst>
              </a:custGeom>
              <a:gradFill>
                <a:gsLst>
                  <a:gs pos="0">
                    <a:srgbClr val="820000"/>
                  </a:gs>
                  <a:gs pos="100000">
                    <a:srgbClr val="2E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 102"/>
              <p:cNvSpPr/>
              <p:nvPr/>
            </p:nvSpPr>
            <p:spPr>
              <a:xfrm>
                <a:off x="5070763" y="3551180"/>
                <a:ext cx="671210" cy="153525"/>
              </a:xfrm>
              <a:custGeom>
                <a:avLst/>
                <a:gdLst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321426 w 731520"/>
                  <a:gd name="connsiteY10" fmla="*/ 27709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271419 w 731520"/>
                  <a:gd name="connsiteY10" fmla="*/ 41997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66280 w 731520"/>
                  <a:gd name="connsiteY9" fmla="*/ 31692 h 177338"/>
                  <a:gd name="connsiteX10" fmla="*/ 271419 w 731520"/>
                  <a:gd name="connsiteY10" fmla="*/ 41997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59148 w 731520"/>
                  <a:gd name="connsiteY9" fmla="*/ 22167 h 177338"/>
                  <a:gd name="connsiteX10" fmla="*/ 271419 w 731520"/>
                  <a:gd name="connsiteY10" fmla="*/ 41997 h 177338"/>
                  <a:gd name="connsiteX11" fmla="*/ 177339 w 731520"/>
                  <a:gd name="connsiteY11" fmla="*/ 55418 h 177338"/>
                  <a:gd name="connsiteX0" fmla="*/ 177339 w 731520"/>
                  <a:gd name="connsiteY0" fmla="*/ 45893 h 167813"/>
                  <a:gd name="connsiteX1" fmla="*/ 121920 w 731520"/>
                  <a:gd name="connsiteY1" fmla="*/ 101311 h 167813"/>
                  <a:gd name="connsiteX2" fmla="*/ 55419 w 731520"/>
                  <a:gd name="connsiteY2" fmla="*/ 140104 h 167813"/>
                  <a:gd name="connsiteX3" fmla="*/ 0 w 731520"/>
                  <a:gd name="connsiteY3" fmla="*/ 167813 h 167813"/>
                  <a:gd name="connsiteX4" fmla="*/ 332510 w 731520"/>
                  <a:gd name="connsiteY4" fmla="*/ 134562 h 167813"/>
                  <a:gd name="connsiteX5" fmla="*/ 559724 w 731520"/>
                  <a:gd name="connsiteY5" fmla="*/ 90228 h 167813"/>
                  <a:gd name="connsiteX6" fmla="*/ 725979 w 731520"/>
                  <a:gd name="connsiteY6" fmla="*/ 40351 h 167813"/>
                  <a:gd name="connsiteX7" fmla="*/ 731520 w 731520"/>
                  <a:gd name="connsiteY7" fmla="*/ 12642 h 167813"/>
                  <a:gd name="connsiteX8" fmla="*/ 614926 w 731520"/>
                  <a:gd name="connsiteY8" fmla="*/ 0 h 167813"/>
                  <a:gd name="connsiteX9" fmla="*/ 459148 w 731520"/>
                  <a:gd name="connsiteY9" fmla="*/ 12642 h 167813"/>
                  <a:gd name="connsiteX10" fmla="*/ 271419 w 731520"/>
                  <a:gd name="connsiteY10" fmla="*/ 32472 h 167813"/>
                  <a:gd name="connsiteX11" fmla="*/ 177339 w 731520"/>
                  <a:gd name="connsiteY11" fmla="*/ 45893 h 167813"/>
                  <a:gd name="connsiteX0" fmla="*/ 177339 w 725979"/>
                  <a:gd name="connsiteY0" fmla="*/ 45893 h 167813"/>
                  <a:gd name="connsiteX1" fmla="*/ 121920 w 725979"/>
                  <a:gd name="connsiteY1" fmla="*/ 101311 h 167813"/>
                  <a:gd name="connsiteX2" fmla="*/ 55419 w 725979"/>
                  <a:gd name="connsiteY2" fmla="*/ 140104 h 167813"/>
                  <a:gd name="connsiteX3" fmla="*/ 0 w 725979"/>
                  <a:gd name="connsiteY3" fmla="*/ 167813 h 167813"/>
                  <a:gd name="connsiteX4" fmla="*/ 332510 w 725979"/>
                  <a:gd name="connsiteY4" fmla="*/ 134562 h 167813"/>
                  <a:gd name="connsiteX5" fmla="*/ 559724 w 725979"/>
                  <a:gd name="connsiteY5" fmla="*/ 90228 h 167813"/>
                  <a:gd name="connsiteX6" fmla="*/ 725979 w 725979"/>
                  <a:gd name="connsiteY6" fmla="*/ 40351 h 167813"/>
                  <a:gd name="connsiteX7" fmla="*/ 650558 w 725979"/>
                  <a:gd name="connsiteY7" fmla="*/ 19786 h 167813"/>
                  <a:gd name="connsiteX8" fmla="*/ 614926 w 725979"/>
                  <a:gd name="connsiteY8" fmla="*/ 0 h 167813"/>
                  <a:gd name="connsiteX9" fmla="*/ 459148 w 725979"/>
                  <a:gd name="connsiteY9" fmla="*/ 12642 h 167813"/>
                  <a:gd name="connsiteX10" fmla="*/ 271419 w 725979"/>
                  <a:gd name="connsiteY10" fmla="*/ 32472 h 167813"/>
                  <a:gd name="connsiteX11" fmla="*/ 177339 w 725979"/>
                  <a:gd name="connsiteY11" fmla="*/ 45893 h 167813"/>
                  <a:gd name="connsiteX0" fmla="*/ 177339 w 671210"/>
                  <a:gd name="connsiteY0" fmla="*/ 45893 h 167813"/>
                  <a:gd name="connsiteX1" fmla="*/ 121920 w 671210"/>
                  <a:gd name="connsiteY1" fmla="*/ 101311 h 167813"/>
                  <a:gd name="connsiteX2" fmla="*/ 55419 w 671210"/>
                  <a:gd name="connsiteY2" fmla="*/ 140104 h 167813"/>
                  <a:gd name="connsiteX3" fmla="*/ 0 w 671210"/>
                  <a:gd name="connsiteY3" fmla="*/ 167813 h 167813"/>
                  <a:gd name="connsiteX4" fmla="*/ 332510 w 671210"/>
                  <a:gd name="connsiteY4" fmla="*/ 134562 h 167813"/>
                  <a:gd name="connsiteX5" fmla="*/ 559724 w 671210"/>
                  <a:gd name="connsiteY5" fmla="*/ 90228 h 167813"/>
                  <a:gd name="connsiteX6" fmla="*/ 671210 w 671210"/>
                  <a:gd name="connsiteY6" fmla="*/ 49876 h 167813"/>
                  <a:gd name="connsiteX7" fmla="*/ 650558 w 671210"/>
                  <a:gd name="connsiteY7" fmla="*/ 19786 h 167813"/>
                  <a:gd name="connsiteX8" fmla="*/ 614926 w 671210"/>
                  <a:gd name="connsiteY8" fmla="*/ 0 h 167813"/>
                  <a:gd name="connsiteX9" fmla="*/ 459148 w 671210"/>
                  <a:gd name="connsiteY9" fmla="*/ 12642 h 167813"/>
                  <a:gd name="connsiteX10" fmla="*/ 271419 w 671210"/>
                  <a:gd name="connsiteY10" fmla="*/ 32472 h 167813"/>
                  <a:gd name="connsiteX11" fmla="*/ 177339 w 671210"/>
                  <a:gd name="connsiteY11" fmla="*/ 45893 h 167813"/>
                  <a:gd name="connsiteX0" fmla="*/ 163051 w 671210"/>
                  <a:gd name="connsiteY0" fmla="*/ 57799 h 167813"/>
                  <a:gd name="connsiteX1" fmla="*/ 121920 w 671210"/>
                  <a:gd name="connsiteY1" fmla="*/ 101311 h 167813"/>
                  <a:gd name="connsiteX2" fmla="*/ 55419 w 671210"/>
                  <a:gd name="connsiteY2" fmla="*/ 140104 h 167813"/>
                  <a:gd name="connsiteX3" fmla="*/ 0 w 671210"/>
                  <a:gd name="connsiteY3" fmla="*/ 167813 h 167813"/>
                  <a:gd name="connsiteX4" fmla="*/ 332510 w 671210"/>
                  <a:gd name="connsiteY4" fmla="*/ 134562 h 167813"/>
                  <a:gd name="connsiteX5" fmla="*/ 559724 w 671210"/>
                  <a:gd name="connsiteY5" fmla="*/ 90228 h 167813"/>
                  <a:gd name="connsiteX6" fmla="*/ 671210 w 671210"/>
                  <a:gd name="connsiteY6" fmla="*/ 49876 h 167813"/>
                  <a:gd name="connsiteX7" fmla="*/ 650558 w 671210"/>
                  <a:gd name="connsiteY7" fmla="*/ 19786 h 167813"/>
                  <a:gd name="connsiteX8" fmla="*/ 614926 w 671210"/>
                  <a:gd name="connsiteY8" fmla="*/ 0 h 167813"/>
                  <a:gd name="connsiteX9" fmla="*/ 459148 w 671210"/>
                  <a:gd name="connsiteY9" fmla="*/ 12642 h 167813"/>
                  <a:gd name="connsiteX10" fmla="*/ 271419 w 671210"/>
                  <a:gd name="connsiteY10" fmla="*/ 32472 h 167813"/>
                  <a:gd name="connsiteX11" fmla="*/ 163051 w 671210"/>
                  <a:gd name="connsiteY11" fmla="*/ 57799 h 167813"/>
                  <a:gd name="connsiteX0" fmla="*/ 163051 w 671210"/>
                  <a:gd name="connsiteY0" fmla="*/ 57799 h 167813"/>
                  <a:gd name="connsiteX1" fmla="*/ 121920 w 671210"/>
                  <a:gd name="connsiteY1" fmla="*/ 101311 h 167813"/>
                  <a:gd name="connsiteX2" fmla="*/ 55419 w 671210"/>
                  <a:gd name="connsiteY2" fmla="*/ 140104 h 167813"/>
                  <a:gd name="connsiteX3" fmla="*/ 0 w 671210"/>
                  <a:gd name="connsiteY3" fmla="*/ 167813 h 167813"/>
                  <a:gd name="connsiteX4" fmla="*/ 332510 w 671210"/>
                  <a:gd name="connsiteY4" fmla="*/ 134562 h 167813"/>
                  <a:gd name="connsiteX5" fmla="*/ 559724 w 671210"/>
                  <a:gd name="connsiteY5" fmla="*/ 90228 h 167813"/>
                  <a:gd name="connsiteX6" fmla="*/ 671210 w 671210"/>
                  <a:gd name="connsiteY6" fmla="*/ 49876 h 167813"/>
                  <a:gd name="connsiteX7" fmla="*/ 650558 w 671210"/>
                  <a:gd name="connsiteY7" fmla="*/ 19786 h 167813"/>
                  <a:gd name="connsiteX8" fmla="*/ 614926 w 671210"/>
                  <a:gd name="connsiteY8" fmla="*/ 0 h 167813"/>
                  <a:gd name="connsiteX9" fmla="*/ 459148 w 671210"/>
                  <a:gd name="connsiteY9" fmla="*/ 12642 h 167813"/>
                  <a:gd name="connsiteX10" fmla="*/ 271419 w 671210"/>
                  <a:gd name="connsiteY10" fmla="*/ 41997 h 167813"/>
                  <a:gd name="connsiteX11" fmla="*/ 163051 w 671210"/>
                  <a:gd name="connsiteY11" fmla="*/ 57799 h 167813"/>
                  <a:gd name="connsiteX0" fmla="*/ 163051 w 671210"/>
                  <a:gd name="connsiteY0" fmla="*/ 57799 h 167813"/>
                  <a:gd name="connsiteX1" fmla="*/ 121920 w 671210"/>
                  <a:gd name="connsiteY1" fmla="*/ 101311 h 167813"/>
                  <a:gd name="connsiteX2" fmla="*/ 55419 w 671210"/>
                  <a:gd name="connsiteY2" fmla="*/ 140104 h 167813"/>
                  <a:gd name="connsiteX3" fmla="*/ 0 w 671210"/>
                  <a:gd name="connsiteY3" fmla="*/ 167813 h 167813"/>
                  <a:gd name="connsiteX4" fmla="*/ 332510 w 671210"/>
                  <a:gd name="connsiteY4" fmla="*/ 134562 h 167813"/>
                  <a:gd name="connsiteX5" fmla="*/ 559724 w 671210"/>
                  <a:gd name="connsiteY5" fmla="*/ 90228 h 167813"/>
                  <a:gd name="connsiteX6" fmla="*/ 671210 w 671210"/>
                  <a:gd name="connsiteY6" fmla="*/ 49876 h 167813"/>
                  <a:gd name="connsiteX7" fmla="*/ 650558 w 671210"/>
                  <a:gd name="connsiteY7" fmla="*/ 19786 h 167813"/>
                  <a:gd name="connsiteX8" fmla="*/ 614926 w 671210"/>
                  <a:gd name="connsiteY8" fmla="*/ 0 h 167813"/>
                  <a:gd name="connsiteX9" fmla="*/ 459148 w 671210"/>
                  <a:gd name="connsiteY9" fmla="*/ 26930 h 167813"/>
                  <a:gd name="connsiteX10" fmla="*/ 271419 w 671210"/>
                  <a:gd name="connsiteY10" fmla="*/ 41997 h 167813"/>
                  <a:gd name="connsiteX11" fmla="*/ 163051 w 671210"/>
                  <a:gd name="connsiteY11" fmla="*/ 57799 h 167813"/>
                  <a:gd name="connsiteX0" fmla="*/ 163051 w 671210"/>
                  <a:gd name="connsiteY0" fmla="*/ 57799 h 167813"/>
                  <a:gd name="connsiteX1" fmla="*/ 121920 w 671210"/>
                  <a:gd name="connsiteY1" fmla="*/ 101311 h 167813"/>
                  <a:gd name="connsiteX2" fmla="*/ 55419 w 671210"/>
                  <a:gd name="connsiteY2" fmla="*/ 140104 h 167813"/>
                  <a:gd name="connsiteX3" fmla="*/ 0 w 671210"/>
                  <a:gd name="connsiteY3" fmla="*/ 167813 h 167813"/>
                  <a:gd name="connsiteX4" fmla="*/ 332510 w 671210"/>
                  <a:gd name="connsiteY4" fmla="*/ 134562 h 167813"/>
                  <a:gd name="connsiteX5" fmla="*/ 559724 w 671210"/>
                  <a:gd name="connsiteY5" fmla="*/ 90228 h 167813"/>
                  <a:gd name="connsiteX6" fmla="*/ 671210 w 671210"/>
                  <a:gd name="connsiteY6" fmla="*/ 49876 h 167813"/>
                  <a:gd name="connsiteX7" fmla="*/ 650558 w 671210"/>
                  <a:gd name="connsiteY7" fmla="*/ 19786 h 167813"/>
                  <a:gd name="connsiteX8" fmla="*/ 614926 w 671210"/>
                  <a:gd name="connsiteY8" fmla="*/ 0 h 167813"/>
                  <a:gd name="connsiteX9" fmla="*/ 452005 w 671210"/>
                  <a:gd name="connsiteY9" fmla="*/ 22168 h 167813"/>
                  <a:gd name="connsiteX10" fmla="*/ 271419 w 671210"/>
                  <a:gd name="connsiteY10" fmla="*/ 41997 h 167813"/>
                  <a:gd name="connsiteX11" fmla="*/ 163051 w 671210"/>
                  <a:gd name="connsiteY11" fmla="*/ 57799 h 167813"/>
                  <a:gd name="connsiteX0" fmla="*/ 163051 w 671210"/>
                  <a:gd name="connsiteY0" fmla="*/ 43511 h 153525"/>
                  <a:gd name="connsiteX1" fmla="*/ 121920 w 671210"/>
                  <a:gd name="connsiteY1" fmla="*/ 87023 h 153525"/>
                  <a:gd name="connsiteX2" fmla="*/ 55419 w 671210"/>
                  <a:gd name="connsiteY2" fmla="*/ 125816 h 153525"/>
                  <a:gd name="connsiteX3" fmla="*/ 0 w 671210"/>
                  <a:gd name="connsiteY3" fmla="*/ 153525 h 153525"/>
                  <a:gd name="connsiteX4" fmla="*/ 332510 w 671210"/>
                  <a:gd name="connsiteY4" fmla="*/ 120274 h 153525"/>
                  <a:gd name="connsiteX5" fmla="*/ 559724 w 671210"/>
                  <a:gd name="connsiteY5" fmla="*/ 75940 h 153525"/>
                  <a:gd name="connsiteX6" fmla="*/ 671210 w 671210"/>
                  <a:gd name="connsiteY6" fmla="*/ 35588 h 153525"/>
                  <a:gd name="connsiteX7" fmla="*/ 650558 w 671210"/>
                  <a:gd name="connsiteY7" fmla="*/ 5498 h 153525"/>
                  <a:gd name="connsiteX8" fmla="*/ 603020 w 671210"/>
                  <a:gd name="connsiteY8" fmla="*/ 0 h 153525"/>
                  <a:gd name="connsiteX9" fmla="*/ 452005 w 671210"/>
                  <a:gd name="connsiteY9" fmla="*/ 7880 h 153525"/>
                  <a:gd name="connsiteX10" fmla="*/ 271419 w 671210"/>
                  <a:gd name="connsiteY10" fmla="*/ 27709 h 153525"/>
                  <a:gd name="connsiteX11" fmla="*/ 163051 w 671210"/>
                  <a:gd name="connsiteY11" fmla="*/ 43511 h 153525"/>
                  <a:gd name="connsiteX0" fmla="*/ 163051 w 671210"/>
                  <a:gd name="connsiteY0" fmla="*/ 43511 h 153525"/>
                  <a:gd name="connsiteX1" fmla="*/ 121920 w 671210"/>
                  <a:gd name="connsiteY1" fmla="*/ 87023 h 153525"/>
                  <a:gd name="connsiteX2" fmla="*/ 55419 w 671210"/>
                  <a:gd name="connsiteY2" fmla="*/ 125816 h 153525"/>
                  <a:gd name="connsiteX3" fmla="*/ 0 w 671210"/>
                  <a:gd name="connsiteY3" fmla="*/ 153525 h 153525"/>
                  <a:gd name="connsiteX4" fmla="*/ 332510 w 671210"/>
                  <a:gd name="connsiteY4" fmla="*/ 120274 h 153525"/>
                  <a:gd name="connsiteX5" fmla="*/ 559724 w 671210"/>
                  <a:gd name="connsiteY5" fmla="*/ 75940 h 153525"/>
                  <a:gd name="connsiteX6" fmla="*/ 671210 w 671210"/>
                  <a:gd name="connsiteY6" fmla="*/ 35588 h 153525"/>
                  <a:gd name="connsiteX7" fmla="*/ 643414 w 671210"/>
                  <a:gd name="connsiteY7" fmla="*/ 12642 h 153525"/>
                  <a:gd name="connsiteX8" fmla="*/ 603020 w 671210"/>
                  <a:gd name="connsiteY8" fmla="*/ 0 h 153525"/>
                  <a:gd name="connsiteX9" fmla="*/ 452005 w 671210"/>
                  <a:gd name="connsiteY9" fmla="*/ 7880 h 153525"/>
                  <a:gd name="connsiteX10" fmla="*/ 271419 w 671210"/>
                  <a:gd name="connsiteY10" fmla="*/ 27709 h 153525"/>
                  <a:gd name="connsiteX11" fmla="*/ 163051 w 671210"/>
                  <a:gd name="connsiteY11" fmla="*/ 43511 h 153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71210" h="153525">
                    <a:moveTo>
                      <a:pt x="163051" y="43511"/>
                    </a:moveTo>
                    <a:lnTo>
                      <a:pt x="121920" y="87023"/>
                    </a:lnTo>
                    <a:lnTo>
                      <a:pt x="55419" y="125816"/>
                    </a:lnTo>
                    <a:lnTo>
                      <a:pt x="0" y="153525"/>
                    </a:lnTo>
                    <a:lnTo>
                      <a:pt x="332510" y="120274"/>
                    </a:lnTo>
                    <a:lnTo>
                      <a:pt x="559724" y="75940"/>
                    </a:lnTo>
                    <a:lnTo>
                      <a:pt x="671210" y="35588"/>
                    </a:lnTo>
                    <a:lnTo>
                      <a:pt x="643414" y="12642"/>
                    </a:lnTo>
                    <a:lnTo>
                      <a:pt x="603020" y="0"/>
                    </a:lnTo>
                    <a:lnTo>
                      <a:pt x="452005" y="7880"/>
                    </a:lnTo>
                    <a:lnTo>
                      <a:pt x="271419" y="27709"/>
                    </a:lnTo>
                    <a:lnTo>
                      <a:pt x="163051" y="4351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103"/>
              <p:cNvSpPr/>
              <p:nvPr/>
            </p:nvSpPr>
            <p:spPr>
              <a:xfrm>
                <a:off x="5065223" y="3584387"/>
                <a:ext cx="670386" cy="182880"/>
              </a:xfrm>
              <a:custGeom>
                <a:avLst/>
                <a:gdLst>
                  <a:gd name="connsiteX0" fmla="*/ 0 w 737061"/>
                  <a:gd name="connsiteY0" fmla="*/ 133004 h 182880"/>
                  <a:gd name="connsiteX1" fmla="*/ 315883 w 737061"/>
                  <a:gd name="connsiteY1" fmla="*/ 94211 h 182880"/>
                  <a:gd name="connsiteX2" fmla="*/ 587432 w 737061"/>
                  <a:gd name="connsiteY2" fmla="*/ 44335 h 182880"/>
                  <a:gd name="connsiteX3" fmla="*/ 737061 w 737061"/>
                  <a:gd name="connsiteY3" fmla="*/ 0 h 182880"/>
                  <a:gd name="connsiteX4" fmla="*/ 692727 w 737061"/>
                  <a:gd name="connsiteY4" fmla="*/ 55419 h 182880"/>
                  <a:gd name="connsiteX5" fmla="*/ 587432 w 737061"/>
                  <a:gd name="connsiteY5" fmla="*/ 99753 h 182880"/>
                  <a:gd name="connsiteX6" fmla="*/ 360218 w 737061"/>
                  <a:gd name="connsiteY6" fmla="*/ 155171 h 182880"/>
                  <a:gd name="connsiteX7" fmla="*/ 166254 w 737061"/>
                  <a:gd name="connsiteY7" fmla="*/ 182880 h 182880"/>
                  <a:gd name="connsiteX8" fmla="*/ 116378 w 737061"/>
                  <a:gd name="connsiteY8" fmla="*/ 166255 h 182880"/>
                  <a:gd name="connsiteX9" fmla="*/ 0 w 737061"/>
                  <a:gd name="connsiteY9" fmla="*/ 133004 h 182880"/>
                  <a:gd name="connsiteX0" fmla="*/ 0 w 692727"/>
                  <a:gd name="connsiteY0" fmla="*/ 125861 h 175737"/>
                  <a:gd name="connsiteX1" fmla="*/ 315883 w 692727"/>
                  <a:gd name="connsiteY1" fmla="*/ 87068 h 175737"/>
                  <a:gd name="connsiteX2" fmla="*/ 587432 w 692727"/>
                  <a:gd name="connsiteY2" fmla="*/ 37192 h 175737"/>
                  <a:gd name="connsiteX3" fmla="*/ 670386 w 692727"/>
                  <a:gd name="connsiteY3" fmla="*/ 0 h 175737"/>
                  <a:gd name="connsiteX4" fmla="*/ 692727 w 692727"/>
                  <a:gd name="connsiteY4" fmla="*/ 48276 h 175737"/>
                  <a:gd name="connsiteX5" fmla="*/ 587432 w 692727"/>
                  <a:gd name="connsiteY5" fmla="*/ 92610 h 175737"/>
                  <a:gd name="connsiteX6" fmla="*/ 360218 w 692727"/>
                  <a:gd name="connsiteY6" fmla="*/ 148028 h 175737"/>
                  <a:gd name="connsiteX7" fmla="*/ 166254 w 692727"/>
                  <a:gd name="connsiteY7" fmla="*/ 175737 h 175737"/>
                  <a:gd name="connsiteX8" fmla="*/ 116378 w 692727"/>
                  <a:gd name="connsiteY8" fmla="*/ 159112 h 175737"/>
                  <a:gd name="connsiteX9" fmla="*/ 0 w 692727"/>
                  <a:gd name="connsiteY9" fmla="*/ 125861 h 175737"/>
                  <a:gd name="connsiteX0" fmla="*/ 0 w 692727"/>
                  <a:gd name="connsiteY0" fmla="*/ 125861 h 175737"/>
                  <a:gd name="connsiteX1" fmla="*/ 315883 w 692727"/>
                  <a:gd name="connsiteY1" fmla="*/ 87068 h 175737"/>
                  <a:gd name="connsiteX2" fmla="*/ 587432 w 692727"/>
                  <a:gd name="connsiteY2" fmla="*/ 37192 h 175737"/>
                  <a:gd name="connsiteX3" fmla="*/ 670386 w 692727"/>
                  <a:gd name="connsiteY3" fmla="*/ 0 h 175737"/>
                  <a:gd name="connsiteX4" fmla="*/ 692727 w 692727"/>
                  <a:gd name="connsiteY4" fmla="*/ 48276 h 175737"/>
                  <a:gd name="connsiteX5" fmla="*/ 492182 w 692727"/>
                  <a:gd name="connsiteY5" fmla="*/ 116422 h 175737"/>
                  <a:gd name="connsiteX6" fmla="*/ 360218 w 692727"/>
                  <a:gd name="connsiteY6" fmla="*/ 148028 h 175737"/>
                  <a:gd name="connsiteX7" fmla="*/ 166254 w 692727"/>
                  <a:gd name="connsiteY7" fmla="*/ 175737 h 175737"/>
                  <a:gd name="connsiteX8" fmla="*/ 116378 w 692727"/>
                  <a:gd name="connsiteY8" fmla="*/ 159112 h 175737"/>
                  <a:gd name="connsiteX9" fmla="*/ 0 w 692727"/>
                  <a:gd name="connsiteY9" fmla="*/ 125861 h 175737"/>
                  <a:gd name="connsiteX0" fmla="*/ 0 w 670386"/>
                  <a:gd name="connsiteY0" fmla="*/ 125861 h 175737"/>
                  <a:gd name="connsiteX1" fmla="*/ 315883 w 670386"/>
                  <a:gd name="connsiteY1" fmla="*/ 87068 h 175737"/>
                  <a:gd name="connsiteX2" fmla="*/ 587432 w 670386"/>
                  <a:gd name="connsiteY2" fmla="*/ 37192 h 175737"/>
                  <a:gd name="connsiteX3" fmla="*/ 670386 w 670386"/>
                  <a:gd name="connsiteY3" fmla="*/ 0 h 175737"/>
                  <a:gd name="connsiteX4" fmla="*/ 635577 w 670386"/>
                  <a:gd name="connsiteY4" fmla="*/ 67326 h 175737"/>
                  <a:gd name="connsiteX5" fmla="*/ 492182 w 670386"/>
                  <a:gd name="connsiteY5" fmla="*/ 116422 h 175737"/>
                  <a:gd name="connsiteX6" fmla="*/ 360218 w 670386"/>
                  <a:gd name="connsiteY6" fmla="*/ 148028 h 175737"/>
                  <a:gd name="connsiteX7" fmla="*/ 166254 w 670386"/>
                  <a:gd name="connsiteY7" fmla="*/ 175737 h 175737"/>
                  <a:gd name="connsiteX8" fmla="*/ 116378 w 670386"/>
                  <a:gd name="connsiteY8" fmla="*/ 159112 h 175737"/>
                  <a:gd name="connsiteX9" fmla="*/ 0 w 670386"/>
                  <a:gd name="connsiteY9" fmla="*/ 125861 h 175737"/>
                  <a:gd name="connsiteX0" fmla="*/ 0 w 670386"/>
                  <a:gd name="connsiteY0" fmla="*/ 125861 h 175737"/>
                  <a:gd name="connsiteX1" fmla="*/ 315883 w 670386"/>
                  <a:gd name="connsiteY1" fmla="*/ 87068 h 175737"/>
                  <a:gd name="connsiteX2" fmla="*/ 587432 w 670386"/>
                  <a:gd name="connsiteY2" fmla="*/ 37192 h 175737"/>
                  <a:gd name="connsiteX3" fmla="*/ 670386 w 670386"/>
                  <a:gd name="connsiteY3" fmla="*/ 0 h 175737"/>
                  <a:gd name="connsiteX4" fmla="*/ 635577 w 670386"/>
                  <a:gd name="connsiteY4" fmla="*/ 67326 h 175737"/>
                  <a:gd name="connsiteX5" fmla="*/ 525520 w 670386"/>
                  <a:gd name="connsiteY5" fmla="*/ 109278 h 175737"/>
                  <a:gd name="connsiteX6" fmla="*/ 360218 w 670386"/>
                  <a:gd name="connsiteY6" fmla="*/ 148028 h 175737"/>
                  <a:gd name="connsiteX7" fmla="*/ 166254 w 670386"/>
                  <a:gd name="connsiteY7" fmla="*/ 175737 h 175737"/>
                  <a:gd name="connsiteX8" fmla="*/ 116378 w 670386"/>
                  <a:gd name="connsiteY8" fmla="*/ 159112 h 175737"/>
                  <a:gd name="connsiteX9" fmla="*/ 0 w 670386"/>
                  <a:gd name="connsiteY9" fmla="*/ 125861 h 175737"/>
                  <a:gd name="connsiteX0" fmla="*/ 0 w 670386"/>
                  <a:gd name="connsiteY0" fmla="*/ 125861 h 175737"/>
                  <a:gd name="connsiteX1" fmla="*/ 315883 w 670386"/>
                  <a:gd name="connsiteY1" fmla="*/ 87068 h 175737"/>
                  <a:gd name="connsiteX2" fmla="*/ 587432 w 670386"/>
                  <a:gd name="connsiteY2" fmla="*/ 37192 h 175737"/>
                  <a:gd name="connsiteX3" fmla="*/ 670386 w 670386"/>
                  <a:gd name="connsiteY3" fmla="*/ 0 h 175737"/>
                  <a:gd name="connsiteX4" fmla="*/ 635577 w 670386"/>
                  <a:gd name="connsiteY4" fmla="*/ 67326 h 175737"/>
                  <a:gd name="connsiteX5" fmla="*/ 525520 w 670386"/>
                  <a:gd name="connsiteY5" fmla="*/ 109278 h 175737"/>
                  <a:gd name="connsiteX6" fmla="*/ 360218 w 670386"/>
                  <a:gd name="connsiteY6" fmla="*/ 148028 h 175737"/>
                  <a:gd name="connsiteX7" fmla="*/ 166254 w 670386"/>
                  <a:gd name="connsiteY7" fmla="*/ 175737 h 175737"/>
                  <a:gd name="connsiteX8" fmla="*/ 116378 w 670386"/>
                  <a:gd name="connsiteY8" fmla="*/ 151969 h 175737"/>
                  <a:gd name="connsiteX9" fmla="*/ 0 w 670386"/>
                  <a:gd name="connsiteY9" fmla="*/ 125861 h 175737"/>
                  <a:gd name="connsiteX0" fmla="*/ 0 w 670386"/>
                  <a:gd name="connsiteY0" fmla="*/ 125861 h 182880"/>
                  <a:gd name="connsiteX1" fmla="*/ 315883 w 670386"/>
                  <a:gd name="connsiteY1" fmla="*/ 87068 h 182880"/>
                  <a:gd name="connsiteX2" fmla="*/ 587432 w 670386"/>
                  <a:gd name="connsiteY2" fmla="*/ 37192 h 182880"/>
                  <a:gd name="connsiteX3" fmla="*/ 670386 w 670386"/>
                  <a:gd name="connsiteY3" fmla="*/ 0 h 182880"/>
                  <a:gd name="connsiteX4" fmla="*/ 635577 w 670386"/>
                  <a:gd name="connsiteY4" fmla="*/ 67326 h 182880"/>
                  <a:gd name="connsiteX5" fmla="*/ 525520 w 670386"/>
                  <a:gd name="connsiteY5" fmla="*/ 109278 h 182880"/>
                  <a:gd name="connsiteX6" fmla="*/ 360218 w 670386"/>
                  <a:gd name="connsiteY6" fmla="*/ 148028 h 182880"/>
                  <a:gd name="connsiteX7" fmla="*/ 147204 w 670386"/>
                  <a:gd name="connsiteY7" fmla="*/ 182880 h 182880"/>
                  <a:gd name="connsiteX8" fmla="*/ 116378 w 670386"/>
                  <a:gd name="connsiteY8" fmla="*/ 151969 h 182880"/>
                  <a:gd name="connsiteX9" fmla="*/ 0 w 670386"/>
                  <a:gd name="connsiteY9" fmla="*/ 125861 h 182880"/>
                  <a:gd name="connsiteX0" fmla="*/ 0 w 670386"/>
                  <a:gd name="connsiteY0" fmla="*/ 125861 h 182880"/>
                  <a:gd name="connsiteX1" fmla="*/ 315883 w 670386"/>
                  <a:gd name="connsiteY1" fmla="*/ 87068 h 182880"/>
                  <a:gd name="connsiteX2" fmla="*/ 587432 w 670386"/>
                  <a:gd name="connsiteY2" fmla="*/ 37192 h 182880"/>
                  <a:gd name="connsiteX3" fmla="*/ 670386 w 670386"/>
                  <a:gd name="connsiteY3" fmla="*/ 0 h 182880"/>
                  <a:gd name="connsiteX4" fmla="*/ 635577 w 670386"/>
                  <a:gd name="connsiteY4" fmla="*/ 67326 h 182880"/>
                  <a:gd name="connsiteX5" fmla="*/ 525520 w 670386"/>
                  <a:gd name="connsiteY5" fmla="*/ 109278 h 182880"/>
                  <a:gd name="connsiteX6" fmla="*/ 360218 w 670386"/>
                  <a:gd name="connsiteY6" fmla="*/ 148028 h 182880"/>
                  <a:gd name="connsiteX7" fmla="*/ 147204 w 670386"/>
                  <a:gd name="connsiteY7" fmla="*/ 182880 h 182880"/>
                  <a:gd name="connsiteX8" fmla="*/ 97328 w 670386"/>
                  <a:gd name="connsiteY8" fmla="*/ 156732 h 182880"/>
                  <a:gd name="connsiteX9" fmla="*/ 0 w 670386"/>
                  <a:gd name="connsiteY9" fmla="*/ 125861 h 182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70386" h="182880">
                    <a:moveTo>
                      <a:pt x="0" y="125861"/>
                    </a:moveTo>
                    <a:lnTo>
                      <a:pt x="315883" y="87068"/>
                    </a:lnTo>
                    <a:lnTo>
                      <a:pt x="587432" y="37192"/>
                    </a:lnTo>
                    <a:lnTo>
                      <a:pt x="670386" y="0"/>
                    </a:lnTo>
                    <a:lnTo>
                      <a:pt x="635577" y="67326"/>
                    </a:lnTo>
                    <a:lnTo>
                      <a:pt x="525520" y="109278"/>
                    </a:lnTo>
                    <a:lnTo>
                      <a:pt x="360218" y="148028"/>
                    </a:lnTo>
                    <a:lnTo>
                      <a:pt x="147204" y="182880"/>
                    </a:lnTo>
                    <a:lnTo>
                      <a:pt x="97328" y="156732"/>
                    </a:lnTo>
                    <a:lnTo>
                      <a:pt x="0" y="125861"/>
                    </a:lnTo>
                    <a:close/>
                  </a:path>
                </a:pathLst>
              </a:custGeom>
              <a:gradFill>
                <a:gsLst>
                  <a:gs pos="0">
                    <a:srgbClr val="820000"/>
                  </a:gs>
                  <a:gs pos="100000">
                    <a:srgbClr val="2E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Freeform 104"/>
              <p:cNvSpPr/>
              <p:nvPr/>
            </p:nvSpPr>
            <p:spPr>
              <a:xfrm>
                <a:off x="5062429" y="3888914"/>
                <a:ext cx="542623" cy="124951"/>
              </a:xfrm>
              <a:custGeom>
                <a:avLst/>
                <a:gdLst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321426 w 731520"/>
                  <a:gd name="connsiteY10" fmla="*/ 27709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71055 w 731520"/>
                  <a:gd name="connsiteY9" fmla="*/ 22167 h 177338"/>
                  <a:gd name="connsiteX10" fmla="*/ 280944 w 731520"/>
                  <a:gd name="connsiteY10" fmla="*/ 34853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85330 w 731520"/>
                  <a:gd name="connsiteY9" fmla="*/ 31692 h 177338"/>
                  <a:gd name="connsiteX10" fmla="*/ 280944 w 731520"/>
                  <a:gd name="connsiteY10" fmla="*/ 34853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85330 w 731520"/>
                  <a:gd name="connsiteY9" fmla="*/ 31692 h 177338"/>
                  <a:gd name="connsiteX10" fmla="*/ 278562 w 731520"/>
                  <a:gd name="connsiteY10" fmla="*/ 61047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403124 w 731520"/>
                  <a:gd name="connsiteY9" fmla="*/ 46153 h 177338"/>
                  <a:gd name="connsiteX10" fmla="*/ 385330 w 731520"/>
                  <a:gd name="connsiteY10" fmla="*/ 31692 h 177338"/>
                  <a:gd name="connsiteX11" fmla="*/ 278562 w 731520"/>
                  <a:gd name="connsiteY11" fmla="*/ 61047 h 177338"/>
                  <a:gd name="connsiteX12" fmla="*/ 177339 w 731520"/>
                  <a:gd name="connsiteY12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85330 w 731520"/>
                  <a:gd name="connsiteY9" fmla="*/ 31692 h 177338"/>
                  <a:gd name="connsiteX10" fmla="*/ 278562 w 731520"/>
                  <a:gd name="connsiteY10" fmla="*/ 61047 h 177338"/>
                  <a:gd name="connsiteX11" fmla="*/ 177339 w 731520"/>
                  <a:gd name="connsiteY11" fmla="*/ 55418 h 177338"/>
                  <a:gd name="connsiteX0" fmla="*/ 177339 w 731520"/>
                  <a:gd name="connsiteY0" fmla="*/ 55418 h 177338"/>
                  <a:gd name="connsiteX1" fmla="*/ 121920 w 731520"/>
                  <a:gd name="connsiteY1" fmla="*/ 110836 h 177338"/>
                  <a:gd name="connsiteX2" fmla="*/ 55419 w 731520"/>
                  <a:gd name="connsiteY2" fmla="*/ 149629 h 177338"/>
                  <a:gd name="connsiteX3" fmla="*/ 0 w 731520"/>
                  <a:gd name="connsiteY3" fmla="*/ 177338 h 177338"/>
                  <a:gd name="connsiteX4" fmla="*/ 332510 w 731520"/>
                  <a:gd name="connsiteY4" fmla="*/ 144087 h 177338"/>
                  <a:gd name="connsiteX5" fmla="*/ 559724 w 731520"/>
                  <a:gd name="connsiteY5" fmla="*/ 99753 h 177338"/>
                  <a:gd name="connsiteX6" fmla="*/ 725979 w 731520"/>
                  <a:gd name="connsiteY6" fmla="*/ 49876 h 177338"/>
                  <a:gd name="connsiteX7" fmla="*/ 731520 w 731520"/>
                  <a:gd name="connsiteY7" fmla="*/ 22167 h 177338"/>
                  <a:gd name="connsiteX8" fmla="*/ 698270 w 731520"/>
                  <a:gd name="connsiteY8" fmla="*/ 0 h 177338"/>
                  <a:gd name="connsiteX9" fmla="*/ 385330 w 731520"/>
                  <a:gd name="connsiteY9" fmla="*/ 50742 h 177338"/>
                  <a:gd name="connsiteX10" fmla="*/ 278562 w 731520"/>
                  <a:gd name="connsiteY10" fmla="*/ 61047 h 177338"/>
                  <a:gd name="connsiteX11" fmla="*/ 177339 w 731520"/>
                  <a:gd name="connsiteY11" fmla="*/ 55418 h 177338"/>
                  <a:gd name="connsiteX0" fmla="*/ 177339 w 731520"/>
                  <a:gd name="connsiteY0" fmla="*/ 33251 h 155171"/>
                  <a:gd name="connsiteX1" fmla="*/ 121920 w 731520"/>
                  <a:gd name="connsiteY1" fmla="*/ 88669 h 155171"/>
                  <a:gd name="connsiteX2" fmla="*/ 55419 w 731520"/>
                  <a:gd name="connsiteY2" fmla="*/ 127462 h 155171"/>
                  <a:gd name="connsiteX3" fmla="*/ 0 w 731520"/>
                  <a:gd name="connsiteY3" fmla="*/ 155171 h 155171"/>
                  <a:gd name="connsiteX4" fmla="*/ 332510 w 731520"/>
                  <a:gd name="connsiteY4" fmla="*/ 121920 h 155171"/>
                  <a:gd name="connsiteX5" fmla="*/ 559724 w 731520"/>
                  <a:gd name="connsiteY5" fmla="*/ 77586 h 155171"/>
                  <a:gd name="connsiteX6" fmla="*/ 725979 w 731520"/>
                  <a:gd name="connsiteY6" fmla="*/ 27709 h 155171"/>
                  <a:gd name="connsiteX7" fmla="*/ 731520 w 731520"/>
                  <a:gd name="connsiteY7" fmla="*/ 0 h 155171"/>
                  <a:gd name="connsiteX8" fmla="*/ 555395 w 731520"/>
                  <a:gd name="connsiteY8" fmla="*/ 11170 h 155171"/>
                  <a:gd name="connsiteX9" fmla="*/ 385330 w 731520"/>
                  <a:gd name="connsiteY9" fmla="*/ 28575 h 155171"/>
                  <a:gd name="connsiteX10" fmla="*/ 278562 w 731520"/>
                  <a:gd name="connsiteY10" fmla="*/ 38880 h 155171"/>
                  <a:gd name="connsiteX11" fmla="*/ 177339 w 731520"/>
                  <a:gd name="connsiteY11" fmla="*/ 33251 h 155171"/>
                  <a:gd name="connsiteX0" fmla="*/ 177339 w 725979"/>
                  <a:gd name="connsiteY0" fmla="*/ 22081 h 144001"/>
                  <a:gd name="connsiteX1" fmla="*/ 121920 w 725979"/>
                  <a:gd name="connsiteY1" fmla="*/ 77499 h 144001"/>
                  <a:gd name="connsiteX2" fmla="*/ 55419 w 725979"/>
                  <a:gd name="connsiteY2" fmla="*/ 116292 h 144001"/>
                  <a:gd name="connsiteX3" fmla="*/ 0 w 725979"/>
                  <a:gd name="connsiteY3" fmla="*/ 144001 h 144001"/>
                  <a:gd name="connsiteX4" fmla="*/ 332510 w 725979"/>
                  <a:gd name="connsiteY4" fmla="*/ 110750 h 144001"/>
                  <a:gd name="connsiteX5" fmla="*/ 559724 w 725979"/>
                  <a:gd name="connsiteY5" fmla="*/ 66416 h 144001"/>
                  <a:gd name="connsiteX6" fmla="*/ 725979 w 725979"/>
                  <a:gd name="connsiteY6" fmla="*/ 16539 h 144001"/>
                  <a:gd name="connsiteX7" fmla="*/ 593407 w 725979"/>
                  <a:gd name="connsiteY7" fmla="*/ 12643 h 144001"/>
                  <a:gd name="connsiteX8" fmla="*/ 555395 w 725979"/>
                  <a:gd name="connsiteY8" fmla="*/ 0 h 144001"/>
                  <a:gd name="connsiteX9" fmla="*/ 385330 w 725979"/>
                  <a:gd name="connsiteY9" fmla="*/ 17405 h 144001"/>
                  <a:gd name="connsiteX10" fmla="*/ 278562 w 725979"/>
                  <a:gd name="connsiteY10" fmla="*/ 27710 h 144001"/>
                  <a:gd name="connsiteX11" fmla="*/ 177339 w 725979"/>
                  <a:gd name="connsiteY11" fmla="*/ 22081 h 144001"/>
                  <a:gd name="connsiteX0" fmla="*/ 177339 w 623586"/>
                  <a:gd name="connsiteY0" fmla="*/ 22081 h 144001"/>
                  <a:gd name="connsiteX1" fmla="*/ 121920 w 623586"/>
                  <a:gd name="connsiteY1" fmla="*/ 77499 h 144001"/>
                  <a:gd name="connsiteX2" fmla="*/ 55419 w 623586"/>
                  <a:gd name="connsiteY2" fmla="*/ 116292 h 144001"/>
                  <a:gd name="connsiteX3" fmla="*/ 0 w 623586"/>
                  <a:gd name="connsiteY3" fmla="*/ 144001 h 144001"/>
                  <a:gd name="connsiteX4" fmla="*/ 332510 w 623586"/>
                  <a:gd name="connsiteY4" fmla="*/ 110750 h 144001"/>
                  <a:gd name="connsiteX5" fmla="*/ 559724 w 623586"/>
                  <a:gd name="connsiteY5" fmla="*/ 66416 h 144001"/>
                  <a:gd name="connsiteX6" fmla="*/ 623586 w 623586"/>
                  <a:gd name="connsiteY6" fmla="*/ 47495 h 144001"/>
                  <a:gd name="connsiteX7" fmla="*/ 593407 w 623586"/>
                  <a:gd name="connsiteY7" fmla="*/ 12643 h 144001"/>
                  <a:gd name="connsiteX8" fmla="*/ 555395 w 623586"/>
                  <a:gd name="connsiteY8" fmla="*/ 0 h 144001"/>
                  <a:gd name="connsiteX9" fmla="*/ 385330 w 623586"/>
                  <a:gd name="connsiteY9" fmla="*/ 17405 h 144001"/>
                  <a:gd name="connsiteX10" fmla="*/ 278562 w 623586"/>
                  <a:gd name="connsiteY10" fmla="*/ 27710 h 144001"/>
                  <a:gd name="connsiteX11" fmla="*/ 177339 w 623586"/>
                  <a:gd name="connsiteY11" fmla="*/ 22081 h 144001"/>
                  <a:gd name="connsiteX0" fmla="*/ 215439 w 623586"/>
                  <a:gd name="connsiteY0" fmla="*/ 24463 h 144001"/>
                  <a:gd name="connsiteX1" fmla="*/ 121920 w 623586"/>
                  <a:gd name="connsiteY1" fmla="*/ 77499 h 144001"/>
                  <a:gd name="connsiteX2" fmla="*/ 55419 w 623586"/>
                  <a:gd name="connsiteY2" fmla="*/ 116292 h 144001"/>
                  <a:gd name="connsiteX3" fmla="*/ 0 w 623586"/>
                  <a:gd name="connsiteY3" fmla="*/ 144001 h 144001"/>
                  <a:gd name="connsiteX4" fmla="*/ 332510 w 623586"/>
                  <a:gd name="connsiteY4" fmla="*/ 110750 h 144001"/>
                  <a:gd name="connsiteX5" fmla="*/ 559724 w 623586"/>
                  <a:gd name="connsiteY5" fmla="*/ 66416 h 144001"/>
                  <a:gd name="connsiteX6" fmla="*/ 623586 w 623586"/>
                  <a:gd name="connsiteY6" fmla="*/ 47495 h 144001"/>
                  <a:gd name="connsiteX7" fmla="*/ 593407 w 623586"/>
                  <a:gd name="connsiteY7" fmla="*/ 12643 h 144001"/>
                  <a:gd name="connsiteX8" fmla="*/ 555395 w 623586"/>
                  <a:gd name="connsiteY8" fmla="*/ 0 h 144001"/>
                  <a:gd name="connsiteX9" fmla="*/ 385330 w 623586"/>
                  <a:gd name="connsiteY9" fmla="*/ 17405 h 144001"/>
                  <a:gd name="connsiteX10" fmla="*/ 278562 w 623586"/>
                  <a:gd name="connsiteY10" fmla="*/ 27710 h 144001"/>
                  <a:gd name="connsiteX11" fmla="*/ 215439 w 623586"/>
                  <a:gd name="connsiteY11" fmla="*/ 24463 h 144001"/>
                  <a:gd name="connsiteX0" fmla="*/ 213057 w 623586"/>
                  <a:gd name="connsiteY0" fmla="*/ 33988 h 144001"/>
                  <a:gd name="connsiteX1" fmla="*/ 121920 w 623586"/>
                  <a:gd name="connsiteY1" fmla="*/ 77499 h 144001"/>
                  <a:gd name="connsiteX2" fmla="*/ 55419 w 623586"/>
                  <a:gd name="connsiteY2" fmla="*/ 116292 h 144001"/>
                  <a:gd name="connsiteX3" fmla="*/ 0 w 623586"/>
                  <a:gd name="connsiteY3" fmla="*/ 144001 h 144001"/>
                  <a:gd name="connsiteX4" fmla="*/ 332510 w 623586"/>
                  <a:gd name="connsiteY4" fmla="*/ 110750 h 144001"/>
                  <a:gd name="connsiteX5" fmla="*/ 559724 w 623586"/>
                  <a:gd name="connsiteY5" fmla="*/ 66416 h 144001"/>
                  <a:gd name="connsiteX6" fmla="*/ 623586 w 623586"/>
                  <a:gd name="connsiteY6" fmla="*/ 47495 h 144001"/>
                  <a:gd name="connsiteX7" fmla="*/ 593407 w 623586"/>
                  <a:gd name="connsiteY7" fmla="*/ 12643 h 144001"/>
                  <a:gd name="connsiteX8" fmla="*/ 555395 w 623586"/>
                  <a:gd name="connsiteY8" fmla="*/ 0 h 144001"/>
                  <a:gd name="connsiteX9" fmla="*/ 385330 w 623586"/>
                  <a:gd name="connsiteY9" fmla="*/ 17405 h 144001"/>
                  <a:gd name="connsiteX10" fmla="*/ 278562 w 623586"/>
                  <a:gd name="connsiteY10" fmla="*/ 27710 h 144001"/>
                  <a:gd name="connsiteX11" fmla="*/ 213057 w 623586"/>
                  <a:gd name="connsiteY11" fmla="*/ 33988 h 144001"/>
                  <a:gd name="connsiteX0" fmla="*/ 213057 w 623586"/>
                  <a:gd name="connsiteY0" fmla="*/ 33988 h 144001"/>
                  <a:gd name="connsiteX1" fmla="*/ 171927 w 623586"/>
                  <a:gd name="connsiteY1" fmla="*/ 67974 h 144001"/>
                  <a:gd name="connsiteX2" fmla="*/ 55419 w 623586"/>
                  <a:gd name="connsiteY2" fmla="*/ 116292 h 144001"/>
                  <a:gd name="connsiteX3" fmla="*/ 0 w 623586"/>
                  <a:gd name="connsiteY3" fmla="*/ 144001 h 144001"/>
                  <a:gd name="connsiteX4" fmla="*/ 332510 w 623586"/>
                  <a:gd name="connsiteY4" fmla="*/ 110750 h 144001"/>
                  <a:gd name="connsiteX5" fmla="*/ 559724 w 623586"/>
                  <a:gd name="connsiteY5" fmla="*/ 66416 h 144001"/>
                  <a:gd name="connsiteX6" fmla="*/ 623586 w 623586"/>
                  <a:gd name="connsiteY6" fmla="*/ 47495 h 144001"/>
                  <a:gd name="connsiteX7" fmla="*/ 593407 w 623586"/>
                  <a:gd name="connsiteY7" fmla="*/ 12643 h 144001"/>
                  <a:gd name="connsiteX8" fmla="*/ 555395 w 623586"/>
                  <a:gd name="connsiteY8" fmla="*/ 0 h 144001"/>
                  <a:gd name="connsiteX9" fmla="*/ 385330 w 623586"/>
                  <a:gd name="connsiteY9" fmla="*/ 17405 h 144001"/>
                  <a:gd name="connsiteX10" fmla="*/ 278562 w 623586"/>
                  <a:gd name="connsiteY10" fmla="*/ 27710 h 144001"/>
                  <a:gd name="connsiteX11" fmla="*/ 213057 w 623586"/>
                  <a:gd name="connsiteY11" fmla="*/ 33988 h 144001"/>
                  <a:gd name="connsiteX0" fmla="*/ 213057 w 623586"/>
                  <a:gd name="connsiteY0" fmla="*/ 33988 h 144001"/>
                  <a:gd name="connsiteX1" fmla="*/ 171927 w 623586"/>
                  <a:gd name="connsiteY1" fmla="*/ 67974 h 144001"/>
                  <a:gd name="connsiteX2" fmla="*/ 134000 w 623586"/>
                  <a:gd name="connsiteY2" fmla="*/ 94860 h 144001"/>
                  <a:gd name="connsiteX3" fmla="*/ 0 w 623586"/>
                  <a:gd name="connsiteY3" fmla="*/ 144001 h 144001"/>
                  <a:gd name="connsiteX4" fmla="*/ 332510 w 623586"/>
                  <a:gd name="connsiteY4" fmla="*/ 110750 h 144001"/>
                  <a:gd name="connsiteX5" fmla="*/ 559724 w 623586"/>
                  <a:gd name="connsiteY5" fmla="*/ 66416 h 144001"/>
                  <a:gd name="connsiteX6" fmla="*/ 623586 w 623586"/>
                  <a:gd name="connsiteY6" fmla="*/ 47495 h 144001"/>
                  <a:gd name="connsiteX7" fmla="*/ 593407 w 623586"/>
                  <a:gd name="connsiteY7" fmla="*/ 12643 h 144001"/>
                  <a:gd name="connsiteX8" fmla="*/ 555395 w 623586"/>
                  <a:gd name="connsiteY8" fmla="*/ 0 h 144001"/>
                  <a:gd name="connsiteX9" fmla="*/ 385330 w 623586"/>
                  <a:gd name="connsiteY9" fmla="*/ 17405 h 144001"/>
                  <a:gd name="connsiteX10" fmla="*/ 278562 w 623586"/>
                  <a:gd name="connsiteY10" fmla="*/ 27710 h 144001"/>
                  <a:gd name="connsiteX11" fmla="*/ 213057 w 623586"/>
                  <a:gd name="connsiteY11" fmla="*/ 33988 h 144001"/>
                  <a:gd name="connsiteX0" fmla="*/ 132094 w 542623"/>
                  <a:gd name="connsiteY0" fmla="*/ 33988 h 124951"/>
                  <a:gd name="connsiteX1" fmla="*/ 90964 w 542623"/>
                  <a:gd name="connsiteY1" fmla="*/ 67974 h 124951"/>
                  <a:gd name="connsiteX2" fmla="*/ 53037 w 542623"/>
                  <a:gd name="connsiteY2" fmla="*/ 94860 h 124951"/>
                  <a:gd name="connsiteX3" fmla="*/ 0 w 542623"/>
                  <a:gd name="connsiteY3" fmla="*/ 124951 h 124951"/>
                  <a:gd name="connsiteX4" fmla="*/ 251547 w 542623"/>
                  <a:gd name="connsiteY4" fmla="*/ 110750 h 124951"/>
                  <a:gd name="connsiteX5" fmla="*/ 478761 w 542623"/>
                  <a:gd name="connsiteY5" fmla="*/ 66416 h 124951"/>
                  <a:gd name="connsiteX6" fmla="*/ 542623 w 542623"/>
                  <a:gd name="connsiteY6" fmla="*/ 47495 h 124951"/>
                  <a:gd name="connsiteX7" fmla="*/ 512444 w 542623"/>
                  <a:gd name="connsiteY7" fmla="*/ 12643 h 124951"/>
                  <a:gd name="connsiteX8" fmla="*/ 474432 w 542623"/>
                  <a:gd name="connsiteY8" fmla="*/ 0 h 124951"/>
                  <a:gd name="connsiteX9" fmla="*/ 304367 w 542623"/>
                  <a:gd name="connsiteY9" fmla="*/ 17405 h 124951"/>
                  <a:gd name="connsiteX10" fmla="*/ 197599 w 542623"/>
                  <a:gd name="connsiteY10" fmla="*/ 27710 h 124951"/>
                  <a:gd name="connsiteX11" fmla="*/ 132094 w 542623"/>
                  <a:gd name="connsiteY11" fmla="*/ 33988 h 124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42623" h="124951">
                    <a:moveTo>
                      <a:pt x="132094" y="33988"/>
                    </a:moveTo>
                    <a:lnTo>
                      <a:pt x="90964" y="67974"/>
                    </a:lnTo>
                    <a:lnTo>
                      <a:pt x="53037" y="94860"/>
                    </a:lnTo>
                    <a:lnTo>
                      <a:pt x="0" y="124951"/>
                    </a:lnTo>
                    <a:lnTo>
                      <a:pt x="251547" y="110750"/>
                    </a:lnTo>
                    <a:lnTo>
                      <a:pt x="478761" y="66416"/>
                    </a:lnTo>
                    <a:lnTo>
                      <a:pt x="542623" y="47495"/>
                    </a:lnTo>
                    <a:lnTo>
                      <a:pt x="512444" y="12643"/>
                    </a:lnTo>
                    <a:lnTo>
                      <a:pt x="474432" y="0"/>
                    </a:lnTo>
                    <a:cubicBezTo>
                      <a:pt x="416734" y="1587"/>
                      <a:pt x="374318" y="7231"/>
                      <a:pt x="304367" y="17405"/>
                    </a:cubicBezTo>
                    <a:lnTo>
                      <a:pt x="197599" y="27710"/>
                    </a:lnTo>
                    <a:lnTo>
                      <a:pt x="132094" y="3398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100000">
                    <a:srgbClr val="5C0000"/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Freeform 105"/>
              <p:cNvSpPr/>
              <p:nvPr/>
            </p:nvSpPr>
            <p:spPr>
              <a:xfrm>
                <a:off x="5065223" y="3932784"/>
                <a:ext cx="537036" cy="154305"/>
              </a:xfrm>
              <a:custGeom>
                <a:avLst/>
                <a:gdLst>
                  <a:gd name="connsiteX0" fmla="*/ 0 w 737061"/>
                  <a:gd name="connsiteY0" fmla="*/ 133004 h 182880"/>
                  <a:gd name="connsiteX1" fmla="*/ 315883 w 737061"/>
                  <a:gd name="connsiteY1" fmla="*/ 94211 h 182880"/>
                  <a:gd name="connsiteX2" fmla="*/ 587432 w 737061"/>
                  <a:gd name="connsiteY2" fmla="*/ 44335 h 182880"/>
                  <a:gd name="connsiteX3" fmla="*/ 737061 w 737061"/>
                  <a:gd name="connsiteY3" fmla="*/ 0 h 182880"/>
                  <a:gd name="connsiteX4" fmla="*/ 692727 w 737061"/>
                  <a:gd name="connsiteY4" fmla="*/ 55419 h 182880"/>
                  <a:gd name="connsiteX5" fmla="*/ 587432 w 737061"/>
                  <a:gd name="connsiteY5" fmla="*/ 99753 h 182880"/>
                  <a:gd name="connsiteX6" fmla="*/ 360218 w 737061"/>
                  <a:gd name="connsiteY6" fmla="*/ 155171 h 182880"/>
                  <a:gd name="connsiteX7" fmla="*/ 166254 w 737061"/>
                  <a:gd name="connsiteY7" fmla="*/ 182880 h 182880"/>
                  <a:gd name="connsiteX8" fmla="*/ 116378 w 737061"/>
                  <a:gd name="connsiteY8" fmla="*/ 166255 h 182880"/>
                  <a:gd name="connsiteX9" fmla="*/ 0 w 737061"/>
                  <a:gd name="connsiteY9" fmla="*/ 133004 h 182880"/>
                  <a:gd name="connsiteX0" fmla="*/ 0 w 692727"/>
                  <a:gd name="connsiteY0" fmla="*/ 104429 h 154305"/>
                  <a:gd name="connsiteX1" fmla="*/ 315883 w 692727"/>
                  <a:gd name="connsiteY1" fmla="*/ 65636 h 154305"/>
                  <a:gd name="connsiteX2" fmla="*/ 587432 w 692727"/>
                  <a:gd name="connsiteY2" fmla="*/ 15760 h 154305"/>
                  <a:gd name="connsiteX3" fmla="*/ 625142 w 692727"/>
                  <a:gd name="connsiteY3" fmla="*/ 0 h 154305"/>
                  <a:gd name="connsiteX4" fmla="*/ 692727 w 692727"/>
                  <a:gd name="connsiteY4" fmla="*/ 26844 h 154305"/>
                  <a:gd name="connsiteX5" fmla="*/ 587432 w 692727"/>
                  <a:gd name="connsiteY5" fmla="*/ 71178 h 154305"/>
                  <a:gd name="connsiteX6" fmla="*/ 360218 w 692727"/>
                  <a:gd name="connsiteY6" fmla="*/ 126596 h 154305"/>
                  <a:gd name="connsiteX7" fmla="*/ 166254 w 692727"/>
                  <a:gd name="connsiteY7" fmla="*/ 154305 h 154305"/>
                  <a:gd name="connsiteX8" fmla="*/ 116378 w 692727"/>
                  <a:gd name="connsiteY8" fmla="*/ 137680 h 154305"/>
                  <a:gd name="connsiteX9" fmla="*/ 0 w 692727"/>
                  <a:gd name="connsiteY9" fmla="*/ 104429 h 154305"/>
                  <a:gd name="connsiteX0" fmla="*/ 0 w 692727"/>
                  <a:gd name="connsiteY0" fmla="*/ 104429 h 154305"/>
                  <a:gd name="connsiteX1" fmla="*/ 315883 w 692727"/>
                  <a:gd name="connsiteY1" fmla="*/ 65636 h 154305"/>
                  <a:gd name="connsiteX2" fmla="*/ 475514 w 692727"/>
                  <a:gd name="connsiteY2" fmla="*/ 34810 h 154305"/>
                  <a:gd name="connsiteX3" fmla="*/ 625142 w 692727"/>
                  <a:gd name="connsiteY3" fmla="*/ 0 h 154305"/>
                  <a:gd name="connsiteX4" fmla="*/ 692727 w 692727"/>
                  <a:gd name="connsiteY4" fmla="*/ 26844 h 154305"/>
                  <a:gd name="connsiteX5" fmla="*/ 587432 w 692727"/>
                  <a:gd name="connsiteY5" fmla="*/ 71178 h 154305"/>
                  <a:gd name="connsiteX6" fmla="*/ 360218 w 692727"/>
                  <a:gd name="connsiteY6" fmla="*/ 126596 h 154305"/>
                  <a:gd name="connsiteX7" fmla="*/ 166254 w 692727"/>
                  <a:gd name="connsiteY7" fmla="*/ 154305 h 154305"/>
                  <a:gd name="connsiteX8" fmla="*/ 116378 w 692727"/>
                  <a:gd name="connsiteY8" fmla="*/ 137680 h 154305"/>
                  <a:gd name="connsiteX9" fmla="*/ 0 w 692727"/>
                  <a:gd name="connsiteY9" fmla="*/ 104429 h 154305"/>
                  <a:gd name="connsiteX0" fmla="*/ 0 w 692727"/>
                  <a:gd name="connsiteY0" fmla="*/ 104429 h 154305"/>
                  <a:gd name="connsiteX1" fmla="*/ 315883 w 692727"/>
                  <a:gd name="connsiteY1" fmla="*/ 65636 h 154305"/>
                  <a:gd name="connsiteX2" fmla="*/ 475514 w 692727"/>
                  <a:gd name="connsiteY2" fmla="*/ 34810 h 154305"/>
                  <a:gd name="connsiteX3" fmla="*/ 625142 w 692727"/>
                  <a:gd name="connsiteY3" fmla="*/ 0 h 154305"/>
                  <a:gd name="connsiteX4" fmla="*/ 692727 w 692727"/>
                  <a:gd name="connsiteY4" fmla="*/ 26844 h 154305"/>
                  <a:gd name="connsiteX5" fmla="*/ 468369 w 692727"/>
                  <a:gd name="connsiteY5" fmla="*/ 104515 h 154305"/>
                  <a:gd name="connsiteX6" fmla="*/ 360218 w 692727"/>
                  <a:gd name="connsiteY6" fmla="*/ 126596 h 154305"/>
                  <a:gd name="connsiteX7" fmla="*/ 166254 w 692727"/>
                  <a:gd name="connsiteY7" fmla="*/ 154305 h 154305"/>
                  <a:gd name="connsiteX8" fmla="*/ 116378 w 692727"/>
                  <a:gd name="connsiteY8" fmla="*/ 137680 h 154305"/>
                  <a:gd name="connsiteX9" fmla="*/ 0 w 692727"/>
                  <a:gd name="connsiteY9" fmla="*/ 104429 h 154305"/>
                  <a:gd name="connsiteX0" fmla="*/ 0 w 692727"/>
                  <a:gd name="connsiteY0" fmla="*/ 104429 h 154305"/>
                  <a:gd name="connsiteX1" fmla="*/ 315883 w 692727"/>
                  <a:gd name="connsiteY1" fmla="*/ 65636 h 154305"/>
                  <a:gd name="connsiteX2" fmla="*/ 475514 w 692727"/>
                  <a:gd name="connsiteY2" fmla="*/ 34810 h 154305"/>
                  <a:gd name="connsiteX3" fmla="*/ 625142 w 692727"/>
                  <a:gd name="connsiteY3" fmla="*/ 0 h 154305"/>
                  <a:gd name="connsiteX4" fmla="*/ 692727 w 692727"/>
                  <a:gd name="connsiteY4" fmla="*/ 26844 h 154305"/>
                  <a:gd name="connsiteX5" fmla="*/ 468369 w 692727"/>
                  <a:gd name="connsiteY5" fmla="*/ 104515 h 154305"/>
                  <a:gd name="connsiteX6" fmla="*/ 300686 w 692727"/>
                  <a:gd name="connsiteY6" fmla="*/ 138502 h 154305"/>
                  <a:gd name="connsiteX7" fmla="*/ 166254 w 692727"/>
                  <a:gd name="connsiteY7" fmla="*/ 154305 h 154305"/>
                  <a:gd name="connsiteX8" fmla="*/ 116378 w 692727"/>
                  <a:gd name="connsiteY8" fmla="*/ 137680 h 154305"/>
                  <a:gd name="connsiteX9" fmla="*/ 0 w 692727"/>
                  <a:gd name="connsiteY9" fmla="*/ 10442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104515 h 154305"/>
                  <a:gd name="connsiteX6" fmla="*/ 212580 w 604621"/>
                  <a:gd name="connsiteY6" fmla="*/ 138502 h 154305"/>
                  <a:gd name="connsiteX7" fmla="*/ 78148 w 604621"/>
                  <a:gd name="connsiteY7" fmla="*/ 154305 h 154305"/>
                  <a:gd name="connsiteX8" fmla="*/ 28272 w 604621"/>
                  <a:gd name="connsiteY8" fmla="*/ 137680 h 154305"/>
                  <a:gd name="connsiteX9" fmla="*/ 0 w 604621"/>
                  <a:gd name="connsiteY9" fmla="*/ 8537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104515 h 154305"/>
                  <a:gd name="connsiteX6" fmla="*/ 212580 w 604621"/>
                  <a:gd name="connsiteY6" fmla="*/ 138502 h 154305"/>
                  <a:gd name="connsiteX7" fmla="*/ 78148 w 604621"/>
                  <a:gd name="connsiteY7" fmla="*/ 154305 h 154305"/>
                  <a:gd name="connsiteX8" fmla="*/ 61609 w 604621"/>
                  <a:gd name="connsiteY8" fmla="*/ 121011 h 154305"/>
                  <a:gd name="connsiteX9" fmla="*/ 0 w 604621"/>
                  <a:gd name="connsiteY9" fmla="*/ 8537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104515 h 154305"/>
                  <a:gd name="connsiteX6" fmla="*/ 212580 w 604621"/>
                  <a:gd name="connsiteY6" fmla="*/ 138502 h 154305"/>
                  <a:gd name="connsiteX7" fmla="*/ 113866 w 604621"/>
                  <a:gd name="connsiteY7" fmla="*/ 154305 h 154305"/>
                  <a:gd name="connsiteX8" fmla="*/ 61609 w 604621"/>
                  <a:gd name="connsiteY8" fmla="*/ 121011 h 154305"/>
                  <a:gd name="connsiteX9" fmla="*/ 0 w 604621"/>
                  <a:gd name="connsiteY9" fmla="*/ 8537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104515 h 154305"/>
                  <a:gd name="connsiteX6" fmla="*/ 212580 w 604621"/>
                  <a:gd name="connsiteY6" fmla="*/ 138502 h 154305"/>
                  <a:gd name="connsiteX7" fmla="*/ 113866 w 604621"/>
                  <a:gd name="connsiteY7" fmla="*/ 154305 h 154305"/>
                  <a:gd name="connsiteX8" fmla="*/ 68752 w 604621"/>
                  <a:gd name="connsiteY8" fmla="*/ 121011 h 154305"/>
                  <a:gd name="connsiteX9" fmla="*/ 0 w 604621"/>
                  <a:gd name="connsiteY9" fmla="*/ 8537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104515 h 154305"/>
                  <a:gd name="connsiteX6" fmla="*/ 245917 w 604621"/>
                  <a:gd name="connsiteY6" fmla="*/ 126596 h 154305"/>
                  <a:gd name="connsiteX7" fmla="*/ 113866 w 604621"/>
                  <a:gd name="connsiteY7" fmla="*/ 154305 h 154305"/>
                  <a:gd name="connsiteX8" fmla="*/ 68752 w 604621"/>
                  <a:gd name="connsiteY8" fmla="*/ 121011 h 154305"/>
                  <a:gd name="connsiteX9" fmla="*/ 0 w 604621"/>
                  <a:gd name="connsiteY9" fmla="*/ 85379 h 154305"/>
                  <a:gd name="connsiteX0" fmla="*/ 0 w 604621"/>
                  <a:gd name="connsiteY0" fmla="*/ 85379 h 154305"/>
                  <a:gd name="connsiteX1" fmla="*/ 227777 w 604621"/>
                  <a:gd name="connsiteY1" fmla="*/ 65636 h 154305"/>
                  <a:gd name="connsiteX2" fmla="*/ 387408 w 604621"/>
                  <a:gd name="connsiteY2" fmla="*/ 34810 h 154305"/>
                  <a:gd name="connsiteX3" fmla="*/ 537036 w 604621"/>
                  <a:gd name="connsiteY3" fmla="*/ 0 h 154305"/>
                  <a:gd name="connsiteX4" fmla="*/ 604621 w 604621"/>
                  <a:gd name="connsiteY4" fmla="*/ 26844 h 154305"/>
                  <a:gd name="connsiteX5" fmla="*/ 380263 w 604621"/>
                  <a:gd name="connsiteY5" fmla="*/ 92609 h 154305"/>
                  <a:gd name="connsiteX6" fmla="*/ 245917 w 604621"/>
                  <a:gd name="connsiteY6" fmla="*/ 126596 h 154305"/>
                  <a:gd name="connsiteX7" fmla="*/ 113866 w 604621"/>
                  <a:gd name="connsiteY7" fmla="*/ 154305 h 154305"/>
                  <a:gd name="connsiteX8" fmla="*/ 68752 w 604621"/>
                  <a:gd name="connsiteY8" fmla="*/ 121011 h 154305"/>
                  <a:gd name="connsiteX9" fmla="*/ 0 w 604621"/>
                  <a:gd name="connsiteY9" fmla="*/ 85379 h 154305"/>
                  <a:gd name="connsiteX0" fmla="*/ 0 w 537036"/>
                  <a:gd name="connsiteY0" fmla="*/ 85379 h 154305"/>
                  <a:gd name="connsiteX1" fmla="*/ 227777 w 537036"/>
                  <a:gd name="connsiteY1" fmla="*/ 65636 h 154305"/>
                  <a:gd name="connsiteX2" fmla="*/ 387408 w 537036"/>
                  <a:gd name="connsiteY2" fmla="*/ 34810 h 154305"/>
                  <a:gd name="connsiteX3" fmla="*/ 537036 w 537036"/>
                  <a:gd name="connsiteY3" fmla="*/ 0 h 154305"/>
                  <a:gd name="connsiteX4" fmla="*/ 459365 w 537036"/>
                  <a:gd name="connsiteY4" fmla="*/ 60181 h 154305"/>
                  <a:gd name="connsiteX5" fmla="*/ 380263 w 537036"/>
                  <a:gd name="connsiteY5" fmla="*/ 92609 h 154305"/>
                  <a:gd name="connsiteX6" fmla="*/ 245917 w 537036"/>
                  <a:gd name="connsiteY6" fmla="*/ 126596 h 154305"/>
                  <a:gd name="connsiteX7" fmla="*/ 113866 w 537036"/>
                  <a:gd name="connsiteY7" fmla="*/ 154305 h 154305"/>
                  <a:gd name="connsiteX8" fmla="*/ 68752 w 537036"/>
                  <a:gd name="connsiteY8" fmla="*/ 121011 h 154305"/>
                  <a:gd name="connsiteX9" fmla="*/ 0 w 537036"/>
                  <a:gd name="connsiteY9" fmla="*/ 85379 h 1543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37036" h="154305">
                    <a:moveTo>
                      <a:pt x="0" y="85379"/>
                    </a:moveTo>
                    <a:lnTo>
                      <a:pt x="227777" y="65636"/>
                    </a:lnTo>
                    <a:lnTo>
                      <a:pt x="387408" y="34810"/>
                    </a:lnTo>
                    <a:lnTo>
                      <a:pt x="537036" y="0"/>
                    </a:lnTo>
                    <a:lnTo>
                      <a:pt x="459365" y="60181"/>
                    </a:lnTo>
                    <a:lnTo>
                      <a:pt x="380263" y="92609"/>
                    </a:lnTo>
                    <a:lnTo>
                      <a:pt x="245917" y="126596"/>
                    </a:lnTo>
                    <a:lnTo>
                      <a:pt x="113866" y="154305"/>
                    </a:lnTo>
                    <a:lnTo>
                      <a:pt x="68752" y="121011"/>
                    </a:lnTo>
                    <a:lnTo>
                      <a:pt x="0" y="85379"/>
                    </a:lnTo>
                    <a:close/>
                  </a:path>
                </a:pathLst>
              </a:custGeom>
              <a:gradFill>
                <a:gsLst>
                  <a:gs pos="0">
                    <a:srgbClr val="820000"/>
                  </a:gs>
                  <a:gs pos="100000">
                    <a:srgbClr val="2E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Freeform 106"/>
              <p:cNvSpPr/>
              <p:nvPr/>
            </p:nvSpPr>
            <p:spPr>
              <a:xfrm>
                <a:off x="4992295" y="4287547"/>
                <a:ext cx="444168" cy="118587"/>
              </a:xfrm>
              <a:custGeom>
                <a:avLst/>
                <a:gdLst>
                  <a:gd name="connsiteX0" fmla="*/ 0 w 737061"/>
                  <a:gd name="connsiteY0" fmla="*/ 133004 h 182880"/>
                  <a:gd name="connsiteX1" fmla="*/ 315883 w 737061"/>
                  <a:gd name="connsiteY1" fmla="*/ 94211 h 182880"/>
                  <a:gd name="connsiteX2" fmla="*/ 587432 w 737061"/>
                  <a:gd name="connsiteY2" fmla="*/ 44335 h 182880"/>
                  <a:gd name="connsiteX3" fmla="*/ 737061 w 737061"/>
                  <a:gd name="connsiteY3" fmla="*/ 0 h 182880"/>
                  <a:gd name="connsiteX4" fmla="*/ 692727 w 737061"/>
                  <a:gd name="connsiteY4" fmla="*/ 55419 h 182880"/>
                  <a:gd name="connsiteX5" fmla="*/ 587432 w 737061"/>
                  <a:gd name="connsiteY5" fmla="*/ 99753 h 182880"/>
                  <a:gd name="connsiteX6" fmla="*/ 360218 w 737061"/>
                  <a:gd name="connsiteY6" fmla="*/ 155171 h 182880"/>
                  <a:gd name="connsiteX7" fmla="*/ 166254 w 737061"/>
                  <a:gd name="connsiteY7" fmla="*/ 182880 h 182880"/>
                  <a:gd name="connsiteX8" fmla="*/ 116378 w 737061"/>
                  <a:gd name="connsiteY8" fmla="*/ 166255 h 182880"/>
                  <a:gd name="connsiteX9" fmla="*/ 0 w 737061"/>
                  <a:gd name="connsiteY9" fmla="*/ 133004 h 182880"/>
                  <a:gd name="connsiteX0" fmla="*/ 0 w 679911"/>
                  <a:gd name="connsiteY0" fmla="*/ 113954 h 182880"/>
                  <a:gd name="connsiteX1" fmla="*/ 258733 w 679911"/>
                  <a:gd name="connsiteY1" fmla="*/ 94211 h 182880"/>
                  <a:gd name="connsiteX2" fmla="*/ 530282 w 679911"/>
                  <a:gd name="connsiteY2" fmla="*/ 44335 h 182880"/>
                  <a:gd name="connsiteX3" fmla="*/ 679911 w 679911"/>
                  <a:gd name="connsiteY3" fmla="*/ 0 h 182880"/>
                  <a:gd name="connsiteX4" fmla="*/ 635577 w 679911"/>
                  <a:gd name="connsiteY4" fmla="*/ 55419 h 182880"/>
                  <a:gd name="connsiteX5" fmla="*/ 530282 w 679911"/>
                  <a:gd name="connsiteY5" fmla="*/ 99753 h 182880"/>
                  <a:gd name="connsiteX6" fmla="*/ 303068 w 679911"/>
                  <a:gd name="connsiteY6" fmla="*/ 155171 h 182880"/>
                  <a:gd name="connsiteX7" fmla="*/ 109104 w 679911"/>
                  <a:gd name="connsiteY7" fmla="*/ 182880 h 182880"/>
                  <a:gd name="connsiteX8" fmla="*/ 59228 w 679911"/>
                  <a:gd name="connsiteY8" fmla="*/ 166255 h 182880"/>
                  <a:gd name="connsiteX9" fmla="*/ 0 w 679911"/>
                  <a:gd name="connsiteY9" fmla="*/ 113954 h 182880"/>
                  <a:gd name="connsiteX0" fmla="*/ 0 w 679911"/>
                  <a:gd name="connsiteY0" fmla="*/ 113954 h 182880"/>
                  <a:gd name="connsiteX1" fmla="*/ 258733 w 679911"/>
                  <a:gd name="connsiteY1" fmla="*/ 94211 h 182880"/>
                  <a:gd name="connsiteX2" fmla="*/ 530282 w 679911"/>
                  <a:gd name="connsiteY2" fmla="*/ 44335 h 182880"/>
                  <a:gd name="connsiteX3" fmla="*/ 679911 w 679911"/>
                  <a:gd name="connsiteY3" fmla="*/ 0 h 182880"/>
                  <a:gd name="connsiteX4" fmla="*/ 635577 w 679911"/>
                  <a:gd name="connsiteY4" fmla="*/ 55419 h 182880"/>
                  <a:gd name="connsiteX5" fmla="*/ 530282 w 679911"/>
                  <a:gd name="connsiteY5" fmla="*/ 99753 h 182880"/>
                  <a:gd name="connsiteX6" fmla="*/ 303068 w 679911"/>
                  <a:gd name="connsiteY6" fmla="*/ 155171 h 182880"/>
                  <a:gd name="connsiteX7" fmla="*/ 109104 w 679911"/>
                  <a:gd name="connsiteY7" fmla="*/ 182880 h 182880"/>
                  <a:gd name="connsiteX8" fmla="*/ 73515 w 679911"/>
                  <a:gd name="connsiteY8" fmla="*/ 149587 h 182880"/>
                  <a:gd name="connsiteX9" fmla="*/ 0 w 679911"/>
                  <a:gd name="connsiteY9" fmla="*/ 113954 h 182880"/>
                  <a:gd name="connsiteX0" fmla="*/ 0 w 679911"/>
                  <a:gd name="connsiteY0" fmla="*/ 113954 h 180499"/>
                  <a:gd name="connsiteX1" fmla="*/ 258733 w 679911"/>
                  <a:gd name="connsiteY1" fmla="*/ 94211 h 180499"/>
                  <a:gd name="connsiteX2" fmla="*/ 530282 w 679911"/>
                  <a:gd name="connsiteY2" fmla="*/ 44335 h 180499"/>
                  <a:gd name="connsiteX3" fmla="*/ 679911 w 679911"/>
                  <a:gd name="connsiteY3" fmla="*/ 0 h 180499"/>
                  <a:gd name="connsiteX4" fmla="*/ 635577 w 679911"/>
                  <a:gd name="connsiteY4" fmla="*/ 55419 h 180499"/>
                  <a:gd name="connsiteX5" fmla="*/ 530282 w 679911"/>
                  <a:gd name="connsiteY5" fmla="*/ 99753 h 180499"/>
                  <a:gd name="connsiteX6" fmla="*/ 303068 w 679911"/>
                  <a:gd name="connsiteY6" fmla="*/ 155171 h 180499"/>
                  <a:gd name="connsiteX7" fmla="*/ 94816 w 679911"/>
                  <a:gd name="connsiteY7" fmla="*/ 180499 h 180499"/>
                  <a:gd name="connsiteX8" fmla="*/ 73515 w 679911"/>
                  <a:gd name="connsiteY8" fmla="*/ 149587 h 180499"/>
                  <a:gd name="connsiteX9" fmla="*/ 0 w 679911"/>
                  <a:gd name="connsiteY9" fmla="*/ 113954 h 180499"/>
                  <a:gd name="connsiteX0" fmla="*/ 0 w 679911"/>
                  <a:gd name="connsiteY0" fmla="*/ 113954 h 180499"/>
                  <a:gd name="connsiteX1" fmla="*/ 258733 w 679911"/>
                  <a:gd name="connsiteY1" fmla="*/ 94211 h 180499"/>
                  <a:gd name="connsiteX2" fmla="*/ 530282 w 679911"/>
                  <a:gd name="connsiteY2" fmla="*/ 44335 h 180499"/>
                  <a:gd name="connsiteX3" fmla="*/ 679911 w 679911"/>
                  <a:gd name="connsiteY3" fmla="*/ 0 h 180499"/>
                  <a:gd name="connsiteX4" fmla="*/ 635577 w 679911"/>
                  <a:gd name="connsiteY4" fmla="*/ 55419 h 180499"/>
                  <a:gd name="connsiteX5" fmla="*/ 530282 w 679911"/>
                  <a:gd name="connsiteY5" fmla="*/ 99753 h 180499"/>
                  <a:gd name="connsiteX6" fmla="*/ 303068 w 679911"/>
                  <a:gd name="connsiteY6" fmla="*/ 155171 h 180499"/>
                  <a:gd name="connsiteX7" fmla="*/ 94816 w 679911"/>
                  <a:gd name="connsiteY7" fmla="*/ 180499 h 180499"/>
                  <a:gd name="connsiteX8" fmla="*/ 68752 w 679911"/>
                  <a:gd name="connsiteY8" fmla="*/ 144825 h 180499"/>
                  <a:gd name="connsiteX9" fmla="*/ 0 w 679911"/>
                  <a:gd name="connsiteY9" fmla="*/ 113954 h 180499"/>
                  <a:gd name="connsiteX0" fmla="*/ 0 w 679911"/>
                  <a:gd name="connsiteY0" fmla="*/ 113954 h 180499"/>
                  <a:gd name="connsiteX1" fmla="*/ 156339 w 679911"/>
                  <a:gd name="connsiteY1" fmla="*/ 101355 h 180499"/>
                  <a:gd name="connsiteX2" fmla="*/ 530282 w 679911"/>
                  <a:gd name="connsiteY2" fmla="*/ 44335 h 180499"/>
                  <a:gd name="connsiteX3" fmla="*/ 679911 w 679911"/>
                  <a:gd name="connsiteY3" fmla="*/ 0 h 180499"/>
                  <a:gd name="connsiteX4" fmla="*/ 635577 w 679911"/>
                  <a:gd name="connsiteY4" fmla="*/ 55419 h 180499"/>
                  <a:gd name="connsiteX5" fmla="*/ 530282 w 679911"/>
                  <a:gd name="connsiteY5" fmla="*/ 99753 h 180499"/>
                  <a:gd name="connsiteX6" fmla="*/ 303068 w 679911"/>
                  <a:gd name="connsiteY6" fmla="*/ 155171 h 180499"/>
                  <a:gd name="connsiteX7" fmla="*/ 94816 w 679911"/>
                  <a:gd name="connsiteY7" fmla="*/ 180499 h 180499"/>
                  <a:gd name="connsiteX8" fmla="*/ 68752 w 679911"/>
                  <a:gd name="connsiteY8" fmla="*/ 144825 h 180499"/>
                  <a:gd name="connsiteX9" fmla="*/ 0 w 679911"/>
                  <a:gd name="connsiteY9" fmla="*/ 113954 h 180499"/>
                  <a:gd name="connsiteX0" fmla="*/ 0 w 679911"/>
                  <a:gd name="connsiteY0" fmla="*/ 113954 h 180499"/>
                  <a:gd name="connsiteX1" fmla="*/ 156339 w 679911"/>
                  <a:gd name="connsiteY1" fmla="*/ 101355 h 180499"/>
                  <a:gd name="connsiteX2" fmla="*/ 339782 w 679911"/>
                  <a:gd name="connsiteY2" fmla="*/ 80053 h 180499"/>
                  <a:gd name="connsiteX3" fmla="*/ 679911 w 679911"/>
                  <a:gd name="connsiteY3" fmla="*/ 0 h 180499"/>
                  <a:gd name="connsiteX4" fmla="*/ 635577 w 679911"/>
                  <a:gd name="connsiteY4" fmla="*/ 55419 h 180499"/>
                  <a:gd name="connsiteX5" fmla="*/ 530282 w 679911"/>
                  <a:gd name="connsiteY5" fmla="*/ 99753 h 180499"/>
                  <a:gd name="connsiteX6" fmla="*/ 303068 w 679911"/>
                  <a:gd name="connsiteY6" fmla="*/ 155171 h 180499"/>
                  <a:gd name="connsiteX7" fmla="*/ 94816 w 679911"/>
                  <a:gd name="connsiteY7" fmla="*/ 180499 h 180499"/>
                  <a:gd name="connsiteX8" fmla="*/ 68752 w 679911"/>
                  <a:gd name="connsiteY8" fmla="*/ 144825 h 180499"/>
                  <a:gd name="connsiteX9" fmla="*/ 0 w 679911"/>
                  <a:gd name="connsiteY9" fmla="*/ 113954 h 180499"/>
                  <a:gd name="connsiteX0" fmla="*/ 0 w 635577"/>
                  <a:gd name="connsiteY0" fmla="*/ 61567 h 128112"/>
                  <a:gd name="connsiteX1" fmla="*/ 156339 w 635577"/>
                  <a:gd name="connsiteY1" fmla="*/ 48968 h 128112"/>
                  <a:gd name="connsiteX2" fmla="*/ 339782 w 635577"/>
                  <a:gd name="connsiteY2" fmla="*/ 27666 h 128112"/>
                  <a:gd name="connsiteX3" fmla="*/ 437024 w 635577"/>
                  <a:gd name="connsiteY3" fmla="*/ 0 h 128112"/>
                  <a:gd name="connsiteX4" fmla="*/ 635577 w 635577"/>
                  <a:gd name="connsiteY4" fmla="*/ 3032 h 128112"/>
                  <a:gd name="connsiteX5" fmla="*/ 530282 w 635577"/>
                  <a:gd name="connsiteY5" fmla="*/ 47366 h 128112"/>
                  <a:gd name="connsiteX6" fmla="*/ 303068 w 635577"/>
                  <a:gd name="connsiteY6" fmla="*/ 102784 h 128112"/>
                  <a:gd name="connsiteX7" fmla="*/ 94816 w 635577"/>
                  <a:gd name="connsiteY7" fmla="*/ 128112 h 128112"/>
                  <a:gd name="connsiteX8" fmla="*/ 68752 w 635577"/>
                  <a:gd name="connsiteY8" fmla="*/ 92438 h 128112"/>
                  <a:gd name="connsiteX9" fmla="*/ 0 w 635577"/>
                  <a:gd name="connsiteY9" fmla="*/ 61567 h 128112"/>
                  <a:gd name="connsiteX0" fmla="*/ 0 w 635577"/>
                  <a:gd name="connsiteY0" fmla="*/ 61567 h 128112"/>
                  <a:gd name="connsiteX1" fmla="*/ 156339 w 635577"/>
                  <a:gd name="connsiteY1" fmla="*/ 48968 h 128112"/>
                  <a:gd name="connsiteX2" fmla="*/ 339782 w 635577"/>
                  <a:gd name="connsiteY2" fmla="*/ 27666 h 128112"/>
                  <a:gd name="connsiteX3" fmla="*/ 437024 w 635577"/>
                  <a:gd name="connsiteY3" fmla="*/ 0 h 128112"/>
                  <a:gd name="connsiteX4" fmla="*/ 635577 w 635577"/>
                  <a:gd name="connsiteY4" fmla="*/ 3032 h 128112"/>
                  <a:gd name="connsiteX5" fmla="*/ 530282 w 635577"/>
                  <a:gd name="connsiteY5" fmla="*/ 47366 h 128112"/>
                  <a:gd name="connsiteX6" fmla="*/ 162574 w 635577"/>
                  <a:gd name="connsiteY6" fmla="*/ 124215 h 128112"/>
                  <a:gd name="connsiteX7" fmla="*/ 94816 w 635577"/>
                  <a:gd name="connsiteY7" fmla="*/ 128112 h 128112"/>
                  <a:gd name="connsiteX8" fmla="*/ 68752 w 635577"/>
                  <a:gd name="connsiteY8" fmla="*/ 92438 h 128112"/>
                  <a:gd name="connsiteX9" fmla="*/ 0 w 635577"/>
                  <a:gd name="connsiteY9" fmla="*/ 61567 h 128112"/>
                  <a:gd name="connsiteX0" fmla="*/ 0 w 635577"/>
                  <a:gd name="connsiteY0" fmla="*/ 61567 h 128112"/>
                  <a:gd name="connsiteX1" fmla="*/ 156339 w 635577"/>
                  <a:gd name="connsiteY1" fmla="*/ 48968 h 128112"/>
                  <a:gd name="connsiteX2" fmla="*/ 339782 w 635577"/>
                  <a:gd name="connsiteY2" fmla="*/ 27666 h 128112"/>
                  <a:gd name="connsiteX3" fmla="*/ 437024 w 635577"/>
                  <a:gd name="connsiteY3" fmla="*/ 0 h 128112"/>
                  <a:gd name="connsiteX4" fmla="*/ 635577 w 635577"/>
                  <a:gd name="connsiteY4" fmla="*/ 3032 h 128112"/>
                  <a:gd name="connsiteX5" fmla="*/ 273107 w 635577"/>
                  <a:gd name="connsiteY5" fmla="*/ 102134 h 128112"/>
                  <a:gd name="connsiteX6" fmla="*/ 162574 w 635577"/>
                  <a:gd name="connsiteY6" fmla="*/ 124215 h 128112"/>
                  <a:gd name="connsiteX7" fmla="*/ 94816 w 635577"/>
                  <a:gd name="connsiteY7" fmla="*/ 128112 h 128112"/>
                  <a:gd name="connsiteX8" fmla="*/ 68752 w 635577"/>
                  <a:gd name="connsiteY8" fmla="*/ 92438 h 128112"/>
                  <a:gd name="connsiteX9" fmla="*/ 0 w 635577"/>
                  <a:gd name="connsiteY9" fmla="*/ 61567 h 128112"/>
                  <a:gd name="connsiteX0" fmla="*/ 0 w 437024"/>
                  <a:gd name="connsiteY0" fmla="*/ 61567 h 128112"/>
                  <a:gd name="connsiteX1" fmla="*/ 156339 w 437024"/>
                  <a:gd name="connsiteY1" fmla="*/ 48968 h 128112"/>
                  <a:gd name="connsiteX2" fmla="*/ 339782 w 437024"/>
                  <a:gd name="connsiteY2" fmla="*/ 27666 h 128112"/>
                  <a:gd name="connsiteX3" fmla="*/ 437024 w 437024"/>
                  <a:gd name="connsiteY3" fmla="*/ 0 h 128112"/>
                  <a:gd name="connsiteX4" fmla="*/ 371258 w 437024"/>
                  <a:gd name="connsiteY4" fmla="*/ 57801 h 128112"/>
                  <a:gd name="connsiteX5" fmla="*/ 273107 w 437024"/>
                  <a:gd name="connsiteY5" fmla="*/ 102134 h 128112"/>
                  <a:gd name="connsiteX6" fmla="*/ 162574 w 437024"/>
                  <a:gd name="connsiteY6" fmla="*/ 124215 h 128112"/>
                  <a:gd name="connsiteX7" fmla="*/ 94816 w 437024"/>
                  <a:gd name="connsiteY7" fmla="*/ 128112 h 128112"/>
                  <a:gd name="connsiteX8" fmla="*/ 68752 w 437024"/>
                  <a:gd name="connsiteY8" fmla="*/ 92438 h 128112"/>
                  <a:gd name="connsiteX9" fmla="*/ 0 w 437024"/>
                  <a:gd name="connsiteY9" fmla="*/ 61567 h 128112"/>
                  <a:gd name="connsiteX0" fmla="*/ 0 w 444168"/>
                  <a:gd name="connsiteY0" fmla="*/ 52042 h 118587"/>
                  <a:gd name="connsiteX1" fmla="*/ 156339 w 444168"/>
                  <a:gd name="connsiteY1" fmla="*/ 39443 h 118587"/>
                  <a:gd name="connsiteX2" fmla="*/ 339782 w 444168"/>
                  <a:gd name="connsiteY2" fmla="*/ 18141 h 118587"/>
                  <a:gd name="connsiteX3" fmla="*/ 444168 w 444168"/>
                  <a:gd name="connsiteY3" fmla="*/ 0 h 118587"/>
                  <a:gd name="connsiteX4" fmla="*/ 371258 w 444168"/>
                  <a:gd name="connsiteY4" fmla="*/ 48276 h 118587"/>
                  <a:gd name="connsiteX5" fmla="*/ 273107 w 444168"/>
                  <a:gd name="connsiteY5" fmla="*/ 92609 h 118587"/>
                  <a:gd name="connsiteX6" fmla="*/ 162574 w 444168"/>
                  <a:gd name="connsiteY6" fmla="*/ 114690 h 118587"/>
                  <a:gd name="connsiteX7" fmla="*/ 94816 w 444168"/>
                  <a:gd name="connsiteY7" fmla="*/ 118587 h 118587"/>
                  <a:gd name="connsiteX8" fmla="*/ 68752 w 444168"/>
                  <a:gd name="connsiteY8" fmla="*/ 82913 h 118587"/>
                  <a:gd name="connsiteX9" fmla="*/ 0 w 444168"/>
                  <a:gd name="connsiteY9" fmla="*/ 52042 h 118587"/>
                  <a:gd name="connsiteX0" fmla="*/ 0 w 444168"/>
                  <a:gd name="connsiteY0" fmla="*/ 52042 h 118587"/>
                  <a:gd name="connsiteX1" fmla="*/ 156339 w 444168"/>
                  <a:gd name="connsiteY1" fmla="*/ 39443 h 118587"/>
                  <a:gd name="connsiteX2" fmla="*/ 339782 w 444168"/>
                  <a:gd name="connsiteY2" fmla="*/ 18141 h 118587"/>
                  <a:gd name="connsiteX3" fmla="*/ 444168 w 444168"/>
                  <a:gd name="connsiteY3" fmla="*/ 0 h 118587"/>
                  <a:gd name="connsiteX4" fmla="*/ 371258 w 444168"/>
                  <a:gd name="connsiteY4" fmla="*/ 48276 h 118587"/>
                  <a:gd name="connsiteX5" fmla="*/ 263582 w 444168"/>
                  <a:gd name="connsiteY5" fmla="*/ 94990 h 118587"/>
                  <a:gd name="connsiteX6" fmla="*/ 162574 w 444168"/>
                  <a:gd name="connsiteY6" fmla="*/ 114690 h 118587"/>
                  <a:gd name="connsiteX7" fmla="*/ 94816 w 444168"/>
                  <a:gd name="connsiteY7" fmla="*/ 118587 h 118587"/>
                  <a:gd name="connsiteX8" fmla="*/ 68752 w 444168"/>
                  <a:gd name="connsiteY8" fmla="*/ 82913 h 118587"/>
                  <a:gd name="connsiteX9" fmla="*/ 0 w 444168"/>
                  <a:gd name="connsiteY9" fmla="*/ 52042 h 118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44168" h="118587">
                    <a:moveTo>
                      <a:pt x="0" y="52042"/>
                    </a:moveTo>
                    <a:lnTo>
                      <a:pt x="156339" y="39443"/>
                    </a:lnTo>
                    <a:lnTo>
                      <a:pt x="339782" y="18141"/>
                    </a:lnTo>
                    <a:lnTo>
                      <a:pt x="444168" y="0"/>
                    </a:lnTo>
                    <a:lnTo>
                      <a:pt x="371258" y="48276"/>
                    </a:lnTo>
                    <a:lnTo>
                      <a:pt x="263582" y="94990"/>
                    </a:lnTo>
                    <a:lnTo>
                      <a:pt x="162574" y="114690"/>
                    </a:lnTo>
                    <a:lnTo>
                      <a:pt x="94816" y="118587"/>
                    </a:lnTo>
                    <a:lnTo>
                      <a:pt x="68752" y="82913"/>
                    </a:lnTo>
                    <a:lnTo>
                      <a:pt x="0" y="52042"/>
                    </a:lnTo>
                    <a:close/>
                  </a:path>
                </a:pathLst>
              </a:custGeom>
              <a:gradFill>
                <a:gsLst>
                  <a:gs pos="0">
                    <a:srgbClr val="820000"/>
                  </a:gs>
                  <a:gs pos="100000">
                    <a:srgbClr val="2E0000"/>
                  </a:gs>
                </a:gsLst>
                <a:lin ang="0" scaled="1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Freeform 107"/>
              <p:cNvSpPr/>
              <p:nvPr/>
            </p:nvSpPr>
            <p:spPr>
              <a:xfrm>
                <a:off x="4641536" y="3605448"/>
                <a:ext cx="316389" cy="691884"/>
              </a:xfrm>
              <a:custGeom>
                <a:avLst/>
                <a:gdLst>
                  <a:gd name="connsiteX0" fmla="*/ 187747 w 344204"/>
                  <a:gd name="connsiteY0" fmla="*/ 0 h 719699"/>
                  <a:gd name="connsiteX1" fmla="*/ 243376 w 344204"/>
                  <a:gd name="connsiteY1" fmla="*/ 13907 h 719699"/>
                  <a:gd name="connsiteX2" fmla="*/ 271191 w 344204"/>
                  <a:gd name="connsiteY2" fmla="*/ 59106 h 719699"/>
                  <a:gd name="connsiteX3" fmla="*/ 309436 w 344204"/>
                  <a:gd name="connsiteY3" fmla="*/ 212085 h 719699"/>
                  <a:gd name="connsiteX4" fmla="*/ 344204 w 344204"/>
                  <a:gd name="connsiteY4" fmla="*/ 438077 h 719699"/>
                  <a:gd name="connsiteX5" fmla="*/ 330296 w 344204"/>
                  <a:gd name="connsiteY5" fmla="*/ 577150 h 719699"/>
                  <a:gd name="connsiteX6" fmla="*/ 271191 w 344204"/>
                  <a:gd name="connsiteY6" fmla="*/ 671023 h 719699"/>
                  <a:gd name="connsiteX7" fmla="*/ 198178 w 344204"/>
                  <a:gd name="connsiteY7" fmla="*/ 719699 h 719699"/>
                  <a:gd name="connsiteX8" fmla="*/ 97350 w 344204"/>
                  <a:gd name="connsiteY8" fmla="*/ 691884 h 719699"/>
                  <a:gd name="connsiteX9" fmla="*/ 24338 w 344204"/>
                  <a:gd name="connsiteY9" fmla="*/ 598011 h 719699"/>
                  <a:gd name="connsiteX10" fmla="*/ 0 w 344204"/>
                  <a:gd name="connsiteY10" fmla="*/ 451985 h 719699"/>
                  <a:gd name="connsiteX11" fmla="*/ 17384 w 344204"/>
                  <a:gd name="connsiteY11" fmla="*/ 243376 h 719699"/>
                  <a:gd name="connsiteX12" fmla="*/ 62582 w 344204"/>
                  <a:gd name="connsiteY12" fmla="*/ 69536 h 719699"/>
                  <a:gd name="connsiteX13" fmla="*/ 114734 w 344204"/>
                  <a:gd name="connsiteY13" fmla="*/ 13907 h 719699"/>
                  <a:gd name="connsiteX14" fmla="*/ 187747 w 344204"/>
                  <a:gd name="connsiteY14" fmla="*/ 0 h 719699"/>
                  <a:gd name="connsiteX0" fmla="*/ 187747 w 344204"/>
                  <a:gd name="connsiteY0" fmla="*/ 0 h 719699"/>
                  <a:gd name="connsiteX1" fmla="*/ 243376 w 344204"/>
                  <a:gd name="connsiteY1" fmla="*/ 13907 h 719699"/>
                  <a:gd name="connsiteX2" fmla="*/ 271191 w 344204"/>
                  <a:gd name="connsiteY2" fmla="*/ 59106 h 719699"/>
                  <a:gd name="connsiteX3" fmla="*/ 309436 w 344204"/>
                  <a:gd name="connsiteY3" fmla="*/ 212085 h 719699"/>
                  <a:gd name="connsiteX4" fmla="*/ 344204 w 344204"/>
                  <a:gd name="connsiteY4" fmla="*/ 438077 h 719699"/>
                  <a:gd name="connsiteX5" fmla="*/ 330296 w 344204"/>
                  <a:gd name="connsiteY5" fmla="*/ 577150 h 719699"/>
                  <a:gd name="connsiteX6" fmla="*/ 271191 w 344204"/>
                  <a:gd name="connsiteY6" fmla="*/ 671023 h 719699"/>
                  <a:gd name="connsiteX7" fmla="*/ 198178 w 344204"/>
                  <a:gd name="connsiteY7" fmla="*/ 719699 h 719699"/>
                  <a:gd name="connsiteX8" fmla="*/ 97350 w 344204"/>
                  <a:gd name="connsiteY8" fmla="*/ 691884 h 719699"/>
                  <a:gd name="connsiteX9" fmla="*/ 24338 w 344204"/>
                  <a:gd name="connsiteY9" fmla="*/ 598011 h 719699"/>
                  <a:gd name="connsiteX10" fmla="*/ 0 w 344204"/>
                  <a:gd name="connsiteY10" fmla="*/ 451985 h 719699"/>
                  <a:gd name="connsiteX11" fmla="*/ 17384 w 344204"/>
                  <a:gd name="connsiteY11" fmla="*/ 243376 h 719699"/>
                  <a:gd name="connsiteX12" fmla="*/ 62582 w 344204"/>
                  <a:gd name="connsiteY12" fmla="*/ 69536 h 719699"/>
                  <a:gd name="connsiteX13" fmla="*/ 132118 w 344204"/>
                  <a:gd name="connsiteY13" fmla="*/ 13907 h 719699"/>
                  <a:gd name="connsiteX14" fmla="*/ 187747 w 344204"/>
                  <a:gd name="connsiteY14" fmla="*/ 0 h 719699"/>
                  <a:gd name="connsiteX0" fmla="*/ 187747 w 344204"/>
                  <a:gd name="connsiteY0" fmla="*/ 0 h 719699"/>
                  <a:gd name="connsiteX1" fmla="*/ 243376 w 344204"/>
                  <a:gd name="connsiteY1" fmla="*/ 13907 h 719699"/>
                  <a:gd name="connsiteX2" fmla="*/ 271191 w 344204"/>
                  <a:gd name="connsiteY2" fmla="*/ 59106 h 719699"/>
                  <a:gd name="connsiteX3" fmla="*/ 309436 w 344204"/>
                  <a:gd name="connsiteY3" fmla="*/ 212085 h 719699"/>
                  <a:gd name="connsiteX4" fmla="*/ 344204 w 344204"/>
                  <a:gd name="connsiteY4" fmla="*/ 438077 h 719699"/>
                  <a:gd name="connsiteX5" fmla="*/ 330296 w 344204"/>
                  <a:gd name="connsiteY5" fmla="*/ 577150 h 719699"/>
                  <a:gd name="connsiteX6" fmla="*/ 271191 w 344204"/>
                  <a:gd name="connsiteY6" fmla="*/ 671023 h 719699"/>
                  <a:gd name="connsiteX7" fmla="*/ 198178 w 344204"/>
                  <a:gd name="connsiteY7" fmla="*/ 719699 h 719699"/>
                  <a:gd name="connsiteX8" fmla="*/ 97350 w 344204"/>
                  <a:gd name="connsiteY8" fmla="*/ 691884 h 719699"/>
                  <a:gd name="connsiteX9" fmla="*/ 24338 w 344204"/>
                  <a:gd name="connsiteY9" fmla="*/ 598011 h 719699"/>
                  <a:gd name="connsiteX10" fmla="*/ 0 w 344204"/>
                  <a:gd name="connsiteY10" fmla="*/ 451985 h 719699"/>
                  <a:gd name="connsiteX11" fmla="*/ 17384 w 344204"/>
                  <a:gd name="connsiteY11" fmla="*/ 243376 h 719699"/>
                  <a:gd name="connsiteX12" fmla="*/ 62582 w 344204"/>
                  <a:gd name="connsiteY12" fmla="*/ 69536 h 719699"/>
                  <a:gd name="connsiteX13" fmla="*/ 149502 w 344204"/>
                  <a:gd name="connsiteY13" fmla="*/ 10430 h 719699"/>
                  <a:gd name="connsiteX14" fmla="*/ 187747 w 344204"/>
                  <a:gd name="connsiteY14" fmla="*/ 0 h 719699"/>
                  <a:gd name="connsiteX0" fmla="*/ 187747 w 344204"/>
                  <a:gd name="connsiteY0" fmla="*/ 0 h 719699"/>
                  <a:gd name="connsiteX1" fmla="*/ 243376 w 344204"/>
                  <a:gd name="connsiteY1" fmla="*/ 13907 h 719699"/>
                  <a:gd name="connsiteX2" fmla="*/ 271191 w 344204"/>
                  <a:gd name="connsiteY2" fmla="*/ 59106 h 719699"/>
                  <a:gd name="connsiteX3" fmla="*/ 309436 w 344204"/>
                  <a:gd name="connsiteY3" fmla="*/ 212085 h 719699"/>
                  <a:gd name="connsiteX4" fmla="*/ 344204 w 344204"/>
                  <a:gd name="connsiteY4" fmla="*/ 438077 h 719699"/>
                  <a:gd name="connsiteX5" fmla="*/ 330296 w 344204"/>
                  <a:gd name="connsiteY5" fmla="*/ 577150 h 719699"/>
                  <a:gd name="connsiteX6" fmla="*/ 271191 w 344204"/>
                  <a:gd name="connsiteY6" fmla="*/ 671023 h 719699"/>
                  <a:gd name="connsiteX7" fmla="*/ 198178 w 344204"/>
                  <a:gd name="connsiteY7" fmla="*/ 719699 h 719699"/>
                  <a:gd name="connsiteX8" fmla="*/ 97350 w 344204"/>
                  <a:gd name="connsiteY8" fmla="*/ 691884 h 719699"/>
                  <a:gd name="connsiteX9" fmla="*/ 24338 w 344204"/>
                  <a:gd name="connsiteY9" fmla="*/ 598011 h 719699"/>
                  <a:gd name="connsiteX10" fmla="*/ 0 w 344204"/>
                  <a:gd name="connsiteY10" fmla="*/ 451985 h 719699"/>
                  <a:gd name="connsiteX11" fmla="*/ 17384 w 344204"/>
                  <a:gd name="connsiteY11" fmla="*/ 243376 h 719699"/>
                  <a:gd name="connsiteX12" fmla="*/ 111258 w 344204"/>
                  <a:gd name="connsiteY12" fmla="*/ 48676 h 719699"/>
                  <a:gd name="connsiteX13" fmla="*/ 149502 w 344204"/>
                  <a:gd name="connsiteY13" fmla="*/ 10430 h 719699"/>
                  <a:gd name="connsiteX14" fmla="*/ 187747 w 344204"/>
                  <a:gd name="connsiteY14" fmla="*/ 0 h 719699"/>
                  <a:gd name="connsiteX0" fmla="*/ 187747 w 344204"/>
                  <a:gd name="connsiteY0" fmla="*/ 0 h 719699"/>
                  <a:gd name="connsiteX1" fmla="*/ 243376 w 344204"/>
                  <a:gd name="connsiteY1" fmla="*/ 13907 h 719699"/>
                  <a:gd name="connsiteX2" fmla="*/ 271191 w 344204"/>
                  <a:gd name="connsiteY2" fmla="*/ 59106 h 719699"/>
                  <a:gd name="connsiteX3" fmla="*/ 309436 w 344204"/>
                  <a:gd name="connsiteY3" fmla="*/ 212085 h 719699"/>
                  <a:gd name="connsiteX4" fmla="*/ 344204 w 344204"/>
                  <a:gd name="connsiteY4" fmla="*/ 438077 h 719699"/>
                  <a:gd name="connsiteX5" fmla="*/ 330296 w 344204"/>
                  <a:gd name="connsiteY5" fmla="*/ 577150 h 719699"/>
                  <a:gd name="connsiteX6" fmla="*/ 271191 w 344204"/>
                  <a:gd name="connsiteY6" fmla="*/ 671023 h 719699"/>
                  <a:gd name="connsiteX7" fmla="*/ 198178 w 344204"/>
                  <a:gd name="connsiteY7" fmla="*/ 719699 h 719699"/>
                  <a:gd name="connsiteX8" fmla="*/ 97350 w 344204"/>
                  <a:gd name="connsiteY8" fmla="*/ 691884 h 719699"/>
                  <a:gd name="connsiteX9" fmla="*/ 24338 w 344204"/>
                  <a:gd name="connsiteY9" fmla="*/ 598011 h 719699"/>
                  <a:gd name="connsiteX10" fmla="*/ 0 w 344204"/>
                  <a:gd name="connsiteY10" fmla="*/ 451985 h 719699"/>
                  <a:gd name="connsiteX11" fmla="*/ 66059 w 344204"/>
                  <a:gd name="connsiteY11" fmla="*/ 191223 h 719699"/>
                  <a:gd name="connsiteX12" fmla="*/ 111258 w 344204"/>
                  <a:gd name="connsiteY12" fmla="*/ 48676 h 719699"/>
                  <a:gd name="connsiteX13" fmla="*/ 149502 w 344204"/>
                  <a:gd name="connsiteY13" fmla="*/ 10430 h 719699"/>
                  <a:gd name="connsiteX14" fmla="*/ 187747 w 344204"/>
                  <a:gd name="connsiteY14" fmla="*/ 0 h 719699"/>
                  <a:gd name="connsiteX0" fmla="*/ 170363 w 326820"/>
                  <a:gd name="connsiteY0" fmla="*/ 0 h 719699"/>
                  <a:gd name="connsiteX1" fmla="*/ 225992 w 326820"/>
                  <a:gd name="connsiteY1" fmla="*/ 13907 h 719699"/>
                  <a:gd name="connsiteX2" fmla="*/ 253807 w 326820"/>
                  <a:gd name="connsiteY2" fmla="*/ 59106 h 719699"/>
                  <a:gd name="connsiteX3" fmla="*/ 292052 w 326820"/>
                  <a:gd name="connsiteY3" fmla="*/ 212085 h 719699"/>
                  <a:gd name="connsiteX4" fmla="*/ 326820 w 326820"/>
                  <a:gd name="connsiteY4" fmla="*/ 438077 h 719699"/>
                  <a:gd name="connsiteX5" fmla="*/ 312912 w 326820"/>
                  <a:gd name="connsiteY5" fmla="*/ 577150 h 719699"/>
                  <a:gd name="connsiteX6" fmla="*/ 253807 w 326820"/>
                  <a:gd name="connsiteY6" fmla="*/ 671023 h 719699"/>
                  <a:gd name="connsiteX7" fmla="*/ 180794 w 326820"/>
                  <a:gd name="connsiteY7" fmla="*/ 719699 h 719699"/>
                  <a:gd name="connsiteX8" fmla="*/ 79966 w 326820"/>
                  <a:gd name="connsiteY8" fmla="*/ 691884 h 719699"/>
                  <a:gd name="connsiteX9" fmla="*/ 6954 w 326820"/>
                  <a:gd name="connsiteY9" fmla="*/ 598011 h 719699"/>
                  <a:gd name="connsiteX10" fmla="*/ 0 w 326820"/>
                  <a:gd name="connsiteY10" fmla="*/ 431124 h 719699"/>
                  <a:gd name="connsiteX11" fmla="*/ 48675 w 326820"/>
                  <a:gd name="connsiteY11" fmla="*/ 191223 h 719699"/>
                  <a:gd name="connsiteX12" fmla="*/ 93874 w 326820"/>
                  <a:gd name="connsiteY12" fmla="*/ 48676 h 719699"/>
                  <a:gd name="connsiteX13" fmla="*/ 132118 w 326820"/>
                  <a:gd name="connsiteY13" fmla="*/ 10430 h 719699"/>
                  <a:gd name="connsiteX14" fmla="*/ 170363 w 326820"/>
                  <a:gd name="connsiteY14" fmla="*/ 0 h 719699"/>
                  <a:gd name="connsiteX0" fmla="*/ 180793 w 337250"/>
                  <a:gd name="connsiteY0" fmla="*/ 0 h 719699"/>
                  <a:gd name="connsiteX1" fmla="*/ 236422 w 337250"/>
                  <a:gd name="connsiteY1" fmla="*/ 13907 h 719699"/>
                  <a:gd name="connsiteX2" fmla="*/ 264237 w 337250"/>
                  <a:gd name="connsiteY2" fmla="*/ 59106 h 719699"/>
                  <a:gd name="connsiteX3" fmla="*/ 302482 w 337250"/>
                  <a:gd name="connsiteY3" fmla="*/ 212085 h 719699"/>
                  <a:gd name="connsiteX4" fmla="*/ 337250 w 337250"/>
                  <a:gd name="connsiteY4" fmla="*/ 438077 h 719699"/>
                  <a:gd name="connsiteX5" fmla="*/ 323342 w 337250"/>
                  <a:gd name="connsiteY5" fmla="*/ 577150 h 719699"/>
                  <a:gd name="connsiteX6" fmla="*/ 264237 w 337250"/>
                  <a:gd name="connsiteY6" fmla="*/ 671023 h 719699"/>
                  <a:gd name="connsiteX7" fmla="*/ 191224 w 337250"/>
                  <a:gd name="connsiteY7" fmla="*/ 719699 h 719699"/>
                  <a:gd name="connsiteX8" fmla="*/ 90396 w 337250"/>
                  <a:gd name="connsiteY8" fmla="*/ 691884 h 719699"/>
                  <a:gd name="connsiteX9" fmla="*/ 17384 w 337250"/>
                  <a:gd name="connsiteY9" fmla="*/ 598011 h 719699"/>
                  <a:gd name="connsiteX10" fmla="*/ 0 w 337250"/>
                  <a:gd name="connsiteY10" fmla="*/ 434601 h 719699"/>
                  <a:gd name="connsiteX11" fmla="*/ 59105 w 337250"/>
                  <a:gd name="connsiteY11" fmla="*/ 191223 h 719699"/>
                  <a:gd name="connsiteX12" fmla="*/ 104304 w 337250"/>
                  <a:gd name="connsiteY12" fmla="*/ 48676 h 719699"/>
                  <a:gd name="connsiteX13" fmla="*/ 142548 w 337250"/>
                  <a:gd name="connsiteY13" fmla="*/ 10430 h 719699"/>
                  <a:gd name="connsiteX14" fmla="*/ 180793 w 337250"/>
                  <a:gd name="connsiteY14" fmla="*/ 0 h 719699"/>
                  <a:gd name="connsiteX0" fmla="*/ 180793 w 337250"/>
                  <a:gd name="connsiteY0" fmla="*/ 0 h 719699"/>
                  <a:gd name="connsiteX1" fmla="*/ 236422 w 337250"/>
                  <a:gd name="connsiteY1" fmla="*/ 13907 h 719699"/>
                  <a:gd name="connsiteX2" fmla="*/ 264237 w 337250"/>
                  <a:gd name="connsiteY2" fmla="*/ 59106 h 719699"/>
                  <a:gd name="connsiteX3" fmla="*/ 302482 w 337250"/>
                  <a:gd name="connsiteY3" fmla="*/ 212085 h 719699"/>
                  <a:gd name="connsiteX4" fmla="*/ 337250 w 337250"/>
                  <a:gd name="connsiteY4" fmla="*/ 438077 h 719699"/>
                  <a:gd name="connsiteX5" fmla="*/ 323342 w 337250"/>
                  <a:gd name="connsiteY5" fmla="*/ 577150 h 719699"/>
                  <a:gd name="connsiteX6" fmla="*/ 264237 w 337250"/>
                  <a:gd name="connsiteY6" fmla="*/ 671023 h 719699"/>
                  <a:gd name="connsiteX7" fmla="*/ 191224 w 337250"/>
                  <a:gd name="connsiteY7" fmla="*/ 719699 h 719699"/>
                  <a:gd name="connsiteX8" fmla="*/ 90396 w 337250"/>
                  <a:gd name="connsiteY8" fmla="*/ 691884 h 719699"/>
                  <a:gd name="connsiteX9" fmla="*/ 13907 w 337250"/>
                  <a:gd name="connsiteY9" fmla="*/ 577150 h 719699"/>
                  <a:gd name="connsiteX10" fmla="*/ 0 w 337250"/>
                  <a:gd name="connsiteY10" fmla="*/ 434601 h 719699"/>
                  <a:gd name="connsiteX11" fmla="*/ 59105 w 337250"/>
                  <a:gd name="connsiteY11" fmla="*/ 191223 h 719699"/>
                  <a:gd name="connsiteX12" fmla="*/ 104304 w 337250"/>
                  <a:gd name="connsiteY12" fmla="*/ 48676 h 719699"/>
                  <a:gd name="connsiteX13" fmla="*/ 142548 w 337250"/>
                  <a:gd name="connsiteY13" fmla="*/ 10430 h 719699"/>
                  <a:gd name="connsiteX14" fmla="*/ 180793 w 337250"/>
                  <a:gd name="connsiteY14" fmla="*/ 0 h 719699"/>
                  <a:gd name="connsiteX0" fmla="*/ 180793 w 337250"/>
                  <a:gd name="connsiteY0" fmla="*/ 0 h 719699"/>
                  <a:gd name="connsiteX1" fmla="*/ 236422 w 337250"/>
                  <a:gd name="connsiteY1" fmla="*/ 13907 h 719699"/>
                  <a:gd name="connsiteX2" fmla="*/ 264237 w 337250"/>
                  <a:gd name="connsiteY2" fmla="*/ 59106 h 719699"/>
                  <a:gd name="connsiteX3" fmla="*/ 302482 w 337250"/>
                  <a:gd name="connsiteY3" fmla="*/ 212085 h 719699"/>
                  <a:gd name="connsiteX4" fmla="*/ 337250 w 337250"/>
                  <a:gd name="connsiteY4" fmla="*/ 438077 h 719699"/>
                  <a:gd name="connsiteX5" fmla="*/ 323342 w 337250"/>
                  <a:gd name="connsiteY5" fmla="*/ 577150 h 719699"/>
                  <a:gd name="connsiteX6" fmla="*/ 264237 w 337250"/>
                  <a:gd name="connsiteY6" fmla="*/ 671023 h 719699"/>
                  <a:gd name="connsiteX7" fmla="*/ 191224 w 337250"/>
                  <a:gd name="connsiteY7" fmla="*/ 719699 h 719699"/>
                  <a:gd name="connsiteX8" fmla="*/ 114733 w 337250"/>
                  <a:gd name="connsiteY8" fmla="*/ 674499 h 719699"/>
                  <a:gd name="connsiteX9" fmla="*/ 13907 w 337250"/>
                  <a:gd name="connsiteY9" fmla="*/ 577150 h 719699"/>
                  <a:gd name="connsiteX10" fmla="*/ 0 w 337250"/>
                  <a:gd name="connsiteY10" fmla="*/ 434601 h 719699"/>
                  <a:gd name="connsiteX11" fmla="*/ 59105 w 337250"/>
                  <a:gd name="connsiteY11" fmla="*/ 191223 h 719699"/>
                  <a:gd name="connsiteX12" fmla="*/ 104304 w 337250"/>
                  <a:gd name="connsiteY12" fmla="*/ 48676 h 719699"/>
                  <a:gd name="connsiteX13" fmla="*/ 142548 w 337250"/>
                  <a:gd name="connsiteY13" fmla="*/ 10430 h 719699"/>
                  <a:gd name="connsiteX14" fmla="*/ 180793 w 337250"/>
                  <a:gd name="connsiteY14" fmla="*/ 0 h 719699"/>
                  <a:gd name="connsiteX0" fmla="*/ 180793 w 337250"/>
                  <a:gd name="connsiteY0" fmla="*/ 0 h 719699"/>
                  <a:gd name="connsiteX1" fmla="*/ 236422 w 337250"/>
                  <a:gd name="connsiteY1" fmla="*/ 13907 h 719699"/>
                  <a:gd name="connsiteX2" fmla="*/ 264237 w 337250"/>
                  <a:gd name="connsiteY2" fmla="*/ 59106 h 719699"/>
                  <a:gd name="connsiteX3" fmla="*/ 302482 w 337250"/>
                  <a:gd name="connsiteY3" fmla="*/ 212085 h 719699"/>
                  <a:gd name="connsiteX4" fmla="*/ 337250 w 337250"/>
                  <a:gd name="connsiteY4" fmla="*/ 438077 h 719699"/>
                  <a:gd name="connsiteX5" fmla="*/ 323342 w 337250"/>
                  <a:gd name="connsiteY5" fmla="*/ 577150 h 719699"/>
                  <a:gd name="connsiteX6" fmla="*/ 264237 w 337250"/>
                  <a:gd name="connsiteY6" fmla="*/ 671023 h 719699"/>
                  <a:gd name="connsiteX7" fmla="*/ 191224 w 337250"/>
                  <a:gd name="connsiteY7" fmla="*/ 719699 h 719699"/>
                  <a:gd name="connsiteX8" fmla="*/ 135594 w 337250"/>
                  <a:gd name="connsiteY8" fmla="*/ 674499 h 719699"/>
                  <a:gd name="connsiteX9" fmla="*/ 13907 w 337250"/>
                  <a:gd name="connsiteY9" fmla="*/ 577150 h 719699"/>
                  <a:gd name="connsiteX10" fmla="*/ 0 w 337250"/>
                  <a:gd name="connsiteY10" fmla="*/ 434601 h 719699"/>
                  <a:gd name="connsiteX11" fmla="*/ 59105 w 337250"/>
                  <a:gd name="connsiteY11" fmla="*/ 191223 h 719699"/>
                  <a:gd name="connsiteX12" fmla="*/ 104304 w 337250"/>
                  <a:gd name="connsiteY12" fmla="*/ 48676 h 719699"/>
                  <a:gd name="connsiteX13" fmla="*/ 142548 w 337250"/>
                  <a:gd name="connsiteY13" fmla="*/ 10430 h 719699"/>
                  <a:gd name="connsiteX14" fmla="*/ 180793 w 337250"/>
                  <a:gd name="connsiteY14" fmla="*/ 0 h 719699"/>
                  <a:gd name="connsiteX0" fmla="*/ 180793 w 337250"/>
                  <a:gd name="connsiteY0" fmla="*/ 0 h 719699"/>
                  <a:gd name="connsiteX1" fmla="*/ 236422 w 337250"/>
                  <a:gd name="connsiteY1" fmla="*/ 13907 h 719699"/>
                  <a:gd name="connsiteX2" fmla="*/ 264237 w 337250"/>
                  <a:gd name="connsiteY2" fmla="*/ 59106 h 719699"/>
                  <a:gd name="connsiteX3" fmla="*/ 302482 w 337250"/>
                  <a:gd name="connsiteY3" fmla="*/ 212085 h 719699"/>
                  <a:gd name="connsiteX4" fmla="*/ 337250 w 337250"/>
                  <a:gd name="connsiteY4" fmla="*/ 438077 h 719699"/>
                  <a:gd name="connsiteX5" fmla="*/ 323342 w 337250"/>
                  <a:gd name="connsiteY5" fmla="*/ 577150 h 719699"/>
                  <a:gd name="connsiteX6" fmla="*/ 264237 w 337250"/>
                  <a:gd name="connsiteY6" fmla="*/ 671023 h 719699"/>
                  <a:gd name="connsiteX7" fmla="*/ 191224 w 337250"/>
                  <a:gd name="connsiteY7" fmla="*/ 719699 h 719699"/>
                  <a:gd name="connsiteX8" fmla="*/ 118210 w 337250"/>
                  <a:gd name="connsiteY8" fmla="*/ 677976 h 719699"/>
                  <a:gd name="connsiteX9" fmla="*/ 13907 w 337250"/>
                  <a:gd name="connsiteY9" fmla="*/ 577150 h 719699"/>
                  <a:gd name="connsiteX10" fmla="*/ 0 w 337250"/>
                  <a:gd name="connsiteY10" fmla="*/ 434601 h 719699"/>
                  <a:gd name="connsiteX11" fmla="*/ 59105 w 337250"/>
                  <a:gd name="connsiteY11" fmla="*/ 191223 h 719699"/>
                  <a:gd name="connsiteX12" fmla="*/ 104304 w 337250"/>
                  <a:gd name="connsiteY12" fmla="*/ 48676 h 719699"/>
                  <a:gd name="connsiteX13" fmla="*/ 142548 w 337250"/>
                  <a:gd name="connsiteY13" fmla="*/ 10430 h 719699"/>
                  <a:gd name="connsiteX14" fmla="*/ 180793 w 337250"/>
                  <a:gd name="connsiteY14" fmla="*/ 0 h 719699"/>
                  <a:gd name="connsiteX0" fmla="*/ 180793 w 337250"/>
                  <a:gd name="connsiteY0" fmla="*/ 0 h 719699"/>
                  <a:gd name="connsiteX1" fmla="*/ 236422 w 337250"/>
                  <a:gd name="connsiteY1" fmla="*/ 13907 h 719699"/>
                  <a:gd name="connsiteX2" fmla="*/ 264237 w 337250"/>
                  <a:gd name="connsiteY2" fmla="*/ 59106 h 719699"/>
                  <a:gd name="connsiteX3" fmla="*/ 302482 w 337250"/>
                  <a:gd name="connsiteY3" fmla="*/ 212085 h 719699"/>
                  <a:gd name="connsiteX4" fmla="*/ 337250 w 337250"/>
                  <a:gd name="connsiteY4" fmla="*/ 438077 h 719699"/>
                  <a:gd name="connsiteX5" fmla="*/ 323342 w 337250"/>
                  <a:gd name="connsiteY5" fmla="*/ 577150 h 719699"/>
                  <a:gd name="connsiteX6" fmla="*/ 264237 w 337250"/>
                  <a:gd name="connsiteY6" fmla="*/ 671023 h 719699"/>
                  <a:gd name="connsiteX7" fmla="*/ 191224 w 337250"/>
                  <a:gd name="connsiteY7" fmla="*/ 719699 h 719699"/>
                  <a:gd name="connsiteX8" fmla="*/ 118210 w 337250"/>
                  <a:gd name="connsiteY8" fmla="*/ 677976 h 719699"/>
                  <a:gd name="connsiteX9" fmla="*/ 48675 w 337250"/>
                  <a:gd name="connsiteY9" fmla="*/ 573674 h 719699"/>
                  <a:gd name="connsiteX10" fmla="*/ 0 w 337250"/>
                  <a:gd name="connsiteY10" fmla="*/ 434601 h 719699"/>
                  <a:gd name="connsiteX11" fmla="*/ 59105 w 337250"/>
                  <a:gd name="connsiteY11" fmla="*/ 191223 h 719699"/>
                  <a:gd name="connsiteX12" fmla="*/ 104304 w 337250"/>
                  <a:gd name="connsiteY12" fmla="*/ 48676 h 719699"/>
                  <a:gd name="connsiteX13" fmla="*/ 142548 w 337250"/>
                  <a:gd name="connsiteY13" fmla="*/ 10430 h 719699"/>
                  <a:gd name="connsiteX14" fmla="*/ 180793 w 337250"/>
                  <a:gd name="connsiteY14" fmla="*/ 0 h 719699"/>
                  <a:gd name="connsiteX0" fmla="*/ 149502 w 305959"/>
                  <a:gd name="connsiteY0" fmla="*/ 0 h 719699"/>
                  <a:gd name="connsiteX1" fmla="*/ 205131 w 305959"/>
                  <a:gd name="connsiteY1" fmla="*/ 13907 h 719699"/>
                  <a:gd name="connsiteX2" fmla="*/ 232946 w 305959"/>
                  <a:gd name="connsiteY2" fmla="*/ 59106 h 719699"/>
                  <a:gd name="connsiteX3" fmla="*/ 271191 w 305959"/>
                  <a:gd name="connsiteY3" fmla="*/ 212085 h 719699"/>
                  <a:gd name="connsiteX4" fmla="*/ 305959 w 305959"/>
                  <a:gd name="connsiteY4" fmla="*/ 438077 h 719699"/>
                  <a:gd name="connsiteX5" fmla="*/ 292051 w 305959"/>
                  <a:gd name="connsiteY5" fmla="*/ 577150 h 719699"/>
                  <a:gd name="connsiteX6" fmla="*/ 232946 w 305959"/>
                  <a:gd name="connsiteY6" fmla="*/ 671023 h 719699"/>
                  <a:gd name="connsiteX7" fmla="*/ 159933 w 305959"/>
                  <a:gd name="connsiteY7" fmla="*/ 719699 h 719699"/>
                  <a:gd name="connsiteX8" fmla="*/ 86919 w 305959"/>
                  <a:gd name="connsiteY8" fmla="*/ 677976 h 719699"/>
                  <a:gd name="connsiteX9" fmla="*/ 17384 w 305959"/>
                  <a:gd name="connsiteY9" fmla="*/ 573674 h 719699"/>
                  <a:gd name="connsiteX10" fmla="*/ 0 w 305959"/>
                  <a:gd name="connsiteY10" fmla="*/ 431124 h 719699"/>
                  <a:gd name="connsiteX11" fmla="*/ 27814 w 305959"/>
                  <a:gd name="connsiteY11" fmla="*/ 191223 h 719699"/>
                  <a:gd name="connsiteX12" fmla="*/ 73013 w 305959"/>
                  <a:gd name="connsiteY12" fmla="*/ 48676 h 719699"/>
                  <a:gd name="connsiteX13" fmla="*/ 111257 w 305959"/>
                  <a:gd name="connsiteY13" fmla="*/ 10430 h 719699"/>
                  <a:gd name="connsiteX14" fmla="*/ 149502 w 305959"/>
                  <a:gd name="connsiteY14" fmla="*/ 0 h 719699"/>
                  <a:gd name="connsiteX0" fmla="*/ 149502 w 305959"/>
                  <a:gd name="connsiteY0" fmla="*/ 0 h 719699"/>
                  <a:gd name="connsiteX1" fmla="*/ 205131 w 305959"/>
                  <a:gd name="connsiteY1" fmla="*/ 13907 h 719699"/>
                  <a:gd name="connsiteX2" fmla="*/ 232946 w 305959"/>
                  <a:gd name="connsiteY2" fmla="*/ 59106 h 719699"/>
                  <a:gd name="connsiteX3" fmla="*/ 271191 w 305959"/>
                  <a:gd name="connsiteY3" fmla="*/ 212085 h 719699"/>
                  <a:gd name="connsiteX4" fmla="*/ 305959 w 305959"/>
                  <a:gd name="connsiteY4" fmla="*/ 438077 h 719699"/>
                  <a:gd name="connsiteX5" fmla="*/ 292051 w 305959"/>
                  <a:gd name="connsiteY5" fmla="*/ 577150 h 719699"/>
                  <a:gd name="connsiteX6" fmla="*/ 232946 w 305959"/>
                  <a:gd name="connsiteY6" fmla="*/ 671023 h 719699"/>
                  <a:gd name="connsiteX7" fmla="*/ 159933 w 305959"/>
                  <a:gd name="connsiteY7" fmla="*/ 719699 h 719699"/>
                  <a:gd name="connsiteX8" fmla="*/ 86919 w 305959"/>
                  <a:gd name="connsiteY8" fmla="*/ 677976 h 719699"/>
                  <a:gd name="connsiteX9" fmla="*/ 17384 w 305959"/>
                  <a:gd name="connsiteY9" fmla="*/ 573674 h 719699"/>
                  <a:gd name="connsiteX10" fmla="*/ 0 w 305959"/>
                  <a:gd name="connsiteY10" fmla="*/ 431124 h 719699"/>
                  <a:gd name="connsiteX11" fmla="*/ 48675 w 305959"/>
                  <a:gd name="connsiteY11" fmla="*/ 191223 h 719699"/>
                  <a:gd name="connsiteX12" fmla="*/ 73013 w 305959"/>
                  <a:gd name="connsiteY12" fmla="*/ 48676 h 719699"/>
                  <a:gd name="connsiteX13" fmla="*/ 111257 w 305959"/>
                  <a:gd name="connsiteY13" fmla="*/ 10430 h 719699"/>
                  <a:gd name="connsiteX14" fmla="*/ 149502 w 305959"/>
                  <a:gd name="connsiteY14" fmla="*/ 0 h 719699"/>
                  <a:gd name="connsiteX0" fmla="*/ 149502 w 305959"/>
                  <a:gd name="connsiteY0" fmla="*/ 0 h 719699"/>
                  <a:gd name="connsiteX1" fmla="*/ 205131 w 305959"/>
                  <a:gd name="connsiteY1" fmla="*/ 13907 h 719699"/>
                  <a:gd name="connsiteX2" fmla="*/ 232946 w 305959"/>
                  <a:gd name="connsiteY2" fmla="*/ 59106 h 719699"/>
                  <a:gd name="connsiteX3" fmla="*/ 271191 w 305959"/>
                  <a:gd name="connsiteY3" fmla="*/ 212085 h 719699"/>
                  <a:gd name="connsiteX4" fmla="*/ 305959 w 305959"/>
                  <a:gd name="connsiteY4" fmla="*/ 438077 h 719699"/>
                  <a:gd name="connsiteX5" fmla="*/ 292051 w 305959"/>
                  <a:gd name="connsiteY5" fmla="*/ 577150 h 719699"/>
                  <a:gd name="connsiteX6" fmla="*/ 232946 w 305959"/>
                  <a:gd name="connsiteY6" fmla="*/ 671023 h 719699"/>
                  <a:gd name="connsiteX7" fmla="*/ 159933 w 305959"/>
                  <a:gd name="connsiteY7" fmla="*/ 719699 h 719699"/>
                  <a:gd name="connsiteX8" fmla="*/ 86919 w 305959"/>
                  <a:gd name="connsiteY8" fmla="*/ 677976 h 719699"/>
                  <a:gd name="connsiteX9" fmla="*/ 17384 w 305959"/>
                  <a:gd name="connsiteY9" fmla="*/ 573674 h 719699"/>
                  <a:gd name="connsiteX10" fmla="*/ 0 w 305959"/>
                  <a:gd name="connsiteY10" fmla="*/ 431124 h 719699"/>
                  <a:gd name="connsiteX11" fmla="*/ 48675 w 305959"/>
                  <a:gd name="connsiteY11" fmla="*/ 191223 h 719699"/>
                  <a:gd name="connsiteX12" fmla="*/ 90397 w 305959"/>
                  <a:gd name="connsiteY12" fmla="*/ 45200 h 719699"/>
                  <a:gd name="connsiteX13" fmla="*/ 111257 w 305959"/>
                  <a:gd name="connsiteY13" fmla="*/ 10430 h 719699"/>
                  <a:gd name="connsiteX14" fmla="*/ 149502 w 305959"/>
                  <a:gd name="connsiteY14" fmla="*/ 0 h 719699"/>
                  <a:gd name="connsiteX0" fmla="*/ 149502 w 305959"/>
                  <a:gd name="connsiteY0" fmla="*/ 0 h 719699"/>
                  <a:gd name="connsiteX1" fmla="*/ 205131 w 305959"/>
                  <a:gd name="connsiteY1" fmla="*/ 13907 h 719699"/>
                  <a:gd name="connsiteX2" fmla="*/ 232946 w 305959"/>
                  <a:gd name="connsiteY2" fmla="*/ 59106 h 719699"/>
                  <a:gd name="connsiteX3" fmla="*/ 271191 w 305959"/>
                  <a:gd name="connsiteY3" fmla="*/ 212085 h 719699"/>
                  <a:gd name="connsiteX4" fmla="*/ 305959 w 305959"/>
                  <a:gd name="connsiteY4" fmla="*/ 438077 h 719699"/>
                  <a:gd name="connsiteX5" fmla="*/ 292051 w 305959"/>
                  <a:gd name="connsiteY5" fmla="*/ 577150 h 719699"/>
                  <a:gd name="connsiteX6" fmla="*/ 232946 w 305959"/>
                  <a:gd name="connsiteY6" fmla="*/ 671023 h 719699"/>
                  <a:gd name="connsiteX7" fmla="*/ 159933 w 305959"/>
                  <a:gd name="connsiteY7" fmla="*/ 719699 h 719699"/>
                  <a:gd name="connsiteX8" fmla="*/ 86919 w 305959"/>
                  <a:gd name="connsiteY8" fmla="*/ 677976 h 719699"/>
                  <a:gd name="connsiteX9" fmla="*/ 17384 w 305959"/>
                  <a:gd name="connsiteY9" fmla="*/ 573674 h 719699"/>
                  <a:gd name="connsiteX10" fmla="*/ 0 w 305959"/>
                  <a:gd name="connsiteY10" fmla="*/ 431124 h 719699"/>
                  <a:gd name="connsiteX11" fmla="*/ 48675 w 305959"/>
                  <a:gd name="connsiteY11" fmla="*/ 191223 h 719699"/>
                  <a:gd name="connsiteX12" fmla="*/ 86920 w 305959"/>
                  <a:gd name="connsiteY12" fmla="*/ 59107 h 719699"/>
                  <a:gd name="connsiteX13" fmla="*/ 111257 w 305959"/>
                  <a:gd name="connsiteY13" fmla="*/ 10430 h 719699"/>
                  <a:gd name="connsiteX14" fmla="*/ 149502 w 305959"/>
                  <a:gd name="connsiteY14" fmla="*/ 0 h 719699"/>
                  <a:gd name="connsiteX0" fmla="*/ 149502 w 305959"/>
                  <a:gd name="connsiteY0" fmla="*/ 0 h 719699"/>
                  <a:gd name="connsiteX1" fmla="*/ 205131 w 305959"/>
                  <a:gd name="connsiteY1" fmla="*/ 13907 h 719699"/>
                  <a:gd name="connsiteX2" fmla="*/ 232946 w 305959"/>
                  <a:gd name="connsiteY2" fmla="*/ 59106 h 719699"/>
                  <a:gd name="connsiteX3" fmla="*/ 271191 w 305959"/>
                  <a:gd name="connsiteY3" fmla="*/ 212085 h 719699"/>
                  <a:gd name="connsiteX4" fmla="*/ 305959 w 305959"/>
                  <a:gd name="connsiteY4" fmla="*/ 438077 h 719699"/>
                  <a:gd name="connsiteX5" fmla="*/ 292051 w 305959"/>
                  <a:gd name="connsiteY5" fmla="*/ 577150 h 719699"/>
                  <a:gd name="connsiteX6" fmla="*/ 232946 w 305959"/>
                  <a:gd name="connsiteY6" fmla="*/ 671023 h 719699"/>
                  <a:gd name="connsiteX7" fmla="*/ 159933 w 305959"/>
                  <a:gd name="connsiteY7" fmla="*/ 719699 h 719699"/>
                  <a:gd name="connsiteX8" fmla="*/ 86919 w 305959"/>
                  <a:gd name="connsiteY8" fmla="*/ 677976 h 719699"/>
                  <a:gd name="connsiteX9" fmla="*/ 17384 w 305959"/>
                  <a:gd name="connsiteY9" fmla="*/ 573674 h 719699"/>
                  <a:gd name="connsiteX10" fmla="*/ 0 w 305959"/>
                  <a:gd name="connsiteY10" fmla="*/ 431124 h 719699"/>
                  <a:gd name="connsiteX11" fmla="*/ 48675 w 305959"/>
                  <a:gd name="connsiteY11" fmla="*/ 191223 h 719699"/>
                  <a:gd name="connsiteX12" fmla="*/ 86920 w 305959"/>
                  <a:gd name="connsiteY12" fmla="*/ 59107 h 719699"/>
                  <a:gd name="connsiteX13" fmla="*/ 100826 w 305959"/>
                  <a:gd name="connsiteY13" fmla="*/ 17384 h 719699"/>
                  <a:gd name="connsiteX14" fmla="*/ 149502 w 305959"/>
                  <a:gd name="connsiteY14" fmla="*/ 0 h 719699"/>
                  <a:gd name="connsiteX0" fmla="*/ 149502 w 305959"/>
                  <a:gd name="connsiteY0" fmla="*/ 0 h 719699"/>
                  <a:gd name="connsiteX1" fmla="*/ 205131 w 305959"/>
                  <a:gd name="connsiteY1" fmla="*/ 13907 h 719699"/>
                  <a:gd name="connsiteX2" fmla="*/ 232946 w 305959"/>
                  <a:gd name="connsiteY2" fmla="*/ 59106 h 719699"/>
                  <a:gd name="connsiteX3" fmla="*/ 271191 w 305959"/>
                  <a:gd name="connsiteY3" fmla="*/ 212085 h 719699"/>
                  <a:gd name="connsiteX4" fmla="*/ 305959 w 305959"/>
                  <a:gd name="connsiteY4" fmla="*/ 438077 h 719699"/>
                  <a:gd name="connsiteX5" fmla="*/ 292051 w 305959"/>
                  <a:gd name="connsiteY5" fmla="*/ 577150 h 719699"/>
                  <a:gd name="connsiteX6" fmla="*/ 232946 w 305959"/>
                  <a:gd name="connsiteY6" fmla="*/ 671023 h 719699"/>
                  <a:gd name="connsiteX7" fmla="*/ 159933 w 305959"/>
                  <a:gd name="connsiteY7" fmla="*/ 719699 h 719699"/>
                  <a:gd name="connsiteX8" fmla="*/ 86919 w 305959"/>
                  <a:gd name="connsiteY8" fmla="*/ 677976 h 719699"/>
                  <a:gd name="connsiteX9" fmla="*/ 17384 w 305959"/>
                  <a:gd name="connsiteY9" fmla="*/ 573674 h 719699"/>
                  <a:gd name="connsiteX10" fmla="*/ 0 w 305959"/>
                  <a:gd name="connsiteY10" fmla="*/ 431124 h 719699"/>
                  <a:gd name="connsiteX11" fmla="*/ 48675 w 305959"/>
                  <a:gd name="connsiteY11" fmla="*/ 191223 h 719699"/>
                  <a:gd name="connsiteX12" fmla="*/ 86920 w 305959"/>
                  <a:gd name="connsiteY12" fmla="*/ 59107 h 719699"/>
                  <a:gd name="connsiteX13" fmla="*/ 104303 w 305959"/>
                  <a:gd name="connsiteY13" fmla="*/ 24338 h 719699"/>
                  <a:gd name="connsiteX14" fmla="*/ 149502 w 305959"/>
                  <a:gd name="connsiteY14" fmla="*/ 0 h 719699"/>
                  <a:gd name="connsiteX0" fmla="*/ 149502 w 305959"/>
                  <a:gd name="connsiteY0" fmla="*/ 0 h 691884"/>
                  <a:gd name="connsiteX1" fmla="*/ 205131 w 305959"/>
                  <a:gd name="connsiteY1" fmla="*/ 13907 h 691884"/>
                  <a:gd name="connsiteX2" fmla="*/ 232946 w 305959"/>
                  <a:gd name="connsiteY2" fmla="*/ 59106 h 691884"/>
                  <a:gd name="connsiteX3" fmla="*/ 271191 w 305959"/>
                  <a:gd name="connsiteY3" fmla="*/ 212085 h 691884"/>
                  <a:gd name="connsiteX4" fmla="*/ 305959 w 305959"/>
                  <a:gd name="connsiteY4" fmla="*/ 438077 h 691884"/>
                  <a:gd name="connsiteX5" fmla="*/ 292051 w 305959"/>
                  <a:gd name="connsiteY5" fmla="*/ 577150 h 691884"/>
                  <a:gd name="connsiteX6" fmla="*/ 232946 w 305959"/>
                  <a:gd name="connsiteY6" fmla="*/ 671023 h 691884"/>
                  <a:gd name="connsiteX7" fmla="*/ 156456 w 305959"/>
                  <a:gd name="connsiteY7" fmla="*/ 691884 h 691884"/>
                  <a:gd name="connsiteX8" fmla="*/ 86919 w 305959"/>
                  <a:gd name="connsiteY8" fmla="*/ 677976 h 691884"/>
                  <a:gd name="connsiteX9" fmla="*/ 17384 w 305959"/>
                  <a:gd name="connsiteY9" fmla="*/ 573674 h 691884"/>
                  <a:gd name="connsiteX10" fmla="*/ 0 w 305959"/>
                  <a:gd name="connsiteY10" fmla="*/ 431124 h 691884"/>
                  <a:gd name="connsiteX11" fmla="*/ 48675 w 305959"/>
                  <a:gd name="connsiteY11" fmla="*/ 191223 h 691884"/>
                  <a:gd name="connsiteX12" fmla="*/ 86920 w 305959"/>
                  <a:gd name="connsiteY12" fmla="*/ 59107 h 691884"/>
                  <a:gd name="connsiteX13" fmla="*/ 104303 w 305959"/>
                  <a:gd name="connsiteY13" fmla="*/ 24338 h 691884"/>
                  <a:gd name="connsiteX14" fmla="*/ 149502 w 305959"/>
                  <a:gd name="connsiteY14" fmla="*/ 0 h 691884"/>
                  <a:gd name="connsiteX0" fmla="*/ 149502 w 305959"/>
                  <a:gd name="connsiteY0" fmla="*/ 0 h 691884"/>
                  <a:gd name="connsiteX1" fmla="*/ 205131 w 305959"/>
                  <a:gd name="connsiteY1" fmla="*/ 13907 h 691884"/>
                  <a:gd name="connsiteX2" fmla="*/ 232946 w 305959"/>
                  <a:gd name="connsiteY2" fmla="*/ 59106 h 691884"/>
                  <a:gd name="connsiteX3" fmla="*/ 271191 w 305959"/>
                  <a:gd name="connsiteY3" fmla="*/ 212085 h 691884"/>
                  <a:gd name="connsiteX4" fmla="*/ 305959 w 305959"/>
                  <a:gd name="connsiteY4" fmla="*/ 438077 h 691884"/>
                  <a:gd name="connsiteX5" fmla="*/ 292051 w 305959"/>
                  <a:gd name="connsiteY5" fmla="*/ 577150 h 691884"/>
                  <a:gd name="connsiteX6" fmla="*/ 232946 w 305959"/>
                  <a:gd name="connsiteY6" fmla="*/ 671023 h 691884"/>
                  <a:gd name="connsiteX7" fmla="*/ 156456 w 305959"/>
                  <a:gd name="connsiteY7" fmla="*/ 691884 h 691884"/>
                  <a:gd name="connsiteX8" fmla="*/ 59105 w 305959"/>
                  <a:gd name="connsiteY8" fmla="*/ 664069 h 691884"/>
                  <a:gd name="connsiteX9" fmla="*/ 17384 w 305959"/>
                  <a:gd name="connsiteY9" fmla="*/ 573674 h 691884"/>
                  <a:gd name="connsiteX10" fmla="*/ 0 w 305959"/>
                  <a:gd name="connsiteY10" fmla="*/ 431124 h 691884"/>
                  <a:gd name="connsiteX11" fmla="*/ 48675 w 305959"/>
                  <a:gd name="connsiteY11" fmla="*/ 191223 h 691884"/>
                  <a:gd name="connsiteX12" fmla="*/ 86920 w 305959"/>
                  <a:gd name="connsiteY12" fmla="*/ 59107 h 691884"/>
                  <a:gd name="connsiteX13" fmla="*/ 104303 w 305959"/>
                  <a:gd name="connsiteY13" fmla="*/ 24338 h 691884"/>
                  <a:gd name="connsiteX14" fmla="*/ 149502 w 305959"/>
                  <a:gd name="connsiteY14" fmla="*/ 0 h 691884"/>
                  <a:gd name="connsiteX0" fmla="*/ 149502 w 305959"/>
                  <a:gd name="connsiteY0" fmla="*/ 0 h 691884"/>
                  <a:gd name="connsiteX1" fmla="*/ 205131 w 305959"/>
                  <a:gd name="connsiteY1" fmla="*/ 13907 h 691884"/>
                  <a:gd name="connsiteX2" fmla="*/ 232946 w 305959"/>
                  <a:gd name="connsiteY2" fmla="*/ 59106 h 691884"/>
                  <a:gd name="connsiteX3" fmla="*/ 271191 w 305959"/>
                  <a:gd name="connsiteY3" fmla="*/ 212085 h 691884"/>
                  <a:gd name="connsiteX4" fmla="*/ 305959 w 305959"/>
                  <a:gd name="connsiteY4" fmla="*/ 438077 h 691884"/>
                  <a:gd name="connsiteX5" fmla="*/ 292051 w 305959"/>
                  <a:gd name="connsiteY5" fmla="*/ 577150 h 691884"/>
                  <a:gd name="connsiteX6" fmla="*/ 253807 w 305959"/>
                  <a:gd name="connsiteY6" fmla="*/ 660593 h 691884"/>
                  <a:gd name="connsiteX7" fmla="*/ 156456 w 305959"/>
                  <a:gd name="connsiteY7" fmla="*/ 691884 h 691884"/>
                  <a:gd name="connsiteX8" fmla="*/ 59105 w 305959"/>
                  <a:gd name="connsiteY8" fmla="*/ 664069 h 691884"/>
                  <a:gd name="connsiteX9" fmla="*/ 17384 w 305959"/>
                  <a:gd name="connsiteY9" fmla="*/ 573674 h 691884"/>
                  <a:gd name="connsiteX10" fmla="*/ 0 w 305959"/>
                  <a:gd name="connsiteY10" fmla="*/ 431124 h 691884"/>
                  <a:gd name="connsiteX11" fmla="*/ 48675 w 305959"/>
                  <a:gd name="connsiteY11" fmla="*/ 191223 h 691884"/>
                  <a:gd name="connsiteX12" fmla="*/ 86920 w 305959"/>
                  <a:gd name="connsiteY12" fmla="*/ 59107 h 691884"/>
                  <a:gd name="connsiteX13" fmla="*/ 104303 w 305959"/>
                  <a:gd name="connsiteY13" fmla="*/ 24338 h 691884"/>
                  <a:gd name="connsiteX14" fmla="*/ 149502 w 305959"/>
                  <a:gd name="connsiteY14" fmla="*/ 0 h 691884"/>
                  <a:gd name="connsiteX0" fmla="*/ 149502 w 309435"/>
                  <a:gd name="connsiteY0" fmla="*/ 0 h 691884"/>
                  <a:gd name="connsiteX1" fmla="*/ 205131 w 309435"/>
                  <a:gd name="connsiteY1" fmla="*/ 13907 h 691884"/>
                  <a:gd name="connsiteX2" fmla="*/ 232946 w 309435"/>
                  <a:gd name="connsiteY2" fmla="*/ 59106 h 691884"/>
                  <a:gd name="connsiteX3" fmla="*/ 271191 w 309435"/>
                  <a:gd name="connsiteY3" fmla="*/ 212085 h 691884"/>
                  <a:gd name="connsiteX4" fmla="*/ 305959 w 309435"/>
                  <a:gd name="connsiteY4" fmla="*/ 438077 h 691884"/>
                  <a:gd name="connsiteX5" fmla="*/ 309435 w 309435"/>
                  <a:gd name="connsiteY5" fmla="*/ 577150 h 691884"/>
                  <a:gd name="connsiteX6" fmla="*/ 253807 w 309435"/>
                  <a:gd name="connsiteY6" fmla="*/ 660593 h 691884"/>
                  <a:gd name="connsiteX7" fmla="*/ 156456 w 309435"/>
                  <a:gd name="connsiteY7" fmla="*/ 691884 h 691884"/>
                  <a:gd name="connsiteX8" fmla="*/ 59105 w 309435"/>
                  <a:gd name="connsiteY8" fmla="*/ 664069 h 691884"/>
                  <a:gd name="connsiteX9" fmla="*/ 17384 w 309435"/>
                  <a:gd name="connsiteY9" fmla="*/ 573674 h 691884"/>
                  <a:gd name="connsiteX10" fmla="*/ 0 w 309435"/>
                  <a:gd name="connsiteY10" fmla="*/ 431124 h 691884"/>
                  <a:gd name="connsiteX11" fmla="*/ 48675 w 309435"/>
                  <a:gd name="connsiteY11" fmla="*/ 191223 h 691884"/>
                  <a:gd name="connsiteX12" fmla="*/ 86920 w 309435"/>
                  <a:gd name="connsiteY12" fmla="*/ 59107 h 691884"/>
                  <a:gd name="connsiteX13" fmla="*/ 104303 w 309435"/>
                  <a:gd name="connsiteY13" fmla="*/ 24338 h 691884"/>
                  <a:gd name="connsiteX14" fmla="*/ 149502 w 309435"/>
                  <a:gd name="connsiteY14" fmla="*/ 0 h 691884"/>
                  <a:gd name="connsiteX0" fmla="*/ 156456 w 316389"/>
                  <a:gd name="connsiteY0" fmla="*/ 0 h 691884"/>
                  <a:gd name="connsiteX1" fmla="*/ 212085 w 316389"/>
                  <a:gd name="connsiteY1" fmla="*/ 13907 h 691884"/>
                  <a:gd name="connsiteX2" fmla="*/ 239900 w 316389"/>
                  <a:gd name="connsiteY2" fmla="*/ 59106 h 691884"/>
                  <a:gd name="connsiteX3" fmla="*/ 278145 w 316389"/>
                  <a:gd name="connsiteY3" fmla="*/ 212085 h 691884"/>
                  <a:gd name="connsiteX4" fmla="*/ 312913 w 316389"/>
                  <a:gd name="connsiteY4" fmla="*/ 438077 h 691884"/>
                  <a:gd name="connsiteX5" fmla="*/ 316389 w 316389"/>
                  <a:gd name="connsiteY5" fmla="*/ 577150 h 691884"/>
                  <a:gd name="connsiteX6" fmla="*/ 260761 w 316389"/>
                  <a:gd name="connsiteY6" fmla="*/ 660593 h 691884"/>
                  <a:gd name="connsiteX7" fmla="*/ 163410 w 316389"/>
                  <a:gd name="connsiteY7" fmla="*/ 691884 h 691884"/>
                  <a:gd name="connsiteX8" fmla="*/ 66059 w 316389"/>
                  <a:gd name="connsiteY8" fmla="*/ 664069 h 691884"/>
                  <a:gd name="connsiteX9" fmla="*/ 0 w 316389"/>
                  <a:gd name="connsiteY9" fmla="*/ 573674 h 691884"/>
                  <a:gd name="connsiteX10" fmla="*/ 6954 w 316389"/>
                  <a:gd name="connsiteY10" fmla="*/ 431124 h 691884"/>
                  <a:gd name="connsiteX11" fmla="*/ 55629 w 316389"/>
                  <a:gd name="connsiteY11" fmla="*/ 191223 h 691884"/>
                  <a:gd name="connsiteX12" fmla="*/ 93874 w 316389"/>
                  <a:gd name="connsiteY12" fmla="*/ 59107 h 691884"/>
                  <a:gd name="connsiteX13" fmla="*/ 111257 w 316389"/>
                  <a:gd name="connsiteY13" fmla="*/ 24338 h 691884"/>
                  <a:gd name="connsiteX14" fmla="*/ 156456 w 316389"/>
                  <a:gd name="connsiteY14" fmla="*/ 0 h 691884"/>
                  <a:gd name="connsiteX0" fmla="*/ 156456 w 316389"/>
                  <a:gd name="connsiteY0" fmla="*/ 0 h 691884"/>
                  <a:gd name="connsiteX1" fmla="*/ 212085 w 316389"/>
                  <a:gd name="connsiteY1" fmla="*/ 13907 h 691884"/>
                  <a:gd name="connsiteX2" fmla="*/ 239900 w 316389"/>
                  <a:gd name="connsiteY2" fmla="*/ 59106 h 691884"/>
                  <a:gd name="connsiteX3" fmla="*/ 278145 w 316389"/>
                  <a:gd name="connsiteY3" fmla="*/ 212085 h 691884"/>
                  <a:gd name="connsiteX4" fmla="*/ 312913 w 316389"/>
                  <a:gd name="connsiteY4" fmla="*/ 438077 h 691884"/>
                  <a:gd name="connsiteX5" fmla="*/ 316389 w 316389"/>
                  <a:gd name="connsiteY5" fmla="*/ 577150 h 691884"/>
                  <a:gd name="connsiteX6" fmla="*/ 260761 w 316389"/>
                  <a:gd name="connsiteY6" fmla="*/ 660593 h 691884"/>
                  <a:gd name="connsiteX7" fmla="*/ 163410 w 316389"/>
                  <a:gd name="connsiteY7" fmla="*/ 691884 h 691884"/>
                  <a:gd name="connsiteX8" fmla="*/ 66059 w 316389"/>
                  <a:gd name="connsiteY8" fmla="*/ 664069 h 691884"/>
                  <a:gd name="connsiteX9" fmla="*/ 0 w 316389"/>
                  <a:gd name="connsiteY9" fmla="*/ 566720 h 691884"/>
                  <a:gd name="connsiteX10" fmla="*/ 6954 w 316389"/>
                  <a:gd name="connsiteY10" fmla="*/ 431124 h 691884"/>
                  <a:gd name="connsiteX11" fmla="*/ 55629 w 316389"/>
                  <a:gd name="connsiteY11" fmla="*/ 191223 h 691884"/>
                  <a:gd name="connsiteX12" fmla="*/ 93874 w 316389"/>
                  <a:gd name="connsiteY12" fmla="*/ 59107 h 691884"/>
                  <a:gd name="connsiteX13" fmla="*/ 111257 w 316389"/>
                  <a:gd name="connsiteY13" fmla="*/ 24338 h 691884"/>
                  <a:gd name="connsiteX14" fmla="*/ 156456 w 316389"/>
                  <a:gd name="connsiteY14" fmla="*/ 0 h 691884"/>
                  <a:gd name="connsiteX0" fmla="*/ 156456 w 316389"/>
                  <a:gd name="connsiteY0" fmla="*/ 0 h 691884"/>
                  <a:gd name="connsiteX1" fmla="*/ 212085 w 316389"/>
                  <a:gd name="connsiteY1" fmla="*/ 13907 h 691884"/>
                  <a:gd name="connsiteX2" fmla="*/ 239900 w 316389"/>
                  <a:gd name="connsiteY2" fmla="*/ 59106 h 691884"/>
                  <a:gd name="connsiteX3" fmla="*/ 278145 w 316389"/>
                  <a:gd name="connsiteY3" fmla="*/ 212085 h 691884"/>
                  <a:gd name="connsiteX4" fmla="*/ 312913 w 316389"/>
                  <a:gd name="connsiteY4" fmla="*/ 438077 h 691884"/>
                  <a:gd name="connsiteX5" fmla="*/ 316389 w 316389"/>
                  <a:gd name="connsiteY5" fmla="*/ 577150 h 691884"/>
                  <a:gd name="connsiteX6" fmla="*/ 260761 w 316389"/>
                  <a:gd name="connsiteY6" fmla="*/ 660593 h 691884"/>
                  <a:gd name="connsiteX7" fmla="*/ 163410 w 316389"/>
                  <a:gd name="connsiteY7" fmla="*/ 691884 h 691884"/>
                  <a:gd name="connsiteX8" fmla="*/ 66059 w 316389"/>
                  <a:gd name="connsiteY8" fmla="*/ 664069 h 691884"/>
                  <a:gd name="connsiteX9" fmla="*/ 0 w 316389"/>
                  <a:gd name="connsiteY9" fmla="*/ 566720 h 691884"/>
                  <a:gd name="connsiteX10" fmla="*/ 6954 w 316389"/>
                  <a:gd name="connsiteY10" fmla="*/ 431124 h 691884"/>
                  <a:gd name="connsiteX11" fmla="*/ 55629 w 316389"/>
                  <a:gd name="connsiteY11" fmla="*/ 208607 h 691884"/>
                  <a:gd name="connsiteX12" fmla="*/ 93874 w 316389"/>
                  <a:gd name="connsiteY12" fmla="*/ 59107 h 691884"/>
                  <a:gd name="connsiteX13" fmla="*/ 111257 w 316389"/>
                  <a:gd name="connsiteY13" fmla="*/ 24338 h 691884"/>
                  <a:gd name="connsiteX14" fmla="*/ 156456 w 316389"/>
                  <a:gd name="connsiteY14" fmla="*/ 0 h 6918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16389" h="691884">
                    <a:moveTo>
                      <a:pt x="156456" y="0"/>
                    </a:moveTo>
                    <a:lnTo>
                      <a:pt x="212085" y="13907"/>
                    </a:lnTo>
                    <a:lnTo>
                      <a:pt x="239900" y="59106"/>
                    </a:lnTo>
                    <a:lnTo>
                      <a:pt x="278145" y="212085"/>
                    </a:lnTo>
                    <a:lnTo>
                      <a:pt x="312913" y="438077"/>
                    </a:lnTo>
                    <a:cubicBezTo>
                      <a:pt x="314072" y="484435"/>
                      <a:pt x="315230" y="530792"/>
                      <a:pt x="316389" y="577150"/>
                    </a:cubicBezTo>
                    <a:lnTo>
                      <a:pt x="260761" y="660593"/>
                    </a:lnTo>
                    <a:lnTo>
                      <a:pt x="163410" y="691884"/>
                    </a:lnTo>
                    <a:lnTo>
                      <a:pt x="66059" y="664069"/>
                    </a:lnTo>
                    <a:lnTo>
                      <a:pt x="0" y="566720"/>
                    </a:lnTo>
                    <a:lnTo>
                      <a:pt x="6954" y="431124"/>
                    </a:lnTo>
                    <a:lnTo>
                      <a:pt x="55629" y="208607"/>
                    </a:lnTo>
                    <a:lnTo>
                      <a:pt x="93874" y="59107"/>
                    </a:lnTo>
                    <a:lnTo>
                      <a:pt x="111257" y="24338"/>
                    </a:lnTo>
                    <a:lnTo>
                      <a:pt x="156456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93000">
                    <a:srgbClr val="5C00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4648490" y="4009937"/>
                <a:ext cx="305959" cy="276269"/>
              </a:xfrm>
              <a:prstGeom prst="ellipse">
                <a:avLst/>
              </a:prstGeom>
              <a:gradFill>
                <a:gsLst>
                  <a:gs pos="32000">
                    <a:srgbClr val="820000"/>
                  </a:gs>
                  <a:gs pos="99000">
                    <a:srgbClr val="C00000"/>
                  </a:gs>
                </a:gsLst>
                <a:path path="circle">
                  <a:fillToRect l="50000" t="50000" r="50000" b="50000"/>
                </a:path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Freeform 109"/>
              <p:cNvSpPr/>
              <p:nvPr/>
            </p:nvSpPr>
            <p:spPr>
              <a:xfrm>
                <a:off x="5011392" y="2775300"/>
                <a:ext cx="459105" cy="423386"/>
              </a:xfrm>
              <a:custGeom>
                <a:avLst/>
                <a:gdLst>
                  <a:gd name="connsiteX0" fmla="*/ 0 w 447675"/>
                  <a:gd name="connsiteY0" fmla="*/ 257175 h 409575"/>
                  <a:gd name="connsiteX1" fmla="*/ 0 w 447675"/>
                  <a:gd name="connsiteY1" fmla="*/ 409575 h 409575"/>
                  <a:gd name="connsiteX2" fmla="*/ 447675 w 447675"/>
                  <a:gd name="connsiteY2" fmla="*/ 238125 h 409575"/>
                  <a:gd name="connsiteX3" fmla="*/ 438150 w 447675"/>
                  <a:gd name="connsiteY3" fmla="*/ 0 h 409575"/>
                  <a:gd name="connsiteX4" fmla="*/ 0 w 447675"/>
                  <a:gd name="connsiteY4" fmla="*/ 257175 h 409575"/>
                  <a:gd name="connsiteX0" fmla="*/ 0 w 447675"/>
                  <a:gd name="connsiteY0" fmla="*/ 219075 h 409575"/>
                  <a:gd name="connsiteX1" fmla="*/ 0 w 447675"/>
                  <a:gd name="connsiteY1" fmla="*/ 409575 h 409575"/>
                  <a:gd name="connsiteX2" fmla="*/ 447675 w 447675"/>
                  <a:gd name="connsiteY2" fmla="*/ 238125 h 409575"/>
                  <a:gd name="connsiteX3" fmla="*/ 438150 w 447675"/>
                  <a:gd name="connsiteY3" fmla="*/ 0 h 409575"/>
                  <a:gd name="connsiteX4" fmla="*/ 0 w 447675"/>
                  <a:gd name="connsiteY4" fmla="*/ 219075 h 409575"/>
                  <a:gd name="connsiteX0" fmla="*/ 0 w 447675"/>
                  <a:gd name="connsiteY0" fmla="*/ 230505 h 409575"/>
                  <a:gd name="connsiteX1" fmla="*/ 0 w 447675"/>
                  <a:gd name="connsiteY1" fmla="*/ 409575 h 409575"/>
                  <a:gd name="connsiteX2" fmla="*/ 447675 w 447675"/>
                  <a:gd name="connsiteY2" fmla="*/ 238125 h 409575"/>
                  <a:gd name="connsiteX3" fmla="*/ 438150 w 447675"/>
                  <a:gd name="connsiteY3" fmla="*/ 0 h 409575"/>
                  <a:gd name="connsiteX4" fmla="*/ 0 w 447675"/>
                  <a:gd name="connsiteY4" fmla="*/ 230505 h 409575"/>
                  <a:gd name="connsiteX0" fmla="*/ 11430 w 459105"/>
                  <a:gd name="connsiteY0" fmla="*/ 230505 h 440055"/>
                  <a:gd name="connsiteX1" fmla="*/ 0 w 459105"/>
                  <a:gd name="connsiteY1" fmla="*/ 440055 h 440055"/>
                  <a:gd name="connsiteX2" fmla="*/ 459105 w 459105"/>
                  <a:gd name="connsiteY2" fmla="*/ 238125 h 440055"/>
                  <a:gd name="connsiteX3" fmla="*/ 449580 w 459105"/>
                  <a:gd name="connsiteY3" fmla="*/ 0 h 440055"/>
                  <a:gd name="connsiteX4" fmla="*/ 11430 w 459105"/>
                  <a:gd name="connsiteY4" fmla="*/ 230505 h 440055"/>
                  <a:gd name="connsiteX0" fmla="*/ 11430 w 459105"/>
                  <a:gd name="connsiteY0" fmla="*/ 230505 h 423386"/>
                  <a:gd name="connsiteX1" fmla="*/ 0 w 459105"/>
                  <a:gd name="connsiteY1" fmla="*/ 423386 h 423386"/>
                  <a:gd name="connsiteX2" fmla="*/ 459105 w 459105"/>
                  <a:gd name="connsiteY2" fmla="*/ 238125 h 423386"/>
                  <a:gd name="connsiteX3" fmla="*/ 449580 w 459105"/>
                  <a:gd name="connsiteY3" fmla="*/ 0 h 423386"/>
                  <a:gd name="connsiteX4" fmla="*/ 11430 w 459105"/>
                  <a:gd name="connsiteY4" fmla="*/ 230505 h 423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59105" h="423386">
                    <a:moveTo>
                      <a:pt x="11430" y="230505"/>
                    </a:moveTo>
                    <a:lnTo>
                      <a:pt x="0" y="423386"/>
                    </a:lnTo>
                    <a:lnTo>
                      <a:pt x="459105" y="238125"/>
                    </a:lnTo>
                    <a:lnTo>
                      <a:pt x="449580" y="0"/>
                    </a:lnTo>
                    <a:lnTo>
                      <a:pt x="11430" y="23050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Freeform 110"/>
              <p:cNvSpPr/>
              <p:nvPr/>
            </p:nvSpPr>
            <p:spPr>
              <a:xfrm>
                <a:off x="5014249" y="2984849"/>
                <a:ext cx="444818" cy="214790"/>
              </a:xfrm>
              <a:custGeom>
                <a:avLst/>
                <a:gdLst>
                  <a:gd name="connsiteX0" fmla="*/ 7620 w 449580"/>
                  <a:gd name="connsiteY0" fmla="*/ 160020 h 224790"/>
                  <a:gd name="connsiteX1" fmla="*/ 400050 w 449580"/>
                  <a:gd name="connsiteY1" fmla="*/ 0 h 224790"/>
                  <a:gd name="connsiteX2" fmla="*/ 449580 w 449580"/>
                  <a:gd name="connsiteY2" fmla="*/ 15240 h 224790"/>
                  <a:gd name="connsiteX3" fmla="*/ 0 w 449580"/>
                  <a:gd name="connsiteY3" fmla="*/ 224790 h 224790"/>
                  <a:gd name="connsiteX4" fmla="*/ 7620 w 449580"/>
                  <a:gd name="connsiteY4" fmla="*/ 160020 h 224790"/>
                  <a:gd name="connsiteX0" fmla="*/ 7620 w 449580"/>
                  <a:gd name="connsiteY0" fmla="*/ 160020 h 224790"/>
                  <a:gd name="connsiteX1" fmla="*/ 384810 w 449580"/>
                  <a:gd name="connsiteY1" fmla="*/ 0 h 224790"/>
                  <a:gd name="connsiteX2" fmla="*/ 449580 w 449580"/>
                  <a:gd name="connsiteY2" fmla="*/ 15240 h 224790"/>
                  <a:gd name="connsiteX3" fmla="*/ 0 w 449580"/>
                  <a:gd name="connsiteY3" fmla="*/ 224790 h 224790"/>
                  <a:gd name="connsiteX4" fmla="*/ 7620 w 449580"/>
                  <a:gd name="connsiteY4" fmla="*/ 160020 h 224790"/>
                  <a:gd name="connsiteX0" fmla="*/ 0 w 453390"/>
                  <a:gd name="connsiteY0" fmla="*/ 171450 h 224790"/>
                  <a:gd name="connsiteX1" fmla="*/ 388620 w 453390"/>
                  <a:gd name="connsiteY1" fmla="*/ 0 h 224790"/>
                  <a:gd name="connsiteX2" fmla="*/ 453390 w 453390"/>
                  <a:gd name="connsiteY2" fmla="*/ 15240 h 224790"/>
                  <a:gd name="connsiteX3" fmla="*/ 3810 w 453390"/>
                  <a:gd name="connsiteY3" fmla="*/ 224790 h 224790"/>
                  <a:gd name="connsiteX4" fmla="*/ 0 w 453390"/>
                  <a:gd name="connsiteY4" fmla="*/ 171450 h 224790"/>
                  <a:gd name="connsiteX0" fmla="*/ 7620 w 449580"/>
                  <a:gd name="connsiteY0" fmla="*/ 167640 h 224790"/>
                  <a:gd name="connsiteX1" fmla="*/ 384810 w 449580"/>
                  <a:gd name="connsiteY1" fmla="*/ 0 h 224790"/>
                  <a:gd name="connsiteX2" fmla="*/ 449580 w 449580"/>
                  <a:gd name="connsiteY2" fmla="*/ 15240 h 224790"/>
                  <a:gd name="connsiteX3" fmla="*/ 0 w 449580"/>
                  <a:gd name="connsiteY3" fmla="*/ 224790 h 224790"/>
                  <a:gd name="connsiteX4" fmla="*/ 7620 w 449580"/>
                  <a:gd name="connsiteY4" fmla="*/ 167640 h 224790"/>
                  <a:gd name="connsiteX0" fmla="*/ 7620 w 449580"/>
                  <a:gd name="connsiteY0" fmla="*/ 167640 h 228600"/>
                  <a:gd name="connsiteX1" fmla="*/ 384810 w 449580"/>
                  <a:gd name="connsiteY1" fmla="*/ 0 h 228600"/>
                  <a:gd name="connsiteX2" fmla="*/ 449580 w 449580"/>
                  <a:gd name="connsiteY2" fmla="*/ 15240 h 228600"/>
                  <a:gd name="connsiteX3" fmla="*/ 0 w 449580"/>
                  <a:gd name="connsiteY3" fmla="*/ 228600 h 228600"/>
                  <a:gd name="connsiteX4" fmla="*/ 7620 w 449580"/>
                  <a:gd name="connsiteY4" fmla="*/ 167640 h 228600"/>
                  <a:gd name="connsiteX0" fmla="*/ 7620 w 449580"/>
                  <a:gd name="connsiteY0" fmla="*/ 175260 h 236220"/>
                  <a:gd name="connsiteX1" fmla="*/ 396240 w 449580"/>
                  <a:gd name="connsiteY1" fmla="*/ 0 h 236220"/>
                  <a:gd name="connsiteX2" fmla="*/ 449580 w 449580"/>
                  <a:gd name="connsiteY2" fmla="*/ 22860 h 236220"/>
                  <a:gd name="connsiteX3" fmla="*/ 0 w 449580"/>
                  <a:gd name="connsiteY3" fmla="*/ 236220 h 236220"/>
                  <a:gd name="connsiteX4" fmla="*/ 7620 w 449580"/>
                  <a:gd name="connsiteY4" fmla="*/ 175260 h 236220"/>
                  <a:gd name="connsiteX0" fmla="*/ 7620 w 449580"/>
                  <a:gd name="connsiteY0" fmla="*/ 175260 h 236220"/>
                  <a:gd name="connsiteX1" fmla="*/ 396240 w 449580"/>
                  <a:gd name="connsiteY1" fmla="*/ 0 h 236220"/>
                  <a:gd name="connsiteX2" fmla="*/ 449580 w 449580"/>
                  <a:gd name="connsiteY2" fmla="*/ 22860 h 236220"/>
                  <a:gd name="connsiteX3" fmla="*/ 10188 w 449580"/>
                  <a:gd name="connsiteY3" fmla="*/ 215550 h 236220"/>
                  <a:gd name="connsiteX4" fmla="*/ 0 w 449580"/>
                  <a:gd name="connsiteY4" fmla="*/ 236220 h 236220"/>
                  <a:gd name="connsiteX5" fmla="*/ 7620 w 449580"/>
                  <a:gd name="connsiteY5" fmla="*/ 175260 h 236220"/>
                  <a:gd name="connsiteX0" fmla="*/ 7620 w 449580"/>
                  <a:gd name="connsiteY0" fmla="*/ 175260 h 236220"/>
                  <a:gd name="connsiteX1" fmla="*/ 396240 w 449580"/>
                  <a:gd name="connsiteY1" fmla="*/ 0 h 236220"/>
                  <a:gd name="connsiteX2" fmla="*/ 449580 w 449580"/>
                  <a:gd name="connsiteY2" fmla="*/ 22860 h 236220"/>
                  <a:gd name="connsiteX3" fmla="*/ 0 w 449580"/>
                  <a:gd name="connsiteY3" fmla="*/ 236220 h 236220"/>
                  <a:gd name="connsiteX4" fmla="*/ 7620 w 449580"/>
                  <a:gd name="connsiteY4" fmla="*/ 175260 h 236220"/>
                  <a:gd name="connsiteX0" fmla="*/ 7620 w 449580"/>
                  <a:gd name="connsiteY0" fmla="*/ 175260 h 221933"/>
                  <a:gd name="connsiteX1" fmla="*/ 396240 w 449580"/>
                  <a:gd name="connsiteY1" fmla="*/ 0 h 221933"/>
                  <a:gd name="connsiteX2" fmla="*/ 449580 w 449580"/>
                  <a:gd name="connsiteY2" fmla="*/ 22860 h 221933"/>
                  <a:gd name="connsiteX3" fmla="*/ 0 w 449580"/>
                  <a:gd name="connsiteY3" fmla="*/ 221933 h 221933"/>
                  <a:gd name="connsiteX4" fmla="*/ 7620 w 449580"/>
                  <a:gd name="connsiteY4" fmla="*/ 175260 h 221933"/>
                  <a:gd name="connsiteX0" fmla="*/ 2858 w 444818"/>
                  <a:gd name="connsiteY0" fmla="*/ 175260 h 212408"/>
                  <a:gd name="connsiteX1" fmla="*/ 391478 w 444818"/>
                  <a:gd name="connsiteY1" fmla="*/ 0 h 212408"/>
                  <a:gd name="connsiteX2" fmla="*/ 444818 w 444818"/>
                  <a:gd name="connsiteY2" fmla="*/ 22860 h 212408"/>
                  <a:gd name="connsiteX3" fmla="*/ 0 w 444818"/>
                  <a:gd name="connsiteY3" fmla="*/ 212408 h 212408"/>
                  <a:gd name="connsiteX4" fmla="*/ 2858 w 444818"/>
                  <a:gd name="connsiteY4" fmla="*/ 175260 h 212408"/>
                  <a:gd name="connsiteX0" fmla="*/ 2858 w 444818"/>
                  <a:gd name="connsiteY0" fmla="*/ 165735 h 212408"/>
                  <a:gd name="connsiteX1" fmla="*/ 391478 w 444818"/>
                  <a:gd name="connsiteY1" fmla="*/ 0 h 212408"/>
                  <a:gd name="connsiteX2" fmla="*/ 444818 w 444818"/>
                  <a:gd name="connsiteY2" fmla="*/ 22860 h 212408"/>
                  <a:gd name="connsiteX3" fmla="*/ 0 w 444818"/>
                  <a:gd name="connsiteY3" fmla="*/ 212408 h 212408"/>
                  <a:gd name="connsiteX4" fmla="*/ 2858 w 444818"/>
                  <a:gd name="connsiteY4" fmla="*/ 165735 h 212408"/>
                  <a:gd name="connsiteX0" fmla="*/ 2858 w 444818"/>
                  <a:gd name="connsiteY0" fmla="*/ 156210 h 212408"/>
                  <a:gd name="connsiteX1" fmla="*/ 391478 w 444818"/>
                  <a:gd name="connsiteY1" fmla="*/ 0 h 212408"/>
                  <a:gd name="connsiteX2" fmla="*/ 444818 w 444818"/>
                  <a:gd name="connsiteY2" fmla="*/ 22860 h 212408"/>
                  <a:gd name="connsiteX3" fmla="*/ 0 w 444818"/>
                  <a:gd name="connsiteY3" fmla="*/ 212408 h 212408"/>
                  <a:gd name="connsiteX4" fmla="*/ 2858 w 444818"/>
                  <a:gd name="connsiteY4" fmla="*/ 156210 h 212408"/>
                  <a:gd name="connsiteX0" fmla="*/ 2858 w 444818"/>
                  <a:gd name="connsiteY0" fmla="*/ 156210 h 205265"/>
                  <a:gd name="connsiteX1" fmla="*/ 391478 w 444818"/>
                  <a:gd name="connsiteY1" fmla="*/ 0 h 205265"/>
                  <a:gd name="connsiteX2" fmla="*/ 444818 w 444818"/>
                  <a:gd name="connsiteY2" fmla="*/ 22860 h 205265"/>
                  <a:gd name="connsiteX3" fmla="*/ 0 w 444818"/>
                  <a:gd name="connsiteY3" fmla="*/ 205265 h 205265"/>
                  <a:gd name="connsiteX4" fmla="*/ 2858 w 444818"/>
                  <a:gd name="connsiteY4" fmla="*/ 156210 h 205265"/>
                  <a:gd name="connsiteX0" fmla="*/ 2858 w 444818"/>
                  <a:gd name="connsiteY0" fmla="*/ 156210 h 214790"/>
                  <a:gd name="connsiteX1" fmla="*/ 391478 w 444818"/>
                  <a:gd name="connsiteY1" fmla="*/ 0 h 214790"/>
                  <a:gd name="connsiteX2" fmla="*/ 444818 w 444818"/>
                  <a:gd name="connsiteY2" fmla="*/ 22860 h 214790"/>
                  <a:gd name="connsiteX3" fmla="*/ 0 w 444818"/>
                  <a:gd name="connsiteY3" fmla="*/ 214790 h 214790"/>
                  <a:gd name="connsiteX4" fmla="*/ 2858 w 444818"/>
                  <a:gd name="connsiteY4" fmla="*/ 156210 h 214790"/>
                  <a:gd name="connsiteX0" fmla="*/ 2858 w 444818"/>
                  <a:gd name="connsiteY0" fmla="*/ 156210 h 214790"/>
                  <a:gd name="connsiteX1" fmla="*/ 391478 w 444818"/>
                  <a:gd name="connsiteY1" fmla="*/ 0 h 214790"/>
                  <a:gd name="connsiteX2" fmla="*/ 444818 w 444818"/>
                  <a:gd name="connsiteY2" fmla="*/ 22860 h 214790"/>
                  <a:gd name="connsiteX3" fmla="*/ 0 w 444818"/>
                  <a:gd name="connsiteY3" fmla="*/ 214790 h 214790"/>
                  <a:gd name="connsiteX4" fmla="*/ 2858 w 444818"/>
                  <a:gd name="connsiteY4" fmla="*/ 156210 h 214790"/>
                  <a:gd name="connsiteX0" fmla="*/ 2858 w 444818"/>
                  <a:gd name="connsiteY0" fmla="*/ 156210 h 214790"/>
                  <a:gd name="connsiteX1" fmla="*/ 391478 w 444818"/>
                  <a:gd name="connsiteY1" fmla="*/ 0 h 214790"/>
                  <a:gd name="connsiteX2" fmla="*/ 444818 w 444818"/>
                  <a:gd name="connsiteY2" fmla="*/ 22860 h 214790"/>
                  <a:gd name="connsiteX3" fmla="*/ 0 w 444818"/>
                  <a:gd name="connsiteY3" fmla="*/ 214790 h 214790"/>
                  <a:gd name="connsiteX4" fmla="*/ 2858 w 444818"/>
                  <a:gd name="connsiteY4" fmla="*/ 156210 h 214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4818" h="214790">
                    <a:moveTo>
                      <a:pt x="2858" y="156210"/>
                    </a:moveTo>
                    <a:lnTo>
                      <a:pt x="391478" y="0"/>
                    </a:lnTo>
                    <a:lnTo>
                      <a:pt x="444818" y="22860"/>
                    </a:lnTo>
                    <a:cubicBezTo>
                      <a:pt x="378778" y="62230"/>
                      <a:pt x="4603" y="208440"/>
                      <a:pt x="0" y="214790"/>
                    </a:cubicBezTo>
                    <a:lnTo>
                      <a:pt x="2858" y="15621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99000">
                    <a:srgbClr val="5C0000"/>
                  </a:gs>
                </a:gsLst>
                <a:lin ang="1890000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Freeform 111"/>
              <p:cNvSpPr/>
              <p:nvPr/>
            </p:nvSpPr>
            <p:spPr>
              <a:xfrm>
                <a:off x="5409537" y="2779110"/>
                <a:ext cx="53340" cy="236220"/>
              </a:xfrm>
              <a:custGeom>
                <a:avLst/>
                <a:gdLst>
                  <a:gd name="connsiteX0" fmla="*/ 15240 w 68580"/>
                  <a:gd name="connsiteY0" fmla="*/ 205740 h 236220"/>
                  <a:gd name="connsiteX1" fmla="*/ 68580 w 68580"/>
                  <a:gd name="connsiteY1" fmla="*/ 236220 h 236220"/>
                  <a:gd name="connsiteX2" fmla="*/ 68580 w 68580"/>
                  <a:gd name="connsiteY2" fmla="*/ 0 h 236220"/>
                  <a:gd name="connsiteX3" fmla="*/ 0 w 68580"/>
                  <a:gd name="connsiteY3" fmla="*/ 34290 h 236220"/>
                  <a:gd name="connsiteX4" fmla="*/ 15240 w 68580"/>
                  <a:gd name="connsiteY4" fmla="*/ 205740 h 236220"/>
                  <a:gd name="connsiteX0" fmla="*/ 0 w 53340"/>
                  <a:gd name="connsiteY0" fmla="*/ 205740 h 236220"/>
                  <a:gd name="connsiteX1" fmla="*/ 53340 w 53340"/>
                  <a:gd name="connsiteY1" fmla="*/ 236220 h 236220"/>
                  <a:gd name="connsiteX2" fmla="*/ 53340 w 53340"/>
                  <a:gd name="connsiteY2" fmla="*/ 0 h 236220"/>
                  <a:gd name="connsiteX3" fmla="*/ 0 w 53340"/>
                  <a:gd name="connsiteY3" fmla="*/ 26670 h 236220"/>
                  <a:gd name="connsiteX4" fmla="*/ 0 w 53340"/>
                  <a:gd name="connsiteY4" fmla="*/ 205740 h 236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340" h="236220">
                    <a:moveTo>
                      <a:pt x="0" y="205740"/>
                    </a:moveTo>
                    <a:lnTo>
                      <a:pt x="53340" y="236220"/>
                    </a:lnTo>
                    <a:lnTo>
                      <a:pt x="53340" y="0"/>
                    </a:lnTo>
                    <a:lnTo>
                      <a:pt x="0" y="26670"/>
                    </a:lnTo>
                    <a:lnTo>
                      <a:pt x="0" y="20574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00000"/>
                  </a:gs>
                  <a:gs pos="99000">
                    <a:srgbClr val="5C0000"/>
                  </a:gs>
                </a:gsLst>
                <a:lin ang="1620000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6" name="Freeform 95"/>
            <p:cNvSpPr/>
            <p:nvPr/>
          </p:nvSpPr>
          <p:spPr>
            <a:xfrm>
              <a:off x="4800600" y="2062163"/>
              <a:ext cx="223838" cy="800100"/>
            </a:xfrm>
            <a:custGeom>
              <a:avLst/>
              <a:gdLst>
                <a:gd name="connsiteX0" fmla="*/ 0 w 223838"/>
                <a:gd name="connsiteY0" fmla="*/ 800100 h 800100"/>
                <a:gd name="connsiteX1" fmla="*/ 223838 w 223838"/>
                <a:gd name="connsiteY1" fmla="*/ 688181 h 800100"/>
                <a:gd name="connsiteX2" fmla="*/ 223838 w 223838"/>
                <a:gd name="connsiteY2" fmla="*/ 176212 h 800100"/>
                <a:gd name="connsiteX3" fmla="*/ 216694 w 223838"/>
                <a:gd name="connsiteY3" fmla="*/ 111918 h 800100"/>
                <a:gd name="connsiteX4" fmla="*/ 185738 w 223838"/>
                <a:gd name="connsiteY4" fmla="*/ 66675 h 800100"/>
                <a:gd name="connsiteX5" fmla="*/ 126206 w 223838"/>
                <a:gd name="connsiteY5" fmla="*/ 26193 h 800100"/>
                <a:gd name="connsiteX6" fmla="*/ 30956 w 223838"/>
                <a:gd name="connsiteY6" fmla="*/ 0 h 800100"/>
                <a:gd name="connsiteX7" fmla="*/ 4763 w 223838"/>
                <a:gd name="connsiteY7" fmla="*/ 0 h 800100"/>
                <a:gd name="connsiteX8" fmla="*/ 0 w 223838"/>
                <a:gd name="connsiteY8" fmla="*/ 800100 h 800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838" h="800100">
                  <a:moveTo>
                    <a:pt x="0" y="800100"/>
                  </a:moveTo>
                  <a:lnTo>
                    <a:pt x="223838" y="688181"/>
                  </a:lnTo>
                  <a:lnTo>
                    <a:pt x="223838" y="176212"/>
                  </a:lnTo>
                  <a:lnTo>
                    <a:pt x="216694" y="111918"/>
                  </a:lnTo>
                  <a:lnTo>
                    <a:pt x="185738" y="66675"/>
                  </a:lnTo>
                  <a:lnTo>
                    <a:pt x="126206" y="26193"/>
                  </a:lnTo>
                  <a:lnTo>
                    <a:pt x="30956" y="0"/>
                  </a:lnTo>
                  <a:lnTo>
                    <a:pt x="4763" y="0"/>
                  </a:lnTo>
                  <a:cubicBezTo>
                    <a:pt x="3175" y="265906"/>
                    <a:pt x="1588" y="531812"/>
                    <a:pt x="0" y="80010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99000">
                  <a:schemeClr val="tx1">
                    <a:lumMod val="75000"/>
                    <a:lumOff val="25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3" name="Oval 112"/>
          <p:cNvSpPr/>
          <p:nvPr/>
        </p:nvSpPr>
        <p:spPr>
          <a:xfrm>
            <a:off x="4694085" y="2481263"/>
            <a:ext cx="218434" cy="291828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99000">
                <a:schemeClr val="tx1">
                  <a:lumMod val="75000"/>
                  <a:lumOff val="2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reeform 113"/>
          <p:cNvSpPr/>
          <p:nvPr/>
        </p:nvSpPr>
        <p:spPr>
          <a:xfrm>
            <a:off x="4631531" y="2338388"/>
            <a:ext cx="340519" cy="92868"/>
          </a:xfrm>
          <a:custGeom>
            <a:avLst/>
            <a:gdLst>
              <a:gd name="connsiteX0" fmla="*/ 176213 w 340519"/>
              <a:gd name="connsiteY0" fmla="*/ 92868 h 92868"/>
              <a:gd name="connsiteX1" fmla="*/ 340519 w 340519"/>
              <a:gd name="connsiteY1" fmla="*/ 0 h 92868"/>
              <a:gd name="connsiteX2" fmla="*/ 178594 w 340519"/>
              <a:gd name="connsiteY2" fmla="*/ 33337 h 92868"/>
              <a:gd name="connsiteX3" fmla="*/ 0 w 340519"/>
              <a:gd name="connsiteY3" fmla="*/ 7143 h 92868"/>
              <a:gd name="connsiteX4" fmla="*/ 176213 w 340519"/>
              <a:gd name="connsiteY4" fmla="*/ 92868 h 92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519" h="92868">
                <a:moveTo>
                  <a:pt x="176213" y="92868"/>
                </a:moveTo>
                <a:lnTo>
                  <a:pt x="340519" y="0"/>
                </a:lnTo>
                <a:lnTo>
                  <a:pt x="178594" y="33337"/>
                </a:lnTo>
                <a:lnTo>
                  <a:pt x="0" y="7143"/>
                </a:lnTo>
                <a:lnTo>
                  <a:pt x="176213" y="92868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36000">
                <a:schemeClr val="tx1">
                  <a:lumMod val="75000"/>
                  <a:lumOff val="25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Freeform 114"/>
          <p:cNvSpPr/>
          <p:nvPr/>
        </p:nvSpPr>
        <p:spPr>
          <a:xfrm>
            <a:off x="4645705" y="2216555"/>
            <a:ext cx="307020" cy="83732"/>
          </a:xfrm>
          <a:custGeom>
            <a:avLst/>
            <a:gdLst>
              <a:gd name="connsiteX0" fmla="*/ 176213 w 340519"/>
              <a:gd name="connsiteY0" fmla="*/ 92868 h 92868"/>
              <a:gd name="connsiteX1" fmla="*/ 340519 w 340519"/>
              <a:gd name="connsiteY1" fmla="*/ 0 h 92868"/>
              <a:gd name="connsiteX2" fmla="*/ 178594 w 340519"/>
              <a:gd name="connsiteY2" fmla="*/ 33337 h 92868"/>
              <a:gd name="connsiteX3" fmla="*/ 0 w 340519"/>
              <a:gd name="connsiteY3" fmla="*/ 7143 h 92868"/>
              <a:gd name="connsiteX4" fmla="*/ 176213 w 340519"/>
              <a:gd name="connsiteY4" fmla="*/ 92868 h 92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519" h="92868">
                <a:moveTo>
                  <a:pt x="176213" y="92868"/>
                </a:moveTo>
                <a:lnTo>
                  <a:pt x="340519" y="0"/>
                </a:lnTo>
                <a:lnTo>
                  <a:pt x="178594" y="33337"/>
                </a:lnTo>
                <a:lnTo>
                  <a:pt x="0" y="7143"/>
                </a:lnTo>
                <a:lnTo>
                  <a:pt x="176213" y="92868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36000">
                <a:schemeClr val="tx1">
                  <a:lumMod val="75000"/>
                  <a:lumOff val="25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ounded Rectangle 115"/>
          <p:cNvSpPr/>
          <p:nvPr/>
        </p:nvSpPr>
        <p:spPr>
          <a:xfrm rot="21364277">
            <a:off x="5167962" y="2263194"/>
            <a:ext cx="154860" cy="45238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ounded Rectangle 116"/>
          <p:cNvSpPr/>
          <p:nvPr/>
        </p:nvSpPr>
        <p:spPr>
          <a:xfrm rot="21364277">
            <a:off x="5421848" y="2262287"/>
            <a:ext cx="125322" cy="3636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Freeform 117"/>
          <p:cNvSpPr/>
          <p:nvPr/>
        </p:nvSpPr>
        <p:spPr>
          <a:xfrm>
            <a:off x="5157514" y="2262330"/>
            <a:ext cx="174409" cy="455954"/>
          </a:xfrm>
          <a:custGeom>
            <a:avLst/>
            <a:gdLst>
              <a:gd name="connsiteX0" fmla="*/ 0 w 169426"/>
              <a:gd name="connsiteY0" fmla="*/ 69764 h 455954"/>
              <a:gd name="connsiteX1" fmla="*/ 47340 w 169426"/>
              <a:gd name="connsiteY1" fmla="*/ 39865 h 455954"/>
              <a:gd name="connsiteX2" fmla="*/ 84713 w 169426"/>
              <a:gd name="connsiteY2" fmla="*/ 42357 h 455954"/>
              <a:gd name="connsiteX3" fmla="*/ 107137 w 169426"/>
              <a:gd name="connsiteY3" fmla="*/ 373733 h 455954"/>
              <a:gd name="connsiteX4" fmla="*/ 94679 w 169426"/>
              <a:gd name="connsiteY4" fmla="*/ 403632 h 455954"/>
              <a:gd name="connsiteX5" fmla="*/ 74747 w 169426"/>
              <a:gd name="connsiteY5" fmla="*/ 408615 h 455954"/>
              <a:gd name="connsiteX6" fmla="*/ 44848 w 169426"/>
              <a:gd name="connsiteY6" fmla="*/ 403632 h 455954"/>
              <a:gd name="connsiteX7" fmla="*/ 24916 w 169426"/>
              <a:gd name="connsiteY7" fmla="*/ 391174 h 455954"/>
              <a:gd name="connsiteX8" fmla="*/ 34882 w 169426"/>
              <a:gd name="connsiteY8" fmla="*/ 428547 h 455954"/>
              <a:gd name="connsiteX9" fmla="*/ 62289 w 169426"/>
              <a:gd name="connsiteY9" fmla="*/ 445988 h 455954"/>
              <a:gd name="connsiteX10" fmla="*/ 92188 w 169426"/>
              <a:gd name="connsiteY10" fmla="*/ 455954 h 455954"/>
              <a:gd name="connsiteX11" fmla="*/ 127069 w 169426"/>
              <a:gd name="connsiteY11" fmla="*/ 445988 h 455954"/>
              <a:gd name="connsiteX12" fmla="*/ 147002 w 169426"/>
              <a:gd name="connsiteY12" fmla="*/ 426056 h 455954"/>
              <a:gd name="connsiteX13" fmla="*/ 169426 w 169426"/>
              <a:gd name="connsiteY13" fmla="*/ 396157 h 455954"/>
              <a:gd name="connsiteX14" fmla="*/ 147002 w 169426"/>
              <a:gd name="connsiteY14" fmla="*/ 57306 h 455954"/>
              <a:gd name="connsiteX15" fmla="*/ 127069 w 169426"/>
              <a:gd name="connsiteY15" fmla="*/ 27407 h 455954"/>
              <a:gd name="connsiteX16" fmla="*/ 97171 w 169426"/>
              <a:gd name="connsiteY16" fmla="*/ 0 h 455954"/>
              <a:gd name="connsiteX17" fmla="*/ 59797 w 169426"/>
              <a:gd name="connsiteY17" fmla="*/ 2492 h 455954"/>
              <a:gd name="connsiteX18" fmla="*/ 27407 w 169426"/>
              <a:gd name="connsiteY18" fmla="*/ 19933 h 455954"/>
              <a:gd name="connsiteX19" fmla="*/ 0 w 169426"/>
              <a:gd name="connsiteY19" fmla="*/ 69764 h 455954"/>
              <a:gd name="connsiteX0" fmla="*/ 0 w 169426"/>
              <a:gd name="connsiteY0" fmla="*/ 69764 h 455954"/>
              <a:gd name="connsiteX1" fmla="*/ 47340 w 169426"/>
              <a:gd name="connsiteY1" fmla="*/ 39865 h 455954"/>
              <a:gd name="connsiteX2" fmla="*/ 82222 w 169426"/>
              <a:gd name="connsiteY2" fmla="*/ 57306 h 455954"/>
              <a:gd name="connsiteX3" fmla="*/ 107137 w 169426"/>
              <a:gd name="connsiteY3" fmla="*/ 373733 h 455954"/>
              <a:gd name="connsiteX4" fmla="*/ 94679 w 169426"/>
              <a:gd name="connsiteY4" fmla="*/ 403632 h 455954"/>
              <a:gd name="connsiteX5" fmla="*/ 74747 w 169426"/>
              <a:gd name="connsiteY5" fmla="*/ 408615 h 455954"/>
              <a:gd name="connsiteX6" fmla="*/ 44848 w 169426"/>
              <a:gd name="connsiteY6" fmla="*/ 403632 h 455954"/>
              <a:gd name="connsiteX7" fmla="*/ 24916 w 169426"/>
              <a:gd name="connsiteY7" fmla="*/ 391174 h 455954"/>
              <a:gd name="connsiteX8" fmla="*/ 34882 w 169426"/>
              <a:gd name="connsiteY8" fmla="*/ 428547 h 455954"/>
              <a:gd name="connsiteX9" fmla="*/ 62289 w 169426"/>
              <a:gd name="connsiteY9" fmla="*/ 445988 h 455954"/>
              <a:gd name="connsiteX10" fmla="*/ 92188 w 169426"/>
              <a:gd name="connsiteY10" fmla="*/ 455954 h 455954"/>
              <a:gd name="connsiteX11" fmla="*/ 127069 w 169426"/>
              <a:gd name="connsiteY11" fmla="*/ 445988 h 455954"/>
              <a:gd name="connsiteX12" fmla="*/ 147002 w 169426"/>
              <a:gd name="connsiteY12" fmla="*/ 426056 h 455954"/>
              <a:gd name="connsiteX13" fmla="*/ 169426 w 169426"/>
              <a:gd name="connsiteY13" fmla="*/ 396157 h 455954"/>
              <a:gd name="connsiteX14" fmla="*/ 147002 w 169426"/>
              <a:gd name="connsiteY14" fmla="*/ 57306 h 455954"/>
              <a:gd name="connsiteX15" fmla="*/ 127069 w 169426"/>
              <a:gd name="connsiteY15" fmla="*/ 27407 h 455954"/>
              <a:gd name="connsiteX16" fmla="*/ 97171 w 169426"/>
              <a:gd name="connsiteY16" fmla="*/ 0 h 455954"/>
              <a:gd name="connsiteX17" fmla="*/ 59797 w 169426"/>
              <a:gd name="connsiteY17" fmla="*/ 2492 h 455954"/>
              <a:gd name="connsiteX18" fmla="*/ 27407 w 169426"/>
              <a:gd name="connsiteY18" fmla="*/ 19933 h 455954"/>
              <a:gd name="connsiteX19" fmla="*/ 0 w 169426"/>
              <a:gd name="connsiteY19" fmla="*/ 69764 h 455954"/>
              <a:gd name="connsiteX0" fmla="*/ 0 w 169426"/>
              <a:gd name="connsiteY0" fmla="*/ 69764 h 455954"/>
              <a:gd name="connsiteX1" fmla="*/ 47340 w 169426"/>
              <a:gd name="connsiteY1" fmla="*/ 39865 h 455954"/>
              <a:gd name="connsiteX2" fmla="*/ 57306 w 169426"/>
              <a:gd name="connsiteY2" fmla="*/ 49831 h 455954"/>
              <a:gd name="connsiteX3" fmla="*/ 82222 w 169426"/>
              <a:gd name="connsiteY3" fmla="*/ 57306 h 455954"/>
              <a:gd name="connsiteX4" fmla="*/ 107137 w 169426"/>
              <a:gd name="connsiteY4" fmla="*/ 373733 h 455954"/>
              <a:gd name="connsiteX5" fmla="*/ 94679 w 169426"/>
              <a:gd name="connsiteY5" fmla="*/ 403632 h 455954"/>
              <a:gd name="connsiteX6" fmla="*/ 74747 w 169426"/>
              <a:gd name="connsiteY6" fmla="*/ 408615 h 455954"/>
              <a:gd name="connsiteX7" fmla="*/ 44848 w 169426"/>
              <a:gd name="connsiteY7" fmla="*/ 403632 h 455954"/>
              <a:gd name="connsiteX8" fmla="*/ 24916 w 169426"/>
              <a:gd name="connsiteY8" fmla="*/ 391174 h 455954"/>
              <a:gd name="connsiteX9" fmla="*/ 34882 w 169426"/>
              <a:gd name="connsiteY9" fmla="*/ 428547 h 455954"/>
              <a:gd name="connsiteX10" fmla="*/ 62289 w 169426"/>
              <a:gd name="connsiteY10" fmla="*/ 445988 h 455954"/>
              <a:gd name="connsiteX11" fmla="*/ 92188 w 169426"/>
              <a:gd name="connsiteY11" fmla="*/ 455954 h 455954"/>
              <a:gd name="connsiteX12" fmla="*/ 127069 w 169426"/>
              <a:gd name="connsiteY12" fmla="*/ 445988 h 455954"/>
              <a:gd name="connsiteX13" fmla="*/ 147002 w 169426"/>
              <a:gd name="connsiteY13" fmla="*/ 426056 h 455954"/>
              <a:gd name="connsiteX14" fmla="*/ 169426 w 169426"/>
              <a:gd name="connsiteY14" fmla="*/ 396157 h 455954"/>
              <a:gd name="connsiteX15" fmla="*/ 147002 w 169426"/>
              <a:gd name="connsiteY15" fmla="*/ 57306 h 455954"/>
              <a:gd name="connsiteX16" fmla="*/ 127069 w 169426"/>
              <a:gd name="connsiteY16" fmla="*/ 27407 h 455954"/>
              <a:gd name="connsiteX17" fmla="*/ 97171 w 169426"/>
              <a:gd name="connsiteY17" fmla="*/ 0 h 455954"/>
              <a:gd name="connsiteX18" fmla="*/ 59797 w 169426"/>
              <a:gd name="connsiteY18" fmla="*/ 2492 h 455954"/>
              <a:gd name="connsiteX19" fmla="*/ 27407 w 169426"/>
              <a:gd name="connsiteY19" fmla="*/ 19933 h 455954"/>
              <a:gd name="connsiteX20" fmla="*/ 0 w 169426"/>
              <a:gd name="connsiteY20" fmla="*/ 69764 h 455954"/>
              <a:gd name="connsiteX0" fmla="*/ 0 w 169426"/>
              <a:gd name="connsiteY0" fmla="*/ 69764 h 455954"/>
              <a:gd name="connsiteX1" fmla="*/ 47340 w 169426"/>
              <a:gd name="connsiteY1" fmla="*/ 39865 h 455954"/>
              <a:gd name="connsiteX2" fmla="*/ 69764 w 169426"/>
              <a:gd name="connsiteY2" fmla="*/ 42356 h 455954"/>
              <a:gd name="connsiteX3" fmla="*/ 82222 w 169426"/>
              <a:gd name="connsiteY3" fmla="*/ 57306 h 455954"/>
              <a:gd name="connsiteX4" fmla="*/ 107137 w 169426"/>
              <a:gd name="connsiteY4" fmla="*/ 373733 h 455954"/>
              <a:gd name="connsiteX5" fmla="*/ 94679 w 169426"/>
              <a:gd name="connsiteY5" fmla="*/ 403632 h 455954"/>
              <a:gd name="connsiteX6" fmla="*/ 74747 w 169426"/>
              <a:gd name="connsiteY6" fmla="*/ 408615 h 455954"/>
              <a:gd name="connsiteX7" fmla="*/ 44848 w 169426"/>
              <a:gd name="connsiteY7" fmla="*/ 403632 h 455954"/>
              <a:gd name="connsiteX8" fmla="*/ 24916 w 169426"/>
              <a:gd name="connsiteY8" fmla="*/ 391174 h 455954"/>
              <a:gd name="connsiteX9" fmla="*/ 34882 w 169426"/>
              <a:gd name="connsiteY9" fmla="*/ 428547 h 455954"/>
              <a:gd name="connsiteX10" fmla="*/ 62289 w 169426"/>
              <a:gd name="connsiteY10" fmla="*/ 445988 h 455954"/>
              <a:gd name="connsiteX11" fmla="*/ 92188 w 169426"/>
              <a:gd name="connsiteY11" fmla="*/ 455954 h 455954"/>
              <a:gd name="connsiteX12" fmla="*/ 127069 w 169426"/>
              <a:gd name="connsiteY12" fmla="*/ 445988 h 455954"/>
              <a:gd name="connsiteX13" fmla="*/ 147002 w 169426"/>
              <a:gd name="connsiteY13" fmla="*/ 426056 h 455954"/>
              <a:gd name="connsiteX14" fmla="*/ 169426 w 169426"/>
              <a:gd name="connsiteY14" fmla="*/ 396157 h 455954"/>
              <a:gd name="connsiteX15" fmla="*/ 147002 w 169426"/>
              <a:gd name="connsiteY15" fmla="*/ 57306 h 455954"/>
              <a:gd name="connsiteX16" fmla="*/ 127069 w 169426"/>
              <a:gd name="connsiteY16" fmla="*/ 27407 h 455954"/>
              <a:gd name="connsiteX17" fmla="*/ 97171 w 169426"/>
              <a:gd name="connsiteY17" fmla="*/ 0 h 455954"/>
              <a:gd name="connsiteX18" fmla="*/ 59797 w 169426"/>
              <a:gd name="connsiteY18" fmla="*/ 2492 h 455954"/>
              <a:gd name="connsiteX19" fmla="*/ 27407 w 169426"/>
              <a:gd name="connsiteY19" fmla="*/ 19933 h 455954"/>
              <a:gd name="connsiteX20" fmla="*/ 0 w 169426"/>
              <a:gd name="connsiteY20" fmla="*/ 69764 h 455954"/>
              <a:gd name="connsiteX0" fmla="*/ 0 w 169426"/>
              <a:gd name="connsiteY0" fmla="*/ 69764 h 455954"/>
              <a:gd name="connsiteX1" fmla="*/ 19933 w 169426"/>
              <a:gd name="connsiteY1" fmla="*/ 54814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24916 w 169426"/>
              <a:gd name="connsiteY9" fmla="*/ 391174 h 455954"/>
              <a:gd name="connsiteX10" fmla="*/ 34882 w 169426"/>
              <a:gd name="connsiteY10" fmla="*/ 428547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7069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24916 w 169426"/>
              <a:gd name="connsiteY9" fmla="*/ 391174 h 455954"/>
              <a:gd name="connsiteX10" fmla="*/ 34882 w 169426"/>
              <a:gd name="connsiteY10" fmla="*/ 428547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7069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34882 w 169426"/>
              <a:gd name="connsiteY10" fmla="*/ 428547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7069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24916 w 169426"/>
              <a:gd name="connsiteY10" fmla="*/ 428547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7069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24916 w 169426"/>
              <a:gd name="connsiteY10" fmla="*/ 423564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7069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24916 w 169426"/>
              <a:gd name="connsiteY10" fmla="*/ 423564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9561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24916 w 169426"/>
              <a:gd name="connsiteY10" fmla="*/ 423564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9561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32052 w 169426"/>
              <a:gd name="connsiteY17" fmla="*/ 24915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24916 w 169426"/>
              <a:gd name="connsiteY10" fmla="*/ 423564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9561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32052 w 169426"/>
              <a:gd name="connsiteY17" fmla="*/ 24915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12458 w 169426"/>
              <a:gd name="connsiteY20" fmla="*/ 29899 h 455954"/>
              <a:gd name="connsiteX21" fmla="*/ 0 w 169426"/>
              <a:gd name="connsiteY21" fmla="*/ 69764 h 455954"/>
              <a:gd name="connsiteX0" fmla="*/ 0 w 174409"/>
              <a:gd name="connsiteY0" fmla="*/ 47340 h 455954"/>
              <a:gd name="connsiteX1" fmla="*/ 24916 w 174409"/>
              <a:gd name="connsiteY1" fmla="*/ 44848 h 455954"/>
              <a:gd name="connsiteX2" fmla="*/ 52323 w 174409"/>
              <a:gd name="connsiteY2" fmla="*/ 39865 h 455954"/>
              <a:gd name="connsiteX3" fmla="*/ 74747 w 174409"/>
              <a:gd name="connsiteY3" fmla="*/ 42356 h 455954"/>
              <a:gd name="connsiteX4" fmla="*/ 87205 w 174409"/>
              <a:gd name="connsiteY4" fmla="*/ 57306 h 455954"/>
              <a:gd name="connsiteX5" fmla="*/ 112120 w 174409"/>
              <a:gd name="connsiteY5" fmla="*/ 373733 h 455954"/>
              <a:gd name="connsiteX6" fmla="*/ 99662 w 174409"/>
              <a:gd name="connsiteY6" fmla="*/ 403632 h 455954"/>
              <a:gd name="connsiteX7" fmla="*/ 79730 w 174409"/>
              <a:gd name="connsiteY7" fmla="*/ 408615 h 455954"/>
              <a:gd name="connsiteX8" fmla="*/ 49831 w 174409"/>
              <a:gd name="connsiteY8" fmla="*/ 403632 h 455954"/>
              <a:gd name="connsiteX9" fmla="*/ 22425 w 174409"/>
              <a:gd name="connsiteY9" fmla="*/ 383699 h 455954"/>
              <a:gd name="connsiteX10" fmla="*/ 29899 w 174409"/>
              <a:gd name="connsiteY10" fmla="*/ 423564 h 455954"/>
              <a:gd name="connsiteX11" fmla="*/ 67272 w 174409"/>
              <a:gd name="connsiteY11" fmla="*/ 445988 h 455954"/>
              <a:gd name="connsiteX12" fmla="*/ 97171 w 174409"/>
              <a:gd name="connsiteY12" fmla="*/ 455954 h 455954"/>
              <a:gd name="connsiteX13" fmla="*/ 134544 w 174409"/>
              <a:gd name="connsiteY13" fmla="*/ 445988 h 455954"/>
              <a:gd name="connsiteX14" fmla="*/ 151985 w 174409"/>
              <a:gd name="connsiteY14" fmla="*/ 426056 h 455954"/>
              <a:gd name="connsiteX15" fmla="*/ 174409 w 174409"/>
              <a:gd name="connsiteY15" fmla="*/ 396157 h 455954"/>
              <a:gd name="connsiteX16" fmla="*/ 151985 w 174409"/>
              <a:gd name="connsiteY16" fmla="*/ 57306 h 455954"/>
              <a:gd name="connsiteX17" fmla="*/ 137035 w 174409"/>
              <a:gd name="connsiteY17" fmla="*/ 24915 h 455954"/>
              <a:gd name="connsiteX18" fmla="*/ 102154 w 174409"/>
              <a:gd name="connsiteY18" fmla="*/ 0 h 455954"/>
              <a:gd name="connsiteX19" fmla="*/ 64780 w 174409"/>
              <a:gd name="connsiteY19" fmla="*/ 2492 h 455954"/>
              <a:gd name="connsiteX20" fmla="*/ 17441 w 174409"/>
              <a:gd name="connsiteY20" fmla="*/ 29899 h 455954"/>
              <a:gd name="connsiteX21" fmla="*/ 0 w 174409"/>
              <a:gd name="connsiteY21" fmla="*/ 47340 h 455954"/>
              <a:gd name="connsiteX0" fmla="*/ 0 w 174409"/>
              <a:gd name="connsiteY0" fmla="*/ 57306 h 455954"/>
              <a:gd name="connsiteX1" fmla="*/ 24916 w 174409"/>
              <a:gd name="connsiteY1" fmla="*/ 44848 h 455954"/>
              <a:gd name="connsiteX2" fmla="*/ 52323 w 174409"/>
              <a:gd name="connsiteY2" fmla="*/ 39865 h 455954"/>
              <a:gd name="connsiteX3" fmla="*/ 74747 w 174409"/>
              <a:gd name="connsiteY3" fmla="*/ 42356 h 455954"/>
              <a:gd name="connsiteX4" fmla="*/ 87205 w 174409"/>
              <a:gd name="connsiteY4" fmla="*/ 57306 h 455954"/>
              <a:gd name="connsiteX5" fmla="*/ 112120 w 174409"/>
              <a:gd name="connsiteY5" fmla="*/ 373733 h 455954"/>
              <a:gd name="connsiteX6" fmla="*/ 99662 w 174409"/>
              <a:gd name="connsiteY6" fmla="*/ 403632 h 455954"/>
              <a:gd name="connsiteX7" fmla="*/ 79730 w 174409"/>
              <a:gd name="connsiteY7" fmla="*/ 408615 h 455954"/>
              <a:gd name="connsiteX8" fmla="*/ 49831 w 174409"/>
              <a:gd name="connsiteY8" fmla="*/ 403632 h 455954"/>
              <a:gd name="connsiteX9" fmla="*/ 22425 w 174409"/>
              <a:gd name="connsiteY9" fmla="*/ 383699 h 455954"/>
              <a:gd name="connsiteX10" fmla="*/ 29899 w 174409"/>
              <a:gd name="connsiteY10" fmla="*/ 423564 h 455954"/>
              <a:gd name="connsiteX11" fmla="*/ 67272 w 174409"/>
              <a:gd name="connsiteY11" fmla="*/ 445988 h 455954"/>
              <a:gd name="connsiteX12" fmla="*/ 97171 w 174409"/>
              <a:gd name="connsiteY12" fmla="*/ 455954 h 455954"/>
              <a:gd name="connsiteX13" fmla="*/ 134544 w 174409"/>
              <a:gd name="connsiteY13" fmla="*/ 445988 h 455954"/>
              <a:gd name="connsiteX14" fmla="*/ 151985 w 174409"/>
              <a:gd name="connsiteY14" fmla="*/ 426056 h 455954"/>
              <a:gd name="connsiteX15" fmla="*/ 174409 w 174409"/>
              <a:gd name="connsiteY15" fmla="*/ 396157 h 455954"/>
              <a:gd name="connsiteX16" fmla="*/ 151985 w 174409"/>
              <a:gd name="connsiteY16" fmla="*/ 57306 h 455954"/>
              <a:gd name="connsiteX17" fmla="*/ 137035 w 174409"/>
              <a:gd name="connsiteY17" fmla="*/ 24915 h 455954"/>
              <a:gd name="connsiteX18" fmla="*/ 102154 w 174409"/>
              <a:gd name="connsiteY18" fmla="*/ 0 h 455954"/>
              <a:gd name="connsiteX19" fmla="*/ 64780 w 174409"/>
              <a:gd name="connsiteY19" fmla="*/ 2492 h 455954"/>
              <a:gd name="connsiteX20" fmla="*/ 17441 w 174409"/>
              <a:gd name="connsiteY20" fmla="*/ 29899 h 455954"/>
              <a:gd name="connsiteX21" fmla="*/ 0 w 174409"/>
              <a:gd name="connsiteY21" fmla="*/ 57306 h 455954"/>
              <a:gd name="connsiteX0" fmla="*/ 0 w 174409"/>
              <a:gd name="connsiteY0" fmla="*/ 57306 h 455954"/>
              <a:gd name="connsiteX1" fmla="*/ 24916 w 174409"/>
              <a:gd name="connsiteY1" fmla="*/ 34882 h 455954"/>
              <a:gd name="connsiteX2" fmla="*/ 52323 w 174409"/>
              <a:gd name="connsiteY2" fmla="*/ 39865 h 455954"/>
              <a:gd name="connsiteX3" fmla="*/ 74747 w 174409"/>
              <a:gd name="connsiteY3" fmla="*/ 42356 h 455954"/>
              <a:gd name="connsiteX4" fmla="*/ 87205 w 174409"/>
              <a:gd name="connsiteY4" fmla="*/ 57306 h 455954"/>
              <a:gd name="connsiteX5" fmla="*/ 112120 w 174409"/>
              <a:gd name="connsiteY5" fmla="*/ 373733 h 455954"/>
              <a:gd name="connsiteX6" fmla="*/ 99662 w 174409"/>
              <a:gd name="connsiteY6" fmla="*/ 403632 h 455954"/>
              <a:gd name="connsiteX7" fmla="*/ 79730 w 174409"/>
              <a:gd name="connsiteY7" fmla="*/ 408615 h 455954"/>
              <a:gd name="connsiteX8" fmla="*/ 49831 w 174409"/>
              <a:gd name="connsiteY8" fmla="*/ 403632 h 455954"/>
              <a:gd name="connsiteX9" fmla="*/ 22425 w 174409"/>
              <a:gd name="connsiteY9" fmla="*/ 383699 h 455954"/>
              <a:gd name="connsiteX10" fmla="*/ 29899 w 174409"/>
              <a:gd name="connsiteY10" fmla="*/ 423564 h 455954"/>
              <a:gd name="connsiteX11" fmla="*/ 67272 w 174409"/>
              <a:gd name="connsiteY11" fmla="*/ 445988 h 455954"/>
              <a:gd name="connsiteX12" fmla="*/ 97171 w 174409"/>
              <a:gd name="connsiteY12" fmla="*/ 455954 h 455954"/>
              <a:gd name="connsiteX13" fmla="*/ 134544 w 174409"/>
              <a:gd name="connsiteY13" fmla="*/ 445988 h 455954"/>
              <a:gd name="connsiteX14" fmla="*/ 151985 w 174409"/>
              <a:gd name="connsiteY14" fmla="*/ 426056 h 455954"/>
              <a:gd name="connsiteX15" fmla="*/ 174409 w 174409"/>
              <a:gd name="connsiteY15" fmla="*/ 396157 h 455954"/>
              <a:gd name="connsiteX16" fmla="*/ 151985 w 174409"/>
              <a:gd name="connsiteY16" fmla="*/ 57306 h 455954"/>
              <a:gd name="connsiteX17" fmla="*/ 137035 w 174409"/>
              <a:gd name="connsiteY17" fmla="*/ 24915 h 455954"/>
              <a:gd name="connsiteX18" fmla="*/ 102154 w 174409"/>
              <a:gd name="connsiteY18" fmla="*/ 0 h 455954"/>
              <a:gd name="connsiteX19" fmla="*/ 64780 w 174409"/>
              <a:gd name="connsiteY19" fmla="*/ 2492 h 455954"/>
              <a:gd name="connsiteX20" fmla="*/ 17441 w 174409"/>
              <a:gd name="connsiteY20" fmla="*/ 29899 h 455954"/>
              <a:gd name="connsiteX21" fmla="*/ 0 w 174409"/>
              <a:gd name="connsiteY21" fmla="*/ 57306 h 455954"/>
              <a:gd name="connsiteX0" fmla="*/ 0 w 174409"/>
              <a:gd name="connsiteY0" fmla="*/ 57306 h 455954"/>
              <a:gd name="connsiteX1" fmla="*/ 24916 w 174409"/>
              <a:gd name="connsiteY1" fmla="*/ 34882 h 455954"/>
              <a:gd name="connsiteX2" fmla="*/ 49831 w 174409"/>
              <a:gd name="connsiteY2" fmla="*/ 32390 h 455954"/>
              <a:gd name="connsiteX3" fmla="*/ 74747 w 174409"/>
              <a:gd name="connsiteY3" fmla="*/ 42356 h 455954"/>
              <a:gd name="connsiteX4" fmla="*/ 87205 w 174409"/>
              <a:gd name="connsiteY4" fmla="*/ 57306 h 455954"/>
              <a:gd name="connsiteX5" fmla="*/ 112120 w 174409"/>
              <a:gd name="connsiteY5" fmla="*/ 373733 h 455954"/>
              <a:gd name="connsiteX6" fmla="*/ 99662 w 174409"/>
              <a:gd name="connsiteY6" fmla="*/ 403632 h 455954"/>
              <a:gd name="connsiteX7" fmla="*/ 79730 w 174409"/>
              <a:gd name="connsiteY7" fmla="*/ 408615 h 455954"/>
              <a:gd name="connsiteX8" fmla="*/ 49831 w 174409"/>
              <a:gd name="connsiteY8" fmla="*/ 403632 h 455954"/>
              <a:gd name="connsiteX9" fmla="*/ 22425 w 174409"/>
              <a:gd name="connsiteY9" fmla="*/ 383699 h 455954"/>
              <a:gd name="connsiteX10" fmla="*/ 29899 w 174409"/>
              <a:gd name="connsiteY10" fmla="*/ 423564 h 455954"/>
              <a:gd name="connsiteX11" fmla="*/ 67272 w 174409"/>
              <a:gd name="connsiteY11" fmla="*/ 445988 h 455954"/>
              <a:gd name="connsiteX12" fmla="*/ 97171 w 174409"/>
              <a:gd name="connsiteY12" fmla="*/ 455954 h 455954"/>
              <a:gd name="connsiteX13" fmla="*/ 134544 w 174409"/>
              <a:gd name="connsiteY13" fmla="*/ 445988 h 455954"/>
              <a:gd name="connsiteX14" fmla="*/ 151985 w 174409"/>
              <a:gd name="connsiteY14" fmla="*/ 426056 h 455954"/>
              <a:gd name="connsiteX15" fmla="*/ 174409 w 174409"/>
              <a:gd name="connsiteY15" fmla="*/ 396157 h 455954"/>
              <a:gd name="connsiteX16" fmla="*/ 151985 w 174409"/>
              <a:gd name="connsiteY16" fmla="*/ 57306 h 455954"/>
              <a:gd name="connsiteX17" fmla="*/ 137035 w 174409"/>
              <a:gd name="connsiteY17" fmla="*/ 24915 h 455954"/>
              <a:gd name="connsiteX18" fmla="*/ 102154 w 174409"/>
              <a:gd name="connsiteY18" fmla="*/ 0 h 455954"/>
              <a:gd name="connsiteX19" fmla="*/ 64780 w 174409"/>
              <a:gd name="connsiteY19" fmla="*/ 2492 h 455954"/>
              <a:gd name="connsiteX20" fmla="*/ 17441 w 174409"/>
              <a:gd name="connsiteY20" fmla="*/ 29899 h 455954"/>
              <a:gd name="connsiteX21" fmla="*/ 0 w 174409"/>
              <a:gd name="connsiteY21" fmla="*/ 57306 h 45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74409" h="455954">
                <a:moveTo>
                  <a:pt x="0" y="57306"/>
                </a:moveTo>
                <a:lnTo>
                  <a:pt x="24916" y="34882"/>
                </a:lnTo>
                <a:lnTo>
                  <a:pt x="49831" y="32390"/>
                </a:lnTo>
                <a:lnTo>
                  <a:pt x="74747" y="42356"/>
                </a:lnTo>
                <a:lnTo>
                  <a:pt x="87205" y="57306"/>
                </a:lnTo>
                <a:lnTo>
                  <a:pt x="112120" y="373733"/>
                </a:lnTo>
                <a:lnTo>
                  <a:pt x="99662" y="403632"/>
                </a:lnTo>
                <a:lnTo>
                  <a:pt x="79730" y="408615"/>
                </a:lnTo>
                <a:lnTo>
                  <a:pt x="49831" y="403632"/>
                </a:lnTo>
                <a:lnTo>
                  <a:pt x="22425" y="383699"/>
                </a:lnTo>
                <a:lnTo>
                  <a:pt x="29899" y="423564"/>
                </a:lnTo>
                <a:lnTo>
                  <a:pt x="67272" y="445988"/>
                </a:lnTo>
                <a:lnTo>
                  <a:pt x="97171" y="455954"/>
                </a:lnTo>
                <a:lnTo>
                  <a:pt x="134544" y="445988"/>
                </a:lnTo>
                <a:lnTo>
                  <a:pt x="151985" y="426056"/>
                </a:lnTo>
                <a:lnTo>
                  <a:pt x="174409" y="396157"/>
                </a:lnTo>
                <a:lnTo>
                  <a:pt x="151985" y="57306"/>
                </a:lnTo>
                <a:lnTo>
                  <a:pt x="137035" y="24915"/>
                </a:lnTo>
                <a:lnTo>
                  <a:pt x="102154" y="0"/>
                </a:lnTo>
                <a:lnTo>
                  <a:pt x="64780" y="2492"/>
                </a:lnTo>
                <a:lnTo>
                  <a:pt x="17441" y="29899"/>
                </a:lnTo>
                <a:lnTo>
                  <a:pt x="0" y="57306"/>
                </a:lnTo>
                <a:close/>
              </a:path>
            </a:pathLst>
          </a:custGeom>
          <a:gradFill>
            <a:gsLst>
              <a:gs pos="0">
                <a:srgbClr val="C00000"/>
              </a:gs>
              <a:gs pos="100000">
                <a:srgbClr val="5C0000"/>
              </a:gs>
            </a:gsLst>
            <a:lin ang="162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Freeform 118"/>
          <p:cNvSpPr/>
          <p:nvPr/>
        </p:nvSpPr>
        <p:spPr>
          <a:xfrm>
            <a:off x="5421620" y="2267313"/>
            <a:ext cx="129560" cy="356292"/>
          </a:xfrm>
          <a:custGeom>
            <a:avLst/>
            <a:gdLst>
              <a:gd name="connsiteX0" fmla="*/ 0 w 129560"/>
              <a:gd name="connsiteY0" fmla="*/ 47340 h 356292"/>
              <a:gd name="connsiteX1" fmla="*/ 47339 w 129560"/>
              <a:gd name="connsiteY1" fmla="*/ 32391 h 356292"/>
              <a:gd name="connsiteX2" fmla="*/ 72255 w 129560"/>
              <a:gd name="connsiteY2" fmla="*/ 59798 h 356292"/>
              <a:gd name="connsiteX3" fmla="*/ 84712 w 129560"/>
              <a:gd name="connsiteY3" fmla="*/ 301478 h 356292"/>
              <a:gd name="connsiteX4" fmla="*/ 74746 w 129560"/>
              <a:gd name="connsiteY4" fmla="*/ 328885 h 356292"/>
              <a:gd name="connsiteX5" fmla="*/ 42356 w 129560"/>
              <a:gd name="connsiteY5" fmla="*/ 323902 h 356292"/>
              <a:gd name="connsiteX6" fmla="*/ 14949 w 129560"/>
              <a:gd name="connsiteY6" fmla="*/ 311444 h 356292"/>
              <a:gd name="connsiteX7" fmla="*/ 34881 w 129560"/>
              <a:gd name="connsiteY7" fmla="*/ 353801 h 356292"/>
              <a:gd name="connsiteX8" fmla="*/ 62288 w 129560"/>
              <a:gd name="connsiteY8" fmla="*/ 356292 h 356292"/>
              <a:gd name="connsiteX9" fmla="*/ 94679 w 129560"/>
              <a:gd name="connsiteY9" fmla="*/ 353801 h 356292"/>
              <a:gd name="connsiteX10" fmla="*/ 119594 w 129560"/>
              <a:gd name="connsiteY10" fmla="*/ 338852 h 356292"/>
              <a:gd name="connsiteX11" fmla="*/ 129560 w 129560"/>
              <a:gd name="connsiteY11" fmla="*/ 308953 h 356292"/>
              <a:gd name="connsiteX12" fmla="*/ 117103 w 129560"/>
              <a:gd name="connsiteY12" fmla="*/ 44848 h 356292"/>
              <a:gd name="connsiteX13" fmla="*/ 102153 w 129560"/>
              <a:gd name="connsiteY13" fmla="*/ 19933 h 356292"/>
              <a:gd name="connsiteX14" fmla="*/ 82221 w 129560"/>
              <a:gd name="connsiteY14" fmla="*/ 9967 h 356292"/>
              <a:gd name="connsiteX15" fmla="*/ 59797 w 129560"/>
              <a:gd name="connsiteY15" fmla="*/ 0 h 356292"/>
              <a:gd name="connsiteX16" fmla="*/ 34881 w 129560"/>
              <a:gd name="connsiteY16" fmla="*/ 0 h 356292"/>
              <a:gd name="connsiteX17" fmla="*/ 0 w 129560"/>
              <a:gd name="connsiteY17" fmla="*/ 47340 h 356292"/>
              <a:gd name="connsiteX0" fmla="*/ 0 w 129560"/>
              <a:gd name="connsiteY0" fmla="*/ 47340 h 356292"/>
              <a:gd name="connsiteX1" fmla="*/ 24915 w 129560"/>
              <a:gd name="connsiteY1" fmla="*/ 39865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7406 w 129560"/>
              <a:gd name="connsiteY1" fmla="*/ 24916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9787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7406 w 129560"/>
              <a:gd name="connsiteY1" fmla="*/ 27298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7406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58143 h 367095"/>
              <a:gd name="connsiteX1" fmla="*/ 5974 w 129560"/>
              <a:gd name="connsiteY1" fmla="*/ 0 h 367095"/>
              <a:gd name="connsiteX2" fmla="*/ 47339 w 129560"/>
              <a:gd name="connsiteY2" fmla="*/ 43194 h 367095"/>
              <a:gd name="connsiteX3" fmla="*/ 72255 w 129560"/>
              <a:gd name="connsiteY3" fmla="*/ 70601 h 367095"/>
              <a:gd name="connsiteX4" fmla="*/ 84712 w 129560"/>
              <a:gd name="connsiteY4" fmla="*/ 312281 h 367095"/>
              <a:gd name="connsiteX5" fmla="*/ 74746 w 129560"/>
              <a:gd name="connsiteY5" fmla="*/ 339688 h 367095"/>
              <a:gd name="connsiteX6" fmla="*/ 42356 w 129560"/>
              <a:gd name="connsiteY6" fmla="*/ 334705 h 367095"/>
              <a:gd name="connsiteX7" fmla="*/ 14949 w 129560"/>
              <a:gd name="connsiteY7" fmla="*/ 322247 h 367095"/>
              <a:gd name="connsiteX8" fmla="*/ 34881 w 129560"/>
              <a:gd name="connsiteY8" fmla="*/ 364604 h 367095"/>
              <a:gd name="connsiteX9" fmla="*/ 62288 w 129560"/>
              <a:gd name="connsiteY9" fmla="*/ 367095 h 367095"/>
              <a:gd name="connsiteX10" fmla="*/ 94679 w 129560"/>
              <a:gd name="connsiteY10" fmla="*/ 364604 h 367095"/>
              <a:gd name="connsiteX11" fmla="*/ 119594 w 129560"/>
              <a:gd name="connsiteY11" fmla="*/ 349655 h 367095"/>
              <a:gd name="connsiteX12" fmla="*/ 129560 w 129560"/>
              <a:gd name="connsiteY12" fmla="*/ 319756 h 367095"/>
              <a:gd name="connsiteX13" fmla="*/ 117103 w 129560"/>
              <a:gd name="connsiteY13" fmla="*/ 55651 h 367095"/>
              <a:gd name="connsiteX14" fmla="*/ 102153 w 129560"/>
              <a:gd name="connsiteY14" fmla="*/ 30736 h 367095"/>
              <a:gd name="connsiteX15" fmla="*/ 82221 w 129560"/>
              <a:gd name="connsiteY15" fmla="*/ 20770 h 367095"/>
              <a:gd name="connsiteX16" fmla="*/ 59797 w 129560"/>
              <a:gd name="connsiteY16" fmla="*/ 10803 h 367095"/>
              <a:gd name="connsiteX17" fmla="*/ 34881 w 129560"/>
              <a:gd name="connsiteY17" fmla="*/ 10803 h 367095"/>
              <a:gd name="connsiteX18" fmla="*/ 0 w 129560"/>
              <a:gd name="connsiteY18" fmla="*/ 58143 h 367095"/>
              <a:gd name="connsiteX0" fmla="*/ 0 w 129560"/>
              <a:gd name="connsiteY0" fmla="*/ 47340 h 356292"/>
              <a:gd name="connsiteX1" fmla="*/ 25024 w 129560"/>
              <a:gd name="connsiteY1" fmla="*/ 27297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5024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5024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60459 w 129560"/>
              <a:gd name="connsiteY5" fmla="*/ 2907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5024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69984 w 129560"/>
              <a:gd name="connsiteY5" fmla="*/ 319360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5024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69984 w 129560"/>
              <a:gd name="connsiteY5" fmla="*/ 319360 h 356292"/>
              <a:gd name="connsiteX6" fmla="*/ 42356 w 129560"/>
              <a:gd name="connsiteY6" fmla="*/ 323902 h 356292"/>
              <a:gd name="connsiteX7" fmla="*/ 7805 w 129560"/>
              <a:gd name="connsiteY7" fmla="*/ 309063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9560" h="356292">
                <a:moveTo>
                  <a:pt x="0" y="47340"/>
                </a:moveTo>
                <a:lnTo>
                  <a:pt x="25024" y="34441"/>
                </a:lnTo>
                <a:lnTo>
                  <a:pt x="47339" y="32391"/>
                </a:lnTo>
                <a:lnTo>
                  <a:pt x="72255" y="59798"/>
                </a:lnTo>
                <a:lnTo>
                  <a:pt x="84712" y="301478"/>
                </a:lnTo>
                <a:lnTo>
                  <a:pt x="69984" y="319360"/>
                </a:lnTo>
                <a:lnTo>
                  <a:pt x="42356" y="323902"/>
                </a:lnTo>
                <a:lnTo>
                  <a:pt x="7805" y="309063"/>
                </a:lnTo>
                <a:lnTo>
                  <a:pt x="34881" y="353801"/>
                </a:lnTo>
                <a:lnTo>
                  <a:pt x="62288" y="356292"/>
                </a:lnTo>
                <a:lnTo>
                  <a:pt x="94679" y="353801"/>
                </a:lnTo>
                <a:lnTo>
                  <a:pt x="119594" y="338852"/>
                </a:lnTo>
                <a:lnTo>
                  <a:pt x="129560" y="308953"/>
                </a:lnTo>
                <a:lnTo>
                  <a:pt x="117103" y="44848"/>
                </a:lnTo>
                <a:lnTo>
                  <a:pt x="102153" y="19933"/>
                </a:lnTo>
                <a:lnTo>
                  <a:pt x="82221" y="9967"/>
                </a:lnTo>
                <a:lnTo>
                  <a:pt x="59797" y="0"/>
                </a:lnTo>
                <a:lnTo>
                  <a:pt x="34881" y="0"/>
                </a:lnTo>
                <a:lnTo>
                  <a:pt x="0" y="47340"/>
                </a:lnTo>
                <a:close/>
              </a:path>
            </a:pathLst>
          </a:custGeom>
          <a:gradFill>
            <a:gsLst>
              <a:gs pos="0">
                <a:srgbClr val="C00000"/>
              </a:gs>
              <a:gs pos="100000">
                <a:srgbClr val="5C0000"/>
              </a:gs>
            </a:gsLst>
            <a:lin ang="162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ounded Rectangle 119"/>
          <p:cNvSpPr/>
          <p:nvPr/>
        </p:nvSpPr>
        <p:spPr>
          <a:xfrm rot="235723" flipH="1">
            <a:off x="4265030" y="2263194"/>
            <a:ext cx="154860" cy="45238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ounded Rectangle 120"/>
          <p:cNvSpPr/>
          <p:nvPr/>
        </p:nvSpPr>
        <p:spPr>
          <a:xfrm rot="235723" flipH="1">
            <a:off x="4039132" y="2266196"/>
            <a:ext cx="125322" cy="3636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reeform 121"/>
          <p:cNvSpPr/>
          <p:nvPr/>
        </p:nvSpPr>
        <p:spPr>
          <a:xfrm flipH="1">
            <a:off x="4254582" y="2262330"/>
            <a:ext cx="174409" cy="455954"/>
          </a:xfrm>
          <a:custGeom>
            <a:avLst/>
            <a:gdLst>
              <a:gd name="connsiteX0" fmla="*/ 0 w 169426"/>
              <a:gd name="connsiteY0" fmla="*/ 69764 h 455954"/>
              <a:gd name="connsiteX1" fmla="*/ 47340 w 169426"/>
              <a:gd name="connsiteY1" fmla="*/ 39865 h 455954"/>
              <a:gd name="connsiteX2" fmla="*/ 84713 w 169426"/>
              <a:gd name="connsiteY2" fmla="*/ 42357 h 455954"/>
              <a:gd name="connsiteX3" fmla="*/ 107137 w 169426"/>
              <a:gd name="connsiteY3" fmla="*/ 373733 h 455954"/>
              <a:gd name="connsiteX4" fmla="*/ 94679 w 169426"/>
              <a:gd name="connsiteY4" fmla="*/ 403632 h 455954"/>
              <a:gd name="connsiteX5" fmla="*/ 74747 w 169426"/>
              <a:gd name="connsiteY5" fmla="*/ 408615 h 455954"/>
              <a:gd name="connsiteX6" fmla="*/ 44848 w 169426"/>
              <a:gd name="connsiteY6" fmla="*/ 403632 h 455954"/>
              <a:gd name="connsiteX7" fmla="*/ 24916 w 169426"/>
              <a:gd name="connsiteY7" fmla="*/ 391174 h 455954"/>
              <a:gd name="connsiteX8" fmla="*/ 34882 w 169426"/>
              <a:gd name="connsiteY8" fmla="*/ 428547 h 455954"/>
              <a:gd name="connsiteX9" fmla="*/ 62289 w 169426"/>
              <a:gd name="connsiteY9" fmla="*/ 445988 h 455954"/>
              <a:gd name="connsiteX10" fmla="*/ 92188 w 169426"/>
              <a:gd name="connsiteY10" fmla="*/ 455954 h 455954"/>
              <a:gd name="connsiteX11" fmla="*/ 127069 w 169426"/>
              <a:gd name="connsiteY11" fmla="*/ 445988 h 455954"/>
              <a:gd name="connsiteX12" fmla="*/ 147002 w 169426"/>
              <a:gd name="connsiteY12" fmla="*/ 426056 h 455954"/>
              <a:gd name="connsiteX13" fmla="*/ 169426 w 169426"/>
              <a:gd name="connsiteY13" fmla="*/ 396157 h 455954"/>
              <a:gd name="connsiteX14" fmla="*/ 147002 w 169426"/>
              <a:gd name="connsiteY14" fmla="*/ 57306 h 455954"/>
              <a:gd name="connsiteX15" fmla="*/ 127069 w 169426"/>
              <a:gd name="connsiteY15" fmla="*/ 27407 h 455954"/>
              <a:gd name="connsiteX16" fmla="*/ 97171 w 169426"/>
              <a:gd name="connsiteY16" fmla="*/ 0 h 455954"/>
              <a:gd name="connsiteX17" fmla="*/ 59797 w 169426"/>
              <a:gd name="connsiteY17" fmla="*/ 2492 h 455954"/>
              <a:gd name="connsiteX18" fmla="*/ 27407 w 169426"/>
              <a:gd name="connsiteY18" fmla="*/ 19933 h 455954"/>
              <a:gd name="connsiteX19" fmla="*/ 0 w 169426"/>
              <a:gd name="connsiteY19" fmla="*/ 69764 h 455954"/>
              <a:gd name="connsiteX0" fmla="*/ 0 w 169426"/>
              <a:gd name="connsiteY0" fmla="*/ 69764 h 455954"/>
              <a:gd name="connsiteX1" fmla="*/ 47340 w 169426"/>
              <a:gd name="connsiteY1" fmla="*/ 39865 h 455954"/>
              <a:gd name="connsiteX2" fmla="*/ 82222 w 169426"/>
              <a:gd name="connsiteY2" fmla="*/ 57306 h 455954"/>
              <a:gd name="connsiteX3" fmla="*/ 107137 w 169426"/>
              <a:gd name="connsiteY3" fmla="*/ 373733 h 455954"/>
              <a:gd name="connsiteX4" fmla="*/ 94679 w 169426"/>
              <a:gd name="connsiteY4" fmla="*/ 403632 h 455954"/>
              <a:gd name="connsiteX5" fmla="*/ 74747 w 169426"/>
              <a:gd name="connsiteY5" fmla="*/ 408615 h 455954"/>
              <a:gd name="connsiteX6" fmla="*/ 44848 w 169426"/>
              <a:gd name="connsiteY6" fmla="*/ 403632 h 455954"/>
              <a:gd name="connsiteX7" fmla="*/ 24916 w 169426"/>
              <a:gd name="connsiteY7" fmla="*/ 391174 h 455954"/>
              <a:gd name="connsiteX8" fmla="*/ 34882 w 169426"/>
              <a:gd name="connsiteY8" fmla="*/ 428547 h 455954"/>
              <a:gd name="connsiteX9" fmla="*/ 62289 w 169426"/>
              <a:gd name="connsiteY9" fmla="*/ 445988 h 455954"/>
              <a:gd name="connsiteX10" fmla="*/ 92188 w 169426"/>
              <a:gd name="connsiteY10" fmla="*/ 455954 h 455954"/>
              <a:gd name="connsiteX11" fmla="*/ 127069 w 169426"/>
              <a:gd name="connsiteY11" fmla="*/ 445988 h 455954"/>
              <a:gd name="connsiteX12" fmla="*/ 147002 w 169426"/>
              <a:gd name="connsiteY12" fmla="*/ 426056 h 455954"/>
              <a:gd name="connsiteX13" fmla="*/ 169426 w 169426"/>
              <a:gd name="connsiteY13" fmla="*/ 396157 h 455954"/>
              <a:gd name="connsiteX14" fmla="*/ 147002 w 169426"/>
              <a:gd name="connsiteY14" fmla="*/ 57306 h 455954"/>
              <a:gd name="connsiteX15" fmla="*/ 127069 w 169426"/>
              <a:gd name="connsiteY15" fmla="*/ 27407 h 455954"/>
              <a:gd name="connsiteX16" fmla="*/ 97171 w 169426"/>
              <a:gd name="connsiteY16" fmla="*/ 0 h 455954"/>
              <a:gd name="connsiteX17" fmla="*/ 59797 w 169426"/>
              <a:gd name="connsiteY17" fmla="*/ 2492 h 455954"/>
              <a:gd name="connsiteX18" fmla="*/ 27407 w 169426"/>
              <a:gd name="connsiteY18" fmla="*/ 19933 h 455954"/>
              <a:gd name="connsiteX19" fmla="*/ 0 w 169426"/>
              <a:gd name="connsiteY19" fmla="*/ 69764 h 455954"/>
              <a:gd name="connsiteX0" fmla="*/ 0 w 169426"/>
              <a:gd name="connsiteY0" fmla="*/ 69764 h 455954"/>
              <a:gd name="connsiteX1" fmla="*/ 47340 w 169426"/>
              <a:gd name="connsiteY1" fmla="*/ 39865 h 455954"/>
              <a:gd name="connsiteX2" fmla="*/ 57306 w 169426"/>
              <a:gd name="connsiteY2" fmla="*/ 49831 h 455954"/>
              <a:gd name="connsiteX3" fmla="*/ 82222 w 169426"/>
              <a:gd name="connsiteY3" fmla="*/ 57306 h 455954"/>
              <a:gd name="connsiteX4" fmla="*/ 107137 w 169426"/>
              <a:gd name="connsiteY4" fmla="*/ 373733 h 455954"/>
              <a:gd name="connsiteX5" fmla="*/ 94679 w 169426"/>
              <a:gd name="connsiteY5" fmla="*/ 403632 h 455954"/>
              <a:gd name="connsiteX6" fmla="*/ 74747 w 169426"/>
              <a:gd name="connsiteY6" fmla="*/ 408615 h 455954"/>
              <a:gd name="connsiteX7" fmla="*/ 44848 w 169426"/>
              <a:gd name="connsiteY7" fmla="*/ 403632 h 455954"/>
              <a:gd name="connsiteX8" fmla="*/ 24916 w 169426"/>
              <a:gd name="connsiteY8" fmla="*/ 391174 h 455954"/>
              <a:gd name="connsiteX9" fmla="*/ 34882 w 169426"/>
              <a:gd name="connsiteY9" fmla="*/ 428547 h 455954"/>
              <a:gd name="connsiteX10" fmla="*/ 62289 w 169426"/>
              <a:gd name="connsiteY10" fmla="*/ 445988 h 455954"/>
              <a:gd name="connsiteX11" fmla="*/ 92188 w 169426"/>
              <a:gd name="connsiteY11" fmla="*/ 455954 h 455954"/>
              <a:gd name="connsiteX12" fmla="*/ 127069 w 169426"/>
              <a:gd name="connsiteY12" fmla="*/ 445988 h 455954"/>
              <a:gd name="connsiteX13" fmla="*/ 147002 w 169426"/>
              <a:gd name="connsiteY13" fmla="*/ 426056 h 455954"/>
              <a:gd name="connsiteX14" fmla="*/ 169426 w 169426"/>
              <a:gd name="connsiteY14" fmla="*/ 396157 h 455954"/>
              <a:gd name="connsiteX15" fmla="*/ 147002 w 169426"/>
              <a:gd name="connsiteY15" fmla="*/ 57306 h 455954"/>
              <a:gd name="connsiteX16" fmla="*/ 127069 w 169426"/>
              <a:gd name="connsiteY16" fmla="*/ 27407 h 455954"/>
              <a:gd name="connsiteX17" fmla="*/ 97171 w 169426"/>
              <a:gd name="connsiteY17" fmla="*/ 0 h 455954"/>
              <a:gd name="connsiteX18" fmla="*/ 59797 w 169426"/>
              <a:gd name="connsiteY18" fmla="*/ 2492 h 455954"/>
              <a:gd name="connsiteX19" fmla="*/ 27407 w 169426"/>
              <a:gd name="connsiteY19" fmla="*/ 19933 h 455954"/>
              <a:gd name="connsiteX20" fmla="*/ 0 w 169426"/>
              <a:gd name="connsiteY20" fmla="*/ 69764 h 455954"/>
              <a:gd name="connsiteX0" fmla="*/ 0 w 169426"/>
              <a:gd name="connsiteY0" fmla="*/ 69764 h 455954"/>
              <a:gd name="connsiteX1" fmla="*/ 47340 w 169426"/>
              <a:gd name="connsiteY1" fmla="*/ 39865 h 455954"/>
              <a:gd name="connsiteX2" fmla="*/ 69764 w 169426"/>
              <a:gd name="connsiteY2" fmla="*/ 42356 h 455954"/>
              <a:gd name="connsiteX3" fmla="*/ 82222 w 169426"/>
              <a:gd name="connsiteY3" fmla="*/ 57306 h 455954"/>
              <a:gd name="connsiteX4" fmla="*/ 107137 w 169426"/>
              <a:gd name="connsiteY4" fmla="*/ 373733 h 455954"/>
              <a:gd name="connsiteX5" fmla="*/ 94679 w 169426"/>
              <a:gd name="connsiteY5" fmla="*/ 403632 h 455954"/>
              <a:gd name="connsiteX6" fmla="*/ 74747 w 169426"/>
              <a:gd name="connsiteY6" fmla="*/ 408615 h 455954"/>
              <a:gd name="connsiteX7" fmla="*/ 44848 w 169426"/>
              <a:gd name="connsiteY7" fmla="*/ 403632 h 455954"/>
              <a:gd name="connsiteX8" fmla="*/ 24916 w 169426"/>
              <a:gd name="connsiteY8" fmla="*/ 391174 h 455954"/>
              <a:gd name="connsiteX9" fmla="*/ 34882 w 169426"/>
              <a:gd name="connsiteY9" fmla="*/ 428547 h 455954"/>
              <a:gd name="connsiteX10" fmla="*/ 62289 w 169426"/>
              <a:gd name="connsiteY10" fmla="*/ 445988 h 455954"/>
              <a:gd name="connsiteX11" fmla="*/ 92188 w 169426"/>
              <a:gd name="connsiteY11" fmla="*/ 455954 h 455954"/>
              <a:gd name="connsiteX12" fmla="*/ 127069 w 169426"/>
              <a:gd name="connsiteY12" fmla="*/ 445988 h 455954"/>
              <a:gd name="connsiteX13" fmla="*/ 147002 w 169426"/>
              <a:gd name="connsiteY13" fmla="*/ 426056 h 455954"/>
              <a:gd name="connsiteX14" fmla="*/ 169426 w 169426"/>
              <a:gd name="connsiteY14" fmla="*/ 396157 h 455954"/>
              <a:gd name="connsiteX15" fmla="*/ 147002 w 169426"/>
              <a:gd name="connsiteY15" fmla="*/ 57306 h 455954"/>
              <a:gd name="connsiteX16" fmla="*/ 127069 w 169426"/>
              <a:gd name="connsiteY16" fmla="*/ 27407 h 455954"/>
              <a:gd name="connsiteX17" fmla="*/ 97171 w 169426"/>
              <a:gd name="connsiteY17" fmla="*/ 0 h 455954"/>
              <a:gd name="connsiteX18" fmla="*/ 59797 w 169426"/>
              <a:gd name="connsiteY18" fmla="*/ 2492 h 455954"/>
              <a:gd name="connsiteX19" fmla="*/ 27407 w 169426"/>
              <a:gd name="connsiteY19" fmla="*/ 19933 h 455954"/>
              <a:gd name="connsiteX20" fmla="*/ 0 w 169426"/>
              <a:gd name="connsiteY20" fmla="*/ 69764 h 455954"/>
              <a:gd name="connsiteX0" fmla="*/ 0 w 169426"/>
              <a:gd name="connsiteY0" fmla="*/ 69764 h 455954"/>
              <a:gd name="connsiteX1" fmla="*/ 19933 w 169426"/>
              <a:gd name="connsiteY1" fmla="*/ 54814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24916 w 169426"/>
              <a:gd name="connsiteY9" fmla="*/ 391174 h 455954"/>
              <a:gd name="connsiteX10" fmla="*/ 34882 w 169426"/>
              <a:gd name="connsiteY10" fmla="*/ 428547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7069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24916 w 169426"/>
              <a:gd name="connsiteY9" fmla="*/ 391174 h 455954"/>
              <a:gd name="connsiteX10" fmla="*/ 34882 w 169426"/>
              <a:gd name="connsiteY10" fmla="*/ 428547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7069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34882 w 169426"/>
              <a:gd name="connsiteY10" fmla="*/ 428547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7069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24916 w 169426"/>
              <a:gd name="connsiteY10" fmla="*/ 428547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7069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24916 w 169426"/>
              <a:gd name="connsiteY10" fmla="*/ 423564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7069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24916 w 169426"/>
              <a:gd name="connsiteY10" fmla="*/ 423564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9561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27069 w 169426"/>
              <a:gd name="connsiteY17" fmla="*/ 27407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24916 w 169426"/>
              <a:gd name="connsiteY10" fmla="*/ 423564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9561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32052 w 169426"/>
              <a:gd name="connsiteY17" fmla="*/ 24915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27407 w 169426"/>
              <a:gd name="connsiteY20" fmla="*/ 19933 h 455954"/>
              <a:gd name="connsiteX21" fmla="*/ 0 w 169426"/>
              <a:gd name="connsiteY21" fmla="*/ 69764 h 455954"/>
              <a:gd name="connsiteX0" fmla="*/ 0 w 169426"/>
              <a:gd name="connsiteY0" fmla="*/ 69764 h 455954"/>
              <a:gd name="connsiteX1" fmla="*/ 19933 w 169426"/>
              <a:gd name="connsiteY1" fmla="*/ 44848 h 455954"/>
              <a:gd name="connsiteX2" fmla="*/ 47340 w 169426"/>
              <a:gd name="connsiteY2" fmla="*/ 39865 h 455954"/>
              <a:gd name="connsiteX3" fmla="*/ 69764 w 169426"/>
              <a:gd name="connsiteY3" fmla="*/ 42356 h 455954"/>
              <a:gd name="connsiteX4" fmla="*/ 82222 w 169426"/>
              <a:gd name="connsiteY4" fmla="*/ 57306 h 455954"/>
              <a:gd name="connsiteX5" fmla="*/ 107137 w 169426"/>
              <a:gd name="connsiteY5" fmla="*/ 373733 h 455954"/>
              <a:gd name="connsiteX6" fmla="*/ 94679 w 169426"/>
              <a:gd name="connsiteY6" fmla="*/ 403632 h 455954"/>
              <a:gd name="connsiteX7" fmla="*/ 74747 w 169426"/>
              <a:gd name="connsiteY7" fmla="*/ 408615 h 455954"/>
              <a:gd name="connsiteX8" fmla="*/ 44848 w 169426"/>
              <a:gd name="connsiteY8" fmla="*/ 403632 h 455954"/>
              <a:gd name="connsiteX9" fmla="*/ 17442 w 169426"/>
              <a:gd name="connsiteY9" fmla="*/ 383699 h 455954"/>
              <a:gd name="connsiteX10" fmla="*/ 24916 w 169426"/>
              <a:gd name="connsiteY10" fmla="*/ 423564 h 455954"/>
              <a:gd name="connsiteX11" fmla="*/ 62289 w 169426"/>
              <a:gd name="connsiteY11" fmla="*/ 445988 h 455954"/>
              <a:gd name="connsiteX12" fmla="*/ 92188 w 169426"/>
              <a:gd name="connsiteY12" fmla="*/ 455954 h 455954"/>
              <a:gd name="connsiteX13" fmla="*/ 129561 w 169426"/>
              <a:gd name="connsiteY13" fmla="*/ 445988 h 455954"/>
              <a:gd name="connsiteX14" fmla="*/ 147002 w 169426"/>
              <a:gd name="connsiteY14" fmla="*/ 426056 h 455954"/>
              <a:gd name="connsiteX15" fmla="*/ 169426 w 169426"/>
              <a:gd name="connsiteY15" fmla="*/ 396157 h 455954"/>
              <a:gd name="connsiteX16" fmla="*/ 147002 w 169426"/>
              <a:gd name="connsiteY16" fmla="*/ 57306 h 455954"/>
              <a:gd name="connsiteX17" fmla="*/ 132052 w 169426"/>
              <a:gd name="connsiteY17" fmla="*/ 24915 h 455954"/>
              <a:gd name="connsiteX18" fmla="*/ 97171 w 169426"/>
              <a:gd name="connsiteY18" fmla="*/ 0 h 455954"/>
              <a:gd name="connsiteX19" fmla="*/ 59797 w 169426"/>
              <a:gd name="connsiteY19" fmla="*/ 2492 h 455954"/>
              <a:gd name="connsiteX20" fmla="*/ 12458 w 169426"/>
              <a:gd name="connsiteY20" fmla="*/ 29899 h 455954"/>
              <a:gd name="connsiteX21" fmla="*/ 0 w 169426"/>
              <a:gd name="connsiteY21" fmla="*/ 69764 h 455954"/>
              <a:gd name="connsiteX0" fmla="*/ 0 w 174409"/>
              <a:gd name="connsiteY0" fmla="*/ 47340 h 455954"/>
              <a:gd name="connsiteX1" fmla="*/ 24916 w 174409"/>
              <a:gd name="connsiteY1" fmla="*/ 44848 h 455954"/>
              <a:gd name="connsiteX2" fmla="*/ 52323 w 174409"/>
              <a:gd name="connsiteY2" fmla="*/ 39865 h 455954"/>
              <a:gd name="connsiteX3" fmla="*/ 74747 w 174409"/>
              <a:gd name="connsiteY3" fmla="*/ 42356 h 455954"/>
              <a:gd name="connsiteX4" fmla="*/ 87205 w 174409"/>
              <a:gd name="connsiteY4" fmla="*/ 57306 h 455954"/>
              <a:gd name="connsiteX5" fmla="*/ 112120 w 174409"/>
              <a:gd name="connsiteY5" fmla="*/ 373733 h 455954"/>
              <a:gd name="connsiteX6" fmla="*/ 99662 w 174409"/>
              <a:gd name="connsiteY6" fmla="*/ 403632 h 455954"/>
              <a:gd name="connsiteX7" fmla="*/ 79730 w 174409"/>
              <a:gd name="connsiteY7" fmla="*/ 408615 h 455954"/>
              <a:gd name="connsiteX8" fmla="*/ 49831 w 174409"/>
              <a:gd name="connsiteY8" fmla="*/ 403632 h 455954"/>
              <a:gd name="connsiteX9" fmla="*/ 22425 w 174409"/>
              <a:gd name="connsiteY9" fmla="*/ 383699 h 455954"/>
              <a:gd name="connsiteX10" fmla="*/ 29899 w 174409"/>
              <a:gd name="connsiteY10" fmla="*/ 423564 h 455954"/>
              <a:gd name="connsiteX11" fmla="*/ 67272 w 174409"/>
              <a:gd name="connsiteY11" fmla="*/ 445988 h 455954"/>
              <a:gd name="connsiteX12" fmla="*/ 97171 w 174409"/>
              <a:gd name="connsiteY12" fmla="*/ 455954 h 455954"/>
              <a:gd name="connsiteX13" fmla="*/ 134544 w 174409"/>
              <a:gd name="connsiteY13" fmla="*/ 445988 h 455954"/>
              <a:gd name="connsiteX14" fmla="*/ 151985 w 174409"/>
              <a:gd name="connsiteY14" fmla="*/ 426056 h 455954"/>
              <a:gd name="connsiteX15" fmla="*/ 174409 w 174409"/>
              <a:gd name="connsiteY15" fmla="*/ 396157 h 455954"/>
              <a:gd name="connsiteX16" fmla="*/ 151985 w 174409"/>
              <a:gd name="connsiteY16" fmla="*/ 57306 h 455954"/>
              <a:gd name="connsiteX17" fmla="*/ 137035 w 174409"/>
              <a:gd name="connsiteY17" fmla="*/ 24915 h 455954"/>
              <a:gd name="connsiteX18" fmla="*/ 102154 w 174409"/>
              <a:gd name="connsiteY18" fmla="*/ 0 h 455954"/>
              <a:gd name="connsiteX19" fmla="*/ 64780 w 174409"/>
              <a:gd name="connsiteY19" fmla="*/ 2492 h 455954"/>
              <a:gd name="connsiteX20" fmla="*/ 17441 w 174409"/>
              <a:gd name="connsiteY20" fmla="*/ 29899 h 455954"/>
              <a:gd name="connsiteX21" fmla="*/ 0 w 174409"/>
              <a:gd name="connsiteY21" fmla="*/ 47340 h 455954"/>
              <a:gd name="connsiteX0" fmla="*/ 0 w 174409"/>
              <a:gd name="connsiteY0" fmla="*/ 57306 h 455954"/>
              <a:gd name="connsiteX1" fmla="*/ 24916 w 174409"/>
              <a:gd name="connsiteY1" fmla="*/ 44848 h 455954"/>
              <a:gd name="connsiteX2" fmla="*/ 52323 w 174409"/>
              <a:gd name="connsiteY2" fmla="*/ 39865 h 455954"/>
              <a:gd name="connsiteX3" fmla="*/ 74747 w 174409"/>
              <a:gd name="connsiteY3" fmla="*/ 42356 h 455954"/>
              <a:gd name="connsiteX4" fmla="*/ 87205 w 174409"/>
              <a:gd name="connsiteY4" fmla="*/ 57306 h 455954"/>
              <a:gd name="connsiteX5" fmla="*/ 112120 w 174409"/>
              <a:gd name="connsiteY5" fmla="*/ 373733 h 455954"/>
              <a:gd name="connsiteX6" fmla="*/ 99662 w 174409"/>
              <a:gd name="connsiteY6" fmla="*/ 403632 h 455954"/>
              <a:gd name="connsiteX7" fmla="*/ 79730 w 174409"/>
              <a:gd name="connsiteY7" fmla="*/ 408615 h 455954"/>
              <a:gd name="connsiteX8" fmla="*/ 49831 w 174409"/>
              <a:gd name="connsiteY8" fmla="*/ 403632 h 455954"/>
              <a:gd name="connsiteX9" fmla="*/ 22425 w 174409"/>
              <a:gd name="connsiteY9" fmla="*/ 383699 h 455954"/>
              <a:gd name="connsiteX10" fmla="*/ 29899 w 174409"/>
              <a:gd name="connsiteY10" fmla="*/ 423564 h 455954"/>
              <a:gd name="connsiteX11" fmla="*/ 67272 w 174409"/>
              <a:gd name="connsiteY11" fmla="*/ 445988 h 455954"/>
              <a:gd name="connsiteX12" fmla="*/ 97171 w 174409"/>
              <a:gd name="connsiteY12" fmla="*/ 455954 h 455954"/>
              <a:gd name="connsiteX13" fmla="*/ 134544 w 174409"/>
              <a:gd name="connsiteY13" fmla="*/ 445988 h 455954"/>
              <a:gd name="connsiteX14" fmla="*/ 151985 w 174409"/>
              <a:gd name="connsiteY14" fmla="*/ 426056 h 455954"/>
              <a:gd name="connsiteX15" fmla="*/ 174409 w 174409"/>
              <a:gd name="connsiteY15" fmla="*/ 396157 h 455954"/>
              <a:gd name="connsiteX16" fmla="*/ 151985 w 174409"/>
              <a:gd name="connsiteY16" fmla="*/ 57306 h 455954"/>
              <a:gd name="connsiteX17" fmla="*/ 137035 w 174409"/>
              <a:gd name="connsiteY17" fmla="*/ 24915 h 455954"/>
              <a:gd name="connsiteX18" fmla="*/ 102154 w 174409"/>
              <a:gd name="connsiteY18" fmla="*/ 0 h 455954"/>
              <a:gd name="connsiteX19" fmla="*/ 64780 w 174409"/>
              <a:gd name="connsiteY19" fmla="*/ 2492 h 455954"/>
              <a:gd name="connsiteX20" fmla="*/ 17441 w 174409"/>
              <a:gd name="connsiteY20" fmla="*/ 29899 h 455954"/>
              <a:gd name="connsiteX21" fmla="*/ 0 w 174409"/>
              <a:gd name="connsiteY21" fmla="*/ 57306 h 455954"/>
              <a:gd name="connsiteX0" fmla="*/ 0 w 174409"/>
              <a:gd name="connsiteY0" fmla="*/ 57306 h 455954"/>
              <a:gd name="connsiteX1" fmla="*/ 24916 w 174409"/>
              <a:gd name="connsiteY1" fmla="*/ 34882 h 455954"/>
              <a:gd name="connsiteX2" fmla="*/ 52323 w 174409"/>
              <a:gd name="connsiteY2" fmla="*/ 39865 h 455954"/>
              <a:gd name="connsiteX3" fmla="*/ 74747 w 174409"/>
              <a:gd name="connsiteY3" fmla="*/ 42356 h 455954"/>
              <a:gd name="connsiteX4" fmla="*/ 87205 w 174409"/>
              <a:gd name="connsiteY4" fmla="*/ 57306 h 455954"/>
              <a:gd name="connsiteX5" fmla="*/ 112120 w 174409"/>
              <a:gd name="connsiteY5" fmla="*/ 373733 h 455954"/>
              <a:gd name="connsiteX6" fmla="*/ 99662 w 174409"/>
              <a:gd name="connsiteY6" fmla="*/ 403632 h 455954"/>
              <a:gd name="connsiteX7" fmla="*/ 79730 w 174409"/>
              <a:gd name="connsiteY7" fmla="*/ 408615 h 455954"/>
              <a:gd name="connsiteX8" fmla="*/ 49831 w 174409"/>
              <a:gd name="connsiteY8" fmla="*/ 403632 h 455954"/>
              <a:gd name="connsiteX9" fmla="*/ 22425 w 174409"/>
              <a:gd name="connsiteY9" fmla="*/ 383699 h 455954"/>
              <a:gd name="connsiteX10" fmla="*/ 29899 w 174409"/>
              <a:gd name="connsiteY10" fmla="*/ 423564 h 455954"/>
              <a:gd name="connsiteX11" fmla="*/ 67272 w 174409"/>
              <a:gd name="connsiteY11" fmla="*/ 445988 h 455954"/>
              <a:gd name="connsiteX12" fmla="*/ 97171 w 174409"/>
              <a:gd name="connsiteY12" fmla="*/ 455954 h 455954"/>
              <a:gd name="connsiteX13" fmla="*/ 134544 w 174409"/>
              <a:gd name="connsiteY13" fmla="*/ 445988 h 455954"/>
              <a:gd name="connsiteX14" fmla="*/ 151985 w 174409"/>
              <a:gd name="connsiteY14" fmla="*/ 426056 h 455954"/>
              <a:gd name="connsiteX15" fmla="*/ 174409 w 174409"/>
              <a:gd name="connsiteY15" fmla="*/ 396157 h 455954"/>
              <a:gd name="connsiteX16" fmla="*/ 151985 w 174409"/>
              <a:gd name="connsiteY16" fmla="*/ 57306 h 455954"/>
              <a:gd name="connsiteX17" fmla="*/ 137035 w 174409"/>
              <a:gd name="connsiteY17" fmla="*/ 24915 h 455954"/>
              <a:gd name="connsiteX18" fmla="*/ 102154 w 174409"/>
              <a:gd name="connsiteY18" fmla="*/ 0 h 455954"/>
              <a:gd name="connsiteX19" fmla="*/ 64780 w 174409"/>
              <a:gd name="connsiteY19" fmla="*/ 2492 h 455954"/>
              <a:gd name="connsiteX20" fmla="*/ 17441 w 174409"/>
              <a:gd name="connsiteY20" fmla="*/ 29899 h 455954"/>
              <a:gd name="connsiteX21" fmla="*/ 0 w 174409"/>
              <a:gd name="connsiteY21" fmla="*/ 57306 h 455954"/>
              <a:gd name="connsiteX0" fmla="*/ 0 w 174409"/>
              <a:gd name="connsiteY0" fmla="*/ 57306 h 455954"/>
              <a:gd name="connsiteX1" fmla="*/ 24916 w 174409"/>
              <a:gd name="connsiteY1" fmla="*/ 34882 h 455954"/>
              <a:gd name="connsiteX2" fmla="*/ 49831 w 174409"/>
              <a:gd name="connsiteY2" fmla="*/ 32390 h 455954"/>
              <a:gd name="connsiteX3" fmla="*/ 74747 w 174409"/>
              <a:gd name="connsiteY3" fmla="*/ 42356 h 455954"/>
              <a:gd name="connsiteX4" fmla="*/ 87205 w 174409"/>
              <a:gd name="connsiteY4" fmla="*/ 57306 h 455954"/>
              <a:gd name="connsiteX5" fmla="*/ 112120 w 174409"/>
              <a:gd name="connsiteY5" fmla="*/ 373733 h 455954"/>
              <a:gd name="connsiteX6" fmla="*/ 99662 w 174409"/>
              <a:gd name="connsiteY6" fmla="*/ 403632 h 455954"/>
              <a:gd name="connsiteX7" fmla="*/ 79730 w 174409"/>
              <a:gd name="connsiteY7" fmla="*/ 408615 h 455954"/>
              <a:gd name="connsiteX8" fmla="*/ 49831 w 174409"/>
              <a:gd name="connsiteY8" fmla="*/ 403632 h 455954"/>
              <a:gd name="connsiteX9" fmla="*/ 22425 w 174409"/>
              <a:gd name="connsiteY9" fmla="*/ 383699 h 455954"/>
              <a:gd name="connsiteX10" fmla="*/ 29899 w 174409"/>
              <a:gd name="connsiteY10" fmla="*/ 423564 h 455954"/>
              <a:gd name="connsiteX11" fmla="*/ 67272 w 174409"/>
              <a:gd name="connsiteY11" fmla="*/ 445988 h 455954"/>
              <a:gd name="connsiteX12" fmla="*/ 97171 w 174409"/>
              <a:gd name="connsiteY12" fmla="*/ 455954 h 455954"/>
              <a:gd name="connsiteX13" fmla="*/ 134544 w 174409"/>
              <a:gd name="connsiteY13" fmla="*/ 445988 h 455954"/>
              <a:gd name="connsiteX14" fmla="*/ 151985 w 174409"/>
              <a:gd name="connsiteY14" fmla="*/ 426056 h 455954"/>
              <a:gd name="connsiteX15" fmla="*/ 174409 w 174409"/>
              <a:gd name="connsiteY15" fmla="*/ 396157 h 455954"/>
              <a:gd name="connsiteX16" fmla="*/ 151985 w 174409"/>
              <a:gd name="connsiteY16" fmla="*/ 57306 h 455954"/>
              <a:gd name="connsiteX17" fmla="*/ 137035 w 174409"/>
              <a:gd name="connsiteY17" fmla="*/ 24915 h 455954"/>
              <a:gd name="connsiteX18" fmla="*/ 102154 w 174409"/>
              <a:gd name="connsiteY18" fmla="*/ 0 h 455954"/>
              <a:gd name="connsiteX19" fmla="*/ 64780 w 174409"/>
              <a:gd name="connsiteY19" fmla="*/ 2492 h 455954"/>
              <a:gd name="connsiteX20" fmla="*/ 17441 w 174409"/>
              <a:gd name="connsiteY20" fmla="*/ 29899 h 455954"/>
              <a:gd name="connsiteX21" fmla="*/ 0 w 174409"/>
              <a:gd name="connsiteY21" fmla="*/ 57306 h 45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74409" h="455954">
                <a:moveTo>
                  <a:pt x="0" y="57306"/>
                </a:moveTo>
                <a:lnTo>
                  <a:pt x="24916" y="34882"/>
                </a:lnTo>
                <a:lnTo>
                  <a:pt x="49831" y="32390"/>
                </a:lnTo>
                <a:lnTo>
                  <a:pt x="74747" y="42356"/>
                </a:lnTo>
                <a:lnTo>
                  <a:pt x="87205" y="57306"/>
                </a:lnTo>
                <a:lnTo>
                  <a:pt x="112120" y="373733"/>
                </a:lnTo>
                <a:lnTo>
                  <a:pt x="99662" y="403632"/>
                </a:lnTo>
                <a:lnTo>
                  <a:pt x="79730" y="408615"/>
                </a:lnTo>
                <a:lnTo>
                  <a:pt x="49831" y="403632"/>
                </a:lnTo>
                <a:lnTo>
                  <a:pt x="22425" y="383699"/>
                </a:lnTo>
                <a:lnTo>
                  <a:pt x="29899" y="423564"/>
                </a:lnTo>
                <a:lnTo>
                  <a:pt x="67272" y="445988"/>
                </a:lnTo>
                <a:lnTo>
                  <a:pt x="97171" y="455954"/>
                </a:lnTo>
                <a:lnTo>
                  <a:pt x="134544" y="445988"/>
                </a:lnTo>
                <a:lnTo>
                  <a:pt x="151985" y="426056"/>
                </a:lnTo>
                <a:lnTo>
                  <a:pt x="174409" y="396157"/>
                </a:lnTo>
                <a:lnTo>
                  <a:pt x="151985" y="57306"/>
                </a:lnTo>
                <a:lnTo>
                  <a:pt x="137035" y="24915"/>
                </a:lnTo>
                <a:lnTo>
                  <a:pt x="102154" y="0"/>
                </a:lnTo>
                <a:lnTo>
                  <a:pt x="64780" y="2492"/>
                </a:lnTo>
                <a:lnTo>
                  <a:pt x="17441" y="29899"/>
                </a:lnTo>
                <a:lnTo>
                  <a:pt x="0" y="57306"/>
                </a:lnTo>
                <a:close/>
              </a:path>
            </a:pathLst>
          </a:custGeom>
          <a:gradFill>
            <a:gsLst>
              <a:gs pos="0">
                <a:srgbClr val="C00000"/>
              </a:gs>
              <a:gs pos="100000">
                <a:srgbClr val="5C0000"/>
              </a:gs>
            </a:gsLst>
            <a:lin ang="162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Freeform 122"/>
          <p:cNvSpPr/>
          <p:nvPr/>
        </p:nvSpPr>
        <p:spPr>
          <a:xfrm flipH="1">
            <a:off x="4038904" y="2271222"/>
            <a:ext cx="129560" cy="356292"/>
          </a:xfrm>
          <a:custGeom>
            <a:avLst/>
            <a:gdLst>
              <a:gd name="connsiteX0" fmla="*/ 0 w 129560"/>
              <a:gd name="connsiteY0" fmla="*/ 47340 h 356292"/>
              <a:gd name="connsiteX1" fmla="*/ 47339 w 129560"/>
              <a:gd name="connsiteY1" fmla="*/ 32391 h 356292"/>
              <a:gd name="connsiteX2" fmla="*/ 72255 w 129560"/>
              <a:gd name="connsiteY2" fmla="*/ 59798 h 356292"/>
              <a:gd name="connsiteX3" fmla="*/ 84712 w 129560"/>
              <a:gd name="connsiteY3" fmla="*/ 301478 h 356292"/>
              <a:gd name="connsiteX4" fmla="*/ 74746 w 129560"/>
              <a:gd name="connsiteY4" fmla="*/ 328885 h 356292"/>
              <a:gd name="connsiteX5" fmla="*/ 42356 w 129560"/>
              <a:gd name="connsiteY5" fmla="*/ 323902 h 356292"/>
              <a:gd name="connsiteX6" fmla="*/ 14949 w 129560"/>
              <a:gd name="connsiteY6" fmla="*/ 311444 h 356292"/>
              <a:gd name="connsiteX7" fmla="*/ 34881 w 129560"/>
              <a:gd name="connsiteY7" fmla="*/ 353801 h 356292"/>
              <a:gd name="connsiteX8" fmla="*/ 62288 w 129560"/>
              <a:gd name="connsiteY8" fmla="*/ 356292 h 356292"/>
              <a:gd name="connsiteX9" fmla="*/ 94679 w 129560"/>
              <a:gd name="connsiteY9" fmla="*/ 353801 h 356292"/>
              <a:gd name="connsiteX10" fmla="*/ 119594 w 129560"/>
              <a:gd name="connsiteY10" fmla="*/ 338852 h 356292"/>
              <a:gd name="connsiteX11" fmla="*/ 129560 w 129560"/>
              <a:gd name="connsiteY11" fmla="*/ 308953 h 356292"/>
              <a:gd name="connsiteX12" fmla="*/ 117103 w 129560"/>
              <a:gd name="connsiteY12" fmla="*/ 44848 h 356292"/>
              <a:gd name="connsiteX13" fmla="*/ 102153 w 129560"/>
              <a:gd name="connsiteY13" fmla="*/ 19933 h 356292"/>
              <a:gd name="connsiteX14" fmla="*/ 82221 w 129560"/>
              <a:gd name="connsiteY14" fmla="*/ 9967 h 356292"/>
              <a:gd name="connsiteX15" fmla="*/ 59797 w 129560"/>
              <a:gd name="connsiteY15" fmla="*/ 0 h 356292"/>
              <a:gd name="connsiteX16" fmla="*/ 34881 w 129560"/>
              <a:gd name="connsiteY16" fmla="*/ 0 h 356292"/>
              <a:gd name="connsiteX17" fmla="*/ 0 w 129560"/>
              <a:gd name="connsiteY17" fmla="*/ 47340 h 356292"/>
              <a:gd name="connsiteX0" fmla="*/ 0 w 129560"/>
              <a:gd name="connsiteY0" fmla="*/ 47340 h 356292"/>
              <a:gd name="connsiteX1" fmla="*/ 24915 w 129560"/>
              <a:gd name="connsiteY1" fmla="*/ 39865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7406 w 129560"/>
              <a:gd name="connsiteY1" fmla="*/ 24916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9787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7406 w 129560"/>
              <a:gd name="connsiteY1" fmla="*/ 27298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7406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58143 h 367095"/>
              <a:gd name="connsiteX1" fmla="*/ 5974 w 129560"/>
              <a:gd name="connsiteY1" fmla="*/ 0 h 367095"/>
              <a:gd name="connsiteX2" fmla="*/ 47339 w 129560"/>
              <a:gd name="connsiteY2" fmla="*/ 43194 h 367095"/>
              <a:gd name="connsiteX3" fmla="*/ 72255 w 129560"/>
              <a:gd name="connsiteY3" fmla="*/ 70601 h 367095"/>
              <a:gd name="connsiteX4" fmla="*/ 84712 w 129560"/>
              <a:gd name="connsiteY4" fmla="*/ 312281 h 367095"/>
              <a:gd name="connsiteX5" fmla="*/ 74746 w 129560"/>
              <a:gd name="connsiteY5" fmla="*/ 339688 h 367095"/>
              <a:gd name="connsiteX6" fmla="*/ 42356 w 129560"/>
              <a:gd name="connsiteY6" fmla="*/ 334705 h 367095"/>
              <a:gd name="connsiteX7" fmla="*/ 14949 w 129560"/>
              <a:gd name="connsiteY7" fmla="*/ 322247 h 367095"/>
              <a:gd name="connsiteX8" fmla="*/ 34881 w 129560"/>
              <a:gd name="connsiteY8" fmla="*/ 364604 h 367095"/>
              <a:gd name="connsiteX9" fmla="*/ 62288 w 129560"/>
              <a:gd name="connsiteY9" fmla="*/ 367095 h 367095"/>
              <a:gd name="connsiteX10" fmla="*/ 94679 w 129560"/>
              <a:gd name="connsiteY10" fmla="*/ 364604 h 367095"/>
              <a:gd name="connsiteX11" fmla="*/ 119594 w 129560"/>
              <a:gd name="connsiteY11" fmla="*/ 349655 h 367095"/>
              <a:gd name="connsiteX12" fmla="*/ 129560 w 129560"/>
              <a:gd name="connsiteY12" fmla="*/ 319756 h 367095"/>
              <a:gd name="connsiteX13" fmla="*/ 117103 w 129560"/>
              <a:gd name="connsiteY13" fmla="*/ 55651 h 367095"/>
              <a:gd name="connsiteX14" fmla="*/ 102153 w 129560"/>
              <a:gd name="connsiteY14" fmla="*/ 30736 h 367095"/>
              <a:gd name="connsiteX15" fmla="*/ 82221 w 129560"/>
              <a:gd name="connsiteY15" fmla="*/ 20770 h 367095"/>
              <a:gd name="connsiteX16" fmla="*/ 59797 w 129560"/>
              <a:gd name="connsiteY16" fmla="*/ 10803 h 367095"/>
              <a:gd name="connsiteX17" fmla="*/ 34881 w 129560"/>
              <a:gd name="connsiteY17" fmla="*/ 10803 h 367095"/>
              <a:gd name="connsiteX18" fmla="*/ 0 w 129560"/>
              <a:gd name="connsiteY18" fmla="*/ 58143 h 367095"/>
              <a:gd name="connsiteX0" fmla="*/ 0 w 129560"/>
              <a:gd name="connsiteY0" fmla="*/ 47340 h 356292"/>
              <a:gd name="connsiteX1" fmla="*/ 25024 w 129560"/>
              <a:gd name="connsiteY1" fmla="*/ 27297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5024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74746 w 129560"/>
              <a:gd name="connsiteY5" fmla="*/ 3288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5024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60459 w 129560"/>
              <a:gd name="connsiteY5" fmla="*/ 290785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5024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69984 w 129560"/>
              <a:gd name="connsiteY5" fmla="*/ 319360 h 356292"/>
              <a:gd name="connsiteX6" fmla="*/ 42356 w 129560"/>
              <a:gd name="connsiteY6" fmla="*/ 323902 h 356292"/>
              <a:gd name="connsiteX7" fmla="*/ 14949 w 129560"/>
              <a:gd name="connsiteY7" fmla="*/ 311444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  <a:gd name="connsiteX0" fmla="*/ 0 w 129560"/>
              <a:gd name="connsiteY0" fmla="*/ 47340 h 356292"/>
              <a:gd name="connsiteX1" fmla="*/ 25024 w 129560"/>
              <a:gd name="connsiteY1" fmla="*/ 34441 h 356292"/>
              <a:gd name="connsiteX2" fmla="*/ 47339 w 129560"/>
              <a:gd name="connsiteY2" fmla="*/ 32391 h 356292"/>
              <a:gd name="connsiteX3" fmla="*/ 72255 w 129560"/>
              <a:gd name="connsiteY3" fmla="*/ 59798 h 356292"/>
              <a:gd name="connsiteX4" fmla="*/ 84712 w 129560"/>
              <a:gd name="connsiteY4" fmla="*/ 301478 h 356292"/>
              <a:gd name="connsiteX5" fmla="*/ 69984 w 129560"/>
              <a:gd name="connsiteY5" fmla="*/ 319360 h 356292"/>
              <a:gd name="connsiteX6" fmla="*/ 42356 w 129560"/>
              <a:gd name="connsiteY6" fmla="*/ 323902 h 356292"/>
              <a:gd name="connsiteX7" fmla="*/ 7805 w 129560"/>
              <a:gd name="connsiteY7" fmla="*/ 309063 h 356292"/>
              <a:gd name="connsiteX8" fmla="*/ 34881 w 129560"/>
              <a:gd name="connsiteY8" fmla="*/ 353801 h 356292"/>
              <a:gd name="connsiteX9" fmla="*/ 62288 w 129560"/>
              <a:gd name="connsiteY9" fmla="*/ 356292 h 356292"/>
              <a:gd name="connsiteX10" fmla="*/ 94679 w 129560"/>
              <a:gd name="connsiteY10" fmla="*/ 353801 h 356292"/>
              <a:gd name="connsiteX11" fmla="*/ 119594 w 129560"/>
              <a:gd name="connsiteY11" fmla="*/ 338852 h 356292"/>
              <a:gd name="connsiteX12" fmla="*/ 129560 w 129560"/>
              <a:gd name="connsiteY12" fmla="*/ 308953 h 356292"/>
              <a:gd name="connsiteX13" fmla="*/ 117103 w 129560"/>
              <a:gd name="connsiteY13" fmla="*/ 44848 h 356292"/>
              <a:gd name="connsiteX14" fmla="*/ 102153 w 129560"/>
              <a:gd name="connsiteY14" fmla="*/ 19933 h 356292"/>
              <a:gd name="connsiteX15" fmla="*/ 82221 w 129560"/>
              <a:gd name="connsiteY15" fmla="*/ 9967 h 356292"/>
              <a:gd name="connsiteX16" fmla="*/ 59797 w 129560"/>
              <a:gd name="connsiteY16" fmla="*/ 0 h 356292"/>
              <a:gd name="connsiteX17" fmla="*/ 34881 w 129560"/>
              <a:gd name="connsiteY17" fmla="*/ 0 h 356292"/>
              <a:gd name="connsiteX18" fmla="*/ 0 w 129560"/>
              <a:gd name="connsiteY18" fmla="*/ 47340 h 356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9560" h="356292">
                <a:moveTo>
                  <a:pt x="0" y="47340"/>
                </a:moveTo>
                <a:lnTo>
                  <a:pt x="25024" y="34441"/>
                </a:lnTo>
                <a:lnTo>
                  <a:pt x="47339" y="32391"/>
                </a:lnTo>
                <a:lnTo>
                  <a:pt x="72255" y="59798"/>
                </a:lnTo>
                <a:lnTo>
                  <a:pt x="84712" y="301478"/>
                </a:lnTo>
                <a:lnTo>
                  <a:pt x="69984" y="319360"/>
                </a:lnTo>
                <a:lnTo>
                  <a:pt x="42356" y="323902"/>
                </a:lnTo>
                <a:lnTo>
                  <a:pt x="7805" y="309063"/>
                </a:lnTo>
                <a:lnTo>
                  <a:pt x="34881" y="353801"/>
                </a:lnTo>
                <a:lnTo>
                  <a:pt x="62288" y="356292"/>
                </a:lnTo>
                <a:lnTo>
                  <a:pt x="94679" y="353801"/>
                </a:lnTo>
                <a:lnTo>
                  <a:pt x="119594" y="338852"/>
                </a:lnTo>
                <a:lnTo>
                  <a:pt x="129560" y="308953"/>
                </a:lnTo>
                <a:lnTo>
                  <a:pt x="117103" y="44848"/>
                </a:lnTo>
                <a:lnTo>
                  <a:pt x="102153" y="19933"/>
                </a:lnTo>
                <a:lnTo>
                  <a:pt x="82221" y="9967"/>
                </a:lnTo>
                <a:lnTo>
                  <a:pt x="59797" y="0"/>
                </a:lnTo>
                <a:lnTo>
                  <a:pt x="34881" y="0"/>
                </a:lnTo>
                <a:lnTo>
                  <a:pt x="0" y="47340"/>
                </a:lnTo>
                <a:close/>
              </a:path>
            </a:pathLst>
          </a:custGeom>
          <a:gradFill>
            <a:gsLst>
              <a:gs pos="0">
                <a:srgbClr val="C00000"/>
              </a:gs>
              <a:gs pos="100000">
                <a:srgbClr val="5C0000"/>
              </a:gs>
            </a:gsLst>
            <a:lin ang="16200000" scaled="1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8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Tyler</dc:creator>
  <cp:lastModifiedBy>Tyler</cp:lastModifiedBy>
  <cp:revision>6</cp:revision>
  <dcterms:created xsi:type="dcterms:W3CDTF">2012-07-25T04:07:08Z</dcterms:created>
  <dcterms:modified xsi:type="dcterms:W3CDTF">2012-07-25T05:35:18Z</dcterms:modified>
</cp:coreProperties>
</file>