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08E00"/>
    <a:srgbClr val="E2C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04" y="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1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8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83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8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2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4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74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9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71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98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15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3C397-4E68-409C-A9BE-F8E764CF90CB}" type="datetimeFigureOut">
              <a:rPr lang="en-US" smtClean="0"/>
              <a:t>7/23/2012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2B710-4A7E-450B-B6C5-F4C930224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1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2487253" y="2109690"/>
            <a:ext cx="1182396" cy="2297682"/>
            <a:chOff x="4508482" y="2153019"/>
            <a:chExt cx="1182396" cy="2297682"/>
          </a:xfrm>
        </p:grpSpPr>
        <p:sp>
          <p:nvSpPr>
            <p:cNvPr id="26" name="Freeform 25"/>
            <p:cNvSpPr/>
            <p:nvPr/>
          </p:nvSpPr>
          <p:spPr>
            <a:xfrm>
              <a:off x="4508482" y="2153019"/>
              <a:ext cx="1182396" cy="2297682"/>
            </a:xfrm>
            <a:custGeom>
              <a:avLst/>
              <a:gdLst>
                <a:gd name="connsiteX0" fmla="*/ 0 w 811764"/>
                <a:gd name="connsiteY0" fmla="*/ 2323322 h 2323322"/>
                <a:gd name="connsiteX1" fmla="*/ 228600 w 811764"/>
                <a:gd name="connsiteY1" fmla="*/ 2309326 h 2323322"/>
                <a:gd name="connsiteX2" fmla="*/ 494523 w 811764"/>
                <a:gd name="connsiteY2" fmla="*/ 2262673 h 2323322"/>
                <a:gd name="connsiteX3" fmla="*/ 601825 w 811764"/>
                <a:gd name="connsiteY3" fmla="*/ 2206689 h 2323322"/>
                <a:gd name="connsiteX4" fmla="*/ 629817 w 811764"/>
                <a:gd name="connsiteY4" fmla="*/ 1870787 h 2323322"/>
                <a:gd name="connsiteX5" fmla="*/ 671805 w 811764"/>
                <a:gd name="connsiteY5" fmla="*/ 1460240 h 2323322"/>
                <a:gd name="connsiteX6" fmla="*/ 732454 w 811764"/>
                <a:gd name="connsiteY6" fmla="*/ 1063689 h 2323322"/>
                <a:gd name="connsiteX7" fmla="*/ 793103 w 811764"/>
                <a:gd name="connsiteY7" fmla="*/ 695130 h 2323322"/>
                <a:gd name="connsiteX8" fmla="*/ 811764 w 811764"/>
                <a:gd name="connsiteY8" fmla="*/ 513183 h 2323322"/>
                <a:gd name="connsiteX9" fmla="*/ 811764 w 811764"/>
                <a:gd name="connsiteY9" fmla="*/ 321906 h 2323322"/>
                <a:gd name="connsiteX10" fmla="*/ 779107 w 811764"/>
                <a:gd name="connsiteY10" fmla="*/ 111967 h 2323322"/>
                <a:gd name="connsiteX11" fmla="*/ 718458 w 811764"/>
                <a:gd name="connsiteY11" fmla="*/ 0 h 2323322"/>
                <a:gd name="connsiteX0" fmla="*/ 0 w 811764"/>
                <a:gd name="connsiteY0" fmla="*/ 2331615 h 2331615"/>
                <a:gd name="connsiteX1" fmla="*/ 228600 w 811764"/>
                <a:gd name="connsiteY1" fmla="*/ 2317619 h 2331615"/>
                <a:gd name="connsiteX2" fmla="*/ 494523 w 811764"/>
                <a:gd name="connsiteY2" fmla="*/ 2270966 h 2331615"/>
                <a:gd name="connsiteX3" fmla="*/ 601825 w 811764"/>
                <a:gd name="connsiteY3" fmla="*/ 2214982 h 2331615"/>
                <a:gd name="connsiteX4" fmla="*/ 629817 w 811764"/>
                <a:gd name="connsiteY4" fmla="*/ 1879080 h 2331615"/>
                <a:gd name="connsiteX5" fmla="*/ 671805 w 811764"/>
                <a:gd name="connsiteY5" fmla="*/ 1468533 h 2331615"/>
                <a:gd name="connsiteX6" fmla="*/ 732454 w 811764"/>
                <a:gd name="connsiteY6" fmla="*/ 1071982 h 2331615"/>
                <a:gd name="connsiteX7" fmla="*/ 793103 w 811764"/>
                <a:gd name="connsiteY7" fmla="*/ 703423 h 2331615"/>
                <a:gd name="connsiteX8" fmla="*/ 811764 w 811764"/>
                <a:gd name="connsiteY8" fmla="*/ 521476 h 2331615"/>
                <a:gd name="connsiteX9" fmla="*/ 811764 w 811764"/>
                <a:gd name="connsiteY9" fmla="*/ 330199 h 2331615"/>
                <a:gd name="connsiteX10" fmla="*/ 779107 w 811764"/>
                <a:gd name="connsiteY10" fmla="*/ 120260 h 2331615"/>
                <a:gd name="connsiteX11" fmla="*/ 718458 w 811764"/>
                <a:gd name="connsiteY11" fmla="*/ 8293 h 2331615"/>
                <a:gd name="connsiteX12" fmla="*/ 709127 w 811764"/>
                <a:gd name="connsiteY12" fmla="*/ 8294 h 2331615"/>
                <a:gd name="connsiteX0" fmla="*/ 0 w 811764"/>
                <a:gd name="connsiteY0" fmla="*/ 2331615 h 2331615"/>
                <a:gd name="connsiteX1" fmla="*/ 228600 w 811764"/>
                <a:gd name="connsiteY1" fmla="*/ 2317619 h 2331615"/>
                <a:gd name="connsiteX2" fmla="*/ 494523 w 811764"/>
                <a:gd name="connsiteY2" fmla="*/ 2270966 h 2331615"/>
                <a:gd name="connsiteX3" fmla="*/ 601825 w 811764"/>
                <a:gd name="connsiteY3" fmla="*/ 2214982 h 2331615"/>
                <a:gd name="connsiteX4" fmla="*/ 629817 w 811764"/>
                <a:gd name="connsiteY4" fmla="*/ 1879080 h 2331615"/>
                <a:gd name="connsiteX5" fmla="*/ 671805 w 811764"/>
                <a:gd name="connsiteY5" fmla="*/ 1468533 h 2331615"/>
                <a:gd name="connsiteX6" fmla="*/ 732454 w 811764"/>
                <a:gd name="connsiteY6" fmla="*/ 1071982 h 2331615"/>
                <a:gd name="connsiteX7" fmla="*/ 793103 w 811764"/>
                <a:gd name="connsiteY7" fmla="*/ 703423 h 2331615"/>
                <a:gd name="connsiteX8" fmla="*/ 811764 w 811764"/>
                <a:gd name="connsiteY8" fmla="*/ 521476 h 2331615"/>
                <a:gd name="connsiteX9" fmla="*/ 811764 w 811764"/>
                <a:gd name="connsiteY9" fmla="*/ 330199 h 2331615"/>
                <a:gd name="connsiteX10" fmla="*/ 779107 w 811764"/>
                <a:gd name="connsiteY10" fmla="*/ 120260 h 2331615"/>
                <a:gd name="connsiteX11" fmla="*/ 685800 w 811764"/>
                <a:gd name="connsiteY11" fmla="*/ 113899 h 2331615"/>
                <a:gd name="connsiteX12" fmla="*/ 718458 w 811764"/>
                <a:gd name="connsiteY12" fmla="*/ 8293 h 2331615"/>
                <a:gd name="connsiteX13" fmla="*/ 709127 w 811764"/>
                <a:gd name="connsiteY13" fmla="*/ 8294 h 2331615"/>
                <a:gd name="connsiteX0" fmla="*/ 0 w 811764"/>
                <a:gd name="connsiteY0" fmla="*/ 2624296 h 2624296"/>
                <a:gd name="connsiteX1" fmla="*/ 228600 w 811764"/>
                <a:gd name="connsiteY1" fmla="*/ 2610300 h 2624296"/>
                <a:gd name="connsiteX2" fmla="*/ 494523 w 811764"/>
                <a:gd name="connsiteY2" fmla="*/ 2563647 h 2624296"/>
                <a:gd name="connsiteX3" fmla="*/ 601825 w 811764"/>
                <a:gd name="connsiteY3" fmla="*/ 2507663 h 2624296"/>
                <a:gd name="connsiteX4" fmla="*/ 629817 w 811764"/>
                <a:gd name="connsiteY4" fmla="*/ 2171761 h 2624296"/>
                <a:gd name="connsiteX5" fmla="*/ 671805 w 811764"/>
                <a:gd name="connsiteY5" fmla="*/ 1761214 h 2624296"/>
                <a:gd name="connsiteX6" fmla="*/ 732454 w 811764"/>
                <a:gd name="connsiteY6" fmla="*/ 1364663 h 2624296"/>
                <a:gd name="connsiteX7" fmla="*/ 793103 w 811764"/>
                <a:gd name="connsiteY7" fmla="*/ 996104 h 2624296"/>
                <a:gd name="connsiteX8" fmla="*/ 811764 w 811764"/>
                <a:gd name="connsiteY8" fmla="*/ 814157 h 2624296"/>
                <a:gd name="connsiteX9" fmla="*/ 811764 w 811764"/>
                <a:gd name="connsiteY9" fmla="*/ 622880 h 2624296"/>
                <a:gd name="connsiteX10" fmla="*/ 779107 w 811764"/>
                <a:gd name="connsiteY10" fmla="*/ 412941 h 2624296"/>
                <a:gd name="connsiteX11" fmla="*/ 685800 w 811764"/>
                <a:gd name="connsiteY11" fmla="*/ 406580 h 2624296"/>
                <a:gd name="connsiteX12" fmla="*/ 718458 w 811764"/>
                <a:gd name="connsiteY12" fmla="*/ 300974 h 2624296"/>
                <a:gd name="connsiteX13" fmla="*/ 237931 w 811764"/>
                <a:gd name="connsiteY13" fmla="*/ 0 h 2624296"/>
                <a:gd name="connsiteX0" fmla="*/ 0 w 811764"/>
                <a:gd name="connsiteY0" fmla="*/ 2624296 h 2624296"/>
                <a:gd name="connsiteX1" fmla="*/ 228600 w 811764"/>
                <a:gd name="connsiteY1" fmla="*/ 2610300 h 2624296"/>
                <a:gd name="connsiteX2" fmla="*/ 494523 w 811764"/>
                <a:gd name="connsiteY2" fmla="*/ 2563647 h 2624296"/>
                <a:gd name="connsiteX3" fmla="*/ 601825 w 811764"/>
                <a:gd name="connsiteY3" fmla="*/ 2507663 h 2624296"/>
                <a:gd name="connsiteX4" fmla="*/ 629817 w 811764"/>
                <a:gd name="connsiteY4" fmla="*/ 2171761 h 2624296"/>
                <a:gd name="connsiteX5" fmla="*/ 671805 w 811764"/>
                <a:gd name="connsiteY5" fmla="*/ 1761214 h 2624296"/>
                <a:gd name="connsiteX6" fmla="*/ 732454 w 811764"/>
                <a:gd name="connsiteY6" fmla="*/ 1364663 h 2624296"/>
                <a:gd name="connsiteX7" fmla="*/ 793103 w 811764"/>
                <a:gd name="connsiteY7" fmla="*/ 996104 h 2624296"/>
                <a:gd name="connsiteX8" fmla="*/ 811764 w 811764"/>
                <a:gd name="connsiteY8" fmla="*/ 814157 h 2624296"/>
                <a:gd name="connsiteX9" fmla="*/ 811764 w 811764"/>
                <a:gd name="connsiteY9" fmla="*/ 622880 h 2624296"/>
                <a:gd name="connsiteX10" fmla="*/ 779107 w 811764"/>
                <a:gd name="connsiteY10" fmla="*/ 412941 h 2624296"/>
                <a:gd name="connsiteX11" fmla="*/ 685800 w 811764"/>
                <a:gd name="connsiteY11" fmla="*/ 406580 h 2624296"/>
                <a:gd name="connsiteX12" fmla="*/ 452536 w 811764"/>
                <a:gd name="connsiteY12" fmla="*/ 116164 h 2624296"/>
                <a:gd name="connsiteX13" fmla="*/ 237931 w 811764"/>
                <a:gd name="connsiteY13" fmla="*/ 0 h 2624296"/>
                <a:gd name="connsiteX0" fmla="*/ 0 w 811764"/>
                <a:gd name="connsiteY0" fmla="*/ 2624296 h 2624296"/>
                <a:gd name="connsiteX1" fmla="*/ 228600 w 811764"/>
                <a:gd name="connsiteY1" fmla="*/ 2610300 h 2624296"/>
                <a:gd name="connsiteX2" fmla="*/ 494523 w 811764"/>
                <a:gd name="connsiteY2" fmla="*/ 2563647 h 2624296"/>
                <a:gd name="connsiteX3" fmla="*/ 601825 w 811764"/>
                <a:gd name="connsiteY3" fmla="*/ 2507663 h 2624296"/>
                <a:gd name="connsiteX4" fmla="*/ 629817 w 811764"/>
                <a:gd name="connsiteY4" fmla="*/ 2171761 h 2624296"/>
                <a:gd name="connsiteX5" fmla="*/ 671805 w 811764"/>
                <a:gd name="connsiteY5" fmla="*/ 1761214 h 2624296"/>
                <a:gd name="connsiteX6" fmla="*/ 732454 w 811764"/>
                <a:gd name="connsiteY6" fmla="*/ 1364663 h 2624296"/>
                <a:gd name="connsiteX7" fmla="*/ 793103 w 811764"/>
                <a:gd name="connsiteY7" fmla="*/ 996104 h 2624296"/>
                <a:gd name="connsiteX8" fmla="*/ 811764 w 811764"/>
                <a:gd name="connsiteY8" fmla="*/ 814157 h 2624296"/>
                <a:gd name="connsiteX9" fmla="*/ 811764 w 811764"/>
                <a:gd name="connsiteY9" fmla="*/ 622880 h 2624296"/>
                <a:gd name="connsiteX10" fmla="*/ 779107 w 811764"/>
                <a:gd name="connsiteY10" fmla="*/ 412941 h 2624296"/>
                <a:gd name="connsiteX11" fmla="*/ 667139 w 811764"/>
                <a:gd name="connsiteY11" fmla="*/ 242891 h 2624296"/>
                <a:gd name="connsiteX12" fmla="*/ 452536 w 811764"/>
                <a:gd name="connsiteY12" fmla="*/ 116164 h 2624296"/>
                <a:gd name="connsiteX13" fmla="*/ 237931 w 811764"/>
                <a:gd name="connsiteY13" fmla="*/ 0 h 2624296"/>
                <a:gd name="connsiteX0" fmla="*/ 0 w 811764"/>
                <a:gd name="connsiteY0" fmla="*/ 2624296 h 2624296"/>
                <a:gd name="connsiteX1" fmla="*/ 228600 w 811764"/>
                <a:gd name="connsiteY1" fmla="*/ 2610300 h 2624296"/>
                <a:gd name="connsiteX2" fmla="*/ 494523 w 811764"/>
                <a:gd name="connsiteY2" fmla="*/ 2563647 h 2624296"/>
                <a:gd name="connsiteX3" fmla="*/ 601825 w 811764"/>
                <a:gd name="connsiteY3" fmla="*/ 2507663 h 2624296"/>
                <a:gd name="connsiteX4" fmla="*/ 629817 w 811764"/>
                <a:gd name="connsiteY4" fmla="*/ 2171761 h 2624296"/>
                <a:gd name="connsiteX5" fmla="*/ 671805 w 811764"/>
                <a:gd name="connsiteY5" fmla="*/ 1761214 h 2624296"/>
                <a:gd name="connsiteX6" fmla="*/ 732454 w 811764"/>
                <a:gd name="connsiteY6" fmla="*/ 1364663 h 2624296"/>
                <a:gd name="connsiteX7" fmla="*/ 793103 w 811764"/>
                <a:gd name="connsiteY7" fmla="*/ 996104 h 2624296"/>
                <a:gd name="connsiteX8" fmla="*/ 811764 w 811764"/>
                <a:gd name="connsiteY8" fmla="*/ 814157 h 2624296"/>
                <a:gd name="connsiteX9" fmla="*/ 811764 w 811764"/>
                <a:gd name="connsiteY9" fmla="*/ 622880 h 2624296"/>
                <a:gd name="connsiteX10" fmla="*/ 779107 w 811764"/>
                <a:gd name="connsiteY10" fmla="*/ 412941 h 2624296"/>
                <a:gd name="connsiteX11" fmla="*/ 667139 w 811764"/>
                <a:gd name="connsiteY11" fmla="*/ 242891 h 2624296"/>
                <a:gd name="connsiteX12" fmla="*/ 550507 w 811764"/>
                <a:gd name="connsiteY12" fmla="*/ 132005 h 2624296"/>
                <a:gd name="connsiteX13" fmla="*/ 237931 w 811764"/>
                <a:gd name="connsiteY13" fmla="*/ 0 h 2624296"/>
                <a:gd name="connsiteX0" fmla="*/ 0 w 811764"/>
                <a:gd name="connsiteY0" fmla="*/ 2645417 h 2645417"/>
                <a:gd name="connsiteX1" fmla="*/ 228600 w 811764"/>
                <a:gd name="connsiteY1" fmla="*/ 2631421 h 2645417"/>
                <a:gd name="connsiteX2" fmla="*/ 494523 w 811764"/>
                <a:gd name="connsiteY2" fmla="*/ 2584768 h 2645417"/>
                <a:gd name="connsiteX3" fmla="*/ 601825 w 811764"/>
                <a:gd name="connsiteY3" fmla="*/ 2528784 h 2645417"/>
                <a:gd name="connsiteX4" fmla="*/ 629817 w 811764"/>
                <a:gd name="connsiteY4" fmla="*/ 2192882 h 2645417"/>
                <a:gd name="connsiteX5" fmla="*/ 671805 w 811764"/>
                <a:gd name="connsiteY5" fmla="*/ 1782335 h 2645417"/>
                <a:gd name="connsiteX6" fmla="*/ 732454 w 811764"/>
                <a:gd name="connsiteY6" fmla="*/ 1385784 h 2645417"/>
                <a:gd name="connsiteX7" fmla="*/ 793103 w 811764"/>
                <a:gd name="connsiteY7" fmla="*/ 1017225 h 2645417"/>
                <a:gd name="connsiteX8" fmla="*/ 811764 w 811764"/>
                <a:gd name="connsiteY8" fmla="*/ 835278 h 2645417"/>
                <a:gd name="connsiteX9" fmla="*/ 811764 w 811764"/>
                <a:gd name="connsiteY9" fmla="*/ 644001 h 2645417"/>
                <a:gd name="connsiteX10" fmla="*/ 779107 w 811764"/>
                <a:gd name="connsiteY10" fmla="*/ 434062 h 2645417"/>
                <a:gd name="connsiteX11" fmla="*/ 667139 w 811764"/>
                <a:gd name="connsiteY11" fmla="*/ 264012 h 2645417"/>
                <a:gd name="connsiteX12" fmla="*/ 550507 w 811764"/>
                <a:gd name="connsiteY12" fmla="*/ 153126 h 2645417"/>
                <a:gd name="connsiteX13" fmla="*/ 261257 w 811764"/>
                <a:gd name="connsiteY13" fmla="*/ 0 h 2645417"/>
                <a:gd name="connsiteX0" fmla="*/ 0 w 811764"/>
                <a:gd name="connsiteY0" fmla="*/ 2592614 h 2592614"/>
                <a:gd name="connsiteX1" fmla="*/ 228600 w 811764"/>
                <a:gd name="connsiteY1" fmla="*/ 2578618 h 2592614"/>
                <a:gd name="connsiteX2" fmla="*/ 494523 w 811764"/>
                <a:gd name="connsiteY2" fmla="*/ 2531965 h 2592614"/>
                <a:gd name="connsiteX3" fmla="*/ 601825 w 811764"/>
                <a:gd name="connsiteY3" fmla="*/ 2475981 h 2592614"/>
                <a:gd name="connsiteX4" fmla="*/ 629817 w 811764"/>
                <a:gd name="connsiteY4" fmla="*/ 2140079 h 2592614"/>
                <a:gd name="connsiteX5" fmla="*/ 671805 w 811764"/>
                <a:gd name="connsiteY5" fmla="*/ 1729532 h 2592614"/>
                <a:gd name="connsiteX6" fmla="*/ 732454 w 811764"/>
                <a:gd name="connsiteY6" fmla="*/ 1332981 h 2592614"/>
                <a:gd name="connsiteX7" fmla="*/ 793103 w 811764"/>
                <a:gd name="connsiteY7" fmla="*/ 964422 h 2592614"/>
                <a:gd name="connsiteX8" fmla="*/ 811764 w 811764"/>
                <a:gd name="connsiteY8" fmla="*/ 782475 h 2592614"/>
                <a:gd name="connsiteX9" fmla="*/ 811764 w 811764"/>
                <a:gd name="connsiteY9" fmla="*/ 591198 h 2592614"/>
                <a:gd name="connsiteX10" fmla="*/ 779107 w 811764"/>
                <a:gd name="connsiteY10" fmla="*/ 381259 h 2592614"/>
                <a:gd name="connsiteX11" fmla="*/ 667139 w 811764"/>
                <a:gd name="connsiteY11" fmla="*/ 211209 h 2592614"/>
                <a:gd name="connsiteX12" fmla="*/ 550507 w 811764"/>
                <a:gd name="connsiteY12" fmla="*/ 100323 h 2592614"/>
                <a:gd name="connsiteX13" fmla="*/ 4665 w 811764"/>
                <a:gd name="connsiteY13" fmla="*/ 0 h 2592614"/>
                <a:gd name="connsiteX0" fmla="*/ 419878 w 1231642"/>
                <a:gd name="connsiteY0" fmla="*/ 2534531 h 2534531"/>
                <a:gd name="connsiteX1" fmla="*/ 648478 w 1231642"/>
                <a:gd name="connsiteY1" fmla="*/ 2520535 h 2534531"/>
                <a:gd name="connsiteX2" fmla="*/ 914401 w 1231642"/>
                <a:gd name="connsiteY2" fmla="*/ 2473882 h 2534531"/>
                <a:gd name="connsiteX3" fmla="*/ 1021703 w 1231642"/>
                <a:gd name="connsiteY3" fmla="*/ 2417898 h 2534531"/>
                <a:gd name="connsiteX4" fmla="*/ 1049695 w 1231642"/>
                <a:gd name="connsiteY4" fmla="*/ 2081996 h 2534531"/>
                <a:gd name="connsiteX5" fmla="*/ 1091683 w 1231642"/>
                <a:gd name="connsiteY5" fmla="*/ 1671449 h 2534531"/>
                <a:gd name="connsiteX6" fmla="*/ 1152332 w 1231642"/>
                <a:gd name="connsiteY6" fmla="*/ 1274898 h 2534531"/>
                <a:gd name="connsiteX7" fmla="*/ 1212981 w 1231642"/>
                <a:gd name="connsiteY7" fmla="*/ 906339 h 2534531"/>
                <a:gd name="connsiteX8" fmla="*/ 1231642 w 1231642"/>
                <a:gd name="connsiteY8" fmla="*/ 724392 h 2534531"/>
                <a:gd name="connsiteX9" fmla="*/ 1231642 w 1231642"/>
                <a:gd name="connsiteY9" fmla="*/ 533115 h 2534531"/>
                <a:gd name="connsiteX10" fmla="*/ 1198985 w 1231642"/>
                <a:gd name="connsiteY10" fmla="*/ 323176 h 2534531"/>
                <a:gd name="connsiteX11" fmla="*/ 1087017 w 1231642"/>
                <a:gd name="connsiteY11" fmla="*/ 153126 h 2534531"/>
                <a:gd name="connsiteX12" fmla="*/ 970385 w 1231642"/>
                <a:gd name="connsiteY12" fmla="*/ 42240 h 2534531"/>
                <a:gd name="connsiteX13" fmla="*/ 0 w 1231642"/>
                <a:gd name="connsiteY13" fmla="*/ 0 h 2534531"/>
                <a:gd name="connsiteX0" fmla="*/ 419878 w 1231642"/>
                <a:gd name="connsiteY0" fmla="*/ 2534531 h 2534531"/>
                <a:gd name="connsiteX1" fmla="*/ 648478 w 1231642"/>
                <a:gd name="connsiteY1" fmla="*/ 2520535 h 2534531"/>
                <a:gd name="connsiteX2" fmla="*/ 914401 w 1231642"/>
                <a:gd name="connsiteY2" fmla="*/ 2473882 h 2534531"/>
                <a:gd name="connsiteX3" fmla="*/ 1021703 w 1231642"/>
                <a:gd name="connsiteY3" fmla="*/ 2417898 h 2534531"/>
                <a:gd name="connsiteX4" fmla="*/ 1049695 w 1231642"/>
                <a:gd name="connsiteY4" fmla="*/ 2081996 h 2534531"/>
                <a:gd name="connsiteX5" fmla="*/ 1091683 w 1231642"/>
                <a:gd name="connsiteY5" fmla="*/ 1671449 h 2534531"/>
                <a:gd name="connsiteX6" fmla="*/ 1152332 w 1231642"/>
                <a:gd name="connsiteY6" fmla="*/ 1274898 h 2534531"/>
                <a:gd name="connsiteX7" fmla="*/ 1212981 w 1231642"/>
                <a:gd name="connsiteY7" fmla="*/ 906339 h 2534531"/>
                <a:gd name="connsiteX8" fmla="*/ 1231642 w 1231642"/>
                <a:gd name="connsiteY8" fmla="*/ 724392 h 2534531"/>
                <a:gd name="connsiteX9" fmla="*/ 1231642 w 1231642"/>
                <a:gd name="connsiteY9" fmla="*/ 533115 h 2534531"/>
                <a:gd name="connsiteX10" fmla="*/ 1198985 w 1231642"/>
                <a:gd name="connsiteY10" fmla="*/ 323176 h 2534531"/>
                <a:gd name="connsiteX11" fmla="*/ 1087017 w 1231642"/>
                <a:gd name="connsiteY11" fmla="*/ 153126 h 2534531"/>
                <a:gd name="connsiteX12" fmla="*/ 970385 w 1231642"/>
                <a:gd name="connsiteY12" fmla="*/ 42240 h 2534531"/>
                <a:gd name="connsiteX13" fmla="*/ 475862 w 1231642"/>
                <a:gd name="connsiteY13" fmla="*/ 10561 h 2534531"/>
                <a:gd name="connsiteX14" fmla="*/ 0 w 1231642"/>
                <a:gd name="connsiteY14" fmla="*/ 0 h 2534531"/>
                <a:gd name="connsiteX0" fmla="*/ 419878 w 1231642"/>
                <a:gd name="connsiteY0" fmla="*/ 2661522 h 2661522"/>
                <a:gd name="connsiteX1" fmla="*/ 648478 w 1231642"/>
                <a:gd name="connsiteY1" fmla="*/ 2647526 h 2661522"/>
                <a:gd name="connsiteX2" fmla="*/ 914401 w 1231642"/>
                <a:gd name="connsiteY2" fmla="*/ 2600873 h 2661522"/>
                <a:gd name="connsiteX3" fmla="*/ 1021703 w 1231642"/>
                <a:gd name="connsiteY3" fmla="*/ 2544889 h 2661522"/>
                <a:gd name="connsiteX4" fmla="*/ 1049695 w 1231642"/>
                <a:gd name="connsiteY4" fmla="*/ 2208987 h 2661522"/>
                <a:gd name="connsiteX5" fmla="*/ 1091683 w 1231642"/>
                <a:gd name="connsiteY5" fmla="*/ 1798440 h 2661522"/>
                <a:gd name="connsiteX6" fmla="*/ 1152332 w 1231642"/>
                <a:gd name="connsiteY6" fmla="*/ 1401889 h 2661522"/>
                <a:gd name="connsiteX7" fmla="*/ 1212981 w 1231642"/>
                <a:gd name="connsiteY7" fmla="*/ 1033330 h 2661522"/>
                <a:gd name="connsiteX8" fmla="*/ 1231642 w 1231642"/>
                <a:gd name="connsiteY8" fmla="*/ 851383 h 2661522"/>
                <a:gd name="connsiteX9" fmla="*/ 1231642 w 1231642"/>
                <a:gd name="connsiteY9" fmla="*/ 660106 h 2661522"/>
                <a:gd name="connsiteX10" fmla="*/ 1198985 w 1231642"/>
                <a:gd name="connsiteY10" fmla="*/ 450167 h 2661522"/>
                <a:gd name="connsiteX11" fmla="*/ 1087017 w 1231642"/>
                <a:gd name="connsiteY11" fmla="*/ 280117 h 2661522"/>
                <a:gd name="connsiteX12" fmla="*/ 970385 w 1231642"/>
                <a:gd name="connsiteY12" fmla="*/ 169231 h 2661522"/>
                <a:gd name="connsiteX13" fmla="*/ 713792 w 1231642"/>
                <a:gd name="connsiteY13" fmla="*/ 265 h 2661522"/>
                <a:gd name="connsiteX14" fmla="*/ 0 w 1231642"/>
                <a:gd name="connsiteY14" fmla="*/ 126991 h 2661522"/>
                <a:gd name="connsiteX0" fmla="*/ 419878 w 1231642"/>
                <a:gd name="connsiteY0" fmla="*/ 2661619 h 2661619"/>
                <a:gd name="connsiteX1" fmla="*/ 648478 w 1231642"/>
                <a:gd name="connsiteY1" fmla="*/ 2647623 h 2661619"/>
                <a:gd name="connsiteX2" fmla="*/ 914401 w 1231642"/>
                <a:gd name="connsiteY2" fmla="*/ 2600970 h 2661619"/>
                <a:gd name="connsiteX3" fmla="*/ 1021703 w 1231642"/>
                <a:gd name="connsiteY3" fmla="*/ 2544986 h 2661619"/>
                <a:gd name="connsiteX4" fmla="*/ 1049695 w 1231642"/>
                <a:gd name="connsiteY4" fmla="*/ 2209084 h 2661619"/>
                <a:gd name="connsiteX5" fmla="*/ 1091683 w 1231642"/>
                <a:gd name="connsiteY5" fmla="*/ 1798537 h 2661619"/>
                <a:gd name="connsiteX6" fmla="*/ 1152332 w 1231642"/>
                <a:gd name="connsiteY6" fmla="*/ 1401986 h 2661619"/>
                <a:gd name="connsiteX7" fmla="*/ 1212981 w 1231642"/>
                <a:gd name="connsiteY7" fmla="*/ 1033427 h 2661619"/>
                <a:gd name="connsiteX8" fmla="*/ 1231642 w 1231642"/>
                <a:gd name="connsiteY8" fmla="*/ 851480 h 2661619"/>
                <a:gd name="connsiteX9" fmla="*/ 1231642 w 1231642"/>
                <a:gd name="connsiteY9" fmla="*/ 660203 h 2661619"/>
                <a:gd name="connsiteX10" fmla="*/ 1198985 w 1231642"/>
                <a:gd name="connsiteY10" fmla="*/ 450264 h 2661619"/>
                <a:gd name="connsiteX11" fmla="*/ 1087017 w 1231642"/>
                <a:gd name="connsiteY11" fmla="*/ 280214 h 2661619"/>
                <a:gd name="connsiteX12" fmla="*/ 970385 w 1231642"/>
                <a:gd name="connsiteY12" fmla="*/ 169328 h 2661619"/>
                <a:gd name="connsiteX13" fmla="*/ 713792 w 1231642"/>
                <a:gd name="connsiteY13" fmla="*/ 362 h 2661619"/>
                <a:gd name="connsiteX14" fmla="*/ 0 w 1231642"/>
                <a:gd name="connsiteY14" fmla="*/ 127088 h 2661619"/>
                <a:gd name="connsiteX0" fmla="*/ 419878 w 1231642"/>
                <a:gd name="connsiteY0" fmla="*/ 2661619 h 2661619"/>
                <a:gd name="connsiteX1" fmla="*/ 648478 w 1231642"/>
                <a:gd name="connsiteY1" fmla="*/ 2647623 h 2661619"/>
                <a:gd name="connsiteX2" fmla="*/ 914401 w 1231642"/>
                <a:gd name="connsiteY2" fmla="*/ 2600970 h 2661619"/>
                <a:gd name="connsiteX3" fmla="*/ 1021703 w 1231642"/>
                <a:gd name="connsiteY3" fmla="*/ 2544986 h 2661619"/>
                <a:gd name="connsiteX4" fmla="*/ 1049695 w 1231642"/>
                <a:gd name="connsiteY4" fmla="*/ 2209084 h 2661619"/>
                <a:gd name="connsiteX5" fmla="*/ 1091683 w 1231642"/>
                <a:gd name="connsiteY5" fmla="*/ 1798537 h 2661619"/>
                <a:gd name="connsiteX6" fmla="*/ 1152332 w 1231642"/>
                <a:gd name="connsiteY6" fmla="*/ 1401986 h 2661619"/>
                <a:gd name="connsiteX7" fmla="*/ 1212981 w 1231642"/>
                <a:gd name="connsiteY7" fmla="*/ 1033427 h 2661619"/>
                <a:gd name="connsiteX8" fmla="*/ 1231642 w 1231642"/>
                <a:gd name="connsiteY8" fmla="*/ 851480 h 2661619"/>
                <a:gd name="connsiteX9" fmla="*/ 1231642 w 1231642"/>
                <a:gd name="connsiteY9" fmla="*/ 660203 h 2661619"/>
                <a:gd name="connsiteX10" fmla="*/ 1198985 w 1231642"/>
                <a:gd name="connsiteY10" fmla="*/ 450264 h 2661619"/>
                <a:gd name="connsiteX11" fmla="*/ 1087017 w 1231642"/>
                <a:gd name="connsiteY11" fmla="*/ 280214 h 2661619"/>
                <a:gd name="connsiteX12" fmla="*/ 970385 w 1231642"/>
                <a:gd name="connsiteY12" fmla="*/ 169328 h 2661619"/>
                <a:gd name="connsiteX13" fmla="*/ 713792 w 1231642"/>
                <a:gd name="connsiteY13" fmla="*/ 362 h 2661619"/>
                <a:gd name="connsiteX14" fmla="*/ 0 w 1231642"/>
                <a:gd name="connsiteY14" fmla="*/ 127088 h 2661619"/>
                <a:gd name="connsiteX0" fmla="*/ 419878 w 1231642"/>
                <a:gd name="connsiteY0" fmla="*/ 2661619 h 2661619"/>
                <a:gd name="connsiteX1" fmla="*/ 648478 w 1231642"/>
                <a:gd name="connsiteY1" fmla="*/ 2647623 h 2661619"/>
                <a:gd name="connsiteX2" fmla="*/ 914401 w 1231642"/>
                <a:gd name="connsiteY2" fmla="*/ 2600970 h 2661619"/>
                <a:gd name="connsiteX3" fmla="*/ 1021703 w 1231642"/>
                <a:gd name="connsiteY3" fmla="*/ 2544986 h 2661619"/>
                <a:gd name="connsiteX4" fmla="*/ 1049695 w 1231642"/>
                <a:gd name="connsiteY4" fmla="*/ 2209084 h 2661619"/>
                <a:gd name="connsiteX5" fmla="*/ 1091683 w 1231642"/>
                <a:gd name="connsiteY5" fmla="*/ 1798537 h 2661619"/>
                <a:gd name="connsiteX6" fmla="*/ 1152332 w 1231642"/>
                <a:gd name="connsiteY6" fmla="*/ 1401986 h 2661619"/>
                <a:gd name="connsiteX7" fmla="*/ 1212981 w 1231642"/>
                <a:gd name="connsiteY7" fmla="*/ 1033427 h 2661619"/>
                <a:gd name="connsiteX8" fmla="*/ 1231642 w 1231642"/>
                <a:gd name="connsiteY8" fmla="*/ 851480 h 2661619"/>
                <a:gd name="connsiteX9" fmla="*/ 1231642 w 1231642"/>
                <a:gd name="connsiteY9" fmla="*/ 660203 h 2661619"/>
                <a:gd name="connsiteX10" fmla="*/ 1198985 w 1231642"/>
                <a:gd name="connsiteY10" fmla="*/ 450264 h 2661619"/>
                <a:gd name="connsiteX11" fmla="*/ 1087017 w 1231642"/>
                <a:gd name="connsiteY11" fmla="*/ 280214 h 2661619"/>
                <a:gd name="connsiteX12" fmla="*/ 970385 w 1231642"/>
                <a:gd name="connsiteY12" fmla="*/ 169328 h 2661619"/>
                <a:gd name="connsiteX13" fmla="*/ 569167 w 1231642"/>
                <a:gd name="connsiteY13" fmla="*/ 362 h 2661619"/>
                <a:gd name="connsiteX14" fmla="*/ 0 w 1231642"/>
                <a:gd name="connsiteY14" fmla="*/ 127088 h 2661619"/>
                <a:gd name="connsiteX0" fmla="*/ 419878 w 1231642"/>
                <a:gd name="connsiteY0" fmla="*/ 2666888 h 2666888"/>
                <a:gd name="connsiteX1" fmla="*/ 648478 w 1231642"/>
                <a:gd name="connsiteY1" fmla="*/ 2652892 h 2666888"/>
                <a:gd name="connsiteX2" fmla="*/ 914401 w 1231642"/>
                <a:gd name="connsiteY2" fmla="*/ 2606239 h 2666888"/>
                <a:gd name="connsiteX3" fmla="*/ 1021703 w 1231642"/>
                <a:gd name="connsiteY3" fmla="*/ 2550255 h 2666888"/>
                <a:gd name="connsiteX4" fmla="*/ 1049695 w 1231642"/>
                <a:gd name="connsiteY4" fmla="*/ 2214353 h 2666888"/>
                <a:gd name="connsiteX5" fmla="*/ 1091683 w 1231642"/>
                <a:gd name="connsiteY5" fmla="*/ 1803806 h 2666888"/>
                <a:gd name="connsiteX6" fmla="*/ 1152332 w 1231642"/>
                <a:gd name="connsiteY6" fmla="*/ 1407255 h 2666888"/>
                <a:gd name="connsiteX7" fmla="*/ 1212981 w 1231642"/>
                <a:gd name="connsiteY7" fmla="*/ 1038696 h 2666888"/>
                <a:gd name="connsiteX8" fmla="*/ 1231642 w 1231642"/>
                <a:gd name="connsiteY8" fmla="*/ 856749 h 2666888"/>
                <a:gd name="connsiteX9" fmla="*/ 1231642 w 1231642"/>
                <a:gd name="connsiteY9" fmla="*/ 665472 h 2666888"/>
                <a:gd name="connsiteX10" fmla="*/ 1198985 w 1231642"/>
                <a:gd name="connsiteY10" fmla="*/ 455533 h 2666888"/>
                <a:gd name="connsiteX11" fmla="*/ 1087017 w 1231642"/>
                <a:gd name="connsiteY11" fmla="*/ 285483 h 2666888"/>
                <a:gd name="connsiteX12" fmla="*/ 970385 w 1231642"/>
                <a:gd name="connsiteY12" fmla="*/ 174597 h 2666888"/>
                <a:gd name="connsiteX13" fmla="*/ 475861 w 1231642"/>
                <a:gd name="connsiteY13" fmla="*/ 351 h 2666888"/>
                <a:gd name="connsiteX14" fmla="*/ 0 w 1231642"/>
                <a:gd name="connsiteY14" fmla="*/ 132357 h 2666888"/>
                <a:gd name="connsiteX0" fmla="*/ 419878 w 1231642"/>
                <a:gd name="connsiteY0" fmla="*/ 2534531 h 2534531"/>
                <a:gd name="connsiteX1" fmla="*/ 648478 w 1231642"/>
                <a:gd name="connsiteY1" fmla="*/ 2520535 h 2534531"/>
                <a:gd name="connsiteX2" fmla="*/ 914401 w 1231642"/>
                <a:gd name="connsiteY2" fmla="*/ 2473882 h 2534531"/>
                <a:gd name="connsiteX3" fmla="*/ 1021703 w 1231642"/>
                <a:gd name="connsiteY3" fmla="*/ 2417898 h 2534531"/>
                <a:gd name="connsiteX4" fmla="*/ 1049695 w 1231642"/>
                <a:gd name="connsiteY4" fmla="*/ 2081996 h 2534531"/>
                <a:gd name="connsiteX5" fmla="*/ 1091683 w 1231642"/>
                <a:gd name="connsiteY5" fmla="*/ 1671449 h 2534531"/>
                <a:gd name="connsiteX6" fmla="*/ 1152332 w 1231642"/>
                <a:gd name="connsiteY6" fmla="*/ 1274898 h 2534531"/>
                <a:gd name="connsiteX7" fmla="*/ 1212981 w 1231642"/>
                <a:gd name="connsiteY7" fmla="*/ 906339 h 2534531"/>
                <a:gd name="connsiteX8" fmla="*/ 1231642 w 1231642"/>
                <a:gd name="connsiteY8" fmla="*/ 724392 h 2534531"/>
                <a:gd name="connsiteX9" fmla="*/ 1231642 w 1231642"/>
                <a:gd name="connsiteY9" fmla="*/ 533115 h 2534531"/>
                <a:gd name="connsiteX10" fmla="*/ 1198985 w 1231642"/>
                <a:gd name="connsiteY10" fmla="*/ 323176 h 2534531"/>
                <a:gd name="connsiteX11" fmla="*/ 1087017 w 1231642"/>
                <a:gd name="connsiteY11" fmla="*/ 153126 h 2534531"/>
                <a:gd name="connsiteX12" fmla="*/ 970385 w 1231642"/>
                <a:gd name="connsiteY12" fmla="*/ 42240 h 2534531"/>
                <a:gd name="connsiteX13" fmla="*/ 429208 w 1231642"/>
                <a:gd name="connsiteY13" fmla="*/ 168969 h 2534531"/>
                <a:gd name="connsiteX14" fmla="*/ 0 w 1231642"/>
                <a:gd name="connsiteY14" fmla="*/ 0 h 2534531"/>
                <a:gd name="connsiteX0" fmla="*/ 424544 w 1236308"/>
                <a:gd name="connsiteY0" fmla="*/ 2494974 h 2494974"/>
                <a:gd name="connsiteX1" fmla="*/ 653144 w 1236308"/>
                <a:gd name="connsiteY1" fmla="*/ 2480978 h 2494974"/>
                <a:gd name="connsiteX2" fmla="*/ 919067 w 1236308"/>
                <a:gd name="connsiteY2" fmla="*/ 2434325 h 2494974"/>
                <a:gd name="connsiteX3" fmla="*/ 1026369 w 1236308"/>
                <a:gd name="connsiteY3" fmla="*/ 2378341 h 2494974"/>
                <a:gd name="connsiteX4" fmla="*/ 1054361 w 1236308"/>
                <a:gd name="connsiteY4" fmla="*/ 2042439 h 2494974"/>
                <a:gd name="connsiteX5" fmla="*/ 1096349 w 1236308"/>
                <a:gd name="connsiteY5" fmla="*/ 1631892 h 2494974"/>
                <a:gd name="connsiteX6" fmla="*/ 1156998 w 1236308"/>
                <a:gd name="connsiteY6" fmla="*/ 1235341 h 2494974"/>
                <a:gd name="connsiteX7" fmla="*/ 1217647 w 1236308"/>
                <a:gd name="connsiteY7" fmla="*/ 866782 h 2494974"/>
                <a:gd name="connsiteX8" fmla="*/ 1236308 w 1236308"/>
                <a:gd name="connsiteY8" fmla="*/ 684835 h 2494974"/>
                <a:gd name="connsiteX9" fmla="*/ 1236308 w 1236308"/>
                <a:gd name="connsiteY9" fmla="*/ 493558 h 2494974"/>
                <a:gd name="connsiteX10" fmla="*/ 1203651 w 1236308"/>
                <a:gd name="connsiteY10" fmla="*/ 283619 h 2494974"/>
                <a:gd name="connsiteX11" fmla="*/ 1091683 w 1236308"/>
                <a:gd name="connsiteY11" fmla="*/ 113569 h 2494974"/>
                <a:gd name="connsiteX12" fmla="*/ 975051 w 1236308"/>
                <a:gd name="connsiteY12" fmla="*/ 2683 h 2494974"/>
                <a:gd name="connsiteX13" fmla="*/ 433874 w 1236308"/>
                <a:gd name="connsiteY13" fmla="*/ 129412 h 2494974"/>
                <a:gd name="connsiteX14" fmla="*/ 0 w 1236308"/>
                <a:gd name="connsiteY14" fmla="*/ 113571 h 2494974"/>
                <a:gd name="connsiteX0" fmla="*/ 410548 w 1222312"/>
                <a:gd name="connsiteY0" fmla="*/ 2494974 h 2494974"/>
                <a:gd name="connsiteX1" fmla="*/ 639148 w 1222312"/>
                <a:gd name="connsiteY1" fmla="*/ 2480978 h 2494974"/>
                <a:gd name="connsiteX2" fmla="*/ 905071 w 1222312"/>
                <a:gd name="connsiteY2" fmla="*/ 2434325 h 2494974"/>
                <a:gd name="connsiteX3" fmla="*/ 1012373 w 1222312"/>
                <a:gd name="connsiteY3" fmla="*/ 2378341 h 2494974"/>
                <a:gd name="connsiteX4" fmla="*/ 1040365 w 1222312"/>
                <a:gd name="connsiteY4" fmla="*/ 2042439 h 2494974"/>
                <a:gd name="connsiteX5" fmla="*/ 1082353 w 1222312"/>
                <a:gd name="connsiteY5" fmla="*/ 1631892 h 2494974"/>
                <a:gd name="connsiteX6" fmla="*/ 1143002 w 1222312"/>
                <a:gd name="connsiteY6" fmla="*/ 1235341 h 2494974"/>
                <a:gd name="connsiteX7" fmla="*/ 1203651 w 1222312"/>
                <a:gd name="connsiteY7" fmla="*/ 866782 h 2494974"/>
                <a:gd name="connsiteX8" fmla="*/ 1222312 w 1222312"/>
                <a:gd name="connsiteY8" fmla="*/ 684835 h 2494974"/>
                <a:gd name="connsiteX9" fmla="*/ 1222312 w 1222312"/>
                <a:gd name="connsiteY9" fmla="*/ 493558 h 2494974"/>
                <a:gd name="connsiteX10" fmla="*/ 1189655 w 1222312"/>
                <a:gd name="connsiteY10" fmla="*/ 283619 h 2494974"/>
                <a:gd name="connsiteX11" fmla="*/ 1077687 w 1222312"/>
                <a:gd name="connsiteY11" fmla="*/ 113569 h 2494974"/>
                <a:gd name="connsiteX12" fmla="*/ 961055 w 1222312"/>
                <a:gd name="connsiteY12" fmla="*/ 2683 h 2494974"/>
                <a:gd name="connsiteX13" fmla="*/ 419878 w 1222312"/>
                <a:gd name="connsiteY13" fmla="*/ 129412 h 2494974"/>
                <a:gd name="connsiteX14" fmla="*/ 0 w 1222312"/>
                <a:gd name="connsiteY14" fmla="*/ 124131 h 2494974"/>
                <a:gd name="connsiteX0" fmla="*/ 410548 w 1222312"/>
                <a:gd name="connsiteY0" fmla="*/ 2496092 h 2496092"/>
                <a:gd name="connsiteX1" fmla="*/ 639148 w 1222312"/>
                <a:gd name="connsiteY1" fmla="*/ 2482096 h 2496092"/>
                <a:gd name="connsiteX2" fmla="*/ 905071 w 1222312"/>
                <a:gd name="connsiteY2" fmla="*/ 2435443 h 2496092"/>
                <a:gd name="connsiteX3" fmla="*/ 1012373 w 1222312"/>
                <a:gd name="connsiteY3" fmla="*/ 2379459 h 2496092"/>
                <a:gd name="connsiteX4" fmla="*/ 1040365 w 1222312"/>
                <a:gd name="connsiteY4" fmla="*/ 2043557 h 2496092"/>
                <a:gd name="connsiteX5" fmla="*/ 1082353 w 1222312"/>
                <a:gd name="connsiteY5" fmla="*/ 1633010 h 2496092"/>
                <a:gd name="connsiteX6" fmla="*/ 1143002 w 1222312"/>
                <a:gd name="connsiteY6" fmla="*/ 1236459 h 2496092"/>
                <a:gd name="connsiteX7" fmla="*/ 1203651 w 1222312"/>
                <a:gd name="connsiteY7" fmla="*/ 867900 h 2496092"/>
                <a:gd name="connsiteX8" fmla="*/ 1222312 w 1222312"/>
                <a:gd name="connsiteY8" fmla="*/ 685953 h 2496092"/>
                <a:gd name="connsiteX9" fmla="*/ 1222312 w 1222312"/>
                <a:gd name="connsiteY9" fmla="*/ 494676 h 2496092"/>
                <a:gd name="connsiteX10" fmla="*/ 1189655 w 1222312"/>
                <a:gd name="connsiteY10" fmla="*/ 284737 h 2496092"/>
                <a:gd name="connsiteX11" fmla="*/ 1077687 w 1222312"/>
                <a:gd name="connsiteY11" fmla="*/ 114687 h 2496092"/>
                <a:gd name="connsiteX12" fmla="*/ 961055 w 1222312"/>
                <a:gd name="connsiteY12" fmla="*/ 3801 h 2496092"/>
                <a:gd name="connsiteX13" fmla="*/ 737120 w 1222312"/>
                <a:gd name="connsiteY13" fmla="*/ 35486 h 2496092"/>
                <a:gd name="connsiteX14" fmla="*/ 419878 w 1222312"/>
                <a:gd name="connsiteY14" fmla="*/ 130530 h 2496092"/>
                <a:gd name="connsiteX15" fmla="*/ 0 w 1222312"/>
                <a:gd name="connsiteY15" fmla="*/ 125249 h 2496092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419878 w 1222312"/>
                <a:gd name="connsiteY14" fmla="*/ 276539 h 2642101"/>
                <a:gd name="connsiteX15" fmla="*/ 0 w 1222312"/>
                <a:gd name="connsiteY15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419878 w 1222312"/>
                <a:gd name="connsiteY14" fmla="*/ 276539 h 2642101"/>
                <a:gd name="connsiteX15" fmla="*/ 0 w 1222312"/>
                <a:gd name="connsiteY15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419878 w 1222312"/>
                <a:gd name="connsiteY14" fmla="*/ 276539 h 2642101"/>
                <a:gd name="connsiteX15" fmla="*/ 0 w 1222312"/>
                <a:gd name="connsiteY15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289250 w 1222312"/>
                <a:gd name="connsiteY14" fmla="*/ 276539 h 2642101"/>
                <a:gd name="connsiteX15" fmla="*/ 0 w 1222312"/>
                <a:gd name="connsiteY15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289250 w 1222312"/>
                <a:gd name="connsiteY14" fmla="*/ 276539 h 2642101"/>
                <a:gd name="connsiteX15" fmla="*/ 107304 w 1222312"/>
                <a:gd name="connsiteY15" fmla="*/ 271260 h 2642101"/>
                <a:gd name="connsiteX16" fmla="*/ 0 w 1222312"/>
                <a:gd name="connsiteY16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289250 w 1222312"/>
                <a:gd name="connsiteY14" fmla="*/ 276539 h 2642101"/>
                <a:gd name="connsiteX15" fmla="*/ 116634 w 1222312"/>
                <a:gd name="connsiteY15" fmla="*/ 244860 h 2642101"/>
                <a:gd name="connsiteX16" fmla="*/ 0 w 1222312"/>
                <a:gd name="connsiteY16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289250 w 1222312"/>
                <a:gd name="connsiteY14" fmla="*/ 276539 h 2642101"/>
                <a:gd name="connsiteX15" fmla="*/ 116634 w 1222312"/>
                <a:gd name="connsiteY15" fmla="*/ 244860 h 2642101"/>
                <a:gd name="connsiteX16" fmla="*/ 0 w 1222312"/>
                <a:gd name="connsiteY16" fmla="*/ 271258 h 2642101"/>
                <a:gd name="connsiteX0" fmla="*/ 424544 w 1236308"/>
                <a:gd name="connsiteY0" fmla="*/ 2642101 h 2642101"/>
                <a:gd name="connsiteX1" fmla="*/ 653144 w 1236308"/>
                <a:gd name="connsiteY1" fmla="*/ 2628105 h 2642101"/>
                <a:gd name="connsiteX2" fmla="*/ 919067 w 1236308"/>
                <a:gd name="connsiteY2" fmla="*/ 2581452 h 2642101"/>
                <a:gd name="connsiteX3" fmla="*/ 1026369 w 1236308"/>
                <a:gd name="connsiteY3" fmla="*/ 2525468 h 2642101"/>
                <a:gd name="connsiteX4" fmla="*/ 1054361 w 1236308"/>
                <a:gd name="connsiteY4" fmla="*/ 2189566 h 2642101"/>
                <a:gd name="connsiteX5" fmla="*/ 1096349 w 1236308"/>
                <a:gd name="connsiteY5" fmla="*/ 1779019 h 2642101"/>
                <a:gd name="connsiteX6" fmla="*/ 1156998 w 1236308"/>
                <a:gd name="connsiteY6" fmla="*/ 1382468 h 2642101"/>
                <a:gd name="connsiteX7" fmla="*/ 1217647 w 1236308"/>
                <a:gd name="connsiteY7" fmla="*/ 1013909 h 2642101"/>
                <a:gd name="connsiteX8" fmla="*/ 1236308 w 1236308"/>
                <a:gd name="connsiteY8" fmla="*/ 831962 h 2642101"/>
                <a:gd name="connsiteX9" fmla="*/ 1236308 w 1236308"/>
                <a:gd name="connsiteY9" fmla="*/ 640685 h 2642101"/>
                <a:gd name="connsiteX10" fmla="*/ 1203651 w 1236308"/>
                <a:gd name="connsiteY10" fmla="*/ 430746 h 2642101"/>
                <a:gd name="connsiteX11" fmla="*/ 1091683 w 1236308"/>
                <a:gd name="connsiteY11" fmla="*/ 260696 h 2642101"/>
                <a:gd name="connsiteX12" fmla="*/ 975051 w 1236308"/>
                <a:gd name="connsiteY12" fmla="*/ 149810 h 2642101"/>
                <a:gd name="connsiteX13" fmla="*/ 587830 w 1236308"/>
                <a:gd name="connsiteY13" fmla="*/ 1965 h 2642101"/>
                <a:gd name="connsiteX14" fmla="*/ 303246 w 1236308"/>
                <a:gd name="connsiteY14" fmla="*/ 276539 h 2642101"/>
                <a:gd name="connsiteX15" fmla="*/ 130630 w 1236308"/>
                <a:gd name="connsiteY15" fmla="*/ 244860 h 2642101"/>
                <a:gd name="connsiteX16" fmla="*/ 0 w 1236308"/>
                <a:gd name="connsiteY16" fmla="*/ 218455 h 2642101"/>
                <a:gd name="connsiteX0" fmla="*/ 424544 w 1236308"/>
                <a:gd name="connsiteY0" fmla="*/ 2642101 h 2642101"/>
                <a:gd name="connsiteX1" fmla="*/ 653144 w 1236308"/>
                <a:gd name="connsiteY1" fmla="*/ 2628105 h 2642101"/>
                <a:gd name="connsiteX2" fmla="*/ 919067 w 1236308"/>
                <a:gd name="connsiteY2" fmla="*/ 2581452 h 2642101"/>
                <a:gd name="connsiteX3" fmla="*/ 1026369 w 1236308"/>
                <a:gd name="connsiteY3" fmla="*/ 2525468 h 2642101"/>
                <a:gd name="connsiteX4" fmla="*/ 1054361 w 1236308"/>
                <a:gd name="connsiteY4" fmla="*/ 2189566 h 2642101"/>
                <a:gd name="connsiteX5" fmla="*/ 1096349 w 1236308"/>
                <a:gd name="connsiteY5" fmla="*/ 1779019 h 2642101"/>
                <a:gd name="connsiteX6" fmla="*/ 1156998 w 1236308"/>
                <a:gd name="connsiteY6" fmla="*/ 1382468 h 2642101"/>
                <a:gd name="connsiteX7" fmla="*/ 1217647 w 1236308"/>
                <a:gd name="connsiteY7" fmla="*/ 1013909 h 2642101"/>
                <a:gd name="connsiteX8" fmla="*/ 1236308 w 1236308"/>
                <a:gd name="connsiteY8" fmla="*/ 831962 h 2642101"/>
                <a:gd name="connsiteX9" fmla="*/ 1236308 w 1236308"/>
                <a:gd name="connsiteY9" fmla="*/ 640685 h 2642101"/>
                <a:gd name="connsiteX10" fmla="*/ 1203651 w 1236308"/>
                <a:gd name="connsiteY10" fmla="*/ 430746 h 2642101"/>
                <a:gd name="connsiteX11" fmla="*/ 1091683 w 1236308"/>
                <a:gd name="connsiteY11" fmla="*/ 260696 h 2642101"/>
                <a:gd name="connsiteX12" fmla="*/ 975051 w 1236308"/>
                <a:gd name="connsiteY12" fmla="*/ 149810 h 2642101"/>
                <a:gd name="connsiteX13" fmla="*/ 587830 w 1236308"/>
                <a:gd name="connsiteY13" fmla="*/ 1965 h 2642101"/>
                <a:gd name="connsiteX14" fmla="*/ 303246 w 1236308"/>
                <a:gd name="connsiteY14" fmla="*/ 276539 h 2642101"/>
                <a:gd name="connsiteX15" fmla="*/ 139960 w 1236308"/>
                <a:gd name="connsiteY15" fmla="*/ 213178 h 2642101"/>
                <a:gd name="connsiteX16" fmla="*/ 0 w 1236308"/>
                <a:gd name="connsiteY16" fmla="*/ 218455 h 2642101"/>
                <a:gd name="connsiteX0" fmla="*/ 425443 w 1237207"/>
                <a:gd name="connsiteY0" fmla="*/ 2642101 h 2642101"/>
                <a:gd name="connsiteX1" fmla="*/ 654043 w 1237207"/>
                <a:gd name="connsiteY1" fmla="*/ 2628105 h 2642101"/>
                <a:gd name="connsiteX2" fmla="*/ 919966 w 1237207"/>
                <a:gd name="connsiteY2" fmla="*/ 2581452 h 2642101"/>
                <a:gd name="connsiteX3" fmla="*/ 1027268 w 1237207"/>
                <a:gd name="connsiteY3" fmla="*/ 2525468 h 2642101"/>
                <a:gd name="connsiteX4" fmla="*/ 1055260 w 1237207"/>
                <a:gd name="connsiteY4" fmla="*/ 2189566 h 2642101"/>
                <a:gd name="connsiteX5" fmla="*/ 1097248 w 1237207"/>
                <a:gd name="connsiteY5" fmla="*/ 1779019 h 2642101"/>
                <a:gd name="connsiteX6" fmla="*/ 1157897 w 1237207"/>
                <a:gd name="connsiteY6" fmla="*/ 1382468 h 2642101"/>
                <a:gd name="connsiteX7" fmla="*/ 1218546 w 1237207"/>
                <a:gd name="connsiteY7" fmla="*/ 1013909 h 2642101"/>
                <a:gd name="connsiteX8" fmla="*/ 1237207 w 1237207"/>
                <a:gd name="connsiteY8" fmla="*/ 831962 h 2642101"/>
                <a:gd name="connsiteX9" fmla="*/ 1237207 w 1237207"/>
                <a:gd name="connsiteY9" fmla="*/ 640685 h 2642101"/>
                <a:gd name="connsiteX10" fmla="*/ 1204550 w 1237207"/>
                <a:gd name="connsiteY10" fmla="*/ 430746 h 2642101"/>
                <a:gd name="connsiteX11" fmla="*/ 1092582 w 1237207"/>
                <a:gd name="connsiteY11" fmla="*/ 260696 h 2642101"/>
                <a:gd name="connsiteX12" fmla="*/ 975950 w 1237207"/>
                <a:gd name="connsiteY12" fmla="*/ 149810 h 2642101"/>
                <a:gd name="connsiteX13" fmla="*/ 588729 w 1237207"/>
                <a:gd name="connsiteY13" fmla="*/ 1965 h 2642101"/>
                <a:gd name="connsiteX14" fmla="*/ 304145 w 1237207"/>
                <a:gd name="connsiteY14" fmla="*/ 276539 h 2642101"/>
                <a:gd name="connsiteX15" fmla="*/ 140859 w 1237207"/>
                <a:gd name="connsiteY15" fmla="*/ 213178 h 2642101"/>
                <a:gd name="connsiteX16" fmla="*/ 14897 w 1237207"/>
                <a:gd name="connsiteY16" fmla="*/ 181495 h 2642101"/>
                <a:gd name="connsiteX17" fmla="*/ 899 w 1237207"/>
                <a:gd name="connsiteY17" fmla="*/ 218455 h 2642101"/>
                <a:gd name="connsiteX0" fmla="*/ 425443 w 1237207"/>
                <a:gd name="connsiteY0" fmla="*/ 2642101 h 2642101"/>
                <a:gd name="connsiteX1" fmla="*/ 500089 w 1237207"/>
                <a:gd name="connsiteY1" fmla="*/ 2636823 h 2642101"/>
                <a:gd name="connsiteX2" fmla="*/ 654043 w 1237207"/>
                <a:gd name="connsiteY2" fmla="*/ 2628105 h 2642101"/>
                <a:gd name="connsiteX3" fmla="*/ 919966 w 1237207"/>
                <a:gd name="connsiteY3" fmla="*/ 2581452 h 2642101"/>
                <a:gd name="connsiteX4" fmla="*/ 1027268 w 1237207"/>
                <a:gd name="connsiteY4" fmla="*/ 2525468 h 2642101"/>
                <a:gd name="connsiteX5" fmla="*/ 1055260 w 1237207"/>
                <a:gd name="connsiteY5" fmla="*/ 2189566 h 2642101"/>
                <a:gd name="connsiteX6" fmla="*/ 1097248 w 1237207"/>
                <a:gd name="connsiteY6" fmla="*/ 1779019 h 2642101"/>
                <a:gd name="connsiteX7" fmla="*/ 1157897 w 1237207"/>
                <a:gd name="connsiteY7" fmla="*/ 1382468 h 2642101"/>
                <a:gd name="connsiteX8" fmla="*/ 1218546 w 1237207"/>
                <a:gd name="connsiteY8" fmla="*/ 1013909 h 2642101"/>
                <a:gd name="connsiteX9" fmla="*/ 1237207 w 1237207"/>
                <a:gd name="connsiteY9" fmla="*/ 831962 h 2642101"/>
                <a:gd name="connsiteX10" fmla="*/ 1237207 w 1237207"/>
                <a:gd name="connsiteY10" fmla="*/ 640685 h 2642101"/>
                <a:gd name="connsiteX11" fmla="*/ 1204550 w 1237207"/>
                <a:gd name="connsiteY11" fmla="*/ 430746 h 2642101"/>
                <a:gd name="connsiteX12" fmla="*/ 1092582 w 1237207"/>
                <a:gd name="connsiteY12" fmla="*/ 260696 h 2642101"/>
                <a:gd name="connsiteX13" fmla="*/ 975950 w 1237207"/>
                <a:gd name="connsiteY13" fmla="*/ 149810 h 2642101"/>
                <a:gd name="connsiteX14" fmla="*/ 588729 w 1237207"/>
                <a:gd name="connsiteY14" fmla="*/ 1965 h 2642101"/>
                <a:gd name="connsiteX15" fmla="*/ 304145 w 1237207"/>
                <a:gd name="connsiteY15" fmla="*/ 276539 h 2642101"/>
                <a:gd name="connsiteX16" fmla="*/ 140859 w 1237207"/>
                <a:gd name="connsiteY16" fmla="*/ 213178 h 2642101"/>
                <a:gd name="connsiteX17" fmla="*/ 14897 w 1237207"/>
                <a:gd name="connsiteY17" fmla="*/ 181495 h 2642101"/>
                <a:gd name="connsiteX18" fmla="*/ 899 w 1237207"/>
                <a:gd name="connsiteY18" fmla="*/ 218455 h 2642101"/>
                <a:gd name="connsiteX0" fmla="*/ 28892 w 1237207"/>
                <a:gd name="connsiteY0" fmla="*/ 2520655 h 2636823"/>
                <a:gd name="connsiteX1" fmla="*/ 500089 w 1237207"/>
                <a:gd name="connsiteY1" fmla="*/ 2636823 h 2636823"/>
                <a:gd name="connsiteX2" fmla="*/ 654043 w 1237207"/>
                <a:gd name="connsiteY2" fmla="*/ 2628105 h 2636823"/>
                <a:gd name="connsiteX3" fmla="*/ 919966 w 1237207"/>
                <a:gd name="connsiteY3" fmla="*/ 2581452 h 2636823"/>
                <a:gd name="connsiteX4" fmla="*/ 1027268 w 1237207"/>
                <a:gd name="connsiteY4" fmla="*/ 2525468 h 2636823"/>
                <a:gd name="connsiteX5" fmla="*/ 1055260 w 1237207"/>
                <a:gd name="connsiteY5" fmla="*/ 2189566 h 2636823"/>
                <a:gd name="connsiteX6" fmla="*/ 1097248 w 1237207"/>
                <a:gd name="connsiteY6" fmla="*/ 1779019 h 2636823"/>
                <a:gd name="connsiteX7" fmla="*/ 1157897 w 1237207"/>
                <a:gd name="connsiteY7" fmla="*/ 1382468 h 2636823"/>
                <a:gd name="connsiteX8" fmla="*/ 1218546 w 1237207"/>
                <a:gd name="connsiteY8" fmla="*/ 1013909 h 2636823"/>
                <a:gd name="connsiteX9" fmla="*/ 1237207 w 1237207"/>
                <a:gd name="connsiteY9" fmla="*/ 831962 h 2636823"/>
                <a:gd name="connsiteX10" fmla="*/ 1237207 w 1237207"/>
                <a:gd name="connsiteY10" fmla="*/ 640685 h 2636823"/>
                <a:gd name="connsiteX11" fmla="*/ 1204550 w 1237207"/>
                <a:gd name="connsiteY11" fmla="*/ 430746 h 2636823"/>
                <a:gd name="connsiteX12" fmla="*/ 1092582 w 1237207"/>
                <a:gd name="connsiteY12" fmla="*/ 260696 h 2636823"/>
                <a:gd name="connsiteX13" fmla="*/ 975950 w 1237207"/>
                <a:gd name="connsiteY13" fmla="*/ 149810 h 2636823"/>
                <a:gd name="connsiteX14" fmla="*/ 588729 w 1237207"/>
                <a:gd name="connsiteY14" fmla="*/ 1965 h 2636823"/>
                <a:gd name="connsiteX15" fmla="*/ 304145 w 1237207"/>
                <a:gd name="connsiteY15" fmla="*/ 276539 h 2636823"/>
                <a:gd name="connsiteX16" fmla="*/ 140859 w 1237207"/>
                <a:gd name="connsiteY16" fmla="*/ 213178 h 2636823"/>
                <a:gd name="connsiteX17" fmla="*/ 14897 w 1237207"/>
                <a:gd name="connsiteY17" fmla="*/ 181495 h 2636823"/>
                <a:gd name="connsiteX18" fmla="*/ 899 w 1237207"/>
                <a:gd name="connsiteY18" fmla="*/ 218455 h 2636823"/>
                <a:gd name="connsiteX0" fmla="*/ 28892 w 1237207"/>
                <a:gd name="connsiteY0" fmla="*/ 2520655 h 2628105"/>
                <a:gd name="connsiteX1" fmla="*/ 332138 w 1237207"/>
                <a:gd name="connsiteY1" fmla="*/ 2510097 h 2628105"/>
                <a:gd name="connsiteX2" fmla="*/ 654043 w 1237207"/>
                <a:gd name="connsiteY2" fmla="*/ 2628105 h 2628105"/>
                <a:gd name="connsiteX3" fmla="*/ 919966 w 1237207"/>
                <a:gd name="connsiteY3" fmla="*/ 2581452 h 2628105"/>
                <a:gd name="connsiteX4" fmla="*/ 1027268 w 1237207"/>
                <a:gd name="connsiteY4" fmla="*/ 2525468 h 2628105"/>
                <a:gd name="connsiteX5" fmla="*/ 1055260 w 1237207"/>
                <a:gd name="connsiteY5" fmla="*/ 2189566 h 2628105"/>
                <a:gd name="connsiteX6" fmla="*/ 1097248 w 1237207"/>
                <a:gd name="connsiteY6" fmla="*/ 1779019 h 2628105"/>
                <a:gd name="connsiteX7" fmla="*/ 1157897 w 1237207"/>
                <a:gd name="connsiteY7" fmla="*/ 1382468 h 2628105"/>
                <a:gd name="connsiteX8" fmla="*/ 1218546 w 1237207"/>
                <a:gd name="connsiteY8" fmla="*/ 1013909 h 2628105"/>
                <a:gd name="connsiteX9" fmla="*/ 1237207 w 1237207"/>
                <a:gd name="connsiteY9" fmla="*/ 831962 h 2628105"/>
                <a:gd name="connsiteX10" fmla="*/ 1237207 w 1237207"/>
                <a:gd name="connsiteY10" fmla="*/ 640685 h 2628105"/>
                <a:gd name="connsiteX11" fmla="*/ 1204550 w 1237207"/>
                <a:gd name="connsiteY11" fmla="*/ 430746 h 2628105"/>
                <a:gd name="connsiteX12" fmla="*/ 1092582 w 1237207"/>
                <a:gd name="connsiteY12" fmla="*/ 260696 h 2628105"/>
                <a:gd name="connsiteX13" fmla="*/ 975950 w 1237207"/>
                <a:gd name="connsiteY13" fmla="*/ 149810 h 2628105"/>
                <a:gd name="connsiteX14" fmla="*/ 588729 w 1237207"/>
                <a:gd name="connsiteY14" fmla="*/ 1965 h 2628105"/>
                <a:gd name="connsiteX15" fmla="*/ 304145 w 1237207"/>
                <a:gd name="connsiteY15" fmla="*/ 276539 h 2628105"/>
                <a:gd name="connsiteX16" fmla="*/ 140859 w 1237207"/>
                <a:gd name="connsiteY16" fmla="*/ 213178 h 2628105"/>
                <a:gd name="connsiteX17" fmla="*/ 14897 w 1237207"/>
                <a:gd name="connsiteY17" fmla="*/ 181495 h 2628105"/>
                <a:gd name="connsiteX18" fmla="*/ 899 w 1237207"/>
                <a:gd name="connsiteY18" fmla="*/ 218455 h 2628105"/>
                <a:gd name="connsiteX0" fmla="*/ 28892 w 1237207"/>
                <a:gd name="connsiteY0" fmla="*/ 2520655 h 2628105"/>
                <a:gd name="connsiteX1" fmla="*/ 332138 w 1237207"/>
                <a:gd name="connsiteY1" fmla="*/ 2510097 h 2628105"/>
                <a:gd name="connsiteX2" fmla="*/ 518751 w 1237207"/>
                <a:gd name="connsiteY2" fmla="*/ 2578741 h 2628105"/>
                <a:gd name="connsiteX3" fmla="*/ 654043 w 1237207"/>
                <a:gd name="connsiteY3" fmla="*/ 2628105 h 2628105"/>
                <a:gd name="connsiteX4" fmla="*/ 919966 w 1237207"/>
                <a:gd name="connsiteY4" fmla="*/ 2581452 h 2628105"/>
                <a:gd name="connsiteX5" fmla="*/ 1027268 w 1237207"/>
                <a:gd name="connsiteY5" fmla="*/ 2525468 h 2628105"/>
                <a:gd name="connsiteX6" fmla="*/ 1055260 w 1237207"/>
                <a:gd name="connsiteY6" fmla="*/ 2189566 h 2628105"/>
                <a:gd name="connsiteX7" fmla="*/ 1097248 w 1237207"/>
                <a:gd name="connsiteY7" fmla="*/ 1779019 h 2628105"/>
                <a:gd name="connsiteX8" fmla="*/ 1157897 w 1237207"/>
                <a:gd name="connsiteY8" fmla="*/ 1382468 h 2628105"/>
                <a:gd name="connsiteX9" fmla="*/ 1218546 w 1237207"/>
                <a:gd name="connsiteY9" fmla="*/ 1013909 h 2628105"/>
                <a:gd name="connsiteX10" fmla="*/ 1237207 w 1237207"/>
                <a:gd name="connsiteY10" fmla="*/ 831962 h 2628105"/>
                <a:gd name="connsiteX11" fmla="*/ 1237207 w 1237207"/>
                <a:gd name="connsiteY11" fmla="*/ 640685 h 2628105"/>
                <a:gd name="connsiteX12" fmla="*/ 1204550 w 1237207"/>
                <a:gd name="connsiteY12" fmla="*/ 430746 h 2628105"/>
                <a:gd name="connsiteX13" fmla="*/ 1092582 w 1237207"/>
                <a:gd name="connsiteY13" fmla="*/ 260696 h 2628105"/>
                <a:gd name="connsiteX14" fmla="*/ 975950 w 1237207"/>
                <a:gd name="connsiteY14" fmla="*/ 149810 h 2628105"/>
                <a:gd name="connsiteX15" fmla="*/ 588729 w 1237207"/>
                <a:gd name="connsiteY15" fmla="*/ 1965 h 2628105"/>
                <a:gd name="connsiteX16" fmla="*/ 304145 w 1237207"/>
                <a:gd name="connsiteY16" fmla="*/ 276539 h 2628105"/>
                <a:gd name="connsiteX17" fmla="*/ 140859 w 1237207"/>
                <a:gd name="connsiteY17" fmla="*/ 213178 h 2628105"/>
                <a:gd name="connsiteX18" fmla="*/ 14897 w 1237207"/>
                <a:gd name="connsiteY18" fmla="*/ 181495 h 2628105"/>
                <a:gd name="connsiteX19" fmla="*/ 899 w 1237207"/>
                <a:gd name="connsiteY19" fmla="*/ 218455 h 2628105"/>
                <a:gd name="connsiteX0" fmla="*/ 28892 w 1237207"/>
                <a:gd name="connsiteY0" fmla="*/ 2520655 h 2652664"/>
                <a:gd name="connsiteX1" fmla="*/ 332138 w 1237207"/>
                <a:gd name="connsiteY1" fmla="*/ 2510097 h 2652664"/>
                <a:gd name="connsiteX2" fmla="*/ 430110 w 1237207"/>
                <a:gd name="connsiteY2" fmla="*/ 2652664 h 2652664"/>
                <a:gd name="connsiteX3" fmla="*/ 654043 w 1237207"/>
                <a:gd name="connsiteY3" fmla="*/ 2628105 h 2652664"/>
                <a:gd name="connsiteX4" fmla="*/ 919966 w 1237207"/>
                <a:gd name="connsiteY4" fmla="*/ 2581452 h 2652664"/>
                <a:gd name="connsiteX5" fmla="*/ 1027268 w 1237207"/>
                <a:gd name="connsiteY5" fmla="*/ 2525468 h 2652664"/>
                <a:gd name="connsiteX6" fmla="*/ 1055260 w 1237207"/>
                <a:gd name="connsiteY6" fmla="*/ 2189566 h 2652664"/>
                <a:gd name="connsiteX7" fmla="*/ 1097248 w 1237207"/>
                <a:gd name="connsiteY7" fmla="*/ 1779019 h 2652664"/>
                <a:gd name="connsiteX8" fmla="*/ 1157897 w 1237207"/>
                <a:gd name="connsiteY8" fmla="*/ 1382468 h 2652664"/>
                <a:gd name="connsiteX9" fmla="*/ 1218546 w 1237207"/>
                <a:gd name="connsiteY9" fmla="*/ 1013909 h 2652664"/>
                <a:gd name="connsiteX10" fmla="*/ 1237207 w 1237207"/>
                <a:gd name="connsiteY10" fmla="*/ 831962 h 2652664"/>
                <a:gd name="connsiteX11" fmla="*/ 1237207 w 1237207"/>
                <a:gd name="connsiteY11" fmla="*/ 640685 h 2652664"/>
                <a:gd name="connsiteX12" fmla="*/ 1204550 w 1237207"/>
                <a:gd name="connsiteY12" fmla="*/ 430746 h 2652664"/>
                <a:gd name="connsiteX13" fmla="*/ 1092582 w 1237207"/>
                <a:gd name="connsiteY13" fmla="*/ 260696 h 2652664"/>
                <a:gd name="connsiteX14" fmla="*/ 975950 w 1237207"/>
                <a:gd name="connsiteY14" fmla="*/ 149810 h 2652664"/>
                <a:gd name="connsiteX15" fmla="*/ 588729 w 1237207"/>
                <a:gd name="connsiteY15" fmla="*/ 1965 h 2652664"/>
                <a:gd name="connsiteX16" fmla="*/ 304145 w 1237207"/>
                <a:gd name="connsiteY16" fmla="*/ 276539 h 2652664"/>
                <a:gd name="connsiteX17" fmla="*/ 140859 w 1237207"/>
                <a:gd name="connsiteY17" fmla="*/ 213178 h 2652664"/>
                <a:gd name="connsiteX18" fmla="*/ 14897 w 1237207"/>
                <a:gd name="connsiteY18" fmla="*/ 181495 h 2652664"/>
                <a:gd name="connsiteX19" fmla="*/ 899 w 1237207"/>
                <a:gd name="connsiteY19" fmla="*/ 218455 h 2652664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97248 w 1237207"/>
                <a:gd name="connsiteY7" fmla="*/ 1779019 h 2642103"/>
                <a:gd name="connsiteX8" fmla="*/ 1157897 w 1237207"/>
                <a:gd name="connsiteY8" fmla="*/ 1382468 h 2642103"/>
                <a:gd name="connsiteX9" fmla="*/ 1218546 w 1237207"/>
                <a:gd name="connsiteY9" fmla="*/ 1013909 h 2642103"/>
                <a:gd name="connsiteX10" fmla="*/ 12372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87723 w 1237207"/>
                <a:gd name="connsiteY7" fmla="*/ 1775425 h 2642103"/>
                <a:gd name="connsiteX8" fmla="*/ 1157897 w 1237207"/>
                <a:gd name="connsiteY8" fmla="*/ 1382468 h 2642103"/>
                <a:gd name="connsiteX9" fmla="*/ 1218546 w 1237207"/>
                <a:gd name="connsiteY9" fmla="*/ 1013909 h 2642103"/>
                <a:gd name="connsiteX10" fmla="*/ 12372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87723 w 1237207"/>
                <a:gd name="connsiteY7" fmla="*/ 1775425 h 2642103"/>
                <a:gd name="connsiteX8" fmla="*/ 1126147 w 1237207"/>
                <a:gd name="connsiteY8" fmla="*/ 1382468 h 2642103"/>
                <a:gd name="connsiteX9" fmla="*/ 1218546 w 1237207"/>
                <a:gd name="connsiteY9" fmla="*/ 1013909 h 2642103"/>
                <a:gd name="connsiteX10" fmla="*/ 12372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87723 w 1237207"/>
                <a:gd name="connsiteY7" fmla="*/ 1775425 h 2642103"/>
                <a:gd name="connsiteX8" fmla="*/ 1126147 w 1237207"/>
                <a:gd name="connsiteY8" fmla="*/ 1382468 h 2642103"/>
                <a:gd name="connsiteX9" fmla="*/ 1177271 w 1237207"/>
                <a:gd name="connsiteY9" fmla="*/ 1024690 h 2642103"/>
                <a:gd name="connsiteX10" fmla="*/ 12372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87723 w 1237207"/>
                <a:gd name="connsiteY7" fmla="*/ 1775425 h 2642103"/>
                <a:gd name="connsiteX8" fmla="*/ 1126147 w 1237207"/>
                <a:gd name="connsiteY8" fmla="*/ 1382468 h 2642103"/>
                <a:gd name="connsiteX9" fmla="*/ 1177271 w 1237207"/>
                <a:gd name="connsiteY9" fmla="*/ 1024690 h 2642103"/>
                <a:gd name="connsiteX10" fmla="*/ 11864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04550"/>
                <a:gd name="connsiteY0" fmla="*/ 2520655 h 2642103"/>
                <a:gd name="connsiteX1" fmla="*/ 332138 w 1204550"/>
                <a:gd name="connsiteY1" fmla="*/ 2510097 h 2642103"/>
                <a:gd name="connsiteX2" fmla="*/ 425444 w 1204550"/>
                <a:gd name="connsiteY2" fmla="*/ 2642103 h 2642103"/>
                <a:gd name="connsiteX3" fmla="*/ 654043 w 1204550"/>
                <a:gd name="connsiteY3" fmla="*/ 2628105 h 2642103"/>
                <a:gd name="connsiteX4" fmla="*/ 919966 w 1204550"/>
                <a:gd name="connsiteY4" fmla="*/ 2581452 h 2642103"/>
                <a:gd name="connsiteX5" fmla="*/ 1027268 w 1204550"/>
                <a:gd name="connsiteY5" fmla="*/ 2525468 h 2642103"/>
                <a:gd name="connsiteX6" fmla="*/ 1055260 w 1204550"/>
                <a:gd name="connsiteY6" fmla="*/ 2189566 h 2642103"/>
                <a:gd name="connsiteX7" fmla="*/ 1087723 w 1204550"/>
                <a:gd name="connsiteY7" fmla="*/ 1775425 h 2642103"/>
                <a:gd name="connsiteX8" fmla="*/ 1126147 w 1204550"/>
                <a:gd name="connsiteY8" fmla="*/ 1382468 h 2642103"/>
                <a:gd name="connsiteX9" fmla="*/ 1177271 w 1204550"/>
                <a:gd name="connsiteY9" fmla="*/ 1024690 h 2642103"/>
                <a:gd name="connsiteX10" fmla="*/ 1186407 w 1204550"/>
                <a:gd name="connsiteY10" fmla="*/ 831962 h 2642103"/>
                <a:gd name="connsiteX11" fmla="*/ 1145132 w 1204550"/>
                <a:gd name="connsiteY11" fmla="*/ 615531 h 2642103"/>
                <a:gd name="connsiteX12" fmla="*/ 1204550 w 1204550"/>
                <a:gd name="connsiteY12" fmla="*/ 430746 h 2642103"/>
                <a:gd name="connsiteX13" fmla="*/ 1092582 w 1204550"/>
                <a:gd name="connsiteY13" fmla="*/ 260696 h 2642103"/>
                <a:gd name="connsiteX14" fmla="*/ 975950 w 1204550"/>
                <a:gd name="connsiteY14" fmla="*/ 149810 h 2642103"/>
                <a:gd name="connsiteX15" fmla="*/ 588729 w 1204550"/>
                <a:gd name="connsiteY15" fmla="*/ 1965 h 2642103"/>
                <a:gd name="connsiteX16" fmla="*/ 304145 w 1204550"/>
                <a:gd name="connsiteY16" fmla="*/ 276539 h 2642103"/>
                <a:gd name="connsiteX17" fmla="*/ 140859 w 1204550"/>
                <a:gd name="connsiteY17" fmla="*/ 213178 h 2642103"/>
                <a:gd name="connsiteX18" fmla="*/ 14897 w 1204550"/>
                <a:gd name="connsiteY18" fmla="*/ 181495 h 2642103"/>
                <a:gd name="connsiteX19" fmla="*/ 899 w 1204550"/>
                <a:gd name="connsiteY19" fmla="*/ 218455 h 2642103"/>
                <a:gd name="connsiteX0" fmla="*/ 28892 w 1186407"/>
                <a:gd name="connsiteY0" fmla="*/ 2520655 h 2642103"/>
                <a:gd name="connsiteX1" fmla="*/ 332138 w 1186407"/>
                <a:gd name="connsiteY1" fmla="*/ 2510097 h 2642103"/>
                <a:gd name="connsiteX2" fmla="*/ 425444 w 1186407"/>
                <a:gd name="connsiteY2" fmla="*/ 2642103 h 2642103"/>
                <a:gd name="connsiteX3" fmla="*/ 654043 w 1186407"/>
                <a:gd name="connsiteY3" fmla="*/ 2628105 h 2642103"/>
                <a:gd name="connsiteX4" fmla="*/ 919966 w 1186407"/>
                <a:gd name="connsiteY4" fmla="*/ 2581452 h 2642103"/>
                <a:gd name="connsiteX5" fmla="*/ 1027268 w 1186407"/>
                <a:gd name="connsiteY5" fmla="*/ 2525468 h 2642103"/>
                <a:gd name="connsiteX6" fmla="*/ 1055260 w 1186407"/>
                <a:gd name="connsiteY6" fmla="*/ 2189566 h 2642103"/>
                <a:gd name="connsiteX7" fmla="*/ 1087723 w 1186407"/>
                <a:gd name="connsiteY7" fmla="*/ 1775425 h 2642103"/>
                <a:gd name="connsiteX8" fmla="*/ 1126147 w 1186407"/>
                <a:gd name="connsiteY8" fmla="*/ 1382468 h 2642103"/>
                <a:gd name="connsiteX9" fmla="*/ 1177271 w 1186407"/>
                <a:gd name="connsiteY9" fmla="*/ 1024690 h 2642103"/>
                <a:gd name="connsiteX10" fmla="*/ 1186407 w 1186407"/>
                <a:gd name="connsiteY10" fmla="*/ 831962 h 2642103"/>
                <a:gd name="connsiteX11" fmla="*/ 1145132 w 1186407"/>
                <a:gd name="connsiteY11" fmla="*/ 615531 h 2642103"/>
                <a:gd name="connsiteX12" fmla="*/ 1090250 w 1186407"/>
                <a:gd name="connsiteY12" fmla="*/ 434339 h 2642103"/>
                <a:gd name="connsiteX13" fmla="*/ 1092582 w 1186407"/>
                <a:gd name="connsiteY13" fmla="*/ 260696 h 2642103"/>
                <a:gd name="connsiteX14" fmla="*/ 975950 w 1186407"/>
                <a:gd name="connsiteY14" fmla="*/ 149810 h 2642103"/>
                <a:gd name="connsiteX15" fmla="*/ 588729 w 1186407"/>
                <a:gd name="connsiteY15" fmla="*/ 1965 h 2642103"/>
                <a:gd name="connsiteX16" fmla="*/ 304145 w 1186407"/>
                <a:gd name="connsiteY16" fmla="*/ 276539 h 2642103"/>
                <a:gd name="connsiteX17" fmla="*/ 140859 w 1186407"/>
                <a:gd name="connsiteY17" fmla="*/ 213178 h 2642103"/>
                <a:gd name="connsiteX18" fmla="*/ 14897 w 1186407"/>
                <a:gd name="connsiteY18" fmla="*/ 181495 h 2642103"/>
                <a:gd name="connsiteX19" fmla="*/ 899 w 1186407"/>
                <a:gd name="connsiteY19" fmla="*/ 218455 h 2642103"/>
                <a:gd name="connsiteX0" fmla="*/ 28892 w 1186407"/>
                <a:gd name="connsiteY0" fmla="*/ 2520655 h 2642103"/>
                <a:gd name="connsiteX1" fmla="*/ 332138 w 1186407"/>
                <a:gd name="connsiteY1" fmla="*/ 2510097 h 2642103"/>
                <a:gd name="connsiteX2" fmla="*/ 425444 w 1186407"/>
                <a:gd name="connsiteY2" fmla="*/ 2642103 h 2642103"/>
                <a:gd name="connsiteX3" fmla="*/ 654043 w 1186407"/>
                <a:gd name="connsiteY3" fmla="*/ 2628105 h 2642103"/>
                <a:gd name="connsiteX4" fmla="*/ 919966 w 1186407"/>
                <a:gd name="connsiteY4" fmla="*/ 2581452 h 2642103"/>
                <a:gd name="connsiteX5" fmla="*/ 1027268 w 1186407"/>
                <a:gd name="connsiteY5" fmla="*/ 2525468 h 2642103"/>
                <a:gd name="connsiteX6" fmla="*/ 1055260 w 1186407"/>
                <a:gd name="connsiteY6" fmla="*/ 2189566 h 2642103"/>
                <a:gd name="connsiteX7" fmla="*/ 1087723 w 1186407"/>
                <a:gd name="connsiteY7" fmla="*/ 1775425 h 2642103"/>
                <a:gd name="connsiteX8" fmla="*/ 1126147 w 1186407"/>
                <a:gd name="connsiteY8" fmla="*/ 1382468 h 2642103"/>
                <a:gd name="connsiteX9" fmla="*/ 1177271 w 1186407"/>
                <a:gd name="connsiteY9" fmla="*/ 1024690 h 2642103"/>
                <a:gd name="connsiteX10" fmla="*/ 1186407 w 1186407"/>
                <a:gd name="connsiteY10" fmla="*/ 831962 h 2642103"/>
                <a:gd name="connsiteX11" fmla="*/ 1145132 w 1186407"/>
                <a:gd name="connsiteY11" fmla="*/ 615531 h 2642103"/>
                <a:gd name="connsiteX12" fmla="*/ 1090250 w 1186407"/>
                <a:gd name="connsiteY12" fmla="*/ 434339 h 2642103"/>
                <a:gd name="connsiteX13" fmla="*/ 984632 w 1186407"/>
                <a:gd name="connsiteY13" fmla="*/ 264290 h 2642103"/>
                <a:gd name="connsiteX14" fmla="*/ 975950 w 1186407"/>
                <a:gd name="connsiteY14" fmla="*/ 149810 h 2642103"/>
                <a:gd name="connsiteX15" fmla="*/ 588729 w 1186407"/>
                <a:gd name="connsiteY15" fmla="*/ 1965 h 2642103"/>
                <a:gd name="connsiteX16" fmla="*/ 304145 w 1186407"/>
                <a:gd name="connsiteY16" fmla="*/ 276539 h 2642103"/>
                <a:gd name="connsiteX17" fmla="*/ 140859 w 1186407"/>
                <a:gd name="connsiteY17" fmla="*/ 213178 h 2642103"/>
                <a:gd name="connsiteX18" fmla="*/ 14897 w 1186407"/>
                <a:gd name="connsiteY18" fmla="*/ 181495 h 2642103"/>
                <a:gd name="connsiteX19" fmla="*/ 899 w 1186407"/>
                <a:gd name="connsiteY19" fmla="*/ 218455 h 2642103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55260 w 1186407"/>
                <a:gd name="connsiteY6" fmla="*/ 2189964 h 2642501"/>
                <a:gd name="connsiteX7" fmla="*/ 1087723 w 1186407"/>
                <a:gd name="connsiteY7" fmla="*/ 1775823 h 2642501"/>
                <a:gd name="connsiteX8" fmla="*/ 1126147 w 1186407"/>
                <a:gd name="connsiteY8" fmla="*/ 1382866 h 2642501"/>
                <a:gd name="connsiteX9" fmla="*/ 1177271 w 1186407"/>
                <a:gd name="connsiteY9" fmla="*/ 1025088 h 2642501"/>
                <a:gd name="connsiteX10" fmla="*/ 1186407 w 1186407"/>
                <a:gd name="connsiteY10" fmla="*/ 832360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55260 w 1186407"/>
                <a:gd name="connsiteY6" fmla="*/ 2189964 h 2642501"/>
                <a:gd name="connsiteX7" fmla="*/ 1087723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6407 w 1186407"/>
                <a:gd name="connsiteY10" fmla="*/ 832360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55260 w 1186407"/>
                <a:gd name="connsiteY6" fmla="*/ 2189964 h 2642501"/>
                <a:gd name="connsiteX7" fmla="*/ 1101719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6407 w 1186407"/>
                <a:gd name="connsiteY10" fmla="*/ 832360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69256 w 1186407"/>
                <a:gd name="connsiteY6" fmla="*/ 2189964 h 2642501"/>
                <a:gd name="connsiteX7" fmla="*/ 1101719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6407 w 1186407"/>
                <a:gd name="connsiteY10" fmla="*/ 832360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69256 w 1186407"/>
                <a:gd name="connsiteY6" fmla="*/ 2189964 h 2642501"/>
                <a:gd name="connsiteX7" fmla="*/ 1101719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6407 w 1186407"/>
                <a:gd name="connsiteY10" fmla="*/ 811239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69256 w 1186407"/>
                <a:gd name="connsiteY6" fmla="*/ 2189964 h 2642501"/>
                <a:gd name="connsiteX7" fmla="*/ 1101719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1225 w 1186407"/>
                <a:gd name="connsiteY10" fmla="*/ 926414 h 2642501"/>
                <a:gd name="connsiteX11" fmla="*/ 1186407 w 1186407"/>
                <a:gd name="connsiteY11" fmla="*/ 811239 h 2642501"/>
                <a:gd name="connsiteX12" fmla="*/ 1145132 w 1186407"/>
                <a:gd name="connsiteY12" fmla="*/ 615929 h 2642501"/>
                <a:gd name="connsiteX13" fmla="*/ 1090250 w 1186407"/>
                <a:gd name="connsiteY13" fmla="*/ 434737 h 2642501"/>
                <a:gd name="connsiteX14" fmla="*/ 984632 w 1186407"/>
                <a:gd name="connsiteY14" fmla="*/ 264688 h 2642501"/>
                <a:gd name="connsiteX15" fmla="*/ 836250 w 1186407"/>
                <a:gd name="connsiteY15" fmla="*/ 121459 h 2642501"/>
                <a:gd name="connsiteX16" fmla="*/ 588729 w 1186407"/>
                <a:gd name="connsiteY16" fmla="*/ 2363 h 2642501"/>
                <a:gd name="connsiteX17" fmla="*/ 304145 w 1186407"/>
                <a:gd name="connsiteY17" fmla="*/ 276937 h 2642501"/>
                <a:gd name="connsiteX18" fmla="*/ 140859 w 1186407"/>
                <a:gd name="connsiteY18" fmla="*/ 213576 h 2642501"/>
                <a:gd name="connsiteX19" fmla="*/ 14897 w 1186407"/>
                <a:gd name="connsiteY19" fmla="*/ 181893 h 2642501"/>
                <a:gd name="connsiteX20" fmla="*/ 899 w 1186407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89452 h 2642501"/>
                <a:gd name="connsiteX11" fmla="*/ 1186407 w 1190555"/>
                <a:gd name="connsiteY11" fmla="*/ 811239 h 2642501"/>
                <a:gd name="connsiteX12" fmla="*/ 1145132 w 1190555"/>
                <a:gd name="connsiteY12" fmla="*/ 615929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89452 h 2642501"/>
                <a:gd name="connsiteX11" fmla="*/ 1177076 w 1190555"/>
                <a:gd name="connsiteY11" fmla="*/ 774277 h 2642501"/>
                <a:gd name="connsiteX12" fmla="*/ 1145132 w 1190555"/>
                <a:gd name="connsiteY12" fmla="*/ 615929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77076 w 1190555"/>
                <a:gd name="connsiteY11" fmla="*/ 774277 h 2642501"/>
                <a:gd name="connsiteX12" fmla="*/ 1145132 w 1190555"/>
                <a:gd name="connsiteY12" fmla="*/ 615929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5737"/>
                <a:gd name="connsiteY0" fmla="*/ 2521053 h 2642501"/>
                <a:gd name="connsiteX1" fmla="*/ 332138 w 1195737"/>
                <a:gd name="connsiteY1" fmla="*/ 2510495 h 2642501"/>
                <a:gd name="connsiteX2" fmla="*/ 425444 w 1195737"/>
                <a:gd name="connsiteY2" fmla="*/ 2642501 h 2642501"/>
                <a:gd name="connsiteX3" fmla="*/ 654043 w 1195737"/>
                <a:gd name="connsiteY3" fmla="*/ 2628503 h 2642501"/>
                <a:gd name="connsiteX4" fmla="*/ 919966 w 1195737"/>
                <a:gd name="connsiteY4" fmla="*/ 2581850 h 2642501"/>
                <a:gd name="connsiteX5" fmla="*/ 1027268 w 1195737"/>
                <a:gd name="connsiteY5" fmla="*/ 2525866 h 2642501"/>
                <a:gd name="connsiteX6" fmla="*/ 1069256 w 1195737"/>
                <a:gd name="connsiteY6" fmla="*/ 2189964 h 2642501"/>
                <a:gd name="connsiteX7" fmla="*/ 1101719 w 1195737"/>
                <a:gd name="connsiteY7" fmla="*/ 1775823 h 2642501"/>
                <a:gd name="connsiteX8" fmla="*/ 1135478 w 1195737"/>
                <a:gd name="connsiteY8" fmla="*/ 1388148 h 2642501"/>
                <a:gd name="connsiteX9" fmla="*/ 1177271 w 1195737"/>
                <a:gd name="connsiteY9" fmla="*/ 1025088 h 2642501"/>
                <a:gd name="connsiteX10" fmla="*/ 1190555 w 1195737"/>
                <a:gd name="connsiteY10" fmla="*/ 857770 h 2642501"/>
                <a:gd name="connsiteX11" fmla="*/ 1195737 w 1195737"/>
                <a:gd name="connsiteY11" fmla="*/ 795398 h 2642501"/>
                <a:gd name="connsiteX12" fmla="*/ 1145132 w 1195737"/>
                <a:gd name="connsiteY12" fmla="*/ 615929 h 2642501"/>
                <a:gd name="connsiteX13" fmla="*/ 1090250 w 1195737"/>
                <a:gd name="connsiteY13" fmla="*/ 434737 h 2642501"/>
                <a:gd name="connsiteX14" fmla="*/ 984632 w 1195737"/>
                <a:gd name="connsiteY14" fmla="*/ 264688 h 2642501"/>
                <a:gd name="connsiteX15" fmla="*/ 836250 w 1195737"/>
                <a:gd name="connsiteY15" fmla="*/ 121459 h 2642501"/>
                <a:gd name="connsiteX16" fmla="*/ 588729 w 1195737"/>
                <a:gd name="connsiteY16" fmla="*/ 2363 h 2642501"/>
                <a:gd name="connsiteX17" fmla="*/ 304145 w 1195737"/>
                <a:gd name="connsiteY17" fmla="*/ 276937 h 2642501"/>
                <a:gd name="connsiteX18" fmla="*/ 140859 w 1195737"/>
                <a:gd name="connsiteY18" fmla="*/ 213576 h 2642501"/>
                <a:gd name="connsiteX19" fmla="*/ 14897 w 1195737"/>
                <a:gd name="connsiteY19" fmla="*/ 181893 h 2642501"/>
                <a:gd name="connsiteX20" fmla="*/ 899 w 1195737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779557 h 2642501"/>
                <a:gd name="connsiteX12" fmla="*/ 1145132 w 1190555"/>
                <a:gd name="connsiteY12" fmla="*/ 615929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209733"/>
                <a:gd name="connsiteY0" fmla="*/ 2521053 h 2642501"/>
                <a:gd name="connsiteX1" fmla="*/ 332138 w 1209733"/>
                <a:gd name="connsiteY1" fmla="*/ 2510495 h 2642501"/>
                <a:gd name="connsiteX2" fmla="*/ 425444 w 1209733"/>
                <a:gd name="connsiteY2" fmla="*/ 2642501 h 2642501"/>
                <a:gd name="connsiteX3" fmla="*/ 654043 w 1209733"/>
                <a:gd name="connsiteY3" fmla="*/ 2628503 h 2642501"/>
                <a:gd name="connsiteX4" fmla="*/ 919966 w 1209733"/>
                <a:gd name="connsiteY4" fmla="*/ 2581850 h 2642501"/>
                <a:gd name="connsiteX5" fmla="*/ 1027268 w 1209733"/>
                <a:gd name="connsiteY5" fmla="*/ 2525866 h 2642501"/>
                <a:gd name="connsiteX6" fmla="*/ 1069256 w 1209733"/>
                <a:gd name="connsiteY6" fmla="*/ 2189964 h 2642501"/>
                <a:gd name="connsiteX7" fmla="*/ 1101719 w 1209733"/>
                <a:gd name="connsiteY7" fmla="*/ 1775823 h 2642501"/>
                <a:gd name="connsiteX8" fmla="*/ 1135478 w 1209733"/>
                <a:gd name="connsiteY8" fmla="*/ 1388148 h 2642501"/>
                <a:gd name="connsiteX9" fmla="*/ 1177271 w 1209733"/>
                <a:gd name="connsiteY9" fmla="*/ 1025088 h 2642501"/>
                <a:gd name="connsiteX10" fmla="*/ 1190555 w 1209733"/>
                <a:gd name="connsiteY10" fmla="*/ 857770 h 2642501"/>
                <a:gd name="connsiteX11" fmla="*/ 1209733 w 1209733"/>
                <a:gd name="connsiteY11" fmla="*/ 647550 h 2642501"/>
                <a:gd name="connsiteX12" fmla="*/ 1145132 w 1209733"/>
                <a:gd name="connsiteY12" fmla="*/ 615929 h 2642501"/>
                <a:gd name="connsiteX13" fmla="*/ 1090250 w 1209733"/>
                <a:gd name="connsiteY13" fmla="*/ 434737 h 2642501"/>
                <a:gd name="connsiteX14" fmla="*/ 984632 w 1209733"/>
                <a:gd name="connsiteY14" fmla="*/ 264688 h 2642501"/>
                <a:gd name="connsiteX15" fmla="*/ 836250 w 1209733"/>
                <a:gd name="connsiteY15" fmla="*/ 121459 h 2642501"/>
                <a:gd name="connsiteX16" fmla="*/ 588729 w 1209733"/>
                <a:gd name="connsiteY16" fmla="*/ 2363 h 2642501"/>
                <a:gd name="connsiteX17" fmla="*/ 304145 w 1209733"/>
                <a:gd name="connsiteY17" fmla="*/ 276937 h 2642501"/>
                <a:gd name="connsiteX18" fmla="*/ 140859 w 1209733"/>
                <a:gd name="connsiteY18" fmla="*/ 213576 h 2642501"/>
                <a:gd name="connsiteX19" fmla="*/ 14897 w 1209733"/>
                <a:gd name="connsiteY19" fmla="*/ 181893 h 2642501"/>
                <a:gd name="connsiteX20" fmla="*/ 899 w 1209733"/>
                <a:gd name="connsiteY20" fmla="*/ 218853 h 2642501"/>
                <a:gd name="connsiteX0" fmla="*/ 28892 w 1209733"/>
                <a:gd name="connsiteY0" fmla="*/ 2521053 h 2642501"/>
                <a:gd name="connsiteX1" fmla="*/ 332138 w 1209733"/>
                <a:gd name="connsiteY1" fmla="*/ 2510495 h 2642501"/>
                <a:gd name="connsiteX2" fmla="*/ 425444 w 1209733"/>
                <a:gd name="connsiteY2" fmla="*/ 2642501 h 2642501"/>
                <a:gd name="connsiteX3" fmla="*/ 654043 w 1209733"/>
                <a:gd name="connsiteY3" fmla="*/ 2628503 h 2642501"/>
                <a:gd name="connsiteX4" fmla="*/ 919966 w 1209733"/>
                <a:gd name="connsiteY4" fmla="*/ 2581850 h 2642501"/>
                <a:gd name="connsiteX5" fmla="*/ 1027268 w 1209733"/>
                <a:gd name="connsiteY5" fmla="*/ 2525866 h 2642501"/>
                <a:gd name="connsiteX6" fmla="*/ 1069256 w 1209733"/>
                <a:gd name="connsiteY6" fmla="*/ 2189964 h 2642501"/>
                <a:gd name="connsiteX7" fmla="*/ 1101719 w 1209733"/>
                <a:gd name="connsiteY7" fmla="*/ 1775823 h 2642501"/>
                <a:gd name="connsiteX8" fmla="*/ 1135478 w 1209733"/>
                <a:gd name="connsiteY8" fmla="*/ 1388148 h 2642501"/>
                <a:gd name="connsiteX9" fmla="*/ 1177271 w 1209733"/>
                <a:gd name="connsiteY9" fmla="*/ 1025088 h 2642501"/>
                <a:gd name="connsiteX10" fmla="*/ 1190555 w 1209733"/>
                <a:gd name="connsiteY10" fmla="*/ 857770 h 2642501"/>
                <a:gd name="connsiteX11" fmla="*/ 1209733 w 1209733"/>
                <a:gd name="connsiteY11" fmla="*/ 647550 h 2642501"/>
                <a:gd name="connsiteX12" fmla="*/ 1182454 w 1209733"/>
                <a:gd name="connsiteY12" fmla="*/ 589527 h 2642501"/>
                <a:gd name="connsiteX13" fmla="*/ 1090250 w 1209733"/>
                <a:gd name="connsiteY13" fmla="*/ 434737 h 2642501"/>
                <a:gd name="connsiteX14" fmla="*/ 984632 w 1209733"/>
                <a:gd name="connsiteY14" fmla="*/ 264688 h 2642501"/>
                <a:gd name="connsiteX15" fmla="*/ 836250 w 1209733"/>
                <a:gd name="connsiteY15" fmla="*/ 121459 h 2642501"/>
                <a:gd name="connsiteX16" fmla="*/ 588729 w 1209733"/>
                <a:gd name="connsiteY16" fmla="*/ 2363 h 2642501"/>
                <a:gd name="connsiteX17" fmla="*/ 304145 w 1209733"/>
                <a:gd name="connsiteY17" fmla="*/ 276937 h 2642501"/>
                <a:gd name="connsiteX18" fmla="*/ 140859 w 1209733"/>
                <a:gd name="connsiteY18" fmla="*/ 213576 h 2642501"/>
                <a:gd name="connsiteX19" fmla="*/ 14897 w 1209733"/>
                <a:gd name="connsiteY19" fmla="*/ 181893 h 2642501"/>
                <a:gd name="connsiteX20" fmla="*/ 899 w 1209733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647550 h 2642501"/>
                <a:gd name="connsiteX12" fmla="*/ 1182454 w 1190555"/>
                <a:gd name="connsiteY12" fmla="*/ 589527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647550 h 2642501"/>
                <a:gd name="connsiteX12" fmla="*/ 1163793 w 1190555"/>
                <a:gd name="connsiteY12" fmla="*/ 589527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647550 h 2642501"/>
                <a:gd name="connsiteX12" fmla="*/ 1163793 w 1190555"/>
                <a:gd name="connsiteY12" fmla="*/ 589527 h 2642501"/>
                <a:gd name="connsiteX13" fmla="*/ 1066923 w 1190555"/>
                <a:gd name="connsiteY13" fmla="*/ 44001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647550 h 2642501"/>
                <a:gd name="connsiteX12" fmla="*/ 1163793 w 1190555"/>
                <a:gd name="connsiteY12" fmla="*/ 589527 h 2642501"/>
                <a:gd name="connsiteX13" fmla="*/ 1066923 w 1190555"/>
                <a:gd name="connsiteY13" fmla="*/ 440017 h 2642501"/>
                <a:gd name="connsiteX14" fmla="*/ 947309 w 1190555"/>
                <a:gd name="connsiteY14" fmla="*/ 285809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0684 h 2642132"/>
                <a:gd name="connsiteX1" fmla="*/ 332138 w 1190555"/>
                <a:gd name="connsiteY1" fmla="*/ 2510126 h 2642132"/>
                <a:gd name="connsiteX2" fmla="*/ 425444 w 1190555"/>
                <a:gd name="connsiteY2" fmla="*/ 2642132 h 2642132"/>
                <a:gd name="connsiteX3" fmla="*/ 654043 w 1190555"/>
                <a:gd name="connsiteY3" fmla="*/ 2628134 h 2642132"/>
                <a:gd name="connsiteX4" fmla="*/ 919966 w 1190555"/>
                <a:gd name="connsiteY4" fmla="*/ 2581481 h 2642132"/>
                <a:gd name="connsiteX5" fmla="*/ 1027268 w 1190555"/>
                <a:gd name="connsiteY5" fmla="*/ 2525497 h 2642132"/>
                <a:gd name="connsiteX6" fmla="*/ 1069256 w 1190555"/>
                <a:gd name="connsiteY6" fmla="*/ 2189595 h 2642132"/>
                <a:gd name="connsiteX7" fmla="*/ 1101719 w 1190555"/>
                <a:gd name="connsiteY7" fmla="*/ 1775454 h 2642132"/>
                <a:gd name="connsiteX8" fmla="*/ 1135478 w 1190555"/>
                <a:gd name="connsiteY8" fmla="*/ 1387779 h 2642132"/>
                <a:gd name="connsiteX9" fmla="*/ 1177271 w 1190555"/>
                <a:gd name="connsiteY9" fmla="*/ 1024719 h 2642132"/>
                <a:gd name="connsiteX10" fmla="*/ 1190555 w 1190555"/>
                <a:gd name="connsiteY10" fmla="*/ 857401 h 2642132"/>
                <a:gd name="connsiteX11" fmla="*/ 1186406 w 1190555"/>
                <a:gd name="connsiteY11" fmla="*/ 647181 h 2642132"/>
                <a:gd name="connsiteX12" fmla="*/ 1163793 w 1190555"/>
                <a:gd name="connsiteY12" fmla="*/ 589158 h 2642132"/>
                <a:gd name="connsiteX13" fmla="*/ 1066923 w 1190555"/>
                <a:gd name="connsiteY13" fmla="*/ 439648 h 2642132"/>
                <a:gd name="connsiteX14" fmla="*/ 947309 w 1190555"/>
                <a:gd name="connsiteY14" fmla="*/ 285440 h 2642132"/>
                <a:gd name="connsiteX15" fmla="*/ 794262 w 1190555"/>
                <a:gd name="connsiteY15" fmla="*/ 147492 h 2642132"/>
                <a:gd name="connsiteX16" fmla="*/ 588729 w 1190555"/>
                <a:gd name="connsiteY16" fmla="*/ 1994 h 2642132"/>
                <a:gd name="connsiteX17" fmla="*/ 304145 w 1190555"/>
                <a:gd name="connsiteY17" fmla="*/ 276568 h 2642132"/>
                <a:gd name="connsiteX18" fmla="*/ 140859 w 1190555"/>
                <a:gd name="connsiteY18" fmla="*/ 213207 h 2642132"/>
                <a:gd name="connsiteX19" fmla="*/ 14897 w 1190555"/>
                <a:gd name="connsiteY19" fmla="*/ 181524 h 2642132"/>
                <a:gd name="connsiteX20" fmla="*/ 899 w 1190555"/>
                <a:gd name="connsiteY20" fmla="*/ 218484 h 2642132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54043 w 1190555"/>
                <a:gd name="connsiteY3" fmla="*/ 2586558 h 2600556"/>
                <a:gd name="connsiteX4" fmla="*/ 919966 w 1190555"/>
                <a:gd name="connsiteY4" fmla="*/ 2539905 h 2600556"/>
                <a:gd name="connsiteX5" fmla="*/ 1027268 w 1190555"/>
                <a:gd name="connsiteY5" fmla="*/ 2483921 h 2600556"/>
                <a:gd name="connsiteX6" fmla="*/ 1069256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919966 w 1190555"/>
                <a:gd name="connsiteY4" fmla="*/ 2539905 h 2600556"/>
                <a:gd name="connsiteX5" fmla="*/ 1027268 w 1190555"/>
                <a:gd name="connsiteY5" fmla="*/ 2483921 h 2600556"/>
                <a:gd name="connsiteX6" fmla="*/ 1069256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851872 w 1190555"/>
                <a:gd name="connsiteY4" fmla="*/ 2556421 h 2600556"/>
                <a:gd name="connsiteX5" fmla="*/ 1027268 w 1190555"/>
                <a:gd name="connsiteY5" fmla="*/ 2483921 h 2600556"/>
                <a:gd name="connsiteX6" fmla="*/ 1069256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851872 w 1190555"/>
                <a:gd name="connsiteY4" fmla="*/ 2556421 h 2600556"/>
                <a:gd name="connsiteX5" fmla="*/ 988357 w 1190555"/>
                <a:gd name="connsiteY5" fmla="*/ 2483921 h 2600556"/>
                <a:gd name="connsiteX6" fmla="*/ 1069256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851872 w 1190555"/>
                <a:gd name="connsiteY4" fmla="*/ 2556421 h 2600556"/>
                <a:gd name="connsiteX5" fmla="*/ 988357 w 1190555"/>
                <a:gd name="connsiteY5" fmla="*/ 2483921 h 2600556"/>
                <a:gd name="connsiteX6" fmla="*/ 1049801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851872 w 1190555"/>
                <a:gd name="connsiteY4" fmla="*/ 2556421 h 2600556"/>
                <a:gd name="connsiteX5" fmla="*/ 988357 w 1190555"/>
                <a:gd name="connsiteY5" fmla="*/ 2483921 h 2600556"/>
                <a:gd name="connsiteX6" fmla="*/ 1049801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62679 w 1190555"/>
                <a:gd name="connsiteY9" fmla="*/ 977638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86406"/>
                <a:gd name="connsiteY0" fmla="*/ 2479108 h 2600556"/>
                <a:gd name="connsiteX1" fmla="*/ 332138 w 1186406"/>
                <a:gd name="connsiteY1" fmla="*/ 2468550 h 2600556"/>
                <a:gd name="connsiteX2" fmla="*/ 425444 w 1186406"/>
                <a:gd name="connsiteY2" fmla="*/ 2600556 h 2600556"/>
                <a:gd name="connsiteX3" fmla="*/ 619996 w 1186406"/>
                <a:gd name="connsiteY3" fmla="*/ 2592062 h 2600556"/>
                <a:gd name="connsiteX4" fmla="*/ 851872 w 1186406"/>
                <a:gd name="connsiteY4" fmla="*/ 2556421 h 2600556"/>
                <a:gd name="connsiteX5" fmla="*/ 988357 w 1186406"/>
                <a:gd name="connsiteY5" fmla="*/ 2483921 h 2600556"/>
                <a:gd name="connsiteX6" fmla="*/ 1049801 w 1186406"/>
                <a:gd name="connsiteY6" fmla="*/ 2148019 h 2600556"/>
                <a:gd name="connsiteX7" fmla="*/ 1101719 w 1186406"/>
                <a:gd name="connsiteY7" fmla="*/ 1733878 h 2600556"/>
                <a:gd name="connsiteX8" fmla="*/ 1135478 w 1186406"/>
                <a:gd name="connsiteY8" fmla="*/ 1346203 h 2600556"/>
                <a:gd name="connsiteX9" fmla="*/ 1162679 w 1186406"/>
                <a:gd name="connsiteY9" fmla="*/ 977638 h 2600556"/>
                <a:gd name="connsiteX10" fmla="*/ 1156508 w 1186406"/>
                <a:gd name="connsiteY10" fmla="*/ 865370 h 2600556"/>
                <a:gd name="connsiteX11" fmla="*/ 1186406 w 1186406"/>
                <a:gd name="connsiteY11" fmla="*/ 605605 h 2600556"/>
                <a:gd name="connsiteX12" fmla="*/ 1163793 w 1186406"/>
                <a:gd name="connsiteY12" fmla="*/ 547582 h 2600556"/>
                <a:gd name="connsiteX13" fmla="*/ 1066923 w 1186406"/>
                <a:gd name="connsiteY13" fmla="*/ 398072 h 2600556"/>
                <a:gd name="connsiteX14" fmla="*/ 947309 w 1186406"/>
                <a:gd name="connsiteY14" fmla="*/ 243864 h 2600556"/>
                <a:gd name="connsiteX15" fmla="*/ 794262 w 1186406"/>
                <a:gd name="connsiteY15" fmla="*/ 105916 h 2600556"/>
                <a:gd name="connsiteX16" fmla="*/ 565403 w 1186406"/>
                <a:gd name="connsiteY16" fmla="*/ 2661 h 2600556"/>
                <a:gd name="connsiteX17" fmla="*/ 304145 w 1186406"/>
                <a:gd name="connsiteY17" fmla="*/ 234992 h 2600556"/>
                <a:gd name="connsiteX18" fmla="*/ 140859 w 1186406"/>
                <a:gd name="connsiteY18" fmla="*/ 171631 h 2600556"/>
                <a:gd name="connsiteX19" fmla="*/ 14897 w 1186406"/>
                <a:gd name="connsiteY19" fmla="*/ 139948 h 2600556"/>
                <a:gd name="connsiteX20" fmla="*/ 899 w 1186406"/>
                <a:gd name="connsiteY20" fmla="*/ 176908 h 2600556"/>
                <a:gd name="connsiteX0" fmla="*/ 28892 w 1163793"/>
                <a:gd name="connsiteY0" fmla="*/ 2479108 h 2600556"/>
                <a:gd name="connsiteX1" fmla="*/ 332138 w 1163793"/>
                <a:gd name="connsiteY1" fmla="*/ 2468550 h 2600556"/>
                <a:gd name="connsiteX2" fmla="*/ 425444 w 1163793"/>
                <a:gd name="connsiteY2" fmla="*/ 2600556 h 2600556"/>
                <a:gd name="connsiteX3" fmla="*/ 619996 w 1163793"/>
                <a:gd name="connsiteY3" fmla="*/ 2592062 h 2600556"/>
                <a:gd name="connsiteX4" fmla="*/ 851872 w 1163793"/>
                <a:gd name="connsiteY4" fmla="*/ 2556421 h 2600556"/>
                <a:gd name="connsiteX5" fmla="*/ 988357 w 1163793"/>
                <a:gd name="connsiteY5" fmla="*/ 2483921 h 2600556"/>
                <a:gd name="connsiteX6" fmla="*/ 1049801 w 1163793"/>
                <a:gd name="connsiteY6" fmla="*/ 2148019 h 2600556"/>
                <a:gd name="connsiteX7" fmla="*/ 1101719 w 1163793"/>
                <a:gd name="connsiteY7" fmla="*/ 1733878 h 2600556"/>
                <a:gd name="connsiteX8" fmla="*/ 1135478 w 1163793"/>
                <a:gd name="connsiteY8" fmla="*/ 1346203 h 2600556"/>
                <a:gd name="connsiteX9" fmla="*/ 1162679 w 1163793"/>
                <a:gd name="connsiteY9" fmla="*/ 977638 h 2600556"/>
                <a:gd name="connsiteX10" fmla="*/ 1156508 w 1163793"/>
                <a:gd name="connsiteY10" fmla="*/ 865370 h 2600556"/>
                <a:gd name="connsiteX11" fmla="*/ 1132904 w 1163793"/>
                <a:gd name="connsiteY11" fmla="*/ 605605 h 2600556"/>
                <a:gd name="connsiteX12" fmla="*/ 1163793 w 1163793"/>
                <a:gd name="connsiteY12" fmla="*/ 547582 h 2600556"/>
                <a:gd name="connsiteX13" fmla="*/ 1066923 w 1163793"/>
                <a:gd name="connsiteY13" fmla="*/ 398072 h 2600556"/>
                <a:gd name="connsiteX14" fmla="*/ 947309 w 1163793"/>
                <a:gd name="connsiteY14" fmla="*/ 243864 h 2600556"/>
                <a:gd name="connsiteX15" fmla="*/ 794262 w 1163793"/>
                <a:gd name="connsiteY15" fmla="*/ 105916 h 2600556"/>
                <a:gd name="connsiteX16" fmla="*/ 565403 w 1163793"/>
                <a:gd name="connsiteY16" fmla="*/ 2661 h 2600556"/>
                <a:gd name="connsiteX17" fmla="*/ 304145 w 1163793"/>
                <a:gd name="connsiteY17" fmla="*/ 234992 h 2600556"/>
                <a:gd name="connsiteX18" fmla="*/ 140859 w 1163793"/>
                <a:gd name="connsiteY18" fmla="*/ 171631 h 2600556"/>
                <a:gd name="connsiteX19" fmla="*/ 14897 w 1163793"/>
                <a:gd name="connsiteY19" fmla="*/ 139948 h 2600556"/>
                <a:gd name="connsiteX20" fmla="*/ 899 w 1163793"/>
                <a:gd name="connsiteY20" fmla="*/ 176908 h 2600556"/>
                <a:gd name="connsiteX0" fmla="*/ 28892 w 1162679"/>
                <a:gd name="connsiteY0" fmla="*/ 2479108 h 2600556"/>
                <a:gd name="connsiteX1" fmla="*/ 332138 w 1162679"/>
                <a:gd name="connsiteY1" fmla="*/ 2468550 h 2600556"/>
                <a:gd name="connsiteX2" fmla="*/ 425444 w 1162679"/>
                <a:gd name="connsiteY2" fmla="*/ 2600556 h 2600556"/>
                <a:gd name="connsiteX3" fmla="*/ 619996 w 1162679"/>
                <a:gd name="connsiteY3" fmla="*/ 2592062 h 2600556"/>
                <a:gd name="connsiteX4" fmla="*/ 851872 w 1162679"/>
                <a:gd name="connsiteY4" fmla="*/ 2556421 h 2600556"/>
                <a:gd name="connsiteX5" fmla="*/ 988357 w 1162679"/>
                <a:gd name="connsiteY5" fmla="*/ 2483921 h 2600556"/>
                <a:gd name="connsiteX6" fmla="*/ 1049801 w 1162679"/>
                <a:gd name="connsiteY6" fmla="*/ 2148019 h 2600556"/>
                <a:gd name="connsiteX7" fmla="*/ 1101719 w 1162679"/>
                <a:gd name="connsiteY7" fmla="*/ 1733878 h 2600556"/>
                <a:gd name="connsiteX8" fmla="*/ 1135478 w 1162679"/>
                <a:gd name="connsiteY8" fmla="*/ 1346203 h 2600556"/>
                <a:gd name="connsiteX9" fmla="*/ 1162679 w 1162679"/>
                <a:gd name="connsiteY9" fmla="*/ 977638 h 2600556"/>
                <a:gd name="connsiteX10" fmla="*/ 1156508 w 1162679"/>
                <a:gd name="connsiteY10" fmla="*/ 865370 h 2600556"/>
                <a:gd name="connsiteX11" fmla="*/ 1132904 w 1162679"/>
                <a:gd name="connsiteY11" fmla="*/ 605605 h 2600556"/>
                <a:gd name="connsiteX12" fmla="*/ 1051925 w 1162679"/>
                <a:gd name="connsiteY12" fmla="*/ 453997 h 2600556"/>
                <a:gd name="connsiteX13" fmla="*/ 1066923 w 1162679"/>
                <a:gd name="connsiteY13" fmla="*/ 398072 h 2600556"/>
                <a:gd name="connsiteX14" fmla="*/ 947309 w 1162679"/>
                <a:gd name="connsiteY14" fmla="*/ 243864 h 2600556"/>
                <a:gd name="connsiteX15" fmla="*/ 794262 w 1162679"/>
                <a:gd name="connsiteY15" fmla="*/ 105916 h 2600556"/>
                <a:gd name="connsiteX16" fmla="*/ 565403 w 1162679"/>
                <a:gd name="connsiteY16" fmla="*/ 2661 h 2600556"/>
                <a:gd name="connsiteX17" fmla="*/ 304145 w 1162679"/>
                <a:gd name="connsiteY17" fmla="*/ 234992 h 2600556"/>
                <a:gd name="connsiteX18" fmla="*/ 140859 w 1162679"/>
                <a:gd name="connsiteY18" fmla="*/ 171631 h 2600556"/>
                <a:gd name="connsiteX19" fmla="*/ 14897 w 1162679"/>
                <a:gd name="connsiteY19" fmla="*/ 139948 h 2600556"/>
                <a:gd name="connsiteX20" fmla="*/ 899 w 1162679"/>
                <a:gd name="connsiteY20" fmla="*/ 176908 h 2600556"/>
                <a:gd name="connsiteX0" fmla="*/ 28892 w 1162679"/>
                <a:gd name="connsiteY0" fmla="*/ 2479108 h 2600556"/>
                <a:gd name="connsiteX1" fmla="*/ 332138 w 1162679"/>
                <a:gd name="connsiteY1" fmla="*/ 2468550 h 2600556"/>
                <a:gd name="connsiteX2" fmla="*/ 425444 w 1162679"/>
                <a:gd name="connsiteY2" fmla="*/ 2600556 h 2600556"/>
                <a:gd name="connsiteX3" fmla="*/ 619996 w 1162679"/>
                <a:gd name="connsiteY3" fmla="*/ 2592062 h 2600556"/>
                <a:gd name="connsiteX4" fmla="*/ 851872 w 1162679"/>
                <a:gd name="connsiteY4" fmla="*/ 2556421 h 2600556"/>
                <a:gd name="connsiteX5" fmla="*/ 988357 w 1162679"/>
                <a:gd name="connsiteY5" fmla="*/ 2483921 h 2600556"/>
                <a:gd name="connsiteX6" fmla="*/ 1049801 w 1162679"/>
                <a:gd name="connsiteY6" fmla="*/ 2148019 h 2600556"/>
                <a:gd name="connsiteX7" fmla="*/ 1101719 w 1162679"/>
                <a:gd name="connsiteY7" fmla="*/ 1733878 h 2600556"/>
                <a:gd name="connsiteX8" fmla="*/ 1135478 w 1162679"/>
                <a:gd name="connsiteY8" fmla="*/ 1346203 h 2600556"/>
                <a:gd name="connsiteX9" fmla="*/ 1162679 w 1162679"/>
                <a:gd name="connsiteY9" fmla="*/ 977638 h 2600556"/>
                <a:gd name="connsiteX10" fmla="*/ 1156508 w 1162679"/>
                <a:gd name="connsiteY10" fmla="*/ 865370 h 2600556"/>
                <a:gd name="connsiteX11" fmla="*/ 1162087 w 1162679"/>
                <a:gd name="connsiteY11" fmla="*/ 798279 h 2600556"/>
                <a:gd name="connsiteX12" fmla="*/ 1051925 w 1162679"/>
                <a:gd name="connsiteY12" fmla="*/ 453997 h 2600556"/>
                <a:gd name="connsiteX13" fmla="*/ 1066923 w 1162679"/>
                <a:gd name="connsiteY13" fmla="*/ 398072 h 2600556"/>
                <a:gd name="connsiteX14" fmla="*/ 947309 w 1162679"/>
                <a:gd name="connsiteY14" fmla="*/ 243864 h 2600556"/>
                <a:gd name="connsiteX15" fmla="*/ 794262 w 1162679"/>
                <a:gd name="connsiteY15" fmla="*/ 105916 h 2600556"/>
                <a:gd name="connsiteX16" fmla="*/ 565403 w 1162679"/>
                <a:gd name="connsiteY16" fmla="*/ 2661 h 2600556"/>
                <a:gd name="connsiteX17" fmla="*/ 304145 w 1162679"/>
                <a:gd name="connsiteY17" fmla="*/ 234992 h 2600556"/>
                <a:gd name="connsiteX18" fmla="*/ 140859 w 1162679"/>
                <a:gd name="connsiteY18" fmla="*/ 171631 h 2600556"/>
                <a:gd name="connsiteX19" fmla="*/ 14897 w 1162679"/>
                <a:gd name="connsiteY19" fmla="*/ 139948 h 2600556"/>
                <a:gd name="connsiteX20" fmla="*/ 899 w 1162679"/>
                <a:gd name="connsiteY20" fmla="*/ 176908 h 2600556"/>
                <a:gd name="connsiteX0" fmla="*/ 28892 w 1162679"/>
                <a:gd name="connsiteY0" fmla="*/ 2479108 h 2600556"/>
                <a:gd name="connsiteX1" fmla="*/ 332138 w 1162679"/>
                <a:gd name="connsiteY1" fmla="*/ 2468550 h 2600556"/>
                <a:gd name="connsiteX2" fmla="*/ 425444 w 1162679"/>
                <a:gd name="connsiteY2" fmla="*/ 2600556 h 2600556"/>
                <a:gd name="connsiteX3" fmla="*/ 619996 w 1162679"/>
                <a:gd name="connsiteY3" fmla="*/ 2592062 h 2600556"/>
                <a:gd name="connsiteX4" fmla="*/ 851872 w 1162679"/>
                <a:gd name="connsiteY4" fmla="*/ 2556421 h 2600556"/>
                <a:gd name="connsiteX5" fmla="*/ 988357 w 1162679"/>
                <a:gd name="connsiteY5" fmla="*/ 2483921 h 2600556"/>
                <a:gd name="connsiteX6" fmla="*/ 1049801 w 1162679"/>
                <a:gd name="connsiteY6" fmla="*/ 2148019 h 2600556"/>
                <a:gd name="connsiteX7" fmla="*/ 1101719 w 1162679"/>
                <a:gd name="connsiteY7" fmla="*/ 1733878 h 2600556"/>
                <a:gd name="connsiteX8" fmla="*/ 1135478 w 1162679"/>
                <a:gd name="connsiteY8" fmla="*/ 1346203 h 2600556"/>
                <a:gd name="connsiteX9" fmla="*/ 1162679 w 1162679"/>
                <a:gd name="connsiteY9" fmla="*/ 977638 h 2600556"/>
                <a:gd name="connsiteX10" fmla="*/ 1156508 w 1162679"/>
                <a:gd name="connsiteY10" fmla="*/ 865370 h 2600556"/>
                <a:gd name="connsiteX11" fmla="*/ 1137768 w 1162679"/>
                <a:gd name="connsiteY11" fmla="*/ 798279 h 2600556"/>
                <a:gd name="connsiteX12" fmla="*/ 1051925 w 1162679"/>
                <a:gd name="connsiteY12" fmla="*/ 453997 h 2600556"/>
                <a:gd name="connsiteX13" fmla="*/ 1066923 w 1162679"/>
                <a:gd name="connsiteY13" fmla="*/ 398072 h 2600556"/>
                <a:gd name="connsiteX14" fmla="*/ 947309 w 1162679"/>
                <a:gd name="connsiteY14" fmla="*/ 243864 h 2600556"/>
                <a:gd name="connsiteX15" fmla="*/ 794262 w 1162679"/>
                <a:gd name="connsiteY15" fmla="*/ 105916 h 2600556"/>
                <a:gd name="connsiteX16" fmla="*/ 565403 w 1162679"/>
                <a:gd name="connsiteY16" fmla="*/ 2661 h 2600556"/>
                <a:gd name="connsiteX17" fmla="*/ 304145 w 1162679"/>
                <a:gd name="connsiteY17" fmla="*/ 234992 h 2600556"/>
                <a:gd name="connsiteX18" fmla="*/ 140859 w 1162679"/>
                <a:gd name="connsiteY18" fmla="*/ 171631 h 2600556"/>
                <a:gd name="connsiteX19" fmla="*/ 14897 w 1162679"/>
                <a:gd name="connsiteY19" fmla="*/ 139948 h 2600556"/>
                <a:gd name="connsiteX20" fmla="*/ 899 w 1162679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051925 w 1167543"/>
                <a:gd name="connsiteY12" fmla="*/ 453997 h 2600556"/>
                <a:gd name="connsiteX13" fmla="*/ 1066923 w 1167543"/>
                <a:gd name="connsiteY13" fmla="*/ 398072 h 2600556"/>
                <a:gd name="connsiteX14" fmla="*/ 947309 w 1167543"/>
                <a:gd name="connsiteY14" fmla="*/ 243864 h 2600556"/>
                <a:gd name="connsiteX15" fmla="*/ 794262 w 1167543"/>
                <a:gd name="connsiteY15" fmla="*/ 105916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051925 w 1167543"/>
                <a:gd name="connsiteY12" fmla="*/ 453997 h 2600556"/>
                <a:gd name="connsiteX13" fmla="*/ 974510 w 1167543"/>
                <a:gd name="connsiteY13" fmla="*/ 337518 h 2600556"/>
                <a:gd name="connsiteX14" fmla="*/ 947309 w 1167543"/>
                <a:gd name="connsiteY14" fmla="*/ 243864 h 2600556"/>
                <a:gd name="connsiteX15" fmla="*/ 794262 w 1167543"/>
                <a:gd name="connsiteY15" fmla="*/ 105916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051925 w 1167543"/>
                <a:gd name="connsiteY12" fmla="*/ 453997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94262 w 1167543"/>
                <a:gd name="connsiteY15" fmla="*/ 105916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051925 w 1167543"/>
                <a:gd name="connsiteY12" fmla="*/ 453997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69943 w 1167543"/>
                <a:gd name="connsiteY15" fmla="*/ 105915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105427 w 1167543"/>
                <a:gd name="connsiteY12" fmla="*/ 597126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69943 w 1167543"/>
                <a:gd name="connsiteY15" fmla="*/ 105915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66039 w 1167543"/>
                <a:gd name="connsiteY11" fmla="*/ 794591 h 2600556"/>
                <a:gd name="connsiteX12" fmla="*/ 1137768 w 1167543"/>
                <a:gd name="connsiteY12" fmla="*/ 798279 h 2600556"/>
                <a:gd name="connsiteX13" fmla="*/ 1105427 w 1167543"/>
                <a:gd name="connsiteY13" fmla="*/ 597126 h 2600556"/>
                <a:gd name="connsiteX14" fmla="*/ 974510 w 1167543"/>
                <a:gd name="connsiteY14" fmla="*/ 337518 h 2600556"/>
                <a:gd name="connsiteX15" fmla="*/ 874352 w 1167543"/>
                <a:gd name="connsiteY15" fmla="*/ 227349 h 2600556"/>
                <a:gd name="connsiteX16" fmla="*/ 769943 w 1167543"/>
                <a:gd name="connsiteY16" fmla="*/ 105915 h 2600556"/>
                <a:gd name="connsiteX17" fmla="*/ 565403 w 1167543"/>
                <a:gd name="connsiteY17" fmla="*/ 2661 h 2600556"/>
                <a:gd name="connsiteX18" fmla="*/ 304145 w 1167543"/>
                <a:gd name="connsiteY18" fmla="*/ 234992 h 2600556"/>
                <a:gd name="connsiteX19" fmla="*/ 140859 w 1167543"/>
                <a:gd name="connsiteY19" fmla="*/ 171631 h 2600556"/>
                <a:gd name="connsiteX20" fmla="*/ 14897 w 1167543"/>
                <a:gd name="connsiteY20" fmla="*/ 139948 h 2600556"/>
                <a:gd name="connsiteX21" fmla="*/ 899 w 1167543"/>
                <a:gd name="connsiteY21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105427 w 1167543"/>
                <a:gd name="connsiteY12" fmla="*/ 597126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69943 w 1167543"/>
                <a:gd name="connsiteY15" fmla="*/ 105915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57224 w 1167543"/>
                <a:gd name="connsiteY11" fmla="*/ 759744 h 2600556"/>
                <a:gd name="connsiteX12" fmla="*/ 1105427 w 1167543"/>
                <a:gd name="connsiteY12" fmla="*/ 597126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69943 w 1167543"/>
                <a:gd name="connsiteY15" fmla="*/ 105915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71099"/>
                <a:gd name="connsiteY0" fmla="*/ 2479108 h 2600556"/>
                <a:gd name="connsiteX1" fmla="*/ 332138 w 1171099"/>
                <a:gd name="connsiteY1" fmla="*/ 2468550 h 2600556"/>
                <a:gd name="connsiteX2" fmla="*/ 425444 w 1171099"/>
                <a:gd name="connsiteY2" fmla="*/ 2600556 h 2600556"/>
                <a:gd name="connsiteX3" fmla="*/ 619996 w 1171099"/>
                <a:gd name="connsiteY3" fmla="*/ 2592062 h 2600556"/>
                <a:gd name="connsiteX4" fmla="*/ 851872 w 1171099"/>
                <a:gd name="connsiteY4" fmla="*/ 2556421 h 2600556"/>
                <a:gd name="connsiteX5" fmla="*/ 988357 w 1171099"/>
                <a:gd name="connsiteY5" fmla="*/ 2483921 h 2600556"/>
                <a:gd name="connsiteX6" fmla="*/ 1049801 w 1171099"/>
                <a:gd name="connsiteY6" fmla="*/ 2148019 h 2600556"/>
                <a:gd name="connsiteX7" fmla="*/ 1101719 w 1171099"/>
                <a:gd name="connsiteY7" fmla="*/ 1733878 h 2600556"/>
                <a:gd name="connsiteX8" fmla="*/ 1135478 w 1171099"/>
                <a:gd name="connsiteY8" fmla="*/ 1346203 h 2600556"/>
                <a:gd name="connsiteX9" fmla="*/ 1167543 w 1171099"/>
                <a:gd name="connsiteY9" fmla="*/ 933599 h 2600556"/>
                <a:gd name="connsiteX10" fmla="*/ 1171099 w 1171099"/>
                <a:gd name="connsiteY10" fmla="*/ 865370 h 2600556"/>
                <a:gd name="connsiteX11" fmla="*/ 1157224 w 1171099"/>
                <a:gd name="connsiteY11" fmla="*/ 759744 h 2600556"/>
                <a:gd name="connsiteX12" fmla="*/ 1105427 w 1171099"/>
                <a:gd name="connsiteY12" fmla="*/ 597126 h 2600556"/>
                <a:gd name="connsiteX13" fmla="*/ 974510 w 1171099"/>
                <a:gd name="connsiteY13" fmla="*/ 337518 h 2600556"/>
                <a:gd name="connsiteX14" fmla="*/ 874352 w 1171099"/>
                <a:gd name="connsiteY14" fmla="*/ 227349 h 2600556"/>
                <a:gd name="connsiteX15" fmla="*/ 769943 w 1171099"/>
                <a:gd name="connsiteY15" fmla="*/ 105915 h 2600556"/>
                <a:gd name="connsiteX16" fmla="*/ 565403 w 1171099"/>
                <a:gd name="connsiteY16" fmla="*/ 2661 h 2600556"/>
                <a:gd name="connsiteX17" fmla="*/ 304145 w 1171099"/>
                <a:gd name="connsiteY17" fmla="*/ 234992 h 2600556"/>
                <a:gd name="connsiteX18" fmla="*/ 140859 w 1171099"/>
                <a:gd name="connsiteY18" fmla="*/ 171631 h 2600556"/>
                <a:gd name="connsiteX19" fmla="*/ 14897 w 1171099"/>
                <a:gd name="connsiteY19" fmla="*/ 139948 h 2600556"/>
                <a:gd name="connsiteX20" fmla="*/ 899 w 1171099"/>
                <a:gd name="connsiteY20" fmla="*/ 176908 h 2600556"/>
                <a:gd name="connsiteX0" fmla="*/ 13995 w 1156202"/>
                <a:gd name="connsiteY0" fmla="*/ 2479108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  <a:gd name="connsiteX0" fmla="*/ 0 w 1158875"/>
                <a:gd name="connsiteY0" fmla="*/ 2479109 h 2600556"/>
                <a:gd name="connsiteX1" fmla="*/ 319914 w 1158875"/>
                <a:gd name="connsiteY1" fmla="*/ 2468550 h 2600556"/>
                <a:gd name="connsiteX2" fmla="*/ 413220 w 1158875"/>
                <a:gd name="connsiteY2" fmla="*/ 2600556 h 2600556"/>
                <a:gd name="connsiteX3" fmla="*/ 607772 w 1158875"/>
                <a:gd name="connsiteY3" fmla="*/ 2592062 h 2600556"/>
                <a:gd name="connsiteX4" fmla="*/ 839648 w 1158875"/>
                <a:gd name="connsiteY4" fmla="*/ 2556421 h 2600556"/>
                <a:gd name="connsiteX5" fmla="*/ 976133 w 1158875"/>
                <a:gd name="connsiteY5" fmla="*/ 2483921 h 2600556"/>
                <a:gd name="connsiteX6" fmla="*/ 1037577 w 1158875"/>
                <a:gd name="connsiteY6" fmla="*/ 2148019 h 2600556"/>
                <a:gd name="connsiteX7" fmla="*/ 1089495 w 1158875"/>
                <a:gd name="connsiteY7" fmla="*/ 1733878 h 2600556"/>
                <a:gd name="connsiteX8" fmla="*/ 1123254 w 1158875"/>
                <a:gd name="connsiteY8" fmla="*/ 1346203 h 2600556"/>
                <a:gd name="connsiteX9" fmla="*/ 1155319 w 1158875"/>
                <a:gd name="connsiteY9" fmla="*/ 933599 h 2600556"/>
                <a:gd name="connsiteX10" fmla="*/ 1158875 w 1158875"/>
                <a:gd name="connsiteY10" fmla="*/ 865370 h 2600556"/>
                <a:gd name="connsiteX11" fmla="*/ 1145000 w 1158875"/>
                <a:gd name="connsiteY11" fmla="*/ 759744 h 2600556"/>
                <a:gd name="connsiteX12" fmla="*/ 1093203 w 1158875"/>
                <a:gd name="connsiteY12" fmla="*/ 597126 h 2600556"/>
                <a:gd name="connsiteX13" fmla="*/ 962286 w 1158875"/>
                <a:gd name="connsiteY13" fmla="*/ 337518 h 2600556"/>
                <a:gd name="connsiteX14" fmla="*/ 862128 w 1158875"/>
                <a:gd name="connsiteY14" fmla="*/ 227349 h 2600556"/>
                <a:gd name="connsiteX15" fmla="*/ 757719 w 1158875"/>
                <a:gd name="connsiteY15" fmla="*/ 105915 h 2600556"/>
                <a:gd name="connsiteX16" fmla="*/ 553179 w 1158875"/>
                <a:gd name="connsiteY16" fmla="*/ 2661 h 2600556"/>
                <a:gd name="connsiteX17" fmla="*/ 291921 w 1158875"/>
                <a:gd name="connsiteY17" fmla="*/ 234992 h 2600556"/>
                <a:gd name="connsiteX18" fmla="*/ 128635 w 1158875"/>
                <a:gd name="connsiteY18" fmla="*/ 171631 h 2600556"/>
                <a:gd name="connsiteX19" fmla="*/ 2673 w 1158875"/>
                <a:gd name="connsiteY19" fmla="*/ 139948 h 2600556"/>
                <a:gd name="connsiteX0" fmla="*/ 9234 w 1156202"/>
                <a:gd name="connsiteY0" fmla="*/ 2481803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  <a:gd name="connsiteX0" fmla="*/ 21141 w 1156202"/>
                <a:gd name="connsiteY0" fmla="*/ 2481803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  <a:gd name="connsiteX0" fmla="*/ 21141 w 1156202"/>
                <a:gd name="connsiteY0" fmla="*/ 2479107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  <a:gd name="connsiteX0" fmla="*/ 4472 w 1139533"/>
                <a:gd name="connsiteY0" fmla="*/ 2479107 h 2600556"/>
                <a:gd name="connsiteX1" fmla="*/ 300572 w 1139533"/>
                <a:gd name="connsiteY1" fmla="*/ 2468550 h 2600556"/>
                <a:gd name="connsiteX2" fmla="*/ 393878 w 1139533"/>
                <a:gd name="connsiteY2" fmla="*/ 2600556 h 2600556"/>
                <a:gd name="connsiteX3" fmla="*/ 588430 w 1139533"/>
                <a:gd name="connsiteY3" fmla="*/ 2592062 h 2600556"/>
                <a:gd name="connsiteX4" fmla="*/ 820306 w 1139533"/>
                <a:gd name="connsiteY4" fmla="*/ 2556421 h 2600556"/>
                <a:gd name="connsiteX5" fmla="*/ 956791 w 1139533"/>
                <a:gd name="connsiteY5" fmla="*/ 2483921 h 2600556"/>
                <a:gd name="connsiteX6" fmla="*/ 1018235 w 1139533"/>
                <a:gd name="connsiteY6" fmla="*/ 2148019 h 2600556"/>
                <a:gd name="connsiteX7" fmla="*/ 1070153 w 1139533"/>
                <a:gd name="connsiteY7" fmla="*/ 1733878 h 2600556"/>
                <a:gd name="connsiteX8" fmla="*/ 1103912 w 1139533"/>
                <a:gd name="connsiteY8" fmla="*/ 1346203 h 2600556"/>
                <a:gd name="connsiteX9" fmla="*/ 1135977 w 1139533"/>
                <a:gd name="connsiteY9" fmla="*/ 933599 h 2600556"/>
                <a:gd name="connsiteX10" fmla="*/ 1139533 w 1139533"/>
                <a:gd name="connsiteY10" fmla="*/ 865370 h 2600556"/>
                <a:gd name="connsiteX11" fmla="*/ 1125658 w 1139533"/>
                <a:gd name="connsiteY11" fmla="*/ 759744 h 2600556"/>
                <a:gd name="connsiteX12" fmla="*/ 1073861 w 1139533"/>
                <a:gd name="connsiteY12" fmla="*/ 597126 h 2600556"/>
                <a:gd name="connsiteX13" fmla="*/ 942944 w 1139533"/>
                <a:gd name="connsiteY13" fmla="*/ 337518 h 2600556"/>
                <a:gd name="connsiteX14" fmla="*/ 842786 w 1139533"/>
                <a:gd name="connsiteY14" fmla="*/ 227349 h 2600556"/>
                <a:gd name="connsiteX15" fmla="*/ 738377 w 1139533"/>
                <a:gd name="connsiteY15" fmla="*/ 105915 h 2600556"/>
                <a:gd name="connsiteX16" fmla="*/ 533837 w 1139533"/>
                <a:gd name="connsiteY16" fmla="*/ 2661 h 2600556"/>
                <a:gd name="connsiteX17" fmla="*/ 272579 w 1139533"/>
                <a:gd name="connsiteY17" fmla="*/ 234992 h 2600556"/>
                <a:gd name="connsiteX18" fmla="*/ 109293 w 1139533"/>
                <a:gd name="connsiteY18" fmla="*/ 171631 h 2600556"/>
                <a:gd name="connsiteX19" fmla="*/ 0 w 1139533"/>
                <a:gd name="connsiteY19" fmla="*/ 142643 h 2600556"/>
                <a:gd name="connsiteX0" fmla="*/ 21141 w 1156202"/>
                <a:gd name="connsiteY0" fmla="*/ 2479107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45338 h 2600556"/>
                <a:gd name="connsiteX0" fmla="*/ 18760 w 1153821"/>
                <a:gd name="connsiteY0" fmla="*/ 2479107 h 2600556"/>
                <a:gd name="connsiteX1" fmla="*/ 314860 w 1153821"/>
                <a:gd name="connsiteY1" fmla="*/ 2468550 h 2600556"/>
                <a:gd name="connsiteX2" fmla="*/ 408166 w 1153821"/>
                <a:gd name="connsiteY2" fmla="*/ 2600556 h 2600556"/>
                <a:gd name="connsiteX3" fmla="*/ 602718 w 1153821"/>
                <a:gd name="connsiteY3" fmla="*/ 2592062 h 2600556"/>
                <a:gd name="connsiteX4" fmla="*/ 834594 w 1153821"/>
                <a:gd name="connsiteY4" fmla="*/ 2556421 h 2600556"/>
                <a:gd name="connsiteX5" fmla="*/ 971079 w 1153821"/>
                <a:gd name="connsiteY5" fmla="*/ 2483921 h 2600556"/>
                <a:gd name="connsiteX6" fmla="*/ 1032523 w 1153821"/>
                <a:gd name="connsiteY6" fmla="*/ 2148019 h 2600556"/>
                <a:gd name="connsiteX7" fmla="*/ 1084441 w 1153821"/>
                <a:gd name="connsiteY7" fmla="*/ 1733878 h 2600556"/>
                <a:gd name="connsiteX8" fmla="*/ 1118200 w 1153821"/>
                <a:gd name="connsiteY8" fmla="*/ 1346203 h 2600556"/>
                <a:gd name="connsiteX9" fmla="*/ 1150265 w 1153821"/>
                <a:gd name="connsiteY9" fmla="*/ 933599 h 2600556"/>
                <a:gd name="connsiteX10" fmla="*/ 1153821 w 1153821"/>
                <a:gd name="connsiteY10" fmla="*/ 865370 h 2600556"/>
                <a:gd name="connsiteX11" fmla="*/ 1139946 w 1153821"/>
                <a:gd name="connsiteY11" fmla="*/ 759744 h 2600556"/>
                <a:gd name="connsiteX12" fmla="*/ 1088149 w 1153821"/>
                <a:gd name="connsiteY12" fmla="*/ 597126 h 2600556"/>
                <a:gd name="connsiteX13" fmla="*/ 957232 w 1153821"/>
                <a:gd name="connsiteY13" fmla="*/ 337518 h 2600556"/>
                <a:gd name="connsiteX14" fmla="*/ 857074 w 1153821"/>
                <a:gd name="connsiteY14" fmla="*/ 227349 h 2600556"/>
                <a:gd name="connsiteX15" fmla="*/ 752665 w 1153821"/>
                <a:gd name="connsiteY15" fmla="*/ 105915 h 2600556"/>
                <a:gd name="connsiteX16" fmla="*/ 548125 w 1153821"/>
                <a:gd name="connsiteY16" fmla="*/ 2661 h 2600556"/>
                <a:gd name="connsiteX17" fmla="*/ 286867 w 1153821"/>
                <a:gd name="connsiteY17" fmla="*/ 234992 h 2600556"/>
                <a:gd name="connsiteX18" fmla="*/ 123581 w 1153821"/>
                <a:gd name="connsiteY18" fmla="*/ 171631 h 2600556"/>
                <a:gd name="connsiteX19" fmla="*/ 0 w 1153821"/>
                <a:gd name="connsiteY19" fmla="*/ 145338 h 2600556"/>
                <a:gd name="connsiteX0" fmla="*/ 0 w 1156493"/>
                <a:gd name="connsiteY0" fmla="*/ 2481803 h 2600556"/>
                <a:gd name="connsiteX1" fmla="*/ 317532 w 1156493"/>
                <a:gd name="connsiteY1" fmla="*/ 2468550 h 2600556"/>
                <a:gd name="connsiteX2" fmla="*/ 410838 w 1156493"/>
                <a:gd name="connsiteY2" fmla="*/ 2600556 h 2600556"/>
                <a:gd name="connsiteX3" fmla="*/ 605390 w 1156493"/>
                <a:gd name="connsiteY3" fmla="*/ 2592062 h 2600556"/>
                <a:gd name="connsiteX4" fmla="*/ 837266 w 1156493"/>
                <a:gd name="connsiteY4" fmla="*/ 2556421 h 2600556"/>
                <a:gd name="connsiteX5" fmla="*/ 973751 w 1156493"/>
                <a:gd name="connsiteY5" fmla="*/ 2483921 h 2600556"/>
                <a:gd name="connsiteX6" fmla="*/ 1035195 w 1156493"/>
                <a:gd name="connsiteY6" fmla="*/ 2148019 h 2600556"/>
                <a:gd name="connsiteX7" fmla="*/ 1087113 w 1156493"/>
                <a:gd name="connsiteY7" fmla="*/ 1733878 h 2600556"/>
                <a:gd name="connsiteX8" fmla="*/ 1120872 w 1156493"/>
                <a:gd name="connsiteY8" fmla="*/ 1346203 h 2600556"/>
                <a:gd name="connsiteX9" fmla="*/ 1152937 w 1156493"/>
                <a:gd name="connsiteY9" fmla="*/ 933599 h 2600556"/>
                <a:gd name="connsiteX10" fmla="*/ 1156493 w 1156493"/>
                <a:gd name="connsiteY10" fmla="*/ 865370 h 2600556"/>
                <a:gd name="connsiteX11" fmla="*/ 1142618 w 1156493"/>
                <a:gd name="connsiteY11" fmla="*/ 759744 h 2600556"/>
                <a:gd name="connsiteX12" fmla="*/ 1090821 w 1156493"/>
                <a:gd name="connsiteY12" fmla="*/ 597126 h 2600556"/>
                <a:gd name="connsiteX13" fmla="*/ 959904 w 1156493"/>
                <a:gd name="connsiteY13" fmla="*/ 337518 h 2600556"/>
                <a:gd name="connsiteX14" fmla="*/ 859746 w 1156493"/>
                <a:gd name="connsiteY14" fmla="*/ 227349 h 2600556"/>
                <a:gd name="connsiteX15" fmla="*/ 755337 w 1156493"/>
                <a:gd name="connsiteY15" fmla="*/ 105915 h 2600556"/>
                <a:gd name="connsiteX16" fmla="*/ 550797 w 1156493"/>
                <a:gd name="connsiteY16" fmla="*/ 2661 h 2600556"/>
                <a:gd name="connsiteX17" fmla="*/ 289539 w 1156493"/>
                <a:gd name="connsiteY17" fmla="*/ 234992 h 2600556"/>
                <a:gd name="connsiteX18" fmla="*/ 126253 w 1156493"/>
                <a:gd name="connsiteY18" fmla="*/ 171631 h 2600556"/>
                <a:gd name="connsiteX19" fmla="*/ 2672 w 1156493"/>
                <a:gd name="connsiteY19" fmla="*/ 145338 h 2600556"/>
                <a:gd name="connsiteX0" fmla="*/ 0 w 1170780"/>
                <a:gd name="connsiteY0" fmla="*/ 2484498 h 2600556"/>
                <a:gd name="connsiteX1" fmla="*/ 331819 w 1170780"/>
                <a:gd name="connsiteY1" fmla="*/ 2468550 h 2600556"/>
                <a:gd name="connsiteX2" fmla="*/ 425125 w 1170780"/>
                <a:gd name="connsiteY2" fmla="*/ 2600556 h 2600556"/>
                <a:gd name="connsiteX3" fmla="*/ 619677 w 1170780"/>
                <a:gd name="connsiteY3" fmla="*/ 2592062 h 2600556"/>
                <a:gd name="connsiteX4" fmla="*/ 851553 w 1170780"/>
                <a:gd name="connsiteY4" fmla="*/ 2556421 h 2600556"/>
                <a:gd name="connsiteX5" fmla="*/ 988038 w 1170780"/>
                <a:gd name="connsiteY5" fmla="*/ 2483921 h 2600556"/>
                <a:gd name="connsiteX6" fmla="*/ 1049482 w 1170780"/>
                <a:gd name="connsiteY6" fmla="*/ 2148019 h 2600556"/>
                <a:gd name="connsiteX7" fmla="*/ 1101400 w 1170780"/>
                <a:gd name="connsiteY7" fmla="*/ 1733878 h 2600556"/>
                <a:gd name="connsiteX8" fmla="*/ 1135159 w 1170780"/>
                <a:gd name="connsiteY8" fmla="*/ 1346203 h 2600556"/>
                <a:gd name="connsiteX9" fmla="*/ 1167224 w 1170780"/>
                <a:gd name="connsiteY9" fmla="*/ 933599 h 2600556"/>
                <a:gd name="connsiteX10" fmla="*/ 1170780 w 1170780"/>
                <a:gd name="connsiteY10" fmla="*/ 865370 h 2600556"/>
                <a:gd name="connsiteX11" fmla="*/ 1156905 w 1170780"/>
                <a:gd name="connsiteY11" fmla="*/ 759744 h 2600556"/>
                <a:gd name="connsiteX12" fmla="*/ 1105108 w 1170780"/>
                <a:gd name="connsiteY12" fmla="*/ 597126 h 2600556"/>
                <a:gd name="connsiteX13" fmla="*/ 974191 w 1170780"/>
                <a:gd name="connsiteY13" fmla="*/ 337518 h 2600556"/>
                <a:gd name="connsiteX14" fmla="*/ 874033 w 1170780"/>
                <a:gd name="connsiteY14" fmla="*/ 227349 h 2600556"/>
                <a:gd name="connsiteX15" fmla="*/ 769624 w 1170780"/>
                <a:gd name="connsiteY15" fmla="*/ 105915 h 2600556"/>
                <a:gd name="connsiteX16" fmla="*/ 565084 w 1170780"/>
                <a:gd name="connsiteY16" fmla="*/ 2661 h 2600556"/>
                <a:gd name="connsiteX17" fmla="*/ 303826 w 1170780"/>
                <a:gd name="connsiteY17" fmla="*/ 234992 h 2600556"/>
                <a:gd name="connsiteX18" fmla="*/ 140540 w 1170780"/>
                <a:gd name="connsiteY18" fmla="*/ 171631 h 2600556"/>
                <a:gd name="connsiteX19" fmla="*/ 16959 w 1170780"/>
                <a:gd name="connsiteY19" fmla="*/ 145338 h 2600556"/>
                <a:gd name="connsiteX0" fmla="*/ 0 w 1170780"/>
                <a:gd name="connsiteY0" fmla="*/ 2471023 h 2600556"/>
                <a:gd name="connsiteX1" fmla="*/ 331819 w 1170780"/>
                <a:gd name="connsiteY1" fmla="*/ 2468550 h 2600556"/>
                <a:gd name="connsiteX2" fmla="*/ 425125 w 1170780"/>
                <a:gd name="connsiteY2" fmla="*/ 2600556 h 2600556"/>
                <a:gd name="connsiteX3" fmla="*/ 619677 w 1170780"/>
                <a:gd name="connsiteY3" fmla="*/ 2592062 h 2600556"/>
                <a:gd name="connsiteX4" fmla="*/ 851553 w 1170780"/>
                <a:gd name="connsiteY4" fmla="*/ 2556421 h 2600556"/>
                <a:gd name="connsiteX5" fmla="*/ 988038 w 1170780"/>
                <a:gd name="connsiteY5" fmla="*/ 2483921 h 2600556"/>
                <a:gd name="connsiteX6" fmla="*/ 1049482 w 1170780"/>
                <a:gd name="connsiteY6" fmla="*/ 2148019 h 2600556"/>
                <a:gd name="connsiteX7" fmla="*/ 1101400 w 1170780"/>
                <a:gd name="connsiteY7" fmla="*/ 1733878 h 2600556"/>
                <a:gd name="connsiteX8" fmla="*/ 1135159 w 1170780"/>
                <a:gd name="connsiteY8" fmla="*/ 1346203 h 2600556"/>
                <a:gd name="connsiteX9" fmla="*/ 1167224 w 1170780"/>
                <a:gd name="connsiteY9" fmla="*/ 933599 h 2600556"/>
                <a:gd name="connsiteX10" fmla="*/ 1170780 w 1170780"/>
                <a:gd name="connsiteY10" fmla="*/ 865370 h 2600556"/>
                <a:gd name="connsiteX11" fmla="*/ 1156905 w 1170780"/>
                <a:gd name="connsiteY11" fmla="*/ 759744 h 2600556"/>
                <a:gd name="connsiteX12" fmla="*/ 1105108 w 1170780"/>
                <a:gd name="connsiteY12" fmla="*/ 597126 h 2600556"/>
                <a:gd name="connsiteX13" fmla="*/ 974191 w 1170780"/>
                <a:gd name="connsiteY13" fmla="*/ 337518 h 2600556"/>
                <a:gd name="connsiteX14" fmla="*/ 874033 w 1170780"/>
                <a:gd name="connsiteY14" fmla="*/ 227349 h 2600556"/>
                <a:gd name="connsiteX15" fmla="*/ 769624 w 1170780"/>
                <a:gd name="connsiteY15" fmla="*/ 105915 h 2600556"/>
                <a:gd name="connsiteX16" fmla="*/ 565084 w 1170780"/>
                <a:gd name="connsiteY16" fmla="*/ 2661 h 2600556"/>
                <a:gd name="connsiteX17" fmla="*/ 303826 w 1170780"/>
                <a:gd name="connsiteY17" fmla="*/ 234992 h 2600556"/>
                <a:gd name="connsiteX18" fmla="*/ 140540 w 1170780"/>
                <a:gd name="connsiteY18" fmla="*/ 171631 h 2600556"/>
                <a:gd name="connsiteX19" fmla="*/ 16959 w 1170780"/>
                <a:gd name="connsiteY19" fmla="*/ 145338 h 2600556"/>
                <a:gd name="connsiteX0" fmla="*/ 0 w 1166018"/>
                <a:gd name="connsiteY0" fmla="*/ 2479109 h 2600556"/>
                <a:gd name="connsiteX1" fmla="*/ 327057 w 1166018"/>
                <a:gd name="connsiteY1" fmla="*/ 2468550 h 2600556"/>
                <a:gd name="connsiteX2" fmla="*/ 420363 w 1166018"/>
                <a:gd name="connsiteY2" fmla="*/ 2600556 h 2600556"/>
                <a:gd name="connsiteX3" fmla="*/ 614915 w 1166018"/>
                <a:gd name="connsiteY3" fmla="*/ 2592062 h 2600556"/>
                <a:gd name="connsiteX4" fmla="*/ 846791 w 1166018"/>
                <a:gd name="connsiteY4" fmla="*/ 2556421 h 2600556"/>
                <a:gd name="connsiteX5" fmla="*/ 983276 w 1166018"/>
                <a:gd name="connsiteY5" fmla="*/ 2483921 h 2600556"/>
                <a:gd name="connsiteX6" fmla="*/ 1044720 w 1166018"/>
                <a:gd name="connsiteY6" fmla="*/ 2148019 h 2600556"/>
                <a:gd name="connsiteX7" fmla="*/ 1096638 w 1166018"/>
                <a:gd name="connsiteY7" fmla="*/ 1733878 h 2600556"/>
                <a:gd name="connsiteX8" fmla="*/ 1130397 w 1166018"/>
                <a:gd name="connsiteY8" fmla="*/ 1346203 h 2600556"/>
                <a:gd name="connsiteX9" fmla="*/ 1162462 w 1166018"/>
                <a:gd name="connsiteY9" fmla="*/ 933599 h 2600556"/>
                <a:gd name="connsiteX10" fmla="*/ 1166018 w 1166018"/>
                <a:gd name="connsiteY10" fmla="*/ 865370 h 2600556"/>
                <a:gd name="connsiteX11" fmla="*/ 1152143 w 1166018"/>
                <a:gd name="connsiteY11" fmla="*/ 759744 h 2600556"/>
                <a:gd name="connsiteX12" fmla="*/ 1100346 w 1166018"/>
                <a:gd name="connsiteY12" fmla="*/ 597126 h 2600556"/>
                <a:gd name="connsiteX13" fmla="*/ 969429 w 1166018"/>
                <a:gd name="connsiteY13" fmla="*/ 337518 h 2600556"/>
                <a:gd name="connsiteX14" fmla="*/ 869271 w 1166018"/>
                <a:gd name="connsiteY14" fmla="*/ 227349 h 2600556"/>
                <a:gd name="connsiteX15" fmla="*/ 764862 w 1166018"/>
                <a:gd name="connsiteY15" fmla="*/ 105915 h 2600556"/>
                <a:gd name="connsiteX16" fmla="*/ 560322 w 1166018"/>
                <a:gd name="connsiteY16" fmla="*/ 2661 h 2600556"/>
                <a:gd name="connsiteX17" fmla="*/ 299064 w 1166018"/>
                <a:gd name="connsiteY17" fmla="*/ 234992 h 2600556"/>
                <a:gd name="connsiteX18" fmla="*/ 135778 w 1166018"/>
                <a:gd name="connsiteY18" fmla="*/ 171631 h 2600556"/>
                <a:gd name="connsiteX19" fmla="*/ 12197 w 1166018"/>
                <a:gd name="connsiteY19" fmla="*/ 145338 h 2600556"/>
                <a:gd name="connsiteX0" fmla="*/ 16378 w 1182396"/>
                <a:gd name="connsiteY0" fmla="*/ 2479109 h 2600556"/>
                <a:gd name="connsiteX1" fmla="*/ 343435 w 1182396"/>
                <a:gd name="connsiteY1" fmla="*/ 2468550 h 2600556"/>
                <a:gd name="connsiteX2" fmla="*/ 436741 w 1182396"/>
                <a:gd name="connsiteY2" fmla="*/ 2600556 h 2600556"/>
                <a:gd name="connsiteX3" fmla="*/ 631293 w 1182396"/>
                <a:gd name="connsiteY3" fmla="*/ 2592062 h 2600556"/>
                <a:gd name="connsiteX4" fmla="*/ 863169 w 1182396"/>
                <a:gd name="connsiteY4" fmla="*/ 2556421 h 2600556"/>
                <a:gd name="connsiteX5" fmla="*/ 999654 w 1182396"/>
                <a:gd name="connsiteY5" fmla="*/ 2483921 h 2600556"/>
                <a:gd name="connsiteX6" fmla="*/ 1061098 w 1182396"/>
                <a:gd name="connsiteY6" fmla="*/ 2148019 h 2600556"/>
                <a:gd name="connsiteX7" fmla="*/ 1113016 w 1182396"/>
                <a:gd name="connsiteY7" fmla="*/ 1733878 h 2600556"/>
                <a:gd name="connsiteX8" fmla="*/ 1146775 w 1182396"/>
                <a:gd name="connsiteY8" fmla="*/ 1346203 h 2600556"/>
                <a:gd name="connsiteX9" fmla="*/ 1178840 w 1182396"/>
                <a:gd name="connsiteY9" fmla="*/ 933599 h 2600556"/>
                <a:gd name="connsiteX10" fmla="*/ 1182396 w 1182396"/>
                <a:gd name="connsiteY10" fmla="*/ 865370 h 2600556"/>
                <a:gd name="connsiteX11" fmla="*/ 1168521 w 1182396"/>
                <a:gd name="connsiteY11" fmla="*/ 759744 h 2600556"/>
                <a:gd name="connsiteX12" fmla="*/ 1116724 w 1182396"/>
                <a:gd name="connsiteY12" fmla="*/ 597126 h 2600556"/>
                <a:gd name="connsiteX13" fmla="*/ 985807 w 1182396"/>
                <a:gd name="connsiteY13" fmla="*/ 337518 h 2600556"/>
                <a:gd name="connsiteX14" fmla="*/ 885649 w 1182396"/>
                <a:gd name="connsiteY14" fmla="*/ 227349 h 2600556"/>
                <a:gd name="connsiteX15" fmla="*/ 781240 w 1182396"/>
                <a:gd name="connsiteY15" fmla="*/ 105915 h 2600556"/>
                <a:gd name="connsiteX16" fmla="*/ 576700 w 1182396"/>
                <a:gd name="connsiteY16" fmla="*/ 2661 h 2600556"/>
                <a:gd name="connsiteX17" fmla="*/ 315442 w 1182396"/>
                <a:gd name="connsiteY17" fmla="*/ 234992 h 2600556"/>
                <a:gd name="connsiteX18" fmla="*/ 152156 w 1182396"/>
                <a:gd name="connsiteY18" fmla="*/ 171631 h 2600556"/>
                <a:gd name="connsiteX19" fmla="*/ 0 w 1182396"/>
                <a:gd name="connsiteY19" fmla="*/ 145338 h 2600556"/>
                <a:gd name="connsiteX0" fmla="*/ 16378 w 1182396"/>
                <a:gd name="connsiteY0" fmla="*/ 2471023 h 2600556"/>
                <a:gd name="connsiteX1" fmla="*/ 343435 w 1182396"/>
                <a:gd name="connsiteY1" fmla="*/ 2468550 h 2600556"/>
                <a:gd name="connsiteX2" fmla="*/ 436741 w 1182396"/>
                <a:gd name="connsiteY2" fmla="*/ 2600556 h 2600556"/>
                <a:gd name="connsiteX3" fmla="*/ 631293 w 1182396"/>
                <a:gd name="connsiteY3" fmla="*/ 2592062 h 2600556"/>
                <a:gd name="connsiteX4" fmla="*/ 863169 w 1182396"/>
                <a:gd name="connsiteY4" fmla="*/ 2556421 h 2600556"/>
                <a:gd name="connsiteX5" fmla="*/ 999654 w 1182396"/>
                <a:gd name="connsiteY5" fmla="*/ 2483921 h 2600556"/>
                <a:gd name="connsiteX6" fmla="*/ 1061098 w 1182396"/>
                <a:gd name="connsiteY6" fmla="*/ 2148019 h 2600556"/>
                <a:gd name="connsiteX7" fmla="*/ 1113016 w 1182396"/>
                <a:gd name="connsiteY7" fmla="*/ 1733878 h 2600556"/>
                <a:gd name="connsiteX8" fmla="*/ 1146775 w 1182396"/>
                <a:gd name="connsiteY8" fmla="*/ 1346203 h 2600556"/>
                <a:gd name="connsiteX9" fmla="*/ 1178840 w 1182396"/>
                <a:gd name="connsiteY9" fmla="*/ 933599 h 2600556"/>
                <a:gd name="connsiteX10" fmla="*/ 1182396 w 1182396"/>
                <a:gd name="connsiteY10" fmla="*/ 865370 h 2600556"/>
                <a:gd name="connsiteX11" fmla="*/ 1168521 w 1182396"/>
                <a:gd name="connsiteY11" fmla="*/ 759744 h 2600556"/>
                <a:gd name="connsiteX12" fmla="*/ 1116724 w 1182396"/>
                <a:gd name="connsiteY12" fmla="*/ 597126 h 2600556"/>
                <a:gd name="connsiteX13" fmla="*/ 985807 w 1182396"/>
                <a:gd name="connsiteY13" fmla="*/ 337518 h 2600556"/>
                <a:gd name="connsiteX14" fmla="*/ 885649 w 1182396"/>
                <a:gd name="connsiteY14" fmla="*/ 227349 h 2600556"/>
                <a:gd name="connsiteX15" fmla="*/ 781240 w 1182396"/>
                <a:gd name="connsiteY15" fmla="*/ 105915 h 2600556"/>
                <a:gd name="connsiteX16" fmla="*/ 576700 w 1182396"/>
                <a:gd name="connsiteY16" fmla="*/ 2661 h 2600556"/>
                <a:gd name="connsiteX17" fmla="*/ 315442 w 1182396"/>
                <a:gd name="connsiteY17" fmla="*/ 234992 h 2600556"/>
                <a:gd name="connsiteX18" fmla="*/ 152156 w 1182396"/>
                <a:gd name="connsiteY18" fmla="*/ 171631 h 2600556"/>
                <a:gd name="connsiteX19" fmla="*/ 0 w 1182396"/>
                <a:gd name="connsiteY19" fmla="*/ 145338 h 260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182396" h="2600556">
                  <a:moveTo>
                    <a:pt x="16378" y="2471023"/>
                  </a:moveTo>
                  <a:lnTo>
                    <a:pt x="343435" y="2468550"/>
                  </a:lnTo>
                  <a:lnTo>
                    <a:pt x="436741" y="2600556"/>
                  </a:lnTo>
                  <a:lnTo>
                    <a:pt x="631293" y="2592062"/>
                  </a:lnTo>
                  <a:lnTo>
                    <a:pt x="863169" y="2556421"/>
                  </a:lnTo>
                  <a:lnTo>
                    <a:pt x="999654" y="2483921"/>
                  </a:lnTo>
                  <a:lnTo>
                    <a:pt x="1061098" y="2148019"/>
                  </a:lnTo>
                  <a:lnTo>
                    <a:pt x="1113016" y="1733878"/>
                  </a:lnTo>
                  <a:lnTo>
                    <a:pt x="1146775" y="1346203"/>
                  </a:lnTo>
                  <a:lnTo>
                    <a:pt x="1178840" y="933599"/>
                  </a:lnTo>
                  <a:lnTo>
                    <a:pt x="1182396" y="865370"/>
                  </a:lnTo>
                  <a:cubicBezTo>
                    <a:pt x="1177434" y="842817"/>
                    <a:pt x="1177035" y="804451"/>
                    <a:pt x="1168521" y="759744"/>
                  </a:cubicBezTo>
                  <a:lnTo>
                    <a:pt x="1116724" y="597126"/>
                  </a:lnTo>
                  <a:lnTo>
                    <a:pt x="985807" y="337518"/>
                  </a:lnTo>
                  <a:cubicBezTo>
                    <a:pt x="967146" y="310757"/>
                    <a:pt x="904310" y="254110"/>
                    <a:pt x="885649" y="227349"/>
                  </a:cubicBezTo>
                  <a:lnTo>
                    <a:pt x="781240" y="105915"/>
                  </a:lnTo>
                  <a:cubicBezTo>
                    <a:pt x="724479" y="92715"/>
                    <a:pt x="666896" y="-18460"/>
                    <a:pt x="576700" y="2661"/>
                  </a:cubicBezTo>
                  <a:cubicBezTo>
                    <a:pt x="570479" y="7942"/>
                    <a:pt x="312332" y="230593"/>
                    <a:pt x="315442" y="234992"/>
                  </a:cubicBezTo>
                  <a:cubicBezTo>
                    <a:pt x="293671" y="232353"/>
                    <a:pt x="200364" y="172511"/>
                    <a:pt x="152156" y="171631"/>
                  </a:cubicBezTo>
                  <a:cubicBezTo>
                    <a:pt x="103948" y="161951"/>
                    <a:pt x="23327" y="144459"/>
                    <a:pt x="0" y="145338"/>
                  </a:cubicBezTo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59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508500" y="3512343"/>
              <a:ext cx="355600" cy="827881"/>
            </a:xfrm>
            <a:custGeom>
              <a:avLst/>
              <a:gdLst>
                <a:gd name="connsiteX0" fmla="*/ 0 w 327025"/>
                <a:gd name="connsiteY0" fmla="*/ 0 h 825500"/>
                <a:gd name="connsiteX1" fmla="*/ 73025 w 327025"/>
                <a:gd name="connsiteY1" fmla="*/ 9525 h 825500"/>
                <a:gd name="connsiteX2" fmla="*/ 133350 w 327025"/>
                <a:gd name="connsiteY2" fmla="*/ 41275 h 825500"/>
                <a:gd name="connsiteX3" fmla="*/ 190500 w 327025"/>
                <a:gd name="connsiteY3" fmla="*/ 104775 h 825500"/>
                <a:gd name="connsiteX4" fmla="*/ 238125 w 327025"/>
                <a:gd name="connsiteY4" fmla="*/ 193675 h 825500"/>
                <a:gd name="connsiteX5" fmla="*/ 266700 w 327025"/>
                <a:gd name="connsiteY5" fmla="*/ 279400 h 825500"/>
                <a:gd name="connsiteX6" fmla="*/ 295275 w 327025"/>
                <a:gd name="connsiteY6" fmla="*/ 447675 h 825500"/>
                <a:gd name="connsiteX7" fmla="*/ 314325 w 327025"/>
                <a:gd name="connsiteY7" fmla="*/ 603250 h 825500"/>
                <a:gd name="connsiteX8" fmla="*/ 323850 w 327025"/>
                <a:gd name="connsiteY8" fmla="*/ 701675 h 825500"/>
                <a:gd name="connsiteX9" fmla="*/ 327025 w 327025"/>
                <a:gd name="connsiteY9" fmla="*/ 825500 h 825500"/>
                <a:gd name="connsiteX10" fmla="*/ 0 w 327025"/>
                <a:gd name="connsiteY10" fmla="*/ 825500 h 825500"/>
                <a:gd name="connsiteX0" fmla="*/ 19050 w 346075"/>
                <a:gd name="connsiteY0" fmla="*/ 0 h 832644"/>
                <a:gd name="connsiteX1" fmla="*/ 92075 w 346075"/>
                <a:gd name="connsiteY1" fmla="*/ 9525 h 832644"/>
                <a:gd name="connsiteX2" fmla="*/ 152400 w 346075"/>
                <a:gd name="connsiteY2" fmla="*/ 41275 h 832644"/>
                <a:gd name="connsiteX3" fmla="*/ 209550 w 346075"/>
                <a:gd name="connsiteY3" fmla="*/ 104775 h 832644"/>
                <a:gd name="connsiteX4" fmla="*/ 257175 w 346075"/>
                <a:gd name="connsiteY4" fmla="*/ 193675 h 832644"/>
                <a:gd name="connsiteX5" fmla="*/ 285750 w 346075"/>
                <a:gd name="connsiteY5" fmla="*/ 279400 h 832644"/>
                <a:gd name="connsiteX6" fmla="*/ 314325 w 346075"/>
                <a:gd name="connsiteY6" fmla="*/ 447675 h 832644"/>
                <a:gd name="connsiteX7" fmla="*/ 333375 w 346075"/>
                <a:gd name="connsiteY7" fmla="*/ 603250 h 832644"/>
                <a:gd name="connsiteX8" fmla="*/ 342900 w 346075"/>
                <a:gd name="connsiteY8" fmla="*/ 701675 h 832644"/>
                <a:gd name="connsiteX9" fmla="*/ 346075 w 346075"/>
                <a:gd name="connsiteY9" fmla="*/ 825500 h 832644"/>
                <a:gd name="connsiteX10" fmla="*/ 0 w 346075"/>
                <a:gd name="connsiteY10" fmla="*/ 832644 h 832644"/>
                <a:gd name="connsiteX0" fmla="*/ 11906 w 338931"/>
                <a:gd name="connsiteY0" fmla="*/ 0 h 830263"/>
                <a:gd name="connsiteX1" fmla="*/ 84931 w 338931"/>
                <a:gd name="connsiteY1" fmla="*/ 9525 h 830263"/>
                <a:gd name="connsiteX2" fmla="*/ 145256 w 338931"/>
                <a:gd name="connsiteY2" fmla="*/ 41275 h 830263"/>
                <a:gd name="connsiteX3" fmla="*/ 202406 w 338931"/>
                <a:gd name="connsiteY3" fmla="*/ 104775 h 830263"/>
                <a:gd name="connsiteX4" fmla="*/ 250031 w 338931"/>
                <a:gd name="connsiteY4" fmla="*/ 193675 h 830263"/>
                <a:gd name="connsiteX5" fmla="*/ 278606 w 338931"/>
                <a:gd name="connsiteY5" fmla="*/ 279400 h 830263"/>
                <a:gd name="connsiteX6" fmla="*/ 307181 w 338931"/>
                <a:gd name="connsiteY6" fmla="*/ 447675 h 830263"/>
                <a:gd name="connsiteX7" fmla="*/ 326231 w 338931"/>
                <a:gd name="connsiteY7" fmla="*/ 603250 h 830263"/>
                <a:gd name="connsiteX8" fmla="*/ 335756 w 338931"/>
                <a:gd name="connsiteY8" fmla="*/ 701675 h 830263"/>
                <a:gd name="connsiteX9" fmla="*/ 338931 w 338931"/>
                <a:gd name="connsiteY9" fmla="*/ 825500 h 830263"/>
                <a:gd name="connsiteX10" fmla="*/ 0 w 338931"/>
                <a:gd name="connsiteY10" fmla="*/ 830263 h 830263"/>
                <a:gd name="connsiteX0" fmla="*/ 26193 w 353218"/>
                <a:gd name="connsiteY0" fmla="*/ 0 h 832644"/>
                <a:gd name="connsiteX1" fmla="*/ 99218 w 353218"/>
                <a:gd name="connsiteY1" fmla="*/ 9525 h 832644"/>
                <a:gd name="connsiteX2" fmla="*/ 159543 w 353218"/>
                <a:gd name="connsiteY2" fmla="*/ 41275 h 832644"/>
                <a:gd name="connsiteX3" fmla="*/ 216693 w 353218"/>
                <a:gd name="connsiteY3" fmla="*/ 104775 h 832644"/>
                <a:gd name="connsiteX4" fmla="*/ 264318 w 353218"/>
                <a:gd name="connsiteY4" fmla="*/ 193675 h 832644"/>
                <a:gd name="connsiteX5" fmla="*/ 292893 w 353218"/>
                <a:gd name="connsiteY5" fmla="*/ 279400 h 832644"/>
                <a:gd name="connsiteX6" fmla="*/ 321468 w 353218"/>
                <a:gd name="connsiteY6" fmla="*/ 447675 h 832644"/>
                <a:gd name="connsiteX7" fmla="*/ 340518 w 353218"/>
                <a:gd name="connsiteY7" fmla="*/ 603250 h 832644"/>
                <a:gd name="connsiteX8" fmla="*/ 350043 w 353218"/>
                <a:gd name="connsiteY8" fmla="*/ 701675 h 832644"/>
                <a:gd name="connsiteX9" fmla="*/ 353218 w 353218"/>
                <a:gd name="connsiteY9" fmla="*/ 825500 h 832644"/>
                <a:gd name="connsiteX10" fmla="*/ 0 w 353218"/>
                <a:gd name="connsiteY10" fmla="*/ 832644 h 832644"/>
                <a:gd name="connsiteX0" fmla="*/ 26193 w 353218"/>
                <a:gd name="connsiteY0" fmla="*/ 0 h 825500"/>
                <a:gd name="connsiteX1" fmla="*/ 99218 w 353218"/>
                <a:gd name="connsiteY1" fmla="*/ 9525 h 825500"/>
                <a:gd name="connsiteX2" fmla="*/ 159543 w 353218"/>
                <a:gd name="connsiteY2" fmla="*/ 41275 h 825500"/>
                <a:gd name="connsiteX3" fmla="*/ 216693 w 353218"/>
                <a:gd name="connsiteY3" fmla="*/ 104775 h 825500"/>
                <a:gd name="connsiteX4" fmla="*/ 264318 w 353218"/>
                <a:gd name="connsiteY4" fmla="*/ 193675 h 825500"/>
                <a:gd name="connsiteX5" fmla="*/ 292893 w 353218"/>
                <a:gd name="connsiteY5" fmla="*/ 279400 h 825500"/>
                <a:gd name="connsiteX6" fmla="*/ 321468 w 353218"/>
                <a:gd name="connsiteY6" fmla="*/ 447675 h 825500"/>
                <a:gd name="connsiteX7" fmla="*/ 340518 w 353218"/>
                <a:gd name="connsiteY7" fmla="*/ 603250 h 825500"/>
                <a:gd name="connsiteX8" fmla="*/ 350043 w 353218"/>
                <a:gd name="connsiteY8" fmla="*/ 701675 h 825500"/>
                <a:gd name="connsiteX9" fmla="*/ 353218 w 353218"/>
                <a:gd name="connsiteY9" fmla="*/ 825500 h 825500"/>
                <a:gd name="connsiteX10" fmla="*/ 0 w 353218"/>
                <a:gd name="connsiteY10" fmla="*/ 825500 h 825500"/>
                <a:gd name="connsiteX0" fmla="*/ 30956 w 357981"/>
                <a:gd name="connsiteY0" fmla="*/ 0 h 832644"/>
                <a:gd name="connsiteX1" fmla="*/ 103981 w 357981"/>
                <a:gd name="connsiteY1" fmla="*/ 9525 h 832644"/>
                <a:gd name="connsiteX2" fmla="*/ 164306 w 357981"/>
                <a:gd name="connsiteY2" fmla="*/ 41275 h 832644"/>
                <a:gd name="connsiteX3" fmla="*/ 221456 w 357981"/>
                <a:gd name="connsiteY3" fmla="*/ 104775 h 832644"/>
                <a:gd name="connsiteX4" fmla="*/ 269081 w 357981"/>
                <a:gd name="connsiteY4" fmla="*/ 193675 h 832644"/>
                <a:gd name="connsiteX5" fmla="*/ 297656 w 357981"/>
                <a:gd name="connsiteY5" fmla="*/ 279400 h 832644"/>
                <a:gd name="connsiteX6" fmla="*/ 326231 w 357981"/>
                <a:gd name="connsiteY6" fmla="*/ 447675 h 832644"/>
                <a:gd name="connsiteX7" fmla="*/ 345281 w 357981"/>
                <a:gd name="connsiteY7" fmla="*/ 603250 h 832644"/>
                <a:gd name="connsiteX8" fmla="*/ 354806 w 357981"/>
                <a:gd name="connsiteY8" fmla="*/ 701675 h 832644"/>
                <a:gd name="connsiteX9" fmla="*/ 357981 w 357981"/>
                <a:gd name="connsiteY9" fmla="*/ 825500 h 832644"/>
                <a:gd name="connsiteX10" fmla="*/ 0 w 357981"/>
                <a:gd name="connsiteY10" fmla="*/ 832644 h 832644"/>
                <a:gd name="connsiteX0" fmla="*/ 28575 w 355600"/>
                <a:gd name="connsiteY0" fmla="*/ 0 h 873125"/>
                <a:gd name="connsiteX1" fmla="*/ 101600 w 355600"/>
                <a:gd name="connsiteY1" fmla="*/ 9525 h 873125"/>
                <a:gd name="connsiteX2" fmla="*/ 161925 w 355600"/>
                <a:gd name="connsiteY2" fmla="*/ 41275 h 873125"/>
                <a:gd name="connsiteX3" fmla="*/ 219075 w 355600"/>
                <a:gd name="connsiteY3" fmla="*/ 104775 h 873125"/>
                <a:gd name="connsiteX4" fmla="*/ 266700 w 355600"/>
                <a:gd name="connsiteY4" fmla="*/ 193675 h 873125"/>
                <a:gd name="connsiteX5" fmla="*/ 295275 w 355600"/>
                <a:gd name="connsiteY5" fmla="*/ 279400 h 873125"/>
                <a:gd name="connsiteX6" fmla="*/ 323850 w 355600"/>
                <a:gd name="connsiteY6" fmla="*/ 447675 h 873125"/>
                <a:gd name="connsiteX7" fmla="*/ 342900 w 355600"/>
                <a:gd name="connsiteY7" fmla="*/ 603250 h 873125"/>
                <a:gd name="connsiteX8" fmla="*/ 352425 w 355600"/>
                <a:gd name="connsiteY8" fmla="*/ 701675 h 873125"/>
                <a:gd name="connsiteX9" fmla="*/ 355600 w 355600"/>
                <a:gd name="connsiteY9" fmla="*/ 825500 h 873125"/>
                <a:gd name="connsiteX10" fmla="*/ 0 w 355600"/>
                <a:gd name="connsiteY10" fmla="*/ 873125 h 873125"/>
                <a:gd name="connsiteX0" fmla="*/ 28575 w 355600"/>
                <a:gd name="connsiteY0" fmla="*/ 0 h 825500"/>
                <a:gd name="connsiteX1" fmla="*/ 101600 w 355600"/>
                <a:gd name="connsiteY1" fmla="*/ 9525 h 825500"/>
                <a:gd name="connsiteX2" fmla="*/ 161925 w 355600"/>
                <a:gd name="connsiteY2" fmla="*/ 41275 h 825500"/>
                <a:gd name="connsiteX3" fmla="*/ 219075 w 355600"/>
                <a:gd name="connsiteY3" fmla="*/ 104775 h 825500"/>
                <a:gd name="connsiteX4" fmla="*/ 266700 w 355600"/>
                <a:gd name="connsiteY4" fmla="*/ 193675 h 825500"/>
                <a:gd name="connsiteX5" fmla="*/ 295275 w 355600"/>
                <a:gd name="connsiteY5" fmla="*/ 279400 h 825500"/>
                <a:gd name="connsiteX6" fmla="*/ 323850 w 355600"/>
                <a:gd name="connsiteY6" fmla="*/ 447675 h 825500"/>
                <a:gd name="connsiteX7" fmla="*/ 342900 w 355600"/>
                <a:gd name="connsiteY7" fmla="*/ 603250 h 825500"/>
                <a:gd name="connsiteX8" fmla="*/ 352425 w 355600"/>
                <a:gd name="connsiteY8" fmla="*/ 701675 h 825500"/>
                <a:gd name="connsiteX9" fmla="*/ 355600 w 355600"/>
                <a:gd name="connsiteY9" fmla="*/ 825500 h 825500"/>
                <a:gd name="connsiteX10" fmla="*/ 0 w 355600"/>
                <a:gd name="connsiteY10" fmla="*/ 820738 h 825500"/>
                <a:gd name="connsiteX0" fmla="*/ 11907 w 355600"/>
                <a:gd name="connsiteY0" fmla="*/ 0 h 827881"/>
                <a:gd name="connsiteX1" fmla="*/ 101600 w 355600"/>
                <a:gd name="connsiteY1" fmla="*/ 11906 h 827881"/>
                <a:gd name="connsiteX2" fmla="*/ 161925 w 355600"/>
                <a:gd name="connsiteY2" fmla="*/ 43656 h 827881"/>
                <a:gd name="connsiteX3" fmla="*/ 219075 w 355600"/>
                <a:gd name="connsiteY3" fmla="*/ 107156 h 827881"/>
                <a:gd name="connsiteX4" fmla="*/ 266700 w 355600"/>
                <a:gd name="connsiteY4" fmla="*/ 196056 h 827881"/>
                <a:gd name="connsiteX5" fmla="*/ 295275 w 355600"/>
                <a:gd name="connsiteY5" fmla="*/ 281781 h 827881"/>
                <a:gd name="connsiteX6" fmla="*/ 323850 w 355600"/>
                <a:gd name="connsiteY6" fmla="*/ 450056 h 827881"/>
                <a:gd name="connsiteX7" fmla="*/ 342900 w 355600"/>
                <a:gd name="connsiteY7" fmla="*/ 605631 h 827881"/>
                <a:gd name="connsiteX8" fmla="*/ 352425 w 355600"/>
                <a:gd name="connsiteY8" fmla="*/ 704056 h 827881"/>
                <a:gd name="connsiteX9" fmla="*/ 355600 w 355600"/>
                <a:gd name="connsiteY9" fmla="*/ 827881 h 827881"/>
                <a:gd name="connsiteX10" fmla="*/ 0 w 355600"/>
                <a:gd name="connsiteY10" fmla="*/ 823119 h 827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5600" h="827881">
                  <a:moveTo>
                    <a:pt x="11907" y="0"/>
                  </a:moveTo>
                  <a:lnTo>
                    <a:pt x="101600" y="11906"/>
                  </a:lnTo>
                  <a:lnTo>
                    <a:pt x="161925" y="43656"/>
                  </a:lnTo>
                  <a:lnTo>
                    <a:pt x="219075" y="107156"/>
                  </a:lnTo>
                  <a:lnTo>
                    <a:pt x="266700" y="196056"/>
                  </a:lnTo>
                  <a:lnTo>
                    <a:pt x="295275" y="281781"/>
                  </a:lnTo>
                  <a:lnTo>
                    <a:pt x="323850" y="450056"/>
                  </a:lnTo>
                  <a:lnTo>
                    <a:pt x="342900" y="605631"/>
                  </a:lnTo>
                  <a:lnTo>
                    <a:pt x="352425" y="704056"/>
                  </a:lnTo>
                  <a:cubicBezTo>
                    <a:pt x="353483" y="745331"/>
                    <a:pt x="354542" y="786606"/>
                    <a:pt x="355600" y="827881"/>
                  </a:cubicBezTo>
                  <a:lnTo>
                    <a:pt x="0" y="823119"/>
                  </a:lnTo>
                </a:path>
              </a:pathLst>
            </a:custGeom>
            <a:gradFill flip="none" rotWithShape="1">
              <a:gsLst>
                <a:gs pos="0">
                  <a:srgbClr val="E2C700"/>
                </a:gs>
                <a:gs pos="100000">
                  <a:srgbClr val="C08E00"/>
                </a:gs>
              </a:gsLst>
              <a:path path="rect">
                <a:fillToRect t="100000" r="100000"/>
              </a:path>
              <a:tileRect l="-100000" b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4529136" y="3409950"/>
              <a:ext cx="414338" cy="1038225"/>
            </a:xfrm>
            <a:custGeom>
              <a:avLst/>
              <a:gdLst>
                <a:gd name="connsiteX0" fmla="*/ 4763 w 409575"/>
                <a:gd name="connsiteY0" fmla="*/ 104775 h 1038225"/>
                <a:gd name="connsiteX1" fmla="*/ 80963 w 409575"/>
                <a:gd name="connsiteY1" fmla="*/ 114300 h 1038225"/>
                <a:gd name="connsiteX2" fmla="*/ 142875 w 409575"/>
                <a:gd name="connsiteY2" fmla="*/ 147638 h 1038225"/>
                <a:gd name="connsiteX3" fmla="*/ 195263 w 409575"/>
                <a:gd name="connsiteY3" fmla="*/ 204788 h 1038225"/>
                <a:gd name="connsiteX4" fmla="*/ 242888 w 409575"/>
                <a:gd name="connsiteY4" fmla="*/ 295275 h 1038225"/>
                <a:gd name="connsiteX5" fmla="*/ 266700 w 409575"/>
                <a:gd name="connsiteY5" fmla="*/ 390525 h 1038225"/>
                <a:gd name="connsiteX6" fmla="*/ 295275 w 409575"/>
                <a:gd name="connsiteY6" fmla="*/ 528638 h 1038225"/>
                <a:gd name="connsiteX7" fmla="*/ 309563 w 409575"/>
                <a:gd name="connsiteY7" fmla="*/ 628650 h 1038225"/>
                <a:gd name="connsiteX8" fmla="*/ 323850 w 409575"/>
                <a:gd name="connsiteY8" fmla="*/ 757238 h 1038225"/>
                <a:gd name="connsiteX9" fmla="*/ 333375 w 409575"/>
                <a:gd name="connsiteY9" fmla="*/ 923925 h 1038225"/>
                <a:gd name="connsiteX10" fmla="*/ 409575 w 409575"/>
                <a:gd name="connsiteY10" fmla="*/ 1038225 h 1038225"/>
                <a:gd name="connsiteX11" fmla="*/ 409575 w 409575"/>
                <a:gd name="connsiteY11" fmla="*/ 881063 h 1038225"/>
                <a:gd name="connsiteX12" fmla="*/ 404813 w 409575"/>
                <a:gd name="connsiteY12" fmla="*/ 704850 h 1038225"/>
                <a:gd name="connsiteX13" fmla="*/ 390525 w 409575"/>
                <a:gd name="connsiteY13" fmla="*/ 561975 h 1038225"/>
                <a:gd name="connsiteX14" fmla="*/ 357188 w 409575"/>
                <a:gd name="connsiteY14" fmla="*/ 381000 h 1038225"/>
                <a:gd name="connsiteX15" fmla="*/ 309563 w 409575"/>
                <a:gd name="connsiteY15" fmla="*/ 233363 h 1038225"/>
                <a:gd name="connsiteX16" fmla="*/ 261938 w 409575"/>
                <a:gd name="connsiteY16" fmla="*/ 133350 h 1038225"/>
                <a:gd name="connsiteX17" fmla="*/ 195263 w 409575"/>
                <a:gd name="connsiteY17" fmla="*/ 57150 h 1038225"/>
                <a:gd name="connsiteX18" fmla="*/ 80963 w 409575"/>
                <a:gd name="connsiteY18" fmla="*/ 9525 h 1038225"/>
                <a:gd name="connsiteX19" fmla="*/ 0 w 409575"/>
                <a:gd name="connsiteY19" fmla="*/ 0 h 1038225"/>
                <a:gd name="connsiteX0" fmla="*/ 0 w 423862"/>
                <a:gd name="connsiteY0" fmla="*/ 102393 h 1038225"/>
                <a:gd name="connsiteX1" fmla="*/ 95250 w 423862"/>
                <a:gd name="connsiteY1" fmla="*/ 114300 h 1038225"/>
                <a:gd name="connsiteX2" fmla="*/ 157162 w 423862"/>
                <a:gd name="connsiteY2" fmla="*/ 147638 h 1038225"/>
                <a:gd name="connsiteX3" fmla="*/ 209550 w 423862"/>
                <a:gd name="connsiteY3" fmla="*/ 204788 h 1038225"/>
                <a:gd name="connsiteX4" fmla="*/ 257175 w 423862"/>
                <a:gd name="connsiteY4" fmla="*/ 295275 h 1038225"/>
                <a:gd name="connsiteX5" fmla="*/ 280987 w 423862"/>
                <a:gd name="connsiteY5" fmla="*/ 390525 h 1038225"/>
                <a:gd name="connsiteX6" fmla="*/ 309562 w 423862"/>
                <a:gd name="connsiteY6" fmla="*/ 528638 h 1038225"/>
                <a:gd name="connsiteX7" fmla="*/ 323850 w 423862"/>
                <a:gd name="connsiteY7" fmla="*/ 628650 h 1038225"/>
                <a:gd name="connsiteX8" fmla="*/ 338137 w 423862"/>
                <a:gd name="connsiteY8" fmla="*/ 757238 h 1038225"/>
                <a:gd name="connsiteX9" fmla="*/ 347662 w 423862"/>
                <a:gd name="connsiteY9" fmla="*/ 923925 h 1038225"/>
                <a:gd name="connsiteX10" fmla="*/ 423862 w 423862"/>
                <a:gd name="connsiteY10" fmla="*/ 1038225 h 1038225"/>
                <a:gd name="connsiteX11" fmla="*/ 423862 w 423862"/>
                <a:gd name="connsiteY11" fmla="*/ 881063 h 1038225"/>
                <a:gd name="connsiteX12" fmla="*/ 419100 w 423862"/>
                <a:gd name="connsiteY12" fmla="*/ 704850 h 1038225"/>
                <a:gd name="connsiteX13" fmla="*/ 404812 w 423862"/>
                <a:gd name="connsiteY13" fmla="*/ 561975 h 1038225"/>
                <a:gd name="connsiteX14" fmla="*/ 371475 w 423862"/>
                <a:gd name="connsiteY14" fmla="*/ 381000 h 1038225"/>
                <a:gd name="connsiteX15" fmla="*/ 323850 w 423862"/>
                <a:gd name="connsiteY15" fmla="*/ 233363 h 1038225"/>
                <a:gd name="connsiteX16" fmla="*/ 276225 w 423862"/>
                <a:gd name="connsiteY16" fmla="*/ 133350 h 1038225"/>
                <a:gd name="connsiteX17" fmla="*/ 209550 w 423862"/>
                <a:gd name="connsiteY17" fmla="*/ 57150 h 1038225"/>
                <a:gd name="connsiteX18" fmla="*/ 95250 w 423862"/>
                <a:gd name="connsiteY18" fmla="*/ 9525 h 1038225"/>
                <a:gd name="connsiteX19" fmla="*/ 14287 w 423862"/>
                <a:gd name="connsiteY19" fmla="*/ 0 h 1038225"/>
                <a:gd name="connsiteX0" fmla="*/ 0 w 416718"/>
                <a:gd name="connsiteY0" fmla="*/ 102393 h 1038225"/>
                <a:gd name="connsiteX1" fmla="*/ 88106 w 416718"/>
                <a:gd name="connsiteY1" fmla="*/ 114300 h 1038225"/>
                <a:gd name="connsiteX2" fmla="*/ 150018 w 416718"/>
                <a:gd name="connsiteY2" fmla="*/ 147638 h 1038225"/>
                <a:gd name="connsiteX3" fmla="*/ 202406 w 416718"/>
                <a:gd name="connsiteY3" fmla="*/ 204788 h 1038225"/>
                <a:gd name="connsiteX4" fmla="*/ 250031 w 416718"/>
                <a:gd name="connsiteY4" fmla="*/ 295275 h 1038225"/>
                <a:gd name="connsiteX5" fmla="*/ 273843 w 416718"/>
                <a:gd name="connsiteY5" fmla="*/ 390525 h 1038225"/>
                <a:gd name="connsiteX6" fmla="*/ 302418 w 416718"/>
                <a:gd name="connsiteY6" fmla="*/ 528638 h 1038225"/>
                <a:gd name="connsiteX7" fmla="*/ 316706 w 416718"/>
                <a:gd name="connsiteY7" fmla="*/ 628650 h 1038225"/>
                <a:gd name="connsiteX8" fmla="*/ 330993 w 416718"/>
                <a:gd name="connsiteY8" fmla="*/ 757238 h 1038225"/>
                <a:gd name="connsiteX9" fmla="*/ 340518 w 416718"/>
                <a:gd name="connsiteY9" fmla="*/ 923925 h 1038225"/>
                <a:gd name="connsiteX10" fmla="*/ 416718 w 416718"/>
                <a:gd name="connsiteY10" fmla="*/ 1038225 h 1038225"/>
                <a:gd name="connsiteX11" fmla="*/ 416718 w 416718"/>
                <a:gd name="connsiteY11" fmla="*/ 881063 h 1038225"/>
                <a:gd name="connsiteX12" fmla="*/ 411956 w 416718"/>
                <a:gd name="connsiteY12" fmla="*/ 704850 h 1038225"/>
                <a:gd name="connsiteX13" fmla="*/ 397668 w 416718"/>
                <a:gd name="connsiteY13" fmla="*/ 561975 h 1038225"/>
                <a:gd name="connsiteX14" fmla="*/ 364331 w 416718"/>
                <a:gd name="connsiteY14" fmla="*/ 381000 h 1038225"/>
                <a:gd name="connsiteX15" fmla="*/ 316706 w 416718"/>
                <a:gd name="connsiteY15" fmla="*/ 233363 h 1038225"/>
                <a:gd name="connsiteX16" fmla="*/ 269081 w 416718"/>
                <a:gd name="connsiteY16" fmla="*/ 133350 h 1038225"/>
                <a:gd name="connsiteX17" fmla="*/ 202406 w 416718"/>
                <a:gd name="connsiteY17" fmla="*/ 57150 h 1038225"/>
                <a:gd name="connsiteX18" fmla="*/ 88106 w 416718"/>
                <a:gd name="connsiteY18" fmla="*/ 9525 h 1038225"/>
                <a:gd name="connsiteX19" fmla="*/ 7143 w 416718"/>
                <a:gd name="connsiteY19" fmla="*/ 0 h 1038225"/>
                <a:gd name="connsiteX0" fmla="*/ 0 w 428625"/>
                <a:gd name="connsiteY0" fmla="*/ 102393 h 1038225"/>
                <a:gd name="connsiteX1" fmla="*/ 100013 w 428625"/>
                <a:gd name="connsiteY1" fmla="*/ 114300 h 1038225"/>
                <a:gd name="connsiteX2" fmla="*/ 161925 w 428625"/>
                <a:gd name="connsiteY2" fmla="*/ 147638 h 1038225"/>
                <a:gd name="connsiteX3" fmla="*/ 214313 w 428625"/>
                <a:gd name="connsiteY3" fmla="*/ 204788 h 1038225"/>
                <a:gd name="connsiteX4" fmla="*/ 261938 w 428625"/>
                <a:gd name="connsiteY4" fmla="*/ 295275 h 1038225"/>
                <a:gd name="connsiteX5" fmla="*/ 285750 w 428625"/>
                <a:gd name="connsiteY5" fmla="*/ 390525 h 1038225"/>
                <a:gd name="connsiteX6" fmla="*/ 314325 w 428625"/>
                <a:gd name="connsiteY6" fmla="*/ 528638 h 1038225"/>
                <a:gd name="connsiteX7" fmla="*/ 328613 w 428625"/>
                <a:gd name="connsiteY7" fmla="*/ 628650 h 1038225"/>
                <a:gd name="connsiteX8" fmla="*/ 342900 w 428625"/>
                <a:gd name="connsiteY8" fmla="*/ 757238 h 1038225"/>
                <a:gd name="connsiteX9" fmla="*/ 352425 w 428625"/>
                <a:gd name="connsiteY9" fmla="*/ 923925 h 1038225"/>
                <a:gd name="connsiteX10" fmla="*/ 428625 w 428625"/>
                <a:gd name="connsiteY10" fmla="*/ 1038225 h 1038225"/>
                <a:gd name="connsiteX11" fmla="*/ 428625 w 428625"/>
                <a:gd name="connsiteY11" fmla="*/ 881063 h 1038225"/>
                <a:gd name="connsiteX12" fmla="*/ 423863 w 428625"/>
                <a:gd name="connsiteY12" fmla="*/ 704850 h 1038225"/>
                <a:gd name="connsiteX13" fmla="*/ 409575 w 428625"/>
                <a:gd name="connsiteY13" fmla="*/ 561975 h 1038225"/>
                <a:gd name="connsiteX14" fmla="*/ 376238 w 428625"/>
                <a:gd name="connsiteY14" fmla="*/ 381000 h 1038225"/>
                <a:gd name="connsiteX15" fmla="*/ 328613 w 428625"/>
                <a:gd name="connsiteY15" fmla="*/ 233363 h 1038225"/>
                <a:gd name="connsiteX16" fmla="*/ 280988 w 428625"/>
                <a:gd name="connsiteY16" fmla="*/ 133350 h 1038225"/>
                <a:gd name="connsiteX17" fmla="*/ 214313 w 428625"/>
                <a:gd name="connsiteY17" fmla="*/ 57150 h 1038225"/>
                <a:gd name="connsiteX18" fmla="*/ 100013 w 428625"/>
                <a:gd name="connsiteY18" fmla="*/ 9525 h 1038225"/>
                <a:gd name="connsiteX19" fmla="*/ 19050 w 428625"/>
                <a:gd name="connsiteY19" fmla="*/ 0 h 1038225"/>
                <a:gd name="connsiteX0" fmla="*/ 0 w 438150"/>
                <a:gd name="connsiteY0" fmla="*/ 102393 h 1038225"/>
                <a:gd name="connsiteX1" fmla="*/ 109538 w 438150"/>
                <a:gd name="connsiteY1" fmla="*/ 114300 h 1038225"/>
                <a:gd name="connsiteX2" fmla="*/ 171450 w 438150"/>
                <a:gd name="connsiteY2" fmla="*/ 147638 h 1038225"/>
                <a:gd name="connsiteX3" fmla="*/ 223838 w 438150"/>
                <a:gd name="connsiteY3" fmla="*/ 204788 h 1038225"/>
                <a:gd name="connsiteX4" fmla="*/ 271463 w 438150"/>
                <a:gd name="connsiteY4" fmla="*/ 295275 h 1038225"/>
                <a:gd name="connsiteX5" fmla="*/ 295275 w 438150"/>
                <a:gd name="connsiteY5" fmla="*/ 390525 h 1038225"/>
                <a:gd name="connsiteX6" fmla="*/ 323850 w 438150"/>
                <a:gd name="connsiteY6" fmla="*/ 528638 h 1038225"/>
                <a:gd name="connsiteX7" fmla="*/ 338138 w 438150"/>
                <a:gd name="connsiteY7" fmla="*/ 628650 h 1038225"/>
                <a:gd name="connsiteX8" fmla="*/ 352425 w 438150"/>
                <a:gd name="connsiteY8" fmla="*/ 757238 h 1038225"/>
                <a:gd name="connsiteX9" fmla="*/ 361950 w 438150"/>
                <a:gd name="connsiteY9" fmla="*/ 923925 h 1038225"/>
                <a:gd name="connsiteX10" fmla="*/ 438150 w 438150"/>
                <a:gd name="connsiteY10" fmla="*/ 1038225 h 1038225"/>
                <a:gd name="connsiteX11" fmla="*/ 438150 w 438150"/>
                <a:gd name="connsiteY11" fmla="*/ 881063 h 1038225"/>
                <a:gd name="connsiteX12" fmla="*/ 433388 w 438150"/>
                <a:gd name="connsiteY12" fmla="*/ 704850 h 1038225"/>
                <a:gd name="connsiteX13" fmla="*/ 419100 w 438150"/>
                <a:gd name="connsiteY13" fmla="*/ 561975 h 1038225"/>
                <a:gd name="connsiteX14" fmla="*/ 385763 w 438150"/>
                <a:gd name="connsiteY14" fmla="*/ 381000 h 1038225"/>
                <a:gd name="connsiteX15" fmla="*/ 338138 w 438150"/>
                <a:gd name="connsiteY15" fmla="*/ 233363 h 1038225"/>
                <a:gd name="connsiteX16" fmla="*/ 290513 w 438150"/>
                <a:gd name="connsiteY16" fmla="*/ 133350 h 1038225"/>
                <a:gd name="connsiteX17" fmla="*/ 223838 w 438150"/>
                <a:gd name="connsiteY17" fmla="*/ 57150 h 1038225"/>
                <a:gd name="connsiteX18" fmla="*/ 109538 w 438150"/>
                <a:gd name="connsiteY18" fmla="*/ 9525 h 1038225"/>
                <a:gd name="connsiteX19" fmla="*/ 28575 w 438150"/>
                <a:gd name="connsiteY19" fmla="*/ 0 h 1038225"/>
                <a:gd name="connsiteX0" fmla="*/ 0 w 426244"/>
                <a:gd name="connsiteY0" fmla="*/ 102393 h 1038225"/>
                <a:gd name="connsiteX1" fmla="*/ 97632 w 426244"/>
                <a:gd name="connsiteY1" fmla="*/ 114300 h 1038225"/>
                <a:gd name="connsiteX2" fmla="*/ 159544 w 426244"/>
                <a:gd name="connsiteY2" fmla="*/ 147638 h 1038225"/>
                <a:gd name="connsiteX3" fmla="*/ 211932 w 426244"/>
                <a:gd name="connsiteY3" fmla="*/ 204788 h 1038225"/>
                <a:gd name="connsiteX4" fmla="*/ 259557 w 426244"/>
                <a:gd name="connsiteY4" fmla="*/ 295275 h 1038225"/>
                <a:gd name="connsiteX5" fmla="*/ 283369 w 426244"/>
                <a:gd name="connsiteY5" fmla="*/ 390525 h 1038225"/>
                <a:gd name="connsiteX6" fmla="*/ 311944 w 426244"/>
                <a:gd name="connsiteY6" fmla="*/ 528638 h 1038225"/>
                <a:gd name="connsiteX7" fmla="*/ 326232 w 426244"/>
                <a:gd name="connsiteY7" fmla="*/ 628650 h 1038225"/>
                <a:gd name="connsiteX8" fmla="*/ 340519 w 426244"/>
                <a:gd name="connsiteY8" fmla="*/ 757238 h 1038225"/>
                <a:gd name="connsiteX9" fmla="*/ 350044 w 426244"/>
                <a:gd name="connsiteY9" fmla="*/ 923925 h 1038225"/>
                <a:gd name="connsiteX10" fmla="*/ 426244 w 426244"/>
                <a:gd name="connsiteY10" fmla="*/ 1038225 h 1038225"/>
                <a:gd name="connsiteX11" fmla="*/ 426244 w 426244"/>
                <a:gd name="connsiteY11" fmla="*/ 881063 h 1038225"/>
                <a:gd name="connsiteX12" fmla="*/ 421482 w 426244"/>
                <a:gd name="connsiteY12" fmla="*/ 704850 h 1038225"/>
                <a:gd name="connsiteX13" fmla="*/ 407194 w 426244"/>
                <a:gd name="connsiteY13" fmla="*/ 561975 h 1038225"/>
                <a:gd name="connsiteX14" fmla="*/ 373857 w 426244"/>
                <a:gd name="connsiteY14" fmla="*/ 381000 h 1038225"/>
                <a:gd name="connsiteX15" fmla="*/ 326232 w 426244"/>
                <a:gd name="connsiteY15" fmla="*/ 233363 h 1038225"/>
                <a:gd name="connsiteX16" fmla="*/ 278607 w 426244"/>
                <a:gd name="connsiteY16" fmla="*/ 133350 h 1038225"/>
                <a:gd name="connsiteX17" fmla="*/ 211932 w 426244"/>
                <a:gd name="connsiteY17" fmla="*/ 57150 h 1038225"/>
                <a:gd name="connsiteX18" fmla="*/ 97632 w 426244"/>
                <a:gd name="connsiteY18" fmla="*/ 9525 h 1038225"/>
                <a:gd name="connsiteX19" fmla="*/ 16669 w 426244"/>
                <a:gd name="connsiteY19" fmla="*/ 0 h 1038225"/>
                <a:gd name="connsiteX0" fmla="*/ 0 w 414338"/>
                <a:gd name="connsiteY0" fmla="*/ 102393 h 1038225"/>
                <a:gd name="connsiteX1" fmla="*/ 85726 w 414338"/>
                <a:gd name="connsiteY1" fmla="*/ 114300 h 1038225"/>
                <a:gd name="connsiteX2" fmla="*/ 147638 w 414338"/>
                <a:gd name="connsiteY2" fmla="*/ 147638 h 1038225"/>
                <a:gd name="connsiteX3" fmla="*/ 200026 w 414338"/>
                <a:gd name="connsiteY3" fmla="*/ 204788 h 1038225"/>
                <a:gd name="connsiteX4" fmla="*/ 247651 w 414338"/>
                <a:gd name="connsiteY4" fmla="*/ 295275 h 1038225"/>
                <a:gd name="connsiteX5" fmla="*/ 271463 w 414338"/>
                <a:gd name="connsiteY5" fmla="*/ 390525 h 1038225"/>
                <a:gd name="connsiteX6" fmla="*/ 300038 w 414338"/>
                <a:gd name="connsiteY6" fmla="*/ 528638 h 1038225"/>
                <a:gd name="connsiteX7" fmla="*/ 314326 w 414338"/>
                <a:gd name="connsiteY7" fmla="*/ 628650 h 1038225"/>
                <a:gd name="connsiteX8" fmla="*/ 328613 w 414338"/>
                <a:gd name="connsiteY8" fmla="*/ 757238 h 1038225"/>
                <a:gd name="connsiteX9" fmla="*/ 338138 w 414338"/>
                <a:gd name="connsiteY9" fmla="*/ 923925 h 1038225"/>
                <a:gd name="connsiteX10" fmla="*/ 414338 w 414338"/>
                <a:gd name="connsiteY10" fmla="*/ 1038225 h 1038225"/>
                <a:gd name="connsiteX11" fmla="*/ 414338 w 414338"/>
                <a:gd name="connsiteY11" fmla="*/ 881063 h 1038225"/>
                <a:gd name="connsiteX12" fmla="*/ 409576 w 414338"/>
                <a:gd name="connsiteY12" fmla="*/ 704850 h 1038225"/>
                <a:gd name="connsiteX13" fmla="*/ 395288 w 414338"/>
                <a:gd name="connsiteY13" fmla="*/ 561975 h 1038225"/>
                <a:gd name="connsiteX14" fmla="*/ 361951 w 414338"/>
                <a:gd name="connsiteY14" fmla="*/ 381000 h 1038225"/>
                <a:gd name="connsiteX15" fmla="*/ 314326 w 414338"/>
                <a:gd name="connsiteY15" fmla="*/ 233363 h 1038225"/>
                <a:gd name="connsiteX16" fmla="*/ 266701 w 414338"/>
                <a:gd name="connsiteY16" fmla="*/ 133350 h 1038225"/>
                <a:gd name="connsiteX17" fmla="*/ 200026 w 414338"/>
                <a:gd name="connsiteY17" fmla="*/ 57150 h 1038225"/>
                <a:gd name="connsiteX18" fmla="*/ 85726 w 414338"/>
                <a:gd name="connsiteY18" fmla="*/ 9525 h 1038225"/>
                <a:gd name="connsiteX19" fmla="*/ 4763 w 414338"/>
                <a:gd name="connsiteY19" fmla="*/ 0 h 1038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14338" h="1038225">
                  <a:moveTo>
                    <a:pt x="0" y="102393"/>
                  </a:moveTo>
                  <a:lnTo>
                    <a:pt x="85726" y="114300"/>
                  </a:lnTo>
                  <a:lnTo>
                    <a:pt x="147638" y="147638"/>
                  </a:lnTo>
                  <a:lnTo>
                    <a:pt x="200026" y="204788"/>
                  </a:lnTo>
                  <a:lnTo>
                    <a:pt x="247651" y="295275"/>
                  </a:lnTo>
                  <a:lnTo>
                    <a:pt x="271463" y="390525"/>
                  </a:lnTo>
                  <a:lnTo>
                    <a:pt x="300038" y="528638"/>
                  </a:lnTo>
                  <a:lnTo>
                    <a:pt x="314326" y="628650"/>
                  </a:lnTo>
                  <a:lnTo>
                    <a:pt x="328613" y="757238"/>
                  </a:lnTo>
                  <a:lnTo>
                    <a:pt x="338138" y="923925"/>
                  </a:lnTo>
                  <a:lnTo>
                    <a:pt x="414338" y="1038225"/>
                  </a:lnTo>
                  <a:lnTo>
                    <a:pt x="414338" y="881063"/>
                  </a:lnTo>
                  <a:lnTo>
                    <a:pt x="409576" y="704850"/>
                  </a:lnTo>
                  <a:lnTo>
                    <a:pt x="395288" y="561975"/>
                  </a:lnTo>
                  <a:lnTo>
                    <a:pt x="361951" y="381000"/>
                  </a:lnTo>
                  <a:lnTo>
                    <a:pt x="314326" y="233363"/>
                  </a:lnTo>
                  <a:lnTo>
                    <a:pt x="266701" y="133350"/>
                  </a:lnTo>
                  <a:lnTo>
                    <a:pt x="200026" y="57150"/>
                  </a:lnTo>
                  <a:lnTo>
                    <a:pt x="85726" y="9525"/>
                  </a:lnTo>
                  <a:lnTo>
                    <a:pt x="4763" y="0"/>
                  </a:lnTo>
                </a:path>
              </a:pathLst>
            </a:custGeom>
            <a:gradFill flip="none" rotWithShape="1">
              <a:gsLst>
                <a:gs pos="0">
                  <a:srgbClr val="E2C700"/>
                </a:gs>
                <a:gs pos="72000">
                  <a:srgbClr val="C08E00"/>
                </a:gs>
              </a:gsLst>
              <a:lin ang="135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4527550" y="3794124"/>
              <a:ext cx="374650" cy="54769"/>
            </a:xfrm>
            <a:custGeom>
              <a:avLst/>
              <a:gdLst>
                <a:gd name="connsiteX0" fmla="*/ 3175 w 377825"/>
                <a:gd name="connsiteY0" fmla="*/ 57150 h 57150"/>
                <a:gd name="connsiteX1" fmla="*/ 377825 w 377825"/>
                <a:gd name="connsiteY1" fmla="*/ 57150 h 57150"/>
                <a:gd name="connsiteX2" fmla="*/ 266700 w 377825"/>
                <a:gd name="connsiteY2" fmla="*/ 0 h 57150"/>
                <a:gd name="connsiteX3" fmla="*/ 0 w 377825"/>
                <a:gd name="connsiteY3" fmla="*/ 0 h 57150"/>
                <a:gd name="connsiteX0" fmla="*/ 3175 w 368300"/>
                <a:gd name="connsiteY0" fmla="*/ 57150 h 57150"/>
                <a:gd name="connsiteX1" fmla="*/ 368300 w 368300"/>
                <a:gd name="connsiteY1" fmla="*/ 53975 h 57150"/>
                <a:gd name="connsiteX2" fmla="*/ 266700 w 368300"/>
                <a:gd name="connsiteY2" fmla="*/ 0 h 57150"/>
                <a:gd name="connsiteX3" fmla="*/ 0 w 368300"/>
                <a:gd name="connsiteY3" fmla="*/ 0 h 57150"/>
                <a:gd name="connsiteX0" fmla="*/ 0 w 374650"/>
                <a:gd name="connsiteY0" fmla="*/ 54769 h 54769"/>
                <a:gd name="connsiteX1" fmla="*/ 374650 w 374650"/>
                <a:gd name="connsiteY1" fmla="*/ 53975 h 54769"/>
                <a:gd name="connsiteX2" fmla="*/ 273050 w 374650"/>
                <a:gd name="connsiteY2" fmla="*/ 0 h 54769"/>
                <a:gd name="connsiteX3" fmla="*/ 6350 w 374650"/>
                <a:gd name="connsiteY3" fmla="*/ 0 h 54769"/>
                <a:gd name="connsiteX0" fmla="*/ 0 w 374650"/>
                <a:gd name="connsiteY0" fmla="*/ 54769 h 54769"/>
                <a:gd name="connsiteX1" fmla="*/ 374650 w 374650"/>
                <a:gd name="connsiteY1" fmla="*/ 53975 h 54769"/>
                <a:gd name="connsiteX2" fmla="*/ 273050 w 374650"/>
                <a:gd name="connsiteY2" fmla="*/ 0 h 54769"/>
                <a:gd name="connsiteX3" fmla="*/ 3968 w 374650"/>
                <a:gd name="connsiteY3" fmla="*/ 2381 h 54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4650" h="54769">
                  <a:moveTo>
                    <a:pt x="0" y="54769"/>
                  </a:moveTo>
                  <a:lnTo>
                    <a:pt x="374650" y="53975"/>
                  </a:lnTo>
                  <a:lnTo>
                    <a:pt x="273050" y="0"/>
                  </a:lnTo>
                  <a:lnTo>
                    <a:pt x="3968" y="2381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4529930" y="4057650"/>
              <a:ext cx="410369" cy="63500"/>
            </a:xfrm>
            <a:custGeom>
              <a:avLst/>
              <a:gdLst>
                <a:gd name="connsiteX0" fmla="*/ 0 w 406400"/>
                <a:gd name="connsiteY0" fmla="*/ 63500 h 63500"/>
                <a:gd name="connsiteX1" fmla="*/ 406400 w 406400"/>
                <a:gd name="connsiteY1" fmla="*/ 63500 h 63500"/>
                <a:gd name="connsiteX2" fmla="*/ 311150 w 406400"/>
                <a:gd name="connsiteY2" fmla="*/ 0 h 63500"/>
                <a:gd name="connsiteX3" fmla="*/ 3175 w 406400"/>
                <a:gd name="connsiteY3" fmla="*/ 0 h 63500"/>
                <a:gd name="connsiteX0" fmla="*/ 3969 w 410369"/>
                <a:gd name="connsiteY0" fmla="*/ 63500 h 63500"/>
                <a:gd name="connsiteX1" fmla="*/ 410369 w 410369"/>
                <a:gd name="connsiteY1" fmla="*/ 63500 h 63500"/>
                <a:gd name="connsiteX2" fmla="*/ 315119 w 410369"/>
                <a:gd name="connsiteY2" fmla="*/ 0 h 63500"/>
                <a:gd name="connsiteX3" fmla="*/ 0 w 410369"/>
                <a:gd name="connsiteY3" fmla="*/ 2381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369" h="63500">
                  <a:moveTo>
                    <a:pt x="3969" y="63500"/>
                  </a:moveTo>
                  <a:lnTo>
                    <a:pt x="410369" y="63500"/>
                  </a:lnTo>
                  <a:lnTo>
                    <a:pt x="315119" y="0"/>
                  </a:lnTo>
                  <a:lnTo>
                    <a:pt x="0" y="2381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5089849" y="3270380"/>
              <a:ext cx="429208" cy="895738"/>
            </a:xfrm>
            <a:custGeom>
              <a:avLst/>
              <a:gdLst>
                <a:gd name="connsiteX0" fmla="*/ 0 w 429208"/>
                <a:gd name="connsiteY0" fmla="*/ 895738 h 895738"/>
                <a:gd name="connsiteX1" fmla="*/ 46653 w 429208"/>
                <a:gd name="connsiteY1" fmla="*/ 256591 h 895738"/>
                <a:gd name="connsiteX2" fmla="*/ 429208 w 429208"/>
                <a:gd name="connsiteY2" fmla="*/ 0 h 895738"/>
                <a:gd name="connsiteX3" fmla="*/ 307910 w 429208"/>
                <a:gd name="connsiteY3" fmla="*/ 732453 h 895738"/>
                <a:gd name="connsiteX4" fmla="*/ 0 w 429208"/>
                <a:gd name="connsiteY4" fmla="*/ 895738 h 89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9208" h="895738">
                  <a:moveTo>
                    <a:pt x="0" y="895738"/>
                  </a:moveTo>
                  <a:lnTo>
                    <a:pt x="46653" y="256591"/>
                  </a:lnTo>
                  <a:lnTo>
                    <a:pt x="429208" y="0"/>
                  </a:lnTo>
                  <a:lnTo>
                    <a:pt x="307910" y="732453"/>
                  </a:lnTo>
                  <a:lnTo>
                    <a:pt x="0" y="895738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5290457" y="3289041"/>
              <a:ext cx="228600" cy="709126"/>
            </a:xfrm>
            <a:custGeom>
              <a:avLst/>
              <a:gdLst>
                <a:gd name="connsiteX0" fmla="*/ 116633 w 228600"/>
                <a:gd name="connsiteY0" fmla="*/ 65314 h 709126"/>
                <a:gd name="connsiteX1" fmla="*/ 0 w 228600"/>
                <a:gd name="connsiteY1" fmla="*/ 657808 h 709126"/>
                <a:gd name="connsiteX2" fmla="*/ 111967 w 228600"/>
                <a:gd name="connsiteY2" fmla="*/ 709126 h 709126"/>
                <a:gd name="connsiteX3" fmla="*/ 228600 w 228600"/>
                <a:gd name="connsiteY3" fmla="*/ 0 h 709126"/>
                <a:gd name="connsiteX4" fmla="*/ 116633 w 228600"/>
                <a:gd name="connsiteY4" fmla="*/ 65314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00" h="709126">
                  <a:moveTo>
                    <a:pt x="116633" y="65314"/>
                  </a:moveTo>
                  <a:lnTo>
                    <a:pt x="0" y="657808"/>
                  </a:lnTo>
                  <a:lnTo>
                    <a:pt x="111967" y="709126"/>
                  </a:lnTo>
                  <a:lnTo>
                    <a:pt x="228600" y="0"/>
                  </a:lnTo>
                  <a:lnTo>
                    <a:pt x="116633" y="653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95000">
                  <a:schemeClr val="tx1"/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5099180" y="3951514"/>
              <a:ext cx="298579" cy="214604"/>
            </a:xfrm>
            <a:custGeom>
              <a:avLst/>
              <a:gdLst>
                <a:gd name="connsiteX0" fmla="*/ 181947 w 298579"/>
                <a:gd name="connsiteY0" fmla="*/ 0 h 214604"/>
                <a:gd name="connsiteX1" fmla="*/ 298579 w 298579"/>
                <a:gd name="connsiteY1" fmla="*/ 46653 h 214604"/>
                <a:gd name="connsiteX2" fmla="*/ 0 w 298579"/>
                <a:gd name="connsiteY2" fmla="*/ 214604 h 214604"/>
                <a:gd name="connsiteX3" fmla="*/ 4665 w 298579"/>
                <a:gd name="connsiteY3" fmla="*/ 97972 h 214604"/>
                <a:gd name="connsiteX4" fmla="*/ 181947 w 298579"/>
                <a:gd name="connsiteY4" fmla="*/ 0 h 21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579" h="214604">
                  <a:moveTo>
                    <a:pt x="181947" y="0"/>
                  </a:moveTo>
                  <a:lnTo>
                    <a:pt x="298579" y="46653"/>
                  </a:lnTo>
                  <a:lnTo>
                    <a:pt x="0" y="214604"/>
                  </a:lnTo>
                  <a:lnTo>
                    <a:pt x="4665" y="97972"/>
                  </a:lnTo>
                  <a:lnTo>
                    <a:pt x="18194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95000">
                  <a:schemeClr val="tx1"/>
                </a:gs>
              </a:gsLst>
              <a:lin ang="81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4520388" y="2788152"/>
              <a:ext cx="949389" cy="505554"/>
            </a:xfrm>
            <a:custGeom>
              <a:avLst/>
              <a:gdLst>
                <a:gd name="connsiteX0" fmla="*/ 0 w 1063689"/>
                <a:gd name="connsiteY0" fmla="*/ 396551 h 536510"/>
                <a:gd name="connsiteX1" fmla="*/ 289249 w 1063689"/>
                <a:gd name="connsiteY1" fmla="*/ 373224 h 536510"/>
                <a:gd name="connsiteX2" fmla="*/ 368559 w 1063689"/>
                <a:gd name="connsiteY2" fmla="*/ 536510 h 536510"/>
                <a:gd name="connsiteX3" fmla="*/ 979714 w 1063689"/>
                <a:gd name="connsiteY3" fmla="*/ 275253 h 536510"/>
                <a:gd name="connsiteX4" fmla="*/ 1063689 w 1063689"/>
                <a:gd name="connsiteY4" fmla="*/ 0 h 536510"/>
                <a:gd name="connsiteX5" fmla="*/ 289249 w 1063689"/>
                <a:gd name="connsiteY5" fmla="*/ 177282 h 536510"/>
                <a:gd name="connsiteX6" fmla="*/ 0 w 1063689"/>
                <a:gd name="connsiteY6" fmla="*/ 205273 h 536510"/>
                <a:gd name="connsiteX0" fmla="*/ 0 w 979714"/>
                <a:gd name="connsiteY0" fmla="*/ 365595 h 505554"/>
                <a:gd name="connsiteX1" fmla="*/ 289249 w 979714"/>
                <a:gd name="connsiteY1" fmla="*/ 342268 h 505554"/>
                <a:gd name="connsiteX2" fmla="*/ 368559 w 979714"/>
                <a:gd name="connsiteY2" fmla="*/ 505554 h 505554"/>
                <a:gd name="connsiteX3" fmla="*/ 979714 w 979714"/>
                <a:gd name="connsiteY3" fmla="*/ 244297 h 505554"/>
                <a:gd name="connsiteX4" fmla="*/ 935101 w 979714"/>
                <a:gd name="connsiteY4" fmla="*/ 0 h 505554"/>
                <a:gd name="connsiteX5" fmla="*/ 289249 w 979714"/>
                <a:gd name="connsiteY5" fmla="*/ 146326 h 505554"/>
                <a:gd name="connsiteX6" fmla="*/ 0 w 979714"/>
                <a:gd name="connsiteY6" fmla="*/ 174317 h 505554"/>
                <a:gd name="connsiteX0" fmla="*/ 0 w 935101"/>
                <a:gd name="connsiteY0" fmla="*/ 365595 h 505554"/>
                <a:gd name="connsiteX1" fmla="*/ 289249 w 935101"/>
                <a:gd name="connsiteY1" fmla="*/ 342268 h 505554"/>
                <a:gd name="connsiteX2" fmla="*/ 368559 w 935101"/>
                <a:gd name="connsiteY2" fmla="*/ 505554 h 505554"/>
                <a:gd name="connsiteX3" fmla="*/ 855889 w 935101"/>
                <a:gd name="connsiteY3" fmla="*/ 296684 h 505554"/>
                <a:gd name="connsiteX4" fmla="*/ 935101 w 935101"/>
                <a:gd name="connsiteY4" fmla="*/ 0 h 505554"/>
                <a:gd name="connsiteX5" fmla="*/ 289249 w 935101"/>
                <a:gd name="connsiteY5" fmla="*/ 146326 h 505554"/>
                <a:gd name="connsiteX6" fmla="*/ 0 w 935101"/>
                <a:gd name="connsiteY6" fmla="*/ 174317 h 505554"/>
                <a:gd name="connsiteX0" fmla="*/ 0 w 937482"/>
                <a:gd name="connsiteY0" fmla="*/ 344164 h 505554"/>
                <a:gd name="connsiteX1" fmla="*/ 291630 w 937482"/>
                <a:gd name="connsiteY1" fmla="*/ 342268 h 505554"/>
                <a:gd name="connsiteX2" fmla="*/ 370940 w 937482"/>
                <a:gd name="connsiteY2" fmla="*/ 505554 h 505554"/>
                <a:gd name="connsiteX3" fmla="*/ 858270 w 937482"/>
                <a:gd name="connsiteY3" fmla="*/ 296684 h 505554"/>
                <a:gd name="connsiteX4" fmla="*/ 937482 w 937482"/>
                <a:gd name="connsiteY4" fmla="*/ 0 h 505554"/>
                <a:gd name="connsiteX5" fmla="*/ 291630 w 937482"/>
                <a:gd name="connsiteY5" fmla="*/ 146326 h 505554"/>
                <a:gd name="connsiteX6" fmla="*/ 2381 w 937482"/>
                <a:gd name="connsiteY6" fmla="*/ 174317 h 505554"/>
                <a:gd name="connsiteX0" fmla="*/ 4763 w 942245"/>
                <a:gd name="connsiteY0" fmla="*/ 344164 h 505554"/>
                <a:gd name="connsiteX1" fmla="*/ 296393 w 942245"/>
                <a:gd name="connsiteY1" fmla="*/ 342268 h 505554"/>
                <a:gd name="connsiteX2" fmla="*/ 375703 w 942245"/>
                <a:gd name="connsiteY2" fmla="*/ 505554 h 505554"/>
                <a:gd name="connsiteX3" fmla="*/ 863033 w 942245"/>
                <a:gd name="connsiteY3" fmla="*/ 296684 h 505554"/>
                <a:gd name="connsiteX4" fmla="*/ 942245 w 942245"/>
                <a:gd name="connsiteY4" fmla="*/ 0 h 505554"/>
                <a:gd name="connsiteX5" fmla="*/ 296393 w 942245"/>
                <a:gd name="connsiteY5" fmla="*/ 146326 h 505554"/>
                <a:gd name="connsiteX6" fmla="*/ 0 w 942245"/>
                <a:gd name="connsiteY6" fmla="*/ 176698 h 505554"/>
                <a:gd name="connsiteX0" fmla="*/ 0 w 937482"/>
                <a:gd name="connsiteY0" fmla="*/ 344164 h 505554"/>
                <a:gd name="connsiteX1" fmla="*/ 291630 w 937482"/>
                <a:gd name="connsiteY1" fmla="*/ 342268 h 505554"/>
                <a:gd name="connsiteX2" fmla="*/ 370940 w 937482"/>
                <a:gd name="connsiteY2" fmla="*/ 505554 h 505554"/>
                <a:gd name="connsiteX3" fmla="*/ 858270 w 937482"/>
                <a:gd name="connsiteY3" fmla="*/ 296684 h 505554"/>
                <a:gd name="connsiteX4" fmla="*/ 937482 w 937482"/>
                <a:gd name="connsiteY4" fmla="*/ 0 h 505554"/>
                <a:gd name="connsiteX5" fmla="*/ 291630 w 937482"/>
                <a:gd name="connsiteY5" fmla="*/ 146326 h 505554"/>
                <a:gd name="connsiteX6" fmla="*/ 2380 w 937482"/>
                <a:gd name="connsiteY6" fmla="*/ 174317 h 505554"/>
                <a:gd name="connsiteX0" fmla="*/ 0 w 937482"/>
                <a:gd name="connsiteY0" fmla="*/ 344164 h 505554"/>
                <a:gd name="connsiteX1" fmla="*/ 291630 w 937482"/>
                <a:gd name="connsiteY1" fmla="*/ 342268 h 505554"/>
                <a:gd name="connsiteX2" fmla="*/ 370940 w 937482"/>
                <a:gd name="connsiteY2" fmla="*/ 505554 h 505554"/>
                <a:gd name="connsiteX3" fmla="*/ 858270 w 937482"/>
                <a:gd name="connsiteY3" fmla="*/ 296684 h 505554"/>
                <a:gd name="connsiteX4" fmla="*/ 937482 w 937482"/>
                <a:gd name="connsiteY4" fmla="*/ 0 h 505554"/>
                <a:gd name="connsiteX5" fmla="*/ 291630 w 937482"/>
                <a:gd name="connsiteY5" fmla="*/ 146326 h 505554"/>
                <a:gd name="connsiteX6" fmla="*/ 2380 w 937482"/>
                <a:gd name="connsiteY6" fmla="*/ 167173 h 505554"/>
                <a:gd name="connsiteX0" fmla="*/ 11907 w 949389"/>
                <a:gd name="connsiteY0" fmla="*/ 344164 h 505554"/>
                <a:gd name="connsiteX1" fmla="*/ 303537 w 949389"/>
                <a:gd name="connsiteY1" fmla="*/ 342268 h 505554"/>
                <a:gd name="connsiteX2" fmla="*/ 382847 w 949389"/>
                <a:gd name="connsiteY2" fmla="*/ 505554 h 505554"/>
                <a:gd name="connsiteX3" fmla="*/ 870177 w 949389"/>
                <a:gd name="connsiteY3" fmla="*/ 296684 h 505554"/>
                <a:gd name="connsiteX4" fmla="*/ 949389 w 949389"/>
                <a:gd name="connsiteY4" fmla="*/ 0 h 505554"/>
                <a:gd name="connsiteX5" fmla="*/ 303537 w 949389"/>
                <a:gd name="connsiteY5" fmla="*/ 146326 h 505554"/>
                <a:gd name="connsiteX6" fmla="*/ 0 w 949389"/>
                <a:gd name="connsiteY6" fmla="*/ 167173 h 505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9389" h="505554">
                  <a:moveTo>
                    <a:pt x="11907" y="344164"/>
                  </a:moveTo>
                  <a:lnTo>
                    <a:pt x="303537" y="342268"/>
                  </a:lnTo>
                  <a:lnTo>
                    <a:pt x="382847" y="505554"/>
                  </a:lnTo>
                  <a:lnTo>
                    <a:pt x="870177" y="296684"/>
                  </a:lnTo>
                  <a:lnTo>
                    <a:pt x="949389" y="0"/>
                  </a:lnTo>
                  <a:lnTo>
                    <a:pt x="303537" y="146326"/>
                  </a:lnTo>
                  <a:lnTo>
                    <a:pt x="0" y="167173"/>
                  </a:ln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4861247" y="3040662"/>
              <a:ext cx="526839" cy="248379"/>
            </a:xfrm>
            <a:custGeom>
              <a:avLst/>
              <a:gdLst>
                <a:gd name="connsiteX0" fmla="*/ 0 w 657808"/>
                <a:gd name="connsiteY0" fmla="*/ 233265 h 307910"/>
                <a:gd name="connsiteX1" fmla="*/ 569167 w 657808"/>
                <a:gd name="connsiteY1" fmla="*/ 0 h 307910"/>
                <a:gd name="connsiteX2" fmla="*/ 657808 w 657808"/>
                <a:gd name="connsiteY2" fmla="*/ 41987 h 307910"/>
                <a:gd name="connsiteX3" fmla="*/ 46653 w 657808"/>
                <a:gd name="connsiteY3" fmla="*/ 307910 h 307910"/>
                <a:gd name="connsiteX4" fmla="*/ 0 w 657808"/>
                <a:gd name="connsiteY4" fmla="*/ 233265 h 307910"/>
                <a:gd name="connsiteX0" fmla="*/ 0 w 569167"/>
                <a:gd name="connsiteY0" fmla="*/ 233265 h 307910"/>
                <a:gd name="connsiteX1" fmla="*/ 569167 w 569167"/>
                <a:gd name="connsiteY1" fmla="*/ 0 h 307910"/>
                <a:gd name="connsiteX2" fmla="*/ 536364 w 569167"/>
                <a:gd name="connsiteY2" fmla="*/ 63418 h 307910"/>
                <a:gd name="connsiteX3" fmla="*/ 46653 w 569167"/>
                <a:gd name="connsiteY3" fmla="*/ 307910 h 307910"/>
                <a:gd name="connsiteX4" fmla="*/ 0 w 569167"/>
                <a:gd name="connsiteY4" fmla="*/ 233265 h 307910"/>
                <a:gd name="connsiteX0" fmla="*/ 0 w 536364"/>
                <a:gd name="connsiteY0" fmla="*/ 221359 h 296004"/>
                <a:gd name="connsiteX1" fmla="*/ 450105 w 536364"/>
                <a:gd name="connsiteY1" fmla="*/ 0 h 296004"/>
                <a:gd name="connsiteX2" fmla="*/ 536364 w 536364"/>
                <a:gd name="connsiteY2" fmla="*/ 51512 h 296004"/>
                <a:gd name="connsiteX3" fmla="*/ 46653 w 536364"/>
                <a:gd name="connsiteY3" fmla="*/ 296004 h 296004"/>
                <a:gd name="connsiteX4" fmla="*/ 0 w 536364"/>
                <a:gd name="connsiteY4" fmla="*/ 221359 h 296004"/>
                <a:gd name="connsiteX0" fmla="*/ 0 w 536364"/>
                <a:gd name="connsiteY0" fmla="*/ 221359 h 296004"/>
                <a:gd name="connsiteX1" fmla="*/ 450105 w 536364"/>
                <a:gd name="connsiteY1" fmla="*/ 0 h 296004"/>
                <a:gd name="connsiteX2" fmla="*/ 536364 w 536364"/>
                <a:gd name="connsiteY2" fmla="*/ 51512 h 296004"/>
                <a:gd name="connsiteX3" fmla="*/ 525140 w 536364"/>
                <a:gd name="connsiteY3" fmla="*/ 90682 h 296004"/>
                <a:gd name="connsiteX4" fmla="*/ 46653 w 536364"/>
                <a:gd name="connsiteY4" fmla="*/ 296004 h 296004"/>
                <a:gd name="connsiteX5" fmla="*/ 0 w 536364"/>
                <a:gd name="connsiteY5" fmla="*/ 221359 h 296004"/>
                <a:gd name="connsiteX0" fmla="*/ 0 w 536364"/>
                <a:gd name="connsiteY0" fmla="*/ 221359 h 296004"/>
                <a:gd name="connsiteX1" fmla="*/ 450105 w 536364"/>
                <a:gd name="connsiteY1" fmla="*/ 0 h 296004"/>
                <a:gd name="connsiteX2" fmla="*/ 536364 w 536364"/>
                <a:gd name="connsiteY2" fmla="*/ 51512 h 296004"/>
                <a:gd name="connsiteX3" fmla="*/ 46653 w 536364"/>
                <a:gd name="connsiteY3" fmla="*/ 296004 h 296004"/>
                <a:gd name="connsiteX4" fmla="*/ 0 w 536364"/>
                <a:gd name="connsiteY4" fmla="*/ 221359 h 296004"/>
                <a:gd name="connsiteX0" fmla="*/ 0 w 526839"/>
                <a:gd name="connsiteY0" fmla="*/ 221359 h 296004"/>
                <a:gd name="connsiteX1" fmla="*/ 450105 w 526839"/>
                <a:gd name="connsiteY1" fmla="*/ 0 h 296004"/>
                <a:gd name="connsiteX2" fmla="*/ 526839 w 526839"/>
                <a:gd name="connsiteY2" fmla="*/ 94375 h 296004"/>
                <a:gd name="connsiteX3" fmla="*/ 46653 w 526839"/>
                <a:gd name="connsiteY3" fmla="*/ 296004 h 296004"/>
                <a:gd name="connsiteX4" fmla="*/ 0 w 526839"/>
                <a:gd name="connsiteY4" fmla="*/ 221359 h 296004"/>
                <a:gd name="connsiteX0" fmla="*/ 0 w 526839"/>
                <a:gd name="connsiteY0" fmla="*/ 166590 h 241235"/>
                <a:gd name="connsiteX1" fmla="*/ 423912 w 526839"/>
                <a:gd name="connsiteY1" fmla="*/ 0 h 241235"/>
                <a:gd name="connsiteX2" fmla="*/ 526839 w 526839"/>
                <a:gd name="connsiteY2" fmla="*/ 39606 h 241235"/>
                <a:gd name="connsiteX3" fmla="*/ 46653 w 526839"/>
                <a:gd name="connsiteY3" fmla="*/ 241235 h 241235"/>
                <a:gd name="connsiteX4" fmla="*/ 0 w 526839"/>
                <a:gd name="connsiteY4" fmla="*/ 166590 h 241235"/>
                <a:gd name="connsiteX0" fmla="*/ 0 w 526839"/>
                <a:gd name="connsiteY0" fmla="*/ 173734 h 248379"/>
                <a:gd name="connsiteX1" fmla="*/ 419149 w 526839"/>
                <a:gd name="connsiteY1" fmla="*/ 0 h 248379"/>
                <a:gd name="connsiteX2" fmla="*/ 526839 w 526839"/>
                <a:gd name="connsiteY2" fmla="*/ 46750 h 248379"/>
                <a:gd name="connsiteX3" fmla="*/ 46653 w 526839"/>
                <a:gd name="connsiteY3" fmla="*/ 248379 h 248379"/>
                <a:gd name="connsiteX4" fmla="*/ 0 w 526839"/>
                <a:gd name="connsiteY4" fmla="*/ 173734 h 248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6839" h="248379">
                  <a:moveTo>
                    <a:pt x="0" y="173734"/>
                  </a:moveTo>
                  <a:lnTo>
                    <a:pt x="419149" y="0"/>
                  </a:lnTo>
                  <a:lnTo>
                    <a:pt x="526839" y="46750"/>
                  </a:lnTo>
                  <a:cubicBezTo>
                    <a:pt x="459597" y="96084"/>
                    <a:pt x="136047" y="220071"/>
                    <a:pt x="46653" y="248379"/>
                  </a:cubicBezTo>
                  <a:lnTo>
                    <a:pt x="0" y="173734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5000">
                  <a:schemeClr val="tx1"/>
                </a:gs>
              </a:gsLst>
              <a:lin ang="81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5278550" y="2791456"/>
              <a:ext cx="191957" cy="294789"/>
            </a:xfrm>
            <a:custGeom>
              <a:avLst/>
              <a:gdLst>
                <a:gd name="connsiteX0" fmla="*/ 0 w 158620"/>
                <a:gd name="connsiteY0" fmla="*/ 205273 h 251926"/>
                <a:gd name="connsiteX1" fmla="*/ 69979 w 158620"/>
                <a:gd name="connsiteY1" fmla="*/ 23326 h 251926"/>
                <a:gd name="connsiteX2" fmla="*/ 158620 w 158620"/>
                <a:gd name="connsiteY2" fmla="*/ 0 h 251926"/>
                <a:gd name="connsiteX3" fmla="*/ 79310 w 158620"/>
                <a:gd name="connsiteY3" fmla="*/ 251926 h 251926"/>
                <a:gd name="connsiteX4" fmla="*/ 0 w 158620"/>
                <a:gd name="connsiteY4" fmla="*/ 205273 h 251926"/>
                <a:gd name="connsiteX0" fmla="*/ 0 w 180051"/>
                <a:gd name="connsiteY0" fmla="*/ 240992 h 287645"/>
                <a:gd name="connsiteX1" fmla="*/ 69979 w 180051"/>
                <a:gd name="connsiteY1" fmla="*/ 59045 h 287645"/>
                <a:gd name="connsiteX2" fmla="*/ 180051 w 180051"/>
                <a:gd name="connsiteY2" fmla="*/ 0 h 287645"/>
                <a:gd name="connsiteX3" fmla="*/ 79310 w 180051"/>
                <a:gd name="connsiteY3" fmla="*/ 287645 h 287645"/>
                <a:gd name="connsiteX4" fmla="*/ 0 w 180051"/>
                <a:gd name="connsiteY4" fmla="*/ 240992 h 287645"/>
                <a:gd name="connsiteX0" fmla="*/ 0 w 180051"/>
                <a:gd name="connsiteY0" fmla="*/ 240992 h 287645"/>
                <a:gd name="connsiteX1" fmla="*/ 74742 w 180051"/>
                <a:gd name="connsiteY1" fmla="*/ 28089 h 287645"/>
                <a:gd name="connsiteX2" fmla="*/ 180051 w 180051"/>
                <a:gd name="connsiteY2" fmla="*/ 0 h 287645"/>
                <a:gd name="connsiteX3" fmla="*/ 79310 w 180051"/>
                <a:gd name="connsiteY3" fmla="*/ 287645 h 287645"/>
                <a:gd name="connsiteX4" fmla="*/ 0 w 180051"/>
                <a:gd name="connsiteY4" fmla="*/ 240992 h 287645"/>
                <a:gd name="connsiteX0" fmla="*/ 0 w 180051"/>
                <a:gd name="connsiteY0" fmla="*/ 240992 h 287645"/>
                <a:gd name="connsiteX1" fmla="*/ 81886 w 180051"/>
                <a:gd name="connsiteY1" fmla="*/ 23327 h 287645"/>
                <a:gd name="connsiteX2" fmla="*/ 180051 w 180051"/>
                <a:gd name="connsiteY2" fmla="*/ 0 h 287645"/>
                <a:gd name="connsiteX3" fmla="*/ 79310 w 180051"/>
                <a:gd name="connsiteY3" fmla="*/ 287645 h 287645"/>
                <a:gd name="connsiteX4" fmla="*/ 0 w 180051"/>
                <a:gd name="connsiteY4" fmla="*/ 240992 h 287645"/>
                <a:gd name="connsiteX0" fmla="*/ 0 w 191958"/>
                <a:gd name="connsiteY0" fmla="*/ 245754 h 287645"/>
                <a:gd name="connsiteX1" fmla="*/ 93793 w 191958"/>
                <a:gd name="connsiteY1" fmla="*/ 23327 h 287645"/>
                <a:gd name="connsiteX2" fmla="*/ 191958 w 191958"/>
                <a:gd name="connsiteY2" fmla="*/ 0 h 287645"/>
                <a:gd name="connsiteX3" fmla="*/ 91217 w 191958"/>
                <a:gd name="connsiteY3" fmla="*/ 287645 h 287645"/>
                <a:gd name="connsiteX4" fmla="*/ 0 w 191958"/>
                <a:gd name="connsiteY4" fmla="*/ 245754 h 287645"/>
                <a:gd name="connsiteX0" fmla="*/ 0 w 184814"/>
                <a:gd name="connsiteY0" fmla="*/ 250517 h 287645"/>
                <a:gd name="connsiteX1" fmla="*/ 86649 w 184814"/>
                <a:gd name="connsiteY1" fmla="*/ 23327 h 287645"/>
                <a:gd name="connsiteX2" fmla="*/ 184814 w 184814"/>
                <a:gd name="connsiteY2" fmla="*/ 0 h 287645"/>
                <a:gd name="connsiteX3" fmla="*/ 84073 w 184814"/>
                <a:gd name="connsiteY3" fmla="*/ 287645 h 287645"/>
                <a:gd name="connsiteX4" fmla="*/ 0 w 184814"/>
                <a:gd name="connsiteY4" fmla="*/ 250517 h 287645"/>
                <a:gd name="connsiteX0" fmla="*/ 0 w 194339"/>
                <a:gd name="connsiteY0" fmla="*/ 248136 h 287645"/>
                <a:gd name="connsiteX1" fmla="*/ 96174 w 194339"/>
                <a:gd name="connsiteY1" fmla="*/ 23327 h 287645"/>
                <a:gd name="connsiteX2" fmla="*/ 194339 w 194339"/>
                <a:gd name="connsiteY2" fmla="*/ 0 h 287645"/>
                <a:gd name="connsiteX3" fmla="*/ 93598 w 194339"/>
                <a:gd name="connsiteY3" fmla="*/ 287645 h 287645"/>
                <a:gd name="connsiteX4" fmla="*/ 0 w 194339"/>
                <a:gd name="connsiteY4" fmla="*/ 248136 h 287645"/>
                <a:gd name="connsiteX0" fmla="*/ 0 w 191957"/>
                <a:gd name="connsiteY0" fmla="*/ 248136 h 287645"/>
                <a:gd name="connsiteX1" fmla="*/ 93792 w 191957"/>
                <a:gd name="connsiteY1" fmla="*/ 23327 h 287645"/>
                <a:gd name="connsiteX2" fmla="*/ 191957 w 191957"/>
                <a:gd name="connsiteY2" fmla="*/ 0 h 287645"/>
                <a:gd name="connsiteX3" fmla="*/ 91216 w 191957"/>
                <a:gd name="connsiteY3" fmla="*/ 287645 h 287645"/>
                <a:gd name="connsiteX4" fmla="*/ 0 w 191957"/>
                <a:gd name="connsiteY4" fmla="*/ 248136 h 287645"/>
                <a:gd name="connsiteX0" fmla="*/ 0 w 191957"/>
                <a:gd name="connsiteY0" fmla="*/ 248136 h 294789"/>
                <a:gd name="connsiteX1" fmla="*/ 93792 w 191957"/>
                <a:gd name="connsiteY1" fmla="*/ 23327 h 294789"/>
                <a:gd name="connsiteX2" fmla="*/ 191957 w 191957"/>
                <a:gd name="connsiteY2" fmla="*/ 0 h 294789"/>
                <a:gd name="connsiteX3" fmla="*/ 115029 w 191957"/>
                <a:gd name="connsiteY3" fmla="*/ 294789 h 294789"/>
                <a:gd name="connsiteX4" fmla="*/ 0 w 191957"/>
                <a:gd name="connsiteY4" fmla="*/ 248136 h 294789"/>
                <a:gd name="connsiteX0" fmla="*/ 0 w 191957"/>
                <a:gd name="connsiteY0" fmla="*/ 248136 h 294789"/>
                <a:gd name="connsiteX1" fmla="*/ 67598 w 191957"/>
                <a:gd name="connsiteY1" fmla="*/ 28089 h 294789"/>
                <a:gd name="connsiteX2" fmla="*/ 191957 w 191957"/>
                <a:gd name="connsiteY2" fmla="*/ 0 h 294789"/>
                <a:gd name="connsiteX3" fmla="*/ 115029 w 191957"/>
                <a:gd name="connsiteY3" fmla="*/ 294789 h 294789"/>
                <a:gd name="connsiteX4" fmla="*/ 0 w 191957"/>
                <a:gd name="connsiteY4" fmla="*/ 248136 h 29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957" h="294789">
                  <a:moveTo>
                    <a:pt x="0" y="248136"/>
                  </a:moveTo>
                  <a:lnTo>
                    <a:pt x="67598" y="28089"/>
                  </a:lnTo>
                  <a:lnTo>
                    <a:pt x="191957" y="0"/>
                  </a:lnTo>
                  <a:lnTo>
                    <a:pt x="115029" y="294789"/>
                  </a:lnTo>
                  <a:lnTo>
                    <a:pt x="0" y="2481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95000">
                  <a:schemeClr val="tx1"/>
                </a:gs>
              </a:gsLst>
              <a:lin ang="189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4509596" y="3079102"/>
              <a:ext cx="307087" cy="55595"/>
            </a:xfrm>
            <a:custGeom>
              <a:avLst/>
              <a:gdLst>
                <a:gd name="connsiteX0" fmla="*/ 4665 w 303245"/>
                <a:gd name="connsiteY0" fmla="*/ 74645 h 74645"/>
                <a:gd name="connsiteX1" fmla="*/ 303245 w 303245"/>
                <a:gd name="connsiteY1" fmla="*/ 51318 h 74645"/>
                <a:gd name="connsiteX2" fmla="*/ 228600 w 303245"/>
                <a:gd name="connsiteY2" fmla="*/ 0 h 74645"/>
                <a:gd name="connsiteX3" fmla="*/ 0 w 303245"/>
                <a:gd name="connsiteY3" fmla="*/ 9331 h 74645"/>
                <a:gd name="connsiteX0" fmla="*/ 4665 w 303245"/>
                <a:gd name="connsiteY0" fmla="*/ 74645 h 74645"/>
                <a:gd name="connsiteX1" fmla="*/ 282397 w 303245"/>
                <a:gd name="connsiteY1" fmla="*/ 52242 h 74645"/>
                <a:gd name="connsiteX2" fmla="*/ 303245 w 303245"/>
                <a:gd name="connsiteY2" fmla="*/ 51318 h 74645"/>
                <a:gd name="connsiteX3" fmla="*/ 228600 w 303245"/>
                <a:gd name="connsiteY3" fmla="*/ 0 h 74645"/>
                <a:gd name="connsiteX4" fmla="*/ 0 w 303245"/>
                <a:gd name="connsiteY4" fmla="*/ 9331 h 74645"/>
                <a:gd name="connsiteX0" fmla="*/ 4665 w 303245"/>
                <a:gd name="connsiteY0" fmla="*/ 74645 h 74645"/>
                <a:gd name="connsiteX1" fmla="*/ 303245 w 303245"/>
                <a:gd name="connsiteY1" fmla="*/ 51318 h 74645"/>
                <a:gd name="connsiteX2" fmla="*/ 228600 w 303245"/>
                <a:gd name="connsiteY2" fmla="*/ 0 h 74645"/>
                <a:gd name="connsiteX3" fmla="*/ 0 w 303245"/>
                <a:gd name="connsiteY3" fmla="*/ 9331 h 74645"/>
                <a:gd name="connsiteX0" fmla="*/ 4665 w 293720"/>
                <a:gd name="connsiteY0" fmla="*/ 74645 h 74645"/>
                <a:gd name="connsiteX1" fmla="*/ 293720 w 293720"/>
                <a:gd name="connsiteY1" fmla="*/ 56081 h 74645"/>
                <a:gd name="connsiteX2" fmla="*/ 228600 w 293720"/>
                <a:gd name="connsiteY2" fmla="*/ 0 h 74645"/>
                <a:gd name="connsiteX3" fmla="*/ 0 w 293720"/>
                <a:gd name="connsiteY3" fmla="*/ 9331 h 74645"/>
                <a:gd name="connsiteX0" fmla="*/ 4665 w 296101"/>
                <a:gd name="connsiteY0" fmla="*/ 74645 h 74645"/>
                <a:gd name="connsiteX1" fmla="*/ 296101 w 296101"/>
                <a:gd name="connsiteY1" fmla="*/ 46556 h 74645"/>
                <a:gd name="connsiteX2" fmla="*/ 228600 w 296101"/>
                <a:gd name="connsiteY2" fmla="*/ 0 h 74645"/>
                <a:gd name="connsiteX3" fmla="*/ 0 w 296101"/>
                <a:gd name="connsiteY3" fmla="*/ 9331 h 74645"/>
                <a:gd name="connsiteX0" fmla="*/ 4665 w 296101"/>
                <a:gd name="connsiteY0" fmla="*/ 74645 h 74645"/>
                <a:gd name="connsiteX1" fmla="*/ 296101 w 296101"/>
                <a:gd name="connsiteY1" fmla="*/ 46556 h 74645"/>
                <a:gd name="connsiteX2" fmla="*/ 228600 w 296101"/>
                <a:gd name="connsiteY2" fmla="*/ 0 h 74645"/>
                <a:gd name="connsiteX3" fmla="*/ 0 w 296101"/>
                <a:gd name="connsiteY3" fmla="*/ 9331 h 74645"/>
                <a:gd name="connsiteX0" fmla="*/ 4665 w 286576"/>
                <a:gd name="connsiteY0" fmla="*/ 74645 h 74645"/>
                <a:gd name="connsiteX1" fmla="*/ 286576 w 286576"/>
                <a:gd name="connsiteY1" fmla="*/ 48937 h 74645"/>
                <a:gd name="connsiteX2" fmla="*/ 228600 w 286576"/>
                <a:gd name="connsiteY2" fmla="*/ 0 h 74645"/>
                <a:gd name="connsiteX3" fmla="*/ 0 w 286576"/>
                <a:gd name="connsiteY3" fmla="*/ 9331 h 74645"/>
                <a:gd name="connsiteX0" fmla="*/ 4665 w 296101"/>
                <a:gd name="connsiteY0" fmla="*/ 74645 h 74645"/>
                <a:gd name="connsiteX1" fmla="*/ 296101 w 296101"/>
                <a:gd name="connsiteY1" fmla="*/ 46555 h 74645"/>
                <a:gd name="connsiteX2" fmla="*/ 228600 w 296101"/>
                <a:gd name="connsiteY2" fmla="*/ 0 h 74645"/>
                <a:gd name="connsiteX3" fmla="*/ 0 w 296101"/>
                <a:gd name="connsiteY3" fmla="*/ 9331 h 74645"/>
                <a:gd name="connsiteX0" fmla="*/ 4665 w 291338"/>
                <a:gd name="connsiteY0" fmla="*/ 74645 h 74645"/>
                <a:gd name="connsiteX1" fmla="*/ 291338 w 291338"/>
                <a:gd name="connsiteY1" fmla="*/ 51317 h 74645"/>
                <a:gd name="connsiteX2" fmla="*/ 228600 w 291338"/>
                <a:gd name="connsiteY2" fmla="*/ 0 h 74645"/>
                <a:gd name="connsiteX3" fmla="*/ 0 w 291338"/>
                <a:gd name="connsiteY3" fmla="*/ 9331 h 74645"/>
                <a:gd name="connsiteX0" fmla="*/ 4665 w 293719"/>
                <a:gd name="connsiteY0" fmla="*/ 74645 h 74645"/>
                <a:gd name="connsiteX1" fmla="*/ 293719 w 293719"/>
                <a:gd name="connsiteY1" fmla="*/ 41792 h 74645"/>
                <a:gd name="connsiteX2" fmla="*/ 228600 w 293719"/>
                <a:gd name="connsiteY2" fmla="*/ 0 h 74645"/>
                <a:gd name="connsiteX3" fmla="*/ 0 w 293719"/>
                <a:gd name="connsiteY3" fmla="*/ 9331 h 74645"/>
                <a:gd name="connsiteX0" fmla="*/ 4665 w 293719"/>
                <a:gd name="connsiteY0" fmla="*/ 74645 h 74645"/>
                <a:gd name="connsiteX1" fmla="*/ 263347 w 293719"/>
                <a:gd name="connsiteY1" fmla="*/ 45098 h 74645"/>
                <a:gd name="connsiteX2" fmla="*/ 293719 w 293719"/>
                <a:gd name="connsiteY2" fmla="*/ 41792 h 74645"/>
                <a:gd name="connsiteX3" fmla="*/ 228600 w 293719"/>
                <a:gd name="connsiteY3" fmla="*/ 0 h 74645"/>
                <a:gd name="connsiteX4" fmla="*/ 0 w 293719"/>
                <a:gd name="connsiteY4" fmla="*/ 9331 h 74645"/>
                <a:gd name="connsiteX0" fmla="*/ 4665 w 293719"/>
                <a:gd name="connsiteY0" fmla="*/ 74645 h 74645"/>
                <a:gd name="connsiteX1" fmla="*/ 293719 w 293719"/>
                <a:gd name="connsiteY1" fmla="*/ 41792 h 74645"/>
                <a:gd name="connsiteX2" fmla="*/ 228600 w 293719"/>
                <a:gd name="connsiteY2" fmla="*/ 0 h 74645"/>
                <a:gd name="connsiteX3" fmla="*/ 0 w 293719"/>
                <a:gd name="connsiteY3" fmla="*/ 9331 h 74645"/>
                <a:gd name="connsiteX0" fmla="*/ 4665 w 281813"/>
                <a:gd name="connsiteY0" fmla="*/ 74645 h 74645"/>
                <a:gd name="connsiteX1" fmla="*/ 281813 w 281813"/>
                <a:gd name="connsiteY1" fmla="*/ 44173 h 74645"/>
                <a:gd name="connsiteX2" fmla="*/ 228600 w 281813"/>
                <a:gd name="connsiteY2" fmla="*/ 0 h 74645"/>
                <a:gd name="connsiteX3" fmla="*/ 0 w 281813"/>
                <a:gd name="connsiteY3" fmla="*/ 9331 h 74645"/>
                <a:gd name="connsiteX0" fmla="*/ 4665 w 293719"/>
                <a:gd name="connsiteY0" fmla="*/ 74645 h 74645"/>
                <a:gd name="connsiteX1" fmla="*/ 293719 w 293719"/>
                <a:gd name="connsiteY1" fmla="*/ 41791 h 74645"/>
                <a:gd name="connsiteX2" fmla="*/ 228600 w 293719"/>
                <a:gd name="connsiteY2" fmla="*/ 0 h 74645"/>
                <a:gd name="connsiteX3" fmla="*/ 0 w 293719"/>
                <a:gd name="connsiteY3" fmla="*/ 9331 h 74645"/>
                <a:gd name="connsiteX0" fmla="*/ 4665 w 291337"/>
                <a:gd name="connsiteY0" fmla="*/ 74645 h 74645"/>
                <a:gd name="connsiteX1" fmla="*/ 291337 w 291337"/>
                <a:gd name="connsiteY1" fmla="*/ 48935 h 74645"/>
                <a:gd name="connsiteX2" fmla="*/ 228600 w 291337"/>
                <a:gd name="connsiteY2" fmla="*/ 0 h 74645"/>
                <a:gd name="connsiteX3" fmla="*/ 0 w 291337"/>
                <a:gd name="connsiteY3" fmla="*/ 9331 h 74645"/>
                <a:gd name="connsiteX0" fmla="*/ 4665 w 298481"/>
                <a:gd name="connsiteY0" fmla="*/ 74645 h 74645"/>
                <a:gd name="connsiteX1" fmla="*/ 298481 w 298481"/>
                <a:gd name="connsiteY1" fmla="*/ 44172 h 74645"/>
                <a:gd name="connsiteX2" fmla="*/ 228600 w 298481"/>
                <a:gd name="connsiteY2" fmla="*/ 0 h 74645"/>
                <a:gd name="connsiteX3" fmla="*/ 0 w 298481"/>
                <a:gd name="connsiteY3" fmla="*/ 9331 h 74645"/>
                <a:gd name="connsiteX0" fmla="*/ 4665 w 288956"/>
                <a:gd name="connsiteY0" fmla="*/ 74645 h 74645"/>
                <a:gd name="connsiteX1" fmla="*/ 288956 w 288956"/>
                <a:gd name="connsiteY1" fmla="*/ 48935 h 74645"/>
                <a:gd name="connsiteX2" fmla="*/ 228600 w 288956"/>
                <a:gd name="connsiteY2" fmla="*/ 0 h 74645"/>
                <a:gd name="connsiteX3" fmla="*/ 0 w 288956"/>
                <a:gd name="connsiteY3" fmla="*/ 9331 h 74645"/>
                <a:gd name="connsiteX0" fmla="*/ 4665 w 298481"/>
                <a:gd name="connsiteY0" fmla="*/ 74645 h 74645"/>
                <a:gd name="connsiteX1" fmla="*/ 298481 w 298481"/>
                <a:gd name="connsiteY1" fmla="*/ 46554 h 74645"/>
                <a:gd name="connsiteX2" fmla="*/ 228600 w 298481"/>
                <a:gd name="connsiteY2" fmla="*/ 0 h 74645"/>
                <a:gd name="connsiteX3" fmla="*/ 0 w 298481"/>
                <a:gd name="connsiteY3" fmla="*/ 9331 h 74645"/>
                <a:gd name="connsiteX0" fmla="*/ 4665 w 291337"/>
                <a:gd name="connsiteY0" fmla="*/ 74645 h 74645"/>
                <a:gd name="connsiteX1" fmla="*/ 291337 w 291337"/>
                <a:gd name="connsiteY1" fmla="*/ 46554 h 74645"/>
                <a:gd name="connsiteX2" fmla="*/ 228600 w 291337"/>
                <a:gd name="connsiteY2" fmla="*/ 0 h 74645"/>
                <a:gd name="connsiteX3" fmla="*/ 0 w 291337"/>
                <a:gd name="connsiteY3" fmla="*/ 9331 h 74645"/>
                <a:gd name="connsiteX0" fmla="*/ 4665 w 291337"/>
                <a:gd name="connsiteY0" fmla="*/ 74645 h 74645"/>
                <a:gd name="connsiteX1" fmla="*/ 291337 w 291337"/>
                <a:gd name="connsiteY1" fmla="*/ 46554 h 74645"/>
                <a:gd name="connsiteX2" fmla="*/ 221456 w 291337"/>
                <a:gd name="connsiteY2" fmla="*/ 0 h 74645"/>
                <a:gd name="connsiteX3" fmla="*/ 0 w 291337"/>
                <a:gd name="connsiteY3" fmla="*/ 9331 h 74645"/>
                <a:gd name="connsiteX0" fmla="*/ 7046 w 291337"/>
                <a:gd name="connsiteY0" fmla="*/ 62739 h 62739"/>
                <a:gd name="connsiteX1" fmla="*/ 291337 w 291337"/>
                <a:gd name="connsiteY1" fmla="*/ 46554 h 62739"/>
                <a:gd name="connsiteX2" fmla="*/ 221456 w 291337"/>
                <a:gd name="connsiteY2" fmla="*/ 0 h 62739"/>
                <a:gd name="connsiteX3" fmla="*/ 0 w 291337"/>
                <a:gd name="connsiteY3" fmla="*/ 9331 h 62739"/>
                <a:gd name="connsiteX0" fmla="*/ 7046 w 291337"/>
                <a:gd name="connsiteY0" fmla="*/ 55595 h 55595"/>
                <a:gd name="connsiteX1" fmla="*/ 291337 w 291337"/>
                <a:gd name="connsiteY1" fmla="*/ 46554 h 55595"/>
                <a:gd name="connsiteX2" fmla="*/ 221456 w 291337"/>
                <a:gd name="connsiteY2" fmla="*/ 0 h 55595"/>
                <a:gd name="connsiteX3" fmla="*/ 0 w 291337"/>
                <a:gd name="connsiteY3" fmla="*/ 9331 h 55595"/>
                <a:gd name="connsiteX0" fmla="*/ 0 w 284291"/>
                <a:gd name="connsiteY0" fmla="*/ 55595 h 55595"/>
                <a:gd name="connsiteX1" fmla="*/ 284291 w 284291"/>
                <a:gd name="connsiteY1" fmla="*/ 46554 h 55595"/>
                <a:gd name="connsiteX2" fmla="*/ 214410 w 284291"/>
                <a:gd name="connsiteY2" fmla="*/ 0 h 55595"/>
                <a:gd name="connsiteX3" fmla="*/ 7242 w 284291"/>
                <a:gd name="connsiteY3" fmla="*/ 6950 h 55595"/>
                <a:gd name="connsiteX0" fmla="*/ 0 w 284291"/>
                <a:gd name="connsiteY0" fmla="*/ 55595 h 55595"/>
                <a:gd name="connsiteX1" fmla="*/ 284291 w 284291"/>
                <a:gd name="connsiteY1" fmla="*/ 46554 h 55595"/>
                <a:gd name="connsiteX2" fmla="*/ 214410 w 284291"/>
                <a:gd name="connsiteY2" fmla="*/ 0 h 55595"/>
                <a:gd name="connsiteX3" fmla="*/ 99 w 284291"/>
                <a:gd name="connsiteY3" fmla="*/ 6950 h 55595"/>
                <a:gd name="connsiteX0" fmla="*/ 0 w 284291"/>
                <a:gd name="connsiteY0" fmla="*/ 58170 h 58170"/>
                <a:gd name="connsiteX1" fmla="*/ 284291 w 284291"/>
                <a:gd name="connsiteY1" fmla="*/ 49129 h 58170"/>
                <a:gd name="connsiteX2" fmla="*/ 214410 w 284291"/>
                <a:gd name="connsiteY2" fmla="*/ 2575 h 58170"/>
                <a:gd name="connsiteX3" fmla="*/ 99 w 284291"/>
                <a:gd name="connsiteY3" fmla="*/ 0 h 58170"/>
                <a:gd name="connsiteX0" fmla="*/ 7045 w 291336"/>
                <a:gd name="connsiteY0" fmla="*/ 55595 h 55595"/>
                <a:gd name="connsiteX1" fmla="*/ 291336 w 291336"/>
                <a:gd name="connsiteY1" fmla="*/ 46554 h 55595"/>
                <a:gd name="connsiteX2" fmla="*/ 221455 w 291336"/>
                <a:gd name="connsiteY2" fmla="*/ 0 h 55595"/>
                <a:gd name="connsiteX3" fmla="*/ 0 w 291336"/>
                <a:gd name="connsiteY3" fmla="*/ 4569 h 55595"/>
                <a:gd name="connsiteX0" fmla="*/ 7045 w 291336"/>
                <a:gd name="connsiteY0" fmla="*/ 55595 h 55595"/>
                <a:gd name="connsiteX1" fmla="*/ 291336 w 291336"/>
                <a:gd name="connsiteY1" fmla="*/ 46554 h 55595"/>
                <a:gd name="connsiteX2" fmla="*/ 221455 w 291336"/>
                <a:gd name="connsiteY2" fmla="*/ 0 h 55595"/>
                <a:gd name="connsiteX3" fmla="*/ 0 w 291336"/>
                <a:gd name="connsiteY3" fmla="*/ 2187 h 55595"/>
                <a:gd name="connsiteX0" fmla="*/ 0 w 307087"/>
                <a:gd name="connsiteY0" fmla="*/ 55595 h 55595"/>
                <a:gd name="connsiteX1" fmla="*/ 307087 w 307087"/>
                <a:gd name="connsiteY1" fmla="*/ 46554 h 55595"/>
                <a:gd name="connsiteX2" fmla="*/ 237206 w 307087"/>
                <a:gd name="connsiteY2" fmla="*/ 0 h 55595"/>
                <a:gd name="connsiteX3" fmla="*/ 15751 w 307087"/>
                <a:gd name="connsiteY3" fmla="*/ 2187 h 55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087" h="55595">
                  <a:moveTo>
                    <a:pt x="0" y="55595"/>
                  </a:moveTo>
                  <a:lnTo>
                    <a:pt x="307087" y="46554"/>
                  </a:lnTo>
                  <a:lnTo>
                    <a:pt x="237206" y="0"/>
                  </a:lnTo>
                  <a:lnTo>
                    <a:pt x="15751" y="2187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4819259" y="2157947"/>
              <a:ext cx="265923" cy="661891"/>
            </a:xfrm>
            <a:custGeom>
              <a:avLst/>
              <a:gdLst>
                <a:gd name="connsiteX0" fmla="*/ 284584 w 284584"/>
                <a:gd name="connsiteY0" fmla="*/ 0 h 713792"/>
                <a:gd name="connsiteX1" fmla="*/ 265923 w 284584"/>
                <a:gd name="connsiteY1" fmla="*/ 256592 h 713792"/>
                <a:gd name="connsiteX2" fmla="*/ 195943 w 284584"/>
                <a:gd name="connsiteY2" fmla="*/ 527180 h 713792"/>
                <a:gd name="connsiteX3" fmla="*/ 51319 w 284584"/>
                <a:gd name="connsiteY3" fmla="*/ 713792 h 713792"/>
                <a:gd name="connsiteX4" fmla="*/ 0 w 284584"/>
                <a:gd name="connsiteY4" fmla="*/ 242596 h 713792"/>
                <a:gd name="connsiteX5" fmla="*/ 284584 w 284584"/>
                <a:gd name="connsiteY5" fmla="*/ 0 h 713792"/>
                <a:gd name="connsiteX0" fmla="*/ 261257 w 265923"/>
                <a:gd name="connsiteY0" fmla="*/ 0 h 676470"/>
                <a:gd name="connsiteX1" fmla="*/ 265923 w 265923"/>
                <a:gd name="connsiteY1" fmla="*/ 219270 h 676470"/>
                <a:gd name="connsiteX2" fmla="*/ 195943 w 265923"/>
                <a:gd name="connsiteY2" fmla="*/ 489858 h 676470"/>
                <a:gd name="connsiteX3" fmla="*/ 51319 w 265923"/>
                <a:gd name="connsiteY3" fmla="*/ 676470 h 676470"/>
                <a:gd name="connsiteX4" fmla="*/ 0 w 265923"/>
                <a:gd name="connsiteY4" fmla="*/ 205274 h 676470"/>
                <a:gd name="connsiteX5" fmla="*/ 261257 w 265923"/>
                <a:gd name="connsiteY5" fmla="*/ 0 h 676470"/>
                <a:gd name="connsiteX0" fmla="*/ 270587 w 270793"/>
                <a:gd name="connsiteY0" fmla="*/ 0 h 690466"/>
                <a:gd name="connsiteX1" fmla="*/ 265923 w 270793"/>
                <a:gd name="connsiteY1" fmla="*/ 233266 h 690466"/>
                <a:gd name="connsiteX2" fmla="*/ 195943 w 270793"/>
                <a:gd name="connsiteY2" fmla="*/ 503854 h 690466"/>
                <a:gd name="connsiteX3" fmla="*/ 51319 w 270793"/>
                <a:gd name="connsiteY3" fmla="*/ 690466 h 690466"/>
                <a:gd name="connsiteX4" fmla="*/ 0 w 270793"/>
                <a:gd name="connsiteY4" fmla="*/ 219270 h 690466"/>
                <a:gd name="connsiteX5" fmla="*/ 270587 w 270793"/>
                <a:gd name="connsiteY5" fmla="*/ 0 h 690466"/>
                <a:gd name="connsiteX0" fmla="*/ 265824 w 266284"/>
                <a:gd name="connsiteY0" fmla="*/ 0 h 666653"/>
                <a:gd name="connsiteX1" fmla="*/ 265923 w 266284"/>
                <a:gd name="connsiteY1" fmla="*/ 209453 h 666653"/>
                <a:gd name="connsiteX2" fmla="*/ 195943 w 266284"/>
                <a:gd name="connsiteY2" fmla="*/ 480041 h 666653"/>
                <a:gd name="connsiteX3" fmla="*/ 51319 w 266284"/>
                <a:gd name="connsiteY3" fmla="*/ 666653 h 666653"/>
                <a:gd name="connsiteX4" fmla="*/ 0 w 266284"/>
                <a:gd name="connsiteY4" fmla="*/ 195457 h 666653"/>
                <a:gd name="connsiteX5" fmla="*/ 265824 w 266284"/>
                <a:gd name="connsiteY5" fmla="*/ 0 h 666653"/>
                <a:gd name="connsiteX0" fmla="*/ 265824 w 266284"/>
                <a:gd name="connsiteY0" fmla="*/ 0 h 685703"/>
                <a:gd name="connsiteX1" fmla="*/ 265923 w 266284"/>
                <a:gd name="connsiteY1" fmla="*/ 228503 h 685703"/>
                <a:gd name="connsiteX2" fmla="*/ 195943 w 266284"/>
                <a:gd name="connsiteY2" fmla="*/ 499091 h 685703"/>
                <a:gd name="connsiteX3" fmla="*/ 51319 w 266284"/>
                <a:gd name="connsiteY3" fmla="*/ 685703 h 685703"/>
                <a:gd name="connsiteX4" fmla="*/ 0 w 266284"/>
                <a:gd name="connsiteY4" fmla="*/ 214507 h 685703"/>
                <a:gd name="connsiteX5" fmla="*/ 265824 w 266284"/>
                <a:gd name="connsiteY5" fmla="*/ 0 h 685703"/>
                <a:gd name="connsiteX0" fmla="*/ 263442 w 265923"/>
                <a:gd name="connsiteY0" fmla="*/ 0 h 678559"/>
                <a:gd name="connsiteX1" fmla="*/ 265923 w 265923"/>
                <a:gd name="connsiteY1" fmla="*/ 221359 h 678559"/>
                <a:gd name="connsiteX2" fmla="*/ 195943 w 265923"/>
                <a:gd name="connsiteY2" fmla="*/ 491947 h 678559"/>
                <a:gd name="connsiteX3" fmla="*/ 51319 w 265923"/>
                <a:gd name="connsiteY3" fmla="*/ 678559 h 678559"/>
                <a:gd name="connsiteX4" fmla="*/ 0 w 265923"/>
                <a:gd name="connsiteY4" fmla="*/ 207363 h 678559"/>
                <a:gd name="connsiteX5" fmla="*/ 263442 w 265923"/>
                <a:gd name="connsiteY5" fmla="*/ 0 h 678559"/>
                <a:gd name="connsiteX0" fmla="*/ 263442 w 265923"/>
                <a:gd name="connsiteY0" fmla="*/ 0 h 661891"/>
                <a:gd name="connsiteX1" fmla="*/ 265923 w 265923"/>
                <a:gd name="connsiteY1" fmla="*/ 221359 h 661891"/>
                <a:gd name="connsiteX2" fmla="*/ 195943 w 265923"/>
                <a:gd name="connsiteY2" fmla="*/ 491947 h 661891"/>
                <a:gd name="connsiteX3" fmla="*/ 56082 w 265923"/>
                <a:gd name="connsiteY3" fmla="*/ 661891 h 661891"/>
                <a:gd name="connsiteX4" fmla="*/ 0 w 265923"/>
                <a:gd name="connsiteY4" fmla="*/ 207363 h 661891"/>
                <a:gd name="connsiteX5" fmla="*/ 263442 w 265923"/>
                <a:gd name="connsiteY5" fmla="*/ 0 h 661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923" h="661891">
                  <a:moveTo>
                    <a:pt x="263442" y="0"/>
                  </a:moveTo>
                  <a:cubicBezTo>
                    <a:pt x="264997" y="73090"/>
                    <a:pt x="264368" y="148269"/>
                    <a:pt x="265923" y="221359"/>
                  </a:cubicBezTo>
                  <a:lnTo>
                    <a:pt x="195943" y="491947"/>
                  </a:lnTo>
                  <a:lnTo>
                    <a:pt x="56082" y="661891"/>
                  </a:lnTo>
                  <a:lnTo>
                    <a:pt x="0" y="207363"/>
                  </a:lnTo>
                  <a:lnTo>
                    <a:pt x="263442" y="0"/>
                  </a:lnTo>
                  <a:close/>
                </a:path>
              </a:pathLst>
            </a:custGeom>
            <a:gradFill flip="none" rotWithShape="1">
              <a:gsLst>
                <a:gs pos="15000">
                  <a:schemeClr val="tx1">
                    <a:lumMod val="75000"/>
                    <a:lumOff val="25000"/>
                  </a:schemeClr>
                </a:gs>
                <a:gs pos="56000">
                  <a:schemeClr val="tx1">
                    <a:lumMod val="85000"/>
                    <a:lumOff val="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4510865" y="2279050"/>
              <a:ext cx="364380" cy="543460"/>
            </a:xfrm>
            <a:custGeom>
              <a:avLst/>
              <a:gdLst>
                <a:gd name="connsiteX0" fmla="*/ 0 w 340567"/>
                <a:gd name="connsiteY0" fmla="*/ 620486 h 620486"/>
                <a:gd name="connsiteX1" fmla="*/ 125963 w 340567"/>
                <a:gd name="connsiteY1" fmla="*/ 601825 h 620486"/>
                <a:gd name="connsiteX2" fmla="*/ 284583 w 340567"/>
                <a:gd name="connsiteY2" fmla="*/ 559837 h 620486"/>
                <a:gd name="connsiteX3" fmla="*/ 340567 w 340567"/>
                <a:gd name="connsiteY3" fmla="*/ 545841 h 620486"/>
                <a:gd name="connsiteX4" fmla="*/ 289249 w 340567"/>
                <a:gd name="connsiteY4" fmla="*/ 88641 h 620486"/>
                <a:gd name="connsiteX5" fmla="*/ 149289 w 340567"/>
                <a:gd name="connsiteY5" fmla="*/ 32658 h 620486"/>
                <a:gd name="connsiteX6" fmla="*/ 0 w 340567"/>
                <a:gd name="connsiteY6" fmla="*/ 0 h 620486"/>
                <a:gd name="connsiteX0" fmla="*/ 0 w 340567"/>
                <a:gd name="connsiteY0" fmla="*/ 622868 h 622868"/>
                <a:gd name="connsiteX1" fmla="*/ 125963 w 340567"/>
                <a:gd name="connsiteY1" fmla="*/ 604207 h 622868"/>
                <a:gd name="connsiteX2" fmla="*/ 284583 w 340567"/>
                <a:gd name="connsiteY2" fmla="*/ 562219 h 622868"/>
                <a:gd name="connsiteX3" fmla="*/ 340567 w 340567"/>
                <a:gd name="connsiteY3" fmla="*/ 548223 h 622868"/>
                <a:gd name="connsiteX4" fmla="*/ 289249 w 340567"/>
                <a:gd name="connsiteY4" fmla="*/ 91023 h 622868"/>
                <a:gd name="connsiteX5" fmla="*/ 149289 w 340567"/>
                <a:gd name="connsiteY5" fmla="*/ 35040 h 622868"/>
                <a:gd name="connsiteX6" fmla="*/ 11906 w 340567"/>
                <a:gd name="connsiteY6" fmla="*/ 0 h 622868"/>
                <a:gd name="connsiteX0" fmla="*/ 2382 w 342949"/>
                <a:gd name="connsiteY0" fmla="*/ 622868 h 622868"/>
                <a:gd name="connsiteX1" fmla="*/ 128345 w 342949"/>
                <a:gd name="connsiteY1" fmla="*/ 604207 h 622868"/>
                <a:gd name="connsiteX2" fmla="*/ 286965 w 342949"/>
                <a:gd name="connsiteY2" fmla="*/ 562219 h 622868"/>
                <a:gd name="connsiteX3" fmla="*/ 342949 w 342949"/>
                <a:gd name="connsiteY3" fmla="*/ 548223 h 622868"/>
                <a:gd name="connsiteX4" fmla="*/ 291631 w 342949"/>
                <a:gd name="connsiteY4" fmla="*/ 91023 h 622868"/>
                <a:gd name="connsiteX5" fmla="*/ 151671 w 342949"/>
                <a:gd name="connsiteY5" fmla="*/ 35040 h 622868"/>
                <a:gd name="connsiteX6" fmla="*/ 0 w 342949"/>
                <a:gd name="connsiteY6" fmla="*/ 0 h 622868"/>
                <a:gd name="connsiteX0" fmla="*/ 0 w 340567"/>
                <a:gd name="connsiteY0" fmla="*/ 625249 h 625249"/>
                <a:gd name="connsiteX1" fmla="*/ 125963 w 340567"/>
                <a:gd name="connsiteY1" fmla="*/ 606588 h 625249"/>
                <a:gd name="connsiteX2" fmla="*/ 284583 w 340567"/>
                <a:gd name="connsiteY2" fmla="*/ 564600 h 625249"/>
                <a:gd name="connsiteX3" fmla="*/ 340567 w 340567"/>
                <a:gd name="connsiteY3" fmla="*/ 550604 h 625249"/>
                <a:gd name="connsiteX4" fmla="*/ 289249 w 340567"/>
                <a:gd name="connsiteY4" fmla="*/ 93404 h 625249"/>
                <a:gd name="connsiteX5" fmla="*/ 149289 w 340567"/>
                <a:gd name="connsiteY5" fmla="*/ 37421 h 625249"/>
                <a:gd name="connsiteX6" fmla="*/ 14287 w 340567"/>
                <a:gd name="connsiteY6" fmla="*/ 0 h 625249"/>
                <a:gd name="connsiteX0" fmla="*/ 0 w 340567"/>
                <a:gd name="connsiteY0" fmla="*/ 618105 h 618105"/>
                <a:gd name="connsiteX1" fmla="*/ 125963 w 340567"/>
                <a:gd name="connsiteY1" fmla="*/ 599444 h 618105"/>
                <a:gd name="connsiteX2" fmla="*/ 284583 w 340567"/>
                <a:gd name="connsiteY2" fmla="*/ 557456 h 618105"/>
                <a:gd name="connsiteX3" fmla="*/ 340567 w 340567"/>
                <a:gd name="connsiteY3" fmla="*/ 543460 h 618105"/>
                <a:gd name="connsiteX4" fmla="*/ 289249 w 340567"/>
                <a:gd name="connsiteY4" fmla="*/ 86260 h 618105"/>
                <a:gd name="connsiteX5" fmla="*/ 149289 w 340567"/>
                <a:gd name="connsiteY5" fmla="*/ 30277 h 618105"/>
                <a:gd name="connsiteX6" fmla="*/ 59531 w 340567"/>
                <a:gd name="connsiteY6" fmla="*/ 0 h 618105"/>
                <a:gd name="connsiteX0" fmla="*/ 0 w 340567"/>
                <a:gd name="connsiteY0" fmla="*/ 618105 h 618105"/>
                <a:gd name="connsiteX1" fmla="*/ 125963 w 340567"/>
                <a:gd name="connsiteY1" fmla="*/ 599444 h 618105"/>
                <a:gd name="connsiteX2" fmla="*/ 284583 w 340567"/>
                <a:gd name="connsiteY2" fmla="*/ 557456 h 618105"/>
                <a:gd name="connsiteX3" fmla="*/ 340567 w 340567"/>
                <a:gd name="connsiteY3" fmla="*/ 543460 h 618105"/>
                <a:gd name="connsiteX4" fmla="*/ 289249 w 340567"/>
                <a:gd name="connsiteY4" fmla="*/ 86260 h 618105"/>
                <a:gd name="connsiteX5" fmla="*/ 149289 w 340567"/>
                <a:gd name="connsiteY5" fmla="*/ 30277 h 618105"/>
                <a:gd name="connsiteX6" fmla="*/ 99235 w 340567"/>
                <a:gd name="connsiteY6" fmla="*/ 9332 h 618105"/>
                <a:gd name="connsiteX7" fmla="*/ 59531 w 340567"/>
                <a:gd name="connsiteY7" fmla="*/ 0 h 618105"/>
                <a:gd name="connsiteX0" fmla="*/ 0 w 340567"/>
                <a:gd name="connsiteY0" fmla="*/ 630011 h 630011"/>
                <a:gd name="connsiteX1" fmla="*/ 125963 w 340567"/>
                <a:gd name="connsiteY1" fmla="*/ 611350 h 630011"/>
                <a:gd name="connsiteX2" fmla="*/ 284583 w 340567"/>
                <a:gd name="connsiteY2" fmla="*/ 569362 h 630011"/>
                <a:gd name="connsiteX3" fmla="*/ 340567 w 340567"/>
                <a:gd name="connsiteY3" fmla="*/ 555366 h 630011"/>
                <a:gd name="connsiteX4" fmla="*/ 289249 w 340567"/>
                <a:gd name="connsiteY4" fmla="*/ 98166 h 630011"/>
                <a:gd name="connsiteX5" fmla="*/ 149289 w 340567"/>
                <a:gd name="connsiteY5" fmla="*/ 42183 h 630011"/>
                <a:gd name="connsiteX6" fmla="*/ 99235 w 340567"/>
                <a:gd name="connsiteY6" fmla="*/ 21238 h 630011"/>
                <a:gd name="connsiteX7" fmla="*/ 7144 w 340567"/>
                <a:gd name="connsiteY7" fmla="*/ 0 h 630011"/>
                <a:gd name="connsiteX0" fmla="*/ 0 w 340567"/>
                <a:gd name="connsiteY0" fmla="*/ 627630 h 627630"/>
                <a:gd name="connsiteX1" fmla="*/ 125963 w 340567"/>
                <a:gd name="connsiteY1" fmla="*/ 608969 h 627630"/>
                <a:gd name="connsiteX2" fmla="*/ 284583 w 340567"/>
                <a:gd name="connsiteY2" fmla="*/ 566981 h 627630"/>
                <a:gd name="connsiteX3" fmla="*/ 340567 w 340567"/>
                <a:gd name="connsiteY3" fmla="*/ 552985 h 627630"/>
                <a:gd name="connsiteX4" fmla="*/ 289249 w 340567"/>
                <a:gd name="connsiteY4" fmla="*/ 95785 h 627630"/>
                <a:gd name="connsiteX5" fmla="*/ 149289 w 340567"/>
                <a:gd name="connsiteY5" fmla="*/ 39802 h 627630"/>
                <a:gd name="connsiteX6" fmla="*/ 99235 w 340567"/>
                <a:gd name="connsiteY6" fmla="*/ 18857 h 627630"/>
                <a:gd name="connsiteX7" fmla="*/ 0 w 340567"/>
                <a:gd name="connsiteY7" fmla="*/ 0 h 627630"/>
                <a:gd name="connsiteX0" fmla="*/ 0 w 340567"/>
                <a:gd name="connsiteY0" fmla="*/ 627630 h 627630"/>
                <a:gd name="connsiteX1" fmla="*/ 125963 w 340567"/>
                <a:gd name="connsiteY1" fmla="*/ 608969 h 627630"/>
                <a:gd name="connsiteX2" fmla="*/ 284583 w 340567"/>
                <a:gd name="connsiteY2" fmla="*/ 566981 h 627630"/>
                <a:gd name="connsiteX3" fmla="*/ 340567 w 340567"/>
                <a:gd name="connsiteY3" fmla="*/ 552985 h 627630"/>
                <a:gd name="connsiteX4" fmla="*/ 289249 w 340567"/>
                <a:gd name="connsiteY4" fmla="*/ 95785 h 627630"/>
                <a:gd name="connsiteX5" fmla="*/ 149289 w 340567"/>
                <a:gd name="connsiteY5" fmla="*/ 39802 h 627630"/>
                <a:gd name="connsiteX6" fmla="*/ 73042 w 340567"/>
                <a:gd name="connsiteY6" fmla="*/ 14094 h 627630"/>
                <a:gd name="connsiteX7" fmla="*/ 0 w 340567"/>
                <a:gd name="connsiteY7" fmla="*/ 0 h 627630"/>
                <a:gd name="connsiteX0" fmla="*/ 0 w 340567"/>
                <a:gd name="connsiteY0" fmla="*/ 627630 h 627630"/>
                <a:gd name="connsiteX1" fmla="*/ 125963 w 340567"/>
                <a:gd name="connsiteY1" fmla="*/ 608969 h 627630"/>
                <a:gd name="connsiteX2" fmla="*/ 284583 w 340567"/>
                <a:gd name="connsiteY2" fmla="*/ 566981 h 627630"/>
                <a:gd name="connsiteX3" fmla="*/ 340567 w 340567"/>
                <a:gd name="connsiteY3" fmla="*/ 552985 h 627630"/>
                <a:gd name="connsiteX4" fmla="*/ 289249 w 340567"/>
                <a:gd name="connsiteY4" fmla="*/ 95785 h 627630"/>
                <a:gd name="connsiteX5" fmla="*/ 156432 w 340567"/>
                <a:gd name="connsiteY5" fmla="*/ 35040 h 627630"/>
                <a:gd name="connsiteX6" fmla="*/ 73042 w 340567"/>
                <a:gd name="connsiteY6" fmla="*/ 14094 h 627630"/>
                <a:gd name="connsiteX7" fmla="*/ 0 w 340567"/>
                <a:gd name="connsiteY7" fmla="*/ 0 h 627630"/>
                <a:gd name="connsiteX0" fmla="*/ 0 w 350092"/>
                <a:gd name="connsiteY0" fmla="*/ 539524 h 608969"/>
                <a:gd name="connsiteX1" fmla="*/ 135488 w 350092"/>
                <a:gd name="connsiteY1" fmla="*/ 608969 h 608969"/>
                <a:gd name="connsiteX2" fmla="*/ 294108 w 350092"/>
                <a:gd name="connsiteY2" fmla="*/ 566981 h 608969"/>
                <a:gd name="connsiteX3" fmla="*/ 350092 w 350092"/>
                <a:gd name="connsiteY3" fmla="*/ 552985 h 608969"/>
                <a:gd name="connsiteX4" fmla="*/ 298774 w 350092"/>
                <a:gd name="connsiteY4" fmla="*/ 95785 h 608969"/>
                <a:gd name="connsiteX5" fmla="*/ 165957 w 350092"/>
                <a:gd name="connsiteY5" fmla="*/ 35040 h 608969"/>
                <a:gd name="connsiteX6" fmla="*/ 82567 w 350092"/>
                <a:gd name="connsiteY6" fmla="*/ 14094 h 608969"/>
                <a:gd name="connsiteX7" fmla="*/ 9525 w 350092"/>
                <a:gd name="connsiteY7" fmla="*/ 0 h 608969"/>
                <a:gd name="connsiteX0" fmla="*/ 0 w 350092"/>
                <a:gd name="connsiteY0" fmla="*/ 539524 h 566981"/>
                <a:gd name="connsiteX1" fmla="*/ 135488 w 350092"/>
                <a:gd name="connsiteY1" fmla="*/ 549437 h 566981"/>
                <a:gd name="connsiteX2" fmla="*/ 294108 w 350092"/>
                <a:gd name="connsiteY2" fmla="*/ 566981 h 566981"/>
                <a:gd name="connsiteX3" fmla="*/ 350092 w 350092"/>
                <a:gd name="connsiteY3" fmla="*/ 552985 h 566981"/>
                <a:gd name="connsiteX4" fmla="*/ 298774 w 350092"/>
                <a:gd name="connsiteY4" fmla="*/ 95785 h 566981"/>
                <a:gd name="connsiteX5" fmla="*/ 165957 w 350092"/>
                <a:gd name="connsiteY5" fmla="*/ 35040 h 566981"/>
                <a:gd name="connsiteX6" fmla="*/ 82567 w 350092"/>
                <a:gd name="connsiteY6" fmla="*/ 14094 h 566981"/>
                <a:gd name="connsiteX7" fmla="*/ 9525 w 350092"/>
                <a:gd name="connsiteY7" fmla="*/ 0 h 566981"/>
                <a:gd name="connsiteX0" fmla="*/ 0 w 350092"/>
                <a:gd name="connsiteY0" fmla="*/ 539524 h 552985"/>
                <a:gd name="connsiteX1" fmla="*/ 135488 w 350092"/>
                <a:gd name="connsiteY1" fmla="*/ 549437 h 552985"/>
                <a:gd name="connsiteX2" fmla="*/ 277439 w 350092"/>
                <a:gd name="connsiteY2" fmla="*/ 547931 h 552985"/>
                <a:gd name="connsiteX3" fmla="*/ 350092 w 350092"/>
                <a:gd name="connsiteY3" fmla="*/ 552985 h 552985"/>
                <a:gd name="connsiteX4" fmla="*/ 298774 w 350092"/>
                <a:gd name="connsiteY4" fmla="*/ 95785 h 552985"/>
                <a:gd name="connsiteX5" fmla="*/ 165957 w 350092"/>
                <a:gd name="connsiteY5" fmla="*/ 35040 h 552985"/>
                <a:gd name="connsiteX6" fmla="*/ 82567 w 350092"/>
                <a:gd name="connsiteY6" fmla="*/ 14094 h 552985"/>
                <a:gd name="connsiteX7" fmla="*/ 9525 w 350092"/>
                <a:gd name="connsiteY7" fmla="*/ 0 h 552985"/>
                <a:gd name="connsiteX0" fmla="*/ 0 w 350092"/>
                <a:gd name="connsiteY0" fmla="*/ 539524 h 552985"/>
                <a:gd name="connsiteX1" fmla="*/ 135488 w 350092"/>
                <a:gd name="connsiteY1" fmla="*/ 542294 h 552985"/>
                <a:gd name="connsiteX2" fmla="*/ 277439 w 350092"/>
                <a:gd name="connsiteY2" fmla="*/ 547931 h 552985"/>
                <a:gd name="connsiteX3" fmla="*/ 350092 w 350092"/>
                <a:gd name="connsiteY3" fmla="*/ 552985 h 552985"/>
                <a:gd name="connsiteX4" fmla="*/ 298774 w 350092"/>
                <a:gd name="connsiteY4" fmla="*/ 95785 h 552985"/>
                <a:gd name="connsiteX5" fmla="*/ 165957 w 350092"/>
                <a:gd name="connsiteY5" fmla="*/ 35040 h 552985"/>
                <a:gd name="connsiteX6" fmla="*/ 82567 w 350092"/>
                <a:gd name="connsiteY6" fmla="*/ 14094 h 552985"/>
                <a:gd name="connsiteX7" fmla="*/ 9525 w 350092"/>
                <a:gd name="connsiteY7" fmla="*/ 0 h 552985"/>
                <a:gd name="connsiteX0" fmla="*/ 0 w 350092"/>
                <a:gd name="connsiteY0" fmla="*/ 539524 h 552985"/>
                <a:gd name="connsiteX1" fmla="*/ 135488 w 350092"/>
                <a:gd name="connsiteY1" fmla="*/ 530387 h 552985"/>
                <a:gd name="connsiteX2" fmla="*/ 277439 w 350092"/>
                <a:gd name="connsiteY2" fmla="*/ 547931 h 552985"/>
                <a:gd name="connsiteX3" fmla="*/ 350092 w 350092"/>
                <a:gd name="connsiteY3" fmla="*/ 552985 h 552985"/>
                <a:gd name="connsiteX4" fmla="*/ 298774 w 350092"/>
                <a:gd name="connsiteY4" fmla="*/ 95785 h 552985"/>
                <a:gd name="connsiteX5" fmla="*/ 165957 w 350092"/>
                <a:gd name="connsiteY5" fmla="*/ 35040 h 552985"/>
                <a:gd name="connsiteX6" fmla="*/ 82567 w 350092"/>
                <a:gd name="connsiteY6" fmla="*/ 14094 h 552985"/>
                <a:gd name="connsiteX7" fmla="*/ 9525 w 350092"/>
                <a:gd name="connsiteY7" fmla="*/ 0 h 552985"/>
                <a:gd name="connsiteX0" fmla="*/ 0 w 350092"/>
                <a:gd name="connsiteY0" fmla="*/ 520474 h 552985"/>
                <a:gd name="connsiteX1" fmla="*/ 135488 w 350092"/>
                <a:gd name="connsiteY1" fmla="*/ 530387 h 552985"/>
                <a:gd name="connsiteX2" fmla="*/ 277439 w 350092"/>
                <a:gd name="connsiteY2" fmla="*/ 547931 h 552985"/>
                <a:gd name="connsiteX3" fmla="*/ 350092 w 350092"/>
                <a:gd name="connsiteY3" fmla="*/ 552985 h 552985"/>
                <a:gd name="connsiteX4" fmla="*/ 298774 w 350092"/>
                <a:gd name="connsiteY4" fmla="*/ 95785 h 552985"/>
                <a:gd name="connsiteX5" fmla="*/ 165957 w 350092"/>
                <a:gd name="connsiteY5" fmla="*/ 35040 h 552985"/>
                <a:gd name="connsiteX6" fmla="*/ 82567 w 350092"/>
                <a:gd name="connsiteY6" fmla="*/ 14094 h 552985"/>
                <a:gd name="connsiteX7" fmla="*/ 9525 w 350092"/>
                <a:gd name="connsiteY7" fmla="*/ 0 h 552985"/>
                <a:gd name="connsiteX0" fmla="*/ 0 w 350092"/>
                <a:gd name="connsiteY0" fmla="*/ 520474 h 552985"/>
                <a:gd name="connsiteX1" fmla="*/ 140251 w 350092"/>
                <a:gd name="connsiteY1" fmla="*/ 523243 h 552985"/>
                <a:gd name="connsiteX2" fmla="*/ 277439 w 350092"/>
                <a:gd name="connsiteY2" fmla="*/ 547931 h 552985"/>
                <a:gd name="connsiteX3" fmla="*/ 350092 w 350092"/>
                <a:gd name="connsiteY3" fmla="*/ 552985 h 552985"/>
                <a:gd name="connsiteX4" fmla="*/ 298774 w 350092"/>
                <a:gd name="connsiteY4" fmla="*/ 95785 h 552985"/>
                <a:gd name="connsiteX5" fmla="*/ 165957 w 350092"/>
                <a:gd name="connsiteY5" fmla="*/ 35040 h 552985"/>
                <a:gd name="connsiteX6" fmla="*/ 82567 w 350092"/>
                <a:gd name="connsiteY6" fmla="*/ 14094 h 552985"/>
                <a:gd name="connsiteX7" fmla="*/ 9525 w 350092"/>
                <a:gd name="connsiteY7" fmla="*/ 0 h 552985"/>
                <a:gd name="connsiteX0" fmla="*/ 0 w 350092"/>
                <a:gd name="connsiteY0" fmla="*/ 520474 h 552985"/>
                <a:gd name="connsiteX1" fmla="*/ 140251 w 350092"/>
                <a:gd name="connsiteY1" fmla="*/ 523243 h 552985"/>
                <a:gd name="connsiteX2" fmla="*/ 265532 w 350092"/>
                <a:gd name="connsiteY2" fmla="*/ 533643 h 552985"/>
                <a:gd name="connsiteX3" fmla="*/ 350092 w 350092"/>
                <a:gd name="connsiteY3" fmla="*/ 552985 h 552985"/>
                <a:gd name="connsiteX4" fmla="*/ 298774 w 350092"/>
                <a:gd name="connsiteY4" fmla="*/ 95785 h 552985"/>
                <a:gd name="connsiteX5" fmla="*/ 165957 w 350092"/>
                <a:gd name="connsiteY5" fmla="*/ 35040 h 552985"/>
                <a:gd name="connsiteX6" fmla="*/ 82567 w 350092"/>
                <a:gd name="connsiteY6" fmla="*/ 14094 h 552985"/>
                <a:gd name="connsiteX7" fmla="*/ 9525 w 350092"/>
                <a:gd name="connsiteY7" fmla="*/ 0 h 552985"/>
                <a:gd name="connsiteX0" fmla="*/ 0 w 350092"/>
                <a:gd name="connsiteY0" fmla="*/ 522856 h 555367"/>
                <a:gd name="connsiteX1" fmla="*/ 140251 w 350092"/>
                <a:gd name="connsiteY1" fmla="*/ 525625 h 555367"/>
                <a:gd name="connsiteX2" fmla="*/ 265532 w 350092"/>
                <a:gd name="connsiteY2" fmla="*/ 536025 h 555367"/>
                <a:gd name="connsiteX3" fmla="*/ 350092 w 350092"/>
                <a:gd name="connsiteY3" fmla="*/ 555367 h 555367"/>
                <a:gd name="connsiteX4" fmla="*/ 298774 w 350092"/>
                <a:gd name="connsiteY4" fmla="*/ 98167 h 555367"/>
                <a:gd name="connsiteX5" fmla="*/ 165957 w 350092"/>
                <a:gd name="connsiteY5" fmla="*/ 37422 h 555367"/>
                <a:gd name="connsiteX6" fmla="*/ 82567 w 350092"/>
                <a:gd name="connsiteY6" fmla="*/ 16476 h 555367"/>
                <a:gd name="connsiteX7" fmla="*/ 2381 w 350092"/>
                <a:gd name="connsiteY7" fmla="*/ 0 h 555367"/>
                <a:gd name="connsiteX0" fmla="*/ 0 w 350092"/>
                <a:gd name="connsiteY0" fmla="*/ 515712 h 548223"/>
                <a:gd name="connsiteX1" fmla="*/ 140251 w 350092"/>
                <a:gd name="connsiteY1" fmla="*/ 518481 h 548223"/>
                <a:gd name="connsiteX2" fmla="*/ 265532 w 350092"/>
                <a:gd name="connsiteY2" fmla="*/ 528881 h 548223"/>
                <a:gd name="connsiteX3" fmla="*/ 350092 w 350092"/>
                <a:gd name="connsiteY3" fmla="*/ 548223 h 548223"/>
                <a:gd name="connsiteX4" fmla="*/ 298774 w 350092"/>
                <a:gd name="connsiteY4" fmla="*/ 91023 h 548223"/>
                <a:gd name="connsiteX5" fmla="*/ 165957 w 350092"/>
                <a:gd name="connsiteY5" fmla="*/ 30278 h 548223"/>
                <a:gd name="connsiteX6" fmla="*/ 82567 w 350092"/>
                <a:gd name="connsiteY6" fmla="*/ 9332 h 548223"/>
                <a:gd name="connsiteX7" fmla="*/ 2381 w 350092"/>
                <a:gd name="connsiteY7" fmla="*/ 0 h 548223"/>
                <a:gd name="connsiteX0" fmla="*/ 0 w 350092"/>
                <a:gd name="connsiteY0" fmla="*/ 510949 h 543460"/>
                <a:gd name="connsiteX1" fmla="*/ 140251 w 350092"/>
                <a:gd name="connsiteY1" fmla="*/ 513718 h 543460"/>
                <a:gd name="connsiteX2" fmla="*/ 265532 w 350092"/>
                <a:gd name="connsiteY2" fmla="*/ 524118 h 543460"/>
                <a:gd name="connsiteX3" fmla="*/ 350092 w 350092"/>
                <a:gd name="connsiteY3" fmla="*/ 543460 h 543460"/>
                <a:gd name="connsiteX4" fmla="*/ 298774 w 350092"/>
                <a:gd name="connsiteY4" fmla="*/ 86260 h 543460"/>
                <a:gd name="connsiteX5" fmla="*/ 165957 w 350092"/>
                <a:gd name="connsiteY5" fmla="*/ 25515 h 543460"/>
                <a:gd name="connsiteX6" fmla="*/ 82567 w 350092"/>
                <a:gd name="connsiteY6" fmla="*/ 4569 h 543460"/>
                <a:gd name="connsiteX7" fmla="*/ 2381 w 350092"/>
                <a:gd name="connsiteY7" fmla="*/ 0 h 543460"/>
                <a:gd name="connsiteX0" fmla="*/ 0 w 364380"/>
                <a:gd name="connsiteY0" fmla="*/ 510949 h 543460"/>
                <a:gd name="connsiteX1" fmla="*/ 154539 w 364380"/>
                <a:gd name="connsiteY1" fmla="*/ 513718 h 543460"/>
                <a:gd name="connsiteX2" fmla="*/ 279820 w 364380"/>
                <a:gd name="connsiteY2" fmla="*/ 524118 h 543460"/>
                <a:gd name="connsiteX3" fmla="*/ 364380 w 364380"/>
                <a:gd name="connsiteY3" fmla="*/ 543460 h 543460"/>
                <a:gd name="connsiteX4" fmla="*/ 313062 w 364380"/>
                <a:gd name="connsiteY4" fmla="*/ 86260 h 543460"/>
                <a:gd name="connsiteX5" fmla="*/ 180245 w 364380"/>
                <a:gd name="connsiteY5" fmla="*/ 25515 h 543460"/>
                <a:gd name="connsiteX6" fmla="*/ 96855 w 364380"/>
                <a:gd name="connsiteY6" fmla="*/ 4569 h 543460"/>
                <a:gd name="connsiteX7" fmla="*/ 16669 w 364380"/>
                <a:gd name="connsiteY7" fmla="*/ 0 h 543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4380" h="543460">
                  <a:moveTo>
                    <a:pt x="0" y="510949"/>
                  </a:moveTo>
                  <a:lnTo>
                    <a:pt x="154539" y="513718"/>
                  </a:lnTo>
                  <a:lnTo>
                    <a:pt x="279820" y="524118"/>
                  </a:lnTo>
                  <a:lnTo>
                    <a:pt x="364380" y="543460"/>
                  </a:lnTo>
                  <a:lnTo>
                    <a:pt x="313062" y="86260"/>
                  </a:lnTo>
                  <a:lnTo>
                    <a:pt x="180245" y="25515"/>
                  </a:lnTo>
                  <a:lnTo>
                    <a:pt x="96855" y="4569"/>
                  </a:lnTo>
                  <a:lnTo>
                    <a:pt x="16669" y="0"/>
                  </a:lnTo>
                </a:path>
              </a:pathLst>
            </a:custGeom>
            <a:gradFill flip="none" rotWithShape="1">
              <a:gsLst>
                <a:gs pos="15000">
                  <a:schemeClr val="tx1">
                    <a:lumMod val="75000"/>
                    <a:lumOff val="25000"/>
                  </a:schemeClr>
                </a:gs>
                <a:gs pos="93000">
                  <a:schemeClr val="tx1">
                    <a:lumMod val="95000"/>
                    <a:lumOff val="5000"/>
                  </a:schemeClr>
                </a:gs>
              </a:gsLst>
              <a:path path="rect">
                <a:fillToRect t="100000" r="100000"/>
              </a:path>
              <a:tileRect l="-100000" b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4511059" y="2509935"/>
              <a:ext cx="284876" cy="186612"/>
            </a:xfrm>
            <a:custGeom>
              <a:avLst/>
              <a:gdLst>
                <a:gd name="connsiteX0" fmla="*/ 4665 w 270588"/>
                <a:gd name="connsiteY0" fmla="*/ 181947 h 186612"/>
                <a:gd name="connsiteX1" fmla="*/ 93306 w 270588"/>
                <a:gd name="connsiteY1" fmla="*/ 177281 h 186612"/>
                <a:gd name="connsiteX2" fmla="*/ 177282 w 270588"/>
                <a:gd name="connsiteY2" fmla="*/ 181947 h 186612"/>
                <a:gd name="connsiteX3" fmla="*/ 242596 w 270588"/>
                <a:gd name="connsiteY3" fmla="*/ 186612 h 186612"/>
                <a:gd name="connsiteX4" fmla="*/ 270588 w 270588"/>
                <a:gd name="connsiteY4" fmla="*/ 46653 h 186612"/>
                <a:gd name="connsiteX5" fmla="*/ 163286 w 270588"/>
                <a:gd name="connsiteY5" fmla="*/ 9330 h 186612"/>
                <a:gd name="connsiteX6" fmla="*/ 0 w 270588"/>
                <a:gd name="connsiteY6" fmla="*/ 0 h 186612"/>
                <a:gd name="connsiteX0" fmla="*/ 2284 w 270588"/>
                <a:gd name="connsiteY0" fmla="*/ 172422 h 186612"/>
                <a:gd name="connsiteX1" fmla="*/ 93306 w 270588"/>
                <a:gd name="connsiteY1" fmla="*/ 177281 h 186612"/>
                <a:gd name="connsiteX2" fmla="*/ 177282 w 270588"/>
                <a:gd name="connsiteY2" fmla="*/ 181947 h 186612"/>
                <a:gd name="connsiteX3" fmla="*/ 242596 w 270588"/>
                <a:gd name="connsiteY3" fmla="*/ 186612 h 186612"/>
                <a:gd name="connsiteX4" fmla="*/ 270588 w 270588"/>
                <a:gd name="connsiteY4" fmla="*/ 46653 h 186612"/>
                <a:gd name="connsiteX5" fmla="*/ 163286 w 270588"/>
                <a:gd name="connsiteY5" fmla="*/ 9330 h 186612"/>
                <a:gd name="connsiteX6" fmla="*/ 0 w 270588"/>
                <a:gd name="connsiteY6" fmla="*/ 0 h 186612"/>
                <a:gd name="connsiteX0" fmla="*/ 0 w 273066"/>
                <a:gd name="connsiteY0" fmla="*/ 172422 h 186612"/>
                <a:gd name="connsiteX1" fmla="*/ 95784 w 273066"/>
                <a:gd name="connsiteY1" fmla="*/ 177281 h 186612"/>
                <a:gd name="connsiteX2" fmla="*/ 179760 w 273066"/>
                <a:gd name="connsiteY2" fmla="*/ 181947 h 186612"/>
                <a:gd name="connsiteX3" fmla="*/ 245074 w 273066"/>
                <a:gd name="connsiteY3" fmla="*/ 186612 h 186612"/>
                <a:gd name="connsiteX4" fmla="*/ 273066 w 273066"/>
                <a:gd name="connsiteY4" fmla="*/ 46653 h 186612"/>
                <a:gd name="connsiteX5" fmla="*/ 165764 w 273066"/>
                <a:gd name="connsiteY5" fmla="*/ 9330 h 186612"/>
                <a:gd name="connsiteX6" fmla="*/ 2478 w 273066"/>
                <a:gd name="connsiteY6" fmla="*/ 0 h 186612"/>
                <a:gd name="connsiteX0" fmla="*/ 11810 w 284876"/>
                <a:gd name="connsiteY0" fmla="*/ 172422 h 186612"/>
                <a:gd name="connsiteX1" fmla="*/ 107594 w 284876"/>
                <a:gd name="connsiteY1" fmla="*/ 177281 h 186612"/>
                <a:gd name="connsiteX2" fmla="*/ 191570 w 284876"/>
                <a:gd name="connsiteY2" fmla="*/ 181947 h 186612"/>
                <a:gd name="connsiteX3" fmla="*/ 256884 w 284876"/>
                <a:gd name="connsiteY3" fmla="*/ 186612 h 186612"/>
                <a:gd name="connsiteX4" fmla="*/ 284876 w 284876"/>
                <a:gd name="connsiteY4" fmla="*/ 46653 h 186612"/>
                <a:gd name="connsiteX5" fmla="*/ 177574 w 284876"/>
                <a:gd name="connsiteY5" fmla="*/ 9330 h 186612"/>
                <a:gd name="connsiteX6" fmla="*/ 0 w 284876"/>
                <a:gd name="connsiteY6" fmla="*/ 0 h 186612"/>
                <a:gd name="connsiteX0" fmla="*/ 2285 w 284876"/>
                <a:gd name="connsiteY0" fmla="*/ 172422 h 186612"/>
                <a:gd name="connsiteX1" fmla="*/ 107594 w 284876"/>
                <a:gd name="connsiteY1" fmla="*/ 177281 h 186612"/>
                <a:gd name="connsiteX2" fmla="*/ 191570 w 284876"/>
                <a:gd name="connsiteY2" fmla="*/ 181947 h 186612"/>
                <a:gd name="connsiteX3" fmla="*/ 256884 w 284876"/>
                <a:gd name="connsiteY3" fmla="*/ 186612 h 186612"/>
                <a:gd name="connsiteX4" fmla="*/ 284876 w 284876"/>
                <a:gd name="connsiteY4" fmla="*/ 46653 h 186612"/>
                <a:gd name="connsiteX5" fmla="*/ 177574 w 284876"/>
                <a:gd name="connsiteY5" fmla="*/ 9330 h 186612"/>
                <a:gd name="connsiteX6" fmla="*/ 0 w 284876"/>
                <a:gd name="connsiteY6" fmla="*/ 0 h 186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4876" h="186612">
                  <a:moveTo>
                    <a:pt x="2285" y="172422"/>
                  </a:moveTo>
                  <a:lnTo>
                    <a:pt x="107594" y="177281"/>
                  </a:lnTo>
                  <a:lnTo>
                    <a:pt x="191570" y="181947"/>
                  </a:lnTo>
                  <a:lnTo>
                    <a:pt x="256884" y="186612"/>
                  </a:lnTo>
                  <a:lnTo>
                    <a:pt x="284876" y="46653"/>
                  </a:lnTo>
                  <a:lnTo>
                    <a:pt x="177574" y="933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4518210" y="2513533"/>
              <a:ext cx="280209" cy="126062"/>
            </a:xfrm>
            <a:custGeom>
              <a:avLst/>
              <a:gdLst>
                <a:gd name="connsiteX0" fmla="*/ 0 w 265922"/>
                <a:gd name="connsiteY0" fmla="*/ 79310 h 121298"/>
                <a:gd name="connsiteX1" fmla="*/ 144624 w 265922"/>
                <a:gd name="connsiteY1" fmla="*/ 83976 h 121298"/>
                <a:gd name="connsiteX2" fmla="*/ 247261 w 265922"/>
                <a:gd name="connsiteY2" fmla="*/ 121298 h 121298"/>
                <a:gd name="connsiteX3" fmla="*/ 265922 w 265922"/>
                <a:gd name="connsiteY3" fmla="*/ 55984 h 121298"/>
                <a:gd name="connsiteX4" fmla="*/ 172616 w 265922"/>
                <a:gd name="connsiteY4" fmla="*/ 13996 h 121298"/>
                <a:gd name="connsiteX5" fmla="*/ 4665 w 265922"/>
                <a:gd name="connsiteY5" fmla="*/ 0 h 121298"/>
                <a:gd name="connsiteX0" fmla="*/ 4860 w 270782"/>
                <a:gd name="connsiteY0" fmla="*/ 79310 h 121298"/>
                <a:gd name="connsiteX1" fmla="*/ 149484 w 270782"/>
                <a:gd name="connsiteY1" fmla="*/ 83976 h 121298"/>
                <a:gd name="connsiteX2" fmla="*/ 252121 w 270782"/>
                <a:gd name="connsiteY2" fmla="*/ 121298 h 121298"/>
                <a:gd name="connsiteX3" fmla="*/ 270782 w 270782"/>
                <a:gd name="connsiteY3" fmla="*/ 55984 h 121298"/>
                <a:gd name="connsiteX4" fmla="*/ 177476 w 270782"/>
                <a:gd name="connsiteY4" fmla="*/ 13996 h 121298"/>
                <a:gd name="connsiteX5" fmla="*/ 0 w 270782"/>
                <a:gd name="connsiteY5" fmla="*/ 0 h 121298"/>
                <a:gd name="connsiteX0" fmla="*/ 98 w 266020"/>
                <a:gd name="connsiteY0" fmla="*/ 81691 h 123679"/>
                <a:gd name="connsiteX1" fmla="*/ 144722 w 266020"/>
                <a:gd name="connsiteY1" fmla="*/ 86357 h 123679"/>
                <a:gd name="connsiteX2" fmla="*/ 247359 w 266020"/>
                <a:gd name="connsiteY2" fmla="*/ 123679 h 123679"/>
                <a:gd name="connsiteX3" fmla="*/ 266020 w 266020"/>
                <a:gd name="connsiteY3" fmla="*/ 58365 h 123679"/>
                <a:gd name="connsiteX4" fmla="*/ 172714 w 266020"/>
                <a:gd name="connsiteY4" fmla="*/ 16377 h 123679"/>
                <a:gd name="connsiteX5" fmla="*/ 0 w 266020"/>
                <a:gd name="connsiteY5" fmla="*/ 0 h 123679"/>
                <a:gd name="connsiteX0" fmla="*/ 9623 w 275545"/>
                <a:gd name="connsiteY0" fmla="*/ 84072 h 126060"/>
                <a:gd name="connsiteX1" fmla="*/ 154247 w 275545"/>
                <a:gd name="connsiteY1" fmla="*/ 88738 h 126060"/>
                <a:gd name="connsiteX2" fmla="*/ 256884 w 275545"/>
                <a:gd name="connsiteY2" fmla="*/ 126060 h 126060"/>
                <a:gd name="connsiteX3" fmla="*/ 275545 w 275545"/>
                <a:gd name="connsiteY3" fmla="*/ 60746 h 126060"/>
                <a:gd name="connsiteX4" fmla="*/ 182239 w 275545"/>
                <a:gd name="connsiteY4" fmla="*/ 18758 h 126060"/>
                <a:gd name="connsiteX5" fmla="*/ 0 w 275545"/>
                <a:gd name="connsiteY5" fmla="*/ 0 h 126060"/>
                <a:gd name="connsiteX0" fmla="*/ 98 w 266020"/>
                <a:gd name="connsiteY0" fmla="*/ 86454 h 128442"/>
                <a:gd name="connsiteX1" fmla="*/ 144722 w 266020"/>
                <a:gd name="connsiteY1" fmla="*/ 91120 h 128442"/>
                <a:gd name="connsiteX2" fmla="*/ 247359 w 266020"/>
                <a:gd name="connsiteY2" fmla="*/ 128442 h 128442"/>
                <a:gd name="connsiteX3" fmla="*/ 266020 w 266020"/>
                <a:gd name="connsiteY3" fmla="*/ 63128 h 128442"/>
                <a:gd name="connsiteX4" fmla="*/ 172714 w 266020"/>
                <a:gd name="connsiteY4" fmla="*/ 21140 h 128442"/>
                <a:gd name="connsiteX5" fmla="*/ 0 w 266020"/>
                <a:gd name="connsiteY5" fmla="*/ 0 h 128442"/>
                <a:gd name="connsiteX0" fmla="*/ 0 w 265922"/>
                <a:gd name="connsiteY0" fmla="*/ 79311 h 121299"/>
                <a:gd name="connsiteX1" fmla="*/ 144624 w 265922"/>
                <a:gd name="connsiteY1" fmla="*/ 83977 h 121299"/>
                <a:gd name="connsiteX2" fmla="*/ 247261 w 265922"/>
                <a:gd name="connsiteY2" fmla="*/ 121299 h 121299"/>
                <a:gd name="connsiteX3" fmla="*/ 265922 w 265922"/>
                <a:gd name="connsiteY3" fmla="*/ 55985 h 121299"/>
                <a:gd name="connsiteX4" fmla="*/ 172616 w 265922"/>
                <a:gd name="connsiteY4" fmla="*/ 13997 h 121299"/>
                <a:gd name="connsiteX5" fmla="*/ 2283 w 265922"/>
                <a:gd name="connsiteY5" fmla="*/ 0 h 121299"/>
                <a:gd name="connsiteX0" fmla="*/ 0 w 270684"/>
                <a:gd name="connsiteY0" fmla="*/ 79311 h 121299"/>
                <a:gd name="connsiteX1" fmla="*/ 144624 w 270684"/>
                <a:gd name="connsiteY1" fmla="*/ 83977 h 121299"/>
                <a:gd name="connsiteX2" fmla="*/ 247261 w 270684"/>
                <a:gd name="connsiteY2" fmla="*/ 121299 h 121299"/>
                <a:gd name="connsiteX3" fmla="*/ 270684 w 270684"/>
                <a:gd name="connsiteY3" fmla="*/ 44079 h 121299"/>
                <a:gd name="connsiteX4" fmla="*/ 172616 w 270684"/>
                <a:gd name="connsiteY4" fmla="*/ 13997 h 121299"/>
                <a:gd name="connsiteX5" fmla="*/ 2283 w 270684"/>
                <a:gd name="connsiteY5" fmla="*/ 0 h 121299"/>
                <a:gd name="connsiteX0" fmla="*/ 0 w 270684"/>
                <a:gd name="connsiteY0" fmla="*/ 79311 h 126062"/>
                <a:gd name="connsiteX1" fmla="*/ 144624 w 270684"/>
                <a:gd name="connsiteY1" fmla="*/ 83977 h 126062"/>
                <a:gd name="connsiteX2" fmla="*/ 259167 w 270684"/>
                <a:gd name="connsiteY2" fmla="*/ 126062 h 126062"/>
                <a:gd name="connsiteX3" fmla="*/ 270684 w 270684"/>
                <a:gd name="connsiteY3" fmla="*/ 44079 h 126062"/>
                <a:gd name="connsiteX4" fmla="*/ 172616 w 270684"/>
                <a:gd name="connsiteY4" fmla="*/ 13997 h 126062"/>
                <a:gd name="connsiteX5" fmla="*/ 2283 w 270684"/>
                <a:gd name="connsiteY5" fmla="*/ 0 h 126062"/>
                <a:gd name="connsiteX0" fmla="*/ 0 w 280209"/>
                <a:gd name="connsiteY0" fmla="*/ 79311 h 126062"/>
                <a:gd name="connsiteX1" fmla="*/ 144624 w 280209"/>
                <a:gd name="connsiteY1" fmla="*/ 83977 h 126062"/>
                <a:gd name="connsiteX2" fmla="*/ 259167 w 280209"/>
                <a:gd name="connsiteY2" fmla="*/ 126062 h 126062"/>
                <a:gd name="connsiteX3" fmla="*/ 280209 w 280209"/>
                <a:gd name="connsiteY3" fmla="*/ 44079 h 126062"/>
                <a:gd name="connsiteX4" fmla="*/ 172616 w 280209"/>
                <a:gd name="connsiteY4" fmla="*/ 13997 h 126062"/>
                <a:gd name="connsiteX5" fmla="*/ 2283 w 280209"/>
                <a:gd name="connsiteY5" fmla="*/ 0 h 126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0209" h="126062">
                  <a:moveTo>
                    <a:pt x="0" y="79311"/>
                  </a:moveTo>
                  <a:lnTo>
                    <a:pt x="144624" y="83977"/>
                  </a:lnTo>
                  <a:lnTo>
                    <a:pt x="259167" y="126062"/>
                  </a:lnTo>
                  <a:lnTo>
                    <a:pt x="280209" y="44079"/>
                  </a:lnTo>
                  <a:lnTo>
                    <a:pt x="172616" y="13997"/>
                  </a:lnTo>
                  <a:lnTo>
                    <a:pt x="2283" y="0"/>
                  </a:lnTo>
                </a:path>
              </a:pathLst>
            </a:custGeom>
            <a:gradFill flip="none" rotWithShape="1">
              <a:gsLst>
                <a:gs pos="15000">
                  <a:schemeClr val="tx1">
                    <a:lumMod val="85000"/>
                    <a:lumOff val="15000"/>
                  </a:schemeClr>
                </a:gs>
                <a:gs pos="93000">
                  <a:schemeClr val="tx1">
                    <a:lumMod val="95000"/>
                    <a:lumOff val="5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516170" y="4119563"/>
              <a:ext cx="427305" cy="102393"/>
            </a:xfrm>
            <a:custGeom>
              <a:avLst/>
              <a:gdLst>
                <a:gd name="connsiteX0" fmla="*/ 0 w 409575"/>
                <a:gd name="connsiteY0" fmla="*/ 0 h 100012"/>
                <a:gd name="connsiteX1" fmla="*/ 404813 w 409575"/>
                <a:gd name="connsiteY1" fmla="*/ 0 h 100012"/>
                <a:gd name="connsiteX2" fmla="*/ 409575 w 409575"/>
                <a:gd name="connsiteY2" fmla="*/ 100012 h 100012"/>
                <a:gd name="connsiteX3" fmla="*/ 4763 w 409575"/>
                <a:gd name="connsiteY3" fmla="*/ 100012 h 100012"/>
                <a:gd name="connsiteX0" fmla="*/ 9524 w 419099"/>
                <a:gd name="connsiteY0" fmla="*/ 0 h 100012"/>
                <a:gd name="connsiteX1" fmla="*/ 414337 w 419099"/>
                <a:gd name="connsiteY1" fmla="*/ 0 h 100012"/>
                <a:gd name="connsiteX2" fmla="*/ 419099 w 419099"/>
                <a:gd name="connsiteY2" fmla="*/ 100012 h 100012"/>
                <a:gd name="connsiteX3" fmla="*/ 0 w 419099"/>
                <a:gd name="connsiteY3" fmla="*/ 100012 h 100012"/>
                <a:gd name="connsiteX0" fmla="*/ 4762 w 414337"/>
                <a:gd name="connsiteY0" fmla="*/ 0 h 102393"/>
                <a:gd name="connsiteX1" fmla="*/ 409575 w 414337"/>
                <a:gd name="connsiteY1" fmla="*/ 0 h 102393"/>
                <a:gd name="connsiteX2" fmla="*/ 414337 w 414337"/>
                <a:gd name="connsiteY2" fmla="*/ 100012 h 102393"/>
                <a:gd name="connsiteX3" fmla="*/ 0 w 414337"/>
                <a:gd name="connsiteY3" fmla="*/ 102393 h 102393"/>
                <a:gd name="connsiteX0" fmla="*/ 0 w 427305"/>
                <a:gd name="connsiteY0" fmla="*/ 0 h 102393"/>
                <a:gd name="connsiteX1" fmla="*/ 422543 w 427305"/>
                <a:gd name="connsiteY1" fmla="*/ 0 h 102393"/>
                <a:gd name="connsiteX2" fmla="*/ 427305 w 427305"/>
                <a:gd name="connsiteY2" fmla="*/ 100012 h 102393"/>
                <a:gd name="connsiteX3" fmla="*/ 12968 w 427305"/>
                <a:gd name="connsiteY3" fmla="*/ 102393 h 102393"/>
                <a:gd name="connsiteX0" fmla="*/ 0 w 427305"/>
                <a:gd name="connsiteY0" fmla="*/ 7599 h 102393"/>
                <a:gd name="connsiteX1" fmla="*/ 422543 w 427305"/>
                <a:gd name="connsiteY1" fmla="*/ 0 h 102393"/>
                <a:gd name="connsiteX2" fmla="*/ 427305 w 427305"/>
                <a:gd name="connsiteY2" fmla="*/ 100012 h 102393"/>
                <a:gd name="connsiteX3" fmla="*/ 12968 w 427305"/>
                <a:gd name="connsiteY3" fmla="*/ 102393 h 102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305" h="102393">
                  <a:moveTo>
                    <a:pt x="0" y="7599"/>
                  </a:moveTo>
                  <a:lnTo>
                    <a:pt x="422543" y="0"/>
                  </a:lnTo>
                  <a:lnTo>
                    <a:pt x="427305" y="100012"/>
                  </a:lnTo>
                  <a:lnTo>
                    <a:pt x="12968" y="102393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4514849" y="3852863"/>
              <a:ext cx="404813" cy="104775"/>
            </a:xfrm>
            <a:custGeom>
              <a:avLst/>
              <a:gdLst>
                <a:gd name="connsiteX0" fmla="*/ 0 w 385763"/>
                <a:gd name="connsiteY0" fmla="*/ 0 h 95250"/>
                <a:gd name="connsiteX1" fmla="*/ 371475 w 385763"/>
                <a:gd name="connsiteY1" fmla="*/ 0 h 95250"/>
                <a:gd name="connsiteX2" fmla="*/ 385763 w 385763"/>
                <a:gd name="connsiteY2" fmla="*/ 95250 h 95250"/>
                <a:gd name="connsiteX3" fmla="*/ 0 w 385763"/>
                <a:gd name="connsiteY3" fmla="*/ 95250 h 95250"/>
                <a:gd name="connsiteX0" fmla="*/ 2381 w 388144"/>
                <a:gd name="connsiteY0" fmla="*/ 0 h 100012"/>
                <a:gd name="connsiteX1" fmla="*/ 373856 w 388144"/>
                <a:gd name="connsiteY1" fmla="*/ 0 h 100012"/>
                <a:gd name="connsiteX2" fmla="*/ 388144 w 388144"/>
                <a:gd name="connsiteY2" fmla="*/ 95250 h 100012"/>
                <a:gd name="connsiteX3" fmla="*/ 0 w 388144"/>
                <a:gd name="connsiteY3" fmla="*/ 100012 h 100012"/>
                <a:gd name="connsiteX0" fmla="*/ 7143 w 392906"/>
                <a:gd name="connsiteY0" fmla="*/ 0 h 95250"/>
                <a:gd name="connsiteX1" fmla="*/ 378618 w 392906"/>
                <a:gd name="connsiteY1" fmla="*/ 0 h 95250"/>
                <a:gd name="connsiteX2" fmla="*/ 392906 w 392906"/>
                <a:gd name="connsiteY2" fmla="*/ 95250 h 95250"/>
                <a:gd name="connsiteX3" fmla="*/ 0 w 392906"/>
                <a:gd name="connsiteY3" fmla="*/ 95250 h 95250"/>
                <a:gd name="connsiteX0" fmla="*/ 7143 w 392906"/>
                <a:gd name="connsiteY0" fmla="*/ 0 h 100013"/>
                <a:gd name="connsiteX1" fmla="*/ 378618 w 392906"/>
                <a:gd name="connsiteY1" fmla="*/ 0 h 100013"/>
                <a:gd name="connsiteX2" fmla="*/ 392906 w 392906"/>
                <a:gd name="connsiteY2" fmla="*/ 95250 h 100013"/>
                <a:gd name="connsiteX3" fmla="*/ 0 w 392906"/>
                <a:gd name="connsiteY3" fmla="*/ 100013 h 100013"/>
                <a:gd name="connsiteX0" fmla="*/ 0 w 404813"/>
                <a:gd name="connsiteY0" fmla="*/ 0 h 104775"/>
                <a:gd name="connsiteX1" fmla="*/ 390525 w 404813"/>
                <a:gd name="connsiteY1" fmla="*/ 4762 h 104775"/>
                <a:gd name="connsiteX2" fmla="*/ 404813 w 404813"/>
                <a:gd name="connsiteY2" fmla="*/ 100012 h 104775"/>
                <a:gd name="connsiteX3" fmla="*/ 11907 w 404813"/>
                <a:gd name="connsiteY3" fmla="*/ 104775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4813" h="104775">
                  <a:moveTo>
                    <a:pt x="0" y="0"/>
                  </a:moveTo>
                  <a:lnTo>
                    <a:pt x="390525" y="4762"/>
                  </a:lnTo>
                  <a:lnTo>
                    <a:pt x="404813" y="100012"/>
                  </a:lnTo>
                  <a:lnTo>
                    <a:pt x="11907" y="104775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72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4530725" y="3576637"/>
              <a:ext cx="304800" cy="54563"/>
            </a:xfrm>
            <a:custGeom>
              <a:avLst/>
              <a:gdLst>
                <a:gd name="connsiteX0" fmla="*/ 3175 w 304800"/>
                <a:gd name="connsiteY0" fmla="*/ 50800 h 50800"/>
                <a:gd name="connsiteX1" fmla="*/ 304800 w 304800"/>
                <a:gd name="connsiteY1" fmla="*/ 50800 h 50800"/>
                <a:gd name="connsiteX2" fmla="*/ 152400 w 304800"/>
                <a:gd name="connsiteY2" fmla="*/ 0 h 50800"/>
                <a:gd name="connsiteX3" fmla="*/ 0 w 304800"/>
                <a:gd name="connsiteY3" fmla="*/ 0 h 50800"/>
                <a:gd name="connsiteX0" fmla="*/ 3175 w 304800"/>
                <a:gd name="connsiteY0" fmla="*/ 50800 h 54563"/>
                <a:gd name="connsiteX1" fmla="*/ 304800 w 304800"/>
                <a:gd name="connsiteY1" fmla="*/ 50800 h 54563"/>
                <a:gd name="connsiteX2" fmla="*/ 152400 w 304800"/>
                <a:gd name="connsiteY2" fmla="*/ 0 h 54563"/>
                <a:gd name="connsiteX3" fmla="*/ 0 w 304800"/>
                <a:gd name="connsiteY3" fmla="*/ 0 h 54563"/>
                <a:gd name="connsiteX0" fmla="*/ 3175 w 304800"/>
                <a:gd name="connsiteY0" fmla="*/ 50800 h 54563"/>
                <a:gd name="connsiteX1" fmla="*/ 304800 w 304800"/>
                <a:gd name="connsiteY1" fmla="*/ 50800 h 54563"/>
                <a:gd name="connsiteX2" fmla="*/ 152400 w 304800"/>
                <a:gd name="connsiteY2" fmla="*/ 0 h 54563"/>
                <a:gd name="connsiteX3" fmla="*/ 0 w 304800"/>
                <a:gd name="connsiteY3" fmla="*/ 0 h 54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800" h="54563">
                  <a:moveTo>
                    <a:pt x="3175" y="50800"/>
                  </a:moveTo>
                  <a:cubicBezTo>
                    <a:pt x="103717" y="50800"/>
                    <a:pt x="279929" y="59267"/>
                    <a:pt x="304800" y="50800"/>
                  </a:cubicBezTo>
                  <a:lnTo>
                    <a:pt x="152400" y="0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4529138" y="3629026"/>
              <a:ext cx="333375" cy="69850"/>
            </a:xfrm>
            <a:custGeom>
              <a:avLst/>
              <a:gdLst>
                <a:gd name="connsiteX0" fmla="*/ 0 w 342900"/>
                <a:gd name="connsiteY0" fmla="*/ 0 h 66675"/>
                <a:gd name="connsiteX1" fmla="*/ 309562 w 342900"/>
                <a:gd name="connsiteY1" fmla="*/ 0 h 66675"/>
                <a:gd name="connsiteX2" fmla="*/ 342900 w 342900"/>
                <a:gd name="connsiteY2" fmla="*/ 66675 h 66675"/>
                <a:gd name="connsiteX3" fmla="*/ 9525 w 342900"/>
                <a:gd name="connsiteY3" fmla="*/ 66675 h 66675"/>
                <a:gd name="connsiteX0" fmla="*/ 0 w 333375"/>
                <a:gd name="connsiteY0" fmla="*/ 0 h 69850"/>
                <a:gd name="connsiteX1" fmla="*/ 309562 w 333375"/>
                <a:gd name="connsiteY1" fmla="*/ 0 h 69850"/>
                <a:gd name="connsiteX2" fmla="*/ 333375 w 333375"/>
                <a:gd name="connsiteY2" fmla="*/ 69850 h 69850"/>
                <a:gd name="connsiteX3" fmla="*/ 9525 w 333375"/>
                <a:gd name="connsiteY3" fmla="*/ 66675 h 69850"/>
                <a:gd name="connsiteX0" fmla="*/ 0 w 333375"/>
                <a:gd name="connsiteY0" fmla="*/ 0 h 69850"/>
                <a:gd name="connsiteX1" fmla="*/ 309562 w 333375"/>
                <a:gd name="connsiteY1" fmla="*/ 0 h 69850"/>
                <a:gd name="connsiteX2" fmla="*/ 333375 w 333375"/>
                <a:gd name="connsiteY2" fmla="*/ 69850 h 69850"/>
                <a:gd name="connsiteX3" fmla="*/ 0 w 333375"/>
                <a:gd name="connsiteY3" fmla="*/ 66675 h 69850"/>
                <a:gd name="connsiteX0" fmla="*/ 4762 w 338137"/>
                <a:gd name="connsiteY0" fmla="*/ 0 h 76200"/>
                <a:gd name="connsiteX1" fmla="*/ 314324 w 338137"/>
                <a:gd name="connsiteY1" fmla="*/ 0 h 76200"/>
                <a:gd name="connsiteX2" fmla="*/ 338137 w 338137"/>
                <a:gd name="connsiteY2" fmla="*/ 69850 h 76200"/>
                <a:gd name="connsiteX3" fmla="*/ 0 w 338137"/>
                <a:gd name="connsiteY3" fmla="*/ 76200 h 76200"/>
                <a:gd name="connsiteX0" fmla="*/ 4762 w 338137"/>
                <a:gd name="connsiteY0" fmla="*/ 0 h 69850"/>
                <a:gd name="connsiteX1" fmla="*/ 314324 w 338137"/>
                <a:gd name="connsiteY1" fmla="*/ 0 h 69850"/>
                <a:gd name="connsiteX2" fmla="*/ 338137 w 338137"/>
                <a:gd name="connsiteY2" fmla="*/ 69850 h 69850"/>
                <a:gd name="connsiteX3" fmla="*/ 0 w 338137"/>
                <a:gd name="connsiteY3" fmla="*/ 64294 h 69850"/>
                <a:gd name="connsiteX0" fmla="*/ 2381 w 335756"/>
                <a:gd name="connsiteY0" fmla="*/ 0 h 69850"/>
                <a:gd name="connsiteX1" fmla="*/ 311943 w 335756"/>
                <a:gd name="connsiteY1" fmla="*/ 0 h 69850"/>
                <a:gd name="connsiteX2" fmla="*/ 335756 w 335756"/>
                <a:gd name="connsiteY2" fmla="*/ 69850 h 69850"/>
                <a:gd name="connsiteX3" fmla="*/ 0 w 335756"/>
                <a:gd name="connsiteY3" fmla="*/ 66675 h 69850"/>
                <a:gd name="connsiteX0" fmla="*/ 0 w 333375"/>
                <a:gd name="connsiteY0" fmla="*/ 0 h 71438"/>
                <a:gd name="connsiteX1" fmla="*/ 309562 w 333375"/>
                <a:gd name="connsiteY1" fmla="*/ 0 h 71438"/>
                <a:gd name="connsiteX2" fmla="*/ 333375 w 333375"/>
                <a:gd name="connsiteY2" fmla="*/ 69850 h 71438"/>
                <a:gd name="connsiteX3" fmla="*/ 0 w 333375"/>
                <a:gd name="connsiteY3" fmla="*/ 71438 h 71438"/>
                <a:gd name="connsiteX0" fmla="*/ 2381 w 335756"/>
                <a:gd name="connsiteY0" fmla="*/ 0 h 69850"/>
                <a:gd name="connsiteX1" fmla="*/ 311943 w 335756"/>
                <a:gd name="connsiteY1" fmla="*/ 0 h 69850"/>
                <a:gd name="connsiteX2" fmla="*/ 335756 w 335756"/>
                <a:gd name="connsiteY2" fmla="*/ 69850 h 69850"/>
                <a:gd name="connsiteX3" fmla="*/ 0 w 335756"/>
                <a:gd name="connsiteY3" fmla="*/ 66675 h 69850"/>
                <a:gd name="connsiteX0" fmla="*/ 0 w 333375"/>
                <a:gd name="connsiteY0" fmla="*/ 0 h 73819"/>
                <a:gd name="connsiteX1" fmla="*/ 309562 w 333375"/>
                <a:gd name="connsiteY1" fmla="*/ 0 h 73819"/>
                <a:gd name="connsiteX2" fmla="*/ 333375 w 333375"/>
                <a:gd name="connsiteY2" fmla="*/ 69850 h 73819"/>
                <a:gd name="connsiteX3" fmla="*/ 0 w 333375"/>
                <a:gd name="connsiteY3" fmla="*/ 73819 h 73819"/>
                <a:gd name="connsiteX0" fmla="*/ 0 w 333375"/>
                <a:gd name="connsiteY0" fmla="*/ 0 h 69850"/>
                <a:gd name="connsiteX1" fmla="*/ 309562 w 333375"/>
                <a:gd name="connsiteY1" fmla="*/ 0 h 69850"/>
                <a:gd name="connsiteX2" fmla="*/ 333375 w 333375"/>
                <a:gd name="connsiteY2" fmla="*/ 69850 h 69850"/>
                <a:gd name="connsiteX3" fmla="*/ 0 w 333375"/>
                <a:gd name="connsiteY3" fmla="*/ 66676 h 69850"/>
                <a:gd name="connsiteX0" fmla="*/ 0 w 333375"/>
                <a:gd name="connsiteY0" fmla="*/ 0 h 121445"/>
                <a:gd name="connsiteX1" fmla="*/ 309562 w 333375"/>
                <a:gd name="connsiteY1" fmla="*/ 0 h 121445"/>
                <a:gd name="connsiteX2" fmla="*/ 333375 w 333375"/>
                <a:gd name="connsiteY2" fmla="*/ 69850 h 121445"/>
                <a:gd name="connsiteX3" fmla="*/ 4763 w 333375"/>
                <a:gd name="connsiteY3" fmla="*/ 121445 h 121445"/>
                <a:gd name="connsiteX0" fmla="*/ 0 w 333375"/>
                <a:gd name="connsiteY0" fmla="*/ 0 h 69850"/>
                <a:gd name="connsiteX1" fmla="*/ 309562 w 333375"/>
                <a:gd name="connsiteY1" fmla="*/ 0 h 69850"/>
                <a:gd name="connsiteX2" fmla="*/ 333375 w 333375"/>
                <a:gd name="connsiteY2" fmla="*/ 69850 h 69850"/>
                <a:gd name="connsiteX3" fmla="*/ 0 w 333375"/>
                <a:gd name="connsiteY3" fmla="*/ 66677 h 6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69850">
                  <a:moveTo>
                    <a:pt x="0" y="0"/>
                  </a:moveTo>
                  <a:lnTo>
                    <a:pt x="309562" y="0"/>
                  </a:lnTo>
                  <a:lnTo>
                    <a:pt x="333375" y="69850"/>
                  </a:lnTo>
                  <a:lnTo>
                    <a:pt x="0" y="66677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72000">
                  <a:schemeClr val="tx1"/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 flipH="1">
            <a:off x="1349907" y="2113385"/>
            <a:ext cx="1193487" cy="2297682"/>
            <a:chOff x="4497389" y="2153019"/>
            <a:chExt cx="1193487" cy="2297682"/>
          </a:xfrm>
        </p:grpSpPr>
        <p:sp>
          <p:nvSpPr>
            <p:cNvPr id="125" name="Freeform 124"/>
            <p:cNvSpPr/>
            <p:nvPr/>
          </p:nvSpPr>
          <p:spPr>
            <a:xfrm>
              <a:off x="4534674" y="2153019"/>
              <a:ext cx="1156202" cy="2297682"/>
            </a:xfrm>
            <a:custGeom>
              <a:avLst/>
              <a:gdLst>
                <a:gd name="connsiteX0" fmla="*/ 0 w 811764"/>
                <a:gd name="connsiteY0" fmla="*/ 2323322 h 2323322"/>
                <a:gd name="connsiteX1" fmla="*/ 228600 w 811764"/>
                <a:gd name="connsiteY1" fmla="*/ 2309326 h 2323322"/>
                <a:gd name="connsiteX2" fmla="*/ 494523 w 811764"/>
                <a:gd name="connsiteY2" fmla="*/ 2262673 h 2323322"/>
                <a:gd name="connsiteX3" fmla="*/ 601825 w 811764"/>
                <a:gd name="connsiteY3" fmla="*/ 2206689 h 2323322"/>
                <a:gd name="connsiteX4" fmla="*/ 629817 w 811764"/>
                <a:gd name="connsiteY4" fmla="*/ 1870787 h 2323322"/>
                <a:gd name="connsiteX5" fmla="*/ 671805 w 811764"/>
                <a:gd name="connsiteY5" fmla="*/ 1460240 h 2323322"/>
                <a:gd name="connsiteX6" fmla="*/ 732454 w 811764"/>
                <a:gd name="connsiteY6" fmla="*/ 1063689 h 2323322"/>
                <a:gd name="connsiteX7" fmla="*/ 793103 w 811764"/>
                <a:gd name="connsiteY7" fmla="*/ 695130 h 2323322"/>
                <a:gd name="connsiteX8" fmla="*/ 811764 w 811764"/>
                <a:gd name="connsiteY8" fmla="*/ 513183 h 2323322"/>
                <a:gd name="connsiteX9" fmla="*/ 811764 w 811764"/>
                <a:gd name="connsiteY9" fmla="*/ 321906 h 2323322"/>
                <a:gd name="connsiteX10" fmla="*/ 779107 w 811764"/>
                <a:gd name="connsiteY10" fmla="*/ 111967 h 2323322"/>
                <a:gd name="connsiteX11" fmla="*/ 718458 w 811764"/>
                <a:gd name="connsiteY11" fmla="*/ 0 h 2323322"/>
                <a:gd name="connsiteX0" fmla="*/ 0 w 811764"/>
                <a:gd name="connsiteY0" fmla="*/ 2331615 h 2331615"/>
                <a:gd name="connsiteX1" fmla="*/ 228600 w 811764"/>
                <a:gd name="connsiteY1" fmla="*/ 2317619 h 2331615"/>
                <a:gd name="connsiteX2" fmla="*/ 494523 w 811764"/>
                <a:gd name="connsiteY2" fmla="*/ 2270966 h 2331615"/>
                <a:gd name="connsiteX3" fmla="*/ 601825 w 811764"/>
                <a:gd name="connsiteY3" fmla="*/ 2214982 h 2331615"/>
                <a:gd name="connsiteX4" fmla="*/ 629817 w 811764"/>
                <a:gd name="connsiteY4" fmla="*/ 1879080 h 2331615"/>
                <a:gd name="connsiteX5" fmla="*/ 671805 w 811764"/>
                <a:gd name="connsiteY5" fmla="*/ 1468533 h 2331615"/>
                <a:gd name="connsiteX6" fmla="*/ 732454 w 811764"/>
                <a:gd name="connsiteY6" fmla="*/ 1071982 h 2331615"/>
                <a:gd name="connsiteX7" fmla="*/ 793103 w 811764"/>
                <a:gd name="connsiteY7" fmla="*/ 703423 h 2331615"/>
                <a:gd name="connsiteX8" fmla="*/ 811764 w 811764"/>
                <a:gd name="connsiteY8" fmla="*/ 521476 h 2331615"/>
                <a:gd name="connsiteX9" fmla="*/ 811764 w 811764"/>
                <a:gd name="connsiteY9" fmla="*/ 330199 h 2331615"/>
                <a:gd name="connsiteX10" fmla="*/ 779107 w 811764"/>
                <a:gd name="connsiteY10" fmla="*/ 120260 h 2331615"/>
                <a:gd name="connsiteX11" fmla="*/ 718458 w 811764"/>
                <a:gd name="connsiteY11" fmla="*/ 8293 h 2331615"/>
                <a:gd name="connsiteX12" fmla="*/ 709127 w 811764"/>
                <a:gd name="connsiteY12" fmla="*/ 8294 h 2331615"/>
                <a:gd name="connsiteX0" fmla="*/ 0 w 811764"/>
                <a:gd name="connsiteY0" fmla="*/ 2331615 h 2331615"/>
                <a:gd name="connsiteX1" fmla="*/ 228600 w 811764"/>
                <a:gd name="connsiteY1" fmla="*/ 2317619 h 2331615"/>
                <a:gd name="connsiteX2" fmla="*/ 494523 w 811764"/>
                <a:gd name="connsiteY2" fmla="*/ 2270966 h 2331615"/>
                <a:gd name="connsiteX3" fmla="*/ 601825 w 811764"/>
                <a:gd name="connsiteY3" fmla="*/ 2214982 h 2331615"/>
                <a:gd name="connsiteX4" fmla="*/ 629817 w 811764"/>
                <a:gd name="connsiteY4" fmla="*/ 1879080 h 2331615"/>
                <a:gd name="connsiteX5" fmla="*/ 671805 w 811764"/>
                <a:gd name="connsiteY5" fmla="*/ 1468533 h 2331615"/>
                <a:gd name="connsiteX6" fmla="*/ 732454 w 811764"/>
                <a:gd name="connsiteY6" fmla="*/ 1071982 h 2331615"/>
                <a:gd name="connsiteX7" fmla="*/ 793103 w 811764"/>
                <a:gd name="connsiteY7" fmla="*/ 703423 h 2331615"/>
                <a:gd name="connsiteX8" fmla="*/ 811764 w 811764"/>
                <a:gd name="connsiteY8" fmla="*/ 521476 h 2331615"/>
                <a:gd name="connsiteX9" fmla="*/ 811764 w 811764"/>
                <a:gd name="connsiteY9" fmla="*/ 330199 h 2331615"/>
                <a:gd name="connsiteX10" fmla="*/ 779107 w 811764"/>
                <a:gd name="connsiteY10" fmla="*/ 120260 h 2331615"/>
                <a:gd name="connsiteX11" fmla="*/ 685800 w 811764"/>
                <a:gd name="connsiteY11" fmla="*/ 113899 h 2331615"/>
                <a:gd name="connsiteX12" fmla="*/ 718458 w 811764"/>
                <a:gd name="connsiteY12" fmla="*/ 8293 h 2331615"/>
                <a:gd name="connsiteX13" fmla="*/ 709127 w 811764"/>
                <a:gd name="connsiteY13" fmla="*/ 8294 h 2331615"/>
                <a:gd name="connsiteX0" fmla="*/ 0 w 811764"/>
                <a:gd name="connsiteY0" fmla="*/ 2624296 h 2624296"/>
                <a:gd name="connsiteX1" fmla="*/ 228600 w 811764"/>
                <a:gd name="connsiteY1" fmla="*/ 2610300 h 2624296"/>
                <a:gd name="connsiteX2" fmla="*/ 494523 w 811764"/>
                <a:gd name="connsiteY2" fmla="*/ 2563647 h 2624296"/>
                <a:gd name="connsiteX3" fmla="*/ 601825 w 811764"/>
                <a:gd name="connsiteY3" fmla="*/ 2507663 h 2624296"/>
                <a:gd name="connsiteX4" fmla="*/ 629817 w 811764"/>
                <a:gd name="connsiteY4" fmla="*/ 2171761 h 2624296"/>
                <a:gd name="connsiteX5" fmla="*/ 671805 w 811764"/>
                <a:gd name="connsiteY5" fmla="*/ 1761214 h 2624296"/>
                <a:gd name="connsiteX6" fmla="*/ 732454 w 811764"/>
                <a:gd name="connsiteY6" fmla="*/ 1364663 h 2624296"/>
                <a:gd name="connsiteX7" fmla="*/ 793103 w 811764"/>
                <a:gd name="connsiteY7" fmla="*/ 996104 h 2624296"/>
                <a:gd name="connsiteX8" fmla="*/ 811764 w 811764"/>
                <a:gd name="connsiteY8" fmla="*/ 814157 h 2624296"/>
                <a:gd name="connsiteX9" fmla="*/ 811764 w 811764"/>
                <a:gd name="connsiteY9" fmla="*/ 622880 h 2624296"/>
                <a:gd name="connsiteX10" fmla="*/ 779107 w 811764"/>
                <a:gd name="connsiteY10" fmla="*/ 412941 h 2624296"/>
                <a:gd name="connsiteX11" fmla="*/ 685800 w 811764"/>
                <a:gd name="connsiteY11" fmla="*/ 406580 h 2624296"/>
                <a:gd name="connsiteX12" fmla="*/ 718458 w 811764"/>
                <a:gd name="connsiteY12" fmla="*/ 300974 h 2624296"/>
                <a:gd name="connsiteX13" fmla="*/ 237931 w 811764"/>
                <a:gd name="connsiteY13" fmla="*/ 0 h 2624296"/>
                <a:gd name="connsiteX0" fmla="*/ 0 w 811764"/>
                <a:gd name="connsiteY0" fmla="*/ 2624296 h 2624296"/>
                <a:gd name="connsiteX1" fmla="*/ 228600 w 811764"/>
                <a:gd name="connsiteY1" fmla="*/ 2610300 h 2624296"/>
                <a:gd name="connsiteX2" fmla="*/ 494523 w 811764"/>
                <a:gd name="connsiteY2" fmla="*/ 2563647 h 2624296"/>
                <a:gd name="connsiteX3" fmla="*/ 601825 w 811764"/>
                <a:gd name="connsiteY3" fmla="*/ 2507663 h 2624296"/>
                <a:gd name="connsiteX4" fmla="*/ 629817 w 811764"/>
                <a:gd name="connsiteY4" fmla="*/ 2171761 h 2624296"/>
                <a:gd name="connsiteX5" fmla="*/ 671805 w 811764"/>
                <a:gd name="connsiteY5" fmla="*/ 1761214 h 2624296"/>
                <a:gd name="connsiteX6" fmla="*/ 732454 w 811764"/>
                <a:gd name="connsiteY6" fmla="*/ 1364663 h 2624296"/>
                <a:gd name="connsiteX7" fmla="*/ 793103 w 811764"/>
                <a:gd name="connsiteY7" fmla="*/ 996104 h 2624296"/>
                <a:gd name="connsiteX8" fmla="*/ 811764 w 811764"/>
                <a:gd name="connsiteY8" fmla="*/ 814157 h 2624296"/>
                <a:gd name="connsiteX9" fmla="*/ 811764 w 811764"/>
                <a:gd name="connsiteY9" fmla="*/ 622880 h 2624296"/>
                <a:gd name="connsiteX10" fmla="*/ 779107 w 811764"/>
                <a:gd name="connsiteY10" fmla="*/ 412941 h 2624296"/>
                <a:gd name="connsiteX11" fmla="*/ 685800 w 811764"/>
                <a:gd name="connsiteY11" fmla="*/ 406580 h 2624296"/>
                <a:gd name="connsiteX12" fmla="*/ 452536 w 811764"/>
                <a:gd name="connsiteY12" fmla="*/ 116164 h 2624296"/>
                <a:gd name="connsiteX13" fmla="*/ 237931 w 811764"/>
                <a:gd name="connsiteY13" fmla="*/ 0 h 2624296"/>
                <a:gd name="connsiteX0" fmla="*/ 0 w 811764"/>
                <a:gd name="connsiteY0" fmla="*/ 2624296 h 2624296"/>
                <a:gd name="connsiteX1" fmla="*/ 228600 w 811764"/>
                <a:gd name="connsiteY1" fmla="*/ 2610300 h 2624296"/>
                <a:gd name="connsiteX2" fmla="*/ 494523 w 811764"/>
                <a:gd name="connsiteY2" fmla="*/ 2563647 h 2624296"/>
                <a:gd name="connsiteX3" fmla="*/ 601825 w 811764"/>
                <a:gd name="connsiteY3" fmla="*/ 2507663 h 2624296"/>
                <a:gd name="connsiteX4" fmla="*/ 629817 w 811764"/>
                <a:gd name="connsiteY4" fmla="*/ 2171761 h 2624296"/>
                <a:gd name="connsiteX5" fmla="*/ 671805 w 811764"/>
                <a:gd name="connsiteY5" fmla="*/ 1761214 h 2624296"/>
                <a:gd name="connsiteX6" fmla="*/ 732454 w 811764"/>
                <a:gd name="connsiteY6" fmla="*/ 1364663 h 2624296"/>
                <a:gd name="connsiteX7" fmla="*/ 793103 w 811764"/>
                <a:gd name="connsiteY7" fmla="*/ 996104 h 2624296"/>
                <a:gd name="connsiteX8" fmla="*/ 811764 w 811764"/>
                <a:gd name="connsiteY8" fmla="*/ 814157 h 2624296"/>
                <a:gd name="connsiteX9" fmla="*/ 811764 w 811764"/>
                <a:gd name="connsiteY9" fmla="*/ 622880 h 2624296"/>
                <a:gd name="connsiteX10" fmla="*/ 779107 w 811764"/>
                <a:gd name="connsiteY10" fmla="*/ 412941 h 2624296"/>
                <a:gd name="connsiteX11" fmla="*/ 667139 w 811764"/>
                <a:gd name="connsiteY11" fmla="*/ 242891 h 2624296"/>
                <a:gd name="connsiteX12" fmla="*/ 452536 w 811764"/>
                <a:gd name="connsiteY12" fmla="*/ 116164 h 2624296"/>
                <a:gd name="connsiteX13" fmla="*/ 237931 w 811764"/>
                <a:gd name="connsiteY13" fmla="*/ 0 h 2624296"/>
                <a:gd name="connsiteX0" fmla="*/ 0 w 811764"/>
                <a:gd name="connsiteY0" fmla="*/ 2624296 h 2624296"/>
                <a:gd name="connsiteX1" fmla="*/ 228600 w 811764"/>
                <a:gd name="connsiteY1" fmla="*/ 2610300 h 2624296"/>
                <a:gd name="connsiteX2" fmla="*/ 494523 w 811764"/>
                <a:gd name="connsiteY2" fmla="*/ 2563647 h 2624296"/>
                <a:gd name="connsiteX3" fmla="*/ 601825 w 811764"/>
                <a:gd name="connsiteY3" fmla="*/ 2507663 h 2624296"/>
                <a:gd name="connsiteX4" fmla="*/ 629817 w 811764"/>
                <a:gd name="connsiteY4" fmla="*/ 2171761 h 2624296"/>
                <a:gd name="connsiteX5" fmla="*/ 671805 w 811764"/>
                <a:gd name="connsiteY5" fmla="*/ 1761214 h 2624296"/>
                <a:gd name="connsiteX6" fmla="*/ 732454 w 811764"/>
                <a:gd name="connsiteY6" fmla="*/ 1364663 h 2624296"/>
                <a:gd name="connsiteX7" fmla="*/ 793103 w 811764"/>
                <a:gd name="connsiteY7" fmla="*/ 996104 h 2624296"/>
                <a:gd name="connsiteX8" fmla="*/ 811764 w 811764"/>
                <a:gd name="connsiteY8" fmla="*/ 814157 h 2624296"/>
                <a:gd name="connsiteX9" fmla="*/ 811764 w 811764"/>
                <a:gd name="connsiteY9" fmla="*/ 622880 h 2624296"/>
                <a:gd name="connsiteX10" fmla="*/ 779107 w 811764"/>
                <a:gd name="connsiteY10" fmla="*/ 412941 h 2624296"/>
                <a:gd name="connsiteX11" fmla="*/ 667139 w 811764"/>
                <a:gd name="connsiteY11" fmla="*/ 242891 h 2624296"/>
                <a:gd name="connsiteX12" fmla="*/ 550507 w 811764"/>
                <a:gd name="connsiteY12" fmla="*/ 132005 h 2624296"/>
                <a:gd name="connsiteX13" fmla="*/ 237931 w 811764"/>
                <a:gd name="connsiteY13" fmla="*/ 0 h 2624296"/>
                <a:gd name="connsiteX0" fmla="*/ 0 w 811764"/>
                <a:gd name="connsiteY0" fmla="*/ 2645417 h 2645417"/>
                <a:gd name="connsiteX1" fmla="*/ 228600 w 811764"/>
                <a:gd name="connsiteY1" fmla="*/ 2631421 h 2645417"/>
                <a:gd name="connsiteX2" fmla="*/ 494523 w 811764"/>
                <a:gd name="connsiteY2" fmla="*/ 2584768 h 2645417"/>
                <a:gd name="connsiteX3" fmla="*/ 601825 w 811764"/>
                <a:gd name="connsiteY3" fmla="*/ 2528784 h 2645417"/>
                <a:gd name="connsiteX4" fmla="*/ 629817 w 811764"/>
                <a:gd name="connsiteY4" fmla="*/ 2192882 h 2645417"/>
                <a:gd name="connsiteX5" fmla="*/ 671805 w 811764"/>
                <a:gd name="connsiteY5" fmla="*/ 1782335 h 2645417"/>
                <a:gd name="connsiteX6" fmla="*/ 732454 w 811764"/>
                <a:gd name="connsiteY6" fmla="*/ 1385784 h 2645417"/>
                <a:gd name="connsiteX7" fmla="*/ 793103 w 811764"/>
                <a:gd name="connsiteY7" fmla="*/ 1017225 h 2645417"/>
                <a:gd name="connsiteX8" fmla="*/ 811764 w 811764"/>
                <a:gd name="connsiteY8" fmla="*/ 835278 h 2645417"/>
                <a:gd name="connsiteX9" fmla="*/ 811764 w 811764"/>
                <a:gd name="connsiteY9" fmla="*/ 644001 h 2645417"/>
                <a:gd name="connsiteX10" fmla="*/ 779107 w 811764"/>
                <a:gd name="connsiteY10" fmla="*/ 434062 h 2645417"/>
                <a:gd name="connsiteX11" fmla="*/ 667139 w 811764"/>
                <a:gd name="connsiteY11" fmla="*/ 264012 h 2645417"/>
                <a:gd name="connsiteX12" fmla="*/ 550507 w 811764"/>
                <a:gd name="connsiteY12" fmla="*/ 153126 h 2645417"/>
                <a:gd name="connsiteX13" fmla="*/ 261257 w 811764"/>
                <a:gd name="connsiteY13" fmla="*/ 0 h 2645417"/>
                <a:gd name="connsiteX0" fmla="*/ 0 w 811764"/>
                <a:gd name="connsiteY0" fmla="*/ 2592614 h 2592614"/>
                <a:gd name="connsiteX1" fmla="*/ 228600 w 811764"/>
                <a:gd name="connsiteY1" fmla="*/ 2578618 h 2592614"/>
                <a:gd name="connsiteX2" fmla="*/ 494523 w 811764"/>
                <a:gd name="connsiteY2" fmla="*/ 2531965 h 2592614"/>
                <a:gd name="connsiteX3" fmla="*/ 601825 w 811764"/>
                <a:gd name="connsiteY3" fmla="*/ 2475981 h 2592614"/>
                <a:gd name="connsiteX4" fmla="*/ 629817 w 811764"/>
                <a:gd name="connsiteY4" fmla="*/ 2140079 h 2592614"/>
                <a:gd name="connsiteX5" fmla="*/ 671805 w 811764"/>
                <a:gd name="connsiteY5" fmla="*/ 1729532 h 2592614"/>
                <a:gd name="connsiteX6" fmla="*/ 732454 w 811764"/>
                <a:gd name="connsiteY6" fmla="*/ 1332981 h 2592614"/>
                <a:gd name="connsiteX7" fmla="*/ 793103 w 811764"/>
                <a:gd name="connsiteY7" fmla="*/ 964422 h 2592614"/>
                <a:gd name="connsiteX8" fmla="*/ 811764 w 811764"/>
                <a:gd name="connsiteY8" fmla="*/ 782475 h 2592614"/>
                <a:gd name="connsiteX9" fmla="*/ 811764 w 811764"/>
                <a:gd name="connsiteY9" fmla="*/ 591198 h 2592614"/>
                <a:gd name="connsiteX10" fmla="*/ 779107 w 811764"/>
                <a:gd name="connsiteY10" fmla="*/ 381259 h 2592614"/>
                <a:gd name="connsiteX11" fmla="*/ 667139 w 811764"/>
                <a:gd name="connsiteY11" fmla="*/ 211209 h 2592614"/>
                <a:gd name="connsiteX12" fmla="*/ 550507 w 811764"/>
                <a:gd name="connsiteY12" fmla="*/ 100323 h 2592614"/>
                <a:gd name="connsiteX13" fmla="*/ 4665 w 811764"/>
                <a:gd name="connsiteY13" fmla="*/ 0 h 2592614"/>
                <a:gd name="connsiteX0" fmla="*/ 419878 w 1231642"/>
                <a:gd name="connsiteY0" fmla="*/ 2534531 h 2534531"/>
                <a:gd name="connsiteX1" fmla="*/ 648478 w 1231642"/>
                <a:gd name="connsiteY1" fmla="*/ 2520535 h 2534531"/>
                <a:gd name="connsiteX2" fmla="*/ 914401 w 1231642"/>
                <a:gd name="connsiteY2" fmla="*/ 2473882 h 2534531"/>
                <a:gd name="connsiteX3" fmla="*/ 1021703 w 1231642"/>
                <a:gd name="connsiteY3" fmla="*/ 2417898 h 2534531"/>
                <a:gd name="connsiteX4" fmla="*/ 1049695 w 1231642"/>
                <a:gd name="connsiteY4" fmla="*/ 2081996 h 2534531"/>
                <a:gd name="connsiteX5" fmla="*/ 1091683 w 1231642"/>
                <a:gd name="connsiteY5" fmla="*/ 1671449 h 2534531"/>
                <a:gd name="connsiteX6" fmla="*/ 1152332 w 1231642"/>
                <a:gd name="connsiteY6" fmla="*/ 1274898 h 2534531"/>
                <a:gd name="connsiteX7" fmla="*/ 1212981 w 1231642"/>
                <a:gd name="connsiteY7" fmla="*/ 906339 h 2534531"/>
                <a:gd name="connsiteX8" fmla="*/ 1231642 w 1231642"/>
                <a:gd name="connsiteY8" fmla="*/ 724392 h 2534531"/>
                <a:gd name="connsiteX9" fmla="*/ 1231642 w 1231642"/>
                <a:gd name="connsiteY9" fmla="*/ 533115 h 2534531"/>
                <a:gd name="connsiteX10" fmla="*/ 1198985 w 1231642"/>
                <a:gd name="connsiteY10" fmla="*/ 323176 h 2534531"/>
                <a:gd name="connsiteX11" fmla="*/ 1087017 w 1231642"/>
                <a:gd name="connsiteY11" fmla="*/ 153126 h 2534531"/>
                <a:gd name="connsiteX12" fmla="*/ 970385 w 1231642"/>
                <a:gd name="connsiteY12" fmla="*/ 42240 h 2534531"/>
                <a:gd name="connsiteX13" fmla="*/ 0 w 1231642"/>
                <a:gd name="connsiteY13" fmla="*/ 0 h 2534531"/>
                <a:gd name="connsiteX0" fmla="*/ 419878 w 1231642"/>
                <a:gd name="connsiteY0" fmla="*/ 2534531 h 2534531"/>
                <a:gd name="connsiteX1" fmla="*/ 648478 w 1231642"/>
                <a:gd name="connsiteY1" fmla="*/ 2520535 h 2534531"/>
                <a:gd name="connsiteX2" fmla="*/ 914401 w 1231642"/>
                <a:gd name="connsiteY2" fmla="*/ 2473882 h 2534531"/>
                <a:gd name="connsiteX3" fmla="*/ 1021703 w 1231642"/>
                <a:gd name="connsiteY3" fmla="*/ 2417898 h 2534531"/>
                <a:gd name="connsiteX4" fmla="*/ 1049695 w 1231642"/>
                <a:gd name="connsiteY4" fmla="*/ 2081996 h 2534531"/>
                <a:gd name="connsiteX5" fmla="*/ 1091683 w 1231642"/>
                <a:gd name="connsiteY5" fmla="*/ 1671449 h 2534531"/>
                <a:gd name="connsiteX6" fmla="*/ 1152332 w 1231642"/>
                <a:gd name="connsiteY6" fmla="*/ 1274898 h 2534531"/>
                <a:gd name="connsiteX7" fmla="*/ 1212981 w 1231642"/>
                <a:gd name="connsiteY7" fmla="*/ 906339 h 2534531"/>
                <a:gd name="connsiteX8" fmla="*/ 1231642 w 1231642"/>
                <a:gd name="connsiteY8" fmla="*/ 724392 h 2534531"/>
                <a:gd name="connsiteX9" fmla="*/ 1231642 w 1231642"/>
                <a:gd name="connsiteY9" fmla="*/ 533115 h 2534531"/>
                <a:gd name="connsiteX10" fmla="*/ 1198985 w 1231642"/>
                <a:gd name="connsiteY10" fmla="*/ 323176 h 2534531"/>
                <a:gd name="connsiteX11" fmla="*/ 1087017 w 1231642"/>
                <a:gd name="connsiteY11" fmla="*/ 153126 h 2534531"/>
                <a:gd name="connsiteX12" fmla="*/ 970385 w 1231642"/>
                <a:gd name="connsiteY12" fmla="*/ 42240 h 2534531"/>
                <a:gd name="connsiteX13" fmla="*/ 475862 w 1231642"/>
                <a:gd name="connsiteY13" fmla="*/ 10561 h 2534531"/>
                <a:gd name="connsiteX14" fmla="*/ 0 w 1231642"/>
                <a:gd name="connsiteY14" fmla="*/ 0 h 2534531"/>
                <a:gd name="connsiteX0" fmla="*/ 419878 w 1231642"/>
                <a:gd name="connsiteY0" fmla="*/ 2661522 h 2661522"/>
                <a:gd name="connsiteX1" fmla="*/ 648478 w 1231642"/>
                <a:gd name="connsiteY1" fmla="*/ 2647526 h 2661522"/>
                <a:gd name="connsiteX2" fmla="*/ 914401 w 1231642"/>
                <a:gd name="connsiteY2" fmla="*/ 2600873 h 2661522"/>
                <a:gd name="connsiteX3" fmla="*/ 1021703 w 1231642"/>
                <a:gd name="connsiteY3" fmla="*/ 2544889 h 2661522"/>
                <a:gd name="connsiteX4" fmla="*/ 1049695 w 1231642"/>
                <a:gd name="connsiteY4" fmla="*/ 2208987 h 2661522"/>
                <a:gd name="connsiteX5" fmla="*/ 1091683 w 1231642"/>
                <a:gd name="connsiteY5" fmla="*/ 1798440 h 2661522"/>
                <a:gd name="connsiteX6" fmla="*/ 1152332 w 1231642"/>
                <a:gd name="connsiteY6" fmla="*/ 1401889 h 2661522"/>
                <a:gd name="connsiteX7" fmla="*/ 1212981 w 1231642"/>
                <a:gd name="connsiteY7" fmla="*/ 1033330 h 2661522"/>
                <a:gd name="connsiteX8" fmla="*/ 1231642 w 1231642"/>
                <a:gd name="connsiteY8" fmla="*/ 851383 h 2661522"/>
                <a:gd name="connsiteX9" fmla="*/ 1231642 w 1231642"/>
                <a:gd name="connsiteY9" fmla="*/ 660106 h 2661522"/>
                <a:gd name="connsiteX10" fmla="*/ 1198985 w 1231642"/>
                <a:gd name="connsiteY10" fmla="*/ 450167 h 2661522"/>
                <a:gd name="connsiteX11" fmla="*/ 1087017 w 1231642"/>
                <a:gd name="connsiteY11" fmla="*/ 280117 h 2661522"/>
                <a:gd name="connsiteX12" fmla="*/ 970385 w 1231642"/>
                <a:gd name="connsiteY12" fmla="*/ 169231 h 2661522"/>
                <a:gd name="connsiteX13" fmla="*/ 713792 w 1231642"/>
                <a:gd name="connsiteY13" fmla="*/ 265 h 2661522"/>
                <a:gd name="connsiteX14" fmla="*/ 0 w 1231642"/>
                <a:gd name="connsiteY14" fmla="*/ 126991 h 2661522"/>
                <a:gd name="connsiteX0" fmla="*/ 419878 w 1231642"/>
                <a:gd name="connsiteY0" fmla="*/ 2661619 h 2661619"/>
                <a:gd name="connsiteX1" fmla="*/ 648478 w 1231642"/>
                <a:gd name="connsiteY1" fmla="*/ 2647623 h 2661619"/>
                <a:gd name="connsiteX2" fmla="*/ 914401 w 1231642"/>
                <a:gd name="connsiteY2" fmla="*/ 2600970 h 2661619"/>
                <a:gd name="connsiteX3" fmla="*/ 1021703 w 1231642"/>
                <a:gd name="connsiteY3" fmla="*/ 2544986 h 2661619"/>
                <a:gd name="connsiteX4" fmla="*/ 1049695 w 1231642"/>
                <a:gd name="connsiteY4" fmla="*/ 2209084 h 2661619"/>
                <a:gd name="connsiteX5" fmla="*/ 1091683 w 1231642"/>
                <a:gd name="connsiteY5" fmla="*/ 1798537 h 2661619"/>
                <a:gd name="connsiteX6" fmla="*/ 1152332 w 1231642"/>
                <a:gd name="connsiteY6" fmla="*/ 1401986 h 2661619"/>
                <a:gd name="connsiteX7" fmla="*/ 1212981 w 1231642"/>
                <a:gd name="connsiteY7" fmla="*/ 1033427 h 2661619"/>
                <a:gd name="connsiteX8" fmla="*/ 1231642 w 1231642"/>
                <a:gd name="connsiteY8" fmla="*/ 851480 h 2661619"/>
                <a:gd name="connsiteX9" fmla="*/ 1231642 w 1231642"/>
                <a:gd name="connsiteY9" fmla="*/ 660203 h 2661619"/>
                <a:gd name="connsiteX10" fmla="*/ 1198985 w 1231642"/>
                <a:gd name="connsiteY10" fmla="*/ 450264 h 2661619"/>
                <a:gd name="connsiteX11" fmla="*/ 1087017 w 1231642"/>
                <a:gd name="connsiteY11" fmla="*/ 280214 h 2661619"/>
                <a:gd name="connsiteX12" fmla="*/ 970385 w 1231642"/>
                <a:gd name="connsiteY12" fmla="*/ 169328 h 2661619"/>
                <a:gd name="connsiteX13" fmla="*/ 713792 w 1231642"/>
                <a:gd name="connsiteY13" fmla="*/ 362 h 2661619"/>
                <a:gd name="connsiteX14" fmla="*/ 0 w 1231642"/>
                <a:gd name="connsiteY14" fmla="*/ 127088 h 2661619"/>
                <a:gd name="connsiteX0" fmla="*/ 419878 w 1231642"/>
                <a:gd name="connsiteY0" fmla="*/ 2661619 h 2661619"/>
                <a:gd name="connsiteX1" fmla="*/ 648478 w 1231642"/>
                <a:gd name="connsiteY1" fmla="*/ 2647623 h 2661619"/>
                <a:gd name="connsiteX2" fmla="*/ 914401 w 1231642"/>
                <a:gd name="connsiteY2" fmla="*/ 2600970 h 2661619"/>
                <a:gd name="connsiteX3" fmla="*/ 1021703 w 1231642"/>
                <a:gd name="connsiteY3" fmla="*/ 2544986 h 2661619"/>
                <a:gd name="connsiteX4" fmla="*/ 1049695 w 1231642"/>
                <a:gd name="connsiteY4" fmla="*/ 2209084 h 2661619"/>
                <a:gd name="connsiteX5" fmla="*/ 1091683 w 1231642"/>
                <a:gd name="connsiteY5" fmla="*/ 1798537 h 2661619"/>
                <a:gd name="connsiteX6" fmla="*/ 1152332 w 1231642"/>
                <a:gd name="connsiteY6" fmla="*/ 1401986 h 2661619"/>
                <a:gd name="connsiteX7" fmla="*/ 1212981 w 1231642"/>
                <a:gd name="connsiteY7" fmla="*/ 1033427 h 2661619"/>
                <a:gd name="connsiteX8" fmla="*/ 1231642 w 1231642"/>
                <a:gd name="connsiteY8" fmla="*/ 851480 h 2661619"/>
                <a:gd name="connsiteX9" fmla="*/ 1231642 w 1231642"/>
                <a:gd name="connsiteY9" fmla="*/ 660203 h 2661619"/>
                <a:gd name="connsiteX10" fmla="*/ 1198985 w 1231642"/>
                <a:gd name="connsiteY10" fmla="*/ 450264 h 2661619"/>
                <a:gd name="connsiteX11" fmla="*/ 1087017 w 1231642"/>
                <a:gd name="connsiteY11" fmla="*/ 280214 h 2661619"/>
                <a:gd name="connsiteX12" fmla="*/ 970385 w 1231642"/>
                <a:gd name="connsiteY12" fmla="*/ 169328 h 2661619"/>
                <a:gd name="connsiteX13" fmla="*/ 713792 w 1231642"/>
                <a:gd name="connsiteY13" fmla="*/ 362 h 2661619"/>
                <a:gd name="connsiteX14" fmla="*/ 0 w 1231642"/>
                <a:gd name="connsiteY14" fmla="*/ 127088 h 2661619"/>
                <a:gd name="connsiteX0" fmla="*/ 419878 w 1231642"/>
                <a:gd name="connsiteY0" fmla="*/ 2661619 h 2661619"/>
                <a:gd name="connsiteX1" fmla="*/ 648478 w 1231642"/>
                <a:gd name="connsiteY1" fmla="*/ 2647623 h 2661619"/>
                <a:gd name="connsiteX2" fmla="*/ 914401 w 1231642"/>
                <a:gd name="connsiteY2" fmla="*/ 2600970 h 2661619"/>
                <a:gd name="connsiteX3" fmla="*/ 1021703 w 1231642"/>
                <a:gd name="connsiteY3" fmla="*/ 2544986 h 2661619"/>
                <a:gd name="connsiteX4" fmla="*/ 1049695 w 1231642"/>
                <a:gd name="connsiteY4" fmla="*/ 2209084 h 2661619"/>
                <a:gd name="connsiteX5" fmla="*/ 1091683 w 1231642"/>
                <a:gd name="connsiteY5" fmla="*/ 1798537 h 2661619"/>
                <a:gd name="connsiteX6" fmla="*/ 1152332 w 1231642"/>
                <a:gd name="connsiteY6" fmla="*/ 1401986 h 2661619"/>
                <a:gd name="connsiteX7" fmla="*/ 1212981 w 1231642"/>
                <a:gd name="connsiteY7" fmla="*/ 1033427 h 2661619"/>
                <a:gd name="connsiteX8" fmla="*/ 1231642 w 1231642"/>
                <a:gd name="connsiteY8" fmla="*/ 851480 h 2661619"/>
                <a:gd name="connsiteX9" fmla="*/ 1231642 w 1231642"/>
                <a:gd name="connsiteY9" fmla="*/ 660203 h 2661619"/>
                <a:gd name="connsiteX10" fmla="*/ 1198985 w 1231642"/>
                <a:gd name="connsiteY10" fmla="*/ 450264 h 2661619"/>
                <a:gd name="connsiteX11" fmla="*/ 1087017 w 1231642"/>
                <a:gd name="connsiteY11" fmla="*/ 280214 h 2661619"/>
                <a:gd name="connsiteX12" fmla="*/ 970385 w 1231642"/>
                <a:gd name="connsiteY12" fmla="*/ 169328 h 2661619"/>
                <a:gd name="connsiteX13" fmla="*/ 569167 w 1231642"/>
                <a:gd name="connsiteY13" fmla="*/ 362 h 2661619"/>
                <a:gd name="connsiteX14" fmla="*/ 0 w 1231642"/>
                <a:gd name="connsiteY14" fmla="*/ 127088 h 2661619"/>
                <a:gd name="connsiteX0" fmla="*/ 419878 w 1231642"/>
                <a:gd name="connsiteY0" fmla="*/ 2666888 h 2666888"/>
                <a:gd name="connsiteX1" fmla="*/ 648478 w 1231642"/>
                <a:gd name="connsiteY1" fmla="*/ 2652892 h 2666888"/>
                <a:gd name="connsiteX2" fmla="*/ 914401 w 1231642"/>
                <a:gd name="connsiteY2" fmla="*/ 2606239 h 2666888"/>
                <a:gd name="connsiteX3" fmla="*/ 1021703 w 1231642"/>
                <a:gd name="connsiteY3" fmla="*/ 2550255 h 2666888"/>
                <a:gd name="connsiteX4" fmla="*/ 1049695 w 1231642"/>
                <a:gd name="connsiteY4" fmla="*/ 2214353 h 2666888"/>
                <a:gd name="connsiteX5" fmla="*/ 1091683 w 1231642"/>
                <a:gd name="connsiteY5" fmla="*/ 1803806 h 2666888"/>
                <a:gd name="connsiteX6" fmla="*/ 1152332 w 1231642"/>
                <a:gd name="connsiteY6" fmla="*/ 1407255 h 2666888"/>
                <a:gd name="connsiteX7" fmla="*/ 1212981 w 1231642"/>
                <a:gd name="connsiteY7" fmla="*/ 1038696 h 2666888"/>
                <a:gd name="connsiteX8" fmla="*/ 1231642 w 1231642"/>
                <a:gd name="connsiteY8" fmla="*/ 856749 h 2666888"/>
                <a:gd name="connsiteX9" fmla="*/ 1231642 w 1231642"/>
                <a:gd name="connsiteY9" fmla="*/ 665472 h 2666888"/>
                <a:gd name="connsiteX10" fmla="*/ 1198985 w 1231642"/>
                <a:gd name="connsiteY10" fmla="*/ 455533 h 2666888"/>
                <a:gd name="connsiteX11" fmla="*/ 1087017 w 1231642"/>
                <a:gd name="connsiteY11" fmla="*/ 285483 h 2666888"/>
                <a:gd name="connsiteX12" fmla="*/ 970385 w 1231642"/>
                <a:gd name="connsiteY12" fmla="*/ 174597 h 2666888"/>
                <a:gd name="connsiteX13" fmla="*/ 475861 w 1231642"/>
                <a:gd name="connsiteY13" fmla="*/ 351 h 2666888"/>
                <a:gd name="connsiteX14" fmla="*/ 0 w 1231642"/>
                <a:gd name="connsiteY14" fmla="*/ 132357 h 2666888"/>
                <a:gd name="connsiteX0" fmla="*/ 419878 w 1231642"/>
                <a:gd name="connsiteY0" fmla="*/ 2534531 h 2534531"/>
                <a:gd name="connsiteX1" fmla="*/ 648478 w 1231642"/>
                <a:gd name="connsiteY1" fmla="*/ 2520535 h 2534531"/>
                <a:gd name="connsiteX2" fmla="*/ 914401 w 1231642"/>
                <a:gd name="connsiteY2" fmla="*/ 2473882 h 2534531"/>
                <a:gd name="connsiteX3" fmla="*/ 1021703 w 1231642"/>
                <a:gd name="connsiteY3" fmla="*/ 2417898 h 2534531"/>
                <a:gd name="connsiteX4" fmla="*/ 1049695 w 1231642"/>
                <a:gd name="connsiteY4" fmla="*/ 2081996 h 2534531"/>
                <a:gd name="connsiteX5" fmla="*/ 1091683 w 1231642"/>
                <a:gd name="connsiteY5" fmla="*/ 1671449 h 2534531"/>
                <a:gd name="connsiteX6" fmla="*/ 1152332 w 1231642"/>
                <a:gd name="connsiteY6" fmla="*/ 1274898 h 2534531"/>
                <a:gd name="connsiteX7" fmla="*/ 1212981 w 1231642"/>
                <a:gd name="connsiteY7" fmla="*/ 906339 h 2534531"/>
                <a:gd name="connsiteX8" fmla="*/ 1231642 w 1231642"/>
                <a:gd name="connsiteY8" fmla="*/ 724392 h 2534531"/>
                <a:gd name="connsiteX9" fmla="*/ 1231642 w 1231642"/>
                <a:gd name="connsiteY9" fmla="*/ 533115 h 2534531"/>
                <a:gd name="connsiteX10" fmla="*/ 1198985 w 1231642"/>
                <a:gd name="connsiteY10" fmla="*/ 323176 h 2534531"/>
                <a:gd name="connsiteX11" fmla="*/ 1087017 w 1231642"/>
                <a:gd name="connsiteY11" fmla="*/ 153126 h 2534531"/>
                <a:gd name="connsiteX12" fmla="*/ 970385 w 1231642"/>
                <a:gd name="connsiteY12" fmla="*/ 42240 h 2534531"/>
                <a:gd name="connsiteX13" fmla="*/ 429208 w 1231642"/>
                <a:gd name="connsiteY13" fmla="*/ 168969 h 2534531"/>
                <a:gd name="connsiteX14" fmla="*/ 0 w 1231642"/>
                <a:gd name="connsiteY14" fmla="*/ 0 h 2534531"/>
                <a:gd name="connsiteX0" fmla="*/ 424544 w 1236308"/>
                <a:gd name="connsiteY0" fmla="*/ 2494974 h 2494974"/>
                <a:gd name="connsiteX1" fmla="*/ 653144 w 1236308"/>
                <a:gd name="connsiteY1" fmla="*/ 2480978 h 2494974"/>
                <a:gd name="connsiteX2" fmla="*/ 919067 w 1236308"/>
                <a:gd name="connsiteY2" fmla="*/ 2434325 h 2494974"/>
                <a:gd name="connsiteX3" fmla="*/ 1026369 w 1236308"/>
                <a:gd name="connsiteY3" fmla="*/ 2378341 h 2494974"/>
                <a:gd name="connsiteX4" fmla="*/ 1054361 w 1236308"/>
                <a:gd name="connsiteY4" fmla="*/ 2042439 h 2494974"/>
                <a:gd name="connsiteX5" fmla="*/ 1096349 w 1236308"/>
                <a:gd name="connsiteY5" fmla="*/ 1631892 h 2494974"/>
                <a:gd name="connsiteX6" fmla="*/ 1156998 w 1236308"/>
                <a:gd name="connsiteY6" fmla="*/ 1235341 h 2494974"/>
                <a:gd name="connsiteX7" fmla="*/ 1217647 w 1236308"/>
                <a:gd name="connsiteY7" fmla="*/ 866782 h 2494974"/>
                <a:gd name="connsiteX8" fmla="*/ 1236308 w 1236308"/>
                <a:gd name="connsiteY8" fmla="*/ 684835 h 2494974"/>
                <a:gd name="connsiteX9" fmla="*/ 1236308 w 1236308"/>
                <a:gd name="connsiteY9" fmla="*/ 493558 h 2494974"/>
                <a:gd name="connsiteX10" fmla="*/ 1203651 w 1236308"/>
                <a:gd name="connsiteY10" fmla="*/ 283619 h 2494974"/>
                <a:gd name="connsiteX11" fmla="*/ 1091683 w 1236308"/>
                <a:gd name="connsiteY11" fmla="*/ 113569 h 2494974"/>
                <a:gd name="connsiteX12" fmla="*/ 975051 w 1236308"/>
                <a:gd name="connsiteY12" fmla="*/ 2683 h 2494974"/>
                <a:gd name="connsiteX13" fmla="*/ 433874 w 1236308"/>
                <a:gd name="connsiteY13" fmla="*/ 129412 h 2494974"/>
                <a:gd name="connsiteX14" fmla="*/ 0 w 1236308"/>
                <a:gd name="connsiteY14" fmla="*/ 113571 h 2494974"/>
                <a:gd name="connsiteX0" fmla="*/ 410548 w 1222312"/>
                <a:gd name="connsiteY0" fmla="*/ 2494974 h 2494974"/>
                <a:gd name="connsiteX1" fmla="*/ 639148 w 1222312"/>
                <a:gd name="connsiteY1" fmla="*/ 2480978 h 2494974"/>
                <a:gd name="connsiteX2" fmla="*/ 905071 w 1222312"/>
                <a:gd name="connsiteY2" fmla="*/ 2434325 h 2494974"/>
                <a:gd name="connsiteX3" fmla="*/ 1012373 w 1222312"/>
                <a:gd name="connsiteY3" fmla="*/ 2378341 h 2494974"/>
                <a:gd name="connsiteX4" fmla="*/ 1040365 w 1222312"/>
                <a:gd name="connsiteY4" fmla="*/ 2042439 h 2494974"/>
                <a:gd name="connsiteX5" fmla="*/ 1082353 w 1222312"/>
                <a:gd name="connsiteY5" fmla="*/ 1631892 h 2494974"/>
                <a:gd name="connsiteX6" fmla="*/ 1143002 w 1222312"/>
                <a:gd name="connsiteY6" fmla="*/ 1235341 h 2494974"/>
                <a:gd name="connsiteX7" fmla="*/ 1203651 w 1222312"/>
                <a:gd name="connsiteY7" fmla="*/ 866782 h 2494974"/>
                <a:gd name="connsiteX8" fmla="*/ 1222312 w 1222312"/>
                <a:gd name="connsiteY8" fmla="*/ 684835 h 2494974"/>
                <a:gd name="connsiteX9" fmla="*/ 1222312 w 1222312"/>
                <a:gd name="connsiteY9" fmla="*/ 493558 h 2494974"/>
                <a:gd name="connsiteX10" fmla="*/ 1189655 w 1222312"/>
                <a:gd name="connsiteY10" fmla="*/ 283619 h 2494974"/>
                <a:gd name="connsiteX11" fmla="*/ 1077687 w 1222312"/>
                <a:gd name="connsiteY11" fmla="*/ 113569 h 2494974"/>
                <a:gd name="connsiteX12" fmla="*/ 961055 w 1222312"/>
                <a:gd name="connsiteY12" fmla="*/ 2683 h 2494974"/>
                <a:gd name="connsiteX13" fmla="*/ 419878 w 1222312"/>
                <a:gd name="connsiteY13" fmla="*/ 129412 h 2494974"/>
                <a:gd name="connsiteX14" fmla="*/ 0 w 1222312"/>
                <a:gd name="connsiteY14" fmla="*/ 124131 h 2494974"/>
                <a:gd name="connsiteX0" fmla="*/ 410548 w 1222312"/>
                <a:gd name="connsiteY0" fmla="*/ 2496092 h 2496092"/>
                <a:gd name="connsiteX1" fmla="*/ 639148 w 1222312"/>
                <a:gd name="connsiteY1" fmla="*/ 2482096 h 2496092"/>
                <a:gd name="connsiteX2" fmla="*/ 905071 w 1222312"/>
                <a:gd name="connsiteY2" fmla="*/ 2435443 h 2496092"/>
                <a:gd name="connsiteX3" fmla="*/ 1012373 w 1222312"/>
                <a:gd name="connsiteY3" fmla="*/ 2379459 h 2496092"/>
                <a:gd name="connsiteX4" fmla="*/ 1040365 w 1222312"/>
                <a:gd name="connsiteY4" fmla="*/ 2043557 h 2496092"/>
                <a:gd name="connsiteX5" fmla="*/ 1082353 w 1222312"/>
                <a:gd name="connsiteY5" fmla="*/ 1633010 h 2496092"/>
                <a:gd name="connsiteX6" fmla="*/ 1143002 w 1222312"/>
                <a:gd name="connsiteY6" fmla="*/ 1236459 h 2496092"/>
                <a:gd name="connsiteX7" fmla="*/ 1203651 w 1222312"/>
                <a:gd name="connsiteY7" fmla="*/ 867900 h 2496092"/>
                <a:gd name="connsiteX8" fmla="*/ 1222312 w 1222312"/>
                <a:gd name="connsiteY8" fmla="*/ 685953 h 2496092"/>
                <a:gd name="connsiteX9" fmla="*/ 1222312 w 1222312"/>
                <a:gd name="connsiteY9" fmla="*/ 494676 h 2496092"/>
                <a:gd name="connsiteX10" fmla="*/ 1189655 w 1222312"/>
                <a:gd name="connsiteY10" fmla="*/ 284737 h 2496092"/>
                <a:gd name="connsiteX11" fmla="*/ 1077687 w 1222312"/>
                <a:gd name="connsiteY11" fmla="*/ 114687 h 2496092"/>
                <a:gd name="connsiteX12" fmla="*/ 961055 w 1222312"/>
                <a:gd name="connsiteY12" fmla="*/ 3801 h 2496092"/>
                <a:gd name="connsiteX13" fmla="*/ 737120 w 1222312"/>
                <a:gd name="connsiteY13" fmla="*/ 35486 h 2496092"/>
                <a:gd name="connsiteX14" fmla="*/ 419878 w 1222312"/>
                <a:gd name="connsiteY14" fmla="*/ 130530 h 2496092"/>
                <a:gd name="connsiteX15" fmla="*/ 0 w 1222312"/>
                <a:gd name="connsiteY15" fmla="*/ 125249 h 2496092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419878 w 1222312"/>
                <a:gd name="connsiteY14" fmla="*/ 276539 h 2642101"/>
                <a:gd name="connsiteX15" fmla="*/ 0 w 1222312"/>
                <a:gd name="connsiteY15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419878 w 1222312"/>
                <a:gd name="connsiteY14" fmla="*/ 276539 h 2642101"/>
                <a:gd name="connsiteX15" fmla="*/ 0 w 1222312"/>
                <a:gd name="connsiteY15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419878 w 1222312"/>
                <a:gd name="connsiteY14" fmla="*/ 276539 h 2642101"/>
                <a:gd name="connsiteX15" fmla="*/ 0 w 1222312"/>
                <a:gd name="connsiteY15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289250 w 1222312"/>
                <a:gd name="connsiteY14" fmla="*/ 276539 h 2642101"/>
                <a:gd name="connsiteX15" fmla="*/ 0 w 1222312"/>
                <a:gd name="connsiteY15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289250 w 1222312"/>
                <a:gd name="connsiteY14" fmla="*/ 276539 h 2642101"/>
                <a:gd name="connsiteX15" fmla="*/ 107304 w 1222312"/>
                <a:gd name="connsiteY15" fmla="*/ 271260 h 2642101"/>
                <a:gd name="connsiteX16" fmla="*/ 0 w 1222312"/>
                <a:gd name="connsiteY16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289250 w 1222312"/>
                <a:gd name="connsiteY14" fmla="*/ 276539 h 2642101"/>
                <a:gd name="connsiteX15" fmla="*/ 116634 w 1222312"/>
                <a:gd name="connsiteY15" fmla="*/ 244860 h 2642101"/>
                <a:gd name="connsiteX16" fmla="*/ 0 w 1222312"/>
                <a:gd name="connsiteY16" fmla="*/ 271258 h 2642101"/>
                <a:gd name="connsiteX0" fmla="*/ 410548 w 1222312"/>
                <a:gd name="connsiteY0" fmla="*/ 2642101 h 2642101"/>
                <a:gd name="connsiteX1" fmla="*/ 639148 w 1222312"/>
                <a:gd name="connsiteY1" fmla="*/ 2628105 h 2642101"/>
                <a:gd name="connsiteX2" fmla="*/ 905071 w 1222312"/>
                <a:gd name="connsiteY2" fmla="*/ 2581452 h 2642101"/>
                <a:gd name="connsiteX3" fmla="*/ 1012373 w 1222312"/>
                <a:gd name="connsiteY3" fmla="*/ 2525468 h 2642101"/>
                <a:gd name="connsiteX4" fmla="*/ 1040365 w 1222312"/>
                <a:gd name="connsiteY4" fmla="*/ 2189566 h 2642101"/>
                <a:gd name="connsiteX5" fmla="*/ 1082353 w 1222312"/>
                <a:gd name="connsiteY5" fmla="*/ 1779019 h 2642101"/>
                <a:gd name="connsiteX6" fmla="*/ 1143002 w 1222312"/>
                <a:gd name="connsiteY6" fmla="*/ 1382468 h 2642101"/>
                <a:gd name="connsiteX7" fmla="*/ 1203651 w 1222312"/>
                <a:gd name="connsiteY7" fmla="*/ 1013909 h 2642101"/>
                <a:gd name="connsiteX8" fmla="*/ 1222312 w 1222312"/>
                <a:gd name="connsiteY8" fmla="*/ 831962 h 2642101"/>
                <a:gd name="connsiteX9" fmla="*/ 1222312 w 1222312"/>
                <a:gd name="connsiteY9" fmla="*/ 640685 h 2642101"/>
                <a:gd name="connsiteX10" fmla="*/ 1189655 w 1222312"/>
                <a:gd name="connsiteY10" fmla="*/ 430746 h 2642101"/>
                <a:gd name="connsiteX11" fmla="*/ 1077687 w 1222312"/>
                <a:gd name="connsiteY11" fmla="*/ 260696 h 2642101"/>
                <a:gd name="connsiteX12" fmla="*/ 961055 w 1222312"/>
                <a:gd name="connsiteY12" fmla="*/ 149810 h 2642101"/>
                <a:gd name="connsiteX13" fmla="*/ 573834 w 1222312"/>
                <a:gd name="connsiteY13" fmla="*/ 1965 h 2642101"/>
                <a:gd name="connsiteX14" fmla="*/ 289250 w 1222312"/>
                <a:gd name="connsiteY14" fmla="*/ 276539 h 2642101"/>
                <a:gd name="connsiteX15" fmla="*/ 116634 w 1222312"/>
                <a:gd name="connsiteY15" fmla="*/ 244860 h 2642101"/>
                <a:gd name="connsiteX16" fmla="*/ 0 w 1222312"/>
                <a:gd name="connsiteY16" fmla="*/ 271258 h 2642101"/>
                <a:gd name="connsiteX0" fmla="*/ 424544 w 1236308"/>
                <a:gd name="connsiteY0" fmla="*/ 2642101 h 2642101"/>
                <a:gd name="connsiteX1" fmla="*/ 653144 w 1236308"/>
                <a:gd name="connsiteY1" fmla="*/ 2628105 h 2642101"/>
                <a:gd name="connsiteX2" fmla="*/ 919067 w 1236308"/>
                <a:gd name="connsiteY2" fmla="*/ 2581452 h 2642101"/>
                <a:gd name="connsiteX3" fmla="*/ 1026369 w 1236308"/>
                <a:gd name="connsiteY3" fmla="*/ 2525468 h 2642101"/>
                <a:gd name="connsiteX4" fmla="*/ 1054361 w 1236308"/>
                <a:gd name="connsiteY4" fmla="*/ 2189566 h 2642101"/>
                <a:gd name="connsiteX5" fmla="*/ 1096349 w 1236308"/>
                <a:gd name="connsiteY5" fmla="*/ 1779019 h 2642101"/>
                <a:gd name="connsiteX6" fmla="*/ 1156998 w 1236308"/>
                <a:gd name="connsiteY6" fmla="*/ 1382468 h 2642101"/>
                <a:gd name="connsiteX7" fmla="*/ 1217647 w 1236308"/>
                <a:gd name="connsiteY7" fmla="*/ 1013909 h 2642101"/>
                <a:gd name="connsiteX8" fmla="*/ 1236308 w 1236308"/>
                <a:gd name="connsiteY8" fmla="*/ 831962 h 2642101"/>
                <a:gd name="connsiteX9" fmla="*/ 1236308 w 1236308"/>
                <a:gd name="connsiteY9" fmla="*/ 640685 h 2642101"/>
                <a:gd name="connsiteX10" fmla="*/ 1203651 w 1236308"/>
                <a:gd name="connsiteY10" fmla="*/ 430746 h 2642101"/>
                <a:gd name="connsiteX11" fmla="*/ 1091683 w 1236308"/>
                <a:gd name="connsiteY11" fmla="*/ 260696 h 2642101"/>
                <a:gd name="connsiteX12" fmla="*/ 975051 w 1236308"/>
                <a:gd name="connsiteY12" fmla="*/ 149810 h 2642101"/>
                <a:gd name="connsiteX13" fmla="*/ 587830 w 1236308"/>
                <a:gd name="connsiteY13" fmla="*/ 1965 h 2642101"/>
                <a:gd name="connsiteX14" fmla="*/ 303246 w 1236308"/>
                <a:gd name="connsiteY14" fmla="*/ 276539 h 2642101"/>
                <a:gd name="connsiteX15" fmla="*/ 130630 w 1236308"/>
                <a:gd name="connsiteY15" fmla="*/ 244860 h 2642101"/>
                <a:gd name="connsiteX16" fmla="*/ 0 w 1236308"/>
                <a:gd name="connsiteY16" fmla="*/ 218455 h 2642101"/>
                <a:gd name="connsiteX0" fmla="*/ 424544 w 1236308"/>
                <a:gd name="connsiteY0" fmla="*/ 2642101 h 2642101"/>
                <a:gd name="connsiteX1" fmla="*/ 653144 w 1236308"/>
                <a:gd name="connsiteY1" fmla="*/ 2628105 h 2642101"/>
                <a:gd name="connsiteX2" fmla="*/ 919067 w 1236308"/>
                <a:gd name="connsiteY2" fmla="*/ 2581452 h 2642101"/>
                <a:gd name="connsiteX3" fmla="*/ 1026369 w 1236308"/>
                <a:gd name="connsiteY3" fmla="*/ 2525468 h 2642101"/>
                <a:gd name="connsiteX4" fmla="*/ 1054361 w 1236308"/>
                <a:gd name="connsiteY4" fmla="*/ 2189566 h 2642101"/>
                <a:gd name="connsiteX5" fmla="*/ 1096349 w 1236308"/>
                <a:gd name="connsiteY5" fmla="*/ 1779019 h 2642101"/>
                <a:gd name="connsiteX6" fmla="*/ 1156998 w 1236308"/>
                <a:gd name="connsiteY6" fmla="*/ 1382468 h 2642101"/>
                <a:gd name="connsiteX7" fmla="*/ 1217647 w 1236308"/>
                <a:gd name="connsiteY7" fmla="*/ 1013909 h 2642101"/>
                <a:gd name="connsiteX8" fmla="*/ 1236308 w 1236308"/>
                <a:gd name="connsiteY8" fmla="*/ 831962 h 2642101"/>
                <a:gd name="connsiteX9" fmla="*/ 1236308 w 1236308"/>
                <a:gd name="connsiteY9" fmla="*/ 640685 h 2642101"/>
                <a:gd name="connsiteX10" fmla="*/ 1203651 w 1236308"/>
                <a:gd name="connsiteY10" fmla="*/ 430746 h 2642101"/>
                <a:gd name="connsiteX11" fmla="*/ 1091683 w 1236308"/>
                <a:gd name="connsiteY11" fmla="*/ 260696 h 2642101"/>
                <a:gd name="connsiteX12" fmla="*/ 975051 w 1236308"/>
                <a:gd name="connsiteY12" fmla="*/ 149810 h 2642101"/>
                <a:gd name="connsiteX13" fmla="*/ 587830 w 1236308"/>
                <a:gd name="connsiteY13" fmla="*/ 1965 h 2642101"/>
                <a:gd name="connsiteX14" fmla="*/ 303246 w 1236308"/>
                <a:gd name="connsiteY14" fmla="*/ 276539 h 2642101"/>
                <a:gd name="connsiteX15" fmla="*/ 139960 w 1236308"/>
                <a:gd name="connsiteY15" fmla="*/ 213178 h 2642101"/>
                <a:gd name="connsiteX16" fmla="*/ 0 w 1236308"/>
                <a:gd name="connsiteY16" fmla="*/ 218455 h 2642101"/>
                <a:gd name="connsiteX0" fmla="*/ 425443 w 1237207"/>
                <a:gd name="connsiteY0" fmla="*/ 2642101 h 2642101"/>
                <a:gd name="connsiteX1" fmla="*/ 654043 w 1237207"/>
                <a:gd name="connsiteY1" fmla="*/ 2628105 h 2642101"/>
                <a:gd name="connsiteX2" fmla="*/ 919966 w 1237207"/>
                <a:gd name="connsiteY2" fmla="*/ 2581452 h 2642101"/>
                <a:gd name="connsiteX3" fmla="*/ 1027268 w 1237207"/>
                <a:gd name="connsiteY3" fmla="*/ 2525468 h 2642101"/>
                <a:gd name="connsiteX4" fmla="*/ 1055260 w 1237207"/>
                <a:gd name="connsiteY4" fmla="*/ 2189566 h 2642101"/>
                <a:gd name="connsiteX5" fmla="*/ 1097248 w 1237207"/>
                <a:gd name="connsiteY5" fmla="*/ 1779019 h 2642101"/>
                <a:gd name="connsiteX6" fmla="*/ 1157897 w 1237207"/>
                <a:gd name="connsiteY6" fmla="*/ 1382468 h 2642101"/>
                <a:gd name="connsiteX7" fmla="*/ 1218546 w 1237207"/>
                <a:gd name="connsiteY7" fmla="*/ 1013909 h 2642101"/>
                <a:gd name="connsiteX8" fmla="*/ 1237207 w 1237207"/>
                <a:gd name="connsiteY8" fmla="*/ 831962 h 2642101"/>
                <a:gd name="connsiteX9" fmla="*/ 1237207 w 1237207"/>
                <a:gd name="connsiteY9" fmla="*/ 640685 h 2642101"/>
                <a:gd name="connsiteX10" fmla="*/ 1204550 w 1237207"/>
                <a:gd name="connsiteY10" fmla="*/ 430746 h 2642101"/>
                <a:gd name="connsiteX11" fmla="*/ 1092582 w 1237207"/>
                <a:gd name="connsiteY11" fmla="*/ 260696 h 2642101"/>
                <a:gd name="connsiteX12" fmla="*/ 975950 w 1237207"/>
                <a:gd name="connsiteY12" fmla="*/ 149810 h 2642101"/>
                <a:gd name="connsiteX13" fmla="*/ 588729 w 1237207"/>
                <a:gd name="connsiteY13" fmla="*/ 1965 h 2642101"/>
                <a:gd name="connsiteX14" fmla="*/ 304145 w 1237207"/>
                <a:gd name="connsiteY14" fmla="*/ 276539 h 2642101"/>
                <a:gd name="connsiteX15" fmla="*/ 140859 w 1237207"/>
                <a:gd name="connsiteY15" fmla="*/ 213178 h 2642101"/>
                <a:gd name="connsiteX16" fmla="*/ 14897 w 1237207"/>
                <a:gd name="connsiteY16" fmla="*/ 181495 h 2642101"/>
                <a:gd name="connsiteX17" fmla="*/ 899 w 1237207"/>
                <a:gd name="connsiteY17" fmla="*/ 218455 h 2642101"/>
                <a:gd name="connsiteX0" fmla="*/ 425443 w 1237207"/>
                <a:gd name="connsiteY0" fmla="*/ 2642101 h 2642101"/>
                <a:gd name="connsiteX1" fmla="*/ 500089 w 1237207"/>
                <a:gd name="connsiteY1" fmla="*/ 2636823 h 2642101"/>
                <a:gd name="connsiteX2" fmla="*/ 654043 w 1237207"/>
                <a:gd name="connsiteY2" fmla="*/ 2628105 h 2642101"/>
                <a:gd name="connsiteX3" fmla="*/ 919966 w 1237207"/>
                <a:gd name="connsiteY3" fmla="*/ 2581452 h 2642101"/>
                <a:gd name="connsiteX4" fmla="*/ 1027268 w 1237207"/>
                <a:gd name="connsiteY4" fmla="*/ 2525468 h 2642101"/>
                <a:gd name="connsiteX5" fmla="*/ 1055260 w 1237207"/>
                <a:gd name="connsiteY5" fmla="*/ 2189566 h 2642101"/>
                <a:gd name="connsiteX6" fmla="*/ 1097248 w 1237207"/>
                <a:gd name="connsiteY6" fmla="*/ 1779019 h 2642101"/>
                <a:gd name="connsiteX7" fmla="*/ 1157897 w 1237207"/>
                <a:gd name="connsiteY7" fmla="*/ 1382468 h 2642101"/>
                <a:gd name="connsiteX8" fmla="*/ 1218546 w 1237207"/>
                <a:gd name="connsiteY8" fmla="*/ 1013909 h 2642101"/>
                <a:gd name="connsiteX9" fmla="*/ 1237207 w 1237207"/>
                <a:gd name="connsiteY9" fmla="*/ 831962 h 2642101"/>
                <a:gd name="connsiteX10" fmla="*/ 1237207 w 1237207"/>
                <a:gd name="connsiteY10" fmla="*/ 640685 h 2642101"/>
                <a:gd name="connsiteX11" fmla="*/ 1204550 w 1237207"/>
                <a:gd name="connsiteY11" fmla="*/ 430746 h 2642101"/>
                <a:gd name="connsiteX12" fmla="*/ 1092582 w 1237207"/>
                <a:gd name="connsiteY12" fmla="*/ 260696 h 2642101"/>
                <a:gd name="connsiteX13" fmla="*/ 975950 w 1237207"/>
                <a:gd name="connsiteY13" fmla="*/ 149810 h 2642101"/>
                <a:gd name="connsiteX14" fmla="*/ 588729 w 1237207"/>
                <a:gd name="connsiteY14" fmla="*/ 1965 h 2642101"/>
                <a:gd name="connsiteX15" fmla="*/ 304145 w 1237207"/>
                <a:gd name="connsiteY15" fmla="*/ 276539 h 2642101"/>
                <a:gd name="connsiteX16" fmla="*/ 140859 w 1237207"/>
                <a:gd name="connsiteY16" fmla="*/ 213178 h 2642101"/>
                <a:gd name="connsiteX17" fmla="*/ 14897 w 1237207"/>
                <a:gd name="connsiteY17" fmla="*/ 181495 h 2642101"/>
                <a:gd name="connsiteX18" fmla="*/ 899 w 1237207"/>
                <a:gd name="connsiteY18" fmla="*/ 218455 h 2642101"/>
                <a:gd name="connsiteX0" fmla="*/ 28892 w 1237207"/>
                <a:gd name="connsiteY0" fmla="*/ 2520655 h 2636823"/>
                <a:gd name="connsiteX1" fmla="*/ 500089 w 1237207"/>
                <a:gd name="connsiteY1" fmla="*/ 2636823 h 2636823"/>
                <a:gd name="connsiteX2" fmla="*/ 654043 w 1237207"/>
                <a:gd name="connsiteY2" fmla="*/ 2628105 h 2636823"/>
                <a:gd name="connsiteX3" fmla="*/ 919966 w 1237207"/>
                <a:gd name="connsiteY3" fmla="*/ 2581452 h 2636823"/>
                <a:gd name="connsiteX4" fmla="*/ 1027268 w 1237207"/>
                <a:gd name="connsiteY4" fmla="*/ 2525468 h 2636823"/>
                <a:gd name="connsiteX5" fmla="*/ 1055260 w 1237207"/>
                <a:gd name="connsiteY5" fmla="*/ 2189566 h 2636823"/>
                <a:gd name="connsiteX6" fmla="*/ 1097248 w 1237207"/>
                <a:gd name="connsiteY6" fmla="*/ 1779019 h 2636823"/>
                <a:gd name="connsiteX7" fmla="*/ 1157897 w 1237207"/>
                <a:gd name="connsiteY7" fmla="*/ 1382468 h 2636823"/>
                <a:gd name="connsiteX8" fmla="*/ 1218546 w 1237207"/>
                <a:gd name="connsiteY8" fmla="*/ 1013909 h 2636823"/>
                <a:gd name="connsiteX9" fmla="*/ 1237207 w 1237207"/>
                <a:gd name="connsiteY9" fmla="*/ 831962 h 2636823"/>
                <a:gd name="connsiteX10" fmla="*/ 1237207 w 1237207"/>
                <a:gd name="connsiteY10" fmla="*/ 640685 h 2636823"/>
                <a:gd name="connsiteX11" fmla="*/ 1204550 w 1237207"/>
                <a:gd name="connsiteY11" fmla="*/ 430746 h 2636823"/>
                <a:gd name="connsiteX12" fmla="*/ 1092582 w 1237207"/>
                <a:gd name="connsiteY12" fmla="*/ 260696 h 2636823"/>
                <a:gd name="connsiteX13" fmla="*/ 975950 w 1237207"/>
                <a:gd name="connsiteY13" fmla="*/ 149810 h 2636823"/>
                <a:gd name="connsiteX14" fmla="*/ 588729 w 1237207"/>
                <a:gd name="connsiteY14" fmla="*/ 1965 h 2636823"/>
                <a:gd name="connsiteX15" fmla="*/ 304145 w 1237207"/>
                <a:gd name="connsiteY15" fmla="*/ 276539 h 2636823"/>
                <a:gd name="connsiteX16" fmla="*/ 140859 w 1237207"/>
                <a:gd name="connsiteY16" fmla="*/ 213178 h 2636823"/>
                <a:gd name="connsiteX17" fmla="*/ 14897 w 1237207"/>
                <a:gd name="connsiteY17" fmla="*/ 181495 h 2636823"/>
                <a:gd name="connsiteX18" fmla="*/ 899 w 1237207"/>
                <a:gd name="connsiteY18" fmla="*/ 218455 h 2636823"/>
                <a:gd name="connsiteX0" fmla="*/ 28892 w 1237207"/>
                <a:gd name="connsiteY0" fmla="*/ 2520655 h 2628105"/>
                <a:gd name="connsiteX1" fmla="*/ 332138 w 1237207"/>
                <a:gd name="connsiteY1" fmla="*/ 2510097 h 2628105"/>
                <a:gd name="connsiteX2" fmla="*/ 654043 w 1237207"/>
                <a:gd name="connsiteY2" fmla="*/ 2628105 h 2628105"/>
                <a:gd name="connsiteX3" fmla="*/ 919966 w 1237207"/>
                <a:gd name="connsiteY3" fmla="*/ 2581452 h 2628105"/>
                <a:gd name="connsiteX4" fmla="*/ 1027268 w 1237207"/>
                <a:gd name="connsiteY4" fmla="*/ 2525468 h 2628105"/>
                <a:gd name="connsiteX5" fmla="*/ 1055260 w 1237207"/>
                <a:gd name="connsiteY5" fmla="*/ 2189566 h 2628105"/>
                <a:gd name="connsiteX6" fmla="*/ 1097248 w 1237207"/>
                <a:gd name="connsiteY6" fmla="*/ 1779019 h 2628105"/>
                <a:gd name="connsiteX7" fmla="*/ 1157897 w 1237207"/>
                <a:gd name="connsiteY7" fmla="*/ 1382468 h 2628105"/>
                <a:gd name="connsiteX8" fmla="*/ 1218546 w 1237207"/>
                <a:gd name="connsiteY8" fmla="*/ 1013909 h 2628105"/>
                <a:gd name="connsiteX9" fmla="*/ 1237207 w 1237207"/>
                <a:gd name="connsiteY9" fmla="*/ 831962 h 2628105"/>
                <a:gd name="connsiteX10" fmla="*/ 1237207 w 1237207"/>
                <a:gd name="connsiteY10" fmla="*/ 640685 h 2628105"/>
                <a:gd name="connsiteX11" fmla="*/ 1204550 w 1237207"/>
                <a:gd name="connsiteY11" fmla="*/ 430746 h 2628105"/>
                <a:gd name="connsiteX12" fmla="*/ 1092582 w 1237207"/>
                <a:gd name="connsiteY12" fmla="*/ 260696 h 2628105"/>
                <a:gd name="connsiteX13" fmla="*/ 975950 w 1237207"/>
                <a:gd name="connsiteY13" fmla="*/ 149810 h 2628105"/>
                <a:gd name="connsiteX14" fmla="*/ 588729 w 1237207"/>
                <a:gd name="connsiteY14" fmla="*/ 1965 h 2628105"/>
                <a:gd name="connsiteX15" fmla="*/ 304145 w 1237207"/>
                <a:gd name="connsiteY15" fmla="*/ 276539 h 2628105"/>
                <a:gd name="connsiteX16" fmla="*/ 140859 w 1237207"/>
                <a:gd name="connsiteY16" fmla="*/ 213178 h 2628105"/>
                <a:gd name="connsiteX17" fmla="*/ 14897 w 1237207"/>
                <a:gd name="connsiteY17" fmla="*/ 181495 h 2628105"/>
                <a:gd name="connsiteX18" fmla="*/ 899 w 1237207"/>
                <a:gd name="connsiteY18" fmla="*/ 218455 h 2628105"/>
                <a:gd name="connsiteX0" fmla="*/ 28892 w 1237207"/>
                <a:gd name="connsiteY0" fmla="*/ 2520655 h 2628105"/>
                <a:gd name="connsiteX1" fmla="*/ 332138 w 1237207"/>
                <a:gd name="connsiteY1" fmla="*/ 2510097 h 2628105"/>
                <a:gd name="connsiteX2" fmla="*/ 518751 w 1237207"/>
                <a:gd name="connsiteY2" fmla="*/ 2578741 h 2628105"/>
                <a:gd name="connsiteX3" fmla="*/ 654043 w 1237207"/>
                <a:gd name="connsiteY3" fmla="*/ 2628105 h 2628105"/>
                <a:gd name="connsiteX4" fmla="*/ 919966 w 1237207"/>
                <a:gd name="connsiteY4" fmla="*/ 2581452 h 2628105"/>
                <a:gd name="connsiteX5" fmla="*/ 1027268 w 1237207"/>
                <a:gd name="connsiteY5" fmla="*/ 2525468 h 2628105"/>
                <a:gd name="connsiteX6" fmla="*/ 1055260 w 1237207"/>
                <a:gd name="connsiteY6" fmla="*/ 2189566 h 2628105"/>
                <a:gd name="connsiteX7" fmla="*/ 1097248 w 1237207"/>
                <a:gd name="connsiteY7" fmla="*/ 1779019 h 2628105"/>
                <a:gd name="connsiteX8" fmla="*/ 1157897 w 1237207"/>
                <a:gd name="connsiteY8" fmla="*/ 1382468 h 2628105"/>
                <a:gd name="connsiteX9" fmla="*/ 1218546 w 1237207"/>
                <a:gd name="connsiteY9" fmla="*/ 1013909 h 2628105"/>
                <a:gd name="connsiteX10" fmla="*/ 1237207 w 1237207"/>
                <a:gd name="connsiteY10" fmla="*/ 831962 h 2628105"/>
                <a:gd name="connsiteX11" fmla="*/ 1237207 w 1237207"/>
                <a:gd name="connsiteY11" fmla="*/ 640685 h 2628105"/>
                <a:gd name="connsiteX12" fmla="*/ 1204550 w 1237207"/>
                <a:gd name="connsiteY12" fmla="*/ 430746 h 2628105"/>
                <a:gd name="connsiteX13" fmla="*/ 1092582 w 1237207"/>
                <a:gd name="connsiteY13" fmla="*/ 260696 h 2628105"/>
                <a:gd name="connsiteX14" fmla="*/ 975950 w 1237207"/>
                <a:gd name="connsiteY14" fmla="*/ 149810 h 2628105"/>
                <a:gd name="connsiteX15" fmla="*/ 588729 w 1237207"/>
                <a:gd name="connsiteY15" fmla="*/ 1965 h 2628105"/>
                <a:gd name="connsiteX16" fmla="*/ 304145 w 1237207"/>
                <a:gd name="connsiteY16" fmla="*/ 276539 h 2628105"/>
                <a:gd name="connsiteX17" fmla="*/ 140859 w 1237207"/>
                <a:gd name="connsiteY17" fmla="*/ 213178 h 2628105"/>
                <a:gd name="connsiteX18" fmla="*/ 14897 w 1237207"/>
                <a:gd name="connsiteY18" fmla="*/ 181495 h 2628105"/>
                <a:gd name="connsiteX19" fmla="*/ 899 w 1237207"/>
                <a:gd name="connsiteY19" fmla="*/ 218455 h 2628105"/>
                <a:gd name="connsiteX0" fmla="*/ 28892 w 1237207"/>
                <a:gd name="connsiteY0" fmla="*/ 2520655 h 2652664"/>
                <a:gd name="connsiteX1" fmla="*/ 332138 w 1237207"/>
                <a:gd name="connsiteY1" fmla="*/ 2510097 h 2652664"/>
                <a:gd name="connsiteX2" fmla="*/ 430110 w 1237207"/>
                <a:gd name="connsiteY2" fmla="*/ 2652664 h 2652664"/>
                <a:gd name="connsiteX3" fmla="*/ 654043 w 1237207"/>
                <a:gd name="connsiteY3" fmla="*/ 2628105 h 2652664"/>
                <a:gd name="connsiteX4" fmla="*/ 919966 w 1237207"/>
                <a:gd name="connsiteY4" fmla="*/ 2581452 h 2652664"/>
                <a:gd name="connsiteX5" fmla="*/ 1027268 w 1237207"/>
                <a:gd name="connsiteY5" fmla="*/ 2525468 h 2652664"/>
                <a:gd name="connsiteX6" fmla="*/ 1055260 w 1237207"/>
                <a:gd name="connsiteY6" fmla="*/ 2189566 h 2652664"/>
                <a:gd name="connsiteX7" fmla="*/ 1097248 w 1237207"/>
                <a:gd name="connsiteY7" fmla="*/ 1779019 h 2652664"/>
                <a:gd name="connsiteX8" fmla="*/ 1157897 w 1237207"/>
                <a:gd name="connsiteY8" fmla="*/ 1382468 h 2652664"/>
                <a:gd name="connsiteX9" fmla="*/ 1218546 w 1237207"/>
                <a:gd name="connsiteY9" fmla="*/ 1013909 h 2652664"/>
                <a:gd name="connsiteX10" fmla="*/ 1237207 w 1237207"/>
                <a:gd name="connsiteY10" fmla="*/ 831962 h 2652664"/>
                <a:gd name="connsiteX11" fmla="*/ 1237207 w 1237207"/>
                <a:gd name="connsiteY11" fmla="*/ 640685 h 2652664"/>
                <a:gd name="connsiteX12" fmla="*/ 1204550 w 1237207"/>
                <a:gd name="connsiteY12" fmla="*/ 430746 h 2652664"/>
                <a:gd name="connsiteX13" fmla="*/ 1092582 w 1237207"/>
                <a:gd name="connsiteY13" fmla="*/ 260696 h 2652664"/>
                <a:gd name="connsiteX14" fmla="*/ 975950 w 1237207"/>
                <a:gd name="connsiteY14" fmla="*/ 149810 h 2652664"/>
                <a:gd name="connsiteX15" fmla="*/ 588729 w 1237207"/>
                <a:gd name="connsiteY15" fmla="*/ 1965 h 2652664"/>
                <a:gd name="connsiteX16" fmla="*/ 304145 w 1237207"/>
                <a:gd name="connsiteY16" fmla="*/ 276539 h 2652664"/>
                <a:gd name="connsiteX17" fmla="*/ 140859 w 1237207"/>
                <a:gd name="connsiteY17" fmla="*/ 213178 h 2652664"/>
                <a:gd name="connsiteX18" fmla="*/ 14897 w 1237207"/>
                <a:gd name="connsiteY18" fmla="*/ 181495 h 2652664"/>
                <a:gd name="connsiteX19" fmla="*/ 899 w 1237207"/>
                <a:gd name="connsiteY19" fmla="*/ 218455 h 2652664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97248 w 1237207"/>
                <a:gd name="connsiteY7" fmla="*/ 1779019 h 2642103"/>
                <a:gd name="connsiteX8" fmla="*/ 1157897 w 1237207"/>
                <a:gd name="connsiteY8" fmla="*/ 1382468 h 2642103"/>
                <a:gd name="connsiteX9" fmla="*/ 1218546 w 1237207"/>
                <a:gd name="connsiteY9" fmla="*/ 1013909 h 2642103"/>
                <a:gd name="connsiteX10" fmla="*/ 12372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87723 w 1237207"/>
                <a:gd name="connsiteY7" fmla="*/ 1775425 h 2642103"/>
                <a:gd name="connsiteX8" fmla="*/ 1157897 w 1237207"/>
                <a:gd name="connsiteY8" fmla="*/ 1382468 h 2642103"/>
                <a:gd name="connsiteX9" fmla="*/ 1218546 w 1237207"/>
                <a:gd name="connsiteY9" fmla="*/ 1013909 h 2642103"/>
                <a:gd name="connsiteX10" fmla="*/ 12372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87723 w 1237207"/>
                <a:gd name="connsiteY7" fmla="*/ 1775425 h 2642103"/>
                <a:gd name="connsiteX8" fmla="*/ 1126147 w 1237207"/>
                <a:gd name="connsiteY8" fmla="*/ 1382468 h 2642103"/>
                <a:gd name="connsiteX9" fmla="*/ 1218546 w 1237207"/>
                <a:gd name="connsiteY9" fmla="*/ 1013909 h 2642103"/>
                <a:gd name="connsiteX10" fmla="*/ 12372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87723 w 1237207"/>
                <a:gd name="connsiteY7" fmla="*/ 1775425 h 2642103"/>
                <a:gd name="connsiteX8" fmla="*/ 1126147 w 1237207"/>
                <a:gd name="connsiteY8" fmla="*/ 1382468 h 2642103"/>
                <a:gd name="connsiteX9" fmla="*/ 1177271 w 1237207"/>
                <a:gd name="connsiteY9" fmla="*/ 1024690 h 2642103"/>
                <a:gd name="connsiteX10" fmla="*/ 12372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37207"/>
                <a:gd name="connsiteY0" fmla="*/ 2520655 h 2642103"/>
                <a:gd name="connsiteX1" fmla="*/ 332138 w 1237207"/>
                <a:gd name="connsiteY1" fmla="*/ 2510097 h 2642103"/>
                <a:gd name="connsiteX2" fmla="*/ 425444 w 1237207"/>
                <a:gd name="connsiteY2" fmla="*/ 2642103 h 2642103"/>
                <a:gd name="connsiteX3" fmla="*/ 654043 w 1237207"/>
                <a:gd name="connsiteY3" fmla="*/ 2628105 h 2642103"/>
                <a:gd name="connsiteX4" fmla="*/ 919966 w 1237207"/>
                <a:gd name="connsiteY4" fmla="*/ 2581452 h 2642103"/>
                <a:gd name="connsiteX5" fmla="*/ 1027268 w 1237207"/>
                <a:gd name="connsiteY5" fmla="*/ 2525468 h 2642103"/>
                <a:gd name="connsiteX6" fmla="*/ 1055260 w 1237207"/>
                <a:gd name="connsiteY6" fmla="*/ 2189566 h 2642103"/>
                <a:gd name="connsiteX7" fmla="*/ 1087723 w 1237207"/>
                <a:gd name="connsiteY7" fmla="*/ 1775425 h 2642103"/>
                <a:gd name="connsiteX8" fmla="*/ 1126147 w 1237207"/>
                <a:gd name="connsiteY8" fmla="*/ 1382468 h 2642103"/>
                <a:gd name="connsiteX9" fmla="*/ 1177271 w 1237207"/>
                <a:gd name="connsiteY9" fmla="*/ 1024690 h 2642103"/>
                <a:gd name="connsiteX10" fmla="*/ 1186407 w 1237207"/>
                <a:gd name="connsiteY10" fmla="*/ 831962 h 2642103"/>
                <a:gd name="connsiteX11" fmla="*/ 1237207 w 1237207"/>
                <a:gd name="connsiteY11" fmla="*/ 640685 h 2642103"/>
                <a:gd name="connsiteX12" fmla="*/ 1204550 w 1237207"/>
                <a:gd name="connsiteY12" fmla="*/ 430746 h 2642103"/>
                <a:gd name="connsiteX13" fmla="*/ 1092582 w 1237207"/>
                <a:gd name="connsiteY13" fmla="*/ 260696 h 2642103"/>
                <a:gd name="connsiteX14" fmla="*/ 975950 w 1237207"/>
                <a:gd name="connsiteY14" fmla="*/ 149810 h 2642103"/>
                <a:gd name="connsiteX15" fmla="*/ 588729 w 1237207"/>
                <a:gd name="connsiteY15" fmla="*/ 1965 h 2642103"/>
                <a:gd name="connsiteX16" fmla="*/ 304145 w 1237207"/>
                <a:gd name="connsiteY16" fmla="*/ 276539 h 2642103"/>
                <a:gd name="connsiteX17" fmla="*/ 140859 w 1237207"/>
                <a:gd name="connsiteY17" fmla="*/ 213178 h 2642103"/>
                <a:gd name="connsiteX18" fmla="*/ 14897 w 1237207"/>
                <a:gd name="connsiteY18" fmla="*/ 181495 h 2642103"/>
                <a:gd name="connsiteX19" fmla="*/ 899 w 1237207"/>
                <a:gd name="connsiteY19" fmla="*/ 218455 h 2642103"/>
                <a:gd name="connsiteX0" fmla="*/ 28892 w 1204550"/>
                <a:gd name="connsiteY0" fmla="*/ 2520655 h 2642103"/>
                <a:gd name="connsiteX1" fmla="*/ 332138 w 1204550"/>
                <a:gd name="connsiteY1" fmla="*/ 2510097 h 2642103"/>
                <a:gd name="connsiteX2" fmla="*/ 425444 w 1204550"/>
                <a:gd name="connsiteY2" fmla="*/ 2642103 h 2642103"/>
                <a:gd name="connsiteX3" fmla="*/ 654043 w 1204550"/>
                <a:gd name="connsiteY3" fmla="*/ 2628105 h 2642103"/>
                <a:gd name="connsiteX4" fmla="*/ 919966 w 1204550"/>
                <a:gd name="connsiteY4" fmla="*/ 2581452 h 2642103"/>
                <a:gd name="connsiteX5" fmla="*/ 1027268 w 1204550"/>
                <a:gd name="connsiteY5" fmla="*/ 2525468 h 2642103"/>
                <a:gd name="connsiteX6" fmla="*/ 1055260 w 1204550"/>
                <a:gd name="connsiteY6" fmla="*/ 2189566 h 2642103"/>
                <a:gd name="connsiteX7" fmla="*/ 1087723 w 1204550"/>
                <a:gd name="connsiteY7" fmla="*/ 1775425 h 2642103"/>
                <a:gd name="connsiteX8" fmla="*/ 1126147 w 1204550"/>
                <a:gd name="connsiteY8" fmla="*/ 1382468 h 2642103"/>
                <a:gd name="connsiteX9" fmla="*/ 1177271 w 1204550"/>
                <a:gd name="connsiteY9" fmla="*/ 1024690 h 2642103"/>
                <a:gd name="connsiteX10" fmla="*/ 1186407 w 1204550"/>
                <a:gd name="connsiteY10" fmla="*/ 831962 h 2642103"/>
                <a:gd name="connsiteX11" fmla="*/ 1145132 w 1204550"/>
                <a:gd name="connsiteY11" fmla="*/ 615531 h 2642103"/>
                <a:gd name="connsiteX12" fmla="*/ 1204550 w 1204550"/>
                <a:gd name="connsiteY12" fmla="*/ 430746 h 2642103"/>
                <a:gd name="connsiteX13" fmla="*/ 1092582 w 1204550"/>
                <a:gd name="connsiteY13" fmla="*/ 260696 h 2642103"/>
                <a:gd name="connsiteX14" fmla="*/ 975950 w 1204550"/>
                <a:gd name="connsiteY14" fmla="*/ 149810 h 2642103"/>
                <a:gd name="connsiteX15" fmla="*/ 588729 w 1204550"/>
                <a:gd name="connsiteY15" fmla="*/ 1965 h 2642103"/>
                <a:gd name="connsiteX16" fmla="*/ 304145 w 1204550"/>
                <a:gd name="connsiteY16" fmla="*/ 276539 h 2642103"/>
                <a:gd name="connsiteX17" fmla="*/ 140859 w 1204550"/>
                <a:gd name="connsiteY17" fmla="*/ 213178 h 2642103"/>
                <a:gd name="connsiteX18" fmla="*/ 14897 w 1204550"/>
                <a:gd name="connsiteY18" fmla="*/ 181495 h 2642103"/>
                <a:gd name="connsiteX19" fmla="*/ 899 w 1204550"/>
                <a:gd name="connsiteY19" fmla="*/ 218455 h 2642103"/>
                <a:gd name="connsiteX0" fmla="*/ 28892 w 1186407"/>
                <a:gd name="connsiteY0" fmla="*/ 2520655 h 2642103"/>
                <a:gd name="connsiteX1" fmla="*/ 332138 w 1186407"/>
                <a:gd name="connsiteY1" fmla="*/ 2510097 h 2642103"/>
                <a:gd name="connsiteX2" fmla="*/ 425444 w 1186407"/>
                <a:gd name="connsiteY2" fmla="*/ 2642103 h 2642103"/>
                <a:gd name="connsiteX3" fmla="*/ 654043 w 1186407"/>
                <a:gd name="connsiteY3" fmla="*/ 2628105 h 2642103"/>
                <a:gd name="connsiteX4" fmla="*/ 919966 w 1186407"/>
                <a:gd name="connsiteY4" fmla="*/ 2581452 h 2642103"/>
                <a:gd name="connsiteX5" fmla="*/ 1027268 w 1186407"/>
                <a:gd name="connsiteY5" fmla="*/ 2525468 h 2642103"/>
                <a:gd name="connsiteX6" fmla="*/ 1055260 w 1186407"/>
                <a:gd name="connsiteY6" fmla="*/ 2189566 h 2642103"/>
                <a:gd name="connsiteX7" fmla="*/ 1087723 w 1186407"/>
                <a:gd name="connsiteY7" fmla="*/ 1775425 h 2642103"/>
                <a:gd name="connsiteX8" fmla="*/ 1126147 w 1186407"/>
                <a:gd name="connsiteY8" fmla="*/ 1382468 h 2642103"/>
                <a:gd name="connsiteX9" fmla="*/ 1177271 w 1186407"/>
                <a:gd name="connsiteY9" fmla="*/ 1024690 h 2642103"/>
                <a:gd name="connsiteX10" fmla="*/ 1186407 w 1186407"/>
                <a:gd name="connsiteY10" fmla="*/ 831962 h 2642103"/>
                <a:gd name="connsiteX11" fmla="*/ 1145132 w 1186407"/>
                <a:gd name="connsiteY11" fmla="*/ 615531 h 2642103"/>
                <a:gd name="connsiteX12" fmla="*/ 1090250 w 1186407"/>
                <a:gd name="connsiteY12" fmla="*/ 434339 h 2642103"/>
                <a:gd name="connsiteX13" fmla="*/ 1092582 w 1186407"/>
                <a:gd name="connsiteY13" fmla="*/ 260696 h 2642103"/>
                <a:gd name="connsiteX14" fmla="*/ 975950 w 1186407"/>
                <a:gd name="connsiteY14" fmla="*/ 149810 h 2642103"/>
                <a:gd name="connsiteX15" fmla="*/ 588729 w 1186407"/>
                <a:gd name="connsiteY15" fmla="*/ 1965 h 2642103"/>
                <a:gd name="connsiteX16" fmla="*/ 304145 w 1186407"/>
                <a:gd name="connsiteY16" fmla="*/ 276539 h 2642103"/>
                <a:gd name="connsiteX17" fmla="*/ 140859 w 1186407"/>
                <a:gd name="connsiteY17" fmla="*/ 213178 h 2642103"/>
                <a:gd name="connsiteX18" fmla="*/ 14897 w 1186407"/>
                <a:gd name="connsiteY18" fmla="*/ 181495 h 2642103"/>
                <a:gd name="connsiteX19" fmla="*/ 899 w 1186407"/>
                <a:gd name="connsiteY19" fmla="*/ 218455 h 2642103"/>
                <a:gd name="connsiteX0" fmla="*/ 28892 w 1186407"/>
                <a:gd name="connsiteY0" fmla="*/ 2520655 h 2642103"/>
                <a:gd name="connsiteX1" fmla="*/ 332138 w 1186407"/>
                <a:gd name="connsiteY1" fmla="*/ 2510097 h 2642103"/>
                <a:gd name="connsiteX2" fmla="*/ 425444 w 1186407"/>
                <a:gd name="connsiteY2" fmla="*/ 2642103 h 2642103"/>
                <a:gd name="connsiteX3" fmla="*/ 654043 w 1186407"/>
                <a:gd name="connsiteY3" fmla="*/ 2628105 h 2642103"/>
                <a:gd name="connsiteX4" fmla="*/ 919966 w 1186407"/>
                <a:gd name="connsiteY4" fmla="*/ 2581452 h 2642103"/>
                <a:gd name="connsiteX5" fmla="*/ 1027268 w 1186407"/>
                <a:gd name="connsiteY5" fmla="*/ 2525468 h 2642103"/>
                <a:gd name="connsiteX6" fmla="*/ 1055260 w 1186407"/>
                <a:gd name="connsiteY6" fmla="*/ 2189566 h 2642103"/>
                <a:gd name="connsiteX7" fmla="*/ 1087723 w 1186407"/>
                <a:gd name="connsiteY7" fmla="*/ 1775425 h 2642103"/>
                <a:gd name="connsiteX8" fmla="*/ 1126147 w 1186407"/>
                <a:gd name="connsiteY8" fmla="*/ 1382468 h 2642103"/>
                <a:gd name="connsiteX9" fmla="*/ 1177271 w 1186407"/>
                <a:gd name="connsiteY9" fmla="*/ 1024690 h 2642103"/>
                <a:gd name="connsiteX10" fmla="*/ 1186407 w 1186407"/>
                <a:gd name="connsiteY10" fmla="*/ 831962 h 2642103"/>
                <a:gd name="connsiteX11" fmla="*/ 1145132 w 1186407"/>
                <a:gd name="connsiteY11" fmla="*/ 615531 h 2642103"/>
                <a:gd name="connsiteX12" fmla="*/ 1090250 w 1186407"/>
                <a:gd name="connsiteY12" fmla="*/ 434339 h 2642103"/>
                <a:gd name="connsiteX13" fmla="*/ 984632 w 1186407"/>
                <a:gd name="connsiteY13" fmla="*/ 264290 h 2642103"/>
                <a:gd name="connsiteX14" fmla="*/ 975950 w 1186407"/>
                <a:gd name="connsiteY14" fmla="*/ 149810 h 2642103"/>
                <a:gd name="connsiteX15" fmla="*/ 588729 w 1186407"/>
                <a:gd name="connsiteY15" fmla="*/ 1965 h 2642103"/>
                <a:gd name="connsiteX16" fmla="*/ 304145 w 1186407"/>
                <a:gd name="connsiteY16" fmla="*/ 276539 h 2642103"/>
                <a:gd name="connsiteX17" fmla="*/ 140859 w 1186407"/>
                <a:gd name="connsiteY17" fmla="*/ 213178 h 2642103"/>
                <a:gd name="connsiteX18" fmla="*/ 14897 w 1186407"/>
                <a:gd name="connsiteY18" fmla="*/ 181495 h 2642103"/>
                <a:gd name="connsiteX19" fmla="*/ 899 w 1186407"/>
                <a:gd name="connsiteY19" fmla="*/ 218455 h 2642103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55260 w 1186407"/>
                <a:gd name="connsiteY6" fmla="*/ 2189964 h 2642501"/>
                <a:gd name="connsiteX7" fmla="*/ 1087723 w 1186407"/>
                <a:gd name="connsiteY7" fmla="*/ 1775823 h 2642501"/>
                <a:gd name="connsiteX8" fmla="*/ 1126147 w 1186407"/>
                <a:gd name="connsiteY8" fmla="*/ 1382866 h 2642501"/>
                <a:gd name="connsiteX9" fmla="*/ 1177271 w 1186407"/>
                <a:gd name="connsiteY9" fmla="*/ 1025088 h 2642501"/>
                <a:gd name="connsiteX10" fmla="*/ 1186407 w 1186407"/>
                <a:gd name="connsiteY10" fmla="*/ 832360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55260 w 1186407"/>
                <a:gd name="connsiteY6" fmla="*/ 2189964 h 2642501"/>
                <a:gd name="connsiteX7" fmla="*/ 1087723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6407 w 1186407"/>
                <a:gd name="connsiteY10" fmla="*/ 832360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55260 w 1186407"/>
                <a:gd name="connsiteY6" fmla="*/ 2189964 h 2642501"/>
                <a:gd name="connsiteX7" fmla="*/ 1101719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6407 w 1186407"/>
                <a:gd name="connsiteY10" fmla="*/ 832360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69256 w 1186407"/>
                <a:gd name="connsiteY6" fmla="*/ 2189964 h 2642501"/>
                <a:gd name="connsiteX7" fmla="*/ 1101719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6407 w 1186407"/>
                <a:gd name="connsiteY10" fmla="*/ 832360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69256 w 1186407"/>
                <a:gd name="connsiteY6" fmla="*/ 2189964 h 2642501"/>
                <a:gd name="connsiteX7" fmla="*/ 1101719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6407 w 1186407"/>
                <a:gd name="connsiteY10" fmla="*/ 811239 h 2642501"/>
                <a:gd name="connsiteX11" fmla="*/ 1145132 w 1186407"/>
                <a:gd name="connsiteY11" fmla="*/ 615929 h 2642501"/>
                <a:gd name="connsiteX12" fmla="*/ 1090250 w 1186407"/>
                <a:gd name="connsiteY12" fmla="*/ 434737 h 2642501"/>
                <a:gd name="connsiteX13" fmla="*/ 984632 w 1186407"/>
                <a:gd name="connsiteY13" fmla="*/ 264688 h 2642501"/>
                <a:gd name="connsiteX14" fmla="*/ 836250 w 1186407"/>
                <a:gd name="connsiteY14" fmla="*/ 121459 h 2642501"/>
                <a:gd name="connsiteX15" fmla="*/ 588729 w 1186407"/>
                <a:gd name="connsiteY15" fmla="*/ 2363 h 2642501"/>
                <a:gd name="connsiteX16" fmla="*/ 304145 w 1186407"/>
                <a:gd name="connsiteY16" fmla="*/ 276937 h 2642501"/>
                <a:gd name="connsiteX17" fmla="*/ 140859 w 1186407"/>
                <a:gd name="connsiteY17" fmla="*/ 213576 h 2642501"/>
                <a:gd name="connsiteX18" fmla="*/ 14897 w 1186407"/>
                <a:gd name="connsiteY18" fmla="*/ 181893 h 2642501"/>
                <a:gd name="connsiteX19" fmla="*/ 899 w 1186407"/>
                <a:gd name="connsiteY19" fmla="*/ 218853 h 2642501"/>
                <a:gd name="connsiteX0" fmla="*/ 28892 w 1186407"/>
                <a:gd name="connsiteY0" fmla="*/ 2521053 h 2642501"/>
                <a:gd name="connsiteX1" fmla="*/ 332138 w 1186407"/>
                <a:gd name="connsiteY1" fmla="*/ 2510495 h 2642501"/>
                <a:gd name="connsiteX2" fmla="*/ 425444 w 1186407"/>
                <a:gd name="connsiteY2" fmla="*/ 2642501 h 2642501"/>
                <a:gd name="connsiteX3" fmla="*/ 654043 w 1186407"/>
                <a:gd name="connsiteY3" fmla="*/ 2628503 h 2642501"/>
                <a:gd name="connsiteX4" fmla="*/ 919966 w 1186407"/>
                <a:gd name="connsiteY4" fmla="*/ 2581850 h 2642501"/>
                <a:gd name="connsiteX5" fmla="*/ 1027268 w 1186407"/>
                <a:gd name="connsiteY5" fmla="*/ 2525866 h 2642501"/>
                <a:gd name="connsiteX6" fmla="*/ 1069256 w 1186407"/>
                <a:gd name="connsiteY6" fmla="*/ 2189964 h 2642501"/>
                <a:gd name="connsiteX7" fmla="*/ 1101719 w 1186407"/>
                <a:gd name="connsiteY7" fmla="*/ 1775823 h 2642501"/>
                <a:gd name="connsiteX8" fmla="*/ 1135478 w 1186407"/>
                <a:gd name="connsiteY8" fmla="*/ 1388148 h 2642501"/>
                <a:gd name="connsiteX9" fmla="*/ 1177271 w 1186407"/>
                <a:gd name="connsiteY9" fmla="*/ 1025088 h 2642501"/>
                <a:gd name="connsiteX10" fmla="*/ 1181225 w 1186407"/>
                <a:gd name="connsiteY10" fmla="*/ 926414 h 2642501"/>
                <a:gd name="connsiteX11" fmla="*/ 1186407 w 1186407"/>
                <a:gd name="connsiteY11" fmla="*/ 811239 h 2642501"/>
                <a:gd name="connsiteX12" fmla="*/ 1145132 w 1186407"/>
                <a:gd name="connsiteY12" fmla="*/ 615929 h 2642501"/>
                <a:gd name="connsiteX13" fmla="*/ 1090250 w 1186407"/>
                <a:gd name="connsiteY13" fmla="*/ 434737 h 2642501"/>
                <a:gd name="connsiteX14" fmla="*/ 984632 w 1186407"/>
                <a:gd name="connsiteY14" fmla="*/ 264688 h 2642501"/>
                <a:gd name="connsiteX15" fmla="*/ 836250 w 1186407"/>
                <a:gd name="connsiteY15" fmla="*/ 121459 h 2642501"/>
                <a:gd name="connsiteX16" fmla="*/ 588729 w 1186407"/>
                <a:gd name="connsiteY16" fmla="*/ 2363 h 2642501"/>
                <a:gd name="connsiteX17" fmla="*/ 304145 w 1186407"/>
                <a:gd name="connsiteY17" fmla="*/ 276937 h 2642501"/>
                <a:gd name="connsiteX18" fmla="*/ 140859 w 1186407"/>
                <a:gd name="connsiteY18" fmla="*/ 213576 h 2642501"/>
                <a:gd name="connsiteX19" fmla="*/ 14897 w 1186407"/>
                <a:gd name="connsiteY19" fmla="*/ 181893 h 2642501"/>
                <a:gd name="connsiteX20" fmla="*/ 899 w 1186407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89452 h 2642501"/>
                <a:gd name="connsiteX11" fmla="*/ 1186407 w 1190555"/>
                <a:gd name="connsiteY11" fmla="*/ 811239 h 2642501"/>
                <a:gd name="connsiteX12" fmla="*/ 1145132 w 1190555"/>
                <a:gd name="connsiteY12" fmla="*/ 615929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89452 h 2642501"/>
                <a:gd name="connsiteX11" fmla="*/ 1177076 w 1190555"/>
                <a:gd name="connsiteY11" fmla="*/ 774277 h 2642501"/>
                <a:gd name="connsiteX12" fmla="*/ 1145132 w 1190555"/>
                <a:gd name="connsiteY12" fmla="*/ 615929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77076 w 1190555"/>
                <a:gd name="connsiteY11" fmla="*/ 774277 h 2642501"/>
                <a:gd name="connsiteX12" fmla="*/ 1145132 w 1190555"/>
                <a:gd name="connsiteY12" fmla="*/ 615929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5737"/>
                <a:gd name="connsiteY0" fmla="*/ 2521053 h 2642501"/>
                <a:gd name="connsiteX1" fmla="*/ 332138 w 1195737"/>
                <a:gd name="connsiteY1" fmla="*/ 2510495 h 2642501"/>
                <a:gd name="connsiteX2" fmla="*/ 425444 w 1195737"/>
                <a:gd name="connsiteY2" fmla="*/ 2642501 h 2642501"/>
                <a:gd name="connsiteX3" fmla="*/ 654043 w 1195737"/>
                <a:gd name="connsiteY3" fmla="*/ 2628503 h 2642501"/>
                <a:gd name="connsiteX4" fmla="*/ 919966 w 1195737"/>
                <a:gd name="connsiteY4" fmla="*/ 2581850 h 2642501"/>
                <a:gd name="connsiteX5" fmla="*/ 1027268 w 1195737"/>
                <a:gd name="connsiteY5" fmla="*/ 2525866 h 2642501"/>
                <a:gd name="connsiteX6" fmla="*/ 1069256 w 1195737"/>
                <a:gd name="connsiteY6" fmla="*/ 2189964 h 2642501"/>
                <a:gd name="connsiteX7" fmla="*/ 1101719 w 1195737"/>
                <a:gd name="connsiteY7" fmla="*/ 1775823 h 2642501"/>
                <a:gd name="connsiteX8" fmla="*/ 1135478 w 1195737"/>
                <a:gd name="connsiteY8" fmla="*/ 1388148 h 2642501"/>
                <a:gd name="connsiteX9" fmla="*/ 1177271 w 1195737"/>
                <a:gd name="connsiteY9" fmla="*/ 1025088 h 2642501"/>
                <a:gd name="connsiteX10" fmla="*/ 1190555 w 1195737"/>
                <a:gd name="connsiteY10" fmla="*/ 857770 h 2642501"/>
                <a:gd name="connsiteX11" fmla="*/ 1195737 w 1195737"/>
                <a:gd name="connsiteY11" fmla="*/ 795398 h 2642501"/>
                <a:gd name="connsiteX12" fmla="*/ 1145132 w 1195737"/>
                <a:gd name="connsiteY12" fmla="*/ 615929 h 2642501"/>
                <a:gd name="connsiteX13" fmla="*/ 1090250 w 1195737"/>
                <a:gd name="connsiteY13" fmla="*/ 434737 h 2642501"/>
                <a:gd name="connsiteX14" fmla="*/ 984632 w 1195737"/>
                <a:gd name="connsiteY14" fmla="*/ 264688 h 2642501"/>
                <a:gd name="connsiteX15" fmla="*/ 836250 w 1195737"/>
                <a:gd name="connsiteY15" fmla="*/ 121459 h 2642501"/>
                <a:gd name="connsiteX16" fmla="*/ 588729 w 1195737"/>
                <a:gd name="connsiteY16" fmla="*/ 2363 h 2642501"/>
                <a:gd name="connsiteX17" fmla="*/ 304145 w 1195737"/>
                <a:gd name="connsiteY17" fmla="*/ 276937 h 2642501"/>
                <a:gd name="connsiteX18" fmla="*/ 140859 w 1195737"/>
                <a:gd name="connsiteY18" fmla="*/ 213576 h 2642501"/>
                <a:gd name="connsiteX19" fmla="*/ 14897 w 1195737"/>
                <a:gd name="connsiteY19" fmla="*/ 181893 h 2642501"/>
                <a:gd name="connsiteX20" fmla="*/ 899 w 1195737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779557 h 2642501"/>
                <a:gd name="connsiteX12" fmla="*/ 1145132 w 1190555"/>
                <a:gd name="connsiteY12" fmla="*/ 615929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209733"/>
                <a:gd name="connsiteY0" fmla="*/ 2521053 h 2642501"/>
                <a:gd name="connsiteX1" fmla="*/ 332138 w 1209733"/>
                <a:gd name="connsiteY1" fmla="*/ 2510495 h 2642501"/>
                <a:gd name="connsiteX2" fmla="*/ 425444 w 1209733"/>
                <a:gd name="connsiteY2" fmla="*/ 2642501 h 2642501"/>
                <a:gd name="connsiteX3" fmla="*/ 654043 w 1209733"/>
                <a:gd name="connsiteY3" fmla="*/ 2628503 h 2642501"/>
                <a:gd name="connsiteX4" fmla="*/ 919966 w 1209733"/>
                <a:gd name="connsiteY4" fmla="*/ 2581850 h 2642501"/>
                <a:gd name="connsiteX5" fmla="*/ 1027268 w 1209733"/>
                <a:gd name="connsiteY5" fmla="*/ 2525866 h 2642501"/>
                <a:gd name="connsiteX6" fmla="*/ 1069256 w 1209733"/>
                <a:gd name="connsiteY6" fmla="*/ 2189964 h 2642501"/>
                <a:gd name="connsiteX7" fmla="*/ 1101719 w 1209733"/>
                <a:gd name="connsiteY7" fmla="*/ 1775823 h 2642501"/>
                <a:gd name="connsiteX8" fmla="*/ 1135478 w 1209733"/>
                <a:gd name="connsiteY8" fmla="*/ 1388148 h 2642501"/>
                <a:gd name="connsiteX9" fmla="*/ 1177271 w 1209733"/>
                <a:gd name="connsiteY9" fmla="*/ 1025088 h 2642501"/>
                <a:gd name="connsiteX10" fmla="*/ 1190555 w 1209733"/>
                <a:gd name="connsiteY10" fmla="*/ 857770 h 2642501"/>
                <a:gd name="connsiteX11" fmla="*/ 1209733 w 1209733"/>
                <a:gd name="connsiteY11" fmla="*/ 647550 h 2642501"/>
                <a:gd name="connsiteX12" fmla="*/ 1145132 w 1209733"/>
                <a:gd name="connsiteY12" fmla="*/ 615929 h 2642501"/>
                <a:gd name="connsiteX13" fmla="*/ 1090250 w 1209733"/>
                <a:gd name="connsiteY13" fmla="*/ 434737 h 2642501"/>
                <a:gd name="connsiteX14" fmla="*/ 984632 w 1209733"/>
                <a:gd name="connsiteY14" fmla="*/ 264688 h 2642501"/>
                <a:gd name="connsiteX15" fmla="*/ 836250 w 1209733"/>
                <a:gd name="connsiteY15" fmla="*/ 121459 h 2642501"/>
                <a:gd name="connsiteX16" fmla="*/ 588729 w 1209733"/>
                <a:gd name="connsiteY16" fmla="*/ 2363 h 2642501"/>
                <a:gd name="connsiteX17" fmla="*/ 304145 w 1209733"/>
                <a:gd name="connsiteY17" fmla="*/ 276937 h 2642501"/>
                <a:gd name="connsiteX18" fmla="*/ 140859 w 1209733"/>
                <a:gd name="connsiteY18" fmla="*/ 213576 h 2642501"/>
                <a:gd name="connsiteX19" fmla="*/ 14897 w 1209733"/>
                <a:gd name="connsiteY19" fmla="*/ 181893 h 2642501"/>
                <a:gd name="connsiteX20" fmla="*/ 899 w 1209733"/>
                <a:gd name="connsiteY20" fmla="*/ 218853 h 2642501"/>
                <a:gd name="connsiteX0" fmla="*/ 28892 w 1209733"/>
                <a:gd name="connsiteY0" fmla="*/ 2521053 h 2642501"/>
                <a:gd name="connsiteX1" fmla="*/ 332138 w 1209733"/>
                <a:gd name="connsiteY1" fmla="*/ 2510495 h 2642501"/>
                <a:gd name="connsiteX2" fmla="*/ 425444 w 1209733"/>
                <a:gd name="connsiteY2" fmla="*/ 2642501 h 2642501"/>
                <a:gd name="connsiteX3" fmla="*/ 654043 w 1209733"/>
                <a:gd name="connsiteY3" fmla="*/ 2628503 h 2642501"/>
                <a:gd name="connsiteX4" fmla="*/ 919966 w 1209733"/>
                <a:gd name="connsiteY4" fmla="*/ 2581850 h 2642501"/>
                <a:gd name="connsiteX5" fmla="*/ 1027268 w 1209733"/>
                <a:gd name="connsiteY5" fmla="*/ 2525866 h 2642501"/>
                <a:gd name="connsiteX6" fmla="*/ 1069256 w 1209733"/>
                <a:gd name="connsiteY6" fmla="*/ 2189964 h 2642501"/>
                <a:gd name="connsiteX7" fmla="*/ 1101719 w 1209733"/>
                <a:gd name="connsiteY7" fmla="*/ 1775823 h 2642501"/>
                <a:gd name="connsiteX8" fmla="*/ 1135478 w 1209733"/>
                <a:gd name="connsiteY8" fmla="*/ 1388148 h 2642501"/>
                <a:gd name="connsiteX9" fmla="*/ 1177271 w 1209733"/>
                <a:gd name="connsiteY9" fmla="*/ 1025088 h 2642501"/>
                <a:gd name="connsiteX10" fmla="*/ 1190555 w 1209733"/>
                <a:gd name="connsiteY10" fmla="*/ 857770 h 2642501"/>
                <a:gd name="connsiteX11" fmla="*/ 1209733 w 1209733"/>
                <a:gd name="connsiteY11" fmla="*/ 647550 h 2642501"/>
                <a:gd name="connsiteX12" fmla="*/ 1182454 w 1209733"/>
                <a:gd name="connsiteY12" fmla="*/ 589527 h 2642501"/>
                <a:gd name="connsiteX13" fmla="*/ 1090250 w 1209733"/>
                <a:gd name="connsiteY13" fmla="*/ 434737 h 2642501"/>
                <a:gd name="connsiteX14" fmla="*/ 984632 w 1209733"/>
                <a:gd name="connsiteY14" fmla="*/ 264688 h 2642501"/>
                <a:gd name="connsiteX15" fmla="*/ 836250 w 1209733"/>
                <a:gd name="connsiteY15" fmla="*/ 121459 h 2642501"/>
                <a:gd name="connsiteX16" fmla="*/ 588729 w 1209733"/>
                <a:gd name="connsiteY16" fmla="*/ 2363 h 2642501"/>
                <a:gd name="connsiteX17" fmla="*/ 304145 w 1209733"/>
                <a:gd name="connsiteY17" fmla="*/ 276937 h 2642501"/>
                <a:gd name="connsiteX18" fmla="*/ 140859 w 1209733"/>
                <a:gd name="connsiteY18" fmla="*/ 213576 h 2642501"/>
                <a:gd name="connsiteX19" fmla="*/ 14897 w 1209733"/>
                <a:gd name="connsiteY19" fmla="*/ 181893 h 2642501"/>
                <a:gd name="connsiteX20" fmla="*/ 899 w 1209733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647550 h 2642501"/>
                <a:gd name="connsiteX12" fmla="*/ 1182454 w 1190555"/>
                <a:gd name="connsiteY12" fmla="*/ 589527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647550 h 2642501"/>
                <a:gd name="connsiteX12" fmla="*/ 1163793 w 1190555"/>
                <a:gd name="connsiteY12" fmla="*/ 589527 h 2642501"/>
                <a:gd name="connsiteX13" fmla="*/ 1090250 w 1190555"/>
                <a:gd name="connsiteY13" fmla="*/ 43473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647550 h 2642501"/>
                <a:gd name="connsiteX12" fmla="*/ 1163793 w 1190555"/>
                <a:gd name="connsiteY12" fmla="*/ 589527 h 2642501"/>
                <a:gd name="connsiteX13" fmla="*/ 1066923 w 1190555"/>
                <a:gd name="connsiteY13" fmla="*/ 440017 h 2642501"/>
                <a:gd name="connsiteX14" fmla="*/ 984632 w 1190555"/>
                <a:gd name="connsiteY14" fmla="*/ 264688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1053 h 2642501"/>
                <a:gd name="connsiteX1" fmla="*/ 332138 w 1190555"/>
                <a:gd name="connsiteY1" fmla="*/ 2510495 h 2642501"/>
                <a:gd name="connsiteX2" fmla="*/ 425444 w 1190555"/>
                <a:gd name="connsiteY2" fmla="*/ 2642501 h 2642501"/>
                <a:gd name="connsiteX3" fmla="*/ 654043 w 1190555"/>
                <a:gd name="connsiteY3" fmla="*/ 2628503 h 2642501"/>
                <a:gd name="connsiteX4" fmla="*/ 919966 w 1190555"/>
                <a:gd name="connsiteY4" fmla="*/ 2581850 h 2642501"/>
                <a:gd name="connsiteX5" fmla="*/ 1027268 w 1190555"/>
                <a:gd name="connsiteY5" fmla="*/ 2525866 h 2642501"/>
                <a:gd name="connsiteX6" fmla="*/ 1069256 w 1190555"/>
                <a:gd name="connsiteY6" fmla="*/ 2189964 h 2642501"/>
                <a:gd name="connsiteX7" fmla="*/ 1101719 w 1190555"/>
                <a:gd name="connsiteY7" fmla="*/ 1775823 h 2642501"/>
                <a:gd name="connsiteX8" fmla="*/ 1135478 w 1190555"/>
                <a:gd name="connsiteY8" fmla="*/ 1388148 h 2642501"/>
                <a:gd name="connsiteX9" fmla="*/ 1177271 w 1190555"/>
                <a:gd name="connsiteY9" fmla="*/ 1025088 h 2642501"/>
                <a:gd name="connsiteX10" fmla="*/ 1190555 w 1190555"/>
                <a:gd name="connsiteY10" fmla="*/ 857770 h 2642501"/>
                <a:gd name="connsiteX11" fmla="*/ 1186406 w 1190555"/>
                <a:gd name="connsiteY11" fmla="*/ 647550 h 2642501"/>
                <a:gd name="connsiteX12" fmla="*/ 1163793 w 1190555"/>
                <a:gd name="connsiteY12" fmla="*/ 589527 h 2642501"/>
                <a:gd name="connsiteX13" fmla="*/ 1066923 w 1190555"/>
                <a:gd name="connsiteY13" fmla="*/ 440017 h 2642501"/>
                <a:gd name="connsiteX14" fmla="*/ 947309 w 1190555"/>
                <a:gd name="connsiteY14" fmla="*/ 285809 h 2642501"/>
                <a:gd name="connsiteX15" fmla="*/ 836250 w 1190555"/>
                <a:gd name="connsiteY15" fmla="*/ 121459 h 2642501"/>
                <a:gd name="connsiteX16" fmla="*/ 588729 w 1190555"/>
                <a:gd name="connsiteY16" fmla="*/ 2363 h 2642501"/>
                <a:gd name="connsiteX17" fmla="*/ 304145 w 1190555"/>
                <a:gd name="connsiteY17" fmla="*/ 276937 h 2642501"/>
                <a:gd name="connsiteX18" fmla="*/ 140859 w 1190555"/>
                <a:gd name="connsiteY18" fmla="*/ 213576 h 2642501"/>
                <a:gd name="connsiteX19" fmla="*/ 14897 w 1190555"/>
                <a:gd name="connsiteY19" fmla="*/ 181893 h 2642501"/>
                <a:gd name="connsiteX20" fmla="*/ 899 w 1190555"/>
                <a:gd name="connsiteY20" fmla="*/ 218853 h 2642501"/>
                <a:gd name="connsiteX0" fmla="*/ 28892 w 1190555"/>
                <a:gd name="connsiteY0" fmla="*/ 2520684 h 2642132"/>
                <a:gd name="connsiteX1" fmla="*/ 332138 w 1190555"/>
                <a:gd name="connsiteY1" fmla="*/ 2510126 h 2642132"/>
                <a:gd name="connsiteX2" fmla="*/ 425444 w 1190555"/>
                <a:gd name="connsiteY2" fmla="*/ 2642132 h 2642132"/>
                <a:gd name="connsiteX3" fmla="*/ 654043 w 1190555"/>
                <a:gd name="connsiteY3" fmla="*/ 2628134 h 2642132"/>
                <a:gd name="connsiteX4" fmla="*/ 919966 w 1190555"/>
                <a:gd name="connsiteY4" fmla="*/ 2581481 h 2642132"/>
                <a:gd name="connsiteX5" fmla="*/ 1027268 w 1190555"/>
                <a:gd name="connsiteY5" fmla="*/ 2525497 h 2642132"/>
                <a:gd name="connsiteX6" fmla="*/ 1069256 w 1190555"/>
                <a:gd name="connsiteY6" fmla="*/ 2189595 h 2642132"/>
                <a:gd name="connsiteX7" fmla="*/ 1101719 w 1190555"/>
                <a:gd name="connsiteY7" fmla="*/ 1775454 h 2642132"/>
                <a:gd name="connsiteX8" fmla="*/ 1135478 w 1190555"/>
                <a:gd name="connsiteY8" fmla="*/ 1387779 h 2642132"/>
                <a:gd name="connsiteX9" fmla="*/ 1177271 w 1190555"/>
                <a:gd name="connsiteY9" fmla="*/ 1024719 h 2642132"/>
                <a:gd name="connsiteX10" fmla="*/ 1190555 w 1190555"/>
                <a:gd name="connsiteY10" fmla="*/ 857401 h 2642132"/>
                <a:gd name="connsiteX11" fmla="*/ 1186406 w 1190555"/>
                <a:gd name="connsiteY11" fmla="*/ 647181 h 2642132"/>
                <a:gd name="connsiteX12" fmla="*/ 1163793 w 1190555"/>
                <a:gd name="connsiteY12" fmla="*/ 589158 h 2642132"/>
                <a:gd name="connsiteX13" fmla="*/ 1066923 w 1190555"/>
                <a:gd name="connsiteY13" fmla="*/ 439648 h 2642132"/>
                <a:gd name="connsiteX14" fmla="*/ 947309 w 1190555"/>
                <a:gd name="connsiteY14" fmla="*/ 285440 h 2642132"/>
                <a:gd name="connsiteX15" fmla="*/ 794262 w 1190555"/>
                <a:gd name="connsiteY15" fmla="*/ 147492 h 2642132"/>
                <a:gd name="connsiteX16" fmla="*/ 588729 w 1190555"/>
                <a:gd name="connsiteY16" fmla="*/ 1994 h 2642132"/>
                <a:gd name="connsiteX17" fmla="*/ 304145 w 1190555"/>
                <a:gd name="connsiteY17" fmla="*/ 276568 h 2642132"/>
                <a:gd name="connsiteX18" fmla="*/ 140859 w 1190555"/>
                <a:gd name="connsiteY18" fmla="*/ 213207 h 2642132"/>
                <a:gd name="connsiteX19" fmla="*/ 14897 w 1190555"/>
                <a:gd name="connsiteY19" fmla="*/ 181524 h 2642132"/>
                <a:gd name="connsiteX20" fmla="*/ 899 w 1190555"/>
                <a:gd name="connsiteY20" fmla="*/ 218484 h 2642132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54043 w 1190555"/>
                <a:gd name="connsiteY3" fmla="*/ 2586558 h 2600556"/>
                <a:gd name="connsiteX4" fmla="*/ 919966 w 1190555"/>
                <a:gd name="connsiteY4" fmla="*/ 2539905 h 2600556"/>
                <a:gd name="connsiteX5" fmla="*/ 1027268 w 1190555"/>
                <a:gd name="connsiteY5" fmla="*/ 2483921 h 2600556"/>
                <a:gd name="connsiteX6" fmla="*/ 1069256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919966 w 1190555"/>
                <a:gd name="connsiteY4" fmla="*/ 2539905 h 2600556"/>
                <a:gd name="connsiteX5" fmla="*/ 1027268 w 1190555"/>
                <a:gd name="connsiteY5" fmla="*/ 2483921 h 2600556"/>
                <a:gd name="connsiteX6" fmla="*/ 1069256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851872 w 1190555"/>
                <a:gd name="connsiteY4" fmla="*/ 2556421 h 2600556"/>
                <a:gd name="connsiteX5" fmla="*/ 1027268 w 1190555"/>
                <a:gd name="connsiteY5" fmla="*/ 2483921 h 2600556"/>
                <a:gd name="connsiteX6" fmla="*/ 1069256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851872 w 1190555"/>
                <a:gd name="connsiteY4" fmla="*/ 2556421 h 2600556"/>
                <a:gd name="connsiteX5" fmla="*/ 988357 w 1190555"/>
                <a:gd name="connsiteY5" fmla="*/ 2483921 h 2600556"/>
                <a:gd name="connsiteX6" fmla="*/ 1069256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851872 w 1190555"/>
                <a:gd name="connsiteY4" fmla="*/ 2556421 h 2600556"/>
                <a:gd name="connsiteX5" fmla="*/ 988357 w 1190555"/>
                <a:gd name="connsiteY5" fmla="*/ 2483921 h 2600556"/>
                <a:gd name="connsiteX6" fmla="*/ 1049801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77271 w 1190555"/>
                <a:gd name="connsiteY9" fmla="*/ 983143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90555"/>
                <a:gd name="connsiteY0" fmla="*/ 2479108 h 2600556"/>
                <a:gd name="connsiteX1" fmla="*/ 332138 w 1190555"/>
                <a:gd name="connsiteY1" fmla="*/ 2468550 h 2600556"/>
                <a:gd name="connsiteX2" fmla="*/ 425444 w 1190555"/>
                <a:gd name="connsiteY2" fmla="*/ 2600556 h 2600556"/>
                <a:gd name="connsiteX3" fmla="*/ 619996 w 1190555"/>
                <a:gd name="connsiteY3" fmla="*/ 2592062 h 2600556"/>
                <a:gd name="connsiteX4" fmla="*/ 851872 w 1190555"/>
                <a:gd name="connsiteY4" fmla="*/ 2556421 h 2600556"/>
                <a:gd name="connsiteX5" fmla="*/ 988357 w 1190555"/>
                <a:gd name="connsiteY5" fmla="*/ 2483921 h 2600556"/>
                <a:gd name="connsiteX6" fmla="*/ 1049801 w 1190555"/>
                <a:gd name="connsiteY6" fmla="*/ 2148019 h 2600556"/>
                <a:gd name="connsiteX7" fmla="*/ 1101719 w 1190555"/>
                <a:gd name="connsiteY7" fmla="*/ 1733878 h 2600556"/>
                <a:gd name="connsiteX8" fmla="*/ 1135478 w 1190555"/>
                <a:gd name="connsiteY8" fmla="*/ 1346203 h 2600556"/>
                <a:gd name="connsiteX9" fmla="*/ 1162679 w 1190555"/>
                <a:gd name="connsiteY9" fmla="*/ 977638 h 2600556"/>
                <a:gd name="connsiteX10" fmla="*/ 1190555 w 1190555"/>
                <a:gd name="connsiteY10" fmla="*/ 815825 h 2600556"/>
                <a:gd name="connsiteX11" fmla="*/ 1186406 w 1190555"/>
                <a:gd name="connsiteY11" fmla="*/ 605605 h 2600556"/>
                <a:gd name="connsiteX12" fmla="*/ 1163793 w 1190555"/>
                <a:gd name="connsiteY12" fmla="*/ 547582 h 2600556"/>
                <a:gd name="connsiteX13" fmla="*/ 1066923 w 1190555"/>
                <a:gd name="connsiteY13" fmla="*/ 398072 h 2600556"/>
                <a:gd name="connsiteX14" fmla="*/ 947309 w 1190555"/>
                <a:gd name="connsiteY14" fmla="*/ 243864 h 2600556"/>
                <a:gd name="connsiteX15" fmla="*/ 794262 w 1190555"/>
                <a:gd name="connsiteY15" fmla="*/ 105916 h 2600556"/>
                <a:gd name="connsiteX16" fmla="*/ 565403 w 1190555"/>
                <a:gd name="connsiteY16" fmla="*/ 2661 h 2600556"/>
                <a:gd name="connsiteX17" fmla="*/ 304145 w 1190555"/>
                <a:gd name="connsiteY17" fmla="*/ 234992 h 2600556"/>
                <a:gd name="connsiteX18" fmla="*/ 140859 w 1190555"/>
                <a:gd name="connsiteY18" fmla="*/ 171631 h 2600556"/>
                <a:gd name="connsiteX19" fmla="*/ 14897 w 1190555"/>
                <a:gd name="connsiteY19" fmla="*/ 139948 h 2600556"/>
                <a:gd name="connsiteX20" fmla="*/ 899 w 1190555"/>
                <a:gd name="connsiteY20" fmla="*/ 176908 h 2600556"/>
                <a:gd name="connsiteX0" fmla="*/ 28892 w 1186406"/>
                <a:gd name="connsiteY0" fmla="*/ 2479108 h 2600556"/>
                <a:gd name="connsiteX1" fmla="*/ 332138 w 1186406"/>
                <a:gd name="connsiteY1" fmla="*/ 2468550 h 2600556"/>
                <a:gd name="connsiteX2" fmla="*/ 425444 w 1186406"/>
                <a:gd name="connsiteY2" fmla="*/ 2600556 h 2600556"/>
                <a:gd name="connsiteX3" fmla="*/ 619996 w 1186406"/>
                <a:gd name="connsiteY3" fmla="*/ 2592062 h 2600556"/>
                <a:gd name="connsiteX4" fmla="*/ 851872 w 1186406"/>
                <a:gd name="connsiteY4" fmla="*/ 2556421 h 2600556"/>
                <a:gd name="connsiteX5" fmla="*/ 988357 w 1186406"/>
                <a:gd name="connsiteY5" fmla="*/ 2483921 h 2600556"/>
                <a:gd name="connsiteX6" fmla="*/ 1049801 w 1186406"/>
                <a:gd name="connsiteY6" fmla="*/ 2148019 h 2600556"/>
                <a:gd name="connsiteX7" fmla="*/ 1101719 w 1186406"/>
                <a:gd name="connsiteY7" fmla="*/ 1733878 h 2600556"/>
                <a:gd name="connsiteX8" fmla="*/ 1135478 w 1186406"/>
                <a:gd name="connsiteY8" fmla="*/ 1346203 h 2600556"/>
                <a:gd name="connsiteX9" fmla="*/ 1162679 w 1186406"/>
                <a:gd name="connsiteY9" fmla="*/ 977638 h 2600556"/>
                <a:gd name="connsiteX10" fmla="*/ 1156508 w 1186406"/>
                <a:gd name="connsiteY10" fmla="*/ 865370 h 2600556"/>
                <a:gd name="connsiteX11" fmla="*/ 1186406 w 1186406"/>
                <a:gd name="connsiteY11" fmla="*/ 605605 h 2600556"/>
                <a:gd name="connsiteX12" fmla="*/ 1163793 w 1186406"/>
                <a:gd name="connsiteY12" fmla="*/ 547582 h 2600556"/>
                <a:gd name="connsiteX13" fmla="*/ 1066923 w 1186406"/>
                <a:gd name="connsiteY13" fmla="*/ 398072 h 2600556"/>
                <a:gd name="connsiteX14" fmla="*/ 947309 w 1186406"/>
                <a:gd name="connsiteY14" fmla="*/ 243864 h 2600556"/>
                <a:gd name="connsiteX15" fmla="*/ 794262 w 1186406"/>
                <a:gd name="connsiteY15" fmla="*/ 105916 h 2600556"/>
                <a:gd name="connsiteX16" fmla="*/ 565403 w 1186406"/>
                <a:gd name="connsiteY16" fmla="*/ 2661 h 2600556"/>
                <a:gd name="connsiteX17" fmla="*/ 304145 w 1186406"/>
                <a:gd name="connsiteY17" fmla="*/ 234992 h 2600556"/>
                <a:gd name="connsiteX18" fmla="*/ 140859 w 1186406"/>
                <a:gd name="connsiteY18" fmla="*/ 171631 h 2600556"/>
                <a:gd name="connsiteX19" fmla="*/ 14897 w 1186406"/>
                <a:gd name="connsiteY19" fmla="*/ 139948 h 2600556"/>
                <a:gd name="connsiteX20" fmla="*/ 899 w 1186406"/>
                <a:gd name="connsiteY20" fmla="*/ 176908 h 2600556"/>
                <a:gd name="connsiteX0" fmla="*/ 28892 w 1163793"/>
                <a:gd name="connsiteY0" fmla="*/ 2479108 h 2600556"/>
                <a:gd name="connsiteX1" fmla="*/ 332138 w 1163793"/>
                <a:gd name="connsiteY1" fmla="*/ 2468550 h 2600556"/>
                <a:gd name="connsiteX2" fmla="*/ 425444 w 1163793"/>
                <a:gd name="connsiteY2" fmla="*/ 2600556 h 2600556"/>
                <a:gd name="connsiteX3" fmla="*/ 619996 w 1163793"/>
                <a:gd name="connsiteY3" fmla="*/ 2592062 h 2600556"/>
                <a:gd name="connsiteX4" fmla="*/ 851872 w 1163793"/>
                <a:gd name="connsiteY4" fmla="*/ 2556421 h 2600556"/>
                <a:gd name="connsiteX5" fmla="*/ 988357 w 1163793"/>
                <a:gd name="connsiteY5" fmla="*/ 2483921 h 2600556"/>
                <a:gd name="connsiteX6" fmla="*/ 1049801 w 1163793"/>
                <a:gd name="connsiteY6" fmla="*/ 2148019 h 2600556"/>
                <a:gd name="connsiteX7" fmla="*/ 1101719 w 1163793"/>
                <a:gd name="connsiteY7" fmla="*/ 1733878 h 2600556"/>
                <a:gd name="connsiteX8" fmla="*/ 1135478 w 1163793"/>
                <a:gd name="connsiteY8" fmla="*/ 1346203 h 2600556"/>
                <a:gd name="connsiteX9" fmla="*/ 1162679 w 1163793"/>
                <a:gd name="connsiteY9" fmla="*/ 977638 h 2600556"/>
                <a:gd name="connsiteX10" fmla="*/ 1156508 w 1163793"/>
                <a:gd name="connsiteY10" fmla="*/ 865370 h 2600556"/>
                <a:gd name="connsiteX11" fmla="*/ 1132904 w 1163793"/>
                <a:gd name="connsiteY11" fmla="*/ 605605 h 2600556"/>
                <a:gd name="connsiteX12" fmla="*/ 1163793 w 1163793"/>
                <a:gd name="connsiteY12" fmla="*/ 547582 h 2600556"/>
                <a:gd name="connsiteX13" fmla="*/ 1066923 w 1163793"/>
                <a:gd name="connsiteY13" fmla="*/ 398072 h 2600556"/>
                <a:gd name="connsiteX14" fmla="*/ 947309 w 1163793"/>
                <a:gd name="connsiteY14" fmla="*/ 243864 h 2600556"/>
                <a:gd name="connsiteX15" fmla="*/ 794262 w 1163793"/>
                <a:gd name="connsiteY15" fmla="*/ 105916 h 2600556"/>
                <a:gd name="connsiteX16" fmla="*/ 565403 w 1163793"/>
                <a:gd name="connsiteY16" fmla="*/ 2661 h 2600556"/>
                <a:gd name="connsiteX17" fmla="*/ 304145 w 1163793"/>
                <a:gd name="connsiteY17" fmla="*/ 234992 h 2600556"/>
                <a:gd name="connsiteX18" fmla="*/ 140859 w 1163793"/>
                <a:gd name="connsiteY18" fmla="*/ 171631 h 2600556"/>
                <a:gd name="connsiteX19" fmla="*/ 14897 w 1163793"/>
                <a:gd name="connsiteY19" fmla="*/ 139948 h 2600556"/>
                <a:gd name="connsiteX20" fmla="*/ 899 w 1163793"/>
                <a:gd name="connsiteY20" fmla="*/ 176908 h 2600556"/>
                <a:gd name="connsiteX0" fmla="*/ 28892 w 1162679"/>
                <a:gd name="connsiteY0" fmla="*/ 2479108 h 2600556"/>
                <a:gd name="connsiteX1" fmla="*/ 332138 w 1162679"/>
                <a:gd name="connsiteY1" fmla="*/ 2468550 h 2600556"/>
                <a:gd name="connsiteX2" fmla="*/ 425444 w 1162679"/>
                <a:gd name="connsiteY2" fmla="*/ 2600556 h 2600556"/>
                <a:gd name="connsiteX3" fmla="*/ 619996 w 1162679"/>
                <a:gd name="connsiteY3" fmla="*/ 2592062 h 2600556"/>
                <a:gd name="connsiteX4" fmla="*/ 851872 w 1162679"/>
                <a:gd name="connsiteY4" fmla="*/ 2556421 h 2600556"/>
                <a:gd name="connsiteX5" fmla="*/ 988357 w 1162679"/>
                <a:gd name="connsiteY5" fmla="*/ 2483921 h 2600556"/>
                <a:gd name="connsiteX6" fmla="*/ 1049801 w 1162679"/>
                <a:gd name="connsiteY6" fmla="*/ 2148019 h 2600556"/>
                <a:gd name="connsiteX7" fmla="*/ 1101719 w 1162679"/>
                <a:gd name="connsiteY7" fmla="*/ 1733878 h 2600556"/>
                <a:gd name="connsiteX8" fmla="*/ 1135478 w 1162679"/>
                <a:gd name="connsiteY8" fmla="*/ 1346203 h 2600556"/>
                <a:gd name="connsiteX9" fmla="*/ 1162679 w 1162679"/>
                <a:gd name="connsiteY9" fmla="*/ 977638 h 2600556"/>
                <a:gd name="connsiteX10" fmla="*/ 1156508 w 1162679"/>
                <a:gd name="connsiteY10" fmla="*/ 865370 h 2600556"/>
                <a:gd name="connsiteX11" fmla="*/ 1132904 w 1162679"/>
                <a:gd name="connsiteY11" fmla="*/ 605605 h 2600556"/>
                <a:gd name="connsiteX12" fmla="*/ 1051925 w 1162679"/>
                <a:gd name="connsiteY12" fmla="*/ 453997 h 2600556"/>
                <a:gd name="connsiteX13" fmla="*/ 1066923 w 1162679"/>
                <a:gd name="connsiteY13" fmla="*/ 398072 h 2600556"/>
                <a:gd name="connsiteX14" fmla="*/ 947309 w 1162679"/>
                <a:gd name="connsiteY14" fmla="*/ 243864 h 2600556"/>
                <a:gd name="connsiteX15" fmla="*/ 794262 w 1162679"/>
                <a:gd name="connsiteY15" fmla="*/ 105916 h 2600556"/>
                <a:gd name="connsiteX16" fmla="*/ 565403 w 1162679"/>
                <a:gd name="connsiteY16" fmla="*/ 2661 h 2600556"/>
                <a:gd name="connsiteX17" fmla="*/ 304145 w 1162679"/>
                <a:gd name="connsiteY17" fmla="*/ 234992 h 2600556"/>
                <a:gd name="connsiteX18" fmla="*/ 140859 w 1162679"/>
                <a:gd name="connsiteY18" fmla="*/ 171631 h 2600556"/>
                <a:gd name="connsiteX19" fmla="*/ 14897 w 1162679"/>
                <a:gd name="connsiteY19" fmla="*/ 139948 h 2600556"/>
                <a:gd name="connsiteX20" fmla="*/ 899 w 1162679"/>
                <a:gd name="connsiteY20" fmla="*/ 176908 h 2600556"/>
                <a:gd name="connsiteX0" fmla="*/ 28892 w 1162679"/>
                <a:gd name="connsiteY0" fmla="*/ 2479108 h 2600556"/>
                <a:gd name="connsiteX1" fmla="*/ 332138 w 1162679"/>
                <a:gd name="connsiteY1" fmla="*/ 2468550 h 2600556"/>
                <a:gd name="connsiteX2" fmla="*/ 425444 w 1162679"/>
                <a:gd name="connsiteY2" fmla="*/ 2600556 h 2600556"/>
                <a:gd name="connsiteX3" fmla="*/ 619996 w 1162679"/>
                <a:gd name="connsiteY3" fmla="*/ 2592062 h 2600556"/>
                <a:gd name="connsiteX4" fmla="*/ 851872 w 1162679"/>
                <a:gd name="connsiteY4" fmla="*/ 2556421 h 2600556"/>
                <a:gd name="connsiteX5" fmla="*/ 988357 w 1162679"/>
                <a:gd name="connsiteY5" fmla="*/ 2483921 h 2600556"/>
                <a:gd name="connsiteX6" fmla="*/ 1049801 w 1162679"/>
                <a:gd name="connsiteY6" fmla="*/ 2148019 h 2600556"/>
                <a:gd name="connsiteX7" fmla="*/ 1101719 w 1162679"/>
                <a:gd name="connsiteY7" fmla="*/ 1733878 h 2600556"/>
                <a:gd name="connsiteX8" fmla="*/ 1135478 w 1162679"/>
                <a:gd name="connsiteY8" fmla="*/ 1346203 h 2600556"/>
                <a:gd name="connsiteX9" fmla="*/ 1162679 w 1162679"/>
                <a:gd name="connsiteY9" fmla="*/ 977638 h 2600556"/>
                <a:gd name="connsiteX10" fmla="*/ 1156508 w 1162679"/>
                <a:gd name="connsiteY10" fmla="*/ 865370 h 2600556"/>
                <a:gd name="connsiteX11" fmla="*/ 1162087 w 1162679"/>
                <a:gd name="connsiteY11" fmla="*/ 798279 h 2600556"/>
                <a:gd name="connsiteX12" fmla="*/ 1051925 w 1162679"/>
                <a:gd name="connsiteY12" fmla="*/ 453997 h 2600556"/>
                <a:gd name="connsiteX13" fmla="*/ 1066923 w 1162679"/>
                <a:gd name="connsiteY13" fmla="*/ 398072 h 2600556"/>
                <a:gd name="connsiteX14" fmla="*/ 947309 w 1162679"/>
                <a:gd name="connsiteY14" fmla="*/ 243864 h 2600556"/>
                <a:gd name="connsiteX15" fmla="*/ 794262 w 1162679"/>
                <a:gd name="connsiteY15" fmla="*/ 105916 h 2600556"/>
                <a:gd name="connsiteX16" fmla="*/ 565403 w 1162679"/>
                <a:gd name="connsiteY16" fmla="*/ 2661 h 2600556"/>
                <a:gd name="connsiteX17" fmla="*/ 304145 w 1162679"/>
                <a:gd name="connsiteY17" fmla="*/ 234992 h 2600556"/>
                <a:gd name="connsiteX18" fmla="*/ 140859 w 1162679"/>
                <a:gd name="connsiteY18" fmla="*/ 171631 h 2600556"/>
                <a:gd name="connsiteX19" fmla="*/ 14897 w 1162679"/>
                <a:gd name="connsiteY19" fmla="*/ 139948 h 2600556"/>
                <a:gd name="connsiteX20" fmla="*/ 899 w 1162679"/>
                <a:gd name="connsiteY20" fmla="*/ 176908 h 2600556"/>
                <a:gd name="connsiteX0" fmla="*/ 28892 w 1162679"/>
                <a:gd name="connsiteY0" fmla="*/ 2479108 h 2600556"/>
                <a:gd name="connsiteX1" fmla="*/ 332138 w 1162679"/>
                <a:gd name="connsiteY1" fmla="*/ 2468550 h 2600556"/>
                <a:gd name="connsiteX2" fmla="*/ 425444 w 1162679"/>
                <a:gd name="connsiteY2" fmla="*/ 2600556 h 2600556"/>
                <a:gd name="connsiteX3" fmla="*/ 619996 w 1162679"/>
                <a:gd name="connsiteY3" fmla="*/ 2592062 h 2600556"/>
                <a:gd name="connsiteX4" fmla="*/ 851872 w 1162679"/>
                <a:gd name="connsiteY4" fmla="*/ 2556421 h 2600556"/>
                <a:gd name="connsiteX5" fmla="*/ 988357 w 1162679"/>
                <a:gd name="connsiteY5" fmla="*/ 2483921 h 2600556"/>
                <a:gd name="connsiteX6" fmla="*/ 1049801 w 1162679"/>
                <a:gd name="connsiteY6" fmla="*/ 2148019 h 2600556"/>
                <a:gd name="connsiteX7" fmla="*/ 1101719 w 1162679"/>
                <a:gd name="connsiteY7" fmla="*/ 1733878 h 2600556"/>
                <a:gd name="connsiteX8" fmla="*/ 1135478 w 1162679"/>
                <a:gd name="connsiteY8" fmla="*/ 1346203 h 2600556"/>
                <a:gd name="connsiteX9" fmla="*/ 1162679 w 1162679"/>
                <a:gd name="connsiteY9" fmla="*/ 977638 h 2600556"/>
                <a:gd name="connsiteX10" fmla="*/ 1156508 w 1162679"/>
                <a:gd name="connsiteY10" fmla="*/ 865370 h 2600556"/>
                <a:gd name="connsiteX11" fmla="*/ 1137768 w 1162679"/>
                <a:gd name="connsiteY11" fmla="*/ 798279 h 2600556"/>
                <a:gd name="connsiteX12" fmla="*/ 1051925 w 1162679"/>
                <a:gd name="connsiteY12" fmla="*/ 453997 h 2600556"/>
                <a:gd name="connsiteX13" fmla="*/ 1066923 w 1162679"/>
                <a:gd name="connsiteY13" fmla="*/ 398072 h 2600556"/>
                <a:gd name="connsiteX14" fmla="*/ 947309 w 1162679"/>
                <a:gd name="connsiteY14" fmla="*/ 243864 h 2600556"/>
                <a:gd name="connsiteX15" fmla="*/ 794262 w 1162679"/>
                <a:gd name="connsiteY15" fmla="*/ 105916 h 2600556"/>
                <a:gd name="connsiteX16" fmla="*/ 565403 w 1162679"/>
                <a:gd name="connsiteY16" fmla="*/ 2661 h 2600556"/>
                <a:gd name="connsiteX17" fmla="*/ 304145 w 1162679"/>
                <a:gd name="connsiteY17" fmla="*/ 234992 h 2600556"/>
                <a:gd name="connsiteX18" fmla="*/ 140859 w 1162679"/>
                <a:gd name="connsiteY18" fmla="*/ 171631 h 2600556"/>
                <a:gd name="connsiteX19" fmla="*/ 14897 w 1162679"/>
                <a:gd name="connsiteY19" fmla="*/ 139948 h 2600556"/>
                <a:gd name="connsiteX20" fmla="*/ 899 w 1162679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051925 w 1167543"/>
                <a:gd name="connsiteY12" fmla="*/ 453997 h 2600556"/>
                <a:gd name="connsiteX13" fmla="*/ 1066923 w 1167543"/>
                <a:gd name="connsiteY13" fmla="*/ 398072 h 2600556"/>
                <a:gd name="connsiteX14" fmla="*/ 947309 w 1167543"/>
                <a:gd name="connsiteY14" fmla="*/ 243864 h 2600556"/>
                <a:gd name="connsiteX15" fmla="*/ 794262 w 1167543"/>
                <a:gd name="connsiteY15" fmla="*/ 105916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051925 w 1167543"/>
                <a:gd name="connsiteY12" fmla="*/ 453997 h 2600556"/>
                <a:gd name="connsiteX13" fmla="*/ 974510 w 1167543"/>
                <a:gd name="connsiteY13" fmla="*/ 337518 h 2600556"/>
                <a:gd name="connsiteX14" fmla="*/ 947309 w 1167543"/>
                <a:gd name="connsiteY14" fmla="*/ 243864 h 2600556"/>
                <a:gd name="connsiteX15" fmla="*/ 794262 w 1167543"/>
                <a:gd name="connsiteY15" fmla="*/ 105916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051925 w 1167543"/>
                <a:gd name="connsiteY12" fmla="*/ 453997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94262 w 1167543"/>
                <a:gd name="connsiteY15" fmla="*/ 105916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051925 w 1167543"/>
                <a:gd name="connsiteY12" fmla="*/ 453997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69943 w 1167543"/>
                <a:gd name="connsiteY15" fmla="*/ 105915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105427 w 1167543"/>
                <a:gd name="connsiteY12" fmla="*/ 597126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69943 w 1167543"/>
                <a:gd name="connsiteY15" fmla="*/ 105915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66039 w 1167543"/>
                <a:gd name="connsiteY11" fmla="*/ 794591 h 2600556"/>
                <a:gd name="connsiteX12" fmla="*/ 1137768 w 1167543"/>
                <a:gd name="connsiteY12" fmla="*/ 798279 h 2600556"/>
                <a:gd name="connsiteX13" fmla="*/ 1105427 w 1167543"/>
                <a:gd name="connsiteY13" fmla="*/ 597126 h 2600556"/>
                <a:gd name="connsiteX14" fmla="*/ 974510 w 1167543"/>
                <a:gd name="connsiteY14" fmla="*/ 337518 h 2600556"/>
                <a:gd name="connsiteX15" fmla="*/ 874352 w 1167543"/>
                <a:gd name="connsiteY15" fmla="*/ 227349 h 2600556"/>
                <a:gd name="connsiteX16" fmla="*/ 769943 w 1167543"/>
                <a:gd name="connsiteY16" fmla="*/ 105915 h 2600556"/>
                <a:gd name="connsiteX17" fmla="*/ 565403 w 1167543"/>
                <a:gd name="connsiteY17" fmla="*/ 2661 h 2600556"/>
                <a:gd name="connsiteX18" fmla="*/ 304145 w 1167543"/>
                <a:gd name="connsiteY18" fmla="*/ 234992 h 2600556"/>
                <a:gd name="connsiteX19" fmla="*/ 140859 w 1167543"/>
                <a:gd name="connsiteY19" fmla="*/ 171631 h 2600556"/>
                <a:gd name="connsiteX20" fmla="*/ 14897 w 1167543"/>
                <a:gd name="connsiteY20" fmla="*/ 139948 h 2600556"/>
                <a:gd name="connsiteX21" fmla="*/ 899 w 1167543"/>
                <a:gd name="connsiteY21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37768 w 1167543"/>
                <a:gd name="connsiteY11" fmla="*/ 798279 h 2600556"/>
                <a:gd name="connsiteX12" fmla="*/ 1105427 w 1167543"/>
                <a:gd name="connsiteY12" fmla="*/ 597126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69943 w 1167543"/>
                <a:gd name="connsiteY15" fmla="*/ 105915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67543"/>
                <a:gd name="connsiteY0" fmla="*/ 2479108 h 2600556"/>
                <a:gd name="connsiteX1" fmla="*/ 332138 w 1167543"/>
                <a:gd name="connsiteY1" fmla="*/ 2468550 h 2600556"/>
                <a:gd name="connsiteX2" fmla="*/ 425444 w 1167543"/>
                <a:gd name="connsiteY2" fmla="*/ 2600556 h 2600556"/>
                <a:gd name="connsiteX3" fmla="*/ 619996 w 1167543"/>
                <a:gd name="connsiteY3" fmla="*/ 2592062 h 2600556"/>
                <a:gd name="connsiteX4" fmla="*/ 851872 w 1167543"/>
                <a:gd name="connsiteY4" fmla="*/ 2556421 h 2600556"/>
                <a:gd name="connsiteX5" fmla="*/ 988357 w 1167543"/>
                <a:gd name="connsiteY5" fmla="*/ 2483921 h 2600556"/>
                <a:gd name="connsiteX6" fmla="*/ 1049801 w 1167543"/>
                <a:gd name="connsiteY6" fmla="*/ 2148019 h 2600556"/>
                <a:gd name="connsiteX7" fmla="*/ 1101719 w 1167543"/>
                <a:gd name="connsiteY7" fmla="*/ 1733878 h 2600556"/>
                <a:gd name="connsiteX8" fmla="*/ 1135478 w 1167543"/>
                <a:gd name="connsiteY8" fmla="*/ 1346203 h 2600556"/>
                <a:gd name="connsiteX9" fmla="*/ 1167543 w 1167543"/>
                <a:gd name="connsiteY9" fmla="*/ 933599 h 2600556"/>
                <a:gd name="connsiteX10" fmla="*/ 1156508 w 1167543"/>
                <a:gd name="connsiteY10" fmla="*/ 865370 h 2600556"/>
                <a:gd name="connsiteX11" fmla="*/ 1157224 w 1167543"/>
                <a:gd name="connsiteY11" fmla="*/ 759744 h 2600556"/>
                <a:gd name="connsiteX12" fmla="*/ 1105427 w 1167543"/>
                <a:gd name="connsiteY12" fmla="*/ 597126 h 2600556"/>
                <a:gd name="connsiteX13" fmla="*/ 974510 w 1167543"/>
                <a:gd name="connsiteY13" fmla="*/ 337518 h 2600556"/>
                <a:gd name="connsiteX14" fmla="*/ 874352 w 1167543"/>
                <a:gd name="connsiteY14" fmla="*/ 227349 h 2600556"/>
                <a:gd name="connsiteX15" fmla="*/ 769943 w 1167543"/>
                <a:gd name="connsiteY15" fmla="*/ 105915 h 2600556"/>
                <a:gd name="connsiteX16" fmla="*/ 565403 w 1167543"/>
                <a:gd name="connsiteY16" fmla="*/ 2661 h 2600556"/>
                <a:gd name="connsiteX17" fmla="*/ 304145 w 1167543"/>
                <a:gd name="connsiteY17" fmla="*/ 234992 h 2600556"/>
                <a:gd name="connsiteX18" fmla="*/ 140859 w 1167543"/>
                <a:gd name="connsiteY18" fmla="*/ 171631 h 2600556"/>
                <a:gd name="connsiteX19" fmla="*/ 14897 w 1167543"/>
                <a:gd name="connsiteY19" fmla="*/ 139948 h 2600556"/>
                <a:gd name="connsiteX20" fmla="*/ 899 w 1167543"/>
                <a:gd name="connsiteY20" fmla="*/ 176908 h 2600556"/>
                <a:gd name="connsiteX0" fmla="*/ 28892 w 1171099"/>
                <a:gd name="connsiteY0" fmla="*/ 2479108 h 2600556"/>
                <a:gd name="connsiteX1" fmla="*/ 332138 w 1171099"/>
                <a:gd name="connsiteY1" fmla="*/ 2468550 h 2600556"/>
                <a:gd name="connsiteX2" fmla="*/ 425444 w 1171099"/>
                <a:gd name="connsiteY2" fmla="*/ 2600556 h 2600556"/>
                <a:gd name="connsiteX3" fmla="*/ 619996 w 1171099"/>
                <a:gd name="connsiteY3" fmla="*/ 2592062 h 2600556"/>
                <a:gd name="connsiteX4" fmla="*/ 851872 w 1171099"/>
                <a:gd name="connsiteY4" fmla="*/ 2556421 h 2600556"/>
                <a:gd name="connsiteX5" fmla="*/ 988357 w 1171099"/>
                <a:gd name="connsiteY5" fmla="*/ 2483921 h 2600556"/>
                <a:gd name="connsiteX6" fmla="*/ 1049801 w 1171099"/>
                <a:gd name="connsiteY6" fmla="*/ 2148019 h 2600556"/>
                <a:gd name="connsiteX7" fmla="*/ 1101719 w 1171099"/>
                <a:gd name="connsiteY7" fmla="*/ 1733878 h 2600556"/>
                <a:gd name="connsiteX8" fmla="*/ 1135478 w 1171099"/>
                <a:gd name="connsiteY8" fmla="*/ 1346203 h 2600556"/>
                <a:gd name="connsiteX9" fmla="*/ 1167543 w 1171099"/>
                <a:gd name="connsiteY9" fmla="*/ 933599 h 2600556"/>
                <a:gd name="connsiteX10" fmla="*/ 1171099 w 1171099"/>
                <a:gd name="connsiteY10" fmla="*/ 865370 h 2600556"/>
                <a:gd name="connsiteX11" fmla="*/ 1157224 w 1171099"/>
                <a:gd name="connsiteY11" fmla="*/ 759744 h 2600556"/>
                <a:gd name="connsiteX12" fmla="*/ 1105427 w 1171099"/>
                <a:gd name="connsiteY12" fmla="*/ 597126 h 2600556"/>
                <a:gd name="connsiteX13" fmla="*/ 974510 w 1171099"/>
                <a:gd name="connsiteY13" fmla="*/ 337518 h 2600556"/>
                <a:gd name="connsiteX14" fmla="*/ 874352 w 1171099"/>
                <a:gd name="connsiteY14" fmla="*/ 227349 h 2600556"/>
                <a:gd name="connsiteX15" fmla="*/ 769943 w 1171099"/>
                <a:gd name="connsiteY15" fmla="*/ 105915 h 2600556"/>
                <a:gd name="connsiteX16" fmla="*/ 565403 w 1171099"/>
                <a:gd name="connsiteY16" fmla="*/ 2661 h 2600556"/>
                <a:gd name="connsiteX17" fmla="*/ 304145 w 1171099"/>
                <a:gd name="connsiteY17" fmla="*/ 234992 h 2600556"/>
                <a:gd name="connsiteX18" fmla="*/ 140859 w 1171099"/>
                <a:gd name="connsiteY18" fmla="*/ 171631 h 2600556"/>
                <a:gd name="connsiteX19" fmla="*/ 14897 w 1171099"/>
                <a:gd name="connsiteY19" fmla="*/ 139948 h 2600556"/>
                <a:gd name="connsiteX20" fmla="*/ 899 w 1171099"/>
                <a:gd name="connsiteY20" fmla="*/ 176908 h 2600556"/>
                <a:gd name="connsiteX0" fmla="*/ 13995 w 1156202"/>
                <a:gd name="connsiteY0" fmla="*/ 2479108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  <a:gd name="connsiteX0" fmla="*/ 0 w 1158875"/>
                <a:gd name="connsiteY0" fmla="*/ 2479109 h 2600556"/>
                <a:gd name="connsiteX1" fmla="*/ 319914 w 1158875"/>
                <a:gd name="connsiteY1" fmla="*/ 2468550 h 2600556"/>
                <a:gd name="connsiteX2" fmla="*/ 413220 w 1158875"/>
                <a:gd name="connsiteY2" fmla="*/ 2600556 h 2600556"/>
                <a:gd name="connsiteX3" fmla="*/ 607772 w 1158875"/>
                <a:gd name="connsiteY3" fmla="*/ 2592062 h 2600556"/>
                <a:gd name="connsiteX4" fmla="*/ 839648 w 1158875"/>
                <a:gd name="connsiteY4" fmla="*/ 2556421 h 2600556"/>
                <a:gd name="connsiteX5" fmla="*/ 976133 w 1158875"/>
                <a:gd name="connsiteY5" fmla="*/ 2483921 h 2600556"/>
                <a:gd name="connsiteX6" fmla="*/ 1037577 w 1158875"/>
                <a:gd name="connsiteY6" fmla="*/ 2148019 h 2600556"/>
                <a:gd name="connsiteX7" fmla="*/ 1089495 w 1158875"/>
                <a:gd name="connsiteY7" fmla="*/ 1733878 h 2600556"/>
                <a:gd name="connsiteX8" fmla="*/ 1123254 w 1158875"/>
                <a:gd name="connsiteY8" fmla="*/ 1346203 h 2600556"/>
                <a:gd name="connsiteX9" fmla="*/ 1155319 w 1158875"/>
                <a:gd name="connsiteY9" fmla="*/ 933599 h 2600556"/>
                <a:gd name="connsiteX10" fmla="*/ 1158875 w 1158875"/>
                <a:gd name="connsiteY10" fmla="*/ 865370 h 2600556"/>
                <a:gd name="connsiteX11" fmla="*/ 1145000 w 1158875"/>
                <a:gd name="connsiteY11" fmla="*/ 759744 h 2600556"/>
                <a:gd name="connsiteX12" fmla="*/ 1093203 w 1158875"/>
                <a:gd name="connsiteY12" fmla="*/ 597126 h 2600556"/>
                <a:gd name="connsiteX13" fmla="*/ 962286 w 1158875"/>
                <a:gd name="connsiteY13" fmla="*/ 337518 h 2600556"/>
                <a:gd name="connsiteX14" fmla="*/ 862128 w 1158875"/>
                <a:gd name="connsiteY14" fmla="*/ 227349 h 2600556"/>
                <a:gd name="connsiteX15" fmla="*/ 757719 w 1158875"/>
                <a:gd name="connsiteY15" fmla="*/ 105915 h 2600556"/>
                <a:gd name="connsiteX16" fmla="*/ 553179 w 1158875"/>
                <a:gd name="connsiteY16" fmla="*/ 2661 h 2600556"/>
                <a:gd name="connsiteX17" fmla="*/ 291921 w 1158875"/>
                <a:gd name="connsiteY17" fmla="*/ 234992 h 2600556"/>
                <a:gd name="connsiteX18" fmla="*/ 128635 w 1158875"/>
                <a:gd name="connsiteY18" fmla="*/ 171631 h 2600556"/>
                <a:gd name="connsiteX19" fmla="*/ 2673 w 1158875"/>
                <a:gd name="connsiteY19" fmla="*/ 139948 h 2600556"/>
                <a:gd name="connsiteX0" fmla="*/ 9233 w 1156202"/>
                <a:gd name="connsiteY0" fmla="*/ 2476413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  <a:gd name="connsiteX0" fmla="*/ 0 w 1175544"/>
                <a:gd name="connsiteY0" fmla="*/ 2476413 h 2600556"/>
                <a:gd name="connsiteX1" fmla="*/ 336583 w 1175544"/>
                <a:gd name="connsiteY1" fmla="*/ 2468550 h 2600556"/>
                <a:gd name="connsiteX2" fmla="*/ 429889 w 1175544"/>
                <a:gd name="connsiteY2" fmla="*/ 2600556 h 2600556"/>
                <a:gd name="connsiteX3" fmla="*/ 624441 w 1175544"/>
                <a:gd name="connsiteY3" fmla="*/ 2592062 h 2600556"/>
                <a:gd name="connsiteX4" fmla="*/ 856317 w 1175544"/>
                <a:gd name="connsiteY4" fmla="*/ 2556421 h 2600556"/>
                <a:gd name="connsiteX5" fmla="*/ 992802 w 1175544"/>
                <a:gd name="connsiteY5" fmla="*/ 2483921 h 2600556"/>
                <a:gd name="connsiteX6" fmla="*/ 1054246 w 1175544"/>
                <a:gd name="connsiteY6" fmla="*/ 2148019 h 2600556"/>
                <a:gd name="connsiteX7" fmla="*/ 1106164 w 1175544"/>
                <a:gd name="connsiteY7" fmla="*/ 1733878 h 2600556"/>
                <a:gd name="connsiteX8" fmla="*/ 1139923 w 1175544"/>
                <a:gd name="connsiteY8" fmla="*/ 1346203 h 2600556"/>
                <a:gd name="connsiteX9" fmla="*/ 1171988 w 1175544"/>
                <a:gd name="connsiteY9" fmla="*/ 933599 h 2600556"/>
                <a:gd name="connsiteX10" fmla="*/ 1175544 w 1175544"/>
                <a:gd name="connsiteY10" fmla="*/ 865370 h 2600556"/>
                <a:gd name="connsiteX11" fmla="*/ 1161669 w 1175544"/>
                <a:gd name="connsiteY11" fmla="*/ 759744 h 2600556"/>
                <a:gd name="connsiteX12" fmla="*/ 1109872 w 1175544"/>
                <a:gd name="connsiteY12" fmla="*/ 597126 h 2600556"/>
                <a:gd name="connsiteX13" fmla="*/ 978955 w 1175544"/>
                <a:gd name="connsiteY13" fmla="*/ 337518 h 2600556"/>
                <a:gd name="connsiteX14" fmla="*/ 878797 w 1175544"/>
                <a:gd name="connsiteY14" fmla="*/ 227349 h 2600556"/>
                <a:gd name="connsiteX15" fmla="*/ 774388 w 1175544"/>
                <a:gd name="connsiteY15" fmla="*/ 105915 h 2600556"/>
                <a:gd name="connsiteX16" fmla="*/ 569848 w 1175544"/>
                <a:gd name="connsiteY16" fmla="*/ 2661 h 2600556"/>
                <a:gd name="connsiteX17" fmla="*/ 308590 w 1175544"/>
                <a:gd name="connsiteY17" fmla="*/ 234992 h 2600556"/>
                <a:gd name="connsiteX18" fmla="*/ 145304 w 1175544"/>
                <a:gd name="connsiteY18" fmla="*/ 171631 h 2600556"/>
                <a:gd name="connsiteX19" fmla="*/ 19342 w 1175544"/>
                <a:gd name="connsiteY19" fmla="*/ 139948 h 2600556"/>
                <a:gd name="connsiteX0" fmla="*/ 0 w 1156494"/>
                <a:gd name="connsiteY0" fmla="*/ 2479107 h 2600556"/>
                <a:gd name="connsiteX1" fmla="*/ 317533 w 1156494"/>
                <a:gd name="connsiteY1" fmla="*/ 2468550 h 2600556"/>
                <a:gd name="connsiteX2" fmla="*/ 410839 w 1156494"/>
                <a:gd name="connsiteY2" fmla="*/ 2600556 h 2600556"/>
                <a:gd name="connsiteX3" fmla="*/ 605391 w 1156494"/>
                <a:gd name="connsiteY3" fmla="*/ 2592062 h 2600556"/>
                <a:gd name="connsiteX4" fmla="*/ 837267 w 1156494"/>
                <a:gd name="connsiteY4" fmla="*/ 2556421 h 2600556"/>
                <a:gd name="connsiteX5" fmla="*/ 973752 w 1156494"/>
                <a:gd name="connsiteY5" fmla="*/ 2483921 h 2600556"/>
                <a:gd name="connsiteX6" fmla="*/ 1035196 w 1156494"/>
                <a:gd name="connsiteY6" fmla="*/ 2148019 h 2600556"/>
                <a:gd name="connsiteX7" fmla="*/ 1087114 w 1156494"/>
                <a:gd name="connsiteY7" fmla="*/ 1733878 h 2600556"/>
                <a:gd name="connsiteX8" fmla="*/ 1120873 w 1156494"/>
                <a:gd name="connsiteY8" fmla="*/ 1346203 h 2600556"/>
                <a:gd name="connsiteX9" fmla="*/ 1152938 w 1156494"/>
                <a:gd name="connsiteY9" fmla="*/ 933599 h 2600556"/>
                <a:gd name="connsiteX10" fmla="*/ 1156494 w 1156494"/>
                <a:gd name="connsiteY10" fmla="*/ 865370 h 2600556"/>
                <a:gd name="connsiteX11" fmla="*/ 1142619 w 1156494"/>
                <a:gd name="connsiteY11" fmla="*/ 759744 h 2600556"/>
                <a:gd name="connsiteX12" fmla="*/ 1090822 w 1156494"/>
                <a:gd name="connsiteY12" fmla="*/ 597126 h 2600556"/>
                <a:gd name="connsiteX13" fmla="*/ 959905 w 1156494"/>
                <a:gd name="connsiteY13" fmla="*/ 337518 h 2600556"/>
                <a:gd name="connsiteX14" fmla="*/ 859747 w 1156494"/>
                <a:gd name="connsiteY14" fmla="*/ 227349 h 2600556"/>
                <a:gd name="connsiteX15" fmla="*/ 755338 w 1156494"/>
                <a:gd name="connsiteY15" fmla="*/ 105915 h 2600556"/>
                <a:gd name="connsiteX16" fmla="*/ 550798 w 1156494"/>
                <a:gd name="connsiteY16" fmla="*/ 2661 h 2600556"/>
                <a:gd name="connsiteX17" fmla="*/ 289540 w 1156494"/>
                <a:gd name="connsiteY17" fmla="*/ 234992 h 2600556"/>
                <a:gd name="connsiteX18" fmla="*/ 126254 w 1156494"/>
                <a:gd name="connsiteY18" fmla="*/ 171631 h 2600556"/>
                <a:gd name="connsiteX19" fmla="*/ 292 w 1156494"/>
                <a:gd name="connsiteY19" fmla="*/ 139948 h 2600556"/>
                <a:gd name="connsiteX0" fmla="*/ 11614 w 1156202"/>
                <a:gd name="connsiteY0" fmla="*/ 2481802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  <a:gd name="connsiteX0" fmla="*/ 0 w 1158875"/>
                <a:gd name="connsiteY0" fmla="*/ 2481802 h 2600556"/>
                <a:gd name="connsiteX1" fmla="*/ 319914 w 1158875"/>
                <a:gd name="connsiteY1" fmla="*/ 2468550 h 2600556"/>
                <a:gd name="connsiteX2" fmla="*/ 413220 w 1158875"/>
                <a:gd name="connsiteY2" fmla="*/ 2600556 h 2600556"/>
                <a:gd name="connsiteX3" fmla="*/ 607772 w 1158875"/>
                <a:gd name="connsiteY3" fmla="*/ 2592062 h 2600556"/>
                <a:gd name="connsiteX4" fmla="*/ 839648 w 1158875"/>
                <a:gd name="connsiteY4" fmla="*/ 2556421 h 2600556"/>
                <a:gd name="connsiteX5" fmla="*/ 976133 w 1158875"/>
                <a:gd name="connsiteY5" fmla="*/ 2483921 h 2600556"/>
                <a:gd name="connsiteX6" fmla="*/ 1037577 w 1158875"/>
                <a:gd name="connsiteY6" fmla="*/ 2148019 h 2600556"/>
                <a:gd name="connsiteX7" fmla="*/ 1089495 w 1158875"/>
                <a:gd name="connsiteY7" fmla="*/ 1733878 h 2600556"/>
                <a:gd name="connsiteX8" fmla="*/ 1123254 w 1158875"/>
                <a:gd name="connsiteY8" fmla="*/ 1346203 h 2600556"/>
                <a:gd name="connsiteX9" fmla="*/ 1155319 w 1158875"/>
                <a:gd name="connsiteY9" fmla="*/ 933599 h 2600556"/>
                <a:gd name="connsiteX10" fmla="*/ 1158875 w 1158875"/>
                <a:gd name="connsiteY10" fmla="*/ 865370 h 2600556"/>
                <a:gd name="connsiteX11" fmla="*/ 1145000 w 1158875"/>
                <a:gd name="connsiteY11" fmla="*/ 759744 h 2600556"/>
                <a:gd name="connsiteX12" fmla="*/ 1093203 w 1158875"/>
                <a:gd name="connsiteY12" fmla="*/ 597126 h 2600556"/>
                <a:gd name="connsiteX13" fmla="*/ 962286 w 1158875"/>
                <a:gd name="connsiteY13" fmla="*/ 337518 h 2600556"/>
                <a:gd name="connsiteX14" fmla="*/ 862128 w 1158875"/>
                <a:gd name="connsiteY14" fmla="*/ 227349 h 2600556"/>
                <a:gd name="connsiteX15" fmla="*/ 757719 w 1158875"/>
                <a:gd name="connsiteY15" fmla="*/ 105915 h 2600556"/>
                <a:gd name="connsiteX16" fmla="*/ 553179 w 1158875"/>
                <a:gd name="connsiteY16" fmla="*/ 2661 h 2600556"/>
                <a:gd name="connsiteX17" fmla="*/ 291921 w 1158875"/>
                <a:gd name="connsiteY17" fmla="*/ 234992 h 2600556"/>
                <a:gd name="connsiteX18" fmla="*/ 128635 w 1158875"/>
                <a:gd name="connsiteY18" fmla="*/ 171631 h 2600556"/>
                <a:gd name="connsiteX19" fmla="*/ 2673 w 1158875"/>
                <a:gd name="connsiteY19" fmla="*/ 139948 h 2600556"/>
                <a:gd name="connsiteX0" fmla="*/ 0 w 1175544"/>
                <a:gd name="connsiteY0" fmla="*/ 2481802 h 2600556"/>
                <a:gd name="connsiteX1" fmla="*/ 336583 w 1175544"/>
                <a:gd name="connsiteY1" fmla="*/ 2468550 h 2600556"/>
                <a:gd name="connsiteX2" fmla="*/ 429889 w 1175544"/>
                <a:gd name="connsiteY2" fmla="*/ 2600556 h 2600556"/>
                <a:gd name="connsiteX3" fmla="*/ 624441 w 1175544"/>
                <a:gd name="connsiteY3" fmla="*/ 2592062 h 2600556"/>
                <a:gd name="connsiteX4" fmla="*/ 856317 w 1175544"/>
                <a:gd name="connsiteY4" fmla="*/ 2556421 h 2600556"/>
                <a:gd name="connsiteX5" fmla="*/ 992802 w 1175544"/>
                <a:gd name="connsiteY5" fmla="*/ 2483921 h 2600556"/>
                <a:gd name="connsiteX6" fmla="*/ 1054246 w 1175544"/>
                <a:gd name="connsiteY6" fmla="*/ 2148019 h 2600556"/>
                <a:gd name="connsiteX7" fmla="*/ 1106164 w 1175544"/>
                <a:gd name="connsiteY7" fmla="*/ 1733878 h 2600556"/>
                <a:gd name="connsiteX8" fmla="*/ 1139923 w 1175544"/>
                <a:gd name="connsiteY8" fmla="*/ 1346203 h 2600556"/>
                <a:gd name="connsiteX9" fmla="*/ 1171988 w 1175544"/>
                <a:gd name="connsiteY9" fmla="*/ 933599 h 2600556"/>
                <a:gd name="connsiteX10" fmla="*/ 1175544 w 1175544"/>
                <a:gd name="connsiteY10" fmla="*/ 865370 h 2600556"/>
                <a:gd name="connsiteX11" fmla="*/ 1161669 w 1175544"/>
                <a:gd name="connsiteY11" fmla="*/ 759744 h 2600556"/>
                <a:gd name="connsiteX12" fmla="*/ 1109872 w 1175544"/>
                <a:gd name="connsiteY12" fmla="*/ 597126 h 2600556"/>
                <a:gd name="connsiteX13" fmla="*/ 978955 w 1175544"/>
                <a:gd name="connsiteY13" fmla="*/ 337518 h 2600556"/>
                <a:gd name="connsiteX14" fmla="*/ 878797 w 1175544"/>
                <a:gd name="connsiteY14" fmla="*/ 227349 h 2600556"/>
                <a:gd name="connsiteX15" fmla="*/ 774388 w 1175544"/>
                <a:gd name="connsiteY15" fmla="*/ 105915 h 2600556"/>
                <a:gd name="connsiteX16" fmla="*/ 569848 w 1175544"/>
                <a:gd name="connsiteY16" fmla="*/ 2661 h 2600556"/>
                <a:gd name="connsiteX17" fmla="*/ 308590 w 1175544"/>
                <a:gd name="connsiteY17" fmla="*/ 234992 h 2600556"/>
                <a:gd name="connsiteX18" fmla="*/ 145304 w 1175544"/>
                <a:gd name="connsiteY18" fmla="*/ 171631 h 2600556"/>
                <a:gd name="connsiteX19" fmla="*/ 19342 w 1175544"/>
                <a:gd name="connsiteY19" fmla="*/ 139948 h 2600556"/>
                <a:gd name="connsiteX0" fmla="*/ 0 w 1163638"/>
                <a:gd name="connsiteY0" fmla="*/ 2481802 h 2600556"/>
                <a:gd name="connsiteX1" fmla="*/ 324677 w 1163638"/>
                <a:gd name="connsiteY1" fmla="*/ 2468550 h 2600556"/>
                <a:gd name="connsiteX2" fmla="*/ 417983 w 1163638"/>
                <a:gd name="connsiteY2" fmla="*/ 2600556 h 2600556"/>
                <a:gd name="connsiteX3" fmla="*/ 612535 w 1163638"/>
                <a:gd name="connsiteY3" fmla="*/ 2592062 h 2600556"/>
                <a:gd name="connsiteX4" fmla="*/ 844411 w 1163638"/>
                <a:gd name="connsiteY4" fmla="*/ 2556421 h 2600556"/>
                <a:gd name="connsiteX5" fmla="*/ 980896 w 1163638"/>
                <a:gd name="connsiteY5" fmla="*/ 2483921 h 2600556"/>
                <a:gd name="connsiteX6" fmla="*/ 1042340 w 1163638"/>
                <a:gd name="connsiteY6" fmla="*/ 2148019 h 2600556"/>
                <a:gd name="connsiteX7" fmla="*/ 1094258 w 1163638"/>
                <a:gd name="connsiteY7" fmla="*/ 1733878 h 2600556"/>
                <a:gd name="connsiteX8" fmla="*/ 1128017 w 1163638"/>
                <a:gd name="connsiteY8" fmla="*/ 1346203 h 2600556"/>
                <a:gd name="connsiteX9" fmla="*/ 1160082 w 1163638"/>
                <a:gd name="connsiteY9" fmla="*/ 933599 h 2600556"/>
                <a:gd name="connsiteX10" fmla="*/ 1163638 w 1163638"/>
                <a:gd name="connsiteY10" fmla="*/ 865370 h 2600556"/>
                <a:gd name="connsiteX11" fmla="*/ 1149763 w 1163638"/>
                <a:gd name="connsiteY11" fmla="*/ 759744 h 2600556"/>
                <a:gd name="connsiteX12" fmla="*/ 1097966 w 1163638"/>
                <a:gd name="connsiteY12" fmla="*/ 597126 h 2600556"/>
                <a:gd name="connsiteX13" fmla="*/ 967049 w 1163638"/>
                <a:gd name="connsiteY13" fmla="*/ 337518 h 2600556"/>
                <a:gd name="connsiteX14" fmla="*/ 866891 w 1163638"/>
                <a:gd name="connsiteY14" fmla="*/ 227349 h 2600556"/>
                <a:gd name="connsiteX15" fmla="*/ 762482 w 1163638"/>
                <a:gd name="connsiteY15" fmla="*/ 105915 h 2600556"/>
                <a:gd name="connsiteX16" fmla="*/ 557942 w 1163638"/>
                <a:gd name="connsiteY16" fmla="*/ 2661 h 2600556"/>
                <a:gd name="connsiteX17" fmla="*/ 296684 w 1163638"/>
                <a:gd name="connsiteY17" fmla="*/ 234992 h 2600556"/>
                <a:gd name="connsiteX18" fmla="*/ 133398 w 1163638"/>
                <a:gd name="connsiteY18" fmla="*/ 171631 h 2600556"/>
                <a:gd name="connsiteX19" fmla="*/ 7436 w 1163638"/>
                <a:gd name="connsiteY19" fmla="*/ 139948 h 2600556"/>
                <a:gd name="connsiteX0" fmla="*/ 2089 w 1156202"/>
                <a:gd name="connsiteY0" fmla="*/ 2479107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  <a:gd name="connsiteX0" fmla="*/ 2089 w 1156202"/>
                <a:gd name="connsiteY0" fmla="*/ 2462937 h 2600556"/>
                <a:gd name="connsiteX1" fmla="*/ 317241 w 1156202"/>
                <a:gd name="connsiteY1" fmla="*/ 2468550 h 2600556"/>
                <a:gd name="connsiteX2" fmla="*/ 410547 w 1156202"/>
                <a:gd name="connsiteY2" fmla="*/ 2600556 h 2600556"/>
                <a:gd name="connsiteX3" fmla="*/ 605099 w 1156202"/>
                <a:gd name="connsiteY3" fmla="*/ 2592062 h 2600556"/>
                <a:gd name="connsiteX4" fmla="*/ 836975 w 1156202"/>
                <a:gd name="connsiteY4" fmla="*/ 2556421 h 2600556"/>
                <a:gd name="connsiteX5" fmla="*/ 973460 w 1156202"/>
                <a:gd name="connsiteY5" fmla="*/ 2483921 h 2600556"/>
                <a:gd name="connsiteX6" fmla="*/ 1034904 w 1156202"/>
                <a:gd name="connsiteY6" fmla="*/ 2148019 h 2600556"/>
                <a:gd name="connsiteX7" fmla="*/ 1086822 w 1156202"/>
                <a:gd name="connsiteY7" fmla="*/ 1733878 h 2600556"/>
                <a:gd name="connsiteX8" fmla="*/ 1120581 w 1156202"/>
                <a:gd name="connsiteY8" fmla="*/ 1346203 h 2600556"/>
                <a:gd name="connsiteX9" fmla="*/ 1152646 w 1156202"/>
                <a:gd name="connsiteY9" fmla="*/ 933599 h 2600556"/>
                <a:gd name="connsiteX10" fmla="*/ 1156202 w 1156202"/>
                <a:gd name="connsiteY10" fmla="*/ 865370 h 2600556"/>
                <a:gd name="connsiteX11" fmla="*/ 1142327 w 1156202"/>
                <a:gd name="connsiteY11" fmla="*/ 759744 h 2600556"/>
                <a:gd name="connsiteX12" fmla="*/ 1090530 w 1156202"/>
                <a:gd name="connsiteY12" fmla="*/ 597126 h 2600556"/>
                <a:gd name="connsiteX13" fmla="*/ 959613 w 1156202"/>
                <a:gd name="connsiteY13" fmla="*/ 337518 h 2600556"/>
                <a:gd name="connsiteX14" fmla="*/ 859455 w 1156202"/>
                <a:gd name="connsiteY14" fmla="*/ 227349 h 2600556"/>
                <a:gd name="connsiteX15" fmla="*/ 755046 w 1156202"/>
                <a:gd name="connsiteY15" fmla="*/ 105915 h 2600556"/>
                <a:gd name="connsiteX16" fmla="*/ 550506 w 1156202"/>
                <a:gd name="connsiteY16" fmla="*/ 2661 h 2600556"/>
                <a:gd name="connsiteX17" fmla="*/ 289248 w 1156202"/>
                <a:gd name="connsiteY17" fmla="*/ 234992 h 2600556"/>
                <a:gd name="connsiteX18" fmla="*/ 125962 w 1156202"/>
                <a:gd name="connsiteY18" fmla="*/ 171631 h 2600556"/>
                <a:gd name="connsiteX19" fmla="*/ 0 w 1156202"/>
                <a:gd name="connsiteY19" fmla="*/ 139948 h 260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156202" h="2600556">
                  <a:moveTo>
                    <a:pt x="2089" y="2462937"/>
                  </a:moveTo>
                  <a:lnTo>
                    <a:pt x="317241" y="2468550"/>
                  </a:lnTo>
                  <a:lnTo>
                    <a:pt x="410547" y="2600556"/>
                  </a:lnTo>
                  <a:lnTo>
                    <a:pt x="605099" y="2592062"/>
                  </a:lnTo>
                  <a:lnTo>
                    <a:pt x="836975" y="2556421"/>
                  </a:lnTo>
                  <a:lnTo>
                    <a:pt x="973460" y="2483921"/>
                  </a:lnTo>
                  <a:lnTo>
                    <a:pt x="1034904" y="2148019"/>
                  </a:lnTo>
                  <a:lnTo>
                    <a:pt x="1086822" y="1733878"/>
                  </a:lnTo>
                  <a:lnTo>
                    <a:pt x="1120581" y="1346203"/>
                  </a:lnTo>
                  <a:lnTo>
                    <a:pt x="1152646" y="933599"/>
                  </a:lnTo>
                  <a:lnTo>
                    <a:pt x="1156202" y="865370"/>
                  </a:lnTo>
                  <a:cubicBezTo>
                    <a:pt x="1151240" y="842817"/>
                    <a:pt x="1150841" y="804451"/>
                    <a:pt x="1142327" y="759744"/>
                  </a:cubicBezTo>
                  <a:lnTo>
                    <a:pt x="1090530" y="597126"/>
                  </a:lnTo>
                  <a:lnTo>
                    <a:pt x="959613" y="337518"/>
                  </a:lnTo>
                  <a:cubicBezTo>
                    <a:pt x="940952" y="310757"/>
                    <a:pt x="878116" y="254110"/>
                    <a:pt x="859455" y="227349"/>
                  </a:cubicBezTo>
                  <a:lnTo>
                    <a:pt x="755046" y="105915"/>
                  </a:lnTo>
                  <a:cubicBezTo>
                    <a:pt x="698285" y="92715"/>
                    <a:pt x="640702" y="-18460"/>
                    <a:pt x="550506" y="2661"/>
                  </a:cubicBezTo>
                  <a:cubicBezTo>
                    <a:pt x="544285" y="7942"/>
                    <a:pt x="286138" y="230593"/>
                    <a:pt x="289248" y="234992"/>
                  </a:cubicBezTo>
                  <a:cubicBezTo>
                    <a:pt x="267477" y="232353"/>
                    <a:pt x="174170" y="172511"/>
                    <a:pt x="125962" y="171631"/>
                  </a:cubicBezTo>
                  <a:cubicBezTo>
                    <a:pt x="77754" y="161951"/>
                    <a:pt x="23327" y="139069"/>
                    <a:pt x="0" y="139948"/>
                  </a:cubicBezTo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63000">
                  <a:schemeClr val="tx1">
                    <a:lumMod val="95000"/>
                    <a:lumOff val="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4525017" y="3504896"/>
              <a:ext cx="339083" cy="835328"/>
            </a:xfrm>
            <a:custGeom>
              <a:avLst/>
              <a:gdLst>
                <a:gd name="connsiteX0" fmla="*/ 0 w 327025"/>
                <a:gd name="connsiteY0" fmla="*/ 0 h 825500"/>
                <a:gd name="connsiteX1" fmla="*/ 73025 w 327025"/>
                <a:gd name="connsiteY1" fmla="*/ 9525 h 825500"/>
                <a:gd name="connsiteX2" fmla="*/ 133350 w 327025"/>
                <a:gd name="connsiteY2" fmla="*/ 41275 h 825500"/>
                <a:gd name="connsiteX3" fmla="*/ 190500 w 327025"/>
                <a:gd name="connsiteY3" fmla="*/ 104775 h 825500"/>
                <a:gd name="connsiteX4" fmla="*/ 238125 w 327025"/>
                <a:gd name="connsiteY4" fmla="*/ 193675 h 825500"/>
                <a:gd name="connsiteX5" fmla="*/ 266700 w 327025"/>
                <a:gd name="connsiteY5" fmla="*/ 279400 h 825500"/>
                <a:gd name="connsiteX6" fmla="*/ 295275 w 327025"/>
                <a:gd name="connsiteY6" fmla="*/ 447675 h 825500"/>
                <a:gd name="connsiteX7" fmla="*/ 314325 w 327025"/>
                <a:gd name="connsiteY7" fmla="*/ 603250 h 825500"/>
                <a:gd name="connsiteX8" fmla="*/ 323850 w 327025"/>
                <a:gd name="connsiteY8" fmla="*/ 701675 h 825500"/>
                <a:gd name="connsiteX9" fmla="*/ 327025 w 327025"/>
                <a:gd name="connsiteY9" fmla="*/ 825500 h 825500"/>
                <a:gd name="connsiteX10" fmla="*/ 0 w 327025"/>
                <a:gd name="connsiteY10" fmla="*/ 825500 h 825500"/>
                <a:gd name="connsiteX0" fmla="*/ 0 w 334169"/>
                <a:gd name="connsiteY0" fmla="*/ 0 h 827881"/>
                <a:gd name="connsiteX1" fmla="*/ 80169 w 334169"/>
                <a:gd name="connsiteY1" fmla="*/ 11906 h 827881"/>
                <a:gd name="connsiteX2" fmla="*/ 140494 w 334169"/>
                <a:gd name="connsiteY2" fmla="*/ 43656 h 827881"/>
                <a:gd name="connsiteX3" fmla="*/ 197644 w 334169"/>
                <a:gd name="connsiteY3" fmla="*/ 107156 h 827881"/>
                <a:gd name="connsiteX4" fmla="*/ 245269 w 334169"/>
                <a:gd name="connsiteY4" fmla="*/ 196056 h 827881"/>
                <a:gd name="connsiteX5" fmla="*/ 273844 w 334169"/>
                <a:gd name="connsiteY5" fmla="*/ 281781 h 827881"/>
                <a:gd name="connsiteX6" fmla="*/ 302419 w 334169"/>
                <a:gd name="connsiteY6" fmla="*/ 450056 h 827881"/>
                <a:gd name="connsiteX7" fmla="*/ 321469 w 334169"/>
                <a:gd name="connsiteY7" fmla="*/ 605631 h 827881"/>
                <a:gd name="connsiteX8" fmla="*/ 330994 w 334169"/>
                <a:gd name="connsiteY8" fmla="*/ 704056 h 827881"/>
                <a:gd name="connsiteX9" fmla="*/ 334169 w 334169"/>
                <a:gd name="connsiteY9" fmla="*/ 827881 h 827881"/>
                <a:gd name="connsiteX10" fmla="*/ 7144 w 334169"/>
                <a:gd name="connsiteY10" fmla="*/ 827881 h 827881"/>
                <a:gd name="connsiteX0" fmla="*/ 2381 w 327025"/>
                <a:gd name="connsiteY0" fmla="*/ 0 h 827881"/>
                <a:gd name="connsiteX1" fmla="*/ 73025 w 327025"/>
                <a:gd name="connsiteY1" fmla="*/ 11906 h 827881"/>
                <a:gd name="connsiteX2" fmla="*/ 133350 w 327025"/>
                <a:gd name="connsiteY2" fmla="*/ 43656 h 827881"/>
                <a:gd name="connsiteX3" fmla="*/ 190500 w 327025"/>
                <a:gd name="connsiteY3" fmla="*/ 107156 h 827881"/>
                <a:gd name="connsiteX4" fmla="*/ 238125 w 327025"/>
                <a:gd name="connsiteY4" fmla="*/ 196056 h 827881"/>
                <a:gd name="connsiteX5" fmla="*/ 266700 w 327025"/>
                <a:gd name="connsiteY5" fmla="*/ 281781 h 827881"/>
                <a:gd name="connsiteX6" fmla="*/ 295275 w 327025"/>
                <a:gd name="connsiteY6" fmla="*/ 450056 h 827881"/>
                <a:gd name="connsiteX7" fmla="*/ 314325 w 327025"/>
                <a:gd name="connsiteY7" fmla="*/ 605631 h 827881"/>
                <a:gd name="connsiteX8" fmla="*/ 323850 w 327025"/>
                <a:gd name="connsiteY8" fmla="*/ 704056 h 827881"/>
                <a:gd name="connsiteX9" fmla="*/ 327025 w 327025"/>
                <a:gd name="connsiteY9" fmla="*/ 827881 h 827881"/>
                <a:gd name="connsiteX10" fmla="*/ 0 w 327025"/>
                <a:gd name="connsiteY10" fmla="*/ 827881 h 827881"/>
                <a:gd name="connsiteX0" fmla="*/ 0 w 334169"/>
                <a:gd name="connsiteY0" fmla="*/ 0 h 830262"/>
                <a:gd name="connsiteX1" fmla="*/ 80169 w 334169"/>
                <a:gd name="connsiteY1" fmla="*/ 14287 h 830262"/>
                <a:gd name="connsiteX2" fmla="*/ 140494 w 334169"/>
                <a:gd name="connsiteY2" fmla="*/ 46037 h 830262"/>
                <a:gd name="connsiteX3" fmla="*/ 197644 w 334169"/>
                <a:gd name="connsiteY3" fmla="*/ 109537 h 830262"/>
                <a:gd name="connsiteX4" fmla="*/ 245269 w 334169"/>
                <a:gd name="connsiteY4" fmla="*/ 198437 h 830262"/>
                <a:gd name="connsiteX5" fmla="*/ 273844 w 334169"/>
                <a:gd name="connsiteY5" fmla="*/ 284162 h 830262"/>
                <a:gd name="connsiteX6" fmla="*/ 302419 w 334169"/>
                <a:gd name="connsiteY6" fmla="*/ 452437 h 830262"/>
                <a:gd name="connsiteX7" fmla="*/ 321469 w 334169"/>
                <a:gd name="connsiteY7" fmla="*/ 608012 h 830262"/>
                <a:gd name="connsiteX8" fmla="*/ 330994 w 334169"/>
                <a:gd name="connsiteY8" fmla="*/ 706437 h 830262"/>
                <a:gd name="connsiteX9" fmla="*/ 334169 w 334169"/>
                <a:gd name="connsiteY9" fmla="*/ 830262 h 830262"/>
                <a:gd name="connsiteX10" fmla="*/ 7144 w 334169"/>
                <a:gd name="connsiteY10" fmla="*/ 830262 h 830262"/>
                <a:gd name="connsiteX0" fmla="*/ 0 w 329406"/>
                <a:gd name="connsiteY0" fmla="*/ 0 h 830262"/>
                <a:gd name="connsiteX1" fmla="*/ 75406 w 329406"/>
                <a:gd name="connsiteY1" fmla="*/ 14287 h 830262"/>
                <a:gd name="connsiteX2" fmla="*/ 135731 w 329406"/>
                <a:gd name="connsiteY2" fmla="*/ 46037 h 830262"/>
                <a:gd name="connsiteX3" fmla="*/ 192881 w 329406"/>
                <a:gd name="connsiteY3" fmla="*/ 109537 h 830262"/>
                <a:gd name="connsiteX4" fmla="*/ 240506 w 329406"/>
                <a:gd name="connsiteY4" fmla="*/ 198437 h 830262"/>
                <a:gd name="connsiteX5" fmla="*/ 269081 w 329406"/>
                <a:gd name="connsiteY5" fmla="*/ 284162 h 830262"/>
                <a:gd name="connsiteX6" fmla="*/ 297656 w 329406"/>
                <a:gd name="connsiteY6" fmla="*/ 452437 h 830262"/>
                <a:gd name="connsiteX7" fmla="*/ 316706 w 329406"/>
                <a:gd name="connsiteY7" fmla="*/ 608012 h 830262"/>
                <a:gd name="connsiteX8" fmla="*/ 326231 w 329406"/>
                <a:gd name="connsiteY8" fmla="*/ 706437 h 830262"/>
                <a:gd name="connsiteX9" fmla="*/ 329406 w 329406"/>
                <a:gd name="connsiteY9" fmla="*/ 830262 h 830262"/>
                <a:gd name="connsiteX10" fmla="*/ 2381 w 329406"/>
                <a:gd name="connsiteY10" fmla="*/ 830262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9525 w 336550"/>
                <a:gd name="connsiteY10" fmla="*/ 830262 h 830262"/>
                <a:gd name="connsiteX0" fmla="*/ 2382 w 338932"/>
                <a:gd name="connsiteY0" fmla="*/ 0 h 830262"/>
                <a:gd name="connsiteX1" fmla="*/ 84932 w 338932"/>
                <a:gd name="connsiteY1" fmla="*/ 14287 h 830262"/>
                <a:gd name="connsiteX2" fmla="*/ 145257 w 338932"/>
                <a:gd name="connsiteY2" fmla="*/ 46037 h 830262"/>
                <a:gd name="connsiteX3" fmla="*/ 202407 w 338932"/>
                <a:gd name="connsiteY3" fmla="*/ 109537 h 830262"/>
                <a:gd name="connsiteX4" fmla="*/ 250032 w 338932"/>
                <a:gd name="connsiteY4" fmla="*/ 198437 h 830262"/>
                <a:gd name="connsiteX5" fmla="*/ 278607 w 338932"/>
                <a:gd name="connsiteY5" fmla="*/ 284162 h 830262"/>
                <a:gd name="connsiteX6" fmla="*/ 307182 w 338932"/>
                <a:gd name="connsiteY6" fmla="*/ 452437 h 830262"/>
                <a:gd name="connsiteX7" fmla="*/ 326232 w 338932"/>
                <a:gd name="connsiteY7" fmla="*/ 608012 h 830262"/>
                <a:gd name="connsiteX8" fmla="*/ 335757 w 338932"/>
                <a:gd name="connsiteY8" fmla="*/ 706437 h 830262"/>
                <a:gd name="connsiteX9" fmla="*/ 338932 w 338932"/>
                <a:gd name="connsiteY9" fmla="*/ 830262 h 830262"/>
                <a:gd name="connsiteX10" fmla="*/ 0 w 338932"/>
                <a:gd name="connsiteY10" fmla="*/ 830262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7143 w 336550"/>
                <a:gd name="connsiteY10" fmla="*/ 830262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14287 w 336550"/>
                <a:gd name="connsiteY10" fmla="*/ 830262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7144 w 336550"/>
                <a:gd name="connsiteY10" fmla="*/ 830262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7144 w 336550"/>
                <a:gd name="connsiteY10" fmla="*/ 823119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4763 w 336550"/>
                <a:gd name="connsiteY10" fmla="*/ 827882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4763 w 336550"/>
                <a:gd name="connsiteY10" fmla="*/ 820738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7144 w 336550"/>
                <a:gd name="connsiteY10" fmla="*/ 827882 h 830262"/>
                <a:gd name="connsiteX0" fmla="*/ 0 w 336550"/>
                <a:gd name="connsiteY0" fmla="*/ 0 h 830262"/>
                <a:gd name="connsiteX1" fmla="*/ 82550 w 336550"/>
                <a:gd name="connsiteY1" fmla="*/ 14287 h 830262"/>
                <a:gd name="connsiteX2" fmla="*/ 142875 w 336550"/>
                <a:gd name="connsiteY2" fmla="*/ 46037 h 830262"/>
                <a:gd name="connsiteX3" fmla="*/ 200025 w 336550"/>
                <a:gd name="connsiteY3" fmla="*/ 109537 h 830262"/>
                <a:gd name="connsiteX4" fmla="*/ 247650 w 336550"/>
                <a:gd name="connsiteY4" fmla="*/ 198437 h 830262"/>
                <a:gd name="connsiteX5" fmla="*/ 276225 w 336550"/>
                <a:gd name="connsiteY5" fmla="*/ 284162 h 830262"/>
                <a:gd name="connsiteX6" fmla="*/ 304800 w 336550"/>
                <a:gd name="connsiteY6" fmla="*/ 452437 h 830262"/>
                <a:gd name="connsiteX7" fmla="*/ 323850 w 336550"/>
                <a:gd name="connsiteY7" fmla="*/ 608012 h 830262"/>
                <a:gd name="connsiteX8" fmla="*/ 333375 w 336550"/>
                <a:gd name="connsiteY8" fmla="*/ 706437 h 830262"/>
                <a:gd name="connsiteX9" fmla="*/ 336550 w 336550"/>
                <a:gd name="connsiteY9" fmla="*/ 830262 h 830262"/>
                <a:gd name="connsiteX10" fmla="*/ 9525 w 336550"/>
                <a:gd name="connsiteY10" fmla="*/ 823120 h 830262"/>
                <a:gd name="connsiteX0" fmla="*/ 0 w 339083"/>
                <a:gd name="connsiteY0" fmla="*/ 0 h 835328"/>
                <a:gd name="connsiteX1" fmla="*/ 85083 w 339083"/>
                <a:gd name="connsiteY1" fmla="*/ 19353 h 835328"/>
                <a:gd name="connsiteX2" fmla="*/ 145408 w 339083"/>
                <a:gd name="connsiteY2" fmla="*/ 51103 h 835328"/>
                <a:gd name="connsiteX3" fmla="*/ 202558 w 339083"/>
                <a:gd name="connsiteY3" fmla="*/ 114603 h 835328"/>
                <a:gd name="connsiteX4" fmla="*/ 250183 w 339083"/>
                <a:gd name="connsiteY4" fmla="*/ 203503 h 835328"/>
                <a:gd name="connsiteX5" fmla="*/ 278758 w 339083"/>
                <a:gd name="connsiteY5" fmla="*/ 289228 h 835328"/>
                <a:gd name="connsiteX6" fmla="*/ 307333 w 339083"/>
                <a:gd name="connsiteY6" fmla="*/ 457503 h 835328"/>
                <a:gd name="connsiteX7" fmla="*/ 326383 w 339083"/>
                <a:gd name="connsiteY7" fmla="*/ 613078 h 835328"/>
                <a:gd name="connsiteX8" fmla="*/ 335908 w 339083"/>
                <a:gd name="connsiteY8" fmla="*/ 711503 h 835328"/>
                <a:gd name="connsiteX9" fmla="*/ 339083 w 339083"/>
                <a:gd name="connsiteY9" fmla="*/ 835328 h 835328"/>
                <a:gd name="connsiteX10" fmla="*/ 12058 w 339083"/>
                <a:gd name="connsiteY10" fmla="*/ 828186 h 835328"/>
                <a:gd name="connsiteX0" fmla="*/ 0 w 339083"/>
                <a:gd name="connsiteY0" fmla="*/ 0 h 835328"/>
                <a:gd name="connsiteX1" fmla="*/ 85083 w 339083"/>
                <a:gd name="connsiteY1" fmla="*/ 19353 h 835328"/>
                <a:gd name="connsiteX2" fmla="*/ 145408 w 339083"/>
                <a:gd name="connsiteY2" fmla="*/ 51103 h 835328"/>
                <a:gd name="connsiteX3" fmla="*/ 202558 w 339083"/>
                <a:gd name="connsiteY3" fmla="*/ 114603 h 835328"/>
                <a:gd name="connsiteX4" fmla="*/ 250183 w 339083"/>
                <a:gd name="connsiteY4" fmla="*/ 203503 h 835328"/>
                <a:gd name="connsiteX5" fmla="*/ 278758 w 339083"/>
                <a:gd name="connsiteY5" fmla="*/ 289228 h 835328"/>
                <a:gd name="connsiteX6" fmla="*/ 307333 w 339083"/>
                <a:gd name="connsiteY6" fmla="*/ 457503 h 835328"/>
                <a:gd name="connsiteX7" fmla="*/ 326383 w 339083"/>
                <a:gd name="connsiteY7" fmla="*/ 613078 h 835328"/>
                <a:gd name="connsiteX8" fmla="*/ 335908 w 339083"/>
                <a:gd name="connsiteY8" fmla="*/ 711503 h 835328"/>
                <a:gd name="connsiteX9" fmla="*/ 339083 w 339083"/>
                <a:gd name="connsiteY9" fmla="*/ 835328 h 835328"/>
                <a:gd name="connsiteX10" fmla="*/ 21583 w 339083"/>
                <a:gd name="connsiteY10" fmla="*/ 828186 h 835328"/>
                <a:gd name="connsiteX0" fmla="*/ 0 w 339083"/>
                <a:gd name="connsiteY0" fmla="*/ 0 h 835328"/>
                <a:gd name="connsiteX1" fmla="*/ 85083 w 339083"/>
                <a:gd name="connsiteY1" fmla="*/ 19353 h 835328"/>
                <a:gd name="connsiteX2" fmla="*/ 145408 w 339083"/>
                <a:gd name="connsiteY2" fmla="*/ 51103 h 835328"/>
                <a:gd name="connsiteX3" fmla="*/ 202558 w 339083"/>
                <a:gd name="connsiteY3" fmla="*/ 114603 h 835328"/>
                <a:gd name="connsiteX4" fmla="*/ 250183 w 339083"/>
                <a:gd name="connsiteY4" fmla="*/ 203503 h 835328"/>
                <a:gd name="connsiteX5" fmla="*/ 278758 w 339083"/>
                <a:gd name="connsiteY5" fmla="*/ 289228 h 835328"/>
                <a:gd name="connsiteX6" fmla="*/ 307333 w 339083"/>
                <a:gd name="connsiteY6" fmla="*/ 457503 h 835328"/>
                <a:gd name="connsiteX7" fmla="*/ 326383 w 339083"/>
                <a:gd name="connsiteY7" fmla="*/ 613078 h 835328"/>
                <a:gd name="connsiteX8" fmla="*/ 335908 w 339083"/>
                <a:gd name="connsiteY8" fmla="*/ 711503 h 835328"/>
                <a:gd name="connsiteX9" fmla="*/ 339083 w 339083"/>
                <a:gd name="connsiteY9" fmla="*/ 835328 h 835328"/>
                <a:gd name="connsiteX10" fmla="*/ 14440 w 339083"/>
                <a:gd name="connsiteY10" fmla="*/ 828186 h 835328"/>
                <a:gd name="connsiteX0" fmla="*/ 0 w 339083"/>
                <a:gd name="connsiteY0" fmla="*/ 0 h 835328"/>
                <a:gd name="connsiteX1" fmla="*/ 85083 w 339083"/>
                <a:gd name="connsiteY1" fmla="*/ 19353 h 835328"/>
                <a:gd name="connsiteX2" fmla="*/ 145408 w 339083"/>
                <a:gd name="connsiteY2" fmla="*/ 51103 h 835328"/>
                <a:gd name="connsiteX3" fmla="*/ 202558 w 339083"/>
                <a:gd name="connsiteY3" fmla="*/ 114603 h 835328"/>
                <a:gd name="connsiteX4" fmla="*/ 250183 w 339083"/>
                <a:gd name="connsiteY4" fmla="*/ 203503 h 835328"/>
                <a:gd name="connsiteX5" fmla="*/ 278758 w 339083"/>
                <a:gd name="connsiteY5" fmla="*/ 289228 h 835328"/>
                <a:gd name="connsiteX6" fmla="*/ 307333 w 339083"/>
                <a:gd name="connsiteY6" fmla="*/ 457503 h 835328"/>
                <a:gd name="connsiteX7" fmla="*/ 326383 w 339083"/>
                <a:gd name="connsiteY7" fmla="*/ 613078 h 835328"/>
                <a:gd name="connsiteX8" fmla="*/ 335908 w 339083"/>
                <a:gd name="connsiteY8" fmla="*/ 711503 h 835328"/>
                <a:gd name="connsiteX9" fmla="*/ 339083 w 339083"/>
                <a:gd name="connsiteY9" fmla="*/ 835328 h 835328"/>
                <a:gd name="connsiteX10" fmla="*/ 7296 w 339083"/>
                <a:gd name="connsiteY10" fmla="*/ 825805 h 835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39083" h="835328">
                  <a:moveTo>
                    <a:pt x="0" y="0"/>
                  </a:moveTo>
                  <a:lnTo>
                    <a:pt x="85083" y="19353"/>
                  </a:lnTo>
                  <a:lnTo>
                    <a:pt x="145408" y="51103"/>
                  </a:lnTo>
                  <a:lnTo>
                    <a:pt x="202558" y="114603"/>
                  </a:lnTo>
                  <a:lnTo>
                    <a:pt x="250183" y="203503"/>
                  </a:lnTo>
                  <a:lnTo>
                    <a:pt x="278758" y="289228"/>
                  </a:lnTo>
                  <a:lnTo>
                    <a:pt x="307333" y="457503"/>
                  </a:lnTo>
                  <a:lnTo>
                    <a:pt x="326383" y="613078"/>
                  </a:lnTo>
                  <a:lnTo>
                    <a:pt x="335908" y="711503"/>
                  </a:lnTo>
                  <a:cubicBezTo>
                    <a:pt x="336966" y="752778"/>
                    <a:pt x="338025" y="794053"/>
                    <a:pt x="339083" y="835328"/>
                  </a:cubicBezTo>
                  <a:lnTo>
                    <a:pt x="7296" y="825805"/>
                  </a:lnTo>
                </a:path>
              </a:pathLst>
            </a:custGeom>
            <a:gradFill flip="none" rotWithShape="1">
              <a:gsLst>
                <a:gs pos="0">
                  <a:srgbClr val="E2C700"/>
                </a:gs>
                <a:gs pos="100000">
                  <a:srgbClr val="C08E00"/>
                </a:gs>
              </a:gsLst>
              <a:path path="rect">
                <a:fillToRect t="100000" r="100000"/>
              </a:path>
              <a:tileRect l="-100000" b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4524223" y="3404884"/>
              <a:ext cx="419251" cy="1043291"/>
            </a:xfrm>
            <a:custGeom>
              <a:avLst/>
              <a:gdLst>
                <a:gd name="connsiteX0" fmla="*/ 4763 w 409575"/>
                <a:gd name="connsiteY0" fmla="*/ 104775 h 1038225"/>
                <a:gd name="connsiteX1" fmla="*/ 80963 w 409575"/>
                <a:gd name="connsiteY1" fmla="*/ 114300 h 1038225"/>
                <a:gd name="connsiteX2" fmla="*/ 142875 w 409575"/>
                <a:gd name="connsiteY2" fmla="*/ 147638 h 1038225"/>
                <a:gd name="connsiteX3" fmla="*/ 195263 w 409575"/>
                <a:gd name="connsiteY3" fmla="*/ 204788 h 1038225"/>
                <a:gd name="connsiteX4" fmla="*/ 242888 w 409575"/>
                <a:gd name="connsiteY4" fmla="*/ 295275 h 1038225"/>
                <a:gd name="connsiteX5" fmla="*/ 266700 w 409575"/>
                <a:gd name="connsiteY5" fmla="*/ 390525 h 1038225"/>
                <a:gd name="connsiteX6" fmla="*/ 295275 w 409575"/>
                <a:gd name="connsiteY6" fmla="*/ 528638 h 1038225"/>
                <a:gd name="connsiteX7" fmla="*/ 309563 w 409575"/>
                <a:gd name="connsiteY7" fmla="*/ 628650 h 1038225"/>
                <a:gd name="connsiteX8" fmla="*/ 323850 w 409575"/>
                <a:gd name="connsiteY8" fmla="*/ 757238 h 1038225"/>
                <a:gd name="connsiteX9" fmla="*/ 333375 w 409575"/>
                <a:gd name="connsiteY9" fmla="*/ 923925 h 1038225"/>
                <a:gd name="connsiteX10" fmla="*/ 409575 w 409575"/>
                <a:gd name="connsiteY10" fmla="*/ 1038225 h 1038225"/>
                <a:gd name="connsiteX11" fmla="*/ 409575 w 409575"/>
                <a:gd name="connsiteY11" fmla="*/ 881063 h 1038225"/>
                <a:gd name="connsiteX12" fmla="*/ 404813 w 409575"/>
                <a:gd name="connsiteY12" fmla="*/ 704850 h 1038225"/>
                <a:gd name="connsiteX13" fmla="*/ 390525 w 409575"/>
                <a:gd name="connsiteY13" fmla="*/ 561975 h 1038225"/>
                <a:gd name="connsiteX14" fmla="*/ 357188 w 409575"/>
                <a:gd name="connsiteY14" fmla="*/ 381000 h 1038225"/>
                <a:gd name="connsiteX15" fmla="*/ 309563 w 409575"/>
                <a:gd name="connsiteY15" fmla="*/ 233363 h 1038225"/>
                <a:gd name="connsiteX16" fmla="*/ 261938 w 409575"/>
                <a:gd name="connsiteY16" fmla="*/ 133350 h 1038225"/>
                <a:gd name="connsiteX17" fmla="*/ 195263 w 409575"/>
                <a:gd name="connsiteY17" fmla="*/ 57150 h 1038225"/>
                <a:gd name="connsiteX18" fmla="*/ 80963 w 409575"/>
                <a:gd name="connsiteY18" fmla="*/ 9525 h 1038225"/>
                <a:gd name="connsiteX19" fmla="*/ 0 w 409575"/>
                <a:gd name="connsiteY19" fmla="*/ 0 h 1038225"/>
                <a:gd name="connsiteX0" fmla="*/ 0 w 411955"/>
                <a:gd name="connsiteY0" fmla="*/ 107156 h 1038225"/>
                <a:gd name="connsiteX1" fmla="*/ 83343 w 411955"/>
                <a:gd name="connsiteY1" fmla="*/ 114300 h 1038225"/>
                <a:gd name="connsiteX2" fmla="*/ 145255 w 411955"/>
                <a:gd name="connsiteY2" fmla="*/ 147638 h 1038225"/>
                <a:gd name="connsiteX3" fmla="*/ 197643 w 411955"/>
                <a:gd name="connsiteY3" fmla="*/ 204788 h 1038225"/>
                <a:gd name="connsiteX4" fmla="*/ 245268 w 411955"/>
                <a:gd name="connsiteY4" fmla="*/ 295275 h 1038225"/>
                <a:gd name="connsiteX5" fmla="*/ 269080 w 411955"/>
                <a:gd name="connsiteY5" fmla="*/ 390525 h 1038225"/>
                <a:gd name="connsiteX6" fmla="*/ 297655 w 411955"/>
                <a:gd name="connsiteY6" fmla="*/ 528638 h 1038225"/>
                <a:gd name="connsiteX7" fmla="*/ 311943 w 411955"/>
                <a:gd name="connsiteY7" fmla="*/ 628650 h 1038225"/>
                <a:gd name="connsiteX8" fmla="*/ 326230 w 411955"/>
                <a:gd name="connsiteY8" fmla="*/ 757238 h 1038225"/>
                <a:gd name="connsiteX9" fmla="*/ 335755 w 411955"/>
                <a:gd name="connsiteY9" fmla="*/ 923925 h 1038225"/>
                <a:gd name="connsiteX10" fmla="*/ 411955 w 411955"/>
                <a:gd name="connsiteY10" fmla="*/ 1038225 h 1038225"/>
                <a:gd name="connsiteX11" fmla="*/ 411955 w 411955"/>
                <a:gd name="connsiteY11" fmla="*/ 881063 h 1038225"/>
                <a:gd name="connsiteX12" fmla="*/ 407193 w 411955"/>
                <a:gd name="connsiteY12" fmla="*/ 704850 h 1038225"/>
                <a:gd name="connsiteX13" fmla="*/ 392905 w 411955"/>
                <a:gd name="connsiteY13" fmla="*/ 561975 h 1038225"/>
                <a:gd name="connsiteX14" fmla="*/ 359568 w 411955"/>
                <a:gd name="connsiteY14" fmla="*/ 381000 h 1038225"/>
                <a:gd name="connsiteX15" fmla="*/ 311943 w 411955"/>
                <a:gd name="connsiteY15" fmla="*/ 233363 h 1038225"/>
                <a:gd name="connsiteX16" fmla="*/ 264318 w 411955"/>
                <a:gd name="connsiteY16" fmla="*/ 133350 h 1038225"/>
                <a:gd name="connsiteX17" fmla="*/ 197643 w 411955"/>
                <a:gd name="connsiteY17" fmla="*/ 57150 h 1038225"/>
                <a:gd name="connsiteX18" fmla="*/ 83343 w 411955"/>
                <a:gd name="connsiteY18" fmla="*/ 9525 h 1038225"/>
                <a:gd name="connsiteX19" fmla="*/ 2380 w 411955"/>
                <a:gd name="connsiteY19" fmla="*/ 0 h 1038225"/>
                <a:gd name="connsiteX0" fmla="*/ 0 w 411955"/>
                <a:gd name="connsiteY0" fmla="*/ 95250 h 1038225"/>
                <a:gd name="connsiteX1" fmla="*/ 83343 w 411955"/>
                <a:gd name="connsiteY1" fmla="*/ 114300 h 1038225"/>
                <a:gd name="connsiteX2" fmla="*/ 145255 w 411955"/>
                <a:gd name="connsiteY2" fmla="*/ 147638 h 1038225"/>
                <a:gd name="connsiteX3" fmla="*/ 197643 w 411955"/>
                <a:gd name="connsiteY3" fmla="*/ 204788 h 1038225"/>
                <a:gd name="connsiteX4" fmla="*/ 245268 w 411955"/>
                <a:gd name="connsiteY4" fmla="*/ 295275 h 1038225"/>
                <a:gd name="connsiteX5" fmla="*/ 269080 w 411955"/>
                <a:gd name="connsiteY5" fmla="*/ 390525 h 1038225"/>
                <a:gd name="connsiteX6" fmla="*/ 297655 w 411955"/>
                <a:gd name="connsiteY6" fmla="*/ 528638 h 1038225"/>
                <a:gd name="connsiteX7" fmla="*/ 311943 w 411955"/>
                <a:gd name="connsiteY7" fmla="*/ 628650 h 1038225"/>
                <a:gd name="connsiteX8" fmla="*/ 326230 w 411955"/>
                <a:gd name="connsiteY8" fmla="*/ 757238 h 1038225"/>
                <a:gd name="connsiteX9" fmla="*/ 335755 w 411955"/>
                <a:gd name="connsiteY9" fmla="*/ 923925 h 1038225"/>
                <a:gd name="connsiteX10" fmla="*/ 411955 w 411955"/>
                <a:gd name="connsiteY10" fmla="*/ 1038225 h 1038225"/>
                <a:gd name="connsiteX11" fmla="*/ 411955 w 411955"/>
                <a:gd name="connsiteY11" fmla="*/ 881063 h 1038225"/>
                <a:gd name="connsiteX12" fmla="*/ 407193 w 411955"/>
                <a:gd name="connsiteY12" fmla="*/ 704850 h 1038225"/>
                <a:gd name="connsiteX13" fmla="*/ 392905 w 411955"/>
                <a:gd name="connsiteY13" fmla="*/ 561975 h 1038225"/>
                <a:gd name="connsiteX14" fmla="*/ 359568 w 411955"/>
                <a:gd name="connsiteY14" fmla="*/ 381000 h 1038225"/>
                <a:gd name="connsiteX15" fmla="*/ 311943 w 411955"/>
                <a:gd name="connsiteY15" fmla="*/ 233363 h 1038225"/>
                <a:gd name="connsiteX16" fmla="*/ 264318 w 411955"/>
                <a:gd name="connsiteY16" fmla="*/ 133350 h 1038225"/>
                <a:gd name="connsiteX17" fmla="*/ 197643 w 411955"/>
                <a:gd name="connsiteY17" fmla="*/ 57150 h 1038225"/>
                <a:gd name="connsiteX18" fmla="*/ 83343 w 411955"/>
                <a:gd name="connsiteY18" fmla="*/ 9525 h 1038225"/>
                <a:gd name="connsiteX19" fmla="*/ 2380 w 411955"/>
                <a:gd name="connsiteY19" fmla="*/ 0 h 1038225"/>
                <a:gd name="connsiteX0" fmla="*/ 0 w 411955"/>
                <a:gd name="connsiteY0" fmla="*/ 100013 h 1038225"/>
                <a:gd name="connsiteX1" fmla="*/ 83343 w 411955"/>
                <a:gd name="connsiteY1" fmla="*/ 114300 h 1038225"/>
                <a:gd name="connsiteX2" fmla="*/ 145255 w 411955"/>
                <a:gd name="connsiteY2" fmla="*/ 147638 h 1038225"/>
                <a:gd name="connsiteX3" fmla="*/ 197643 w 411955"/>
                <a:gd name="connsiteY3" fmla="*/ 204788 h 1038225"/>
                <a:gd name="connsiteX4" fmla="*/ 245268 w 411955"/>
                <a:gd name="connsiteY4" fmla="*/ 295275 h 1038225"/>
                <a:gd name="connsiteX5" fmla="*/ 269080 w 411955"/>
                <a:gd name="connsiteY5" fmla="*/ 390525 h 1038225"/>
                <a:gd name="connsiteX6" fmla="*/ 297655 w 411955"/>
                <a:gd name="connsiteY6" fmla="*/ 528638 h 1038225"/>
                <a:gd name="connsiteX7" fmla="*/ 311943 w 411955"/>
                <a:gd name="connsiteY7" fmla="*/ 628650 h 1038225"/>
                <a:gd name="connsiteX8" fmla="*/ 326230 w 411955"/>
                <a:gd name="connsiteY8" fmla="*/ 757238 h 1038225"/>
                <a:gd name="connsiteX9" fmla="*/ 335755 w 411955"/>
                <a:gd name="connsiteY9" fmla="*/ 923925 h 1038225"/>
                <a:gd name="connsiteX10" fmla="*/ 411955 w 411955"/>
                <a:gd name="connsiteY10" fmla="*/ 1038225 h 1038225"/>
                <a:gd name="connsiteX11" fmla="*/ 411955 w 411955"/>
                <a:gd name="connsiteY11" fmla="*/ 881063 h 1038225"/>
                <a:gd name="connsiteX12" fmla="*/ 407193 w 411955"/>
                <a:gd name="connsiteY12" fmla="*/ 704850 h 1038225"/>
                <a:gd name="connsiteX13" fmla="*/ 392905 w 411955"/>
                <a:gd name="connsiteY13" fmla="*/ 561975 h 1038225"/>
                <a:gd name="connsiteX14" fmla="*/ 359568 w 411955"/>
                <a:gd name="connsiteY14" fmla="*/ 381000 h 1038225"/>
                <a:gd name="connsiteX15" fmla="*/ 311943 w 411955"/>
                <a:gd name="connsiteY15" fmla="*/ 233363 h 1038225"/>
                <a:gd name="connsiteX16" fmla="*/ 264318 w 411955"/>
                <a:gd name="connsiteY16" fmla="*/ 133350 h 1038225"/>
                <a:gd name="connsiteX17" fmla="*/ 197643 w 411955"/>
                <a:gd name="connsiteY17" fmla="*/ 57150 h 1038225"/>
                <a:gd name="connsiteX18" fmla="*/ 83343 w 411955"/>
                <a:gd name="connsiteY18" fmla="*/ 9525 h 1038225"/>
                <a:gd name="connsiteX19" fmla="*/ 2380 w 411955"/>
                <a:gd name="connsiteY19" fmla="*/ 0 h 1038225"/>
                <a:gd name="connsiteX0" fmla="*/ 0 w 421480"/>
                <a:gd name="connsiteY0" fmla="*/ 100013 h 1038225"/>
                <a:gd name="connsiteX1" fmla="*/ 92868 w 421480"/>
                <a:gd name="connsiteY1" fmla="*/ 114300 h 1038225"/>
                <a:gd name="connsiteX2" fmla="*/ 154780 w 421480"/>
                <a:gd name="connsiteY2" fmla="*/ 147638 h 1038225"/>
                <a:gd name="connsiteX3" fmla="*/ 207168 w 421480"/>
                <a:gd name="connsiteY3" fmla="*/ 204788 h 1038225"/>
                <a:gd name="connsiteX4" fmla="*/ 254793 w 421480"/>
                <a:gd name="connsiteY4" fmla="*/ 295275 h 1038225"/>
                <a:gd name="connsiteX5" fmla="*/ 278605 w 421480"/>
                <a:gd name="connsiteY5" fmla="*/ 390525 h 1038225"/>
                <a:gd name="connsiteX6" fmla="*/ 307180 w 421480"/>
                <a:gd name="connsiteY6" fmla="*/ 528638 h 1038225"/>
                <a:gd name="connsiteX7" fmla="*/ 321468 w 421480"/>
                <a:gd name="connsiteY7" fmla="*/ 628650 h 1038225"/>
                <a:gd name="connsiteX8" fmla="*/ 335755 w 421480"/>
                <a:gd name="connsiteY8" fmla="*/ 757238 h 1038225"/>
                <a:gd name="connsiteX9" fmla="*/ 345280 w 421480"/>
                <a:gd name="connsiteY9" fmla="*/ 923925 h 1038225"/>
                <a:gd name="connsiteX10" fmla="*/ 421480 w 421480"/>
                <a:gd name="connsiteY10" fmla="*/ 1038225 h 1038225"/>
                <a:gd name="connsiteX11" fmla="*/ 421480 w 421480"/>
                <a:gd name="connsiteY11" fmla="*/ 881063 h 1038225"/>
                <a:gd name="connsiteX12" fmla="*/ 416718 w 421480"/>
                <a:gd name="connsiteY12" fmla="*/ 704850 h 1038225"/>
                <a:gd name="connsiteX13" fmla="*/ 402430 w 421480"/>
                <a:gd name="connsiteY13" fmla="*/ 561975 h 1038225"/>
                <a:gd name="connsiteX14" fmla="*/ 369093 w 421480"/>
                <a:gd name="connsiteY14" fmla="*/ 381000 h 1038225"/>
                <a:gd name="connsiteX15" fmla="*/ 321468 w 421480"/>
                <a:gd name="connsiteY15" fmla="*/ 233363 h 1038225"/>
                <a:gd name="connsiteX16" fmla="*/ 273843 w 421480"/>
                <a:gd name="connsiteY16" fmla="*/ 133350 h 1038225"/>
                <a:gd name="connsiteX17" fmla="*/ 207168 w 421480"/>
                <a:gd name="connsiteY17" fmla="*/ 57150 h 1038225"/>
                <a:gd name="connsiteX18" fmla="*/ 92868 w 421480"/>
                <a:gd name="connsiteY18" fmla="*/ 9525 h 1038225"/>
                <a:gd name="connsiteX19" fmla="*/ 11905 w 421480"/>
                <a:gd name="connsiteY19" fmla="*/ 0 h 1038225"/>
                <a:gd name="connsiteX0" fmla="*/ 0 w 440530"/>
                <a:gd name="connsiteY0" fmla="*/ 100013 h 1038225"/>
                <a:gd name="connsiteX1" fmla="*/ 111918 w 440530"/>
                <a:gd name="connsiteY1" fmla="*/ 114300 h 1038225"/>
                <a:gd name="connsiteX2" fmla="*/ 173830 w 440530"/>
                <a:gd name="connsiteY2" fmla="*/ 147638 h 1038225"/>
                <a:gd name="connsiteX3" fmla="*/ 226218 w 440530"/>
                <a:gd name="connsiteY3" fmla="*/ 204788 h 1038225"/>
                <a:gd name="connsiteX4" fmla="*/ 273843 w 440530"/>
                <a:gd name="connsiteY4" fmla="*/ 295275 h 1038225"/>
                <a:gd name="connsiteX5" fmla="*/ 297655 w 440530"/>
                <a:gd name="connsiteY5" fmla="*/ 390525 h 1038225"/>
                <a:gd name="connsiteX6" fmla="*/ 326230 w 440530"/>
                <a:gd name="connsiteY6" fmla="*/ 528638 h 1038225"/>
                <a:gd name="connsiteX7" fmla="*/ 340518 w 440530"/>
                <a:gd name="connsiteY7" fmla="*/ 628650 h 1038225"/>
                <a:gd name="connsiteX8" fmla="*/ 354805 w 440530"/>
                <a:gd name="connsiteY8" fmla="*/ 757238 h 1038225"/>
                <a:gd name="connsiteX9" fmla="*/ 364330 w 440530"/>
                <a:gd name="connsiteY9" fmla="*/ 923925 h 1038225"/>
                <a:gd name="connsiteX10" fmla="*/ 440530 w 440530"/>
                <a:gd name="connsiteY10" fmla="*/ 1038225 h 1038225"/>
                <a:gd name="connsiteX11" fmla="*/ 440530 w 440530"/>
                <a:gd name="connsiteY11" fmla="*/ 881063 h 1038225"/>
                <a:gd name="connsiteX12" fmla="*/ 435768 w 440530"/>
                <a:gd name="connsiteY12" fmla="*/ 704850 h 1038225"/>
                <a:gd name="connsiteX13" fmla="*/ 421480 w 440530"/>
                <a:gd name="connsiteY13" fmla="*/ 561975 h 1038225"/>
                <a:gd name="connsiteX14" fmla="*/ 388143 w 440530"/>
                <a:gd name="connsiteY14" fmla="*/ 381000 h 1038225"/>
                <a:gd name="connsiteX15" fmla="*/ 340518 w 440530"/>
                <a:gd name="connsiteY15" fmla="*/ 233363 h 1038225"/>
                <a:gd name="connsiteX16" fmla="*/ 292893 w 440530"/>
                <a:gd name="connsiteY16" fmla="*/ 133350 h 1038225"/>
                <a:gd name="connsiteX17" fmla="*/ 226218 w 440530"/>
                <a:gd name="connsiteY17" fmla="*/ 57150 h 1038225"/>
                <a:gd name="connsiteX18" fmla="*/ 111918 w 440530"/>
                <a:gd name="connsiteY18" fmla="*/ 9525 h 1038225"/>
                <a:gd name="connsiteX19" fmla="*/ 30955 w 440530"/>
                <a:gd name="connsiteY19" fmla="*/ 0 h 1038225"/>
                <a:gd name="connsiteX0" fmla="*/ 0 w 471486"/>
                <a:gd name="connsiteY0" fmla="*/ 102394 h 1038225"/>
                <a:gd name="connsiteX1" fmla="*/ 142874 w 471486"/>
                <a:gd name="connsiteY1" fmla="*/ 114300 h 1038225"/>
                <a:gd name="connsiteX2" fmla="*/ 204786 w 471486"/>
                <a:gd name="connsiteY2" fmla="*/ 147638 h 1038225"/>
                <a:gd name="connsiteX3" fmla="*/ 257174 w 471486"/>
                <a:gd name="connsiteY3" fmla="*/ 204788 h 1038225"/>
                <a:gd name="connsiteX4" fmla="*/ 304799 w 471486"/>
                <a:gd name="connsiteY4" fmla="*/ 295275 h 1038225"/>
                <a:gd name="connsiteX5" fmla="*/ 328611 w 471486"/>
                <a:gd name="connsiteY5" fmla="*/ 390525 h 1038225"/>
                <a:gd name="connsiteX6" fmla="*/ 357186 w 471486"/>
                <a:gd name="connsiteY6" fmla="*/ 528638 h 1038225"/>
                <a:gd name="connsiteX7" fmla="*/ 371474 w 471486"/>
                <a:gd name="connsiteY7" fmla="*/ 628650 h 1038225"/>
                <a:gd name="connsiteX8" fmla="*/ 385761 w 471486"/>
                <a:gd name="connsiteY8" fmla="*/ 757238 h 1038225"/>
                <a:gd name="connsiteX9" fmla="*/ 395286 w 471486"/>
                <a:gd name="connsiteY9" fmla="*/ 923925 h 1038225"/>
                <a:gd name="connsiteX10" fmla="*/ 471486 w 471486"/>
                <a:gd name="connsiteY10" fmla="*/ 1038225 h 1038225"/>
                <a:gd name="connsiteX11" fmla="*/ 471486 w 471486"/>
                <a:gd name="connsiteY11" fmla="*/ 881063 h 1038225"/>
                <a:gd name="connsiteX12" fmla="*/ 466724 w 471486"/>
                <a:gd name="connsiteY12" fmla="*/ 704850 h 1038225"/>
                <a:gd name="connsiteX13" fmla="*/ 452436 w 471486"/>
                <a:gd name="connsiteY13" fmla="*/ 561975 h 1038225"/>
                <a:gd name="connsiteX14" fmla="*/ 419099 w 471486"/>
                <a:gd name="connsiteY14" fmla="*/ 381000 h 1038225"/>
                <a:gd name="connsiteX15" fmla="*/ 371474 w 471486"/>
                <a:gd name="connsiteY15" fmla="*/ 233363 h 1038225"/>
                <a:gd name="connsiteX16" fmla="*/ 323849 w 471486"/>
                <a:gd name="connsiteY16" fmla="*/ 133350 h 1038225"/>
                <a:gd name="connsiteX17" fmla="*/ 257174 w 471486"/>
                <a:gd name="connsiteY17" fmla="*/ 57150 h 1038225"/>
                <a:gd name="connsiteX18" fmla="*/ 142874 w 471486"/>
                <a:gd name="connsiteY18" fmla="*/ 9525 h 1038225"/>
                <a:gd name="connsiteX19" fmla="*/ 61911 w 471486"/>
                <a:gd name="connsiteY19" fmla="*/ 0 h 1038225"/>
                <a:gd name="connsiteX0" fmla="*/ 0 w 414336"/>
                <a:gd name="connsiteY0" fmla="*/ 97632 h 1038225"/>
                <a:gd name="connsiteX1" fmla="*/ 85724 w 414336"/>
                <a:gd name="connsiteY1" fmla="*/ 114300 h 1038225"/>
                <a:gd name="connsiteX2" fmla="*/ 147636 w 414336"/>
                <a:gd name="connsiteY2" fmla="*/ 147638 h 1038225"/>
                <a:gd name="connsiteX3" fmla="*/ 200024 w 414336"/>
                <a:gd name="connsiteY3" fmla="*/ 204788 h 1038225"/>
                <a:gd name="connsiteX4" fmla="*/ 247649 w 414336"/>
                <a:gd name="connsiteY4" fmla="*/ 295275 h 1038225"/>
                <a:gd name="connsiteX5" fmla="*/ 271461 w 414336"/>
                <a:gd name="connsiteY5" fmla="*/ 390525 h 1038225"/>
                <a:gd name="connsiteX6" fmla="*/ 300036 w 414336"/>
                <a:gd name="connsiteY6" fmla="*/ 528638 h 1038225"/>
                <a:gd name="connsiteX7" fmla="*/ 314324 w 414336"/>
                <a:gd name="connsiteY7" fmla="*/ 628650 h 1038225"/>
                <a:gd name="connsiteX8" fmla="*/ 328611 w 414336"/>
                <a:gd name="connsiteY8" fmla="*/ 757238 h 1038225"/>
                <a:gd name="connsiteX9" fmla="*/ 338136 w 414336"/>
                <a:gd name="connsiteY9" fmla="*/ 923925 h 1038225"/>
                <a:gd name="connsiteX10" fmla="*/ 414336 w 414336"/>
                <a:gd name="connsiteY10" fmla="*/ 1038225 h 1038225"/>
                <a:gd name="connsiteX11" fmla="*/ 414336 w 414336"/>
                <a:gd name="connsiteY11" fmla="*/ 881063 h 1038225"/>
                <a:gd name="connsiteX12" fmla="*/ 409574 w 414336"/>
                <a:gd name="connsiteY12" fmla="*/ 704850 h 1038225"/>
                <a:gd name="connsiteX13" fmla="*/ 395286 w 414336"/>
                <a:gd name="connsiteY13" fmla="*/ 561975 h 1038225"/>
                <a:gd name="connsiteX14" fmla="*/ 361949 w 414336"/>
                <a:gd name="connsiteY14" fmla="*/ 381000 h 1038225"/>
                <a:gd name="connsiteX15" fmla="*/ 314324 w 414336"/>
                <a:gd name="connsiteY15" fmla="*/ 233363 h 1038225"/>
                <a:gd name="connsiteX16" fmla="*/ 266699 w 414336"/>
                <a:gd name="connsiteY16" fmla="*/ 133350 h 1038225"/>
                <a:gd name="connsiteX17" fmla="*/ 200024 w 414336"/>
                <a:gd name="connsiteY17" fmla="*/ 57150 h 1038225"/>
                <a:gd name="connsiteX18" fmla="*/ 85724 w 414336"/>
                <a:gd name="connsiteY18" fmla="*/ 9525 h 1038225"/>
                <a:gd name="connsiteX19" fmla="*/ 4761 w 414336"/>
                <a:gd name="connsiteY19" fmla="*/ 0 h 1038225"/>
                <a:gd name="connsiteX0" fmla="*/ 0 w 414336"/>
                <a:gd name="connsiteY0" fmla="*/ 102395 h 1038225"/>
                <a:gd name="connsiteX1" fmla="*/ 85724 w 414336"/>
                <a:gd name="connsiteY1" fmla="*/ 114300 h 1038225"/>
                <a:gd name="connsiteX2" fmla="*/ 147636 w 414336"/>
                <a:gd name="connsiteY2" fmla="*/ 147638 h 1038225"/>
                <a:gd name="connsiteX3" fmla="*/ 200024 w 414336"/>
                <a:gd name="connsiteY3" fmla="*/ 204788 h 1038225"/>
                <a:gd name="connsiteX4" fmla="*/ 247649 w 414336"/>
                <a:gd name="connsiteY4" fmla="*/ 295275 h 1038225"/>
                <a:gd name="connsiteX5" fmla="*/ 271461 w 414336"/>
                <a:gd name="connsiteY5" fmla="*/ 390525 h 1038225"/>
                <a:gd name="connsiteX6" fmla="*/ 300036 w 414336"/>
                <a:gd name="connsiteY6" fmla="*/ 528638 h 1038225"/>
                <a:gd name="connsiteX7" fmla="*/ 314324 w 414336"/>
                <a:gd name="connsiteY7" fmla="*/ 628650 h 1038225"/>
                <a:gd name="connsiteX8" fmla="*/ 328611 w 414336"/>
                <a:gd name="connsiteY8" fmla="*/ 757238 h 1038225"/>
                <a:gd name="connsiteX9" fmla="*/ 338136 w 414336"/>
                <a:gd name="connsiteY9" fmla="*/ 923925 h 1038225"/>
                <a:gd name="connsiteX10" fmla="*/ 414336 w 414336"/>
                <a:gd name="connsiteY10" fmla="*/ 1038225 h 1038225"/>
                <a:gd name="connsiteX11" fmla="*/ 414336 w 414336"/>
                <a:gd name="connsiteY11" fmla="*/ 881063 h 1038225"/>
                <a:gd name="connsiteX12" fmla="*/ 409574 w 414336"/>
                <a:gd name="connsiteY12" fmla="*/ 704850 h 1038225"/>
                <a:gd name="connsiteX13" fmla="*/ 395286 w 414336"/>
                <a:gd name="connsiteY13" fmla="*/ 561975 h 1038225"/>
                <a:gd name="connsiteX14" fmla="*/ 361949 w 414336"/>
                <a:gd name="connsiteY14" fmla="*/ 381000 h 1038225"/>
                <a:gd name="connsiteX15" fmla="*/ 314324 w 414336"/>
                <a:gd name="connsiteY15" fmla="*/ 233363 h 1038225"/>
                <a:gd name="connsiteX16" fmla="*/ 266699 w 414336"/>
                <a:gd name="connsiteY16" fmla="*/ 133350 h 1038225"/>
                <a:gd name="connsiteX17" fmla="*/ 200024 w 414336"/>
                <a:gd name="connsiteY17" fmla="*/ 57150 h 1038225"/>
                <a:gd name="connsiteX18" fmla="*/ 85724 w 414336"/>
                <a:gd name="connsiteY18" fmla="*/ 9525 h 1038225"/>
                <a:gd name="connsiteX19" fmla="*/ 4761 w 414336"/>
                <a:gd name="connsiteY19" fmla="*/ 0 h 1038225"/>
                <a:gd name="connsiteX0" fmla="*/ 2838 w 417174"/>
                <a:gd name="connsiteY0" fmla="*/ 107461 h 1043291"/>
                <a:gd name="connsiteX1" fmla="*/ 88562 w 417174"/>
                <a:gd name="connsiteY1" fmla="*/ 119366 h 1043291"/>
                <a:gd name="connsiteX2" fmla="*/ 150474 w 417174"/>
                <a:gd name="connsiteY2" fmla="*/ 152704 h 1043291"/>
                <a:gd name="connsiteX3" fmla="*/ 202862 w 417174"/>
                <a:gd name="connsiteY3" fmla="*/ 209854 h 1043291"/>
                <a:gd name="connsiteX4" fmla="*/ 250487 w 417174"/>
                <a:gd name="connsiteY4" fmla="*/ 300341 h 1043291"/>
                <a:gd name="connsiteX5" fmla="*/ 274299 w 417174"/>
                <a:gd name="connsiteY5" fmla="*/ 395591 h 1043291"/>
                <a:gd name="connsiteX6" fmla="*/ 302874 w 417174"/>
                <a:gd name="connsiteY6" fmla="*/ 533704 h 1043291"/>
                <a:gd name="connsiteX7" fmla="*/ 317162 w 417174"/>
                <a:gd name="connsiteY7" fmla="*/ 633716 h 1043291"/>
                <a:gd name="connsiteX8" fmla="*/ 331449 w 417174"/>
                <a:gd name="connsiteY8" fmla="*/ 762304 h 1043291"/>
                <a:gd name="connsiteX9" fmla="*/ 340974 w 417174"/>
                <a:gd name="connsiteY9" fmla="*/ 928991 h 1043291"/>
                <a:gd name="connsiteX10" fmla="*/ 417174 w 417174"/>
                <a:gd name="connsiteY10" fmla="*/ 1043291 h 1043291"/>
                <a:gd name="connsiteX11" fmla="*/ 417174 w 417174"/>
                <a:gd name="connsiteY11" fmla="*/ 886129 h 1043291"/>
                <a:gd name="connsiteX12" fmla="*/ 412412 w 417174"/>
                <a:gd name="connsiteY12" fmla="*/ 709916 h 1043291"/>
                <a:gd name="connsiteX13" fmla="*/ 398124 w 417174"/>
                <a:gd name="connsiteY13" fmla="*/ 567041 h 1043291"/>
                <a:gd name="connsiteX14" fmla="*/ 364787 w 417174"/>
                <a:gd name="connsiteY14" fmla="*/ 386066 h 1043291"/>
                <a:gd name="connsiteX15" fmla="*/ 317162 w 417174"/>
                <a:gd name="connsiteY15" fmla="*/ 238429 h 1043291"/>
                <a:gd name="connsiteX16" fmla="*/ 269537 w 417174"/>
                <a:gd name="connsiteY16" fmla="*/ 138416 h 1043291"/>
                <a:gd name="connsiteX17" fmla="*/ 202862 w 417174"/>
                <a:gd name="connsiteY17" fmla="*/ 62216 h 1043291"/>
                <a:gd name="connsiteX18" fmla="*/ 88562 w 417174"/>
                <a:gd name="connsiteY18" fmla="*/ 14591 h 1043291"/>
                <a:gd name="connsiteX19" fmla="*/ 0 w 417174"/>
                <a:gd name="connsiteY19" fmla="*/ 0 h 1043291"/>
                <a:gd name="connsiteX0" fmla="*/ 305 w 417174"/>
                <a:gd name="connsiteY0" fmla="*/ 107461 h 1043291"/>
                <a:gd name="connsiteX1" fmla="*/ 88562 w 417174"/>
                <a:gd name="connsiteY1" fmla="*/ 119366 h 1043291"/>
                <a:gd name="connsiteX2" fmla="*/ 150474 w 417174"/>
                <a:gd name="connsiteY2" fmla="*/ 152704 h 1043291"/>
                <a:gd name="connsiteX3" fmla="*/ 202862 w 417174"/>
                <a:gd name="connsiteY3" fmla="*/ 209854 h 1043291"/>
                <a:gd name="connsiteX4" fmla="*/ 250487 w 417174"/>
                <a:gd name="connsiteY4" fmla="*/ 300341 h 1043291"/>
                <a:gd name="connsiteX5" fmla="*/ 274299 w 417174"/>
                <a:gd name="connsiteY5" fmla="*/ 395591 h 1043291"/>
                <a:gd name="connsiteX6" fmla="*/ 302874 w 417174"/>
                <a:gd name="connsiteY6" fmla="*/ 533704 h 1043291"/>
                <a:gd name="connsiteX7" fmla="*/ 317162 w 417174"/>
                <a:gd name="connsiteY7" fmla="*/ 633716 h 1043291"/>
                <a:gd name="connsiteX8" fmla="*/ 331449 w 417174"/>
                <a:gd name="connsiteY8" fmla="*/ 762304 h 1043291"/>
                <a:gd name="connsiteX9" fmla="*/ 340974 w 417174"/>
                <a:gd name="connsiteY9" fmla="*/ 928991 h 1043291"/>
                <a:gd name="connsiteX10" fmla="*/ 417174 w 417174"/>
                <a:gd name="connsiteY10" fmla="*/ 1043291 h 1043291"/>
                <a:gd name="connsiteX11" fmla="*/ 417174 w 417174"/>
                <a:gd name="connsiteY11" fmla="*/ 886129 h 1043291"/>
                <a:gd name="connsiteX12" fmla="*/ 412412 w 417174"/>
                <a:gd name="connsiteY12" fmla="*/ 709916 h 1043291"/>
                <a:gd name="connsiteX13" fmla="*/ 398124 w 417174"/>
                <a:gd name="connsiteY13" fmla="*/ 567041 h 1043291"/>
                <a:gd name="connsiteX14" fmla="*/ 364787 w 417174"/>
                <a:gd name="connsiteY14" fmla="*/ 386066 h 1043291"/>
                <a:gd name="connsiteX15" fmla="*/ 317162 w 417174"/>
                <a:gd name="connsiteY15" fmla="*/ 238429 h 1043291"/>
                <a:gd name="connsiteX16" fmla="*/ 269537 w 417174"/>
                <a:gd name="connsiteY16" fmla="*/ 138416 h 1043291"/>
                <a:gd name="connsiteX17" fmla="*/ 202862 w 417174"/>
                <a:gd name="connsiteY17" fmla="*/ 62216 h 1043291"/>
                <a:gd name="connsiteX18" fmla="*/ 88562 w 417174"/>
                <a:gd name="connsiteY18" fmla="*/ 14591 h 1043291"/>
                <a:gd name="connsiteX19" fmla="*/ 0 w 417174"/>
                <a:gd name="connsiteY19" fmla="*/ 0 h 1043291"/>
                <a:gd name="connsiteX0" fmla="*/ 305 w 417174"/>
                <a:gd name="connsiteY0" fmla="*/ 104928 h 1043291"/>
                <a:gd name="connsiteX1" fmla="*/ 88562 w 417174"/>
                <a:gd name="connsiteY1" fmla="*/ 119366 h 1043291"/>
                <a:gd name="connsiteX2" fmla="*/ 150474 w 417174"/>
                <a:gd name="connsiteY2" fmla="*/ 152704 h 1043291"/>
                <a:gd name="connsiteX3" fmla="*/ 202862 w 417174"/>
                <a:gd name="connsiteY3" fmla="*/ 209854 h 1043291"/>
                <a:gd name="connsiteX4" fmla="*/ 250487 w 417174"/>
                <a:gd name="connsiteY4" fmla="*/ 300341 h 1043291"/>
                <a:gd name="connsiteX5" fmla="*/ 274299 w 417174"/>
                <a:gd name="connsiteY5" fmla="*/ 395591 h 1043291"/>
                <a:gd name="connsiteX6" fmla="*/ 302874 w 417174"/>
                <a:gd name="connsiteY6" fmla="*/ 533704 h 1043291"/>
                <a:gd name="connsiteX7" fmla="*/ 317162 w 417174"/>
                <a:gd name="connsiteY7" fmla="*/ 633716 h 1043291"/>
                <a:gd name="connsiteX8" fmla="*/ 331449 w 417174"/>
                <a:gd name="connsiteY8" fmla="*/ 762304 h 1043291"/>
                <a:gd name="connsiteX9" fmla="*/ 340974 w 417174"/>
                <a:gd name="connsiteY9" fmla="*/ 928991 h 1043291"/>
                <a:gd name="connsiteX10" fmla="*/ 417174 w 417174"/>
                <a:gd name="connsiteY10" fmla="*/ 1043291 h 1043291"/>
                <a:gd name="connsiteX11" fmla="*/ 417174 w 417174"/>
                <a:gd name="connsiteY11" fmla="*/ 886129 h 1043291"/>
                <a:gd name="connsiteX12" fmla="*/ 412412 w 417174"/>
                <a:gd name="connsiteY12" fmla="*/ 709916 h 1043291"/>
                <a:gd name="connsiteX13" fmla="*/ 398124 w 417174"/>
                <a:gd name="connsiteY13" fmla="*/ 567041 h 1043291"/>
                <a:gd name="connsiteX14" fmla="*/ 364787 w 417174"/>
                <a:gd name="connsiteY14" fmla="*/ 386066 h 1043291"/>
                <a:gd name="connsiteX15" fmla="*/ 317162 w 417174"/>
                <a:gd name="connsiteY15" fmla="*/ 238429 h 1043291"/>
                <a:gd name="connsiteX16" fmla="*/ 269537 w 417174"/>
                <a:gd name="connsiteY16" fmla="*/ 138416 h 1043291"/>
                <a:gd name="connsiteX17" fmla="*/ 202862 w 417174"/>
                <a:gd name="connsiteY17" fmla="*/ 62216 h 1043291"/>
                <a:gd name="connsiteX18" fmla="*/ 88562 w 417174"/>
                <a:gd name="connsiteY18" fmla="*/ 14591 h 1043291"/>
                <a:gd name="connsiteX19" fmla="*/ 0 w 417174"/>
                <a:gd name="connsiteY19" fmla="*/ 0 h 1043291"/>
                <a:gd name="connsiteX0" fmla="*/ 12211 w 417174"/>
                <a:gd name="connsiteY0" fmla="*/ 104928 h 1043291"/>
                <a:gd name="connsiteX1" fmla="*/ 88562 w 417174"/>
                <a:gd name="connsiteY1" fmla="*/ 119366 h 1043291"/>
                <a:gd name="connsiteX2" fmla="*/ 150474 w 417174"/>
                <a:gd name="connsiteY2" fmla="*/ 152704 h 1043291"/>
                <a:gd name="connsiteX3" fmla="*/ 202862 w 417174"/>
                <a:gd name="connsiteY3" fmla="*/ 209854 h 1043291"/>
                <a:gd name="connsiteX4" fmla="*/ 250487 w 417174"/>
                <a:gd name="connsiteY4" fmla="*/ 300341 h 1043291"/>
                <a:gd name="connsiteX5" fmla="*/ 274299 w 417174"/>
                <a:gd name="connsiteY5" fmla="*/ 395591 h 1043291"/>
                <a:gd name="connsiteX6" fmla="*/ 302874 w 417174"/>
                <a:gd name="connsiteY6" fmla="*/ 533704 h 1043291"/>
                <a:gd name="connsiteX7" fmla="*/ 317162 w 417174"/>
                <a:gd name="connsiteY7" fmla="*/ 633716 h 1043291"/>
                <a:gd name="connsiteX8" fmla="*/ 331449 w 417174"/>
                <a:gd name="connsiteY8" fmla="*/ 762304 h 1043291"/>
                <a:gd name="connsiteX9" fmla="*/ 340974 w 417174"/>
                <a:gd name="connsiteY9" fmla="*/ 928991 h 1043291"/>
                <a:gd name="connsiteX10" fmla="*/ 417174 w 417174"/>
                <a:gd name="connsiteY10" fmla="*/ 1043291 h 1043291"/>
                <a:gd name="connsiteX11" fmla="*/ 417174 w 417174"/>
                <a:gd name="connsiteY11" fmla="*/ 886129 h 1043291"/>
                <a:gd name="connsiteX12" fmla="*/ 412412 w 417174"/>
                <a:gd name="connsiteY12" fmla="*/ 709916 h 1043291"/>
                <a:gd name="connsiteX13" fmla="*/ 398124 w 417174"/>
                <a:gd name="connsiteY13" fmla="*/ 567041 h 1043291"/>
                <a:gd name="connsiteX14" fmla="*/ 364787 w 417174"/>
                <a:gd name="connsiteY14" fmla="*/ 386066 h 1043291"/>
                <a:gd name="connsiteX15" fmla="*/ 317162 w 417174"/>
                <a:gd name="connsiteY15" fmla="*/ 238429 h 1043291"/>
                <a:gd name="connsiteX16" fmla="*/ 269537 w 417174"/>
                <a:gd name="connsiteY16" fmla="*/ 138416 h 1043291"/>
                <a:gd name="connsiteX17" fmla="*/ 202862 w 417174"/>
                <a:gd name="connsiteY17" fmla="*/ 62216 h 1043291"/>
                <a:gd name="connsiteX18" fmla="*/ 88562 w 417174"/>
                <a:gd name="connsiteY18" fmla="*/ 14591 h 1043291"/>
                <a:gd name="connsiteX19" fmla="*/ 0 w 417174"/>
                <a:gd name="connsiteY19" fmla="*/ 0 h 1043291"/>
                <a:gd name="connsiteX0" fmla="*/ 0 w 419251"/>
                <a:gd name="connsiteY0" fmla="*/ 104928 h 1043291"/>
                <a:gd name="connsiteX1" fmla="*/ 90639 w 419251"/>
                <a:gd name="connsiteY1" fmla="*/ 119366 h 1043291"/>
                <a:gd name="connsiteX2" fmla="*/ 152551 w 419251"/>
                <a:gd name="connsiteY2" fmla="*/ 152704 h 1043291"/>
                <a:gd name="connsiteX3" fmla="*/ 204939 w 419251"/>
                <a:gd name="connsiteY3" fmla="*/ 209854 h 1043291"/>
                <a:gd name="connsiteX4" fmla="*/ 252564 w 419251"/>
                <a:gd name="connsiteY4" fmla="*/ 300341 h 1043291"/>
                <a:gd name="connsiteX5" fmla="*/ 276376 w 419251"/>
                <a:gd name="connsiteY5" fmla="*/ 395591 h 1043291"/>
                <a:gd name="connsiteX6" fmla="*/ 304951 w 419251"/>
                <a:gd name="connsiteY6" fmla="*/ 533704 h 1043291"/>
                <a:gd name="connsiteX7" fmla="*/ 319239 w 419251"/>
                <a:gd name="connsiteY7" fmla="*/ 633716 h 1043291"/>
                <a:gd name="connsiteX8" fmla="*/ 333526 w 419251"/>
                <a:gd name="connsiteY8" fmla="*/ 762304 h 1043291"/>
                <a:gd name="connsiteX9" fmla="*/ 343051 w 419251"/>
                <a:gd name="connsiteY9" fmla="*/ 928991 h 1043291"/>
                <a:gd name="connsiteX10" fmla="*/ 419251 w 419251"/>
                <a:gd name="connsiteY10" fmla="*/ 1043291 h 1043291"/>
                <a:gd name="connsiteX11" fmla="*/ 419251 w 419251"/>
                <a:gd name="connsiteY11" fmla="*/ 886129 h 1043291"/>
                <a:gd name="connsiteX12" fmla="*/ 414489 w 419251"/>
                <a:gd name="connsiteY12" fmla="*/ 709916 h 1043291"/>
                <a:gd name="connsiteX13" fmla="*/ 400201 w 419251"/>
                <a:gd name="connsiteY13" fmla="*/ 567041 h 1043291"/>
                <a:gd name="connsiteX14" fmla="*/ 366864 w 419251"/>
                <a:gd name="connsiteY14" fmla="*/ 386066 h 1043291"/>
                <a:gd name="connsiteX15" fmla="*/ 319239 w 419251"/>
                <a:gd name="connsiteY15" fmla="*/ 238429 h 1043291"/>
                <a:gd name="connsiteX16" fmla="*/ 271614 w 419251"/>
                <a:gd name="connsiteY16" fmla="*/ 138416 h 1043291"/>
                <a:gd name="connsiteX17" fmla="*/ 204939 w 419251"/>
                <a:gd name="connsiteY17" fmla="*/ 62216 h 1043291"/>
                <a:gd name="connsiteX18" fmla="*/ 90639 w 419251"/>
                <a:gd name="connsiteY18" fmla="*/ 14591 h 1043291"/>
                <a:gd name="connsiteX19" fmla="*/ 2077 w 419251"/>
                <a:gd name="connsiteY19" fmla="*/ 0 h 1043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19251" h="1043291">
                  <a:moveTo>
                    <a:pt x="0" y="104928"/>
                  </a:moveTo>
                  <a:lnTo>
                    <a:pt x="90639" y="119366"/>
                  </a:lnTo>
                  <a:lnTo>
                    <a:pt x="152551" y="152704"/>
                  </a:lnTo>
                  <a:lnTo>
                    <a:pt x="204939" y="209854"/>
                  </a:lnTo>
                  <a:lnTo>
                    <a:pt x="252564" y="300341"/>
                  </a:lnTo>
                  <a:lnTo>
                    <a:pt x="276376" y="395591"/>
                  </a:lnTo>
                  <a:lnTo>
                    <a:pt x="304951" y="533704"/>
                  </a:lnTo>
                  <a:lnTo>
                    <a:pt x="319239" y="633716"/>
                  </a:lnTo>
                  <a:lnTo>
                    <a:pt x="333526" y="762304"/>
                  </a:lnTo>
                  <a:lnTo>
                    <a:pt x="343051" y="928991"/>
                  </a:lnTo>
                  <a:lnTo>
                    <a:pt x="419251" y="1043291"/>
                  </a:lnTo>
                  <a:lnTo>
                    <a:pt x="419251" y="886129"/>
                  </a:lnTo>
                  <a:lnTo>
                    <a:pt x="414489" y="709916"/>
                  </a:lnTo>
                  <a:lnTo>
                    <a:pt x="400201" y="567041"/>
                  </a:lnTo>
                  <a:lnTo>
                    <a:pt x="366864" y="386066"/>
                  </a:lnTo>
                  <a:lnTo>
                    <a:pt x="319239" y="238429"/>
                  </a:lnTo>
                  <a:lnTo>
                    <a:pt x="271614" y="138416"/>
                  </a:lnTo>
                  <a:lnTo>
                    <a:pt x="204939" y="62216"/>
                  </a:lnTo>
                  <a:lnTo>
                    <a:pt x="90639" y="14591"/>
                  </a:lnTo>
                  <a:lnTo>
                    <a:pt x="2077" y="0"/>
                  </a:lnTo>
                </a:path>
              </a:pathLst>
            </a:custGeom>
            <a:gradFill flip="none" rotWithShape="1">
              <a:gsLst>
                <a:gs pos="0">
                  <a:srgbClr val="E2C700"/>
                </a:gs>
                <a:gs pos="72000">
                  <a:srgbClr val="C08E00"/>
                </a:gs>
              </a:gsLst>
              <a:lin ang="135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4497389" y="3790429"/>
              <a:ext cx="404812" cy="57670"/>
            </a:xfrm>
            <a:custGeom>
              <a:avLst/>
              <a:gdLst>
                <a:gd name="connsiteX0" fmla="*/ 3175 w 377825"/>
                <a:gd name="connsiteY0" fmla="*/ 57150 h 57150"/>
                <a:gd name="connsiteX1" fmla="*/ 377825 w 377825"/>
                <a:gd name="connsiteY1" fmla="*/ 57150 h 57150"/>
                <a:gd name="connsiteX2" fmla="*/ 266700 w 377825"/>
                <a:gd name="connsiteY2" fmla="*/ 0 h 57150"/>
                <a:gd name="connsiteX3" fmla="*/ 0 w 377825"/>
                <a:gd name="connsiteY3" fmla="*/ 0 h 57150"/>
                <a:gd name="connsiteX0" fmla="*/ 3175 w 368300"/>
                <a:gd name="connsiteY0" fmla="*/ 57150 h 57150"/>
                <a:gd name="connsiteX1" fmla="*/ 368300 w 368300"/>
                <a:gd name="connsiteY1" fmla="*/ 53975 h 57150"/>
                <a:gd name="connsiteX2" fmla="*/ 266700 w 368300"/>
                <a:gd name="connsiteY2" fmla="*/ 0 h 57150"/>
                <a:gd name="connsiteX3" fmla="*/ 0 w 368300"/>
                <a:gd name="connsiteY3" fmla="*/ 0 h 57150"/>
                <a:gd name="connsiteX0" fmla="*/ 0 w 372269"/>
                <a:gd name="connsiteY0" fmla="*/ 52387 h 53975"/>
                <a:gd name="connsiteX1" fmla="*/ 372269 w 372269"/>
                <a:gd name="connsiteY1" fmla="*/ 53975 h 53975"/>
                <a:gd name="connsiteX2" fmla="*/ 270669 w 372269"/>
                <a:gd name="connsiteY2" fmla="*/ 0 h 53975"/>
                <a:gd name="connsiteX3" fmla="*/ 3969 w 372269"/>
                <a:gd name="connsiteY3" fmla="*/ 0 h 53975"/>
                <a:gd name="connsiteX0" fmla="*/ 17462 w 389731"/>
                <a:gd name="connsiteY0" fmla="*/ 54768 h 56356"/>
                <a:gd name="connsiteX1" fmla="*/ 389731 w 389731"/>
                <a:gd name="connsiteY1" fmla="*/ 56356 h 56356"/>
                <a:gd name="connsiteX2" fmla="*/ 288131 w 389731"/>
                <a:gd name="connsiteY2" fmla="*/ 2381 h 56356"/>
                <a:gd name="connsiteX3" fmla="*/ 0 w 389731"/>
                <a:gd name="connsiteY3" fmla="*/ 0 h 56356"/>
                <a:gd name="connsiteX0" fmla="*/ 15080 w 387349"/>
                <a:gd name="connsiteY0" fmla="*/ 54768 h 56356"/>
                <a:gd name="connsiteX1" fmla="*/ 387349 w 387349"/>
                <a:gd name="connsiteY1" fmla="*/ 56356 h 56356"/>
                <a:gd name="connsiteX2" fmla="*/ 285749 w 387349"/>
                <a:gd name="connsiteY2" fmla="*/ 2381 h 56356"/>
                <a:gd name="connsiteX3" fmla="*/ 0 w 387349"/>
                <a:gd name="connsiteY3" fmla="*/ 0 h 56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7349" h="56356">
                  <a:moveTo>
                    <a:pt x="15080" y="54768"/>
                  </a:moveTo>
                  <a:lnTo>
                    <a:pt x="387349" y="56356"/>
                  </a:lnTo>
                  <a:lnTo>
                    <a:pt x="285749" y="2381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4510086" y="4057650"/>
              <a:ext cx="430213" cy="63500"/>
            </a:xfrm>
            <a:custGeom>
              <a:avLst/>
              <a:gdLst>
                <a:gd name="connsiteX0" fmla="*/ 0 w 406400"/>
                <a:gd name="connsiteY0" fmla="*/ 63500 h 63500"/>
                <a:gd name="connsiteX1" fmla="*/ 406400 w 406400"/>
                <a:gd name="connsiteY1" fmla="*/ 63500 h 63500"/>
                <a:gd name="connsiteX2" fmla="*/ 311150 w 406400"/>
                <a:gd name="connsiteY2" fmla="*/ 0 h 63500"/>
                <a:gd name="connsiteX3" fmla="*/ 3175 w 406400"/>
                <a:gd name="connsiteY3" fmla="*/ 0 h 63500"/>
                <a:gd name="connsiteX0" fmla="*/ 3969 w 410369"/>
                <a:gd name="connsiteY0" fmla="*/ 63500 h 63500"/>
                <a:gd name="connsiteX1" fmla="*/ 410369 w 410369"/>
                <a:gd name="connsiteY1" fmla="*/ 63500 h 63500"/>
                <a:gd name="connsiteX2" fmla="*/ 315119 w 410369"/>
                <a:gd name="connsiteY2" fmla="*/ 0 h 63500"/>
                <a:gd name="connsiteX3" fmla="*/ 0 w 410369"/>
                <a:gd name="connsiteY3" fmla="*/ 0 h 63500"/>
                <a:gd name="connsiteX0" fmla="*/ 0 w 413544"/>
                <a:gd name="connsiteY0" fmla="*/ 63500 h 63500"/>
                <a:gd name="connsiteX1" fmla="*/ 413544 w 413544"/>
                <a:gd name="connsiteY1" fmla="*/ 63500 h 63500"/>
                <a:gd name="connsiteX2" fmla="*/ 318294 w 413544"/>
                <a:gd name="connsiteY2" fmla="*/ 0 h 63500"/>
                <a:gd name="connsiteX3" fmla="*/ 3175 w 413544"/>
                <a:gd name="connsiteY3" fmla="*/ 0 h 63500"/>
                <a:gd name="connsiteX0" fmla="*/ 11113 w 424657"/>
                <a:gd name="connsiteY0" fmla="*/ 63500 h 63500"/>
                <a:gd name="connsiteX1" fmla="*/ 424657 w 424657"/>
                <a:gd name="connsiteY1" fmla="*/ 63500 h 63500"/>
                <a:gd name="connsiteX2" fmla="*/ 329407 w 424657"/>
                <a:gd name="connsiteY2" fmla="*/ 0 h 63500"/>
                <a:gd name="connsiteX3" fmla="*/ 0 w 424657"/>
                <a:gd name="connsiteY3" fmla="*/ 0 h 63500"/>
                <a:gd name="connsiteX0" fmla="*/ 0 w 430213"/>
                <a:gd name="connsiteY0" fmla="*/ 63500 h 63500"/>
                <a:gd name="connsiteX1" fmla="*/ 430213 w 430213"/>
                <a:gd name="connsiteY1" fmla="*/ 63500 h 63500"/>
                <a:gd name="connsiteX2" fmla="*/ 334963 w 430213"/>
                <a:gd name="connsiteY2" fmla="*/ 0 h 63500"/>
                <a:gd name="connsiteX3" fmla="*/ 5556 w 430213"/>
                <a:gd name="connsiteY3" fmla="*/ 0 h 6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213" h="63500">
                  <a:moveTo>
                    <a:pt x="0" y="63500"/>
                  </a:moveTo>
                  <a:lnTo>
                    <a:pt x="430213" y="63500"/>
                  </a:lnTo>
                  <a:lnTo>
                    <a:pt x="334963" y="0"/>
                  </a:lnTo>
                  <a:lnTo>
                    <a:pt x="5556" y="0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5089849" y="3270380"/>
              <a:ext cx="429208" cy="895738"/>
            </a:xfrm>
            <a:custGeom>
              <a:avLst/>
              <a:gdLst>
                <a:gd name="connsiteX0" fmla="*/ 0 w 429208"/>
                <a:gd name="connsiteY0" fmla="*/ 895738 h 895738"/>
                <a:gd name="connsiteX1" fmla="*/ 46653 w 429208"/>
                <a:gd name="connsiteY1" fmla="*/ 256591 h 895738"/>
                <a:gd name="connsiteX2" fmla="*/ 429208 w 429208"/>
                <a:gd name="connsiteY2" fmla="*/ 0 h 895738"/>
                <a:gd name="connsiteX3" fmla="*/ 307910 w 429208"/>
                <a:gd name="connsiteY3" fmla="*/ 732453 h 895738"/>
                <a:gd name="connsiteX4" fmla="*/ 0 w 429208"/>
                <a:gd name="connsiteY4" fmla="*/ 895738 h 89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9208" h="895738">
                  <a:moveTo>
                    <a:pt x="0" y="895738"/>
                  </a:moveTo>
                  <a:lnTo>
                    <a:pt x="46653" y="256591"/>
                  </a:lnTo>
                  <a:lnTo>
                    <a:pt x="429208" y="0"/>
                  </a:lnTo>
                  <a:lnTo>
                    <a:pt x="307910" y="732453"/>
                  </a:lnTo>
                  <a:lnTo>
                    <a:pt x="0" y="895738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5290457" y="3289041"/>
              <a:ext cx="228600" cy="709126"/>
            </a:xfrm>
            <a:custGeom>
              <a:avLst/>
              <a:gdLst>
                <a:gd name="connsiteX0" fmla="*/ 116633 w 228600"/>
                <a:gd name="connsiteY0" fmla="*/ 65314 h 709126"/>
                <a:gd name="connsiteX1" fmla="*/ 0 w 228600"/>
                <a:gd name="connsiteY1" fmla="*/ 657808 h 709126"/>
                <a:gd name="connsiteX2" fmla="*/ 111967 w 228600"/>
                <a:gd name="connsiteY2" fmla="*/ 709126 h 709126"/>
                <a:gd name="connsiteX3" fmla="*/ 228600 w 228600"/>
                <a:gd name="connsiteY3" fmla="*/ 0 h 709126"/>
                <a:gd name="connsiteX4" fmla="*/ 116633 w 228600"/>
                <a:gd name="connsiteY4" fmla="*/ 65314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00" h="709126">
                  <a:moveTo>
                    <a:pt x="116633" y="65314"/>
                  </a:moveTo>
                  <a:lnTo>
                    <a:pt x="0" y="657808"/>
                  </a:lnTo>
                  <a:lnTo>
                    <a:pt x="111967" y="709126"/>
                  </a:lnTo>
                  <a:lnTo>
                    <a:pt x="228600" y="0"/>
                  </a:lnTo>
                  <a:lnTo>
                    <a:pt x="116633" y="6531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95000">
                  <a:schemeClr val="tx1"/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5099180" y="3951514"/>
              <a:ext cx="298579" cy="214604"/>
            </a:xfrm>
            <a:custGeom>
              <a:avLst/>
              <a:gdLst>
                <a:gd name="connsiteX0" fmla="*/ 181947 w 298579"/>
                <a:gd name="connsiteY0" fmla="*/ 0 h 214604"/>
                <a:gd name="connsiteX1" fmla="*/ 298579 w 298579"/>
                <a:gd name="connsiteY1" fmla="*/ 46653 h 214604"/>
                <a:gd name="connsiteX2" fmla="*/ 0 w 298579"/>
                <a:gd name="connsiteY2" fmla="*/ 214604 h 214604"/>
                <a:gd name="connsiteX3" fmla="*/ 4665 w 298579"/>
                <a:gd name="connsiteY3" fmla="*/ 97972 h 214604"/>
                <a:gd name="connsiteX4" fmla="*/ 181947 w 298579"/>
                <a:gd name="connsiteY4" fmla="*/ 0 h 21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579" h="214604">
                  <a:moveTo>
                    <a:pt x="181947" y="0"/>
                  </a:moveTo>
                  <a:lnTo>
                    <a:pt x="298579" y="46653"/>
                  </a:lnTo>
                  <a:lnTo>
                    <a:pt x="0" y="214604"/>
                  </a:lnTo>
                  <a:lnTo>
                    <a:pt x="4665" y="97972"/>
                  </a:lnTo>
                  <a:lnTo>
                    <a:pt x="181947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95000">
                  <a:schemeClr val="tx1"/>
                </a:gs>
              </a:gsLst>
              <a:lin ang="81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4515625" y="2788152"/>
              <a:ext cx="954152" cy="505554"/>
            </a:xfrm>
            <a:custGeom>
              <a:avLst/>
              <a:gdLst>
                <a:gd name="connsiteX0" fmla="*/ 0 w 1063689"/>
                <a:gd name="connsiteY0" fmla="*/ 396551 h 536510"/>
                <a:gd name="connsiteX1" fmla="*/ 289249 w 1063689"/>
                <a:gd name="connsiteY1" fmla="*/ 373224 h 536510"/>
                <a:gd name="connsiteX2" fmla="*/ 368559 w 1063689"/>
                <a:gd name="connsiteY2" fmla="*/ 536510 h 536510"/>
                <a:gd name="connsiteX3" fmla="*/ 979714 w 1063689"/>
                <a:gd name="connsiteY3" fmla="*/ 275253 h 536510"/>
                <a:gd name="connsiteX4" fmla="*/ 1063689 w 1063689"/>
                <a:gd name="connsiteY4" fmla="*/ 0 h 536510"/>
                <a:gd name="connsiteX5" fmla="*/ 289249 w 1063689"/>
                <a:gd name="connsiteY5" fmla="*/ 177282 h 536510"/>
                <a:gd name="connsiteX6" fmla="*/ 0 w 1063689"/>
                <a:gd name="connsiteY6" fmla="*/ 205273 h 536510"/>
                <a:gd name="connsiteX0" fmla="*/ 0 w 979714"/>
                <a:gd name="connsiteY0" fmla="*/ 365595 h 505554"/>
                <a:gd name="connsiteX1" fmla="*/ 289249 w 979714"/>
                <a:gd name="connsiteY1" fmla="*/ 342268 h 505554"/>
                <a:gd name="connsiteX2" fmla="*/ 368559 w 979714"/>
                <a:gd name="connsiteY2" fmla="*/ 505554 h 505554"/>
                <a:gd name="connsiteX3" fmla="*/ 979714 w 979714"/>
                <a:gd name="connsiteY3" fmla="*/ 244297 h 505554"/>
                <a:gd name="connsiteX4" fmla="*/ 935101 w 979714"/>
                <a:gd name="connsiteY4" fmla="*/ 0 h 505554"/>
                <a:gd name="connsiteX5" fmla="*/ 289249 w 979714"/>
                <a:gd name="connsiteY5" fmla="*/ 146326 h 505554"/>
                <a:gd name="connsiteX6" fmla="*/ 0 w 979714"/>
                <a:gd name="connsiteY6" fmla="*/ 174317 h 505554"/>
                <a:gd name="connsiteX0" fmla="*/ 0 w 935101"/>
                <a:gd name="connsiteY0" fmla="*/ 365595 h 505554"/>
                <a:gd name="connsiteX1" fmla="*/ 289249 w 935101"/>
                <a:gd name="connsiteY1" fmla="*/ 342268 h 505554"/>
                <a:gd name="connsiteX2" fmla="*/ 368559 w 935101"/>
                <a:gd name="connsiteY2" fmla="*/ 505554 h 505554"/>
                <a:gd name="connsiteX3" fmla="*/ 855889 w 935101"/>
                <a:gd name="connsiteY3" fmla="*/ 296684 h 505554"/>
                <a:gd name="connsiteX4" fmla="*/ 935101 w 935101"/>
                <a:gd name="connsiteY4" fmla="*/ 0 h 505554"/>
                <a:gd name="connsiteX5" fmla="*/ 289249 w 935101"/>
                <a:gd name="connsiteY5" fmla="*/ 146326 h 505554"/>
                <a:gd name="connsiteX6" fmla="*/ 0 w 935101"/>
                <a:gd name="connsiteY6" fmla="*/ 174317 h 505554"/>
                <a:gd name="connsiteX0" fmla="*/ 0 w 937482"/>
                <a:gd name="connsiteY0" fmla="*/ 344164 h 505554"/>
                <a:gd name="connsiteX1" fmla="*/ 291630 w 937482"/>
                <a:gd name="connsiteY1" fmla="*/ 342268 h 505554"/>
                <a:gd name="connsiteX2" fmla="*/ 370940 w 937482"/>
                <a:gd name="connsiteY2" fmla="*/ 505554 h 505554"/>
                <a:gd name="connsiteX3" fmla="*/ 858270 w 937482"/>
                <a:gd name="connsiteY3" fmla="*/ 296684 h 505554"/>
                <a:gd name="connsiteX4" fmla="*/ 937482 w 937482"/>
                <a:gd name="connsiteY4" fmla="*/ 0 h 505554"/>
                <a:gd name="connsiteX5" fmla="*/ 291630 w 937482"/>
                <a:gd name="connsiteY5" fmla="*/ 146326 h 505554"/>
                <a:gd name="connsiteX6" fmla="*/ 2381 w 937482"/>
                <a:gd name="connsiteY6" fmla="*/ 174317 h 505554"/>
                <a:gd name="connsiteX0" fmla="*/ 4763 w 942245"/>
                <a:gd name="connsiteY0" fmla="*/ 344164 h 505554"/>
                <a:gd name="connsiteX1" fmla="*/ 296393 w 942245"/>
                <a:gd name="connsiteY1" fmla="*/ 342268 h 505554"/>
                <a:gd name="connsiteX2" fmla="*/ 375703 w 942245"/>
                <a:gd name="connsiteY2" fmla="*/ 505554 h 505554"/>
                <a:gd name="connsiteX3" fmla="*/ 863033 w 942245"/>
                <a:gd name="connsiteY3" fmla="*/ 296684 h 505554"/>
                <a:gd name="connsiteX4" fmla="*/ 942245 w 942245"/>
                <a:gd name="connsiteY4" fmla="*/ 0 h 505554"/>
                <a:gd name="connsiteX5" fmla="*/ 296393 w 942245"/>
                <a:gd name="connsiteY5" fmla="*/ 146326 h 505554"/>
                <a:gd name="connsiteX6" fmla="*/ 0 w 942245"/>
                <a:gd name="connsiteY6" fmla="*/ 176698 h 505554"/>
                <a:gd name="connsiteX0" fmla="*/ 0 w 937482"/>
                <a:gd name="connsiteY0" fmla="*/ 344164 h 505554"/>
                <a:gd name="connsiteX1" fmla="*/ 291630 w 937482"/>
                <a:gd name="connsiteY1" fmla="*/ 342268 h 505554"/>
                <a:gd name="connsiteX2" fmla="*/ 370940 w 937482"/>
                <a:gd name="connsiteY2" fmla="*/ 505554 h 505554"/>
                <a:gd name="connsiteX3" fmla="*/ 858270 w 937482"/>
                <a:gd name="connsiteY3" fmla="*/ 296684 h 505554"/>
                <a:gd name="connsiteX4" fmla="*/ 937482 w 937482"/>
                <a:gd name="connsiteY4" fmla="*/ 0 h 505554"/>
                <a:gd name="connsiteX5" fmla="*/ 291630 w 937482"/>
                <a:gd name="connsiteY5" fmla="*/ 146326 h 505554"/>
                <a:gd name="connsiteX6" fmla="*/ 2380 w 937482"/>
                <a:gd name="connsiteY6" fmla="*/ 174317 h 505554"/>
                <a:gd name="connsiteX0" fmla="*/ 2382 w 939864"/>
                <a:gd name="connsiteY0" fmla="*/ 344164 h 505554"/>
                <a:gd name="connsiteX1" fmla="*/ 294012 w 939864"/>
                <a:gd name="connsiteY1" fmla="*/ 342268 h 505554"/>
                <a:gd name="connsiteX2" fmla="*/ 373322 w 939864"/>
                <a:gd name="connsiteY2" fmla="*/ 505554 h 505554"/>
                <a:gd name="connsiteX3" fmla="*/ 860652 w 939864"/>
                <a:gd name="connsiteY3" fmla="*/ 296684 h 505554"/>
                <a:gd name="connsiteX4" fmla="*/ 939864 w 939864"/>
                <a:gd name="connsiteY4" fmla="*/ 0 h 505554"/>
                <a:gd name="connsiteX5" fmla="*/ 294012 w 939864"/>
                <a:gd name="connsiteY5" fmla="*/ 146326 h 505554"/>
                <a:gd name="connsiteX6" fmla="*/ 0 w 939864"/>
                <a:gd name="connsiteY6" fmla="*/ 169555 h 505554"/>
                <a:gd name="connsiteX0" fmla="*/ 2382 w 939864"/>
                <a:gd name="connsiteY0" fmla="*/ 344164 h 505554"/>
                <a:gd name="connsiteX1" fmla="*/ 294012 w 939864"/>
                <a:gd name="connsiteY1" fmla="*/ 342268 h 505554"/>
                <a:gd name="connsiteX2" fmla="*/ 373322 w 939864"/>
                <a:gd name="connsiteY2" fmla="*/ 505554 h 505554"/>
                <a:gd name="connsiteX3" fmla="*/ 860652 w 939864"/>
                <a:gd name="connsiteY3" fmla="*/ 296684 h 505554"/>
                <a:gd name="connsiteX4" fmla="*/ 939864 w 939864"/>
                <a:gd name="connsiteY4" fmla="*/ 0 h 505554"/>
                <a:gd name="connsiteX5" fmla="*/ 294012 w 939864"/>
                <a:gd name="connsiteY5" fmla="*/ 146326 h 505554"/>
                <a:gd name="connsiteX6" fmla="*/ 0 w 939864"/>
                <a:gd name="connsiteY6" fmla="*/ 167174 h 505554"/>
                <a:gd name="connsiteX0" fmla="*/ 2382 w 939864"/>
                <a:gd name="connsiteY0" fmla="*/ 344164 h 505554"/>
                <a:gd name="connsiteX1" fmla="*/ 294012 w 939864"/>
                <a:gd name="connsiteY1" fmla="*/ 342268 h 505554"/>
                <a:gd name="connsiteX2" fmla="*/ 373322 w 939864"/>
                <a:gd name="connsiteY2" fmla="*/ 505554 h 505554"/>
                <a:gd name="connsiteX3" fmla="*/ 860652 w 939864"/>
                <a:gd name="connsiteY3" fmla="*/ 296684 h 505554"/>
                <a:gd name="connsiteX4" fmla="*/ 939864 w 939864"/>
                <a:gd name="connsiteY4" fmla="*/ 0 h 505554"/>
                <a:gd name="connsiteX5" fmla="*/ 294012 w 939864"/>
                <a:gd name="connsiteY5" fmla="*/ 146326 h 505554"/>
                <a:gd name="connsiteX6" fmla="*/ 0 w 939864"/>
                <a:gd name="connsiteY6" fmla="*/ 169555 h 505554"/>
                <a:gd name="connsiteX0" fmla="*/ 2382 w 939864"/>
                <a:gd name="connsiteY0" fmla="*/ 344164 h 505554"/>
                <a:gd name="connsiteX1" fmla="*/ 294012 w 939864"/>
                <a:gd name="connsiteY1" fmla="*/ 342268 h 505554"/>
                <a:gd name="connsiteX2" fmla="*/ 373322 w 939864"/>
                <a:gd name="connsiteY2" fmla="*/ 505554 h 505554"/>
                <a:gd name="connsiteX3" fmla="*/ 860652 w 939864"/>
                <a:gd name="connsiteY3" fmla="*/ 296684 h 505554"/>
                <a:gd name="connsiteX4" fmla="*/ 939864 w 939864"/>
                <a:gd name="connsiteY4" fmla="*/ 0 h 505554"/>
                <a:gd name="connsiteX5" fmla="*/ 294012 w 939864"/>
                <a:gd name="connsiteY5" fmla="*/ 146326 h 505554"/>
                <a:gd name="connsiteX6" fmla="*/ 0 w 939864"/>
                <a:gd name="connsiteY6" fmla="*/ 164792 h 505554"/>
                <a:gd name="connsiteX0" fmla="*/ 19051 w 956533"/>
                <a:gd name="connsiteY0" fmla="*/ 344164 h 505554"/>
                <a:gd name="connsiteX1" fmla="*/ 310681 w 956533"/>
                <a:gd name="connsiteY1" fmla="*/ 342268 h 505554"/>
                <a:gd name="connsiteX2" fmla="*/ 389991 w 956533"/>
                <a:gd name="connsiteY2" fmla="*/ 505554 h 505554"/>
                <a:gd name="connsiteX3" fmla="*/ 877321 w 956533"/>
                <a:gd name="connsiteY3" fmla="*/ 296684 h 505554"/>
                <a:gd name="connsiteX4" fmla="*/ 956533 w 956533"/>
                <a:gd name="connsiteY4" fmla="*/ 0 h 505554"/>
                <a:gd name="connsiteX5" fmla="*/ 310681 w 956533"/>
                <a:gd name="connsiteY5" fmla="*/ 146326 h 505554"/>
                <a:gd name="connsiteX6" fmla="*/ 0 w 956533"/>
                <a:gd name="connsiteY6" fmla="*/ 162411 h 505554"/>
                <a:gd name="connsiteX0" fmla="*/ 19051 w 956533"/>
                <a:gd name="connsiteY0" fmla="*/ 344164 h 505554"/>
                <a:gd name="connsiteX1" fmla="*/ 310681 w 956533"/>
                <a:gd name="connsiteY1" fmla="*/ 342268 h 505554"/>
                <a:gd name="connsiteX2" fmla="*/ 389991 w 956533"/>
                <a:gd name="connsiteY2" fmla="*/ 505554 h 505554"/>
                <a:gd name="connsiteX3" fmla="*/ 877321 w 956533"/>
                <a:gd name="connsiteY3" fmla="*/ 296684 h 505554"/>
                <a:gd name="connsiteX4" fmla="*/ 956533 w 956533"/>
                <a:gd name="connsiteY4" fmla="*/ 0 h 505554"/>
                <a:gd name="connsiteX5" fmla="*/ 310681 w 956533"/>
                <a:gd name="connsiteY5" fmla="*/ 146326 h 505554"/>
                <a:gd name="connsiteX6" fmla="*/ 20664 w 956533"/>
                <a:gd name="connsiteY6" fmla="*/ 162196 h 505554"/>
                <a:gd name="connsiteX7" fmla="*/ 0 w 956533"/>
                <a:gd name="connsiteY7" fmla="*/ 162411 h 505554"/>
                <a:gd name="connsiteX0" fmla="*/ 19051 w 956533"/>
                <a:gd name="connsiteY0" fmla="*/ 344164 h 505554"/>
                <a:gd name="connsiteX1" fmla="*/ 310681 w 956533"/>
                <a:gd name="connsiteY1" fmla="*/ 342268 h 505554"/>
                <a:gd name="connsiteX2" fmla="*/ 389991 w 956533"/>
                <a:gd name="connsiteY2" fmla="*/ 505554 h 505554"/>
                <a:gd name="connsiteX3" fmla="*/ 877321 w 956533"/>
                <a:gd name="connsiteY3" fmla="*/ 296684 h 505554"/>
                <a:gd name="connsiteX4" fmla="*/ 956533 w 956533"/>
                <a:gd name="connsiteY4" fmla="*/ 0 h 505554"/>
                <a:gd name="connsiteX5" fmla="*/ 310681 w 956533"/>
                <a:gd name="connsiteY5" fmla="*/ 146326 h 505554"/>
                <a:gd name="connsiteX6" fmla="*/ 0 w 956533"/>
                <a:gd name="connsiteY6" fmla="*/ 162411 h 505554"/>
                <a:gd name="connsiteX0" fmla="*/ 1 w 937483"/>
                <a:gd name="connsiteY0" fmla="*/ 344164 h 505554"/>
                <a:gd name="connsiteX1" fmla="*/ 291631 w 937483"/>
                <a:gd name="connsiteY1" fmla="*/ 342268 h 505554"/>
                <a:gd name="connsiteX2" fmla="*/ 370941 w 937483"/>
                <a:gd name="connsiteY2" fmla="*/ 505554 h 505554"/>
                <a:gd name="connsiteX3" fmla="*/ 858271 w 937483"/>
                <a:gd name="connsiteY3" fmla="*/ 296684 h 505554"/>
                <a:gd name="connsiteX4" fmla="*/ 937483 w 937483"/>
                <a:gd name="connsiteY4" fmla="*/ 0 h 505554"/>
                <a:gd name="connsiteX5" fmla="*/ 291631 w 937483"/>
                <a:gd name="connsiteY5" fmla="*/ 146326 h 505554"/>
                <a:gd name="connsiteX6" fmla="*/ 0 w 937483"/>
                <a:gd name="connsiteY6" fmla="*/ 162411 h 505554"/>
                <a:gd name="connsiteX0" fmla="*/ 11907 w 949389"/>
                <a:gd name="connsiteY0" fmla="*/ 344164 h 505554"/>
                <a:gd name="connsiteX1" fmla="*/ 303537 w 949389"/>
                <a:gd name="connsiteY1" fmla="*/ 342268 h 505554"/>
                <a:gd name="connsiteX2" fmla="*/ 382847 w 949389"/>
                <a:gd name="connsiteY2" fmla="*/ 505554 h 505554"/>
                <a:gd name="connsiteX3" fmla="*/ 870177 w 949389"/>
                <a:gd name="connsiteY3" fmla="*/ 296684 h 505554"/>
                <a:gd name="connsiteX4" fmla="*/ 949389 w 949389"/>
                <a:gd name="connsiteY4" fmla="*/ 0 h 505554"/>
                <a:gd name="connsiteX5" fmla="*/ 303537 w 949389"/>
                <a:gd name="connsiteY5" fmla="*/ 146326 h 505554"/>
                <a:gd name="connsiteX6" fmla="*/ 0 w 949389"/>
                <a:gd name="connsiteY6" fmla="*/ 162411 h 505554"/>
                <a:gd name="connsiteX0" fmla="*/ 11907 w 949389"/>
                <a:gd name="connsiteY0" fmla="*/ 341782 h 505554"/>
                <a:gd name="connsiteX1" fmla="*/ 303537 w 949389"/>
                <a:gd name="connsiteY1" fmla="*/ 342268 h 505554"/>
                <a:gd name="connsiteX2" fmla="*/ 382847 w 949389"/>
                <a:gd name="connsiteY2" fmla="*/ 505554 h 505554"/>
                <a:gd name="connsiteX3" fmla="*/ 870177 w 949389"/>
                <a:gd name="connsiteY3" fmla="*/ 296684 h 505554"/>
                <a:gd name="connsiteX4" fmla="*/ 949389 w 949389"/>
                <a:gd name="connsiteY4" fmla="*/ 0 h 505554"/>
                <a:gd name="connsiteX5" fmla="*/ 303537 w 949389"/>
                <a:gd name="connsiteY5" fmla="*/ 146326 h 505554"/>
                <a:gd name="connsiteX6" fmla="*/ 0 w 949389"/>
                <a:gd name="connsiteY6" fmla="*/ 162411 h 505554"/>
                <a:gd name="connsiteX0" fmla="*/ 14288 w 951770"/>
                <a:gd name="connsiteY0" fmla="*/ 341782 h 505554"/>
                <a:gd name="connsiteX1" fmla="*/ 305918 w 951770"/>
                <a:gd name="connsiteY1" fmla="*/ 342268 h 505554"/>
                <a:gd name="connsiteX2" fmla="*/ 385228 w 951770"/>
                <a:gd name="connsiteY2" fmla="*/ 505554 h 505554"/>
                <a:gd name="connsiteX3" fmla="*/ 872558 w 951770"/>
                <a:gd name="connsiteY3" fmla="*/ 296684 h 505554"/>
                <a:gd name="connsiteX4" fmla="*/ 951770 w 951770"/>
                <a:gd name="connsiteY4" fmla="*/ 0 h 505554"/>
                <a:gd name="connsiteX5" fmla="*/ 305918 w 951770"/>
                <a:gd name="connsiteY5" fmla="*/ 146326 h 505554"/>
                <a:gd name="connsiteX6" fmla="*/ 0 w 951770"/>
                <a:gd name="connsiteY6" fmla="*/ 160030 h 505554"/>
                <a:gd name="connsiteX0" fmla="*/ 16670 w 954152"/>
                <a:gd name="connsiteY0" fmla="*/ 341782 h 505554"/>
                <a:gd name="connsiteX1" fmla="*/ 308300 w 954152"/>
                <a:gd name="connsiteY1" fmla="*/ 342268 h 505554"/>
                <a:gd name="connsiteX2" fmla="*/ 387610 w 954152"/>
                <a:gd name="connsiteY2" fmla="*/ 505554 h 505554"/>
                <a:gd name="connsiteX3" fmla="*/ 874940 w 954152"/>
                <a:gd name="connsiteY3" fmla="*/ 296684 h 505554"/>
                <a:gd name="connsiteX4" fmla="*/ 954152 w 954152"/>
                <a:gd name="connsiteY4" fmla="*/ 0 h 505554"/>
                <a:gd name="connsiteX5" fmla="*/ 308300 w 954152"/>
                <a:gd name="connsiteY5" fmla="*/ 146326 h 505554"/>
                <a:gd name="connsiteX6" fmla="*/ 0 w 954152"/>
                <a:gd name="connsiteY6" fmla="*/ 155268 h 505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4152" h="505554">
                  <a:moveTo>
                    <a:pt x="16670" y="341782"/>
                  </a:moveTo>
                  <a:lnTo>
                    <a:pt x="308300" y="342268"/>
                  </a:lnTo>
                  <a:lnTo>
                    <a:pt x="387610" y="505554"/>
                  </a:lnTo>
                  <a:lnTo>
                    <a:pt x="874940" y="296684"/>
                  </a:lnTo>
                  <a:lnTo>
                    <a:pt x="954152" y="0"/>
                  </a:lnTo>
                  <a:lnTo>
                    <a:pt x="308300" y="146326"/>
                  </a:lnTo>
                  <a:cubicBezTo>
                    <a:pt x="148878" y="173395"/>
                    <a:pt x="64725" y="151917"/>
                    <a:pt x="0" y="155268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4861247" y="3040662"/>
              <a:ext cx="526839" cy="248379"/>
            </a:xfrm>
            <a:custGeom>
              <a:avLst/>
              <a:gdLst>
                <a:gd name="connsiteX0" fmla="*/ 0 w 657808"/>
                <a:gd name="connsiteY0" fmla="*/ 233265 h 307910"/>
                <a:gd name="connsiteX1" fmla="*/ 569167 w 657808"/>
                <a:gd name="connsiteY1" fmla="*/ 0 h 307910"/>
                <a:gd name="connsiteX2" fmla="*/ 657808 w 657808"/>
                <a:gd name="connsiteY2" fmla="*/ 41987 h 307910"/>
                <a:gd name="connsiteX3" fmla="*/ 46653 w 657808"/>
                <a:gd name="connsiteY3" fmla="*/ 307910 h 307910"/>
                <a:gd name="connsiteX4" fmla="*/ 0 w 657808"/>
                <a:gd name="connsiteY4" fmla="*/ 233265 h 307910"/>
                <a:gd name="connsiteX0" fmla="*/ 0 w 569167"/>
                <a:gd name="connsiteY0" fmla="*/ 233265 h 307910"/>
                <a:gd name="connsiteX1" fmla="*/ 569167 w 569167"/>
                <a:gd name="connsiteY1" fmla="*/ 0 h 307910"/>
                <a:gd name="connsiteX2" fmla="*/ 536364 w 569167"/>
                <a:gd name="connsiteY2" fmla="*/ 63418 h 307910"/>
                <a:gd name="connsiteX3" fmla="*/ 46653 w 569167"/>
                <a:gd name="connsiteY3" fmla="*/ 307910 h 307910"/>
                <a:gd name="connsiteX4" fmla="*/ 0 w 569167"/>
                <a:gd name="connsiteY4" fmla="*/ 233265 h 307910"/>
                <a:gd name="connsiteX0" fmla="*/ 0 w 536364"/>
                <a:gd name="connsiteY0" fmla="*/ 221359 h 296004"/>
                <a:gd name="connsiteX1" fmla="*/ 450105 w 536364"/>
                <a:gd name="connsiteY1" fmla="*/ 0 h 296004"/>
                <a:gd name="connsiteX2" fmla="*/ 536364 w 536364"/>
                <a:gd name="connsiteY2" fmla="*/ 51512 h 296004"/>
                <a:gd name="connsiteX3" fmla="*/ 46653 w 536364"/>
                <a:gd name="connsiteY3" fmla="*/ 296004 h 296004"/>
                <a:gd name="connsiteX4" fmla="*/ 0 w 536364"/>
                <a:gd name="connsiteY4" fmla="*/ 221359 h 296004"/>
                <a:gd name="connsiteX0" fmla="*/ 0 w 536364"/>
                <a:gd name="connsiteY0" fmla="*/ 221359 h 296004"/>
                <a:gd name="connsiteX1" fmla="*/ 450105 w 536364"/>
                <a:gd name="connsiteY1" fmla="*/ 0 h 296004"/>
                <a:gd name="connsiteX2" fmla="*/ 536364 w 536364"/>
                <a:gd name="connsiteY2" fmla="*/ 51512 h 296004"/>
                <a:gd name="connsiteX3" fmla="*/ 525140 w 536364"/>
                <a:gd name="connsiteY3" fmla="*/ 90682 h 296004"/>
                <a:gd name="connsiteX4" fmla="*/ 46653 w 536364"/>
                <a:gd name="connsiteY4" fmla="*/ 296004 h 296004"/>
                <a:gd name="connsiteX5" fmla="*/ 0 w 536364"/>
                <a:gd name="connsiteY5" fmla="*/ 221359 h 296004"/>
                <a:gd name="connsiteX0" fmla="*/ 0 w 536364"/>
                <a:gd name="connsiteY0" fmla="*/ 221359 h 296004"/>
                <a:gd name="connsiteX1" fmla="*/ 450105 w 536364"/>
                <a:gd name="connsiteY1" fmla="*/ 0 h 296004"/>
                <a:gd name="connsiteX2" fmla="*/ 536364 w 536364"/>
                <a:gd name="connsiteY2" fmla="*/ 51512 h 296004"/>
                <a:gd name="connsiteX3" fmla="*/ 46653 w 536364"/>
                <a:gd name="connsiteY3" fmla="*/ 296004 h 296004"/>
                <a:gd name="connsiteX4" fmla="*/ 0 w 536364"/>
                <a:gd name="connsiteY4" fmla="*/ 221359 h 296004"/>
                <a:gd name="connsiteX0" fmla="*/ 0 w 526839"/>
                <a:gd name="connsiteY0" fmla="*/ 221359 h 296004"/>
                <a:gd name="connsiteX1" fmla="*/ 450105 w 526839"/>
                <a:gd name="connsiteY1" fmla="*/ 0 h 296004"/>
                <a:gd name="connsiteX2" fmla="*/ 526839 w 526839"/>
                <a:gd name="connsiteY2" fmla="*/ 94375 h 296004"/>
                <a:gd name="connsiteX3" fmla="*/ 46653 w 526839"/>
                <a:gd name="connsiteY3" fmla="*/ 296004 h 296004"/>
                <a:gd name="connsiteX4" fmla="*/ 0 w 526839"/>
                <a:gd name="connsiteY4" fmla="*/ 221359 h 296004"/>
                <a:gd name="connsiteX0" fmla="*/ 0 w 526839"/>
                <a:gd name="connsiteY0" fmla="*/ 166590 h 241235"/>
                <a:gd name="connsiteX1" fmla="*/ 423912 w 526839"/>
                <a:gd name="connsiteY1" fmla="*/ 0 h 241235"/>
                <a:gd name="connsiteX2" fmla="*/ 526839 w 526839"/>
                <a:gd name="connsiteY2" fmla="*/ 39606 h 241235"/>
                <a:gd name="connsiteX3" fmla="*/ 46653 w 526839"/>
                <a:gd name="connsiteY3" fmla="*/ 241235 h 241235"/>
                <a:gd name="connsiteX4" fmla="*/ 0 w 526839"/>
                <a:gd name="connsiteY4" fmla="*/ 166590 h 241235"/>
                <a:gd name="connsiteX0" fmla="*/ 0 w 526839"/>
                <a:gd name="connsiteY0" fmla="*/ 173734 h 248379"/>
                <a:gd name="connsiteX1" fmla="*/ 419149 w 526839"/>
                <a:gd name="connsiteY1" fmla="*/ 0 h 248379"/>
                <a:gd name="connsiteX2" fmla="*/ 526839 w 526839"/>
                <a:gd name="connsiteY2" fmla="*/ 46750 h 248379"/>
                <a:gd name="connsiteX3" fmla="*/ 46653 w 526839"/>
                <a:gd name="connsiteY3" fmla="*/ 248379 h 248379"/>
                <a:gd name="connsiteX4" fmla="*/ 0 w 526839"/>
                <a:gd name="connsiteY4" fmla="*/ 173734 h 248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6839" h="248379">
                  <a:moveTo>
                    <a:pt x="0" y="173734"/>
                  </a:moveTo>
                  <a:lnTo>
                    <a:pt x="419149" y="0"/>
                  </a:lnTo>
                  <a:lnTo>
                    <a:pt x="526839" y="46750"/>
                  </a:lnTo>
                  <a:cubicBezTo>
                    <a:pt x="459597" y="96084"/>
                    <a:pt x="136047" y="220071"/>
                    <a:pt x="46653" y="248379"/>
                  </a:cubicBezTo>
                  <a:lnTo>
                    <a:pt x="0" y="173734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5000">
                  <a:schemeClr val="tx1"/>
                </a:gs>
              </a:gsLst>
              <a:lin ang="810000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5278550" y="2791456"/>
              <a:ext cx="191957" cy="294789"/>
            </a:xfrm>
            <a:custGeom>
              <a:avLst/>
              <a:gdLst>
                <a:gd name="connsiteX0" fmla="*/ 0 w 158620"/>
                <a:gd name="connsiteY0" fmla="*/ 205273 h 251926"/>
                <a:gd name="connsiteX1" fmla="*/ 69979 w 158620"/>
                <a:gd name="connsiteY1" fmla="*/ 23326 h 251926"/>
                <a:gd name="connsiteX2" fmla="*/ 158620 w 158620"/>
                <a:gd name="connsiteY2" fmla="*/ 0 h 251926"/>
                <a:gd name="connsiteX3" fmla="*/ 79310 w 158620"/>
                <a:gd name="connsiteY3" fmla="*/ 251926 h 251926"/>
                <a:gd name="connsiteX4" fmla="*/ 0 w 158620"/>
                <a:gd name="connsiteY4" fmla="*/ 205273 h 251926"/>
                <a:gd name="connsiteX0" fmla="*/ 0 w 180051"/>
                <a:gd name="connsiteY0" fmla="*/ 240992 h 287645"/>
                <a:gd name="connsiteX1" fmla="*/ 69979 w 180051"/>
                <a:gd name="connsiteY1" fmla="*/ 59045 h 287645"/>
                <a:gd name="connsiteX2" fmla="*/ 180051 w 180051"/>
                <a:gd name="connsiteY2" fmla="*/ 0 h 287645"/>
                <a:gd name="connsiteX3" fmla="*/ 79310 w 180051"/>
                <a:gd name="connsiteY3" fmla="*/ 287645 h 287645"/>
                <a:gd name="connsiteX4" fmla="*/ 0 w 180051"/>
                <a:gd name="connsiteY4" fmla="*/ 240992 h 287645"/>
                <a:gd name="connsiteX0" fmla="*/ 0 w 180051"/>
                <a:gd name="connsiteY0" fmla="*/ 240992 h 287645"/>
                <a:gd name="connsiteX1" fmla="*/ 74742 w 180051"/>
                <a:gd name="connsiteY1" fmla="*/ 28089 h 287645"/>
                <a:gd name="connsiteX2" fmla="*/ 180051 w 180051"/>
                <a:gd name="connsiteY2" fmla="*/ 0 h 287645"/>
                <a:gd name="connsiteX3" fmla="*/ 79310 w 180051"/>
                <a:gd name="connsiteY3" fmla="*/ 287645 h 287645"/>
                <a:gd name="connsiteX4" fmla="*/ 0 w 180051"/>
                <a:gd name="connsiteY4" fmla="*/ 240992 h 287645"/>
                <a:gd name="connsiteX0" fmla="*/ 0 w 180051"/>
                <a:gd name="connsiteY0" fmla="*/ 240992 h 287645"/>
                <a:gd name="connsiteX1" fmla="*/ 81886 w 180051"/>
                <a:gd name="connsiteY1" fmla="*/ 23327 h 287645"/>
                <a:gd name="connsiteX2" fmla="*/ 180051 w 180051"/>
                <a:gd name="connsiteY2" fmla="*/ 0 h 287645"/>
                <a:gd name="connsiteX3" fmla="*/ 79310 w 180051"/>
                <a:gd name="connsiteY3" fmla="*/ 287645 h 287645"/>
                <a:gd name="connsiteX4" fmla="*/ 0 w 180051"/>
                <a:gd name="connsiteY4" fmla="*/ 240992 h 287645"/>
                <a:gd name="connsiteX0" fmla="*/ 0 w 191958"/>
                <a:gd name="connsiteY0" fmla="*/ 245754 h 287645"/>
                <a:gd name="connsiteX1" fmla="*/ 93793 w 191958"/>
                <a:gd name="connsiteY1" fmla="*/ 23327 h 287645"/>
                <a:gd name="connsiteX2" fmla="*/ 191958 w 191958"/>
                <a:gd name="connsiteY2" fmla="*/ 0 h 287645"/>
                <a:gd name="connsiteX3" fmla="*/ 91217 w 191958"/>
                <a:gd name="connsiteY3" fmla="*/ 287645 h 287645"/>
                <a:gd name="connsiteX4" fmla="*/ 0 w 191958"/>
                <a:gd name="connsiteY4" fmla="*/ 245754 h 287645"/>
                <a:gd name="connsiteX0" fmla="*/ 0 w 184814"/>
                <a:gd name="connsiteY0" fmla="*/ 250517 h 287645"/>
                <a:gd name="connsiteX1" fmla="*/ 86649 w 184814"/>
                <a:gd name="connsiteY1" fmla="*/ 23327 h 287645"/>
                <a:gd name="connsiteX2" fmla="*/ 184814 w 184814"/>
                <a:gd name="connsiteY2" fmla="*/ 0 h 287645"/>
                <a:gd name="connsiteX3" fmla="*/ 84073 w 184814"/>
                <a:gd name="connsiteY3" fmla="*/ 287645 h 287645"/>
                <a:gd name="connsiteX4" fmla="*/ 0 w 184814"/>
                <a:gd name="connsiteY4" fmla="*/ 250517 h 287645"/>
                <a:gd name="connsiteX0" fmla="*/ 0 w 194339"/>
                <a:gd name="connsiteY0" fmla="*/ 248136 h 287645"/>
                <a:gd name="connsiteX1" fmla="*/ 96174 w 194339"/>
                <a:gd name="connsiteY1" fmla="*/ 23327 h 287645"/>
                <a:gd name="connsiteX2" fmla="*/ 194339 w 194339"/>
                <a:gd name="connsiteY2" fmla="*/ 0 h 287645"/>
                <a:gd name="connsiteX3" fmla="*/ 93598 w 194339"/>
                <a:gd name="connsiteY3" fmla="*/ 287645 h 287645"/>
                <a:gd name="connsiteX4" fmla="*/ 0 w 194339"/>
                <a:gd name="connsiteY4" fmla="*/ 248136 h 287645"/>
                <a:gd name="connsiteX0" fmla="*/ 0 w 191957"/>
                <a:gd name="connsiteY0" fmla="*/ 248136 h 287645"/>
                <a:gd name="connsiteX1" fmla="*/ 93792 w 191957"/>
                <a:gd name="connsiteY1" fmla="*/ 23327 h 287645"/>
                <a:gd name="connsiteX2" fmla="*/ 191957 w 191957"/>
                <a:gd name="connsiteY2" fmla="*/ 0 h 287645"/>
                <a:gd name="connsiteX3" fmla="*/ 91216 w 191957"/>
                <a:gd name="connsiteY3" fmla="*/ 287645 h 287645"/>
                <a:gd name="connsiteX4" fmla="*/ 0 w 191957"/>
                <a:gd name="connsiteY4" fmla="*/ 248136 h 287645"/>
                <a:gd name="connsiteX0" fmla="*/ 0 w 191957"/>
                <a:gd name="connsiteY0" fmla="*/ 248136 h 294789"/>
                <a:gd name="connsiteX1" fmla="*/ 93792 w 191957"/>
                <a:gd name="connsiteY1" fmla="*/ 23327 h 294789"/>
                <a:gd name="connsiteX2" fmla="*/ 191957 w 191957"/>
                <a:gd name="connsiteY2" fmla="*/ 0 h 294789"/>
                <a:gd name="connsiteX3" fmla="*/ 115029 w 191957"/>
                <a:gd name="connsiteY3" fmla="*/ 294789 h 294789"/>
                <a:gd name="connsiteX4" fmla="*/ 0 w 191957"/>
                <a:gd name="connsiteY4" fmla="*/ 248136 h 294789"/>
                <a:gd name="connsiteX0" fmla="*/ 0 w 191957"/>
                <a:gd name="connsiteY0" fmla="*/ 248136 h 294789"/>
                <a:gd name="connsiteX1" fmla="*/ 67598 w 191957"/>
                <a:gd name="connsiteY1" fmla="*/ 28089 h 294789"/>
                <a:gd name="connsiteX2" fmla="*/ 191957 w 191957"/>
                <a:gd name="connsiteY2" fmla="*/ 0 h 294789"/>
                <a:gd name="connsiteX3" fmla="*/ 115029 w 191957"/>
                <a:gd name="connsiteY3" fmla="*/ 294789 h 294789"/>
                <a:gd name="connsiteX4" fmla="*/ 0 w 191957"/>
                <a:gd name="connsiteY4" fmla="*/ 248136 h 29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1957" h="294789">
                  <a:moveTo>
                    <a:pt x="0" y="248136"/>
                  </a:moveTo>
                  <a:lnTo>
                    <a:pt x="67598" y="28089"/>
                  </a:lnTo>
                  <a:lnTo>
                    <a:pt x="191957" y="0"/>
                  </a:lnTo>
                  <a:lnTo>
                    <a:pt x="115029" y="294789"/>
                  </a:lnTo>
                  <a:lnTo>
                    <a:pt x="0" y="2481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95000">
                  <a:schemeClr val="tx1"/>
                </a:gs>
              </a:gsLst>
              <a:lin ang="189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4511060" y="3078908"/>
              <a:ext cx="305623" cy="48342"/>
            </a:xfrm>
            <a:custGeom>
              <a:avLst/>
              <a:gdLst>
                <a:gd name="connsiteX0" fmla="*/ 4665 w 303245"/>
                <a:gd name="connsiteY0" fmla="*/ 74645 h 74645"/>
                <a:gd name="connsiteX1" fmla="*/ 303245 w 303245"/>
                <a:gd name="connsiteY1" fmla="*/ 51318 h 74645"/>
                <a:gd name="connsiteX2" fmla="*/ 228600 w 303245"/>
                <a:gd name="connsiteY2" fmla="*/ 0 h 74645"/>
                <a:gd name="connsiteX3" fmla="*/ 0 w 303245"/>
                <a:gd name="connsiteY3" fmla="*/ 9331 h 74645"/>
                <a:gd name="connsiteX0" fmla="*/ 4665 w 303245"/>
                <a:gd name="connsiteY0" fmla="*/ 74645 h 74645"/>
                <a:gd name="connsiteX1" fmla="*/ 282397 w 303245"/>
                <a:gd name="connsiteY1" fmla="*/ 52242 h 74645"/>
                <a:gd name="connsiteX2" fmla="*/ 303245 w 303245"/>
                <a:gd name="connsiteY2" fmla="*/ 51318 h 74645"/>
                <a:gd name="connsiteX3" fmla="*/ 228600 w 303245"/>
                <a:gd name="connsiteY3" fmla="*/ 0 h 74645"/>
                <a:gd name="connsiteX4" fmla="*/ 0 w 303245"/>
                <a:gd name="connsiteY4" fmla="*/ 9331 h 74645"/>
                <a:gd name="connsiteX0" fmla="*/ 4665 w 303245"/>
                <a:gd name="connsiteY0" fmla="*/ 74645 h 74645"/>
                <a:gd name="connsiteX1" fmla="*/ 303245 w 303245"/>
                <a:gd name="connsiteY1" fmla="*/ 51318 h 74645"/>
                <a:gd name="connsiteX2" fmla="*/ 228600 w 303245"/>
                <a:gd name="connsiteY2" fmla="*/ 0 h 74645"/>
                <a:gd name="connsiteX3" fmla="*/ 0 w 303245"/>
                <a:gd name="connsiteY3" fmla="*/ 9331 h 74645"/>
                <a:gd name="connsiteX0" fmla="*/ 4665 w 293720"/>
                <a:gd name="connsiteY0" fmla="*/ 74645 h 74645"/>
                <a:gd name="connsiteX1" fmla="*/ 293720 w 293720"/>
                <a:gd name="connsiteY1" fmla="*/ 56081 h 74645"/>
                <a:gd name="connsiteX2" fmla="*/ 228600 w 293720"/>
                <a:gd name="connsiteY2" fmla="*/ 0 h 74645"/>
                <a:gd name="connsiteX3" fmla="*/ 0 w 293720"/>
                <a:gd name="connsiteY3" fmla="*/ 9331 h 74645"/>
                <a:gd name="connsiteX0" fmla="*/ 4665 w 296101"/>
                <a:gd name="connsiteY0" fmla="*/ 74645 h 74645"/>
                <a:gd name="connsiteX1" fmla="*/ 296101 w 296101"/>
                <a:gd name="connsiteY1" fmla="*/ 46556 h 74645"/>
                <a:gd name="connsiteX2" fmla="*/ 228600 w 296101"/>
                <a:gd name="connsiteY2" fmla="*/ 0 h 74645"/>
                <a:gd name="connsiteX3" fmla="*/ 0 w 296101"/>
                <a:gd name="connsiteY3" fmla="*/ 9331 h 74645"/>
                <a:gd name="connsiteX0" fmla="*/ 4665 w 296101"/>
                <a:gd name="connsiteY0" fmla="*/ 74645 h 74645"/>
                <a:gd name="connsiteX1" fmla="*/ 296101 w 296101"/>
                <a:gd name="connsiteY1" fmla="*/ 46556 h 74645"/>
                <a:gd name="connsiteX2" fmla="*/ 228600 w 296101"/>
                <a:gd name="connsiteY2" fmla="*/ 0 h 74645"/>
                <a:gd name="connsiteX3" fmla="*/ 0 w 296101"/>
                <a:gd name="connsiteY3" fmla="*/ 9331 h 74645"/>
                <a:gd name="connsiteX0" fmla="*/ 4665 w 286576"/>
                <a:gd name="connsiteY0" fmla="*/ 74645 h 74645"/>
                <a:gd name="connsiteX1" fmla="*/ 286576 w 286576"/>
                <a:gd name="connsiteY1" fmla="*/ 48937 h 74645"/>
                <a:gd name="connsiteX2" fmla="*/ 228600 w 286576"/>
                <a:gd name="connsiteY2" fmla="*/ 0 h 74645"/>
                <a:gd name="connsiteX3" fmla="*/ 0 w 286576"/>
                <a:gd name="connsiteY3" fmla="*/ 9331 h 74645"/>
                <a:gd name="connsiteX0" fmla="*/ 4665 w 296101"/>
                <a:gd name="connsiteY0" fmla="*/ 74645 h 74645"/>
                <a:gd name="connsiteX1" fmla="*/ 296101 w 296101"/>
                <a:gd name="connsiteY1" fmla="*/ 46555 h 74645"/>
                <a:gd name="connsiteX2" fmla="*/ 228600 w 296101"/>
                <a:gd name="connsiteY2" fmla="*/ 0 h 74645"/>
                <a:gd name="connsiteX3" fmla="*/ 0 w 296101"/>
                <a:gd name="connsiteY3" fmla="*/ 9331 h 74645"/>
                <a:gd name="connsiteX0" fmla="*/ 4665 w 291338"/>
                <a:gd name="connsiteY0" fmla="*/ 74645 h 74645"/>
                <a:gd name="connsiteX1" fmla="*/ 291338 w 291338"/>
                <a:gd name="connsiteY1" fmla="*/ 51317 h 74645"/>
                <a:gd name="connsiteX2" fmla="*/ 228600 w 291338"/>
                <a:gd name="connsiteY2" fmla="*/ 0 h 74645"/>
                <a:gd name="connsiteX3" fmla="*/ 0 w 291338"/>
                <a:gd name="connsiteY3" fmla="*/ 9331 h 74645"/>
                <a:gd name="connsiteX0" fmla="*/ 4665 w 293719"/>
                <a:gd name="connsiteY0" fmla="*/ 74645 h 74645"/>
                <a:gd name="connsiteX1" fmla="*/ 293719 w 293719"/>
                <a:gd name="connsiteY1" fmla="*/ 41792 h 74645"/>
                <a:gd name="connsiteX2" fmla="*/ 228600 w 293719"/>
                <a:gd name="connsiteY2" fmla="*/ 0 h 74645"/>
                <a:gd name="connsiteX3" fmla="*/ 0 w 293719"/>
                <a:gd name="connsiteY3" fmla="*/ 9331 h 74645"/>
                <a:gd name="connsiteX0" fmla="*/ 4665 w 293719"/>
                <a:gd name="connsiteY0" fmla="*/ 74645 h 74645"/>
                <a:gd name="connsiteX1" fmla="*/ 263347 w 293719"/>
                <a:gd name="connsiteY1" fmla="*/ 45098 h 74645"/>
                <a:gd name="connsiteX2" fmla="*/ 293719 w 293719"/>
                <a:gd name="connsiteY2" fmla="*/ 41792 h 74645"/>
                <a:gd name="connsiteX3" fmla="*/ 228600 w 293719"/>
                <a:gd name="connsiteY3" fmla="*/ 0 h 74645"/>
                <a:gd name="connsiteX4" fmla="*/ 0 w 293719"/>
                <a:gd name="connsiteY4" fmla="*/ 9331 h 74645"/>
                <a:gd name="connsiteX0" fmla="*/ 4665 w 293719"/>
                <a:gd name="connsiteY0" fmla="*/ 74645 h 74645"/>
                <a:gd name="connsiteX1" fmla="*/ 293719 w 293719"/>
                <a:gd name="connsiteY1" fmla="*/ 41792 h 74645"/>
                <a:gd name="connsiteX2" fmla="*/ 228600 w 293719"/>
                <a:gd name="connsiteY2" fmla="*/ 0 h 74645"/>
                <a:gd name="connsiteX3" fmla="*/ 0 w 293719"/>
                <a:gd name="connsiteY3" fmla="*/ 9331 h 74645"/>
                <a:gd name="connsiteX0" fmla="*/ 4665 w 281813"/>
                <a:gd name="connsiteY0" fmla="*/ 74645 h 74645"/>
                <a:gd name="connsiteX1" fmla="*/ 281813 w 281813"/>
                <a:gd name="connsiteY1" fmla="*/ 44173 h 74645"/>
                <a:gd name="connsiteX2" fmla="*/ 228600 w 281813"/>
                <a:gd name="connsiteY2" fmla="*/ 0 h 74645"/>
                <a:gd name="connsiteX3" fmla="*/ 0 w 281813"/>
                <a:gd name="connsiteY3" fmla="*/ 9331 h 74645"/>
                <a:gd name="connsiteX0" fmla="*/ 4665 w 293719"/>
                <a:gd name="connsiteY0" fmla="*/ 74645 h 74645"/>
                <a:gd name="connsiteX1" fmla="*/ 293719 w 293719"/>
                <a:gd name="connsiteY1" fmla="*/ 41791 h 74645"/>
                <a:gd name="connsiteX2" fmla="*/ 228600 w 293719"/>
                <a:gd name="connsiteY2" fmla="*/ 0 h 74645"/>
                <a:gd name="connsiteX3" fmla="*/ 0 w 293719"/>
                <a:gd name="connsiteY3" fmla="*/ 9331 h 74645"/>
                <a:gd name="connsiteX0" fmla="*/ 4665 w 291337"/>
                <a:gd name="connsiteY0" fmla="*/ 74645 h 74645"/>
                <a:gd name="connsiteX1" fmla="*/ 291337 w 291337"/>
                <a:gd name="connsiteY1" fmla="*/ 48935 h 74645"/>
                <a:gd name="connsiteX2" fmla="*/ 228600 w 291337"/>
                <a:gd name="connsiteY2" fmla="*/ 0 h 74645"/>
                <a:gd name="connsiteX3" fmla="*/ 0 w 291337"/>
                <a:gd name="connsiteY3" fmla="*/ 9331 h 74645"/>
                <a:gd name="connsiteX0" fmla="*/ 4665 w 298481"/>
                <a:gd name="connsiteY0" fmla="*/ 74645 h 74645"/>
                <a:gd name="connsiteX1" fmla="*/ 298481 w 298481"/>
                <a:gd name="connsiteY1" fmla="*/ 44172 h 74645"/>
                <a:gd name="connsiteX2" fmla="*/ 228600 w 298481"/>
                <a:gd name="connsiteY2" fmla="*/ 0 h 74645"/>
                <a:gd name="connsiteX3" fmla="*/ 0 w 298481"/>
                <a:gd name="connsiteY3" fmla="*/ 9331 h 74645"/>
                <a:gd name="connsiteX0" fmla="*/ 4665 w 288956"/>
                <a:gd name="connsiteY0" fmla="*/ 74645 h 74645"/>
                <a:gd name="connsiteX1" fmla="*/ 288956 w 288956"/>
                <a:gd name="connsiteY1" fmla="*/ 48935 h 74645"/>
                <a:gd name="connsiteX2" fmla="*/ 228600 w 288956"/>
                <a:gd name="connsiteY2" fmla="*/ 0 h 74645"/>
                <a:gd name="connsiteX3" fmla="*/ 0 w 288956"/>
                <a:gd name="connsiteY3" fmla="*/ 9331 h 74645"/>
                <a:gd name="connsiteX0" fmla="*/ 4665 w 298481"/>
                <a:gd name="connsiteY0" fmla="*/ 74645 h 74645"/>
                <a:gd name="connsiteX1" fmla="*/ 298481 w 298481"/>
                <a:gd name="connsiteY1" fmla="*/ 46554 h 74645"/>
                <a:gd name="connsiteX2" fmla="*/ 228600 w 298481"/>
                <a:gd name="connsiteY2" fmla="*/ 0 h 74645"/>
                <a:gd name="connsiteX3" fmla="*/ 0 w 298481"/>
                <a:gd name="connsiteY3" fmla="*/ 9331 h 74645"/>
                <a:gd name="connsiteX0" fmla="*/ 4665 w 291337"/>
                <a:gd name="connsiteY0" fmla="*/ 74645 h 74645"/>
                <a:gd name="connsiteX1" fmla="*/ 291337 w 291337"/>
                <a:gd name="connsiteY1" fmla="*/ 46554 h 74645"/>
                <a:gd name="connsiteX2" fmla="*/ 228600 w 291337"/>
                <a:gd name="connsiteY2" fmla="*/ 0 h 74645"/>
                <a:gd name="connsiteX3" fmla="*/ 0 w 291337"/>
                <a:gd name="connsiteY3" fmla="*/ 9331 h 74645"/>
                <a:gd name="connsiteX0" fmla="*/ 4665 w 291337"/>
                <a:gd name="connsiteY0" fmla="*/ 74645 h 74645"/>
                <a:gd name="connsiteX1" fmla="*/ 291337 w 291337"/>
                <a:gd name="connsiteY1" fmla="*/ 46554 h 74645"/>
                <a:gd name="connsiteX2" fmla="*/ 221456 w 291337"/>
                <a:gd name="connsiteY2" fmla="*/ 0 h 74645"/>
                <a:gd name="connsiteX3" fmla="*/ 0 w 291337"/>
                <a:gd name="connsiteY3" fmla="*/ 9331 h 74645"/>
                <a:gd name="connsiteX0" fmla="*/ 7046 w 291337"/>
                <a:gd name="connsiteY0" fmla="*/ 62739 h 62739"/>
                <a:gd name="connsiteX1" fmla="*/ 291337 w 291337"/>
                <a:gd name="connsiteY1" fmla="*/ 46554 h 62739"/>
                <a:gd name="connsiteX2" fmla="*/ 221456 w 291337"/>
                <a:gd name="connsiteY2" fmla="*/ 0 h 62739"/>
                <a:gd name="connsiteX3" fmla="*/ 0 w 291337"/>
                <a:gd name="connsiteY3" fmla="*/ 9331 h 62739"/>
                <a:gd name="connsiteX0" fmla="*/ 7046 w 291337"/>
                <a:gd name="connsiteY0" fmla="*/ 55595 h 55595"/>
                <a:gd name="connsiteX1" fmla="*/ 291337 w 291337"/>
                <a:gd name="connsiteY1" fmla="*/ 46554 h 55595"/>
                <a:gd name="connsiteX2" fmla="*/ 221456 w 291337"/>
                <a:gd name="connsiteY2" fmla="*/ 0 h 55595"/>
                <a:gd name="connsiteX3" fmla="*/ 0 w 291337"/>
                <a:gd name="connsiteY3" fmla="*/ 9331 h 55595"/>
                <a:gd name="connsiteX0" fmla="*/ 0 w 284291"/>
                <a:gd name="connsiteY0" fmla="*/ 55595 h 55595"/>
                <a:gd name="connsiteX1" fmla="*/ 284291 w 284291"/>
                <a:gd name="connsiteY1" fmla="*/ 46554 h 55595"/>
                <a:gd name="connsiteX2" fmla="*/ 214410 w 284291"/>
                <a:gd name="connsiteY2" fmla="*/ 0 h 55595"/>
                <a:gd name="connsiteX3" fmla="*/ 7242 w 284291"/>
                <a:gd name="connsiteY3" fmla="*/ 6950 h 55595"/>
                <a:gd name="connsiteX0" fmla="*/ 0 w 284291"/>
                <a:gd name="connsiteY0" fmla="*/ 55595 h 55595"/>
                <a:gd name="connsiteX1" fmla="*/ 284291 w 284291"/>
                <a:gd name="connsiteY1" fmla="*/ 46554 h 55595"/>
                <a:gd name="connsiteX2" fmla="*/ 214410 w 284291"/>
                <a:gd name="connsiteY2" fmla="*/ 0 h 55595"/>
                <a:gd name="connsiteX3" fmla="*/ 99 w 284291"/>
                <a:gd name="connsiteY3" fmla="*/ 6950 h 55595"/>
                <a:gd name="connsiteX0" fmla="*/ 0 w 284291"/>
                <a:gd name="connsiteY0" fmla="*/ 60551 h 60551"/>
                <a:gd name="connsiteX1" fmla="*/ 284291 w 284291"/>
                <a:gd name="connsiteY1" fmla="*/ 51510 h 60551"/>
                <a:gd name="connsiteX2" fmla="*/ 214410 w 284291"/>
                <a:gd name="connsiteY2" fmla="*/ 4956 h 60551"/>
                <a:gd name="connsiteX3" fmla="*/ 99 w 284291"/>
                <a:gd name="connsiteY3" fmla="*/ 0 h 60551"/>
                <a:gd name="connsiteX0" fmla="*/ 4663 w 288954"/>
                <a:gd name="connsiteY0" fmla="*/ 55789 h 55789"/>
                <a:gd name="connsiteX1" fmla="*/ 288954 w 288954"/>
                <a:gd name="connsiteY1" fmla="*/ 46748 h 55789"/>
                <a:gd name="connsiteX2" fmla="*/ 219073 w 288954"/>
                <a:gd name="connsiteY2" fmla="*/ 194 h 55789"/>
                <a:gd name="connsiteX3" fmla="*/ 0 w 288954"/>
                <a:gd name="connsiteY3" fmla="*/ 0 h 55789"/>
                <a:gd name="connsiteX0" fmla="*/ 0 w 296956"/>
                <a:gd name="connsiteY0" fmla="*/ 50723 h 50723"/>
                <a:gd name="connsiteX1" fmla="*/ 296956 w 296956"/>
                <a:gd name="connsiteY1" fmla="*/ 46748 h 50723"/>
                <a:gd name="connsiteX2" fmla="*/ 227075 w 296956"/>
                <a:gd name="connsiteY2" fmla="*/ 194 h 50723"/>
                <a:gd name="connsiteX3" fmla="*/ 8002 w 296956"/>
                <a:gd name="connsiteY3" fmla="*/ 0 h 50723"/>
                <a:gd name="connsiteX0" fmla="*/ 8667 w 305623"/>
                <a:gd name="connsiteY0" fmla="*/ 50723 h 50723"/>
                <a:gd name="connsiteX1" fmla="*/ 305623 w 305623"/>
                <a:gd name="connsiteY1" fmla="*/ 46748 h 50723"/>
                <a:gd name="connsiteX2" fmla="*/ 235742 w 305623"/>
                <a:gd name="connsiteY2" fmla="*/ 194 h 50723"/>
                <a:gd name="connsiteX3" fmla="*/ 0 w 305623"/>
                <a:gd name="connsiteY3" fmla="*/ 0 h 50723"/>
                <a:gd name="connsiteX0" fmla="*/ 3904 w 305623"/>
                <a:gd name="connsiteY0" fmla="*/ 48342 h 48342"/>
                <a:gd name="connsiteX1" fmla="*/ 305623 w 305623"/>
                <a:gd name="connsiteY1" fmla="*/ 46748 h 48342"/>
                <a:gd name="connsiteX2" fmla="*/ 235742 w 305623"/>
                <a:gd name="connsiteY2" fmla="*/ 194 h 48342"/>
                <a:gd name="connsiteX3" fmla="*/ 0 w 305623"/>
                <a:gd name="connsiteY3" fmla="*/ 0 h 48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623" h="48342">
                  <a:moveTo>
                    <a:pt x="3904" y="48342"/>
                  </a:moveTo>
                  <a:lnTo>
                    <a:pt x="305623" y="46748"/>
                  </a:lnTo>
                  <a:lnTo>
                    <a:pt x="235742" y="194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4819259" y="2157947"/>
              <a:ext cx="265923" cy="661890"/>
            </a:xfrm>
            <a:custGeom>
              <a:avLst/>
              <a:gdLst>
                <a:gd name="connsiteX0" fmla="*/ 284584 w 284584"/>
                <a:gd name="connsiteY0" fmla="*/ 0 h 713792"/>
                <a:gd name="connsiteX1" fmla="*/ 265923 w 284584"/>
                <a:gd name="connsiteY1" fmla="*/ 256592 h 713792"/>
                <a:gd name="connsiteX2" fmla="*/ 195943 w 284584"/>
                <a:gd name="connsiteY2" fmla="*/ 527180 h 713792"/>
                <a:gd name="connsiteX3" fmla="*/ 51319 w 284584"/>
                <a:gd name="connsiteY3" fmla="*/ 713792 h 713792"/>
                <a:gd name="connsiteX4" fmla="*/ 0 w 284584"/>
                <a:gd name="connsiteY4" fmla="*/ 242596 h 713792"/>
                <a:gd name="connsiteX5" fmla="*/ 284584 w 284584"/>
                <a:gd name="connsiteY5" fmla="*/ 0 h 713792"/>
                <a:gd name="connsiteX0" fmla="*/ 261257 w 265923"/>
                <a:gd name="connsiteY0" fmla="*/ 0 h 676470"/>
                <a:gd name="connsiteX1" fmla="*/ 265923 w 265923"/>
                <a:gd name="connsiteY1" fmla="*/ 219270 h 676470"/>
                <a:gd name="connsiteX2" fmla="*/ 195943 w 265923"/>
                <a:gd name="connsiteY2" fmla="*/ 489858 h 676470"/>
                <a:gd name="connsiteX3" fmla="*/ 51319 w 265923"/>
                <a:gd name="connsiteY3" fmla="*/ 676470 h 676470"/>
                <a:gd name="connsiteX4" fmla="*/ 0 w 265923"/>
                <a:gd name="connsiteY4" fmla="*/ 205274 h 676470"/>
                <a:gd name="connsiteX5" fmla="*/ 261257 w 265923"/>
                <a:gd name="connsiteY5" fmla="*/ 0 h 676470"/>
                <a:gd name="connsiteX0" fmla="*/ 270587 w 270793"/>
                <a:gd name="connsiteY0" fmla="*/ 0 h 690466"/>
                <a:gd name="connsiteX1" fmla="*/ 265923 w 270793"/>
                <a:gd name="connsiteY1" fmla="*/ 233266 h 690466"/>
                <a:gd name="connsiteX2" fmla="*/ 195943 w 270793"/>
                <a:gd name="connsiteY2" fmla="*/ 503854 h 690466"/>
                <a:gd name="connsiteX3" fmla="*/ 51319 w 270793"/>
                <a:gd name="connsiteY3" fmla="*/ 690466 h 690466"/>
                <a:gd name="connsiteX4" fmla="*/ 0 w 270793"/>
                <a:gd name="connsiteY4" fmla="*/ 219270 h 690466"/>
                <a:gd name="connsiteX5" fmla="*/ 270587 w 270793"/>
                <a:gd name="connsiteY5" fmla="*/ 0 h 690466"/>
                <a:gd name="connsiteX0" fmla="*/ 265824 w 266284"/>
                <a:gd name="connsiteY0" fmla="*/ 0 h 666653"/>
                <a:gd name="connsiteX1" fmla="*/ 265923 w 266284"/>
                <a:gd name="connsiteY1" fmla="*/ 209453 h 666653"/>
                <a:gd name="connsiteX2" fmla="*/ 195943 w 266284"/>
                <a:gd name="connsiteY2" fmla="*/ 480041 h 666653"/>
                <a:gd name="connsiteX3" fmla="*/ 51319 w 266284"/>
                <a:gd name="connsiteY3" fmla="*/ 666653 h 666653"/>
                <a:gd name="connsiteX4" fmla="*/ 0 w 266284"/>
                <a:gd name="connsiteY4" fmla="*/ 195457 h 666653"/>
                <a:gd name="connsiteX5" fmla="*/ 265824 w 266284"/>
                <a:gd name="connsiteY5" fmla="*/ 0 h 666653"/>
                <a:gd name="connsiteX0" fmla="*/ 265824 w 266284"/>
                <a:gd name="connsiteY0" fmla="*/ 0 h 685703"/>
                <a:gd name="connsiteX1" fmla="*/ 265923 w 266284"/>
                <a:gd name="connsiteY1" fmla="*/ 228503 h 685703"/>
                <a:gd name="connsiteX2" fmla="*/ 195943 w 266284"/>
                <a:gd name="connsiteY2" fmla="*/ 499091 h 685703"/>
                <a:gd name="connsiteX3" fmla="*/ 51319 w 266284"/>
                <a:gd name="connsiteY3" fmla="*/ 685703 h 685703"/>
                <a:gd name="connsiteX4" fmla="*/ 0 w 266284"/>
                <a:gd name="connsiteY4" fmla="*/ 214507 h 685703"/>
                <a:gd name="connsiteX5" fmla="*/ 265824 w 266284"/>
                <a:gd name="connsiteY5" fmla="*/ 0 h 685703"/>
                <a:gd name="connsiteX0" fmla="*/ 263442 w 265923"/>
                <a:gd name="connsiteY0" fmla="*/ 0 h 678559"/>
                <a:gd name="connsiteX1" fmla="*/ 265923 w 265923"/>
                <a:gd name="connsiteY1" fmla="*/ 221359 h 678559"/>
                <a:gd name="connsiteX2" fmla="*/ 195943 w 265923"/>
                <a:gd name="connsiteY2" fmla="*/ 491947 h 678559"/>
                <a:gd name="connsiteX3" fmla="*/ 51319 w 265923"/>
                <a:gd name="connsiteY3" fmla="*/ 678559 h 678559"/>
                <a:gd name="connsiteX4" fmla="*/ 0 w 265923"/>
                <a:gd name="connsiteY4" fmla="*/ 207363 h 678559"/>
                <a:gd name="connsiteX5" fmla="*/ 263442 w 265923"/>
                <a:gd name="connsiteY5" fmla="*/ 0 h 678559"/>
                <a:gd name="connsiteX0" fmla="*/ 263442 w 265923"/>
                <a:gd name="connsiteY0" fmla="*/ 0 h 666653"/>
                <a:gd name="connsiteX1" fmla="*/ 265923 w 265923"/>
                <a:gd name="connsiteY1" fmla="*/ 221359 h 666653"/>
                <a:gd name="connsiteX2" fmla="*/ 195943 w 265923"/>
                <a:gd name="connsiteY2" fmla="*/ 491947 h 666653"/>
                <a:gd name="connsiteX3" fmla="*/ 53700 w 265923"/>
                <a:gd name="connsiteY3" fmla="*/ 666653 h 666653"/>
                <a:gd name="connsiteX4" fmla="*/ 0 w 265923"/>
                <a:gd name="connsiteY4" fmla="*/ 207363 h 666653"/>
                <a:gd name="connsiteX5" fmla="*/ 263442 w 265923"/>
                <a:gd name="connsiteY5" fmla="*/ 0 h 666653"/>
                <a:gd name="connsiteX0" fmla="*/ 263442 w 265923"/>
                <a:gd name="connsiteY0" fmla="*/ 0 h 661890"/>
                <a:gd name="connsiteX1" fmla="*/ 265923 w 265923"/>
                <a:gd name="connsiteY1" fmla="*/ 221359 h 661890"/>
                <a:gd name="connsiteX2" fmla="*/ 195943 w 265923"/>
                <a:gd name="connsiteY2" fmla="*/ 491947 h 661890"/>
                <a:gd name="connsiteX3" fmla="*/ 53700 w 265923"/>
                <a:gd name="connsiteY3" fmla="*/ 661890 h 661890"/>
                <a:gd name="connsiteX4" fmla="*/ 0 w 265923"/>
                <a:gd name="connsiteY4" fmla="*/ 207363 h 661890"/>
                <a:gd name="connsiteX5" fmla="*/ 263442 w 265923"/>
                <a:gd name="connsiteY5" fmla="*/ 0 h 661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923" h="661890">
                  <a:moveTo>
                    <a:pt x="263442" y="0"/>
                  </a:moveTo>
                  <a:cubicBezTo>
                    <a:pt x="264997" y="73090"/>
                    <a:pt x="264368" y="148269"/>
                    <a:pt x="265923" y="221359"/>
                  </a:cubicBezTo>
                  <a:lnTo>
                    <a:pt x="195943" y="491947"/>
                  </a:lnTo>
                  <a:lnTo>
                    <a:pt x="53700" y="661890"/>
                  </a:lnTo>
                  <a:lnTo>
                    <a:pt x="0" y="207363"/>
                  </a:lnTo>
                  <a:lnTo>
                    <a:pt x="263442" y="0"/>
                  </a:lnTo>
                  <a:close/>
                </a:path>
              </a:pathLst>
            </a:custGeom>
            <a:gradFill flip="none" rotWithShape="1">
              <a:gsLst>
                <a:gs pos="15000">
                  <a:schemeClr val="tx1">
                    <a:lumMod val="75000"/>
                    <a:lumOff val="25000"/>
                  </a:schemeClr>
                </a:gs>
                <a:gs pos="66000">
                  <a:schemeClr val="tx1">
                    <a:lumMod val="85000"/>
                    <a:lumOff val="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4527535" y="2276668"/>
              <a:ext cx="347710" cy="545842"/>
            </a:xfrm>
            <a:custGeom>
              <a:avLst/>
              <a:gdLst>
                <a:gd name="connsiteX0" fmla="*/ 0 w 340567"/>
                <a:gd name="connsiteY0" fmla="*/ 620486 h 620486"/>
                <a:gd name="connsiteX1" fmla="*/ 125963 w 340567"/>
                <a:gd name="connsiteY1" fmla="*/ 601825 h 620486"/>
                <a:gd name="connsiteX2" fmla="*/ 284583 w 340567"/>
                <a:gd name="connsiteY2" fmla="*/ 559837 h 620486"/>
                <a:gd name="connsiteX3" fmla="*/ 340567 w 340567"/>
                <a:gd name="connsiteY3" fmla="*/ 545841 h 620486"/>
                <a:gd name="connsiteX4" fmla="*/ 289249 w 340567"/>
                <a:gd name="connsiteY4" fmla="*/ 88641 h 620486"/>
                <a:gd name="connsiteX5" fmla="*/ 149289 w 340567"/>
                <a:gd name="connsiteY5" fmla="*/ 32658 h 620486"/>
                <a:gd name="connsiteX6" fmla="*/ 0 w 340567"/>
                <a:gd name="connsiteY6" fmla="*/ 0 h 620486"/>
                <a:gd name="connsiteX0" fmla="*/ 0 w 340567"/>
                <a:gd name="connsiteY0" fmla="*/ 622868 h 622868"/>
                <a:gd name="connsiteX1" fmla="*/ 125963 w 340567"/>
                <a:gd name="connsiteY1" fmla="*/ 604207 h 622868"/>
                <a:gd name="connsiteX2" fmla="*/ 284583 w 340567"/>
                <a:gd name="connsiteY2" fmla="*/ 562219 h 622868"/>
                <a:gd name="connsiteX3" fmla="*/ 340567 w 340567"/>
                <a:gd name="connsiteY3" fmla="*/ 548223 h 622868"/>
                <a:gd name="connsiteX4" fmla="*/ 289249 w 340567"/>
                <a:gd name="connsiteY4" fmla="*/ 91023 h 622868"/>
                <a:gd name="connsiteX5" fmla="*/ 149289 w 340567"/>
                <a:gd name="connsiteY5" fmla="*/ 35040 h 622868"/>
                <a:gd name="connsiteX6" fmla="*/ 11906 w 340567"/>
                <a:gd name="connsiteY6" fmla="*/ 0 h 622868"/>
                <a:gd name="connsiteX0" fmla="*/ 0 w 340567"/>
                <a:gd name="connsiteY0" fmla="*/ 622868 h 622868"/>
                <a:gd name="connsiteX1" fmla="*/ 125963 w 340567"/>
                <a:gd name="connsiteY1" fmla="*/ 604207 h 622868"/>
                <a:gd name="connsiteX2" fmla="*/ 284583 w 340567"/>
                <a:gd name="connsiteY2" fmla="*/ 562219 h 622868"/>
                <a:gd name="connsiteX3" fmla="*/ 340567 w 340567"/>
                <a:gd name="connsiteY3" fmla="*/ 548223 h 622868"/>
                <a:gd name="connsiteX4" fmla="*/ 289249 w 340567"/>
                <a:gd name="connsiteY4" fmla="*/ 91023 h 622868"/>
                <a:gd name="connsiteX5" fmla="*/ 149289 w 340567"/>
                <a:gd name="connsiteY5" fmla="*/ 35040 h 622868"/>
                <a:gd name="connsiteX6" fmla="*/ 123056 w 340567"/>
                <a:gd name="connsiteY6" fmla="*/ 23599 h 622868"/>
                <a:gd name="connsiteX7" fmla="*/ 11906 w 340567"/>
                <a:gd name="connsiteY7" fmla="*/ 0 h 622868"/>
                <a:gd name="connsiteX0" fmla="*/ 0 w 340567"/>
                <a:gd name="connsiteY0" fmla="*/ 632393 h 632393"/>
                <a:gd name="connsiteX1" fmla="*/ 125963 w 340567"/>
                <a:gd name="connsiteY1" fmla="*/ 613732 h 632393"/>
                <a:gd name="connsiteX2" fmla="*/ 284583 w 340567"/>
                <a:gd name="connsiteY2" fmla="*/ 571744 h 632393"/>
                <a:gd name="connsiteX3" fmla="*/ 340567 w 340567"/>
                <a:gd name="connsiteY3" fmla="*/ 557748 h 632393"/>
                <a:gd name="connsiteX4" fmla="*/ 289249 w 340567"/>
                <a:gd name="connsiteY4" fmla="*/ 100548 h 632393"/>
                <a:gd name="connsiteX5" fmla="*/ 149289 w 340567"/>
                <a:gd name="connsiteY5" fmla="*/ 44565 h 632393"/>
                <a:gd name="connsiteX6" fmla="*/ 123056 w 340567"/>
                <a:gd name="connsiteY6" fmla="*/ 33124 h 632393"/>
                <a:gd name="connsiteX7" fmla="*/ 4763 w 340567"/>
                <a:gd name="connsiteY7" fmla="*/ 0 h 632393"/>
                <a:gd name="connsiteX0" fmla="*/ 0 w 340567"/>
                <a:gd name="connsiteY0" fmla="*/ 632393 h 632393"/>
                <a:gd name="connsiteX1" fmla="*/ 125963 w 340567"/>
                <a:gd name="connsiteY1" fmla="*/ 613732 h 632393"/>
                <a:gd name="connsiteX2" fmla="*/ 284583 w 340567"/>
                <a:gd name="connsiteY2" fmla="*/ 571744 h 632393"/>
                <a:gd name="connsiteX3" fmla="*/ 340567 w 340567"/>
                <a:gd name="connsiteY3" fmla="*/ 557748 h 632393"/>
                <a:gd name="connsiteX4" fmla="*/ 289249 w 340567"/>
                <a:gd name="connsiteY4" fmla="*/ 100548 h 632393"/>
                <a:gd name="connsiteX5" fmla="*/ 149289 w 340567"/>
                <a:gd name="connsiteY5" fmla="*/ 44565 h 632393"/>
                <a:gd name="connsiteX6" fmla="*/ 92100 w 340567"/>
                <a:gd name="connsiteY6" fmla="*/ 18837 h 632393"/>
                <a:gd name="connsiteX7" fmla="*/ 4763 w 340567"/>
                <a:gd name="connsiteY7" fmla="*/ 0 h 632393"/>
                <a:gd name="connsiteX0" fmla="*/ 0 w 340567"/>
                <a:gd name="connsiteY0" fmla="*/ 632393 h 632393"/>
                <a:gd name="connsiteX1" fmla="*/ 125963 w 340567"/>
                <a:gd name="connsiteY1" fmla="*/ 613732 h 632393"/>
                <a:gd name="connsiteX2" fmla="*/ 284583 w 340567"/>
                <a:gd name="connsiteY2" fmla="*/ 571744 h 632393"/>
                <a:gd name="connsiteX3" fmla="*/ 340567 w 340567"/>
                <a:gd name="connsiteY3" fmla="*/ 557748 h 632393"/>
                <a:gd name="connsiteX4" fmla="*/ 289249 w 340567"/>
                <a:gd name="connsiteY4" fmla="*/ 100548 h 632393"/>
                <a:gd name="connsiteX5" fmla="*/ 175483 w 340567"/>
                <a:gd name="connsiteY5" fmla="*/ 42184 h 632393"/>
                <a:gd name="connsiteX6" fmla="*/ 92100 w 340567"/>
                <a:gd name="connsiteY6" fmla="*/ 18837 h 632393"/>
                <a:gd name="connsiteX7" fmla="*/ 4763 w 340567"/>
                <a:gd name="connsiteY7" fmla="*/ 0 h 632393"/>
                <a:gd name="connsiteX0" fmla="*/ 7144 w 347711"/>
                <a:gd name="connsiteY0" fmla="*/ 632393 h 632393"/>
                <a:gd name="connsiteX1" fmla="*/ 133107 w 347711"/>
                <a:gd name="connsiteY1" fmla="*/ 613732 h 632393"/>
                <a:gd name="connsiteX2" fmla="*/ 291727 w 347711"/>
                <a:gd name="connsiteY2" fmla="*/ 571744 h 632393"/>
                <a:gd name="connsiteX3" fmla="*/ 347711 w 347711"/>
                <a:gd name="connsiteY3" fmla="*/ 557748 h 632393"/>
                <a:gd name="connsiteX4" fmla="*/ 296393 w 347711"/>
                <a:gd name="connsiteY4" fmla="*/ 100548 h 632393"/>
                <a:gd name="connsiteX5" fmla="*/ 182627 w 347711"/>
                <a:gd name="connsiteY5" fmla="*/ 42184 h 632393"/>
                <a:gd name="connsiteX6" fmla="*/ 99244 w 347711"/>
                <a:gd name="connsiteY6" fmla="*/ 18837 h 632393"/>
                <a:gd name="connsiteX7" fmla="*/ 0 w 347711"/>
                <a:gd name="connsiteY7" fmla="*/ 0 h 632393"/>
                <a:gd name="connsiteX0" fmla="*/ 2381 w 342948"/>
                <a:gd name="connsiteY0" fmla="*/ 632393 h 632393"/>
                <a:gd name="connsiteX1" fmla="*/ 128344 w 342948"/>
                <a:gd name="connsiteY1" fmla="*/ 613732 h 632393"/>
                <a:gd name="connsiteX2" fmla="*/ 286964 w 342948"/>
                <a:gd name="connsiteY2" fmla="*/ 571744 h 632393"/>
                <a:gd name="connsiteX3" fmla="*/ 342948 w 342948"/>
                <a:gd name="connsiteY3" fmla="*/ 557748 h 632393"/>
                <a:gd name="connsiteX4" fmla="*/ 291630 w 342948"/>
                <a:gd name="connsiteY4" fmla="*/ 100548 h 632393"/>
                <a:gd name="connsiteX5" fmla="*/ 177864 w 342948"/>
                <a:gd name="connsiteY5" fmla="*/ 42184 h 632393"/>
                <a:gd name="connsiteX6" fmla="*/ 94481 w 342948"/>
                <a:gd name="connsiteY6" fmla="*/ 18837 h 632393"/>
                <a:gd name="connsiteX7" fmla="*/ 0 w 342948"/>
                <a:gd name="connsiteY7" fmla="*/ 0 h 632393"/>
                <a:gd name="connsiteX0" fmla="*/ 4762 w 345329"/>
                <a:gd name="connsiteY0" fmla="*/ 630012 h 630012"/>
                <a:gd name="connsiteX1" fmla="*/ 130725 w 345329"/>
                <a:gd name="connsiteY1" fmla="*/ 611351 h 630012"/>
                <a:gd name="connsiteX2" fmla="*/ 289345 w 345329"/>
                <a:gd name="connsiteY2" fmla="*/ 569363 h 630012"/>
                <a:gd name="connsiteX3" fmla="*/ 345329 w 345329"/>
                <a:gd name="connsiteY3" fmla="*/ 555367 h 630012"/>
                <a:gd name="connsiteX4" fmla="*/ 294011 w 345329"/>
                <a:gd name="connsiteY4" fmla="*/ 98167 h 630012"/>
                <a:gd name="connsiteX5" fmla="*/ 180245 w 345329"/>
                <a:gd name="connsiteY5" fmla="*/ 39803 h 630012"/>
                <a:gd name="connsiteX6" fmla="*/ 96862 w 345329"/>
                <a:gd name="connsiteY6" fmla="*/ 16456 h 630012"/>
                <a:gd name="connsiteX7" fmla="*/ 0 w 345329"/>
                <a:gd name="connsiteY7" fmla="*/ 0 h 630012"/>
                <a:gd name="connsiteX0" fmla="*/ 4762 w 345329"/>
                <a:gd name="connsiteY0" fmla="*/ 630012 h 630012"/>
                <a:gd name="connsiteX1" fmla="*/ 130725 w 345329"/>
                <a:gd name="connsiteY1" fmla="*/ 611351 h 630012"/>
                <a:gd name="connsiteX2" fmla="*/ 286963 w 345329"/>
                <a:gd name="connsiteY2" fmla="*/ 543169 h 630012"/>
                <a:gd name="connsiteX3" fmla="*/ 345329 w 345329"/>
                <a:gd name="connsiteY3" fmla="*/ 555367 h 630012"/>
                <a:gd name="connsiteX4" fmla="*/ 294011 w 345329"/>
                <a:gd name="connsiteY4" fmla="*/ 98167 h 630012"/>
                <a:gd name="connsiteX5" fmla="*/ 180245 w 345329"/>
                <a:gd name="connsiteY5" fmla="*/ 39803 h 630012"/>
                <a:gd name="connsiteX6" fmla="*/ 96862 w 345329"/>
                <a:gd name="connsiteY6" fmla="*/ 16456 h 630012"/>
                <a:gd name="connsiteX7" fmla="*/ 0 w 345329"/>
                <a:gd name="connsiteY7" fmla="*/ 0 h 630012"/>
                <a:gd name="connsiteX0" fmla="*/ 4762 w 345329"/>
                <a:gd name="connsiteY0" fmla="*/ 630012 h 630012"/>
                <a:gd name="connsiteX1" fmla="*/ 130725 w 345329"/>
                <a:gd name="connsiteY1" fmla="*/ 611351 h 630012"/>
                <a:gd name="connsiteX2" fmla="*/ 279819 w 345329"/>
                <a:gd name="connsiteY2" fmla="*/ 547931 h 630012"/>
                <a:gd name="connsiteX3" fmla="*/ 345329 w 345329"/>
                <a:gd name="connsiteY3" fmla="*/ 555367 h 630012"/>
                <a:gd name="connsiteX4" fmla="*/ 294011 w 345329"/>
                <a:gd name="connsiteY4" fmla="*/ 98167 h 630012"/>
                <a:gd name="connsiteX5" fmla="*/ 180245 w 345329"/>
                <a:gd name="connsiteY5" fmla="*/ 39803 h 630012"/>
                <a:gd name="connsiteX6" fmla="*/ 96862 w 345329"/>
                <a:gd name="connsiteY6" fmla="*/ 16456 h 630012"/>
                <a:gd name="connsiteX7" fmla="*/ 0 w 345329"/>
                <a:gd name="connsiteY7" fmla="*/ 0 h 630012"/>
                <a:gd name="connsiteX0" fmla="*/ 4762 w 345329"/>
                <a:gd name="connsiteY0" fmla="*/ 630012 h 630012"/>
                <a:gd name="connsiteX1" fmla="*/ 133106 w 345329"/>
                <a:gd name="connsiteY1" fmla="*/ 535151 h 630012"/>
                <a:gd name="connsiteX2" fmla="*/ 279819 w 345329"/>
                <a:gd name="connsiteY2" fmla="*/ 547931 h 630012"/>
                <a:gd name="connsiteX3" fmla="*/ 345329 w 345329"/>
                <a:gd name="connsiteY3" fmla="*/ 555367 h 630012"/>
                <a:gd name="connsiteX4" fmla="*/ 294011 w 345329"/>
                <a:gd name="connsiteY4" fmla="*/ 98167 h 630012"/>
                <a:gd name="connsiteX5" fmla="*/ 180245 w 345329"/>
                <a:gd name="connsiteY5" fmla="*/ 39803 h 630012"/>
                <a:gd name="connsiteX6" fmla="*/ 96862 w 345329"/>
                <a:gd name="connsiteY6" fmla="*/ 16456 h 630012"/>
                <a:gd name="connsiteX7" fmla="*/ 0 w 345329"/>
                <a:gd name="connsiteY7" fmla="*/ 0 h 630012"/>
                <a:gd name="connsiteX0" fmla="*/ 2381 w 345329"/>
                <a:gd name="connsiteY0" fmla="*/ 537143 h 555367"/>
                <a:gd name="connsiteX1" fmla="*/ 133106 w 345329"/>
                <a:gd name="connsiteY1" fmla="*/ 535151 h 555367"/>
                <a:gd name="connsiteX2" fmla="*/ 279819 w 345329"/>
                <a:gd name="connsiteY2" fmla="*/ 547931 h 555367"/>
                <a:gd name="connsiteX3" fmla="*/ 345329 w 345329"/>
                <a:gd name="connsiteY3" fmla="*/ 555367 h 555367"/>
                <a:gd name="connsiteX4" fmla="*/ 294011 w 345329"/>
                <a:gd name="connsiteY4" fmla="*/ 98167 h 555367"/>
                <a:gd name="connsiteX5" fmla="*/ 180245 w 345329"/>
                <a:gd name="connsiteY5" fmla="*/ 39803 h 555367"/>
                <a:gd name="connsiteX6" fmla="*/ 96862 w 345329"/>
                <a:gd name="connsiteY6" fmla="*/ 16456 h 555367"/>
                <a:gd name="connsiteX7" fmla="*/ 0 w 345329"/>
                <a:gd name="connsiteY7" fmla="*/ 0 h 555367"/>
                <a:gd name="connsiteX0" fmla="*/ 2381 w 345329"/>
                <a:gd name="connsiteY0" fmla="*/ 537143 h 555367"/>
                <a:gd name="connsiteX1" fmla="*/ 133106 w 345329"/>
                <a:gd name="connsiteY1" fmla="*/ 535151 h 555367"/>
                <a:gd name="connsiteX2" fmla="*/ 277437 w 345329"/>
                <a:gd name="connsiteY2" fmla="*/ 543168 h 555367"/>
                <a:gd name="connsiteX3" fmla="*/ 345329 w 345329"/>
                <a:gd name="connsiteY3" fmla="*/ 555367 h 555367"/>
                <a:gd name="connsiteX4" fmla="*/ 294011 w 345329"/>
                <a:gd name="connsiteY4" fmla="*/ 98167 h 555367"/>
                <a:gd name="connsiteX5" fmla="*/ 180245 w 345329"/>
                <a:gd name="connsiteY5" fmla="*/ 39803 h 555367"/>
                <a:gd name="connsiteX6" fmla="*/ 96862 w 345329"/>
                <a:gd name="connsiteY6" fmla="*/ 16456 h 555367"/>
                <a:gd name="connsiteX7" fmla="*/ 0 w 345329"/>
                <a:gd name="connsiteY7" fmla="*/ 0 h 555367"/>
                <a:gd name="connsiteX0" fmla="*/ 2381 w 345329"/>
                <a:gd name="connsiteY0" fmla="*/ 537143 h 555367"/>
                <a:gd name="connsiteX1" fmla="*/ 135487 w 345329"/>
                <a:gd name="connsiteY1" fmla="*/ 523245 h 555367"/>
                <a:gd name="connsiteX2" fmla="*/ 277437 w 345329"/>
                <a:gd name="connsiteY2" fmla="*/ 543168 h 555367"/>
                <a:gd name="connsiteX3" fmla="*/ 345329 w 345329"/>
                <a:gd name="connsiteY3" fmla="*/ 555367 h 555367"/>
                <a:gd name="connsiteX4" fmla="*/ 294011 w 345329"/>
                <a:gd name="connsiteY4" fmla="*/ 98167 h 555367"/>
                <a:gd name="connsiteX5" fmla="*/ 180245 w 345329"/>
                <a:gd name="connsiteY5" fmla="*/ 39803 h 555367"/>
                <a:gd name="connsiteX6" fmla="*/ 96862 w 345329"/>
                <a:gd name="connsiteY6" fmla="*/ 16456 h 555367"/>
                <a:gd name="connsiteX7" fmla="*/ 0 w 345329"/>
                <a:gd name="connsiteY7" fmla="*/ 0 h 555367"/>
                <a:gd name="connsiteX0" fmla="*/ 2381 w 345329"/>
                <a:gd name="connsiteY0" fmla="*/ 518093 h 555367"/>
                <a:gd name="connsiteX1" fmla="*/ 135487 w 345329"/>
                <a:gd name="connsiteY1" fmla="*/ 523245 h 555367"/>
                <a:gd name="connsiteX2" fmla="*/ 277437 w 345329"/>
                <a:gd name="connsiteY2" fmla="*/ 543168 h 555367"/>
                <a:gd name="connsiteX3" fmla="*/ 345329 w 345329"/>
                <a:gd name="connsiteY3" fmla="*/ 555367 h 555367"/>
                <a:gd name="connsiteX4" fmla="*/ 294011 w 345329"/>
                <a:gd name="connsiteY4" fmla="*/ 98167 h 555367"/>
                <a:gd name="connsiteX5" fmla="*/ 180245 w 345329"/>
                <a:gd name="connsiteY5" fmla="*/ 39803 h 555367"/>
                <a:gd name="connsiteX6" fmla="*/ 96862 w 345329"/>
                <a:gd name="connsiteY6" fmla="*/ 16456 h 555367"/>
                <a:gd name="connsiteX7" fmla="*/ 0 w 345329"/>
                <a:gd name="connsiteY7" fmla="*/ 0 h 555367"/>
                <a:gd name="connsiteX0" fmla="*/ 0 w 342948"/>
                <a:gd name="connsiteY0" fmla="*/ 508568 h 545842"/>
                <a:gd name="connsiteX1" fmla="*/ 133106 w 342948"/>
                <a:gd name="connsiteY1" fmla="*/ 513720 h 545842"/>
                <a:gd name="connsiteX2" fmla="*/ 275056 w 342948"/>
                <a:gd name="connsiteY2" fmla="*/ 533643 h 545842"/>
                <a:gd name="connsiteX3" fmla="*/ 342948 w 342948"/>
                <a:gd name="connsiteY3" fmla="*/ 545842 h 545842"/>
                <a:gd name="connsiteX4" fmla="*/ 291630 w 342948"/>
                <a:gd name="connsiteY4" fmla="*/ 88642 h 545842"/>
                <a:gd name="connsiteX5" fmla="*/ 177864 w 342948"/>
                <a:gd name="connsiteY5" fmla="*/ 30278 h 545842"/>
                <a:gd name="connsiteX6" fmla="*/ 94481 w 342948"/>
                <a:gd name="connsiteY6" fmla="*/ 6931 h 545842"/>
                <a:gd name="connsiteX7" fmla="*/ 0 w 342948"/>
                <a:gd name="connsiteY7" fmla="*/ 0 h 545842"/>
                <a:gd name="connsiteX0" fmla="*/ 16668 w 359616"/>
                <a:gd name="connsiteY0" fmla="*/ 510949 h 548223"/>
                <a:gd name="connsiteX1" fmla="*/ 149774 w 359616"/>
                <a:gd name="connsiteY1" fmla="*/ 516101 h 548223"/>
                <a:gd name="connsiteX2" fmla="*/ 291724 w 359616"/>
                <a:gd name="connsiteY2" fmla="*/ 536024 h 548223"/>
                <a:gd name="connsiteX3" fmla="*/ 359616 w 359616"/>
                <a:gd name="connsiteY3" fmla="*/ 548223 h 548223"/>
                <a:gd name="connsiteX4" fmla="*/ 308298 w 359616"/>
                <a:gd name="connsiteY4" fmla="*/ 91023 h 548223"/>
                <a:gd name="connsiteX5" fmla="*/ 194532 w 359616"/>
                <a:gd name="connsiteY5" fmla="*/ 32659 h 548223"/>
                <a:gd name="connsiteX6" fmla="*/ 111149 w 359616"/>
                <a:gd name="connsiteY6" fmla="*/ 9312 h 548223"/>
                <a:gd name="connsiteX7" fmla="*/ 0 w 359616"/>
                <a:gd name="connsiteY7" fmla="*/ 0 h 548223"/>
                <a:gd name="connsiteX0" fmla="*/ 4762 w 347710"/>
                <a:gd name="connsiteY0" fmla="*/ 508568 h 545842"/>
                <a:gd name="connsiteX1" fmla="*/ 137868 w 347710"/>
                <a:gd name="connsiteY1" fmla="*/ 513720 h 545842"/>
                <a:gd name="connsiteX2" fmla="*/ 279818 w 347710"/>
                <a:gd name="connsiteY2" fmla="*/ 533643 h 545842"/>
                <a:gd name="connsiteX3" fmla="*/ 347710 w 347710"/>
                <a:gd name="connsiteY3" fmla="*/ 545842 h 545842"/>
                <a:gd name="connsiteX4" fmla="*/ 296392 w 347710"/>
                <a:gd name="connsiteY4" fmla="*/ 88642 h 545842"/>
                <a:gd name="connsiteX5" fmla="*/ 182626 w 347710"/>
                <a:gd name="connsiteY5" fmla="*/ 30278 h 545842"/>
                <a:gd name="connsiteX6" fmla="*/ 99243 w 347710"/>
                <a:gd name="connsiteY6" fmla="*/ 6931 h 545842"/>
                <a:gd name="connsiteX7" fmla="*/ 0 w 347710"/>
                <a:gd name="connsiteY7" fmla="*/ 0 h 545842"/>
                <a:gd name="connsiteX0" fmla="*/ 0 w 359616"/>
                <a:gd name="connsiteY0" fmla="*/ 508568 h 545842"/>
                <a:gd name="connsiteX1" fmla="*/ 149774 w 359616"/>
                <a:gd name="connsiteY1" fmla="*/ 513720 h 545842"/>
                <a:gd name="connsiteX2" fmla="*/ 291724 w 359616"/>
                <a:gd name="connsiteY2" fmla="*/ 533643 h 545842"/>
                <a:gd name="connsiteX3" fmla="*/ 359616 w 359616"/>
                <a:gd name="connsiteY3" fmla="*/ 545842 h 545842"/>
                <a:gd name="connsiteX4" fmla="*/ 308298 w 359616"/>
                <a:gd name="connsiteY4" fmla="*/ 88642 h 545842"/>
                <a:gd name="connsiteX5" fmla="*/ 194532 w 359616"/>
                <a:gd name="connsiteY5" fmla="*/ 30278 h 545842"/>
                <a:gd name="connsiteX6" fmla="*/ 111149 w 359616"/>
                <a:gd name="connsiteY6" fmla="*/ 6931 h 545842"/>
                <a:gd name="connsiteX7" fmla="*/ 11906 w 359616"/>
                <a:gd name="connsiteY7" fmla="*/ 0 h 545842"/>
                <a:gd name="connsiteX0" fmla="*/ 2381 w 347710"/>
                <a:gd name="connsiteY0" fmla="*/ 510950 h 545842"/>
                <a:gd name="connsiteX1" fmla="*/ 137868 w 347710"/>
                <a:gd name="connsiteY1" fmla="*/ 513720 h 545842"/>
                <a:gd name="connsiteX2" fmla="*/ 279818 w 347710"/>
                <a:gd name="connsiteY2" fmla="*/ 533643 h 545842"/>
                <a:gd name="connsiteX3" fmla="*/ 347710 w 347710"/>
                <a:gd name="connsiteY3" fmla="*/ 545842 h 545842"/>
                <a:gd name="connsiteX4" fmla="*/ 296392 w 347710"/>
                <a:gd name="connsiteY4" fmla="*/ 88642 h 545842"/>
                <a:gd name="connsiteX5" fmla="*/ 182626 w 347710"/>
                <a:gd name="connsiteY5" fmla="*/ 30278 h 545842"/>
                <a:gd name="connsiteX6" fmla="*/ 99243 w 347710"/>
                <a:gd name="connsiteY6" fmla="*/ 6931 h 545842"/>
                <a:gd name="connsiteX7" fmla="*/ 0 w 347710"/>
                <a:gd name="connsiteY7" fmla="*/ 0 h 545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7710" h="545842">
                  <a:moveTo>
                    <a:pt x="2381" y="510950"/>
                  </a:moveTo>
                  <a:lnTo>
                    <a:pt x="137868" y="513720"/>
                  </a:lnTo>
                  <a:lnTo>
                    <a:pt x="279818" y="533643"/>
                  </a:lnTo>
                  <a:lnTo>
                    <a:pt x="347710" y="545842"/>
                  </a:lnTo>
                  <a:lnTo>
                    <a:pt x="296392" y="88642"/>
                  </a:lnTo>
                  <a:lnTo>
                    <a:pt x="182626" y="30278"/>
                  </a:lnTo>
                  <a:lnTo>
                    <a:pt x="99243" y="6931"/>
                  </a:lnTo>
                  <a:lnTo>
                    <a:pt x="0" y="0"/>
                  </a:lnTo>
                </a:path>
              </a:pathLst>
            </a:custGeom>
            <a:gradFill flip="none" rotWithShape="1">
              <a:gsLst>
                <a:gs pos="15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rect">
                <a:fillToRect t="100000" r="100000"/>
              </a:path>
              <a:tileRect l="-100000" b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4518106" y="2509935"/>
              <a:ext cx="277829" cy="186612"/>
            </a:xfrm>
            <a:custGeom>
              <a:avLst/>
              <a:gdLst>
                <a:gd name="connsiteX0" fmla="*/ 4665 w 270588"/>
                <a:gd name="connsiteY0" fmla="*/ 181947 h 186612"/>
                <a:gd name="connsiteX1" fmla="*/ 93306 w 270588"/>
                <a:gd name="connsiteY1" fmla="*/ 177281 h 186612"/>
                <a:gd name="connsiteX2" fmla="*/ 177282 w 270588"/>
                <a:gd name="connsiteY2" fmla="*/ 181947 h 186612"/>
                <a:gd name="connsiteX3" fmla="*/ 242596 w 270588"/>
                <a:gd name="connsiteY3" fmla="*/ 186612 h 186612"/>
                <a:gd name="connsiteX4" fmla="*/ 270588 w 270588"/>
                <a:gd name="connsiteY4" fmla="*/ 46653 h 186612"/>
                <a:gd name="connsiteX5" fmla="*/ 163286 w 270588"/>
                <a:gd name="connsiteY5" fmla="*/ 9330 h 186612"/>
                <a:gd name="connsiteX6" fmla="*/ 0 w 270588"/>
                <a:gd name="connsiteY6" fmla="*/ 0 h 186612"/>
                <a:gd name="connsiteX0" fmla="*/ 4665 w 270588"/>
                <a:gd name="connsiteY0" fmla="*/ 174803 h 186612"/>
                <a:gd name="connsiteX1" fmla="*/ 93306 w 270588"/>
                <a:gd name="connsiteY1" fmla="*/ 177281 h 186612"/>
                <a:gd name="connsiteX2" fmla="*/ 177282 w 270588"/>
                <a:gd name="connsiteY2" fmla="*/ 181947 h 186612"/>
                <a:gd name="connsiteX3" fmla="*/ 242596 w 270588"/>
                <a:gd name="connsiteY3" fmla="*/ 186612 h 186612"/>
                <a:gd name="connsiteX4" fmla="*/ 270588 w 270588"/>
                <a:gd name="connsiteY4" fmla="*/ 46653 h 186612"/>
                <a:gd name="connsiteX5" fmla="*/ 163286 w 270588"/>
                <a:gd name="connsiteY5" fmla="*/ 9330 h 186612"/>
                <a:gd name="connsiteX6" fmla="*/ 0 w 270588"/>
                <a:gd name="connsiteY6" fmla="*/ 0 h 186612"/>
                <a:gd name="connsiteX0" fmla="*/ 4665 w 270588"/>
                <a:gd name="connsiteY0" fmla="*/ 170041 h 186612"/>
                <a:gd name="connsiteX1" fmla="*/ 93306 w 270588"/>
                <a:gd name="connsiteY1" fmla="*/ 177281 h 186612"/>
                <a:gd name="connsiteX2" fmla="*/ 177282 w 270588"/>
                <a:gd name="connsiteY2" fmla="*/ 181947 h 186612"/>
                <a:gd name="connsiteX3" fmla="*/ 242596 w 270588"/>
                <a:gd name="connsiteY3" fmla="*/ 186612 h 186612"/>
                <a:gd name="connsiteX4" fmla="*/ 270588 w 270588"/>
                <a:gd name="connsiteY4" fmla="*/ 46653 h 186612"/>
                <a:gd name="connsiteX5" fmla="*/ 163286 w 270588"/>
                <a:gd name="connsiteY5" fmla="*/ 9330 h 186612"/>
                <a:gd name="connsiteX6" fmla="*/ 0 w 270588"/>
                <a:gd name="connsiteY6" fmla="*/ 0 h 186612"/>
                <a:gd name="connsiteX0" fmla="*/ 0 w 275448"/>
                <a:gd name="connsiteY0" fmla="*/ 167659 h 186612"/>
                <a:gd name="connsiteX1" fmla="*/ 98166 w 275448"/>
                <a:gd name="connsiteY1" fmla="*/ 177281 h 186612"/>
                <a:gd name="connsiteX2" fmla="*/ 182142 w 275448"/>
                <a:gd name="connsiteY2" fmla="*/ 181947 h 186612"/>
                <a:gd name="connsiteX3" fmla="*/ 247456 w 275448"/>
                <a:gd name="connsiteY3" fmla="*/ 186612 h 186612"/>
                <a:gd name="connsiteX4" fmla="*/ 275448 w 275448"/>
                <a:gd name="connsiteY4" fmla="*/ 46653 h 186612"/>
                <a:gd name="connsiteX5" fmla="*/ 168146 w 275448"/>
                <a:gd name="connsiteY5" fmla="*/ 9330 h 186612"/>
                <a:gd name="connsiteX6" fmla="*/ 4860 w 275448"/>
                <a:gd name="connsiteY6" fmla="*/ 0 h 186612"/>
                <a:gd name="connsiteX0" fmla="*/ 4665 w 270588"/>
                <a:gd name="connsiteY0" fmla="*/ 167659 h 186612"/>
                <a:gd name="connsiteX1" fmla="*/ 93306 w 270588"/>
                <a:gd name="connsiteY1" fmla="*/ 177281 h 186612"/>
                <a:gd name="connsiteX2" fmla="*/ 177282 w 270588"/>
                <a:gd name="connsiteY2" fmla="*/ 181947 h 186612"/>
                <a:gd name="connsiteX3" fmla="*/ 242596 w 270588"/>
                <a:gd name="connsiteY3" fmla="*/ 186612 h 186612"/>
                <a:gd name="connsiteX4" fmla="*/ 270588 w 270588"/>
                <a:gd name="connsiteY4" fmla="*/ 46653 h 186612"/>
                <a:gd name="connsiteX5" fmla="*/ 163286 w 270588"/>
                <a:gd name="connsiteY5" fmla="*/ 9330 h 186612"/>
                <a:gd name="connsiteX6" fmla="*/ 0 w 270588"/>
                <a:gd name="connsiteY6" fmla="*/ 0 h 186612"/>
                <a:gd name="connsiteX0" fmla="*/ 0 w 277829"/>
                <a:gd name="connsiteY0" fmla="*/ 170041 h 186612"/>
                <a:gd name="connsiteX1" fmla="*/ 100547 w 277829"/>
                <a:gd name="connsiteY1" fmla="*/ 177281 h 186612"/>
                <a:gd name="connsiteX2" fmla="*/ 184523 w 277829"/>
                <a:gd name="connsiteY2" fmla="*/ 181947 h 186612"/>
                <a:gd name="connsiteX3" fmla="*/ 249837 w 277829"/>
                <a:gd name="connsiteY3" fmla="*/ 186612 h 186612"/>
                <a:gd name="connsiteX4" fmla="*/ 277829 w 277829"/>
                <a:gd name="connsiteY4" fmla="*/ 46653 h 186612"/>
                <a:gd name="connsiteX5" fmla="*/ 170527 w 277829"/>
                <a:gd name="connsiteY5" fmla="*/ 9330 h 186612"/>
                <a:gd name="connsiteX6" fmla="*/ 7241 w 277829"/>
                <a:gd name="connsiteY6" fmla="*/ 0 h 186612"/>
                <a:gd name="connsiteX0" fmla="*/ 2284 w 280113"/>
                <a:gd name="connsiteY0" fmla="*/ 170041 h 186612"/>
                <a:gd name="connsiteX1" fmla="*/ 102831 w 280113"/>
                <a:gd name="connsiteY1" fmla="*/ 177281 h 186612"/>
                <a:gd name="connsiteX2" fmla="*/ 186807 w 280113"/>
                <a:gd name="connsiteY2" fmla="*/ 181947 h 186612"/>
                <a:gd name="connsiteX3" fmla="*/ 252121 w 280113"/>
                <a:gd name="connsiteY3" fmla="*/ 186612 h 186612"/>
                <a:gd name="connsiteX4" fmla="*/ 280113 w 280113"/>
                <a:gd name="connsiteY4" fmla="*/ 46653 h 186612"/>
                <a:gd name="connsiteX5" fmla="*/ 172811 w 280113"/>
                <a:gd name="connsiteY5" fmla="*/ 9330 h 186612"/>
                <a:gd name="connsiteX6" fmla="*/ 0 w 280113"/>
                <a:gd name="connsiteY6" fmla="*/ 0 h 186612"/>
                <a:gd name="connsiteX0" fmla="*/ 0 w 277829"/>
                <a:gd name="connsiteY0" fmla="*/ 170041 h 186612"/>
                <a:gd name="connsiteX1" fmla="*/ 100547 w 277829"/>
                <a:gd name="connsiteY1" fmla="*/ 177281 h 186612"/>
                <a:gd name="connsiteX2" fmla="*/ 184523 w 277829"/>
                <a:gd name="connsiteY2" fmla="*/ 181947 h 186612"/>
                <a:gd name="connsiteX3" fmla="*/ 249837 w 277829"/>
                <a:gd name="connsiteY3" fmla="*/ 186612 h 186612"/>
                <a:gd name="connsiteX4" fmla="*/ 277829 w 277829"/>
                <a:gd name="connsiteY4" fmla="*/ 46653 h 186612"/>
                <a:gd name="connsiteX5" fmla="*/ 170527 w 277829"/>
                <a:gd name="connsiteY5" fmla="*/ 9330 h 186612"/>
                <a:gd name="connsiteX6" fmla="*/ 7241 w 277829"/>
                <a:gd name="connsiteY6" fmla="*/ 0 h 186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7829" h="186612">
                  <a:moveTo>
                    <a:pt x="0" y="170041"/>
                  </a:moveTo>
                  <a:lnTo>
                    <a:pt x="100547" y="177281"/>
                  </a:lnTo>
                  <a:lnTo>
                    <a:pt x="184523" y="181947"/>
                  </a:lnTo>
                  <a:lnTo>
                    <a:pt x="249837" y="186612"/>
                  </a:lnTo>
                  <a:lnTo>
                    <a:pt x="277829" y="46653"/>
                  </a:lnTo>
                  <a:lnTo>
                    <a:pt x="170527" y="9330"/>
                  </a:lnTo>
                  <a:lnTo>
                    <a:pt x="7241" y="0"/>
                  </a:ln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4513441" y="2509837"/>
              <a:ext cx="282590" cy="130822"/>
            </a:xfrm>
            <a:custGeom>
              <a:avLst/>
              <a:gdLst>
                <a:gd name="connsiteX0" fmla="*/ 0 w 265922"/>
                <a:gd name="connsiteY0" fmla="*/ 79310 h 121298"/>
                <a:gd name="connsiteX1" fmla="*/ 144624 w 265922"/>
                <a:gd name="connsiteY1" fmla="*/ 83976 h 121298"/>
                <a:gd name="connsiteX2" fmla="*/ 247261 w 265922"/>
                <a:gd name="connsiteY2" fmla="*/ 121298 h 121298"/>
                <a:gd name="connsiteX3" fmla="*/ 265922 w 265922"/>
                <a:gd name="connsiteY3" fmla="*/ 55984 h 121298"/>
                <a:gd name="connsiteX4" fmla="*/ 172616 w 265922"/>
                <a:gd name="connsiteY4" fmla="*/ 13996 h 121298"/>
                <a:gd name="connsiteX5" fmla="*/ 4665 w 265922"/>
                <a:gd name="connsiteY5" fmla="*/ 0 h 121298"/>
                <a:gd name="connsiteX0" fmla="*/ 4860 w 270782"/>
                <a:gd name="connsiteY0" fmla="*/ 79310 h 121298"/>
                <a:gd name="connsiteX1" fmla="*/ 149484 w 270782"/>
                <a:gd name="connsiteY1" fmla="*/ 83976 h 121298"/>
                <a:gd name="connsiteX2" fmla="*/ 252121 w 270782"/>
                <a:gd name="connsiteY2" fmla="*/ 121298 h 121298"/>
                <a:gd name="connsiteX3" fmla="*/ 270782 w 270782"/>
                <a:gd name="connsiteY3" fmla="*/ 55984 h 121298"/>
                <a:gd name="connsiteX4" fmla="*/ 177476 w 270782"/>
                <a:gd name="connsiteY4" fmla="*/ 13996 h 121298"/>
                <a:gd name="connsiteX5" fmla="*/ 0 w 270782"/>
                <a:gd name="connsiteY5" fmla="*/ 0 h 121298"/>
                <a:gd name="connsiteX0" fmla="*/ 98 w 266020"/>
                <a:gd name="connsiteY0" fmla="*/ 81691 h 123679"/>
                <a:gd name="connsiteX1" fmla="*/ 144722 w 266020"/>
                <a:gd name="connsiteY1" fmla="*/ 86357 h 123679"/>
                <a:gd name="connsiteX2" fmla="*/ 247359 w 266020"/>
                <a:gd name="connsiteY2" fmla="*/ 123679 h 123679"/>
                <a:gd name="connsiteX3" fmla="*/ 266020 w 266020"/>
                <a:gd name="connsiteY3" fmla="*/ 58365 h 123679"/>
                <a:gd name="connsiteX4" fmla="*/ 172714 w 266020"/>
                <a:gd name="connsiteY4" fmla="*/ 16377 h 123679"/>
                <a:gd name="connsiteX5" fmla="*/ 0 w 266020"/>
                <a:gd name="connsiteY5" fmla="*/ 0 h 123679"/>
                <a:gd name="connsiteX0" fmla="*/ 7241 w 273163"/>
                <a:gd name="connsiteY0" fmla="*/ 84072 h 126060"/>
                <a:gd name="connsiteX1" fmla="*/ 151865 w 273163"/>
                <a:gd name="connsiteY1" fmla="*/ 88738 h 126060"/>
                <a:gd name="connsiteX2" fmla="*/ 254502 w 273163"/>
                <a:gd name="connsiteY2" fmla="*/ 126060 h 126060"/>
                <a:gd name="connsiteX3" fmla="*/ 273163 w 273163"/>
                <a:gd name="connsiteY3" fmla="*/ 60746 h 126060"/>
                <a:gd name="connsiteX4" fmla="*/ 179857 w 273163"/>
                <a:gd name="connsiteY4" fmla="*/ 18758 h 126060"/>
                <a:gd name="connsiteX5" fmla="*/ 0 w 273163"/>
                <a:gd name="connsiteY5" fmla="*/ 0 h 126060"/>
                <a:gd name="connsiteX0" fmla="*/ 7241 w 273163"/>
                <a:gd name="connsiteY0" fmla="*/ 81691 h 126060"/>
                <a:gd name="connsiteX1" fmla="*/ 151865 w 273163"/>
                <a:gd name="connsiteY1" fmla="*/ 88738 h 126060"/>
                <a:gd name="connsiteX2" fmla="*/ 254502 w 273163"/>
                <a:gd name="connsiteY2" fmla="*/ 126060 h 126060"/>
                <a:gd name="connsiteX3" fmla="*/ 273163 w 273163"/>
                <a:gd name="connsiteY3" fmla="*/ 60746 h 126060"/>
                <a:gd name="connsiteX4" fmla="*/ 179857 w 273163"/>
                <a:gd name="connsiteY4" fmla="*/ 18758 h 126060"/>
                <a:gd name="connsiteX5" fmla="*/ 0 w 273163"/>
                <a:gd name="connsiteY5" fmla="*/ 0 h 126060"/>
                <a:gd name="connsiteX0" fmla="*/ 7241 w 275544"/>
                <a:gd name="connsiteY0" fmla="*/ 81691 h 126060"/>
                <a:gd name="connsiteX1" fmla="*/ 151865 w 275544"/>
                <a:gd name="connsiteY1" fmla="*/ 88738 h 126060"/>
                <a:gd name="connsiteX2" fmla="*/ 254502 w 275544"/>
                <a:gd name="connsiteY2" fmla="*/ 126060 h 126060"/>
                <a:gd name="connsiteX3" fmla="*/ 275544 w 275544"/>
                <a:gd name="connsiteY3" fmla="*/ 44077 h 126060"/>
                <a:gd name="connsiteX4" fmla="*/ 179857 w 275544"/>
                <a:gd name="connsiteY4" fmla="*/ 18758 h 126060"/>
                <a:gd name="connsiteX5" fmla="*/ 0 w 275544"/>
                <a:gd name="connsiteY5" fmla="*/ 0 h 126060"/>
                <a:gd name="connsiteX0" fmla="*/ 7241 w 275544"/>
                <a:gd name="connsiteY0" fmla="*/ 81691 h 130822"/>
                <a:gd name="connsiteX1" fmla="*/ 151865 w 275544"/>
                <a:gd name="connsiteY1" fmla="*/ 88738 h 130822"/>
                <a:gd name="connsiteX2" fmla="*/ 264027 w 275544"/>
                <a:gd name="connsiteY2" fmla="*/ 130822 h 130822"/>
                <a:gd name="connsiteX3" fmla="*/ 275544 w 275544"/>
                <a:gd name="connsiteY3" fmla="*/ 44077 h 130822"/>
                <a:gd name="connsiteX4" fmla="*/ 179857 w 275544"/>
                <a:gd name="connsiteY4" fmla="*/ 18758 h 130822"/>
                <a:gd name="connsiteX5" fmla="*/ 0 w 275544"/>
                <a:gd name="connsiteY5" fmla="*/ 0 h 130822"/>
                <a:gd name="connsiteX0" fmla="*/ 7241 w 275544"/>
                <a:gd name="connsiteY0" fmla="*/ 81691 h 130822"/>
                <a:gd name="connsiteX1" fmla="*/ 151865 w 275544"/>
                <a:gd name="connsiteY1" fmla="*/ 88738 h 130822"/>
                <a:gd name="connsiteX2" fmla="*/ 264027 w 275544"/>
                <a:gd name="connsiteY2" fmla="*/ 130822 h 130822"/>
                <a:gd name="connsiteX3" fmla="*/ 275544 w 275544"/>
                <a:gd name="connsiteY3" fmla="*/ 48840 h 130822"/>
                <a:gd name="connsiteX4" fmla="*/ 179857 w 275544"/>
                <a:gd name="connsiteY4" fmla="*/ 18758 h 130822"/>
                <a:gd name="connsiteX5" fmla="*/ 0 w 275544"/>
                <a:gd name="connsiteY5" fmla="*/ 0 h 130822"/>
                <a:gd name="connsiteX0" fmla="*/ 7241 w 277925"/>
                <a:gd name="connsiteY0" fmla="*/ 81691 h 130822"/>
                <a:gd name="connsiteX1" fmla="*/ 151865 w 277925"/>
                <a:gd name="connsiteY1" fmla="*/ 88738 h 130822"/>
                <a:gd name="connsiteX2" fmla="*/ 264027 w 277925"/>
                <a:gd name="connsiteY2" fmla="*/ 130822 h 130822"/>
                <a:gd name="connsiteX3" fmla="*/ 277925 w 277925"/>
                <a:gd name="connsiteY3" fmla="*/ 46459 h 130822"/>
                <a:gd name="connsiteX4" fmla="*/ 179857 w 277925"/>
                <a:gd name="connsiteY4" fmla="*/ 18758 h 130822"/>
                <a:gd name="connsiteX5" fmla="*/ 0 w 277925"/>
                <a:gd name="connsiteY5" fmla="*/ 0 h 130822"/>
                <a:gd name="connsiteX0" fmla="*/ 7241 w 277925"/>
                <a:gd name="connsiteY0" fmla="*/ 81691 h 130822"/>
                <a:gd name="connsiteX1" fmla="*/ 151865 w 277925"/>
                <a:gd name="connsiteY1" fmla="*/ 88738 h 130822"/>
                <a:gd name="connsiteX2" fmla="*/ 264027 w 277925"/>
                <a:gd name="connsiteY2" fmla="*/ 130822 h 130822"/>
                <a:gd name="connsiteX3" fmla="*/ 277925 w 277925"/>
                <a:gd name="connsiteY3" fmla="*/ 46459 h 130822"/>
                <a:gd name="connsiteX4" fmla="*/ 184619 w 277925"/>
                <a:gd name="connsiteY4" fmla="*/ 13996 h 130822"/>
                <a:gd name="connsiteX5" fmla="*/ 0 w 277925"/>
                <a:gd name="connsiteY5" fmla="*/ 0 h 130822"/>
                <a:gd name="connsiteX0" fmla="*/ 0 w 282590"/>
                <a:gd name="connsiteY0" fmla="*/ 79310 h 130822"/>
                <a:gd name="connsiteX1" fmla="*/ 156530 w 282590"/>
                <a:gd name="connsiteY1" fmla="*/ 88738 h 130822"/>
                <a:gd name="connsiteX2" fmla="*/ 268692 w 282590"/>
                <a:gd name="connsiteY2" fmla="*/ 130822 h 130822"/>
                <a:gd name="connsiteX3" fmla="*/ 282590 w 282590"/>
                <a:gd name="connsiteY3" fmla="*/ 46459 h 130822"/>
                <a:gd name="connsiteX4" fmla="*/ 189284 w 282590"/>
                <a:gd name="connsiteY4" fmla="*/ 13996 h 130822"/>
                <a:gd name="connsiteX5" fmla="*/ 4665 w 282590"/>
                <a:gd name="connsiteY5" fmla="*/ 0 h 13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2590" h="130822">
                  <a:moveTo>
                    <a:pt x="0" y="79310"/>
                  </a:moveTo>
                  <a:lnTo>
                    <a:pt x="156530" y="88738"/>
                  </a:lnTo>
                  <a:lnTo>
                    <a:pt x="268692" y="130822"/>
                  </a:lnTo>
                  <a:lnTo>
                    <a:pt x="282590" y="46459"/>
                  </a:lnTo>
                  <a:lnTo>
                    <a:pt x="189284" y="13996"/>
                  </a:lnTo>
                  <a:lnTo>
                    <a:pt x="4665" y="0"/>
                  </a:lnTo>
                </a:path>
              </a:pathLst>
            </a:custGeom>
            <a:gradFill flip="none" rotWithShape="1">
              <a:gsLst>
                <a:gs pos="15000">
                  <a:schemeClr val="tx1">
                    <a:lumMod val="85000"/>
                    <a:lumOff val="15000"/>
                  </a:schemeClr>
                </a:gs>
                <a:gs pos="93000">
                  <a:schemeClr val="tx1">
                    <a:lumMod val="95000"/>
                    <a:lumOff val="5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4498181" y="4119563"/>
              <a:ext cx="445293" cy="100012"/>
            </a:xfrm>
            <a:custGeom>
              <a:avLst/>
              <a:gdLst>
                <a:gd name="connsiteX0" fmla="*/ 0 w 409575"/>
                <a:gd name="connsiteY0" fmla="*/ 0 h 100012"/>
                <a:gd name="connsiteX1" fmla="*/ 404813 w 409575"/>
                <a:gd name="connsiteY1" fmla="*/ 0 h 100012"/>
                <a:gd name="connsiteX2" fmla="*/ 409575 w 409575"/>
                <a:gd name="connsiteY2" fmla="*/ 100012 h 100012"/>
                <a:gd name="connsiteX3" fmla="*/ 4763 w 409575"/>
                <a:gd name="connsiteY3" fmla="*/ 100012 h 100012"/>
                <a:gd name="connsiteX0" fmla="*/ 2381 w 411956"/>
                <a:gd name="connsiteY0" fmla="*/ 0 h 100012"/>
                <a:gd name="connsiteX1" fmla="*/ 407194 w 411956"/>
                <a:gd name="connsiteY1" fmla="*/ 0 h 100012"/>
                <a:gd name="connsiteX2" fmla="*/ 411956 w 411956"/>
                <a:gd name="connsiteY2" fmla="*/ 100012 h 100012"/>
                <a:gd name="connsiteX3" fmla="*/ 0 w 411956"/>
                <a:gd name="connsiteY3" fmla="*/ 100012 h 100012"/>
                <a:gd name="connsiteX0" fmla="*/ 0 w 416718"/>
                <a:gd name="connsiteY0" fmla="*/ 0 h 100012"/>
                <a:gd name="connsiteX1" fmla="*/ 411956 w 416718"/>
                <a:gd name="connsiteY1" fmla="*/ 0 h 100012"/>
                <a:gd name="connsiteX2" fmla="*/ 416718 w 416718"/>
                <a:gd name="connsiteY2" fmla="*/ 100012 h 100012"/>
                <a:gd name="connsiteX3" fmla="*/ 4762 w 416718"/>
                <a:gd name="connsiteY3" fmla="*/ 100012 h 100012"/>
                <a:gd name="connsiteX0" fmla="*/ 11907 w 428625"/>
                <a:gd name="connsiteY0" fmla="*/ 0 h 100012"/>
                <a:gd name="connsiteX1" fmla="*/ 423863 w 428625"/>
                <a:gd name="connsiteY1" fmla="*/ 0 h 100012"/>
                <a:gd name="connsiteX2" fmla="*/ 428625 w 428625"/>
                <a:gd name="connsiteY2" fmla="*/ 100012 h 100012"/>
                <a:gd name="connsiteX3" fmla="*/ 0 w 428625"/>
                <a:gd name="connsiteY3" fmla="*/ 100012 h 100012"/>
                <a:gd name="connsiteX0" fmla="*/ 0 w 438149"/>
                <a:gd name="connsiteY0" fmla="*/ 0 h 102394"/>
                <a:gd name="connsiteX1" fmla="*/ 433387 w 438149"/>
                <a:gd name="connsiteY1" fmla="*/ 2382 h 102394"/>
                <a:gd name="connsiteX2" fmla="*/ 438149 w 438149"/>
                <a:gd name="connsiteY2" fmla="*/ 102394 h 102394"/>
                <a:gd name="connsiteX3" fmla="*/ 9524 w 438149"/>
                <a:gd name="connsiteY3" fmla="*/ 102394 h 102394"/>
                <a:gd name="connsiteX0" fmla="*/ 0 w 445293"/>
                <a:gd name="connsiteY0" fmla="*/ 0 h 100012"/>
                <a:gd name="connsiteX1" fmla="*/ 440531 w 445293"/>
                <a:gd name="connsiteY1" fmla="*/ 0 h 100012"/>
                <a:gd name="connsiteX2" fmla="*/ 445293 w 445293"/>
                <a:gd name="connsiteY2" fmla="*/ 100012 h 100012"/>
                <a:gd name="connsiteX3" fmla="*/ 16668 w 445293"/>
                <a:gd name="connsiteY3" fmla="*/ 100012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5293" h="100012">
                  <a:moveTo>
                    <a:pt x="0" y="0"/>
                  </a:moveTo>
                  <a:lnTo>
                    <a:pt x="440531" y="0"/>
                  </a:lnTo>
                  <a:lnTo>
                    <a:pt x="445293" y="100012"/>
                  </a:lnTo>
                  <a:lnTo>
                    <a:pt x="16668" y="100012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4510087" y="3855244"/>
              <a:ext cx="409575" cy="100012"/>
            </a:xfrm>
            <a:custGeom>
              <a:avLst/>
              <a:gdLst>
                <a:gd name="connsiteX0" fmla="*/ 0 w 385763"/>
                <a:gd name="connsiteY0" fmla="*/ 0 h 95250"/>
                <a:gd name="connsiteX1" fmla="*/ 371475 w 385763"/>
                <a:gd name="connsiteY1" fmla="*/ 0 h 95250"/>
                <a:gd name="connsiteX2" fmla="*/ 385763 w 385763"/>
                <a:gd name="connsiteY2" fmla="*/ 95250 h 95250"/>
                <a:gd name="connsiteX3" fmla="*/ 0 w 385763"/>
                <a:gd name="connsiteY3" fmla="*/ 95250 h 95250"/>
                <a:gd name="connsiteX0" fmla="*/ 9525 w 395288"/>
                <a:gd name="connsiteY0" fmla="*/ 0 h 100012"/>
                <a:gd name="connsiteX1" fmla="*/ 381000 w 395288"/>
                <a:gd name="connsiteY1" fmla="*/ 0 h 100012"/>
                <a:gd name="connsiteX2" fmla="*/ 395288 w 395288"/>
                <a:gd name="connsiteY2" fmla="*/ 95250 h 100012"/>
                <a:gd name="connsiteX3" fmla="*/ 0 w 395288"/>
                <a:gd name="connsiteY3" fmla="*/ 100012 h 100012"/>
                <a:gd name="connsiteX0" fmla="*/ 7143 w 392906"/>
                <a:gd name="connsiteY0" fmla="*/ 0 h 95250"/>
                <a:gd name="connsiteX1" fmla="*/ 378618 w 392906"/>
                <a:gd name="connsiteY1" fmla="*/ 0 h 95250"/>
                <a:gd name="connsiteX2" fmla="*/ 392906 w 392906"/>
                <a:gd name="connsiteY2" fmla="*/ 95250 h 95250"/>
                <a:gd name="connsiteX3" fmla="*/ 0 w 392906"/>
                <a:gd name="connsiteY3" fmla="*/ 95250 h 95250"/>
                <a:gd name="connsiteX0" fmla="*/ 4762 w 390525"/>
                <a:gd name="connsiteY0" fmla="*/ 0 h 95250"/>
                <a:gd name="connsiteX1" fmla="*/ 376237 w 390525"/>
                <a:gd name="connsiteY1" fmla="*/ 0 h 95250"/>
                <a:gd name="connsiteX2" fmla="*/ 390525 w 390525"/>
                <a:gd name="connsiteY2" fmla="*/ 95250 h 95250"/>
                <a:gd name="connsiteX3" fmla="*/ 0 w 390525"/>
                <a:gd name="connsiteY3" fmla="*/ 95250 h 95250"/>
                <a:gd name="connsiteX0" fmla="*/ 2381 w 390525"/>
                <a:gd name="connsiteY0" fmla="*/ 0 h 97631"/>
                <a:gd name="connsiteX1" fmla="*/ 376237 w 390525"/>
                <a:gd name="connsiteY1" fmla="*/ 2381 h 97631"/>
                <a:gd name="connsiteX2" fmla="*/ 390525 w 390525"/>
                <a:gd name="connsiteY2" fmla="*/ 97631 h 97631"/>
                <a:gd name="connsiteX3" fmla="*/ 0 w 390525"/>
                <a:gd name="connsiteY3" fmla="*/ 97631 h 97631"/>
                <a:gd name="connsiteX0" fmla="*/ 0 w 438150"/>
                <a:gd name="connsiteY0" fmla="*/ 0 h 97631"/>
                <a:gd name="connsiteX1" fmla="*/ 423862 w 438150"/>
                <a:gd name="connsiteY1" fmla="*/ 2381 h 97631"/>
                <a:gd name="connsiteX2" fmla="*/ 438150 w 438150"/>
                <a:gd name="connsiteY2" fmla="*/ 97631 h 97631"/>
                <a:gd name="connsiteX3" fmla="*/ 47625 w 438150"/>
                <a:gd name="connsiteY3" fmla="*/ 97631 h 97631"/>
                <a:gd name="connsiteX0" fmla="*/ 0 w 438150"/>
                <a:gd name="connsiteY0" fmla="*/ 0 h 97631"/>
                <a:gd name="connsiteX1" fmla="*/ 423862 w 438150"/>
                <a:gd name="connsiteY1" fmla="*/ 2381 h 97631"/>
                <a:gd name="connsiteX2" fmla="*/ 438150 w 438150"/>
                <a:gd name="connsiteY2" fmla="*/ 97631 h 97631"/>
                <a:gd name="connsiteX3" fmla="*/ 11906 w 438150"/>
                <a:gd name="connsiteY3" fmla="*/ 97631 h 97631"/>
                <a:gd name="connsiteX0" fmla="*/ 7144 w 445294"/>
                <a:gd name="connsiteY0" fmla="*/ 0 h 104775"/>
                <a:gd name="connsiteX1" fmla="*/ 431006 w 445294"/>
                <a:gd name="connsiteY1" fmla="*/ 2381 h 104775"/>
                <a:gd name="connsiteX2" fmla="*/ 445294 w 445294"/>
                <a:gd name="connsiteY2" fmla="*/ 97631 h 104775"/>
                <a:gd name="connsiteX3" fmla="*/ 0 w 445294"/>
                <a:gd name="connsiteY3" fmla="*/ 104775 h 104775"/>
                <a:gd name="connsiteX0" fmla="*/ 9525 w 447675"/>
                <a:gd name="connsiteY0" fmla="*/ 0 h 100013"/>
                <a:gd name="connsiteX1" fmla="*/ 433387 w 447675"/>
                <a:gd name="connsiteY1" fmla="*/ 2381 h 100013"/>
                <a:gd name="connsiteX2" fmla="*/ 447675 w 447675"/>
                <a:gd name="connsiteY2" fmla="*/ 97631 h 100013"/>
                <a:gd name="connsiteX3" fmla="*/ 0 w 447675"/>
                <a:gd name="connsiteY3" fmla="*/ 100013 h 100013"/>
                <a:gd name="connsiteX0" fmla="*/ 38100 w 447675"/>
                <a:gd name="connsiteY0" fmla="*/ 0 h 100013"/>
                <a:gd name="connsiteX1" fmla="*/ 433387 w 447675"/>
                <a:gd name="connsiteY1" fmla="*/ 2381 h 100013"/>
                <a:gd name="connsiteX2" fmla="*/ 447675 w 447675"/>
                <a:gd name="connsiteY2" fmla="*/ 97631 h 100013"/>
                <a:gd name="connsiteX3" fmla="*/ 0 w 447675"/>
                <a:gd name="connsiteY3" fmla="*/ 100013 h 100013"/>
                <a:gd name="connsiteX0" fmla="*/ 0 w 409575"/>
                <a:gd name="connsiteY0" fmla="*/ 0 h 97631"/>
                <a:gd name="connsiteX1" fmla="*/ 395287 w 409575"/>
                <a:gd name="connsiteY1" fmla="*/ 2381 h 97631"/>
                <a:gd name="connsiteX2" fmla="*/ 409575 w 409575"/>
                <a:gd name="connsiteY2" fmla="*/ 97631 h 97631"/>
                <a:gd name="connsiteX3" fmla="*/ 0 w 409575"/>
                <a:gd name="connsiteY3" fmla="*/ 97631 h 97631"/>
                <a:gd name="connsiteX0" fmla="*/ 0 w 409575"/>
                <a:gd name="connsiteY0" fmla="*/ 0 h 100012"/>
                <a:gd name="connsiteX1" fmla="*/ 395287 w 409575"/>
                <a:gd name="connsiteY1" fmla="*/ 2381 h 100012"/>
                <a:gd name="connsiteX2" fmla="*/ 409575 w 409575"/>
                <a:gd name="connsiteY2" fmla="*/ 97631 h 100012"/>
                <a:gd name="connsiteX3" fmla="*/ 2381 w 409575"/>
                <a:gd name="connsiteY3" fmla="*/ 100012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9575" h="100012">
                  <a:moveTo>
                    <a:pt x="0" y="0"/>
                  </a:moveTo>
                  <a:lnTo>
                    <a:pt x="395287" y="2381"/>
                  </a:lnTo>
                  <a:lnTo>
                    <a:pt x="409575" y="97631"/>
                  </a:lnTo>
                  <a:lnTo>
                    <a:pt x="2381" y="100012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72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4502150" y="3571874"/>
              <a:ext cx="337024" cy="54564"/>
            </a:xfrm>
            <a:custGeom>
              <a:avLst/>
              <a:gdLst>
                <a:gd name="connsiteX0" fmla="*/ 3175 w 304800"/>
                <a:gd name="connsiteY0" fmla="*/ 50800 h 50800"/>
                <a:gd name="connsiteX1" fmla="*/ 304800 w 304800"/>
                <a:gd name="connsiteY1" fmla="*/ 50800 h 50800"/>
                <a:gd name="connsiteX2" fmla="*/ 152400 w 304800"/>
                <a:gd name="connsiteY2" fmla="*/ 0 h 50800"/>
                <a:gd name="connsiteX3" fmla="*/ 0 w 304800"/>
                <a:gd name="connsiteY3" fmla="*/ 0 h 50800"/>
                <a:gd name="connsiteX0" fmla="*/ 3175 w 304800"/>
                <a:gd name="connsiteY0" fmla="*/ 50800 h 54563"/>
                <a:gd name="connsiteX1" fmla="*/ 304800 w 304800"/>
                <a:gd name="connsiteY1" fmla="*/ 50800 h 54563"/>
                <a:gd name="connsiteX2" fmla="*/ 152400 w 304800"/>
                <a:gd name="connsiteY2" fmla="*/ 0 h 54563"/>
                <a:gd name="connsiteX3" fmla="*/ 0 w 304800"/>
                <a:gd name="connsiteY3" fmla="*/ 0 h 54563"/>
                <a:gd name="connsiteX0" fmla="*/ 12700 w 314325"/>
                <a:gd name="connsiteY0" fmla="*/ 57944 h 61707"/>
                <a:gd name="connsiteX1" fmla="*/ 314325 w 314325"/>
                <a:gd name="connsiteY1" fmla="*/ 57944 h 61707"/>
                <a:gd name="connsiteX2" fmla="*/ 161925 w 314325"/>
                <a:gd name="connsiteY2" fmla="*/ 7144 h 61707"/>
                <a:gd name="connsiteX3" fmla="*/ 0 w 314325"/>
                <a:gd name="connsiteY3" fmla="*/ 0 h 61707"/>
                <a:gd name="connsiteX0" fmla="*/ 794 w 317975"/>
                <a:gd name="connsiteY0" fmla="*/ 57944 h 61707"/>
                <a:gd name="connsiteX1" fmla="*/ 314325 w 317975"/>
                <a:gd name="connsiteY1" fmla="*/ 57944 h 61707"/>
                <a:gd name="connsiteX2" fmla="*/ 161925 w 317975"/>
                <a:gd name="connsiteY2" fmla="*/ 7144 h 61707"/>
                <a:gd name="connsiteX3" fmla="*/ 0 w 317975"/>
                <a:gd name="connsiteY3" fmla="*/ 0 h 61707"/>
                <a:gd name="connsiteX0" fmla="*/ 794 w 317975"/>
                <a:gd name="connsiteY0" fmla="*/ 50800 h 54563"/>
                <a:gd name="connsiteX1" fmla="*/ 314325 w 317975"/>
                <a:gd name="connsiteY1" fmla="*/ 50800 h 54563"/>
                <a:gd name="connsiteX2" fmla="*/ 161925 w 317975"/>
                <a:gd name="connsiteY2" fmla="*/ 0 h 54563"/>
                <a:gd name="connsiteX3" fmla="*/ 0 w 317975"/>
                <a:gd name="connsiteY3" fmla="*/ 2381 h 54563"/>
                <a:gd name="connsiteX0" fmla="*/ 3175 w 320356"/>
                <a:gd name="connsiteY0" fmla="*/ 53182 h 56945"/>
                <a:gd name="connsiteX1" fmla="*/ 316706 w 320356"/>
                <a:gd name="connsiteY1" fmla="*/ 53182 h 56945"/>
                <a:gd name="connsiteX2" fmla="*/ 164306 w 320356"/>
                <a:gd name="connsiteY2" fmla="*/ 2382 h 56945"/>
                <a:gd name="connsiteX3" fmla="*/ 0 w 320356"/>
                <a:gd name="connsiteY3" fmla="*/ 0 h 56945"/>
                <a:gd name="connsiteX0" fmla="*/ 0 w 317181"/>
                <a:gd name="connsiteY0" fmla="*/ 50800 h 54563"/>
                <a:gd name="connsiteX1" fmla="*/ 313531 w 317181"/>
                <a:gd name="connsiteY1" fmla="*/ 50800 h 54563"/>
                <a:gd name="connsiteX2" fmla="*/ 161131 w 317181"/>
                <a:gd name="connsiteY2" fmla="*/ 0 h 54563"/>
                <a:gd name="connsiteX3" fmla="*/ 3969 w 317181"/>
                <a:gd name="connsiteY3" fmla="*/ 2380 h 54563"/>
                <a:gd name="connsiteX0" fmla="*/ 794 w 317975"/>
                <a:gd name="connsiteY0" fmla="*/ 50800 h 54563"/>
                <a:gd name="connsiteX1" fmla="*/ 314325 w 317975"/>
                <a:gd name="connsiteY1" fmla="*/ 50800 h 54563"/>
                <a:gd name="connsiteX2" fmla="*/ 161925 w 317975"/>
                <a:gd name="connsiteY2" fmla="*/ 0 h 54563"/>
                <a:gd name="connsiteX3" fmla="*/ 0 w 317975"/>
                <a:gd name="connsiteY3" fmla="*/ 19049 h 54563"/>
                <a:gd name="connsiteX0" fmla="*/ 0 w 317181"/>
                <a:gd name="connsiteY0" fmla="*/ 53183 h 56946"/>
                <a:gd name="connsiteX1" fmla="*/ 313531 w 317181"/>
                <a:gd name="connsiteY1" fmla="*/ 53183 h 56946"/>
                <a:gd name="connsiteX2" fmla="*/ 161131 w 317181"/>
                <a:gd name="connsiteY2" fmla="*/ 2383 h 56946"/>
                <a:gd name="connsiteX3" fmla="*/ 1588 w 317181"/>
                <a:gd name="connsiteY3" fmla="*/ 0 h 56946"/>
                <a:gd name="connsiteX0" fmla="*/ 24605 w 341786"/>
                <a:gd name="connsiteY0" fmla="*/ 53183 h 56946"/>
                <a:gd name="connsiteX1" fmla="*/ 338136 w 341786"/>
                <a:gd name="connsiteY1" fmla="*/ 53183 h 56946"/>
                <a:gd name="connsiteX2" fmla="*/ 185736 w 341786"/>
                <a:gd name="connsiteY2" fmla="*/ 2383 h 56946"/>
                <a:gd name="connsiteX3" fmla="*/ 0 w 341786"/>
                <a:gd name="connsiteY3" fmla="*/ 0 h 56946"/>
                <a:gd name="connsiteX0" fmla="*/ 19843 w 337024"/>
                <a:gd name="connsiteY0" fmla="*/ 50801 h 54564"/>
                <a:gd name="connsiteX1" fmla="*/ 333374 w 337024"/>
                <a:gd name="connsiteY1" fmla="*/ 50801 h 54564"/>
                <a:gd name="connsiteX2" fmla="*/ 180974 w 337024"/>
                <a:gd name="connsiteY2" fmla="*/ 1 h 54564"/>
                <a:gd name="connsiteX3" fmla="*/ 0 w 337024"/>
                <a:gd name="connsiteY3" fmla="*/ 0 h 54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024" h="54564">
                  <a:moveTo>
                    <a:pt x="19843" y="50801"/>
                  </a:moveTo>
                  <a:cubicBezTo>
                    <a:pt x="120385" y="50801"/>
                    <a:pt x="306519" y="59268"/>
                    <a:pt x="333374" y="50801"/>
                  </a:cubicBezTo>
                  <a:cubicBezTo>
                    <a:pt x="360229" y="42334"/>
                    <a:pt x="231774" y="16934"/>
                    <a:pt x="180974" y="1"/>
                  </a:cubicBez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tx1">
                    <a:lumMod val="95000"/>
                    <a:lumOff val="5000"/>
                  </a:schemeClr>
                </a:gs>
                <a:gs pos="97000">
                  <a:schemeClr val="tx1"/>
                </a:gs>
              </a:gsLst>
              <a:lin ang="0" scaled="1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4500561" y="3624263"/>
              <a:ext cx="361950" cy="74612"/>
            </a:xfrm>
            <a:custGeom>
              <a:avLst/>
              <a:gdLst>
                <a:gd name="connsiteX0" fmla="*/ 0 w 342900"/>
                <a:gd name="connsiteY0" fmla="*/ 0 h 66675"/>
                <a:gd name="connsiteX1" fmla="*/ 309562 w 342900"/>
                <a:gd name="connsiteY1" fmla="*/ 0 h 66675"/>
                <a:gd name="connsiteX2" fmla="*/ 342900 w 342900"/>
                <a:gd name="connsiteY2" fmla="*/ 66675 h 66675"/>
                <a:gd name="connsiteX3" fmla="*/ 9525 w 342900"/>
                <a:gd name="connsiteY3" fmla="*/ 66675 h 66675"/>
                <a:gd name="connsiteX0" fmla="*/ 0 w 333375"/>
                <a:gd name="connsiteY0" fmla="*/ 0 h 69850"/>
                <a:gd name="connsiteX1" fmla="*/ 309562 w 333375"/>
                <a:gd name="connsiteY1" fmla="*/ 0 h 69850"/>
                <a:gd name="connsiteX2" fmla="*/ 333375 w 333375"/>
                <a:gd name="connsiteY2" fmla="*/ 69850 h 69850"/>
                <a:gd name="connsiteX3" fmla="*/ 9525 w 333375"/>
                <a:gd name="connsiteY3" fmla="*/ 66675 h 69850"/>
                <a:gd name="connsiteX0" fmla="*/ 0 w 333375"/>
                <a:gd name="connsiteY0" fmla="*/ 0 h 69850"/>
                <a:gd name="connsiteX1" fmla="*/ 309562 w 333375"/>
                <a:gd name="connsiteY1" fmla="*/ 0 h 69850"/>
                <a:gd name="connsiteX2" fmla="*/ 333375 w 333375"/>
                <a:gd name="connsiteY2" fmla="*/ 69850 h 69850"/>
                <a:gd name="connsiteX3" fmla="*/ 0 w 333375"/>
                <a:gd name="connsiteY3" fmla="*/ 66675 h 69850"/>
                <a:gd name="connsiteX0" fmla="*/ 0 w 345281"/>
                <a:gd name="connsiteY0" fmla="*/ 0 h 72231"/>
                <a:gd name="connsiteX1" fmla="*/ 321468 w 345281"/>
                <a:gd name="connsiteY1" fmla="*/ 2381 h 72231"/>
                <a:gd name="connsiteX2" fmla="*/ 345281 w 345281"/>
                <a:gd name="connsiteY2" fmla="*/ 72231 h 72231"/>
                <a:gd name="connsiteX3" fmla="*/ 11906 w 345281"/>
                <a:gd name="connsiteY3" fmla="*/ 69056 h 72231"/>
                <a:gd name="connsiteX0" fmla="*/ 4762 w 350043"/>
                <a:gd name="connsiteY0" fmla="*/ 0 h 72231"/>
                <a:gd name="connsiteX1" fmla="*/ 326230 w 350043"/>
                <a:gd name="connsiteY1" fmla="*/ 2381 h 72231"/>
                <a:gd name="connsiteX2" fmla="*/ 350043 w 350043"/>
                <a:gd name="connsiteY2" fmla="*/ 72231 h 72231"/>
                <a:gd name="connsiteX3" fmla="*/ 0 w 350043"/>
                <a:gd name="connsiteY3" fmla="*/ 71437 h 72231"/>
                <a:gd name="connsiteX0" fmla="*/ 0 w 345281"/>
                <a:gd name="connsiteY0" fmla="*/ 0 h 72231"/>
                <a:gd name="connsiteX1" fmla="*/ 321468 w 345281"/>
                <a:gd name="connsiteY1" fmla="*/ 2381 h 72231"/>
                <a:gd name="connsiteX2" fmla="*/ 345281 w 345281"/>
                <a:gd name="connsiteY2" fmla="*/ 72231 h 72231"/>
                <a:gd name="connsiteX3" fmla="*/ 1 w 345281"/>
                <a:gd name="connsiteY3" fmla="*/ 66674 h 72231"/>
                <a:gd name="connsiteX0" fmla="*/ 0 w 361950"/>
                <a:gd name="connsiteY0" fmla="*/ 0 h 74612"/>
                <a:gd name="connsiteX1" fmla="*/ 338137 w 361950"/>
                <a:gd name="connsiteY1" fmla="*/ 4762 h 74612"/>
                <a:gd name="connsiteX2" fmla="*/ 361950 w 361950"/>
                <a:gd name="connsiteY2" fmla="*/ 74612 h 74612"/>
                <a:gd name="connsiteX3" fmla="*/ 16670 w 361950"/>
                <a:gd name="connsiteY3" fmla="*/ 69055 h 74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950" h="74612">
                  <a:moveTo>
                    <a:pt x="0" y="0"/>
                  </a:moveTo>
                  <a:lnTo>
                    <a:pt x="338137" y="4762"/>
                  </a:lnTo>
                  <a:lnTo>
                    <a:pt x="361950" y="74612"/>
                  </a:lnTo>
                  <a:lnTo>
                    <a:pt x="16670" y="69055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72000">
                  <a:schemeClr val="tx1"/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6" name="Rectangle 165"/>
          <p:cNvSpPr/>
          <p:nvPr/>
        </p:nvSpPr>
        <p:spPr>
          <a:xfrm>
            <a:off x="4227718" y="2974179"/>
            <a:ext cx="482800" cy="88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4469118" y="2620055"/>
            <a:ext cx="138601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/>
          <p:cNvSpPr/>
          <p:nvPr/>
        </p:nvSpPr>
        <p:spPr>
          <a:xfrm rot="7659104">
            <a:off x="1615869" y="2351315"/>
            <a:ext cx="455508" cy="489895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16000"/>
                </a:schemeClr>
              </a:gs>
              <a:gs pos="76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val 212"/>
          <p:cNvSpPr/>
          <p:nvPr/>
        </p:nvSpPr>
        <p:spPr>
          <a:xfrm rot="7659104">
            <a:off x="1691704" y="2418427"/>
            <a:ext cx="257189" cy="287044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16000"/>
                </a:schemeClr>
              </a:gs>
              <a:gs pos="76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4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</dc:creator>
  <cp:lastModifiedBy>Tyler</cp:lastModifiedBy>
  <cp:revision>15</cp:revision>
  <dcterms:created xsi:type="dcterms:W3CDTF">2012-07-24T04:02:54Z</dcterms:created>
  <dcterms:modified xsi:type="dcterms:W3CDTF">2012-07-24T20:13:57Z</dcterms:modified>
</cp:coreProperties>
</file>