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32A622"/>
    <a:srgbClr val="00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04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5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4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0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6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7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1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9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9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2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2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9D53A-3588-492D-8F6A-0395B60A0343}" type="datetimeFigureOut">
              <a:rPr lang="en-US" smtClean="0"/>
              <a:t>7/24/2012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5CB8C-5F55-48A7-8C99-767AB8745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1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>
            <a:off x="4815095" y="2593943"/>
            <a:ext cx="494819" cy="1143785"/>
          </a:xfrm>
          <a:prstGeom prst="rect">
            <a:avLst/>
          </a:prstGeom>
          <a:solidFill>
            <a:srgbClr val="006C1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988312" y="2051129"/>
            <a:ext cx="1010376" cy="1761889"/>
            <a:chOff x="4991100" y="2051129"/>
            <a:chExt cx="1010376" cy="1761889"/>
          </a:xfrm>
        </p:grpSpPr>
        <p:sp>
          <p:nvSpPr>
            <p:cNvPr id="12" name="Oval 11"/>
            <p:cNvSpPr/>
            <p:nvPr/>
          </p:nvSpPr>
          <p:spPr>
            <a:xfrm>
              <a:off x="4991100" y="3111631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32A622"/>
                </a:gs>
                <a:gs pos="80000">
                  <a:srgbClr val="006C12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316717" y="2983976"/>
              <a:ext cx="684759" cy="753752"/>
            </a:xfrm>
            <a:custGeom>
              <a:avLst/>
              <a:gdLst>
                <a:gd name="connsiteX0" fmla="*/ 0 w 829558"/>
                <a:gd name="connsiteY0" fmla="*/ 791852 h 796565"/>
                <a:gd name="connsiteX1" fmla="*/ 150828 w 829558"/>
                <a:gd name="connsiteY1" fmla="*/ 796565 h 796565"/>
                <a:gd name="connsiteX2" fmla="*/ 306371 w 829558"/>
                <a:gd name="connsiteY2" fmla="*/ 782425 h 796565"/>
                <a:gd name="connsiteX3" fmla="*/ 485480 w 829558"/>
                <a:gd name="connsiteY3" fmla="*/ 744718 h 796565"/>
                <a:gd name="connsiteX4" fmla="*/ 626882 w 829558"/>
                <a:gd name="connsiteY4" fmla="*/ 697584 h 796565"/>
                <a:gd name="connsiteX5" fmla="*/ 768284 w 829558"/>
                <a:gd name="connsiteY5" fmla="*/ 612743 h 796565"/>
                <a:gd name="connsiteX6" fmla="*/ 829558 w 829558"/>
                <a:gd name="connsiteY6" fmla="*/ 551468 h 796565"/>
                <a:gd name="connsiteX7" fmla="*/ 829558 w 829558"/>
                <a:gd name="connsiteY7" fmla="*/ 0 h 796565"/>
                <a:gd name="connsiteX8" fmla="*/ 655162 w 829558"/>
                <a:gd name="connsiteY8" fmla="*/ 80128 h 796565"/>
                <a:gd name="connsiteX9" fmla="*/ 476053 w 829558"/>
                <a:gd name="connsiteY9" fmla="*/ 141402 h 796565"/>
                <a:gd name="connsiteX10" fmla="*/ 329938 w 829558"/>
                <a:gd name="connsiteY10" fmla="*/ 174396 h 796565"/>
                <a:gd name="connsiteX11" fmla="*/ 150828 w 829558"/>
                <a:gd name="connsiteY11" fmla="*/ 197963 h 796565"/>
                <a:gd name="connsiteX12" fmla="*/ 84841 w 829558"/>
                <a:gd name="connsiteY12" fmla="*/ 212103 h 796565"/>
                <a:gd name="connsiteX13" fmla="*/ 89554 w 829558"/>
                <a:gd name="connsiteY13" fmla="*/ 358219 h 796565"/>
                <a:gd name="connsiteX14" fmla="*/ 75414 w 829558"/>
                <a:gd name="connsiteY14" fmla="*/ 617456 h 796565"/>
                <a:gd name="connsiteX15" fmla="*/ 0 w 829558"/>
                <a:gd name="connsiteY15" fmla="*/ 791852 h 7965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655162 w 829558"/>
                <a:gd name="connsiteY8" fmla="*/ 42028 h 758465"/>
                <a:gd name="connsiteX9" fmla="*/ 476053 w 829558"/>
                <a:gd name="connsiteY9" fmla="*/ 103302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571818 w 829558"/>
                <a:gd name="connsiteY8" fmla="*/ 70603 h 758465"/>
                <a:gd name="connsiteX9" fmla="*/ 476053 w 829558"/>
                <a:gd name="connsiteY9" fmla="*/ 103302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571818 w 829558"/>
                <a:gd name="connsiteY8" fmla="*/ 70603 h 758465"/>
                <a:gd name="connsiteX9" fmla="*/ 437953 w 829558"/>
                <a:gd name="connsiteY9" fmla="*/ 115208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306371 w 829558"/>
                <a:gd name="connsiteY2" fmla="*/ 744325 h 753752"/>
                <a:gd name="connsiteX3" fmla="*/ 485480 w 829558"/>
                <a:gd name="connsiteY3" fmla="*/ 706618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485480 w 829558"/>
                <a:gd name="connsiteY3" fmla="*/ 706618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512582 w 829558"/>
                <a:gd name="connsiteY4" fmla="*/ 6975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512582 w 829558"/>
                <a:gd name="connsiteY4" fmla="*/ 697584 h 753752"/>
                <a:gd name="connsiteX5" fmla="*/ 627791 w 829558"/>
                <a:gd name="connsiteY5" fmla="*/ 653224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696208"/>
                <a:gd name="connsiteY0" fmla="*/ 753752 h 753752"/>
                <a:gd name="connsiteX1" fmla="*/ 103203 w 696208"/>
                <a:gd name="connsiteY1" fmla="*/ 753703 h 753752"/>
                <a:gd name="connsiteX2" fmla="*/ 203978 w 696208"/>
                <a:gd name="connsiteY2" fmla="*/ 751469 h 753752"/>
                <a:gd name="connsiteX3" fmla="*/ 344986 w 696208"/>
                <a:gd name="connsiteY3" fmla="*/ 742336 h 753752"/>
                <a:gd name="connsiteX4" fmla="*/ 512582 w 696208"/>
                <a:gd name="connsiteY4" fmla="*/ 697584 h 753752"/>
                <a:gd name="connsiteX5" fmla="*/ 627791 w 696208"/>
                <a:gd name="connsiteY5" fmla="*/ 653224 h 753752"/>
                <a:gd name="connsiteX6" fmla="*/ 696208 w 696208"/>
                <a:gd name="connsiteY6" fmla="*/ 613381 h 753752"/>
                <a:gd name="connsiteX7" fmla="*/ 684301 w 696208"/>
                <a:gd name="connsiteY7" fmla="*/ 0 h 753752"/>
                <a:gd name="connsiteX8" fmla="*/ 571818 w 696208"/>
                <a:gd name="connsiteY8" fmla="*/ 70603 h 753752"/>
                <a:gd name="connsiteX9" fmla="*/ 437953 w 696208"/>
                <a:gd name="connsiteY9" fmla="*/ 115208 h 753752"/>
                <a:gd name="connsiteX10" fmla="*/ 329938 w 696208"/>
                <a:gd name="connsiteY10" fmla="*/ 136296 h 753752"/>
                <a:gd name="connsiteX11" fmla="*/ 150828 w 696208"/>
                <a:gd name="connsiteY11" fmla="*/ 159863 h 753752"/>
                <a:gd name="connsiteX12" fmla="*/ 84841 w 696208"/>
                <a:gd name="connsiteY12" fmla="*/ 174003 h 753752"/>
                <a:gd name="connsiteX13" fmla="*/ 89554 w 696208"/>
                <a:gd name="connsiteY13" fmla="*/ 320119 h 753752"/>
                <a:gd name="connsiteX14" fmla="*/ 75414 w 696208"/>
                <a:gd name="connsiteY14" fmla="*/ 579356 h 753752"/>
                <a:gd name="connsiteX15" fmla="*/ 0 w 696208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44986 w 684301"/>
                <a:gd name="connsiteY3" fmla="*/ 742336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77158 w 684301"/>
                <a:gd name="connsiteY6" fmla="*/ 630049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44986 w 684301"/>
                <a:gd name="connsiteY3" fmla="*/ 742336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7574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7574 h 753752"/>
                <a:gd name="connsiteX4" fmla="*/ 514964 w 684301"/>
                <a:gd name="connsiteY4" fmla="*/ 688059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41317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41317 h 753752"/>
                <a:gd name="connsiteX6" fmla="*/ 679539 w 684301"/>
                <a:gd name="connsiteY6" fmla="*/ 594331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759"/>
                <a:gd name="connsiteY0" fmla="*/ 753752 h 753752"/>
                <a:gd name="connsiteX1" fmla="*/ 103203 w 684759"/>
                <a:gd name="connsiteY1" fmla="*/ 753703 h 753752"/>
                <a:gd name="connsiteX2" fmla="*/ 203978 w 684759"/>
                <a:gd name="connsiteY2" fmla="*/ 751469 h 753752"/>
                <a:gd name="connsiteX3" fmla="*/ 352129 w 684759"/>
                <a:gd name="connsiteY3" fmla="*/ 730430 h 753752"/>
                <a:gd name="connsiteX4" fmla="*/ 514964 w 684759"/>
                <a:gd name="connsiteY4" fmla="*/ 688059 h 753752"/>
                <a:gd name="connsiteX5" fmla="*/ 627791 w 684759"/>
                <a:gd name="connsiteY5" fmla="*/ 641317 h 753752"/>
                <a:gd name="connsiteX6" fmla="*/ 684301 w 684759"/>
                <a:gd name="connsiteY6" fmla="*/ 594331 h 753752"/>
                <a:gd name="connsiteX7" fmla="*/ 684301 w 684759"/>
                <a:gd name="connsiteY7" fmla="*/ 0 h 753752"/>
                <a:gd name="connsiteX8" fmla="*/ 571818 w 684759"/>
                <a:gd name="connsiteY8" fmla="*/ 70603 h 753752"/>
                <a:gd name="connsiteX9" fmla="*/ 437953 w 684759"/>
                <a:gd name="connsiteY9" fmla="*/ 115208 h 753752"/>
                <a:gd name="connsiteX10" fmla="*/ 329938 w 684759"/>
                <a:gd name="connsiteY10" fmla="*/ 136296 h 753752"/>
                <a:gd name="connsiteX11" fmla="*/ 150828 w 684759"/>
                <a:gd name="connsiteY11" fmla="*/ 159863 h 753752"/>
                <a:gd name="connsiteX12" fmla="*/ 84841 w 684759"/>
                <a:gd name="connsiteY12" fmla="*/ 174003 h 753752"/>
                <a:gd name="connsiteX13" fmla="*/ 89554 w 684759"/>
                <a:gd name="connsiteY13" fmla="*/ 320119 h 753752"/>
                <a:gd name="connsiteX14" fmla="*/ 75414 w 684759"/>
                <a:gd name="connsiteY14" fmla="*/ 579356 h 753752"/>
                <a:gd name="connsiteX15" fmla="*/ 0 w 684759"/>
                <a:gd name="connsiteY15" fmla="*/ 753752 h 753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84759" h="753752">
                  <a:moveTo>
                    <a:pt x="0" y="753752"/>
                  </a:moveTo>
                  <a:lnTo>
                    <a:pt x="103203" y="753703"/>
                  </a:lnTo>
                  <a:lnTo>
                    <a:pt x="203978" y="751469"/>
                  </a:lnTo>
                  <a:lnTo>
                    <a:pt x="352129" y="730430"/>
                  </a:lnTo>
                  <a:lnTo>
                    <a:pt x="514964" y="688059"/>
                  </a:lnTo>
                  <a:lnTo>
                    <a:pt x="627791" y="641317"/>
                  </a:lnTo>
                  <a:lnTo>
                    <a:pt x="684301" y="594331"/>
                  </a:lnTo>
                  <a:cubicBezTo>
                    <a:pt x="685888" y="396221"/>
                    <a:pt x="682714" y="198110"/>
                    <a:pt x="684301" y="0"/>
                  </a:cubicBezTo>
                  <a:lnTo>
                    <a:pt x="571818" y="70603"/>
                  </a:lnTo>
                  <a:lnTo>
                    <a:pt x="437953" y="115208"/>
                  </a:lnTo>
                  <a:lnTo>
                    <a:pt x="329938" y="136296"/>
                  </a:lnTo>
                  <a:lnTo>
                    <a:pt x="150828" y="159863"/>
                  </a:lnTo>
                  <a:lnTo>
                    <a:pt x="84841" y="174003"/>
                  </a:lnTo>
                  <a:lnTo>
                    <a:pt x="89554" y="320119"/>
                  </a:lnTo>
                  <a:lnTo>
                    <a:pt x="75414" y="579356"/>
                  </a:lnTo>
                  <a:lnTo>
                    <a:pt x="0" y="7537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5105400" y="2593943"/>
              <a:ext cx="309015" cy="1219075"/>
            </a:xfrm>
            <a:custGeom>
              <a:avLst/>
              <a:gdLst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50829 w 306371"/>
                <a:gd name="connsiteY15" fmla="*/ 480767 h 1216057"/>
                <a:gd name="connsiteX16" fmla="*/ 47134 w 306371"/>
                <a:gd name="connsiteY16" fmla="*/ 410066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50829 w 306371"/>
                <a:gd name="connsiteY15" fmla="*/ 480767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37435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28381 w 306371"/>
                <a:gd name="connsiteY14" fmla="*/ 652145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22345 w 306371"/>
                <a:gd name="connsiteY14" fmla="*/ 652145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31399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12615 w 306371"/>
                <a:gd name="connsiteY13" fmla="*/ 785069 h 1216057"/>
                <a:gd name="connsiteX14" fmla="*/ 131399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9075"/>
                <a:gd name="connsiteX1" fmla="*/ 56561 w 306371"/>
                <a:gd name="connsiteY1" fmla="*/ 14140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55163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56561 w 306371"/>
                <a:gd name="connsiteY1" fmla="*/ 14140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34619 w 306371"/>
                <a:gd name="connsiteY11" fmla="*/ 1212666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51133 w 306371"/>
                <a:gd name="connsiteY9" fmla="*/ 1064280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62855 h 1219075"/>
                <a:gd name="connsiteX9" fmla="*/ 251133 w 306371"/>
                <a:gd name="connsiteY9" fmla="*/ 1064280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9015"/>
                <a:gd name="connsiteY0" fmla="*/ 0 h 1219075"/>
                <a:gd name="connsiteX1" fmla="*/ 95793 w 309015"/>
                <a:gd name="connsiteY1" fmla="*/ 35265 h 1219075"/>
                <a:gd name="connsiteX2" fmla="*/ 170258 w 309015"/>
                <a:gd name="connsiteY2" fmla="*/ 105219 h 1219075"/>
                <a:gd name="connsiteX3" fmla="*/ 220783 w 309015"/>
                <a:gd name="connsiteY3" fmla="*/ 197045 h 1219075"/>
                <a:gd name="connsiteX4" fmla="*/ 271308 w 309015"/>
                <a:gd name="connsiteY4" fmla="*/ 331089 h 1219075"/>
                <a:gd name="connsiteX5" fmla="*/ 295249 w 309015"/>
                <a:gd name="connsiteY5" fmla="*/ 471542 h 1219075"/>
                <a:gd name="connsiteX6" fmla="*/ 306371 w 309015"/>
                <a:gd name="connsiteY6" fmla="*/ 622169 h 1219075"/>
                <a:gd name="connsiteX7" fmla="*/ 309015 w 309015"/>
                <a:gd name="connsiteY7" fmla="*/ 817114 h 1219075"/>
                <a:gd name="connsiteX8" fmla="*/ 282804 w 309015"/>
                <a:gd name="connsiteY8" fmla="*/ 962855 h 1219075"/>
                <a:gd name="connsiteX9" fmla="*/ 251133 w 309015"/>
                <a:gd name="connsiteY9" fmla="*/ 1064280 h 1219075"/>
                <a:gd name="connsiteX10" fmla="*/ 214375 w 309015"/>
                <a:gd name="connsiteY10" fmla="*/ 1148747 h 1219075"/>
                <a:gd name="connsiteX11" fmla="*/ 137637 w 309015"/>
                <a:gd name="connsiteY11" fmla="*/ 1203612 h 1219075"/>
                <a:gd name="connsiteX12" fmla="*/ 14312 w 309015"/>
                <a:gd name="connsiteY12" fmla="*/ 1219075 h 1219075"/>
                <a:gd name="connsiteX13" fmla="*/ 12615 w 309015"/>
                <a:gd name="connsiteY13" fmla="*/ 785069 h 1219075"/>
                <a:gd name="connsiteX14" fmla="*/ 131399 w 309015"/>
                <a:gd name="connsiteY14" fmla="*/ 685341 h 1219075"/>
                <a:gd name="connsiteX15" fmla="*/ 126686 w 309015"/>
                <a:gd name="connsiteY15" fmla="*/ 489820 h 1219075"/>
                <a:gd name="connsiteX16" fmla="*/ 4884 w 309015"/>
                <a:gd name="connsiteY16" fmla="*/ 407048 h 1219075"/>
                <a:gd name="connsiteX17" fmla="*/ 0 w 309015"/>
                <a:gd name="connsiteY17" fmla="*/ 0 h 1219075"/>
                <a:gd name="connsiteX0" fmla="*/ 0 w 309015"/>
                <a:gd name="connsiteY0" fmla="*/ 0 h 1219075"/>
                <a:gd name="connsiteX1" fmla="*/ 95793 w 309015"/>
                <a:gd name="connsiteY1" fmla="*/ 35265 h 1219075"/>
                <a:gd name="connsiteX2" fmla="*/ 170258 w 309015"/>
                <a:gd name="connsiteY2" fmla="*/ 105219 h 1219075"/>
                <a:gd name="connsiteX3" fmla="*/ 220783 w 309015"/>
                <a:gd name="connsiteY3" fmla="*/ 197045 h 1219075"/>
                <a:gd name="connsiteX4" fmla="*/ 271308 w 309015"/>
                <a:gd name="connsiteY4" fmla="*/ 331089 h 1219075"/>
                <a:gd name="connsiteX5" fmla="*/ 295249 w 309015"/>
                <a:gd name="connsiteY5" fmla="*/ 471542 h 1219075"/>
                <a:gd name="connsiteX6" fmla="*/ 306371 w 309015"/>
                <a:gd name="connsiteY6" fmla="*/ 622169 h 1219075"/>
                <a:gd name="connsiteX7" fmla="*/ 309015 w 309015"/>
                <a:gd name="connsiteY7" fmla="*/ 817114 h 1219075"/>
                <a:gd name="connsiteX8" fmla="*/ 291858 w 309015"/>
                <a:gd name="connsiteY8" fmla="*/ 962855 h 1219075"/>
                <a:gd name="connsiteX9" fmla="*/ 251133 w 309015"/>
                <a:gd name="connsiteY9" fmla="*/ 1064280 h 1219075"/>
                <a:gd name="connsiteX10" fmla="*/ 214375 w 309015"/>
                <a:gd name="connsiteY10" fmla="*/ 1148747 h 1219075"/>
                <a:gd name="connsiteX11" fmla="*/ 137637 w 309015"/>
                <a:gd name="connsiteY11" fmla="*/ 1203612 h 1219075"/>
                <a:gd name="connsiteX12" fmla="*/ 14312 w 309015"/>
                <a:gd name="connsiteY12" fmla="*/ 1219075 h 1219075"/>
                <a:gd name="connsiteX13" fmla="*/ 12615 w 309015"/>
                <a:gd name="connsiteY13" fmla="*/ 785069 h 1219075"/>
                <a:gd name="connsiteX14" fmla="*/ 131399 w 309015"/>
                <a:gd name="connsiteY14" fmla="*/ 685341 h 1219075"/>
                <a:gd name="connsiteX15" fmla="*/ 126686 w 309015"/>
                <a:gd name="connsiteY15" fmla="*/ 489820 h 1219075"/>
                <a:gd name="connsiteX16" fmla="*/ 4884 w 309015"/>
                <a:gd name="connsiteY16" fmla="*/ 407048 h 1219075"/>
                <a:gd name="connsiteX17" fmla="*/ 0 w 309015"/>
                <a:gd name="connsiteY17" fmla="*/ 0 h 1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09015" h="1219075">
                  <a:moveTo>
                    <a:pt x="0" y="0"/>
                  </a:moveTo>
                  <a:lnTo>
                    <a:pt x="95793" y="35265"/>
                  </a:lnTo>
                  <a:lnTo>
                    <a:pt x="170258" y="105219"/>
                  </a:lnTo>
                  <a:lnTo>
                    <a:pt x="220783" y="197045"/>
                  </a:lnTo>
                  <a:lnTo>
                    <a:pt x="271308" y="331089"/>
                  </a:lnTo>
                  <a:lnTo>
                    <a:pt x="295249" y="471542"/>
                  </a:lnTo>
                  <a:lnTo>
                    <a:pt x="306371" y="622169"/>
                  </a:lnTo>
                  <a:cubicBezTo>
                    <a:pt x="307252" y="687151"/>
                    <a:pt x="308134" y="752132"/>
                    <a:pt x="309015" y="817114"/>
                  </a:cubicBezTo>
                  <a:lnTo>
                    <a:pt x="291858" y="962855"/>
                  </a:lnTo>
                  <a:lnTo>
                    <a:pt x="251133" y="1064280"/>
                  </a:lnTo>
                  <a:lnTo>
                    <a:pt x="214375" y="1148747"/>
                  </a:lnTo>
                  <a:lnTo>
                    <a:pt x="137637" y="1203612"/>
                  </a:lnTo>
                  <a:lnTo>
                    <a:pt x="14312" y="1219075"/>
                  </a:lnTo>
                  <a:cubicBezTo>
                    <a:pt x="12741" y="1071389"/>
                    <a:pt x="14186" y="932755"/>
                    <a:pt x="12615" y="785069"/>
                  </a:cubicBezTo>
                  <a:lnTo>
                    <a:pt x="131399" y="685341"/>
                  </a:lnTo>
                  <a:lnTo>
                    <a:pt x="126686" y="489820"/>
                  </a:lnTo>
                  <a:lnTo>
                    <a:pt x="4884" y="407048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80000">
                  <a:srgbClr val="006C12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5406272" y="2979895"/>
              <a:ext cx="592416" cy="184787"/>
            </a:xfrm>
            <a:custGeom>
              <a:avLst/>
              <a:gdLst>
                <a:gd name="connsiteX0" fmla="*/ 0 w 735291"/>
                <a:gd name="connsiteY0" fmla="*/ 197963 h 197963"/>
                <a:gd name="connsiteX1" fmla="*/ 202676 w 735291"/>
                <a:gd name="connsiteY1" fmla="*/ 160256 h 197963"/>
                <a:gd name="connsiteX2" fmla="*/ 457200 w 735291"/>
                <a:gd name="connsiteY2" fmla="*/ 94269 h 197963"/>
                <a:gd name="connsiteX3" fmla="*/ 579749 w 735291"/>
                <a:gd name="connsiteY3" fmla="*/ 42421 h 197963"/>
                <a:gd name="connsiteX4" fmla="*/ 688157 w 735291"/>
                <a:gd name="connsiteY4" fmla="*/ 0 h 197963"/>
                <a:gd name="connsiteX5" fmla="*/ 735291 w 735291"/>
                <a:gd name="connsiteY5" fmla="*/ 4714 h 197963"/>
                <a:gd name="connsiteX6" fmla="*/ 565608 w 735291"/>
                <a:gd name="connsiteY6" fmla="*/ 89555 h 197963"/>
                <a:gd name="connsiteX7" fmla="*/ 386499 w 735291"/>
                <a:gd name="connsiteY7" fmla="*/ 155543 h 197963"/>
                <a:gd name="connsiteX8" fmla="*/ 216817 w 735291"/>
                <a:gd name="connsiteY8" fmla="*/ 183823 h 197963"/>
                <a:gd name="connsiteX9" fmla="*/ 0 w 735291"/>
                <a:gd name="connsiteY9" fmla="*/ 197963 h 197963"/>
                <a:gd name="connsiteX0" fmla="*/ 0 w 735291"/>
                <a:gd name="connsiteY0" fmla="*/ 197963 h 197963"/>
                <a:gd name="connsiteX1" fmla="*/ 202676 w 735291"/>
                <a:gd name="connsiteY1" fmla="*/ 160256 h 197963"/>
                <a:gd name="connsiteX2" fmla="*/ 457200 w 735291"/>
                <a:gd name="connsiteY2" fmla="*/ 94269 h 197963"/>
                <a:gd name="connsiteX3" fmla="*/ 579749 w 735291"/>
                <a:gd name="connsiteY3" fmla="*/ 42421 h 197963"/>
                <a:gd name="connsiteX4" fmla="*/ 688157 w 735291"/>
                <a:gd name="connsiteY4" fmla="*/ 0 h 197963"/>
                <a:gd name="connsiteX5" fmla="*/ 735291 w 735291"/>
                <a:gd name="connsiteY5" fmla="*/ 4714 h 197963"/>
                <a:gd name="connsiteX6" fmla="*/ 565608 w 735291"/>
                <a:gd name="connsiteY6" fmla="*/ 89555 h 197963"/>
                <a:gd name="connsiteX7" fmla="*/ 386499 w 735291"/>
                <a:gd name="connsiteY7" fmla="*/ 155543 h 197963"/>
                <a:gd name="connsiteX8" fmla="*/ 216817 w 735291"/>
                <a:gd name="connsiteY8" fmla="*/ 183823 h 197963"/>
                <a:gd name="connsiteX9" fmla="*/ 96797 w 735291"/>
                <a:gd name="connsiteY9" fmla="*/ 192514 h 197963"/>
                <a:gd name="connsiteX10" fmla="*/ 0 w 735291"/>
                <a:gd name="connsiteY10" fmla="*/ 197963 h 197963"/>
                <a:gd name="connsiteX0" fmla="*/ 0 w 735291"/>
                <a:gd name="connsiteY0" fmla="*/ 197963 h 223470"/>
                <a:gd name="connsiteX1" fmla="*/ 202676 w 735291"/>
                <a:gd name="connsiteY1" fmla="*/ 160256 h 223470"/>
                <a:gd name="connsiteX2" fmla="*/ 457200 w 735291"/>
                <a:gd name="connsiteY2" fmla="*/ 94269 h 223470"/>
                <a:gd name="connsiteX3" fmla="*/ 579749 w 735291"/>
                <a:gd name="connsiteY3" fmla="*/ 42421 h 223470"/>
                <a:gd name="connsiteX4" fmla="*/ 688157 w 735291"/>
                <a:gd name="connsiteY4" fmla="*/ 0 h 223470"/>
                <a:gd name="connsiteX5" fmla="*/ 735291 w 735291"/>
                <a:gd name="connsiteY5" fmla="*/ 4714 h 223470"/>
                <a:gd name="connsiteX6" fmla="*/ 565608 w 735291"/>
                <a:gd name="connsiteY6" fmla="*/ 89555 h 223470"/>
                <a:gd name="connsiteX7" fmla="*/ 386499 w 735291"/>
                <a:gd name="connsiteY7" fmla="*/ 155543 h 223470"/>
                <a:gd name="connsiteX8" fmla="*/ 216817 w 735291"/>
                <a:gd name="connsiteY8" fmla="*/ 183823 h 223470"/>
                <a:gd name="connsiteX9" fmla="*/ 11072 w 735291"/>
                <a:gd name="connsiteY9" fmla="*/ 223470 h 223470"/>
                <a:gd name="connsiteX10" fmla="*/ 0 w 735291"/>
                <a:gd name="connsiteY10" fmla="*/ 197963 h 223470"/>
                <a:gd name="connsiteX0" fmla="*/ 0 w 735291"/>
                <a:gd name="connsiteY0" fmla="*/ 197963 h 228232"/>
                <a:gd name="connsiteX1" fmla="*/ 202676 w 735291"/>
                <a:gd name="connsiteY1" fmla="*/ 160256 h 228232"/>
                <a:gd name="connsiteX2" fmla="*/ 457200 w 735291"/>
                <a:gd name="connsiteY2" fmla="*/ 94269 h 228232"/>
                <a:gd name="connsiteX3" fmla="*/ 579749 w 735291"/>
                <a:gd name="connsiteY3" fmla="*/ 42421 h 228232"/>
                <a:gd name="connsiteX4" fmla="*/ 688157 w 735291"/>
                <a:gd name="connsiteY4" fmla="*/ 0 h 228232"/>
                <a:gd name="connsiteX5" fmla="*/ 735291 w 735291"/>
                <a:gd name="connsiteY5" fmla="*/ 4714 h 228232"/>
                <a:gd name="connsiteX6" fmla="*/ 565608 w 735291"/>
                <a:gd name="connsiteY6" fmla="*/ 89555 h 228232"/>
                <a:gd name="connsiteX7" fmla="*/ 386499 w 735291"/>
                <a:gd name="connsiteY7" fmla="*/ 155543 h 228232"/>
                <a:gd name="connsiteX8" fmla="*/ 216817 w 735291"/>
                <a:gd name="connsiteY8" fmla="*/ 183823 h 228232"/>
                <a:gd name="connsiteX9" fmla="*/ 1547 w 735291"/>
                <a:gd name="connsiteY9" fmla="*/ 228232 h 228232"/>
                <a:gd name="connsiteX10" fmla="*/ 0 w 735291"/>
                <a:gd name="connsiteY10" fmla="*/ 197963 h 228232"/>
                <a:gd name="connsiteX0" fmla="*/ 0 w 735291"/>
                <a:gd name="connsiteY0" fmla="*/ 197963 h 228232"/>
                <a:gd name="connsiteX1" fmla="*/ 309833 w 735291"/>
                <a:gd name="connsiteY1" fmla="*/ 141206 h 228232"/>
                <a:gd name="connsiteX2" fmla="*/ 457200 w 735291"/>
                <a:gd name="connsiteY2" fmla="*/ 94269 h 228232"/>
                <a:gd name="connsiteX3" fmla="*/ 579749 w 735291"/>
                <a:gd name="connsiteY3" fmla="*/ 42421 h 228232"/>
                <a:gd name="connsiteX4" fmla="*/ 688157 w 735291"/>
                <a:gd name="connsiteY4" fmla="*/ 0 h 228232"/>
                <a:gd name="connsiteX5" fmla="*/ 735291 w 735291"/>
                <a:gd name="connsiteY5" fmla="*/ 4714 h 228232"/>
                <a:gd name="connsiteX6" fmla="*/ 565608 w 735291"/>
                <a:gd name="connsiteY6" fmla="*/ 89555 h 228232"/>
                <a:gd name="connsiteX7" fmla="*/ 386499 w 735291"/>
                <a:gd name="connsiteY7" fmla="*/ 155543 h 228232"/>
                <a:gd name="connsiteX8" fmla="*/ 216817 w 735291"/>
                <a:gd name="connsiteY8" fmla="*/ 183823 h 228232"/>
                <a:gd name="connsiteX9" fmla="*/ 1547 w 735291"/>
                <a:gd name="connsiteY9" fmla="*/ 228232 h 228232"/>
                <a:gd name="connsiteX10" fmla="*/ 0 w 735291"/>
                <a:gd name="connsiteY10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09833 w 735291"/>
                <a:gd name="connsiteY2" fmla="*/ 141206 h 228232"/>
                <a:gd name="connsiteX3" fmla="*/ 457200 w 735291"/>
                <a:gd name="connsiteY3" fmla="*/ 94269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57200 w 735291"/>
                <a:gd name="connsiteY3" fmla="*/ 94269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61962 w 735291"/>
                <a:gd name="connsiteY3" fmla="*/ 82363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61962 w 735291"/>
                <a:gd name="connsiteY3" fmla="*/ 82363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90967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579749 w 735291"/>
                <a:gd name="connsiteY4" fmla="*/ 37707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512778 w 735291"/>
                <a:gd name="connsiteY4" fmla="*/ 55737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18664 w 735291"/>
                <a:gd name="connsiteY1" fmla="*/ 125349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46885 h 223518"/>
                <a:gd name="connsiteX1" fmla="*/ 118664 w 735291"/>
                <a:gd name="connsiteY1" fmla="*/ 125349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393374 w 735291"/>
                <a:gd name="connsiteY4" fmla="*/ 66671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393374 w 735291"/>
                <a:gd name="connsiteY4" fmla="*/ 66671 h 223518"/>
                <a:gd name="connsiteX5" fmla="*/ 461884 w 735291"/>
                <a:gd name="connsiteY5" fmla="*/ 38731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594797"/>
                <a:gd name="connsiteY0" fmla="*/ 113547 h 190180"/>
                <a:gd name="connsiteX1" fmla="*/ 87708 w 594797"/>
                <a:gd name="connsiteY1" fmla="*/ 96773 h 190180"/>
                <a:gd name="connsiteX2" fmla="*/ 230084 w 594797"/>
                <a:gd name="connsiteY2" fmla="*/ 74821 h 190180"/>
                <a:gd name="connsiteX3" fmla="*/ 315633 w 594797"/>
                <a:gd name="connsiteY3" fmla="*/ 52864 h 190180"/>
                <a:gd name="connsiteX4" fmla="*/ 393374 w 594797"/>
                <a:gd name="connsiteY4" fmla="*/ 33333 h 190180"/>
                <a:gd name="connsiteX5" fmla="*/ 461884 w 594797"/>
                <a:gd name="connsiteY5" fmla="*/ 5393 h 190180"/>
                <a:gd name="connsiteX6" fmla="*/ 594797 w 594797"/>
                <a:gd name="connsiteY6" fmla="*/ 0 h 190180"/>
                <a:gd name="connsiteX7" fmla="*/ 565608 w 594797"/>
                <a:gd name="connsiteY7" fmla="*/ 51503 h 190180"/>
                <a:gd name="connsiteX8" fmla="*/ 386499 w 594797"/>
                <a:gd name="connsiteY8" fmla="*/ 117491 h 190180"/>
                <a:gd name="connsiteX9" fmla="*/ 216817 w 594797"/>
                <a:gd name="connsiteY9" fmla="*/ 152915 h 190180"/>
                <a:gd name="connsiteX10" fmla="*/ 1547 w 594797"/>
                <a:gd name="connsiteY10" fmla="*/ 190180 h 190180"/>
                <a:gd name="connsiteX11" fmla="*/ 0 w 594797"/>
                <a:gd name="connsiteY11" fmla="*/ 113547 h 190180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65608 w 592416"/>
                <a:gd name="connsiteY7" fmla="*/ 46110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2416" h="184787">
                  <a:moveTo>
                    <a:pt x="0" y="108154"/>
                  </a:moveTo>
                  <a:lnTo>
                    <a:pt x="87708" y="91380"/>
                  </a:lnTo>
                  <a:lnTo>
                    <a:pt x="230084" y="69428"/>
                  </a:lnTo>
                  <a:lnTo>
                    <a:pt x="315633" y="47471"/>
                  </a:lnTo>
                  <a:lnTo>
                    <a:pt x="393374" y="27940"/>
                  </a:lnTo>
                  <a:lnTo>
                    <a:pt x="461884" y="0"/>
                  </a:lnTo>
                  <a:lnTo>
                    <a:pt x="592416" y="1751"/>
                  </a:lnTo>
                  <a:cubicBezTo>
                    <a:pt x="569193" y="22094"/>
                    <a:pt x="555494" y="47199"/>
                    <a:pt x="522746" y="62779"/>
                  </a:cubicBezTo>
                  <a:cubicBezTo>
                    <a:pt x="474949" y="83982"/>
                    <a:pt x="431915" y="95658"/>
                    <a:pt x="386499" y="112098"/>
                  </a:cubicBezTo>
                  <a:lnTo>
                    <a:pt x="216817" y="147522"/>
                  </a:lnTo>
                  <a:lnTo>
                    <a:pt x="1547" y="184787"/>
                  </a:lnTo>
                  <a:cubicBezTo>
                    <a:pt x="1031" y="174697"/>
                    <a:pt x="516" y="118244"/>
                    <a:pt x="0" y="10815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5231386" y="2520874"/>
              <a:ext cx="638279" cy="569841"/>
            </a:xfrm>
            <a:custGeom>
              <a:avLst/>
              <a:gdLst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833438 w 850106"/>
                <a:gd name="connsiteY4" fmla="*/ 476250 h 661987"/>
                <a:gd name="connsiteX5" fmla="*/ 850106 w 850106"/>
                <a:gd name="connsiteY5" fmla="*/ 469106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833438 w 850106"/>
                <a:gd name="connsiteY4" fmla="*/ 476250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690683 w 850106"/>
                <a:gd name="connsiteY5" fmla="*/ 456140 h 661987"/>
                <a:gd name="connsiteX6" fmla="*/ 847530 w 850106"/>
                <a:gd name="connsiteY6" fmla="*/ 448500 h 661987"/>
                <a:gd name="connsiteX7" fmla="*/ 850106 w 850106"/>
                <a:gd name="connsiteY7" fmla="*/ 0 h 661987"/>
                <a:gd name="connsiteX8" fmla="*/ 657225 w 850106"/>
                <a:gd name="connsiteY8" fmla="*/ 69056 h 661987"/>
                <a:gd name="connsiteX9" fmla="*/ 500063 w 850106"/>
                <a:gd name="connsiteY9" fmla="*/ 109537 h 661987"/>
                <a:gd name="connsiteX10" fmla="*/ 314325 w 850106"/>
                <a:gd name="connsiteY10" fmla="*/ 142875 h 661987"/>
                <a:gd name="connsiteX11" fmla="*/ 138113 w 850106"/>
                <a:gd name="connsiteY11" fmla="*/ 171450 h 661987"/>
                <a:gd name="connsiteX12" fmla="*/ 0 w 850106"/>
                <a:gd name="connsiteY12" fmla="*/ 176212 h 661987"/>
                <a:gd name="connsiteX13" fmla="*/ 71438 w 850106"/>
                <a:gd name="connsiteY13" fmla="*/ 264318 h 661987"/>
                <a:gd name="connsiteX14" fmla="*/ 128588 w 850106"/>
                <a:gd name="connsiteY14" fmla="*/ 419100 h 661987"/>
                <a:gd name="connsiteX15" fmla="*/ 159544 w 850106"/>
                <a:gd name="connsiteY15" fmla="*/ 559593 h 661987"/>
                <a:gd name="connsiteX16" fmla="*/ 169069 w 850106"/>
                <a:gd name="connsiteY16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646895 w 850106"/>
                <a:gd name="connsiteY5" fmla="*/ 479322 h 661987"/>
                <a:gd name="connsiteX6" fmla="*/ 847530 w 850106"/>
                <a:gd name="connsiteY6" fmla="*/ 448500 h 661987"/>
                <a:gd name="connsiteX7" fmla="*/ 850106 w 850106"/>
                <a:gd name="connsiteY7" fmla="*/ 0 h 661987"/>
                <a:gd name="connsiteX8" fmla="*/ 657225 w 850106"/>
                <a:gd name="connsiteY8" fmla="*/ 69056 h 661987"/>
                <a:gd name="connsiteX9" fmla="*/ 500063 w 850106"/>
                <a:gd name="connsiteY9" fmla="*/ 109537 h 661987"/>
                <a:gd name="connsiteX10" fmla="*/ 314325 w 850106"/>
                <a:gd name="connsiteY10" fmla="*/ 142875 h 661987"/>
                <a:gd name="connsiteX11" fmla="*/ 138113 w 850106"/>
                <a:gd name="connsiteY11" fmla="*/ 171450 h 661987"/>
                <a:gd name="connsiteX12" fmla="*/ 0 w 850106"/>
                <a:gd name="connsiteY12" fmla="*/ 176212 h 661987"/>
                <a:gd name="connsiteX13" fmla="*/ 71438 w 850106"/>
                <a:gd name="connsiteY13" fmla="*/ 264318 h 661987"/>
                <a:gd name="connsiteX14" fmla="*/ 128588 w 850106"/>
                <a:gd name="connsiteY14" fmla="*/ 419100 h 661987"/>
                <a:gd name="connsiteX15" fmla="*/ 159544 w 850106"/>
                <a:gd name="connsiteY15" fmla="*/ 559593 h 661987"/>
                <a:gd name="connsiteX16" fmla="*/ 169069 w 850106"/>
                <a:gd name="connsiteY16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31709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34225 w 850106"/>
                <a:gd name="connsiteY2" fmla="*/ 568729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21346 w 850106"/>
                <a:gd name="connsiteY2" fmla="*/ 548123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18771 w 850106"/>
                <a:gd name="connsiteY2" fmla="*/ 537819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18771 w 850106"/>
                <a:gd name="connsiteY2" fmla="*/ 537819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38962 w 850106"/>
                <a:gd name="connsiteY1" fmla="*/ 585445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28659 w 850106"/>
                <a:gd name="connsiteY1" fmla="*/ 562263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72447 w 850106"/>
                <a:gd name="connsiteY1" fmla="*/ 590597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478053 w 850106"/>
                <a:gd name="connsiteY1" fmla="*/ 572566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25927 h 625927"/>
                <a:gd name="connsiteX1" fmla="*/ 478053 w 850106"/>
                <a:gd name="connsiteY1" fmla="*/ 572566 h 625927"/>
                <a:gd name="connsiteX2" fmla="*/ 521347 w 850106"/>
                <a:gd name="connsiteY2" fmla="*/ 553274 h 625927"/>
                <a:gd name="connsiteX3" fmla="*/ 613678 w 850106"/>
                <a:gd name="connsiteY3" fmla="*/ 528443 h 625927"/>
                <a:gd name="connsiteX4" fmla="*/ 678891 w 850106"/>
                <a:gd name="connsiteY4" fmla="*/ 514887 h 625927"/>
                <a:gd name="connsiteX5" fmla="*/ 765106 w 850106"/>
                <a:gd name="connsiteY5" fmla="*/ 476834 h 625927"/>
                <a:gd name="connsiteX6" fmla="*/ 850106 w 850106"/>
                <a:gd name="connsiteY6" fmla="*/ 0 h 625927"/>
                <a:gd name="connsiteX7" fmla="*/ 657225 w 850106"/>
                <a:gd name="connsiteY7" fmla="*/ 69056 h 625927"/>
                <a:gd name="connsiteX8" fmla="*/ 500063 w 850106"/>
                <a:gd name="connsiteY8" fmla="*/ 109537 h 625927"/>
                <a:gd name="connsiteX9" fmla="*/ 314325 w 850106"/>
                <a:gd name="connsiteY9" fmla="*/ 142875 h 625927"/>
                <a:gd name="connsiteX10" fmla="*/ 138113 w 850106"/>
                <a:gd name="connsiteY10" fmla="*/ 171450 h 625927"/>
                <a:gd name="connsiteX11" fmla="*/ 0 w 850106"/>
                <a:gd name="connsiteY11" fmla="*/ 176212 h 625927"/>
                <a:gd name="connsiteX12" fmla="*/ 71438 w 850106"/>
                <a:gd name="connsiteY12" fmla="*/ 264318 h 625927"/>
                <a:gd name="connsiteX13" fmla="*/ 128588 w 850106"/>
                <a:gd name="connsiteY13" fmla="*/ 419100 h 625927"/>
                <a:gd name="connsiteX14" fmla="*/ 159544 w 850106"/>
                <a:gd name="connsiteY14" fmla="*/ 559593 h 625927"/>
                <a:gd name="connsiteX15" fmla="*/ 169069 w 850106"/>
                <a:gd name="connsiteY15" fmla="*/ 625927 h 625927"/>
                <a:gd name="connsiteX0" fmla="*/ 171645 w 850106"/>
                <a:gd name="connsiteY0" fmla="*/ 605320 h 605320"/>
                <a:gd name="connsiteX1" fmla="*/ 478053 w 850106"/>
                <a:gd name="connsiteY1" fmla="*/ 572566 h 605320"/>
                <a:gd name="connsiteX2" fmla="*/ 521347 w 850106"/>
                <a:gd name="connsiteY2" fmla="*/ 553274 h 605320"/>
                <a:gd name="connsiteX3" fmla="*/ 613678 w 850106"/>
                <a:gd name="connsiteY3" fmla="*/ 528443 h 605320"/>
                <a:gd name="connsiteX4" fmla="*/ 678891 w 850106"/>
                <a:gd name="connsiteY4" fmla="*/ 514887 h 605320"/>
                <a:gd name="connsiteX5" fmla="*/ 765106 w 850106"/>
                <a:gd name="connsiteY5" fmla="*/ 476834 h 605320"/>
                <a:gd name="connsiteX6" fmla="*/ 850106 w 850106"/>
                <a:gd name="connsiteY6" fmla="*/ 0 h 605320"/>
                <a:gd name="connsiteX7" fmla="*/ 657225 w 850106"/>
                <a:gd name="connsiteY7" fmla="*/ 69056 h 605320"/>
                <a:gd name="connsiteX8" fmla="*/ 500063 w 850106"/>
                <a:gd name="connsiteY8" fmla="*/ 109537 h 605320"/>
                <a:gd name="connsiteX9" fmla="*/ 314325 w 850106"/>
                <a:gd name="connsiteY9" fmla="*/ 142875 h 605320"/>
                <a:gd name="connsiteX10" fmla="*/ 138113 w 850106"/>
                <a:gd name="connsiteY10" fmla="*/ 171450 h 605320"/>
                <a:gd name="connsiteX11" fmla="*/ 0 w 850106"/>
                <a:gd name="connsiteY11" fmla="*/ 176212 h 605320"/>
                <a:gd name="connsiteX12" fmla="*/ 71438 w 850106"/>
                <a:gd name="connsiteY12" fmla="*/ 264318 h 605320"/>
                <a:gd name="connsiteX13" fmla="*/ 128588 w 850106"/>
                <a:gd name="connsiteY13" fmla="*/ 419100 h 605320"/>
                <a:gd name="connsiteX14" fmla="*/ 159544 w 850106"/>
                <a:gd name="connsiteY14" fmla="*/ 559593 h 605320"/>
                <a:gd name="connsiteX15" fmla="*/ 171645 w 850106"/>
                <a:gd name="connsiteY15" fmla="*/ 605320 h 605320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21347 w 850106"/>
                <a:gd name="connsiteY2" fmla="*/ 553274 h 628502"/>
                <a:gd name="connsiteX3" fmla="*/ 613678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0699 h 628502"/>
                <a:gd name="connsiteX3" fmla="*/ 613678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0699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61002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10834 w 850106"/>
                <a:gd name="connsiteY3" fmla="*/ 530837 h 628502"/>
                <a:gd name="connsiteX4" fmla="*/ 621406 w 850106"/>
                <a:gd name="connsiteY4" fmla="*/ 536170 h 628502"/>
                <a:gd name="connsiteX5" fmla="*/ 678891 w 850106"/>
                <a:gd name="connsiteY5" fmla="*/ 514887 h 628502"/>
                <a:gd name="connsiteX6" fmla="*/ 765106 w 850106"/>
                <a:gd name="connsiteY6" fmla="*/ 476834 h 628502"/>
                <a:gd name="connsiteX7" fmla="*/ 850106 w 850106"/>
                <a:gd name="connsiteY7" fmla="*/ 0 h 628502"/>
                <a:gd name="connsiteX8" fmla="*/ 657225 w 850106"/>
                <a:gd name="connsiteY8" fmla="*/ 69056 h 628502"/>
                <a:gd name="connsiteX9" fmla="*/ 500063 w 850106"/>
                <a:gd name="connsiteY9" fmla="*/ 109537 h 628502"/>
                <a:gd name="connsiteX10" fmla="*/ 314325 w 850106"/>
                <a:gd name="connsiteY10" fmla="*/ 142875 h 628502"/>
                <a:gd name="connsiteX11" fmla="*/ 138113 w 850106"/>
                <a:gd name="connsiteY11" fmla="*/ 171450 h 628502"/>
                <a:gd name="connsiteX12" fmla="*/ 0 w 850106"/>
                <a:gd name="connsiteY12" fmla="*/ 176212 h 628502"/>
                <a:gd name="connsiteX13" fmla="*/ 71438 w 850106"/>
                <a:gd name="connsiteY13" fmla="*/ 264318 h 628502"/>
                <a:gd name="connsiteX14" fmla="*/ 128588 w 850106"/>
                <a:gd name="connsiteY14" fmla="*/ 419100 h 628502"/>
                <a:gd name="connsiteX15" fmla="*/ 159544 w 850106"/>
                <a:gd name="connsiteY15" fmla="*/ 559593 h 628502"/>
                <a:gd name="connsiteX16" fmla="*/ 174221 w 850106"/>
                <a:gd name="connsiteY16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3981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7225 w 765106"/>
                <a:gd name="connsiteY7" fmla="*/ 17540 h 576986"/>
                <a:gd name="connsiteX8" fmla="*/ 500063 w 765106"/>
                <a:gd name="connsiteY8" fmla="*/ 58021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0063 w 765106"/>
                <a:gd name="connsiteY8" fmla="*/ 58021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101662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101662 h 576986"/>
                <a:gd name="connsiteX10" fmla="*/ 143264 w 765106"/>
                <a:gd name="connsiteY10" fmla="*/ 127661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63711 w 757379"/>
                <a:gd name="connsiteY12" fmla="*/ 212802 h 576986"/>
                <a:gd name="connsiteX13" fmla="*/ 120861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20861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48799 w 757379"/>
                <a:gd name="connsiteY14" fmla="*/ 505059 h 576986"/>
                <a:gd name="connsiteX15" fmla="*/ 166494 w 757379"/>
                <a:gd name="connsiteY15" fmla="*/ 576986 h 576986"/>
                <a:gd name="connsiteX0" fmla="*/ 157440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48799 w 757379"/>
                <a:gd name="connsiteY14" fmla="*/ 505059 h 576986"/>
                <a:gd name="connsiteX15" fmla="*/ 157440 w 757379"/>
                <a:gd name="connsiteY15" fmla="*/ 576986 h 576986"/>
                <a:gd name="connsiteX0" fmla="*/ 169511 w 769450"/>
                <a:gd name="connsiteY0" fmla="*/ 576986 h 576986"/>
                <a:gd name="connsiteX1" fmla="*/ 482397 w 769450"/>
                <a:gd name="connsiteY1" fmla="*/ 521050 h 576986"/>
                <a:gd name="connsiteX2" fmla="*/ 546297 w 769450"/>
                <a:gd name="connsiteY2" fmla="*/ 501759 h 576986"/>
                <a:gd name="connsiteX3" fmla="*/ 628325 w 769450"/>
                <a:gd name="connsiteY3" fmla="*/ 476927 h 576986"/>
                <a:gd name="connsiteX4" fmla="*/ 683235 w 769450"/>
                <a:gd name="connsiteY4" fmla="*/ 463371 h 576986"/>
                <a:gd name="connsiteX5" fmla="*/ 769450 w 769450"/>
                <a:gd name="connsiteY5" fmla="*/ 425318 h 576986"/>
                <a:gd name="connsiteX6" fmla="*/ 766874 w 769450"/>
                <a:gd name="connsiteY6" fmla="*/ 0 h 576986"/>
                <a:gd name="connsiteX7" fmla="*/ 658994 w 769450"/>
                <a:gd name="connsiteY7" fmla="*/ 32995 h 576986"/>
                <a:gd name="connsiteX8" fmla="*/ 506983 w 769450"/>
                <a:gd name="connsiteY8" fmla="*/ 65748 h 576986"/>
                <a:gd name="connsiteX9" fmla="*/ 318669 w 769450"/>
                <a:gd name="connsiteY9" fmla="*/ 101662 h 576986"/>
                <a:gd name="connsiteX10" fmla="*/ 147608 w 769450"/>
                <a:gd name="connsiteY10" fmla="*/ 127661 h 576986"/>
                <a:gd name="connsiteX11" fmla="*/ 0 w 769450"/>
                <a:gd name="connsiteY11" fmla="*/ 146187 h 576986"/>
                <a:gd name="connsiteX12" fmla="*/ 57675 w 769450"/>
                <a:gd name="connsiteY12" fmla="*/ 215820 h 576986"/>
                <a:gd name="connsiteX13" fmla="*/ 129914 w 769450"/>
                <a:gd name="connsiteY13" fmla="*/ 367584 h 576986"/>
                <a:gd name="connsiteX14" fmla="*/ 160870 w 769450"/>
                <a:gd name="connsiteY14" fmla="*/ 505059 h 576986"/>
                <a:gd name="connsiteX15" fmla="*/ 169511 w 769450"/>
                <a:gd name="connsiteY15" fmla="*/ 576986 h 576986"/>
                <a:gd name="connsiteX0" fmla="*/ 172529 w 772468"/>
                <a:gd name="connsiteY0" fmla="*/ 576986 h 576986"/>
                <a:gd name="connsiteX1" fmla="*/ 485415 w 772468"/>
                <a:gd name="connsiteY1" fmla="*/ 521050 h 576986"/>
                <a:gd name="connsiteX2" fmla="*/ 549315 w 772468"/>
                <a:gd name="connsiteY2" fmla="*/ 501759 h 576986"/>
                <a:gd name="connsiteX3" fmla="*/ 631343 w 772468"/>
                <a:gd name="connsiteY3" fmla="*/ 476927 h 576986"/>
                <a:gd name="connsiteX4" fmla="*/ 686253 w 772468"/>
                <a:gd name="connsiteY4" fmla="*/ 463371 h 576986"/>
                <a:gd name="connsiteX5" fmla="*/ 772468 w 772468"/>
                <a:gd name="connsiteY5" fmla="*/ 425318 h 576986"/>
                <a:gd name="connsiteX6" fmla="*/ 769892 w 772468"/>
                <a:gd name="connsiteY6" fmla="*/ 0 h 576986"/>
                <a:gd name="connsiteX7" fmla="*/ 662012 w 772468"/>
                <a:gd name="connsiteY7" fmla="*/ 32995 h 576986"/>
                <a:gd name="connsiteX8" fmla="*/ 510001 w 772468"/>
                <a:gd name="connsiteY8" fmla="*/ 65748 h 576986"/>
                <a:gd name="connsiteX9" fmla="*/ 321687 w 772468"/>
                <a:gd name="connsiteY9" fmla="*/ 101662 h 576986"/>
                <a:gd name="connsiteX10" fmla="*/ 150626 w 772468"/>
                <a:gd name="connsiteY10" fmla="*/ 127661 h 576986"/>
                <a:gd name="connsiteX11" fmla="*/ 0 w 772468"/>
                <a:gd name="connsiteY11" fmla="*/ 146187 h 576986"/>
                <a:gd name="connsiteX12" fmla="*/ 60693 w 772468"/>
                <a:gd name="connsiteY12" fmla="*/ 215820 h 576986"/>
                <a:gd name="connsiteX13" fmla="*/ 132932 w 772468"/>
                <a:gd name="connsiteY13" fmla="*/ 367584 h 576986"/>
                <a:gd name="connsiteX14" fmla="*/ 163888 w 772468"/>
                <a:gd name="connsiteY14" fmla="*/ 505059 h 576986"/>
                <a:gd name="connsiteX15" fmla="*/ 172529 w 772468"/>
                <a:gd name="connsiteY15" fmla="*/ 576986 h 576986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662012 w 772468"/>
                <a:gd name="connsiteY7" fmla="*/ 40138 h 584129"/>
                <a:gd name="connsiteX8" fmla="*/ 510001 w 772468"/>
                <a:gd name="connsiteY8" fmla="*/ 72891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561999 w 772468"/>
                <a:gd name="connsiteY7" fmla="*/ 54425 h 584129"/>
                <a:gd name="connsiteX8" fmla="*/ 510001 w 772468"/>
                <a:gd name="connsiteY8" fmla="*/ 72891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561999 w 772468"/>
                <a:gd name="connsiteY7" fmla="*/ 54425 h 584129"/>
                <a:gd name="connsiteX8" fmla="*/ 462376 w 772468"/>
                <a:gd name="connsiteY8" fmla="*/ 80035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20080"/>
                <a:gd name="connsiteY0" fmla="*/ 584129 h 584129"/>
                <a:gd name="connsiteX1" fmla="*/ 485415 w 720080"/>
                <a:gd name="connsiteY1" fmla="*/ 528193 h 584129"/>
                <a:gd name="connsiteX2" fmla="*/ 549315 w 720080"/>
                <a:gd name="connsiteY2" fmla="*/ 508902 h 584129"/>
                <a:gd name="connsiteX3" fmla="*/ 631343 w 720080"/>
                <a:gd name="connsiteY3" fmla="*/ 484070 h 584129"/>
                <a:gd name="connsiteX4" fmla="*/ 686253 w 720080"/>
                <a:gd name="connsiteY4" fmla="*/ 470514 h 584129"/>
                <a:gd name="connsiteX5" fmla="*/ 720080 w 720080"/>
                <a:gd name="connsiteY5" fmla="*/ 420555 h 584129"/>
                <a:gd name="connsiteX6" fmla="*/ 631779 w 720080"/>
                <a:gd name="connsiteY6" fmla="*/ 0 h 584129"/>
                <a:gd name="connsiteX7" fmla="*/ 561999 w 720080"/>
                <a:gd name="connsiteY7" fmla="*/ 54425 h 584129"/>
                <a:gd name="connsiteX8" fmla="*/ 462376 w 720080"/>
                <a:gd name="connsiteY8" fmla="*/ 80035 h 584129"/>
                <a:gd name="connsiteX9" fmla="*/ 321687 w 720080"/>
                <a:gd name="connsiteY9" fmla="*/ 108805 h 584129"/>
                <a:gd name="connsiteX10" fmla="*/ 150626 w 720080"/>
                <a:gd name="connsiteY10" fmla="*/ 134804 h 584129"/>
                <a:gd name="connsiteX11" fmla="*/ 0 w 720080"/>
                <a:gd name="connsiteY11" fmla="*/ 153330 h 584129"/>
                <a:gd name="connsiteX12" fmla="*/ 60693 w 720080"/>
                <a:gd name="connsiteY12" fmla="*/ 222963 h 584129"/>
                <a:gd name="connsiteX13" fmla="*/ 132932 w 720080"/>
                <a:gd name="connsiteY13" fmla="*/ 374727 h 584129"/>
                <a:gd name="connsiteX14" fmla="*/ 163888 w 720080"/>
                <a:gd name="connsiteY14" fmla="*/ 512202 h 584129"/>
                <a:gd name="connsiteX15" fmla="*/ 172529 w 720080"/>
                <a:gd name="connsiteY15" fmla="*/ 584129 h 584129"/>
                <a:gd name="connsiteX0" fmla="*/ 172529 w 686253"/>
                <a:gd name="connsiteY0" fmla="*/ 584129 h 584129"/>
                <a:gd name="connsiteX1" fmla="*/ 485415 w 686253"/>
                <a:gd name="connsiteY1" fmla="*/ 528193 h 584129"/>
                <a:gd name="connsiteX2" fmla="*/ 549315 w 686253"/>
                <a:gd name="connsiteY2" fmla="*/ 508902 h 584129"/>
                <a:gd name="connsiteX3" fmla="*/ 631343 w 686253"/>
                <a:gd name="connsiteY3" fmla="*/ 484070 h 584129"/>
                <a:gd name="connsiteX4" fmla="*/ 686253 w 686253"/>
                <a:gd name="connsiteY4" fmla="*/ 470514 h 584129"/>
                <a:gd name="connsiteX5" fmla="*/ 631779 w 686253"/>
                <a:gd name="connsiteY5" fmla="*/ 0 h 584129"/>
                <a:gd name="connsiteX6" fmla="*/ 561999 w 686253"/>
                <a:gd name="connsiteY6" fmla="*/ 54425 h 584129"/>
                <a:gd name="connsiteX7" fmla="*/ 462376 w 686253"/>
                <a:gd name="connsiteY7" fmla="*/ 80035 h 584129"/>
                <a:gd name="connsiteX8" fmla="*/ 321687 w 686253"/>
                <a:gd name="connsiteY8" fmla="*/ 108805 h 584129"/>
                <a:gd name="connsiteX9" fmla="*/ 150626 w 686253"/>
                <a:gd name="connsiteY9" fmla="*/ 134804 h 584129"/>
                <a:gd name="connsiteX10" fmla="*/ 0 w 686253"/>
                <a:gd name="connsiteY10" fmla="*/ 153330 h 584129"/>
                <a:gd name="connsiteX11" fmla="*/ 60693 w 686253"/>
                <a:gd name="connsiteY11" fmla="*/ 222963 h 584129"/>
                <a:gd name="connsiteX12" fmla="*/ 132932 w 686253"/>
                <a:gd name="connsiteY12" fmla="*/ 374727 h 584129"/>
                <a:gd name="connsiteX13" fmla="*/ 163888 w 686253"/>
                <a:gd name="connsiteY13" fmla="*/ 512202 h 584129"/>
                <a:gd name="connsiteX14" fmla="*/ 172529 w 686253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631343 w 652920"/>
                <a:gd name="connsiteY3" fmla="*/ 484070 h 584129"/>
                <a:gd name="connsiteX4" fmla="*/ 652916 w 652920"/>
                <a:gd name="connsiteY4" fmla="*/ 470514 h 584129"/>
                <a:gd name="connsiteX5" fmla="*/ 631779 w 652920"/>
                <a:gd name="connsiteY5" fmla="*/ 0 h 584129"/>
                <a:gd name="connsiteX6" fmla="*/ 561999 w 652920"/>
                <a:gd name="connsiteY6" fmla="*/ 54425 h 584129"/>
                <a:gd name="connsiteX7" fmla="*/ 462376 w 652920"/>
                <a:gd name="connsiteY7" fmla="*/ 80035 h 584129"/>
                <a:gd name="connsiteX8" fmla="*/ 321687 w 652920"/>
                <a:gd name="connsiteY8" fmla="*/ 108805 h 584129"/>
                <a:gd name="connsiteX9" fmla="*/ 150626 w 652920"/>
                <a:gd name="connsiteY9" fmla="*/ 134804 h 584129"/>
                <a:gd name="connsiteX10" fmla="*/ 0 w 652920"/>
                <a:gd name="connsiteY10" fmla="*/ 153330 h 584129"/>
                <a:gd name="connsiteX11" fmla="*/ 60693 w 652920"/>
                <a:gd name="connsiteY11" fmla="*/ 222963 h 584129"/>
                <a:gd name="connsiteX12" fmla="*/ 132932 w 652920"/>
                <a:gd name="connsiteY12" fmla="*/ 374727 h 584129"/>
                <a:gd name="connsiteX13" fmla="*/ 163888 w 652920"/>
                <a:gd name="connsiteY13" fmla="*/ 512202 h 584129"/>
                <a:gd name="connsiteX14" fmla="*/ 172529 w 652920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595624 w 652920"/>
                <a:gd name="connsiteY3" fmla="*/ 488833 h 584129"/>
                <a:gd name="connsiteX4" fmla="*/ 652916 w 652920"/>
                <a:gd name="connsiteY4" fmla="*/ 470514 h 584129"/>
                <a:gd name="connsiteX5" fmla="*/ 631779 w 652920"/>
                <a:gd name="connsiteY5" fmla="*/ 0 h 584129"/>
                <a:gd name="connsiteX6" fmla="*/ 561999 w 652920"/>
                <a:gd name="connsiteY6" fmla="*/ 54425 h 584129"/>
                <a:gd name="connsiteX7" fmla="*/ 462376 w 652920"/>
                <a:gd name="connsiteY7" fmla="*/ 80035 h 584129"/>
                <a:gd name="connsiteX8" fmla="*/ 321687 w 652920"/>
                <a:gd name="connsiteY8" fmla="*/ 108805 h 584129"/>
                <a:gd name="connsiteX9" fmla="*/ 150626 w 652920"/>
                <a:gd name="connsiteY9" fmla="*/ 134804 h 584129"/>
                <a:gd name="connsiteX10" fmla="*/ 0 w 652920"/>
                <a:gd name="connsiteY10" fmla="*/ 153330 h 584129"/>
                <a:gd name="connsiteX11" fmla="*/ 60693 w 652920"/>
                <a:gd name="connsiteY11" fmla="*/ 222963 h 584129"/>
                <a:gd name="connsiteX12" fmla="*/ 132932 w 652920"/>
                <a:gd name="connsiteY12" fmla="*/ 374727 h 584129"/>
                <a:gd name="connsiteX13" fmla="*/ 163888 w 652920"/>
                <a:gd name="connsiteY13" fmla="*/ 512202 h 584129"/>
                <a:gd name="connsiteX14" fmla="*/ 172529 w 652920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531238 w 652920"/>
                <a:gd name="connsiteY3" fmla="*/ 517603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549315 w 652920"/>
                <a:gd name="connsiteY2" fmla="*/ 508902 h 584129"/>
                <a:gd name="connsiteX3" fmla="*/ 531238 w 652920"/>
                <a:gd name="connsiteY3" fmla="*/ 517603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549315 w 652920"/>
                <a:gd name="connsiteY2" fmla="*/ 508902 h 584129"/>
                <a:gd name="connsiteX3" fmla="*/ 583625 w 652920"/>
                <a:gd name="connsiteY3" fmla="*/ 49617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83625 w 652920"/>
                <a:gd name="connsiteY3" fmla="*/ 49617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19331 w 652920"/>
                <a:gd name="connsiteY3" fmla="*/ 51522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19331 w 652920"/>
                <a:gd name="connsiteY3" fmla="*/ 515222 h 584129"/>
                <a:gd name="connsiteX4" fmla="*/ 583717 w 652920"/>
                <a:gd name="connsiteY4" fmla="*/ 493595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42324"/>
                <a:gd name="connsiteY0" fmla="*/ 584129 h 584129"/>
                <a:gd name="connsiteX1" fmla="*/ 318727 w 642324"/>
                <a:gd name="connsiteY1" fmla="*/ 559149 h 584129"/>
                <a:gd name="connsiteX2" fmla="*/ 444540 w 642324"/>
                <a:gd name="connsiteY2" fmla="*/ 537477 h 584129"/>
                <a:gd name="connsiteX3" fmla="*/ 519331 w 642324"/>
                <a:gd name="connsiteY3" fmla="*/ 515222 h 584129"/>
                <a:gd name="connsiteX4" fmla="*/ 583717 w 642324"/>
                <a:gd name="connsiteY4" fmla="*/ 493595 h 584129"/>
                <a:gd name="connsiteX5" fmla="*/ 636248 w 642324"/>
                <a:gd name="connsiteY5" fmla="*/ 480039 h 584129"/>
                <a:gd name="connsiteX6" fmla="*/ 631779 w 642324"/>
                <a:gd name="connsiteY6" fmla="*/ 0 h 584129"/>
                <a:gd name="connsiteX7" fmla="*/ 561999 w 642324"/>
                <a:gd name="connsiteY7" fmla="*/ 54425 h 584129"/>
                <a:gd name="connsiteX8" fmla="*/ 462376 w 642324"/>
                <a:gd name="connsiteY8" fmla="*/ 80035 h 584129"/>
                <a:gd name="connsiteX9" fmla="*/ 321687 w 642324"/>
                <a:gd name="connsiteY9" fmla="*/ 108805 h 584129"/>
                <a:gd name="connsiteX10" fmla="*/ 150626 w 642324"/>
                <a:gd name="connsiteY10" fmla="*/ 134804 h 584129"/>
                <a:gd name="connsiteX11" fmla="*/ 0 w 642324"/>
                <a:gd name="connsiteY11" fmla="*/ 153330 h 584129"/>
                <a:gd name="connsiteX12" fmla="*/ 60693 w 642324"/>
                <a:gd name="connsiteY12" fmla="*/ 222963 h 584129"/>
                <a:gd name="connsiteX13" fmla="*/ 132932 w 642324"/>
                <a:gd name="connsiteY13" fmla="*/ 374727 h 584129"/>
                <a:gd name="connsiteX14" fmla="*/ 163888 w 642324"/>
                <a:gd name="connsiteY14" fmla="*/ 512202 h 584129"/>
                <a:gd name="connsiteX15" fmla="*/ 172529 w 642324"/>
                <a:gd name="connsiteY15" fmla="*/ 584129 h 584129"/>
                <a:gd name="connsiteX0" fmla="*/ 172529 w 636254"/>
                <a:gd name="connsiteY0" fmla="*/ 584129 h 584129"/>
                <a:gd name="connsiteX1" fmla="*/ 318727 w 636254"/>
                <a:gd name="connsiteY1" fmla="*/ 559149 h 584129"/>
                <a:gd name="connsiteX2" fmla="*/ 444540 w 636254"/>
                <a:gd name="connsiteY2" fmla="*/ 537477 h 584129"/>
                <a:gd name="connsiteX3" fmla="*/ 519331 w 636254"/>
                <a:gd name="connsiteY3" fmla="*/ 515222 h 584129"/>
                <a:gd name="connsiteX4" fmla="*/ 583717 w 636254"/>
                <a:gd name="connsiteY4" fmla="*/ 493595 h 584129"/>
                <a:gd name="connsiteX5" fmla="*/ 636248 w 636254"/>
                <a:gd name="connsiteY5" fmla="*/ 480039 h 584129"/>
                <a:gd name="connsiteX6" fmla="*/ 631779 w 636254"/>
                <a:gd name="connsiteY6" fmla="*/ 0 h 584129"/>
                <a:gd name="connsiteX7" fmla="*/ 561999 w 636254"/>
                <a:gd name="connsiteY7" fmla="*/ 54425 h 584129"/>
                <a:gd name="connsiteX8" fmla="*/ 462376 w 636254"/>
                <a:gd name="connsiteY8" fmla="*/ 80035 h 584129"/>
                <a:gd name="connsiteX9" fmla="*/ 321687 w 636254"/>
                <a:gd name="connsiteY9" fmla="*/ 108805 h 584129"/>
                <a:gd name="connsiteX10" fmla="*/ 150626 w 636254"/>
                <a:gd name="connsiteY10" fmla="*/ 134804 h 584129"/>
                <a:gd name="connsiteX11" fmla="*/ 0 w 636254"/>
                <a:gd name="connsiteY11" fmla="*/ 153330 h 584129"/>
                <a:gd name="connsiteX12" fmla="*/ 60693 w 636254"/>
                <a:gd name="connsiteY12" fmla="*/ 222963 h 584129"/>
                <a:gd name="connsiteX13" fmla="*/ 132932 w 636254"/>
                <a:gd name="connsiteY13" fmla="*/ 374727 h 584129"/>
                <a:gd name="connsiteX14" fmla="*/ 163888 w 636254"/>
                <a:gd name="connsiteY14" fmla="*/ 512202 h 584129"/>
                <a:gd name="connsiteX15" fmla="*/ 172529 w 636254"/>
                <a:gd name="connsiteY15" fmla="*/ 584129 h 584129"/>
                <a:gd name="connsiteX0" fmla="*/ 172529 w 636249"/>
                <a:gd name="connsiteY0" fmla="*/ 574604 h 574604"/>
                <a:gd name="connsiteX1" fmla="*/ 318727 w 636249"/>
                <a:gd name="connsiteY1" fmla="*/ 549624 h 574604"/>
                <a:gd name="connsiteX2" fmla="*/ 444540 w 636249"/>
                <a:gd name="connsiteY2" fmla="*/ 527952 h 574604"/>
                <a:gd name="connsiteX3" fmla="*/ 519331 w 636249"/>
                <a:gd name="connsiteY3" fmla="*/ 505697 h 574604"/>
                <a:gd name="connsiteX4" fmla="*/ 583717 w 636249"/>
                <a:gd name="connsiteY4" fmla="*/ 484070 h 574604"/>
                <a:gd name="connsiteX5" fmla="*/ 636248 w 636249"/>
                <a:gd name="connsiteY5" fmla="*/ 470514 h 574604"/>
                <a:gd name="connsiteX6" fmla="*/ 629398 w 636249"/>
                <a:gd name="connsiteY6" fmla="*/ 0 h 574604"/>
                <a:gd name="connsiteX7" fmla="*/ 561999 w 636249"/>
                <a:gd name="connsiteY7" fmla="*/ 44900 h 574604"/>
                <a:gd name="connsiteX8" fmla="*/ 462376 w 636249"/>
                <a:gd name="connsiteY8" fmla="*/ 70510 h 574604"/>
                <a:gd name="connsiteX9" fmla="*/ 321687 w 636249"/>
                <a:gd name="connsiteY9" fmla="*/ 99280 h 574604"/>
                <a:gd name="connsiteX10" fmla="*/ 150626 w 636249"/>
                <a:gd name="connsiteY10" fmla="*/ 125279 h 574604"/>
                <a:gd name="connsiteX11" fmla="*/ 0 w 636249"/>
                <a:gd name="connsiteY11" fmla="*/ 143805 h 574604"/>
                <a:gd name="connsiteX12" fmla="*/ 60693 w 636249"/>
                <a:gd name="connsiteY12" fmla="*/ 213438 h 574604"/>
                <a:gd name="connsiteX13" fmla="*/ 132932 w 636249"/>
                <a:gd name="connsiteY13" fmla="*/ 365202 h 574604"/>
                <a:gd name="connsiteX14" fmla="*/ 163888 w 636249"/>
                <a:gd name="connsiteY14" fmla="*/ 502677 h 574604"/>
                <a:gd name="connsiteX15" fmla="*/ 172529 w 636249"/>
                <a:gd name="connsiteY15" fmla="*/ 574604 h 574604"/>
                <a:gd name="connsiteX0" fmla="*/ 172529 w 638279"/>
                <a:gd name="connsiteY0" fmla="*/ 569841 h 569841"/>
                <a:gd name="connsiteX1" fmla="*/ 318727 w 638279"/>
                <a:gd name="connsiteY1" fmla="*/ 544861 h 569841"/>
                <a:gd name="connsiteX2" fmla="*/ 444540 w 638279"/>
                <a:gd name="connsiteY2" fmla="*/ 523189 h 569841"/>
                <a:gd name="connsiteX3" fmla="*/ 519331 w 638279"/>
                <a:gd name="connsiteY3" fmla="*/ 500934 h 569841"/>
                <a:gd name="connsiteX4" fmla="*/ 583717 w 638279"/>
                <a:gd name="connsiteY4" fmla="*/ 479307 h 569841"/>
                <a:gd name="connsiteX5" fmla="*/ 636248 w 638279"/>
                <a:gd name="connsiteY5" fmla="*/ 465751 h 569841"/>
                <a:gd name="connsiteX6" fmla="*/ 636542 w 638279"/>
                <a:gd name="connsiteY6" fmla="*/ 0 h 569841"/>
                <a:gd name="connsiteX7" fmla="*/ 561999 w 638279"/>
                <a:gd name="connsiteY7" fmla="*/ 40137 h 569841"/>
                <a:gd name="connsiteX8" fmla="*/ 462376 w 638279"/>
                <a:gd name="connsiteY8" fmla="*/ 65747 h 569841"/>
                <a:gd name="connsiteX9" fmla="*/ 321687 w 638279"/>
                <a:gd name="connsiteY9" fmla="*/ 94517 h 569841"/>
                <a:gd name="connsiteX10" fmla="*/ 150626 w 638279"/>
                <a:gd name="connsiteY10" fmla="*/ 120516 h 569841"/>
                <a:gd name="connsiteX11" fmla="*/ 0 w 638279"/>
                <a:gd name="connsiteY11" fmla="*/ 139042 h 569841"/>
                <a:gd name="connsiteX12" fmla="*/ 60693 w 638279"/>
                <a:gd name="connsiteY12" fmla="*/ 208675 h 569841"/>
                <a:gd name="connsiteX13" fmla="*/ 132932 w 638279"/>
                <a:gd name="connsiteY13" fmla="*/ 360439 h 569841"/>
                <a:gd name="connsiteX14" fmla="*/ 163888 w 638279"/>
                <a:gd name="connsiteY14" fmla="*/ 497914 h 569841"/>
                <a:gd name="connsiteX15" fmla="*/ 172529 w 638279"/>
                <a:gd name="connsiteY15" fmla="*/ 569841 h 569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8279" h="569841">
                  <a:moveTo>
                    <a:pt x="172529" y="569841"/>
                  </a:moveTo>
                  <a:lnTo>
                    <a:pt x="318727" y="544861"/>
                  </a:lnTo>
                  <a:lnTo>
                    <a:pt x="444540" y="523189"/>
                  </a:lnTo>
                  <a:cubicBezTo>
                    <a:pt x="456543" y="518646"/>
                    <a:pt x="511613" y="504279"/>
                    <a:pt x="519331" y="500934"/>
                  </a:cubicBezTo>
                  <a:cubicBezTo>
                    <a:pt x="527049" y="497589"/>
                    <a:pt x="567803" y="484377"/>
                    <a:pt x="583717" y="479307"/>
                  </a:cubicBezTo>
                  <a:lnTo>
                    <a:pt x="636248" y="465751"/>
                  </a:lnTo>
                  <a:cubicBezTo>
                    <a:pt x="636321" y="385073"/>
                    <a:pt x="640582" y="76492"/>
                    <a:pt x="636542" y="0"/>
                  </a:cubicBezTo>
                  <a:lnTo>
                    <a:pt x="561999" y="40137"/>
                  </a:lnTo>
                  <a:lnTo>
                    <a:pt x="462376" y="65747"/>
                  </a:lnTo>
                  <a:cubicBezTo>
                    <a:pt x="415480" y="75337"/>
                    <a:pt x="373645" y="85389"/>
                    <a:pt x="321687" y="94517"/>
                  </a:cubicBezTo>
                  <a:cubicBezTo>
                    <a:pt x="269729" y="103645"/>
                    <a:pt x="209363" y="110991"/>
                    <a:pt x="150626" y="120516"/>
                  </a:cubicBezTo>
                  <a:lnTo>
                    <a:pt x="0" y="139042"/>
                  </a:lnTo>
                  <a:lnTo>
                    <a:pt x="60693" y="208675"/>
                  </a:lnTo>
                  <a:lnTo>
                    <a:pt x="132932" y="360439"/>
                  </a:lnTo>
                  <a:lnTo>
                    <a:pt x="163888" y="497914"/>
                  </a:lnTo>
                  <a:lnTo>
                    <a:pt x="172529" y="569841"/>
                  </a:lnTo>
                  <a:close/>
                </a:path>
              </a:pathLst>
            </a:custGeom>
            <a:gradFill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5050829" y="2051129"/>
              <a:ext cx="732100" cy="548100"/>
            </a:xfrm>
            <a:custGeom>
              <a:avLst/>
              <a:gdLst>
                <a:gd name="connsiteX0" fmla="*/ 92869 w 885825"/>
                <a:gd name="connsiteY0" fmla="*/ 661987 h 661987"/>
                <a:gd name="connsiteX1" fmla="*/ 340519 w 885825"/>
                <a:gd name="connsiteY1" fmla="*/ 638175 h 661987"/>
                <a:gd name="connsiteX2" fmla="*/ 726282 w 885825"/>
                <a:gd name="connsiteY2" fmla="*/ 573881 h 661987"/>
                <a:gd name="connsiteX3" fmla="*/ 885825 w 885825"/>
                <a:gd name="connsiteY3" fmla="*/ 521494 h 661987"/>
                <a:gd name="connsiteX4" fmla="*/ 876300 w 885825"/>
                <a:gd name="connsiteY4" fmla="*/ 392906 h 661987"/>
                <a:gd name="connsiteX5" fmla="*/ 819150 w 885825"/>
                <a:gd name="connsiteY5" fmla="*/ 254794 h 661987"/>
                <a:gd name="connsiteX6" fmla="*/ 719138 w 885825"/>
                <a:gd name="connsiteY6" fmla="*/ 157162 h 661987"/>
                <a:gd name="connsiteX7" fmla="*/ 578644 w 885825"/>
                <a:gd name="connsiteY7" fmla="*/ 76200 h 661987"/>
                <a:gd name="connsiteX8" fmla="*/ 435769 w 885825"/>
                <a:gd name="connsiteY8" fmla="*/ 33337 h 661987"/>
                <a:gd name="connsiteX9" fmla="*/ 276225 w 885825"/>
                <a:gd name="connsiteY9" fmla="*/ 14287 h 661987"/>
                <a:gd name="connsiteX10" fmla="*/ 150019 w 885825"/>
                <a:gd name="connsiteY10" fmla="*/ 4762 h 661987"/>
                <a:gd name="connsiteX11" fmla="*/ 0 w 885825"/>
                <a:gd name="connsiteY11" fmla="*/ 0 h 661987"/>
                <a:gd name="connsiteX0" fmla="*/ 92869 w 885825"/>
                <a:gd name="connsiteY0" fmla="*/ 661987 h 661987"/>
                <a:gd name="connsiteX1" fmla="*/ 126207 w 885825"/>
                <a:gd name="connsiteY1" fmla="*/ 659606 h 661987"/>
                <a:gd name="connsiteX2" fmla="*/ 340519 w 885825"/>
                <a:gd name="connsiteY2" fmla="*/ 638175 h 661987"/>
                <a:gd name="connsiteX3" fmla="*/ 726282 w 885825"/>
                <a:gd name="connsiteY3" fmla="*/ 573881 h 661987"/>
                <a:gd name="connsiteX4" fmla="*/ 885825 w 885825"/>
                <a:gd name="connsiteY4" fmla="*/ 521494 h 661987"/>
                <a:gd name="connsiteX5" fmla="*/ 876300 w 885825"/>
                <a:gd name="connsiteY5" fmla="*/ 392906 h 661987"/>
                <a:gd name="connsiteX6" fmla="*/ 819150 w 885825"/>
                <a:gd name="connsiteY6" fmla="*/ 254794 h 661987"/>
                <a:gd name="connsiteX7" fmla="*/ 719138 w 885825"/>
                <a:gd name="connsiteY7" fmla="*/ 157162 h 661987"/>
                <a:gd name="connsiteX8" fmla="*/ 578644 w 885825"/>
                <a:gd name="connsiteY8" fmla="*/ 76200 h 661987"/>
                <a:gd name="connsiteX9" fmla="*/ 435769 w 885825"/>
                <a:gd name="connsiteY9" fmla="*/ 33337 h 661987"/>
                <a:gd name="connsiteX10" fmla="*/ 276225 w 885825"/>
                <a:gd name="connsiteY10" fmla="*/ 14287 h 661987"/>
                <a:gd name="connsiteX11" fmla="*/ 150019 w 885825"/>
                <a:gd name="connsiteY11" fmla="*/ 4762 h 661987"/>
                <a:gd name="connsiteX12" fmla="*/ 0 w 885825"/>
                <a:gd name="connsiteY12" fmla="*/ 0 h 661987"/>
                <a:gd name="connsiteX0" fmla="*/ 2381 w 885825"/>
                <a:gd name="connsiteY0" fmla="*/ 640556 h 659606"/>
                <a:gd name="connsiteX1" fmla="*/ 126207 w 885825"/>
                <a:gd name="connsiteY1" fmla="*/ 659606 h 659606"/>
                <a:gd name="connsiteX2" fmla="*/ 340519 w 885825"/>
                <a:gd name="connsiteY2" fmla="*/ 638175 h 659606"/>
                <a:gd name="connsiteX3" fmla="*/ 726282 w 885825"/>
                <a:gd name="connsiteY3" fmla="*/ 573881 h 659606"/>
                <a:gd name="connsiteX4" fmla="*/ 885825 w 885825"/>
                <a:gd name="connsiteY4" fmla="*/ 521494 h 659606"/>
                <a:gd name="connsiteX5" fmla="*/ 876300 w 885825"/>
                <a:gd name="connsiteY5" fmla="*/ 392906 h 659606"/>
                <a:gd name="connsiteX6" fmla="*/ 819150 w 885825"/>
                <a:gd name="connsiteY6" fmla="*/ 254794 h 659606"/>
                <a:gd name="connsiteX7" fmla="*/ 719138 w 885825"/>
                <a:gd name="connsiteY7" fmla="*/ 157162 h 659606"/>
                <a:gd name="connsiteX8" fmla="*/ 578644 w 885825"/>
                <a:gd name="connsiteY8" fmla="*/ 76200 h 659606"/>
                <a:gd name="connsiteX9" fmla="*/ 435769 w 885825"/>
                <a:gd name="connsiteY9" fmla="*/ 33337 h 659606"/>
                <a:gd name="connsiteX10" fmla="*/ 276225 w 885825"/>
                <a:gd name="connsiteY10" fmla="*/ 14287 h 659606"/>
                <a:gd name="connsiteX11" fmla="*/ 150019 w 885825"/>
                <a:gd name="connsiteY11" fmla="*/ 4762 h 659606"/>
                <a:gd name="connsiteX12" fmla="*/ 0 w 885825"/>
                <a:gd name="connsiteY12" fmla="*/ 0 h 659606"/>
                <a:gd name="connsiteX0" fmla="*/ 2381 w 885825"/>
                <a:gd name="connsiteY0" fmla="*/ 640556 h 669131"/>
                <a:gd name="connsiteX1" fmla="*/ 119064 w 885825"/>
                <a:gd name="connsiteY1" fmla="*/ 669131 h 669131"/>
                <a:gd name="connsiteX2" fmla="*/ 340519 w 885825"/>
                <a:gd name="connsiteY2" fmla="*/ 638175 h 669131"/>
                <a:gd name="connsiteX3" fmla="*/ 726282 w 885825"/>
                <a:gd name="connsiteY3" fmla="*/ 573881 h 669131"/>
                <a:gd name="connsiteX4" fmla="*/ 885825 w 885825"/>
                <a:gd name="connsiteY4" fmla="*/ 521494 h 669131"/>
                <a:gd name="connsiteX5" fmla="*/ 876300 w 885825"/>
                <a:gd name="connsiteY5" fmla="*/ 392906 h 669131"/>
                <a:gd name="connsiteX6" fmla="*/ 819150 w 885825"/>
                <a:gd name="connsiteY6" fmla="*/ 254794 h 669131"/>
                <a:gd name="connsiteX7" fmla="*/ 719138 w 885825"/>
                <a:gd name="connsiteY7" fmla="*/ 157162 h 669131"/>
                <a:gd name="connsiteX8" fmla="*/ 578644 w 885825"/>
                <a:gd name="connsiteY8" fmla="*/ 76200 h 669131"/>
                <a:gd name="connsiteX9" fmla="*/ 435769 w 885825"/>
                <a:gd name="connsiteY9" fmla="*/ 33337 h 669131"/>
                <a:gd name="connsiteX10" fmla="*/ 276225 w 885825"/>
                <a:gd name="connsiteY10" fmla="*/ 14287 h 669131"/>
                <a:gd name="connsiteX11" fmla="*/ 150019 w 885825"/>
                <a:gd name="connsiteY11" fmla="*/ 4762 h 669131"/>
                <a:gd name="connsiteX12" fmla="*/ 0 w 885825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726282 w 876300"/>
                <a:gd name="connsiteY3" fmla="*/ 573881 h 669131"/>
                <a:gd name="connsiteX4" fmla="*/ 790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90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33854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05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690066 w 876300"/>
                <a:gd name="connsiteY4" fmla="*/ 570434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20975 w 876300"/>
                <a:gd name="connsiteY4" fmla="*/ 567858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02945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13248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40519 w 819150"/>
                <a:gd name="connsiteY2" fmla="*/ 638175 h 669131"/>
                <a:gd name="connsiteX3" fmla="*/ 592342 w 819150"/>
                <a:gd name="connsiteY3" fmla="*/ 576457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40519 w 819150"/>
                <a:gd name="connsiteY2" fmla="*/ 638175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32792 w 819150"/>
                <a:gd name="connsiteY2" fmla="*/ 617569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32792 w 819150"/>
                <a:gd name="connsiteY2" fmla="*/ 617569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45949"/>
                <a:gd name="connsiteX1" fmla="*/ 103610 w 819150"/>
                <a:gd name="connsiteY1" fmla="*/ 645949 h 645949"/>
                <a:gd name="connsiteX2" fmla="*/ 332792 w 819150"/>
                <a:gd name="connsiteY2" fmla="*/ 617569 h 645949"/>
                <a:gd name="connsiteX3" fmla="*/ 592342 w 819150"/>
                <a:gd name="connsiteY3" fmla="*/ 589335 h 645949"/>
                <a:gd name="connsiteX4" fmla="*/ 713248 w 819150"/>
                <a:gd name="connsiteY4" fmla="*/ 565282 h 645949"/>
                <a:gd name="connsiteX5" fmla="*/ 711451 w 819150"/>
                <a:gd name="connsiteY5" fmla="*/ 400633 h 645949"/>
                <a:gd name="connsiteX6" fmla="*/ 819150 w 819150"/>
                <a:gd name="connsiteY6" fmla="*/ 254794 h 645949"/>
                <a:gd name="connsiteX7" fmla="*/ 719138 w 819150"/>
                <a:gd name="connsiteY7" fmla="*/ 157162 h 645949"/>
                <a:gd name="connsiteX8" fmla="*/ 578644 w 819150"/>
                <a:gd name="connsiteY8" fmla="*/ 76200 h 645949"/>
                <a:gd name="connsiteX9" fmla="*/ 435769 w 819150"/>
                <a:gd name="connsiteY9" fmla="*/ 33337 h 645949"/>
                <a:gd name="connsiteX10" fmla="*/ 276225 w 819150"/>
                <a:gd name="connsiteY10" fmla="*/ 14287 h 645949"/>
                <a:gd name="connsiteX11" fmla="*/ 150019 w 819150"/>
                <a:gd name="connsiteY11" fmla="*/ 4762 h 645949"/>
                <a:gd name="connsiteX12" fmla="*/ 0 w 819150"/>
                <a:gd name="connsiteY12" fmla="*/ 0 h 645949"/>
                <a:gd name="connsiteX0" fmla="*/ 2381 w 819150"/>
                <a:gd name="connsiteY0" fmla="*/ 640556 h 643373"/>
                <a:gd name="connsiteX1" fmla="*/ 83004 w 819150"/>
                <a:gd name="connsiteY1" fmla="*/ 643373 h 643373"/>
                <a:gd name="connsiteX2" fmla="*/ 332792 w 819150"/>
                <a:gd name="connsiteY2" fmla="*/ 617569 h 643373"/>
                <a:gd name="connsiteX3" fmla="*/ 592342 w 819150"/>
                <a:gd name="connsiteY3" fmla="*/ 589335 h 643373"/>
                <a:gd name="connsiteX4" fmla="*/ 713248 w 819150"/>
                <a:gd name="connsiteY4" fmla="*/ 565282 h 643373"/>
                <a:gd name="connsiteX5" fmla="*/ 711451 w 819150"/>
                <a:gd name="connsiteY5" fmla="*/ 400633 h 643373"/>
                <a:gd name="connsiteX6" fmla="*/ 819150 w 819150"/>
                <a:gd name="connsiteY6" fmla="*/ 254794 h 643373"/>
                <a:gd name="connsiteX7" fmla="*/ 719138 w 819150"/>
                <a:gd name="connsiteY7" fmla="*/ 157162 h 643373"/>
                <a:gd name="connsiteX8" fmla="*/ 578644 w 819150"/>
                <a:gd name="connsiteY8" fmla="*/ 76200 h 643373"/>
                <a:gd name="connsiteX9" fmla="*/ 435769 w 819150"/>
                <a:gd name="connsiteY9" fmla="*/ 33337 h 643373"/>
                <a:gd name="connsiteX10" fmla="*/ 276225 w 819150"/>
                <a:gd name="connsiteY10" fmla="*/ 14287 h 643373"/>
                <a:gd name="connsiteX11" fmla="*/ 150019 w 819150"/>
                <a:gd name="connsiteY11" fmla="*/ 4762 h 643373"/>
                <a:gd name="connsiteX12" fmla="*/ 0 w 819150"/>
                <a:gd name="connsiteY12" fmla="*/ 0 h 643373"/>
                <a:gd name="connsiteX0" fmla="*/ 2381 w 719138"/>
                <a:gd name="connsiteY0" fmla="*/ 640556 h 643373"/>
                <a:gd name="connsiteX1" fmla="*/ 83004 w 719138"/>
                <a:gd name="connsiteY1" fmla="*/ 643373 h 643373"/>
                <a:gd name="connsiteX2" fmla="*/ 332792 w 719138"/>
                <a:gd name="connsiteY2" fmla="*/ 617569 h 643373"/>
                <a:gd name="connsiteX3" fmla="*/ 592342 w 719138"/>
                <a:gd name="connsiteY3" fmla="*/ 589335 h 643373"/>
                <a:gd name="connsiteX4" fmla="*/ 713248 w 719138"/>
                <a:gd name="connsiteY4" fmla="*/ 565282 h 643373"/>
                <a:gd name="connsiteX5" fmla="*/ 711451 w 719138"/>
                <a:gd name="connsiteY5" fmla="*/ 400633 h 643373"/>
                <a:gd name="connsiteX6" fmla="*/ 667180 w 719138"/>
                <a:gd name="connsiteY6" fmla="*/ 270249 h 643373"/>
                <a:gd name="connsiteX7" fmla="*/ 719138 w 719138"/>
                <a:gd name="connsiteY7" fmla="*/ 157162 h 643373"/>
                <a:gd name="connsiteX8" fmla="*/ 578644 w 719138"/>
                <a:gd name="connsiteY8" fmla="*/ 76200 h 643373"/>
                <a:gd name="connsiteX9" fmla="*/ 435769 w 719138"/>
                <a:gd name="connsiteY9" fmla="*/ 33337 h 643373"/>
                <a:gd name="connsiteX10" fmla="*/ 276225 w 719138"/>
                <a:gd name="connsiteY10" fmla="*/ 14287 h 643373"/>
                <a:gd name="connsiteX11" fmla="*/ 150019 w 719138"/>
                <a:gd name="connsiteY11" fmla="*/ 4762 h 643373"/>
                <a:gd name="connsiteX12" fmla="*/ 0 w 71913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78644 w 713248"/>
                <a:gd name="connsiteY8" fmla="*/ 76200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14249 w 713248"/>
                <a:gd name="connsiteY8" fmla="*/ 94231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7128 w 713248"/>
                <a:gd name="connsiteY8" fmla="*/ 86504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7128 w 713248"/>
                <a:gd name="connsiteY8" fmla="*/ 86504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14249 w 713248"/>
                <a:gd name="connsiteY8" fmla="*/ 114838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03228 w 713248"/>
                <a:gd name="connsiteY7" fmla="*/ 182920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2028 w 713248"/>
                <a:gd name="connsiteY6" fmla="*/ 277977 h 643373"/>
                <a:gd name="connsiteX7" fmla="*/ 603228 w 713248"/>
                <a:gd name="connsiteY7" fmla="*/ 182920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4299 h 647116"/>
                <a:gd name="connsiteX1" fmla="*/ 83004 w 713248"/>
                <a:gd name="connsiteY1" fmla="*/ 647116 h 647116"/>
                <a:gd name="connsiteX2" fmla="*/ 332792 w 713248"/>
                <a:gd name="connsiteY2" fmla="*/ 621312 h 647116"/>
                <a:gd name="connsiteX3" fmla="*/ 592342 w 713248"/>
                <a:gd name="connsiteY3" fmla="*/ 593078 h 647116"/>
                <a:gd name="connsiteX4" fmla="*/ 713248 w 713248"/>
                <a:gd name="connsiteY4" fmla="*/ 569025 h 647116"/>
                <a:gd name="connsiteX5" fmla="*/ 711451 w 713248"/>
                <a:gd name="connsiteY5" fmla="*/ 404376 h 647116"/>
                <a:gd name="connsiteX6" fmla="*/ 662028 w 713248"/>
                <a:gd name="connsiteY6" fmla="*/ 281720 h 647116"/>
                <a:gd name="connsiteX7" fmla="*/ 603228 w 713248"/>
                <a:gd name="connsiteY7" fmla="*/ 186663 h 647116"/>
                <a:gd name="connsiteX8" fmla="*/ 524553 w 713248"/>
                <a:gd name="connsiteY8" fmla="*/ 113430 h 647116"/>
                <a:gd name="connsiteX9" fmla="*/ 425466 w 713248"/>
                <a:gd name="connsiteY9" fmla="*/ 52535 h 647116"/>
                <a:gd name="connsiteX10" fmla="*/ 273650 w 713248"/>
                <a:gd name="connsiteY10" fmla="*/ 0 h 647116"/>
                <a:gd name="connsiteX11" fmla="*/ 150019 w 713248"/>
                <a:gd name="connsiteY11" fmla="*/ 8505 h 647116"/>
                <a:gd name="connsiteX12" fmla="*/ 0 w 713248"/>
                <a:gd name="connsiteY12" fmla="*/ 3743 h 647116"/>
                <a:gd name="connsiteX0" fmla="*/ 2381 w 713248"/>
                <a:gd name="connsiteY0" fmla="*/ 677007 h 679824"/>
                <a:gd name="connsiteX1" fmla="*/ 83004 w 713248"/>
                <a:gd name="connsiteY1" fmla="*/ 679824 h 679824"/>
                <a:gd name="connsiteX2" fmla="*/ 332792 w 713248"/>
                <a:gd name="connsiteY2" fmla="*/ 654020 h 679824"/>
                <a:gd name="connsiteX3" fmla="*/ 592342 w 713248"/>
                <a:gd name="connsiteY3" fmla="*/ 625786 h 679824"/>
                <a:gd name="connsiteX4" fmla="*/ 713248 w 713248"/>
                <a:gd name="connsiteY4" fmla="*/ 601733 h 679824"/>
                <a:gd name="connsiteX5" fmla="*/ 711451 w 713248"/>
                <a:gd name="connsiteY5" fmla="*/ 437084 h 679824"/>
                <a:gd name="connsiteX6" fmla="*/ 662028 w 713248"/>
                <a:gd name="connsiteY6" fmla="*/ 314428 h 679824"/>
                <a:gd name="connsiteX7" fmla="*/ 603228 w 713248"/>
                <a:gd name="connsiteY7" fmla="*/ 219371 h 679824"/>
                <a:gd name="connsiteX8" fmla="*/ 524553 w 713248"/>
                <a:gd name="connsiteY8" fmla="*/ 146138 h 679824"/>
                <a:gd name="connsiteX9" fmla="*/ 425466 w 713248"/>
                <a:gd name="connsiteY9" fmla="*/ 85243 h 679824"/>
                <a:gd name="connsiteX10" fmla="*/ 273650 w 713248"/>
                <a:gd name="connsiteY10" fmla="*/ 32708 h 679824"/>
                <a:gd name="connsiteX11" fmla="*/ 150019 w 713248"/>
                <a:gd name="connsiteY11" fmla="*/ 0 h 679824"/>
                <a:gd name="connsiteX12" fmla="*/ 0 w 713248"/>
                <a:gd name="connsiteY12" fmla="*/ 36451 h 679824"/>
                <a:gd name="connsiteX0" fmla="*/ 0 w 710867"/>
                <a:gd name="connsiteY0" fmla="*/ 677007 h 679824"/>
                <a:gd name="connsiteX1" fmla="*/ 80623 w 710867"/>
                <a:gd name="connsiteY1" fmla="*/ 679824 h 679824"/>
                <a:gd name="connsiteX2" fmla="*/ 330411 w 710867"/>
                <a:gd name="connsiteY2" fmla="*/ 654020 h 679824"/>
                <a:gd name="connsiteX3" fmla="*/ 589961 w 710867"/>
                <a:gd name="connsiteY3" fmla="*/ 625786 h 679824"/>
                <a:gd name="connsiteX4" fmla="*/ 710867 w 710867"/>
                <a:gd name="connsiteY4" fmla="*/ 601733 h 679824"/>
                <a:gd name="connsiteX5" fmla="*/ 709070 w 710867"/>
                <a:gd name="connsiteY5" fmla="*/ 437084 h 679824"/>
                <a:gd name="connsiteX6" fmla="*/ 659647 w 710867"/>
                <a:gd name="connsiteY6" fmla="*/ 314428 h 679824"/>
                <a:gd name="connsiteX7" fmla="*/ 600847 w 710867"/>
                <a:gd name="connsiteY7" fmla="*/ 219371 h 679824"/>
                <a:gd name="connsiteX8" fmla="*/ 522172 w 710867"/>
                <a:gd name="connsiteY8" fmla="*/ 146138 h 679824"/>
                <a:gd name="connsiteX9" fmla="*/ 423085 w 710867"/>
                <a:gd name="connsiteY9" fmla="*/ 85243 h 679824"/>
                <a:gd name="connsiteX10" fmla="*/ 271269 w 710867"/>
                <a:gd name="connsiteY10" fmla="*/ 32708 h 679824"/>
                <a:gd name="connsiteX11" fmla="*/ 147638 w 710867"/>
                <a:gd name="connsiteY11" fmla="*/ 0 h 679824"/>
                <a:gd name="connsiteX12" fmla="*/ 13074 w 710867"/>
                <a:gd name="connsiteY12" fmla="*/ 2966 h 679824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5367 w 715823"/>
                <a:gd name="connsiteY2" fmla="*/ 661357 h 687161"/>
                <a:gd name="connsiteX3" fmla="*/ 594917 w 715823"/>
                <a:gd name="connsiteY3" fmla="*/ 633123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8385 w 715823"/>
                <a:gd name="connsiteY2" fmla="*/ 676446 h 687161"/>
                <a:gd name="connsiteX3" fmla="*/ 594917 w 715823"/>
                <a:gd name="connsiteY3" fmla="*/ 633123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8385 w 715823"/>
                <a:gd name="connsiteY2" fmla="*/ 676446 h 687161"/>
                <a:gd name="connsiteX3" fmla="*/ 600953 w 715823"/>
                <a:gd name="connsiteY3" fmla="*/ 642176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7338 w 715823"/>
                <a:gd name="connsiteY0" fmla="*/ 701012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0 w 722773"/>
                <a:gd name="connsiteY0" fmla="*/ 701012 h 702251"/>
                <a:gd name="connsiteX1" fmla="*/ 98564 w 722773"/>
                <a:gd name="connsiteY1" fmla="*/ 702251 h 702251"/>
                <a:gd name="connsiteX2" fmla="*/ 345335 w 722773"/>
                <a:gd name="connsiteY2" fmla="*/ 676446 h 702251"/>
                <a:gd name="connsiteX3" fmla="*/ 607903 w 722773"/>
                <a:gd name="connsiteY3" fmla="*/ 642176 h 702251"/>
                <a:gd name="connsiteX4" fmla="*/ 722773 w 722773"/>
                <a:gd name="connsiteY4" fmla="*/ 609070 h 702251"/>
                <a:gd name="connsiteX5" fmla="*/ 720976 w 722773"/>
                <a:gd name="connsiteY5" fmla="*/ 444421 h 702251"/>
                <a:gd name="connsiteX6" fmla="*/ 671553 w 722773"/>
                <a:gd name="connsiteY6" fmla="*/ 321765 h 702251"/>
                <a:gd name="connsiteX7" fmla="*/ 612753 w 722773"/>
                <a:gd name="connsiteY7" fmla="*/ 226708 h 702251"/>
                <a:gd name="connsiteX8" fmla="*/ 534078 w 722773"/>
                <a:gd name="connsiteY8" fmla="*/ 153475 h 702251"/>
                <a:gd name="connsiteX9" fmla="*/ 434991 w 722773"/>
                <a:gd name="connsiteY9" fmla="*/ 92580 h 702251"/>
                <a:gd name="connsiteX10" fmla="*/ 283175 w 722773"/>
                <a:gd name="connsiteY10" fmla="*/ 40045 h 702251"/>
                <a:gd name="connsiteX11" fmla="*/ 159544 w 722773"/>
                <a:gd name="connsiteY11" fmla="*/ 7337 h 702251"/>
                <a:gd name="connsiteX12" fmla="*/ 6950 w 722773"/>
                <a:gd name="connsiteY12" fmla="*/ 0 h 702251"/>
                <a:gd name="connsiteX0" fmla="*/ 7338 w 715823"/>
                <a:gd name="connsiteY0" fmla="*/ 696250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194 w 715823"/>
                <a:gd name="connsiteY0" fmla="*/ 698631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0 w 732298"/>
                <a:gd name="connsiteY0" fmla="*/ 698631 h 702251"/>
                <a:gd name="connsiteX1" fmla="*/ 108089 w 732298"/>
                <a:gd name="connsiteY1" fmla="*/ 702251 h 702251"/>
                <a:gd name="connsiteX2" fmla="*/ 354860 w 732298"/>
                <a:gd name="connsiteY2" fmla="*/ 676446 h 702251"/>
                <a:gd name="connsiteX3" fmla="*/ 617428 w 732298"/>
                <a:gd name="connsiteY3" fmla="*/ 642176 h 702251"/>
                <a:gd name="connsiteX4" fmla="*/ 732298 w 732298"/>
                <a:gd name="connsiteY4" fmla="*/ 609070 h 702251"/>
                <a:gd name="connsiteX5" fmla="*/ 730501 w 732298"/>
                <a:gd name="connsiteY5" fmla="*/ 444421 h 702251"/>
                <a:gd name="connsiteX6" fmla="*/ 681078 w 732298"/>
                <a:gd name="connsiteY6" fmla="*/ 321765 h 702251"/>
                <a:gd name="connsiteX7" fmla="*/ 622278 w 732298"/>
                <a:gd name="connsiteY7" fmla="*/ 226708 h 702251"/>
                <a:gd name="connsiteX8" fmla="*/ 543603 w 732298"/>
                <a:gd name="connsiteY8" fmla="*/ 153475 h 702251"/>
                <a:gd name="connsiteX9" fmla="*/ 444516 w 732298"/>
                <a:gd name="connsiteY9" fmla="*/ 92580 h 702251"/>
                <a:gd name="connsiteX10" fmla="*/ 292700 w 732298"/>
                <a:gd name="connsiteY10" fmla="*/ 40045 h 702251"/>
                <a:gd name="connsiteX11" fmla="*/ 169069 w 732298"/>
                <a:gd name="connsiteY11" fmla="*/ 7337 h 702251"/>
                <a:gd name="connsiteX12" fmla="*/ 16475 w 732298"/>
                <a:gd name="connsiteY12" fmla="*/ 0 h 702251"/>
                <a:gd name="connsiteX0" fmla="*/ 0 w 732298"/>
                <a:gd name="connsiteY0" fmla="*/ 701013 h 704633"/>
                <a:gd name="connsiteX1" fmla="*/ 108089 w 732298"/>
                <a:gd name="connsiteY1" fmla="*/ 704633 h 704633"/>
                <a:gd name="connsiteX2" fmla="*/ 354860 w 732298"/>
                <a:gd name="connsiteY2" fmla="*/ 678828 h 704633"/>
                <a:gd name="connsiteX3" fmla="*/ 617428 w 732298"/>
                <a:gd name="connsiteY3" fmla="*/ 644558 h 704633"/>
                <a:gd name="connsiteX4" fmla="*/ 732298 w 732298"/>
                <a:gd name="connsiteY4" fmla="*/ 611452 h 704633"/>
                <a:gd name="connsiteX5" fmla="*/ 730501 w 732298"/>
                <a:gd name="connsiteY5" fmla="*/ 446803 h 704633"/>
                <a:gd name="connsiteX6" fmla="*/ 681078 w 732298"/>
                <a:gd name="connsiteY6" fmla="*/ 324147 h 704633"/>
                <a:gd name="connsiteX7" fmla="*/ 622278 w 732298"/>
                <a:gd name="connsiteY7" fmla="*/ 229090 h 704633"/>
                <a:gd name="connsiteX8" fmla="*/ 543603 w 732298"/>
                <a:gd name="connsiteY8" fmla="*/ 155857 h 704633"/>
                <a:gd name="connsiteX9" fmla="*/ 444516 w 732298"/>
                <a:gd name="connsiteY9" fmla="*/ 94962 h 704633"/>
                <a:gd name="connsiteX10" fmla="*/ 292700 w 732298"/>
                <a:gd name="connsiteY10" fmla="*/ 42427 h 704633"/>
                <a:gd name="connsiteX11" fmla="*/ 169069 w 732298"/>
                <a:gd name="connsiteY11" fmla="*/ 9719 h 704633"/>
                <a:gd name="connsiteX12" fmla="*/ 9331 w 732298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681078 w 735741"/>
                <a:gd name="connsiteY6" fmla="*/ 324147 h 704633"/>
                <a:gd name="connsiteX7" fmla="*/ 622278 w 735741"/>
                <a:gd name="connsiteY7" fmla="*/ 229090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22278 w 735741"/>
                <a:gd name="connsiteY7" fmla="*/ 229090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337241 w 735741"/>
                <a:gd name="connsiteY10" fmla="*/ 212731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337241 w 735741"/>
                <a:gd name="connsiteY10" fmla="*/ 212731 h 704633"/>
                <a:gd name="connsiteX11" fmla="*/ 166449 w 735741"/>
                <a:gd name="connsiteY11" fmla="*/ 172162 h 704633"/>
                <a:gd name="connsiteX12" fmla="*/ 9331 w 735741"/>
                <a:gd name="connsiteY12" fmla="*/ 0 h 704633"/>
                <a:gd name="connsiteX0" fmla="*/ 0 w 735741"/>
                <a:gd name="connsiteY0" fmla="*/ 562150 h 565770"/>
                <a:gd name="connsiteX1" fmla="*/ 108089 w 735741"/>
                <a:gd name="connsiteY1" fmla="*/ 565770 h 565770"/>
                <a:gd name="connsiteX2" fmla="*/ 354860 w 735741"/>
                <a:gd name="connsiteY2" fmla="*/ 539965 h 565770"/>
                <a:gd name="connsiteX3" fmla="*/ 617428 w 735741"/>
                <a:gd name="connsiteY3" fmla="*/ 505695 h 565770"/>
                <a:gd name="connsiteX4" fmla="*/ 732298 w 735741"/>
                <a:gd name="connsiteY4" fmla="*/ 472589 h 565770"/>
                <a:gd name="connsiteX5" fmla="*/ 735741 w 735741"/>
                <a:gd name="connsiteY5" fmla="*/ 399642 h 565770"/>
                <a:gd name="connsiteX6" fmla="*/ 722999 w 735741"/>
                <a:gd name="connsiteY6" fmla="*/ 334628 h 565770"/>
                <a:gd name="connsiteX7" fmla="*/ 672059 w 735741"/>
                <a:gd name="connsiteY7" fmla="*/ 271010 h 565770"/>
                <a:gd name="connsiteX8" fmla="*/ 611725 w 735741"/>
                <a:gd name="connsiteY8" fmla="*/ 197778 h 565770"/>
                <a:gd name="connsiteX9" fmla="*/ 483817 w 735741"/>
                <a:gd name="connsiteY9" fmla="*/ 123782 h 565770"/>
                <a:gd name="connsiteX10" fmla="*/ 337241 w 735741"/>
                <a:gd name="connsiteY10" fmla="*/ 73868 h 565770"/>
                <a:gd name="connsiteX11" fmla="*/ 166449 w 735741"/>
                <a:gd name="connsiteY11" fmla="*/ 33299 h 565770"/>
                <a:gd name="connsiteX12" fmla="*/ 9331 w 735741"/>
                <a:gd name="connsiteY12" fmla="*/ 0 h 565770"/>
                <a:gd name="connsiteX0" fmla="*/ 0 w 735741"/>
                <a:gd name="connsiteY0" fmla="*/ 564770 h 568390"/>
                <a:gd name="connsiteX1" fmla="*/ 108089 w 735741"/>
                <a:gd name="connsiteY1" fmla="*/ 568390 h 568390"/>
                <a:gd name="connsiteX2" fmla="*/ 354860 w 735741"/>
                <a:gd name="connsiteY2" fmla="*/ 542585 h 568390"/>
                <a:gd name="connsiteX3" fmla="*/ 617428 w 735741"/>
                <a:gd name="connsiteY3" fmla="*/ 508315 h 568390"/>
                <a:gd name="connsiteX4" fmla="*/ 732298 w 735741"/>
                <a:gd name="connsiteY4" fmla="*/ 475209 h 568390"/>
                <a:gd name="connsiteX5" fmla="*/ 735741 w 735741"/>
                <a:gd name="connsiteY5" fmla="*/ 402262 h 568390"/>
                <a:gd name="connsiteX6" fmla="*/ 722999 w 735741"/>
                <a:gd name="connsiteY6" fmla="*/ 337248 h 568390"/>
                <a:gd name="connsiteX7" fmla="*/ 672059 w 735741"/>
                <a:gd name="connsiteY7" fmla="*/ 273630 h 568390"/>
                <a:gd name="connsiteX8" fmla="*/ 611725 w 735741"/>
                <a:gd name="connsiteY8" fmla="*/ 200398 h 568390"/>
                <a:gd name="connsiteX9" fmla="*/ 483817 w 735741"/>
                <a:gd name="connsiteY9" fmla="*/ 126402 h 568390"/>
                <a:gd name="connsiteX10" fmla="*/ 337241 w 735741"/>
                <a:gd name="connsiteY10" fmla="*/ 76488 h 568390"/>
                <a:gd name="connsiteX11" fmla="*/ 166449 w 735741"/>
                <a:gd name="connsiteY11" fmla="*/ 35919 h 568390"/>
                <a:gd name="connsiteX12" fmla="*/ 22431 w 735741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318900 w 717400"/>
                <a:gd name="connsiteY10" fmla="*/ 76488 h 568390"/>
                <a:gd name="connsiteX11" fmla="*/ 148108 w 717400"/>
                <a:gd name="connsiteY11" fmla="*/ 35919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318900 w 717400"/>
                <a:gd name="connsiteY10" fmla="*/ 76488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33852 w 717400"/>
                <a:gd name="connsiteY8" fmla="*/ 140867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48955 w 717400"/>
                <a:gd name="connsiteY7" fmla="*/ 2355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22961 h 568390"/>
                <a:gd name="connsiteX7" fmla="*/ 648955 w 717400"/>
                <a:gd name="connsiteY7" fmla="*/ 2355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704658 w 713957"/>
                <a:gd name="connsiteY6" fmla="*/ 322961 h 568390"/>
                <a:gd name="connsiteX7" fmla="*/ 648955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685608 w 713957"/>
                <a:gd name="connsiteY6" fmla="*/ 322961 h 568390"/>
                <a:gd name="connsiteX7" fmla="*/ 648955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685608 w 713957"/>
                <a:gd name="connsiteY6" fmla="*/ 322961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85608 w 713957"/>
                <a:gd name="connsiteY6" fmla="*/ 322961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47463 w 713957"/>
                <a:gd name="connsiteY10" fmla="*/ 5982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47463 w 713957"/>
                <a:gd name="connsiteY10" fmla="*/ 59820 h 568390"/>
                <a:gd name="connsiteX11" fmla="*/ 140964 w 713957"/>
                <a:gd name="connsiteY11" fmla="*/ 35920 h 568390"/>
                <a:gd name="connsiteX12" fmla="*/ 4090 w 713957"/>
                <a:gd name="connsiteY12" fmla="*/ 0 h 568390"/>
                <a:gd name="connsiteX0" fmla="*/ 673 w 714630"/>
                <a:gd name="connsiteY0" fmla="*/ 543339 h 546959"/>
                <a:gd name="connsiteX1" fmla="*/ 90421 w 714630"/>
                <a:gd name="connsiteY1" fmla="*/ 546959 h 546959"/>
                <a:gd name="connsiteX2" fmla="*/ 337192 w 714630"/>
                <a:gd name="connsiteY2" fmla="*/ 521154 h 546959"/>
                <a:gd name="connsiteX3" fmla="*/ 599760 w 714630"/>
                <a:gd name="connsiteY3" fmla="*/ 486884 h 546959"/>
                <a:gd name="connsiteX4" fmla="*/ 714630 w 714630"/>
                <a:gd name="connsiteY4" fmla="*/ 453778 h 546959"/>
                <a:gd name="connsiteX5" fmla="*/ 679973 w 714630"/>
                <a:gd name="connsiteY5" fmla="*/ 378450 h 546959"/>
                <a:gd name="connsiteX6" fmla="*/ 631512 w 714630"/>
                <a:gd name="connsiteY6" fmla="*/ 303911 h 546959"/>
                <a:gd name="connsiteX7" fmla="*/ 566284 w 714630"/>
                <a:gd name="connsiteY7" fmla="*/ 226005 h 546959"/>
                <a:gd name="connsiteX8" fmla="*/ 486900 w 714630"/>
                <a:gd name="connsiteY8" fmla="*/ 157535 h 546959"/>
                <a:gd name="connsiteX9" fmla="*/ 375662 w 714630"/>
                <a:gd name="connsiteY9" fmla="*/ 88303 h 546959"/>
                <a:gd name="connsiteX10" fmla="*/ 248136 w 714630"/>
                <a:gd name="connsiteY10" fmla="*/ 38389 h 546959"/>
                <a:gd name="connsiteX11" fmla="*/ 141637 w 714630"/>
                <a:gd name="connsiteY11" fmla="*/ 14489 h 546959"/>
                <a:gd name="connsiteX12" fmla="*/ 0 w 714630"/>
                <a:gd name="connsiteY12" fmla="*/ 0 h 546959"/>
                <a:gd name="connsiteX0" fmla="*/ 17342 w 731299"/>
                <a:gd name="connsiteY0" fmla="*/ 540957 h 544577"/>
                <a:gd name="connsiteX1" fmla="*/ 107090 w 731299"/>
                <a:gd name="connsiteY1" fmla="*/ 544577 h 544577"/>
                <a:gd name="connsiteX2" fmla="*/ 353861 w 731299"/>
                <a:gd name="connsiteY2" fmla="*/ 518772 h 544577"/>
                <a:gd name="connsiteX3" fmla="*/ 616429 w 731299"/>
                <a:gd name="connsiteY3" fmla="*/ 484502 h 544577"/>
                <a:gd name="connsiteX4" fmla="*/ 731299 w 731299"/>
                <a:gd name="connsiteY4" fmla="*/ 451396 h 544577"/>
                <a:gd name="connsiteX5" fmla="*/ 696642 w 731299"/>
                <a:gd name="connsiteY5" fmla="*/ 376068 h 544577"/>
                <a:gd name="connsiteX6" fmla="*/ 648181 w 731299"/>
                <a:gd name="connsiteY6" fmla="*/ 301529 h 544577"/>
                <a:gd name="connsiteX7" fmla="*/ 582953 w 731299"/>
                <a:gd name="connsiteY7" fmla="*/ 223623 h 544577"/>
                <a:gd name="connsiteX8" fmla="*/ 503569 w 731299"/>
                <a:gd name="connsiteY8" fmla="*/ 155153 h 544577"/>
                <a:gd name="connsiteX9" fmla="*/ 392331 w 731299"/>
                <a:gd name="connsiteY9" fmla="*/ 85921 h 544577"/>
                <a:gd name="connsiteX10" fmla="*/ 264805 w 731299"/>
                <a:gd name="connsiteY10" fmla="*/ 36007 h 544577"/>
                <a:gd name="connsiteX11" fmla="*/ 158306 w 731299"/>
                <a:gd name="connsiteY11" fmla="*/ 12107 h 544577"/>
                <a:gd name="connsiteX12" fmla="*/ 0 w 731299"/>
                <a:gd name="connsiteY12" fmla="*/ 0 h 544577"/>
                <a:gd name="connsiteX0" fmla="*/ 5436 w 719393"/>
                <a:gd name="connsiteY0" fmla="*/ 550482 h 554102"/>
                <a:gd name="connsiteX1" fmla="*/ 95184 w 719393"/>
                <a:gd name="connsiteY1" fmla="*/ 554102 h 554102"/>
                <a:gd name="connsiteX2" fmla="*/ 341955 w 719393"/>
                <a:gd name="connsiteY2" fmla="*/ 528297 h 554102"/>
                <a:gd name="connsiteX3" fmla="*/ 604523 w 719393"/>
                <a:gd name="connsiteY3" fmla="*/ 494027 h 554102"/>
                <a:gd name="connsiteX4" fmla="*/ 719393 w 719393"/>
                <a:gd name="connsiteY4" fmla="*/ 460921 h 554102"/>
                <a:gd name="connsiteX5" fmla="*/ 684736 w 719393"/>
                <a:gd name="connsiteY5" fmla="*/ 385593 h 554102"/>
                <a:gd name="connsiteX6" fmla="*/ 636275 w 719393"/>
                <a:gd name="connsiteY6" fmla="*/ 311054 h 554102"/>
                <a:gd name="connsiteX7" fmla="*/ 571047 w 719393"/>
                <a:gd name="connsiteY7" fmla="*/ 233148 h 554102"/>
                <a:gd name="connsiteX8" fmla="*/ 491663 w 719393"/>
                <a:gd name="connsiteY8" fmla="*/ 164678 h 554102"/>
                <a:gd name="connsiteX9" fmla="*/ 380425 w 719393"/>
                <a:gd name="connsiteY9" fmla="*/ 95446 h 554102"/>
                <a:gd name="connsiteX10" fmla="*/ 252899 w 719393"/>
                <a:gd name="connsiteY10" fmla="*/ 45532 h 554102"/>
                <a:gd name="connsiteX11" fmla="*/ 146400 w 719393"/>
                <a:gd name="connsiteY11" fmla="*/ 21632 h 554102"/>
                <a:gd name="connsiteX12" fmla="*/ 0 w 719393"/>
                <a:gd name="connsiteY12" fmla="*/ 0 h 554102"/>
                <a:gd name="connsiteX0" fmla="*/ 5436 w 719393"/>
                <a:gd name="connsiteY0" fmla="*/ 538576 h 542196"/>
                <a:gd name="connsiteX1" fmla="*/ 95184 w 719393"/>
                <a:gd name="connsiteY1" fmla="*/ 542196 h 542196"/>
                <a:gd name="connsiteX2" fmla="*/ 341955 w 719393"/>
                <a:gd name="connsiteY2" fmla="*/ 516391 h 542196"/>
                <a:gd name="connsiteX3" fmla="*/ 604523 w 719393"/>
                <a:gd name="connsiteY3" fmla="*/ 482121 h 542196"/>
                <a:gd name="connsiteX4" fmla="*/ 719393 w 719393"/>
                <a:gd name="connsiteY4" fmla="*/ 449015 h 542196"/>
                <a:gd name="connsiteX5" fmla="*/ 684736 w 719393"/>
                <a:gd name="connsiteY5" fmla="*/ 373687 h 542196"/>
                <a:gd name="connsiteX6" fmla="*/ 636275 w 719393"/>
                <a:gd name="connsiteY6" fmla="*/ 299148 h 542196"/>
                <a:gd name="connsiteX7" fmla="*/ 571047 w 719393"/>
                <a:gd name="connsiteY7" fmla="*/ 221242 h 542196"/>
                <a:gd name="connsiteX8" fmla="*/ 491663 w 719393"/>
                <a:gd name="connsiteY8" fmla="*/ 152772 h 542196"/>
                <a:gd name="connsiteX9" fmla="*/ 380425 w 719393"/>
                <a:gd name="connsiteY9" fmla="*/ 83540 h 542196"/>
                <a:gd name="connsiteX10" fmla="*/ 252899 w 719393"/>
                <a:gd name="connsiteY10" fmla="*/ 33626 h 542196"/>
                <a:gd name="connsiteX11" fmla="*/ 146400 w 719393"/>
                <a:gd name="connsiteY11" fmla="*/ 9726 h 542196"/>
                <a:gd name="connsiteX12" fmla="*/ 0 w 719393"/>
                <a:gd name="connsiteY12" fmla="*/ 0 h 542196"/>
                <a:gd name="connsiteX0" fmla="*/ 5436 w 719393"/>
                <a:gd name="connsiteY0" fmla="*/ 548101 h 551721"/>
                <a:gd name="connsiteX1" fmla="*/ 95184 w 719393"/>
                <a:gd name="connsiteY1" fmla="*/ 551721 h 551721"/>
                <a:gd name="connsiteX2" fmla="*/ 341955 w 719393"/>
                <a:gd name="connsiteY2" fmla="*/ 525916 h 551721"/>
                <a:gd name="connsiteX3" fmla="*/ 604523 w 719393"/>
                <a:gd name="connsiteY3" fmla="*/ 491646 h 551721"/>
                <a:gd name="connsiteX4" fmla="*/ 719393 w 719393"/>
                <a:gd name="connsiteY4" fmla="*/ 458540 h 551721"/>
                <a:gd name="connsiteX5" fmla="*/ 684736 w 719393"/>
                <a:gd name="connsiteY5" fmla="*/ 383212 h 551721"/>
                <a:gd name="connsiteX6" fmla="*/ 636275 w 719393"/>
                <a:gd name="connsiteY6" fmla="*/ 308673 h 551721"/>
                <a:gd name="connsiteX7" fmla="*/ 571047 w 719393"/>
                <a:gd name="connsiteY7" fmla="*/ 230767 h 551721"/>
                <a:gd name="connsiteX8" fmla="*/ 491663 w 719393"/>
                <a:gd name="connsiteY8" fmla="*/ 162297 h 551721"/>
                <a:gd name="connsiteX9" fmla="*/ 380425 w 719393"/>
                <a:gd name="connsiteY9" fmla="*/ 93065 h 551721"/>
                <a:gd name="connsiteX10" fmla="*/ 252899 w 719393"/>
                <a:gd name="connsiteY10" fmla="*/ 43151 h 551721"/>
                <a:gd name="connsiteX11" fmla="*/ 146400 w 719393"/>
                <a:gd name="connsiteY11" fmla="*/ 19251 h 551721"/>
                <a:gd name="connsiteX12" fmla="*/ 0 w 719393"/>
                <a:gd name="connsiteY12" fmla="*/ 0 h 551721"/>
                <a:gd name="connsiteX0" fmla="*/ 5436 w 719393"/>
                <a:gd name="connsiteY0" fmla="*/ 540957 h 544577"/>
                <a:gd name="connsiteX1" fmla="*/ 95184 w 719393"/>
                <a:gd name="connsiteY1" fmla="*/ 544577 h 544577"/>
                <a:gd name="connsiteX2" fmla="*/ 341955 w 719393"/>
                <a:gd name="connsiteY2" fmla="*/ 518772 h 544577"/>
                <a:gd name="connsiteX3" fmla="*/ 604523 w 719393"/>
                <a:gd name="connsiteY3" fmla="*/ 484502 h 544577"/>
                <a:gd name="connsiteX4" fmla="*/ 719393 w 719393"/>
                <a:gd name="connsiteY4" fmla="*/ 451396 h 544577"/>
                <a:gd name="connsiteX5" fmla="*/ 684736 w 719393"/>
                <a:gd name="connsiteY5" fmla="*/ 376068 h 544577"/>
                <a:gd name="connsiteX6" fmla="*/ 636275 w 719393"/>
                <a:gd name="connsiteY6" fmla="*/ 301529 h 544577"/>
                <a:gd name="connsiteX7" fmla="*/ 571047 w 719393"/>
                <a:gd name="connsiteY7" fmla="*/ 223623 h 544577"/>
                <a:gd name="connsiteX8" fmla="*/ 491663 w 719393"/>
                <a:gd name="connsiteY8" fmla="*/ 155153 h 544577"/>
                <a:gd name="connsiteX9" fmla="*/ 380425 w 719393"/>
                <a:gd name="connsiteY9" fmla="*/ 85921 h 544577"/>
                <a:gd name="connsiteX10" fmla="*/ 252899 w 719393"/>
                <a:gd name="connsiteY10" fmla="*/ 36007 h 544577"/>
                <a:gd name="connsiteX11" fmla="*/ 146400 w 719393"/>
                <a:gd name="connsiteY11" fmla="*/ 12107 h 544577"/>
                <a:gd name="connsiteX12" fmla="*/ 0 w 719393"/>
                <a:gd name="connsiteY12" fmla="*/ 0 h 544577"/>
                <a:gd name="connsiteX0" fmla="*/ 0 w 730625"/>
                <a:gd name="connsiteY0" fmla="*/ 543338 h 544577"/>
                <a:gd name="connsiteX1" fmla="*/ 106416 w 730625"/>
                <a:gd name="connsiteY1" fmla="*/ 544577 h 544577"/>
                <a:gd name="connsiteX2" fmla="*/ 353187 w 730625"/>
                <a:gd name="connsiteY2" fmla="*/ 518772 h 544577"/>
                <a:gd name="connsiteX3" fmla="*/ 615755 w 730625"/>
                <a:gd name="connsiteY3" fmla="*/ 484502 h 544577"/>
                <a:gd name="connsiteX4" fmla="*/ 730625 w 730625"/>
                <a:gd name="connsiteY4" fmla="*/ 451396 h 544577"/>
                <a:gd name="connsiteX5" fmla="*/ 695968 w 730625"/>
                <a:gd name="connsiteY5" fmla="*/ 376068 h 544577"/>
                <a:gd name="connsiteX6" fmla="*/ 647507 w 730625"/>
                <a:gd name="connsiteY6" fmla="*/ 301529 h 544577"/>
                <a:gd name="connsiteX7" fmla="*/ 582279 w 730625"/>
                <a:gd name="connsiteY7" fmla="*/ 223623 h 544577"/>
                <a:gd name="connsiteX8" fmla="*/ 502895 w 730625"/>
                <a:gd name="connsiteY8" fmla="*/ 155153 h 544577"/>
                <a:gd name="connsiteX9" fmla="*/ 391657 w 730625"/>
                <a:gd name="connsiteY9" fmla="*/ 85921 h 544577"/>
                <a:gd name="connsiteX10" fmla="*/ 264131 w 730625"/>
                <a:gd name="connsiteY10" fmla="*/ 36007 h 544577"/>
                <a:gd name="connsiteX11" fmla="*/ 157632 w 730625"/>
                <a:gd name="connsiteY11" fmla="*/ 12107 h 544577"/>
                <a:gd name="connsiteX12" fmla="*/ 11232 w 730625"/>
                <a:gd name="connsiteY12" fmla="*/ 0 h 544577"/>
                <a:gd name="connsiteX0" fmla="*/ 0 w 730625"/>
                <a:gd name="connsiteY0" fmla="*/ 546814 h 548053"/>
                <a:gd name="connsiteX1" fmla="*/ 106416 w 730625"/>
                <a:gd name="connsiteY1" fmla="*/ 548053 h 548053"/>
                <a:gd name="connsiteX2" fmla="*/ 353187 w 730625"/>
                <a:gd name="connsiteY2" fmla="*/ 522248 h 548053"/>
                <a:gd name="connsiteX3" fmla="*/ 615755 w 730625"/>
                <a:gd name="connsiteY3" fmla="*/ 487978 h 548053"/>
                <a:gd name="connsiteX4" fmla="*/ 730625 w 730625"/>
                <a:gd name="connsiteY4" fmla="*/ 454872 h 548053"/>
                <a:gd name="connsiteX5" fmla="*/ 695968 w 730625"/>
                <a:gd name="connsiteY5" fmla="*/ 379544 h 548053"/>
                <a:gd name="connsiteX6" fmla="*/ 647507 w 730625"/>
                <a:gd name="connsiteY6" fmla="*/ 305005 h 548053"/>
                <a:gd name="connsiteX7" fmla="*/ 582279 w 730625"/>
                <a:gd name="connsiteY7" fmla="*/ 227099 h 548053"/>
                <a:gd name="connsiteX8" fmla="*/ 502895 w 730625"/>
                <a:gd name="connsiteY8" fmla="*/ 158629 h 548053"/>
                <a:gd name="connsiteX9" fmla="*/ 391657 w 730625"/>
                <a:gd name="connsiteY9" fmla="*/ 89397 h 548053"/>
                <a:gd name="connsiteX10" fmla="*/ 264131 w 730625"/>
                <a:gd name="connsiteY10" fmla="*/ 39483 h 548053"/>
                <a:gd name="connsiteX11" fmla="*/ 157632 w 730625"/>
                <a:gd name="connsiteY11" fmla="*/ 15583 h 548053"/>
                <a:gd name="connsiteX12" fmla="*/ 11232 w 730625"/>
                <a:gd name="connsiteY12" fmla="*/ 0 h 548053"/>
                <a:gd name="connsiteX0" fmla="*/ 0 w 720194"/>
                <a:gd name="connsiteY0" fmla="*/ 543338 h 548053"/>
                <a:gd name="connsiteX1" fmla="*/ 95985 w 720194"/>
                <a:gd name="connsiteY1" fmla="*/ 548053 h 548053"/>
                <a:gd name="connsiteX2" fmla="*/ 342756 w 720194"/>
                <a:gd name="connsiteY2" fmla="*/ 522248 h 548053"/>
                <a:gd name="connsiteX3" fmla="*/ 605324 w 720194"/>
                <a:gd name="connsiteY3" fmla="*/ 487978 h 548053"/>
                <a:gd name="connsiteX4" fmla="*/ 720194 w 720194"/>
                <a:gd name="connsiteY4" fmla="*/ 454872 h 548053"/>
                <a:gd name="connsiteX5" fmla="*/ 685537 w 720194"/>
                <a:gd name="connsiteY5" fmla="*/ 379544 h 548053"/>
                <a:gd name="connsiteX6" fmla="*/ 637076 w 720194"/>
                <a:gd name="connsiteY6" fmla="*/ 305005 h 548053"/>
                <a:gd name="connsiteX7" fmla="*/ 571848 w 720194"/>
                <a:gd name="connsiteY7" fmla="*/ 227099 h 548053"/>
                <a:gd name="connsiteX8" fmla="*/ 492464 w 720194"/>
                <a:gd name="connsiteY8" fmla="*/ 158629 h 548053"/>
                <a:gd name="connsiteX9" fmla="*/ 381226 w 720194"/>
                <a:gd name="connsiteY9" fmla="*/ 89397 h 548053"/>
                <a:gd name="connsiteX10" fmla="*/ 253700 w 720194"/>
                <a:gd name="connsiteY10" fmla="*/ 39483 h 548053"/>
                <a:gd name="connsiteX11" fmla="*/ 147201 w 720194"/>
                <a:gd name="connsiteY11" fmla="*/ 15583 h 548053"/>
                <a:gd name="connsiteX12" fmla="*/ 801 w 720194"/>
                <a:gd name="connsiteY12" fmla="*/ 0 h 548053"/>
                <a:gd name="connsiteX0" fmla="*/ 0 w 732100"/>
                <a:gd name="connsiteY0" fmla="*/ 548100 h 548100"/>
                <a:gd name="connsiteX1" fmla="*/ 107891 w 732100"/>
                <a:gd name="connsiteY1" fmla="*/ 548053 h 548100"/>
                <a:gd name="connsiteX2" fmla="*/ 354662 w 732100"/>
                <a:gd name="connsiteY2" fmla="*/ 522248 h 548100"/>
                <a:gd name="connsiteX3" fmla="*/ 617230 w 732100"/>
                <a:gd name="connsiteY3" fmla="*/ 487978 h 548100"/>
                <a:gd name="connsiteX4" fmla="*/ 732100 w 732100"/>
                <a:gd name="connsiteY4" fmla="*/ 454872 h 548100"/>
                <a:gd name="connsiteX5" fmla="*/ 697443 w 732100"/>
                <a:gd name="connsiteY5" fmla="*/ 379544 h 548100"/>
                <a:gd name="connsiteX6" fmla="*/ 648982 w 732100"/>
                <a:gd name="connsiteY6" fmla="*/ 305005 h 548100"/>
                <a:gd name="connsiteX7" fmla="*/ 583754 w 732100"/>
                <a:gd name="connsiteY7" fmla="*/ 227099 h 548100"/>
                <a:gd name="connsiteX8" fmla="*/ 504370 w 732100"/>
                <a:gd name="connsiteY8" fmla="*/ 158629 h 548100"/>
                <a:gd name="connsiteX9" fmla="*/ 393132 w 732100"/>
                <a:gd name="connsiteY9" fmla="*/ 89397 h 548100"/>
                <a:gd name="connsiteX10" fmla="*/ 265606 w 732100"/>
                <a:gd name="connsiteY10" fmla="*/ 39483 h 548100"/>
                <a:gd name="connsiteX11" fmla="*/ 159107 w 732100"/>
                <a:gd name="connsiteY11" fmla="*/ 15583 h 548100"/>
                <a:gd name="connsiteX12" fmla="*/ 12707 w 732100"/>
                <a:gd name="connsiteY12" fmla="*/ 0 h 54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2100" h="548100">
                  <a:moveTo>
                    <a:pt x="0" y="548100"/>
                  </a:moveTo>
                  <a:lnTo>
                    <a:pt x="107891" y="548053"/>
                  </a:lnTo>
                  <a:lnTo>
                    <a:pt x="354662" y="522248"/>
                  </a:lnTo>
                  <a:lnTo>
                    <a:pt x="617230" y="487978"/>
                  </a:lnTo>
                  <a:lnTo>
                    <a:pt x="732100" y="454872"/>
                  </a:lnTo>
                  <a:lnTo>
                    <a:pt x="697443" y="379544"/>
                  </a:lnTo>
                  <a:lnTo>
                    <a:pt x="648982" y="305005"/>
                  </a:lnTo>
                  <a:lnTo>
                    <a:pt x="583754" y="227099"/>
                  </a:lnTo>
                  <a:lnTo>
                    <a:pt x="504370" y="158629"/>
                  </a:lnTo>
                  <a:lnTo>
                    <a:pt x="393132" y="89397"/>
                  </a:lnTo>
                  <a:lnTo>
                    <a:pt x="265606" y="39483"/>
                  </a:lnTo>
                  <a:lnTo>
                    <a:pt x="159107" y="15583"/>
                  </a:lnTo>
                  <a:lnTo>
                    <a:pt x="12707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5065322" y="2509434"/>
              <a:ext cx="805241" cy="520244"/>
            </a:xfrm>
            <a:custGeom>
              <a:avLst/>
              <a:gdLst>
                <a:gd name="connsiteX0" fmla="*/ 0 w 943583"/>
                <a:gd name="connsiteY0" fmla="*/ 452336 h 476655"/>
                <a:gd name="connsiteX1" fmla="*/ 228600 w 943583"/>
                <a:gd name="connsiteY1" fmla="*/ 466928 h 476655"/>
                <a:gd name="connsiteX2" fmla="*/ 330740 w 943583"/>
                <a:gd name="connsiteY2" fmla="*/ 476655 h 476655"/>
                <a:gd name="connsiteX3" fmla="*/ 442608 w 943583"/>
                <a:gd name="connsiteY3" fmla="*/ 471791 h 476655"/>
                <a:gd name="connsiteX4" fmla="*/ 695527 w 943583"/>
                <a:gd name="connsiteY4" fmla="*/ 408562 h 476655"/>
                <a:gd name="connsiteX5" fmla="*/ 821987 w 943583"/>
                <a:gd name="connsiteY5" fmla="*/ 359923 h 476655"/>
                <a:gd name="connsiteX6" fmla="*/ 933855 w 943583"/>
                <a:gd name="connsiteY6" fmla="*/ 301557 h 476655"/>
                <a:gd name="connsiteX7" fmla="*/ 943583 w 943583"/>
                <a:gd name="connsiteY7" fmla="*/ 0 h 476655"/>
                <a:gd name="connsiteX8" fmla="*/ 714983 w 943583"/>
                <a:gd name="connsiteY8" fmla="*/ 0 h 476655"/>
                <a:gd name="connsiteX9" fmla="*/ 593387 w 943583"/>
                <a:gd name="connsiteY9" fmla="*/ 24319 h 476655"/>
                <a:gd name="connsiteX10" fmla="*/ 428017 w 943583"/>
                <a:gd name="connsiteY10" fmla="*/ 48638 h 476655"/>
                <a:gd name="connsiteX11" fmla="*/ 277238 w 943583"/>
                <a:gd name="connsiteY11" fmla="*/ 63230 h 476655"/>
                <a:gd name="connsiteX12" fmla="*/ 111868 w 943583"/>
                <a:gd name="connsiteY12" fmla="*/ 82685 h 476655"/>
                <a:gd name="connsiteX13" fmla="*/ 19455 w 943583"/>
                <a:gd name="connsiteY13" fmla="*/ 63230 h 476655"/>
                <a:gd name="connsiteX0" fmla="*/ 1977 w 945560"/>
                <a:gd name="connsiteY0" fmla="*/ 452336 h 476655"/>
                <a:gd name="connsiteX1" fmla="*/ 230577 w 945560"/>
                <a:gd name="connsiteY1" fmla="*/ 466928 h 476655"/>
                <a:gd name="connsiteX2" fmla="*/ 332717 w 945560"/>
                <a:gd name="connsiteY2" fmla="*/ 476655 h 476655"/>
                <a:gd name="connsiteX3" fmla="*/ 444585 w 945560"/>
                <a:gd name="connsiteY3" fmla="*/ 471791 h 476655"/>
                <a:gd name="connsiteX4" fmla="*/ 697504 w 945560"/>
                <a:gd name="connsiteY4" fmla="*/ 408562 h 476655"/>
                <a:gd name="connsiteX5" fmla="*/ 823964 w 945560"/>
                <a:gd name="connsiteY5" fmla="*/ 359923 h 476655"/>
                <a:gd name="connsiteX6" fmla="*/ 935832 w 945560"/>
                <a:gd name="connsiteY6" fmla="*/ 301557 h 476655"/>
                <a:gd name="connsiteX7" fmla="*/ 945560 w 945560"/>
                <a:gd name="connsiteY7" fmla="*/ 0 h 476655"/>
                <a:gd name="connsiteX8" fmla="*/ 716960 w 945560"/>
                <a:gd name="connsiteY8" fmla="*/ 0 h 476655"/>
                <a:gd name="connsiteX9" fmla="*/ 595364 w 945560"/>
                <a:gd name="connsiteY9" fmla="*/ 24319 h 476655"/>
                <a:gd name="connsiteX10" fmla="*/ 429994 w 945560"/>
                <a:gd name="connsiteY10" fmla="*/ 48638 h 476655"/>
                <a:gd name="connsiteX11" fmla="*/ 279215 w 945560"/>
                <a:gd name="connsiteY11" fmla="*/ 63230 h 476655"/>
                <a:gd name="connsiteX12" fmla="*/ 113845 w 945560"/>
                <a:gd name="connsiteY12" fmla="*/ 82685 h 476655"/>
                <a:gd name="connsiteX13" fmla="*/ 0 w 945560"/>
                <a:gd name="connsiteY13" fmla="*/ 72755 h 476655"/>
                <a:gd name="connsiteX0" fmla="*/ 0 w 943583"/>
                <a:gd name="connsiteY0" fmla="*/ 452336 h 476655"/>
                <a:gd name="connsiteX1" fmla="*/ 228600 w 943583"/>
                <a:gd name="connsiteY1" fmla="*/ 466928 h 476655"/>
                <a:gd name="connsiteX2" fmla="*/ 330740 w 943583"/>
                <a:gd name="connsiteY2" fmla="*/ 476655 h 476655"/>
                <a:gd name="connsiteX3" fmla="*/ 442608 w 943583"/>
                <a:gd name="connsiteY3" fmla="*/ 471791 h 476655"/>
                <a:gd name="connsiteX4" fmla="*/ 695527 w 943583"/>
                <a:gd name="connsiteY4" fmla="*/ 408562 h 476655"/>
                <a:gd name="connsiteX5" fmla="*/ 821987 w 943583"/>
                <a:gd name="connsiteY5" fmla="*/ 359923 h 476655"/>
                <a:gd name="connsiteX6" fmla="*/ 933855 w 943583"/>
                <a:gd name="connsiteY6" fmla="*/ 301557 h 476655"/>
                <a:gd name="connsiteX7" fmla="*/ 943583 w 943583"/>
                <a:gd name="connsiteY7" fmla="*/ 0 h 476655"/>
                <a:gd name="connsiteX8" fmla="*/ 714983 w 943583"/>
                <a:gd name="connsiteY8" fmla="*/ 0 h 476655"/>
                <a:gd name="connsiteX9" fmla="*/ 593387 w 943583"/>
                <a:gd name="connsiteY9" fmla="*/ 24319 h 476655"/>
                <a:gd name="connsiteX10" fmla="*/ 428017 w 943583"/>
                <a:gd name="connsiteY10" fmla="*/ 48638 h 476655"/>
                <a:gd name="connsiteX11" fmla="*/ 277238 w 943583"/>
                <a:gd name="connsiteY11" fmla="*/ 63230 h 476655"/>
                <a:gd name="connsiteX12" fmla="*/ 111868 w 943583"/>
                <a:gd name="connsiteY12" fmla="*/ 82685 h 476655"/>
                <a:gd name="connsiteX13" fmla="*/ 7548 w 943583"/>
                <a:gd name="connsiteY13" fmla="*/ 67992 h 476655"/>
                <a:gd name="connsiteX0" fmla="*/ 1977 w 945560"/>
                <a:gd name="connsiteY0" fmla="*/ 452336 h 476655"/>
                <a:gd name="connsiteX1" fmla="*/ 230577 w 945560"/>
                <a:gd name="connsiteY1" fmla="*/ 466928 h 476655"/>
                <a:gd name="connsiteX2" fmla="*/ 332717 w 945560"/>
                <a:gd name="connsiteY2" fmla="*/ 476655 h 476655"/>
                <a:gd name="connsiteX3" fmla="*/ 444585 w 945560"/>
                <a:gd name="connsiteY3" fmla="*/ 471791 h 476655"/>
                <a:gd name="connsiteX4" fmla="*/ 697504 w 945560"/>
                <a:gd name="connsiteY4" fmla="*/ 408562 h 476655"/>
                <a:gd name="connsiteX5" fmla="*/ 823964 w 945560"/>
                <a:gd name="connsiteY5" fmla="*/ 359923 h 476655"/>
                <a:gd name="connsiteX6" fmla="*/ 935832 w 945560"/>
                <a:gd name="connsiteY6" fmla="*/ 301557 h 476655"/>
                <a:gd name="connsiteX7" fmla="*/ 945560 w 945560"/>
                <a:gd name="connsiteY7" fmla="*/ 0 h 476655"/>
                <a:gd name="connsiteX8" fmla="*/ 716960 w 945560"/>
                <a:gd name="connsiteY8" fmla="*/ 0 h 476655"/>
                <a:gd name="connsiteX9" fmla="*/ 595364 w 945560"/>
                <a:gd name="connsiteY9" fmla="*/ 24319 h 476655"/>
                <a:gd name="connsiteX10" fmla="*/ 429994 w 945560"/>
                <a:gd name="connsiteY10" fmla="*/ 48638 h 476655"/>
                <a:gd name="connsiteX11" fmla="*/ 279215 w 945560"/>
                <a:gd name="connsiteY11" fmla="*/ 63230 h 476655"/>
                <a:gd name="connsiteX12" fmla="*/ 113845 w 945560"/>
                <a:gd name="connsiteY12" fmla="*/ 82685 h 476655"/>
                <a:gd name="connsiteX13" fmla="*/ 0 w 945560"/>
                <a:gd name="connsiteY13" fmla="*/ 70373 h 476655"/>
                <a:gd name="connsiteX0" fmla="*/ 1977 w 947739"/>
                <a:gd name="connsiteY0" fmla="*/ 452336 h 476655"/>
                <a:gd name="connsiteX1" fmla="*/ 230577 w 947739"/>
                <a:gd name="connsiteY1" fmla="*/ 466928 h 476655"/>
                <a:gd name="connsiteX2" fmla="*/ 332717 w 947739"/>
                <a:gd name="connsiteY2" fmla="*/ 476655 h 476655"/>
                <a:gd name="connsiteX3" fmla="*/ 444585 w 947739"/>
                <a:gd name="connsiteY3" fmla="*/ 471791 h 476655"/>
                <a:gd name="connsiteX4" fmla="*/ 697504 w 947739"/>
                <a:gd name="connsiteY4" fmla="*/ 408562 h 476655"/>
                <a:gd name="connsiteX5" fmla="*/ 823964 w 947739"/>
                <a:gd name="connsiteY5" fmla="*/ 359923 h 476655"/>
                <a:gd name="connsiteX6" fmla="*/ 947739 w 947739"/>
                <a:gd name="connsiteY6" fmla="*/ 301557 h 476655"/>
                <a:gd name="connsiteX7" fmla="*/ 945560 w 947739"/>
                <a:gd name="connsiteY7" fmla="*/ 0 h 476655"/>
                <a:gd name="connsiteX8" fmla="*/ 716960 w 947739"/>
                <a:gd name="connsiteY8" fmla="*/ 0 h 476655"/>
                <a:gd name="connsiteX9" fmla="*/ 595364 w 947739"/>
                <a:gd name="connsiteY9" fmla="*/ 24319 h 476655"/>
                <a:gd name="connsiteX10" fmla="*/ 429994 w 947739"/>
                <a:gd name="connsiteY10" fmla="*/ 48638 h 476655"/>
                <a:gd name="connsiteX11" fmla="*/ 279215 w 947739"/>
                <a:gd name="connsiteY11" fmla="*/ 63230 h 476655"/>
                <a:gd name="connsiteX12" fmla="*/ 113845 w 947739"/>
                <a:gd name="connsiteY12" fmla="*/ 82685 h 476655"/>
                <a:gd name="connsiteX13" fmla="*/ 0 w 947739"/>
                <a:gd name="connsiteY13" fmla="*/ 70373 h 476655"/>
                <a:gd name="connsiteX0" fmla="*/ 1977 w 947739"/>
                <a:gd name="connsiteY0" fmla="*/ 452336 h 476655"/>
                <a:gd name="connsiteX1" fmla="*/ 230577 w 947739"/>
                <a:gd name="connsiteY1" fmla="*/ 466928 h 476655"/>
                <a:gd name="connsiteX2" fmla="*/ 332717 w 947739"/>
                <a:gd name="connsiteY2" fmla="*/ 476655 h 476655"/>
                <a:gd name="connsiteX3" fmla="*/ 444585 w 947739"/>
                <a:gd name="connsiteY3" fmla="*/ 471791 h 476655"/>
                <a:gd name="connsiteX4" fmla="*/ 697504 w 947739"/>
                <a:gd name="connsiteY4" fmla="*/ 408562 h 476655"/>
                <a:gd name="connsiteX5" fmla="*/ 816984 w 947739"/>
                <a:gd name="connsiteY5" fmla="*/ 471605 h 476655"/>
                <a:gd name="connsiteX6" fmla="*/ 947739 w 947739"/>
                <a:gd name="connsiteY6" fmla="*/ 301557 h 476655"/>
                <a:gd name="connsiteX7" fmla="*/ 945560 w 947739"/>
                <a:gd name="connsiteY7" fmla="*/ 0 h 476655"/>
                <a:gd name="connsiteX8" fmla="*/ 716960 w 947739"/>
                <a:gd name="connsiteY8" fmla="*/ 0 h 476655"/>
                <a:gd name="connsiteX9" fmla="*/ 595364 w 947739"/>
                <a:gd name="connsiteY9" fmla="*/ 24319 h 476655"/>
                <a:gd name="connsiteX10" fmla="*/ 429994 w 947739"/>
                <a:gd name="connsiteY10" fmla="*/ 48638 h 476655"/>
                <a:gd name="connsiteX11" fmla="*/ 279215 w 947739"/>
                <a:gd name="connsiteY11" fmla="*/ 63230 h 476655"/>
                <a:gd name="connsiteX12" fmla="*/ 113845 w 947739"/>
                <a:gd name="connsiteY12" fmla="*/ 82685 h 476655"/>
                <a:gd name="connsiteX13" fmla="*/ 0 w 947739"/>
                <a:gd name="connsiteY13" fmla="*/ 70373 h 476655"/>
                <a:gd name="connsiteX0" fmla="*/ 1977 w 947739"/>
                <a:gd name="connsiteY0" fmla="*/ 452336 h 520244"/>
                <a:gd name="connsiteX1" fmla="*/ 230577 w 947739"/>
                <a:gd name="connsiteY1" fmla="*/ 466928 h 520244"/>
                <a:gd name="connsiteX2" fmla="*/ 332717 w 947739"/>
                <a:gd name="connsiteY2" fmla="*/ 476655 h 520244"/>
                <a:gd name="connsiteX3" fmla="*/ 444585 w 947739"/>
                <a:gd name="connsiteY3" fmla="*/ 471791 h 520244"/>
                <a:gd name="connsiteX4" fmla="*/ 690524 w 947739"/>
                <a:gd name="connsiteY4" fmla="*/ 520244 h 520244"/>
                <a:gd name="connsiteX5" fmla="*/ 816984 w 947739"/>
                <a:gd name="connsiteY5" fmla="*/ 471605 h 520244"/>
                <a:gd name="connsiteX6" fmla="*/ 947739 w 947739"/>
                <a:gd name="connsiteY6" fmla="*/ 301557 h 520244"/>
                <a:gd name="connsiteX7" fmla="*/ 945560 w 947739"/>
                <a:gd name="connsiteY7" fmla="*/ 0 h 520244"/>
                <a:gd name="connsiteX8" fmla="*/ 716960 w 947739"/>
                <a:gd name="connsiteY8" fmla="*/ 0 h 520244"/>
                <a:gd name="connsiteX9" fmla="*/ 595364 w 947739"/>
                <a:gd name="connsiteY9" fmla="*/ 24319 h 520244"/>
                <a:gd name="connsiteX10" fmla="*/ 429994 w 947739"/>
                <a:gd name="connsiteY10" fmla="*/ 48638 h 520244"/>
                <a:gd name="connsiteX11" fmla="*/ 279215 w 947739"/>
                <a:gd name="connsiteY11" fmla="*/ 63230 h 520244"/>
                <a:gd name="connsiteX12" fmla="*/ 113845 w 947739"/>
                <a:gd name="connsiteY12" fmla="*/ 82685 h 520244"/>
                <a:gd name="connsiteX13" fmla="*/ 0 w 947739"/>
                <a:gd name="connsiteY13" fmla="*/ 70373 h 520244"/>
                <a:gd name="connsiteX0" fmla="*/ 1977 w 954719"/>
                <a:gd name="connsiteY0" fmla="*/ 452336 h 520244"/>
                <a:gd name="connsiteX1" fmla="*/ 230577 w 954719"/>
                <a:gd name="connsiteY1" fmla="*/ 466928 h 520244"/>
                <a:gd name="connsiteX2" fmla="*/ 332717 w 954719"/>
                <a:gd name="connsiteY2" fmla="*/ 476655 h 520244"/>
                <a:gd name="connsiteX3" fmla="*/ 444585 w 954719"/>
                <a:gd name="connsiteY3" fmla="*/ 471791 h 520244"/>
                <a:gd name="connsiteX4" fmla="*/ 690524 w 954719"/>
                <a:gd name="connsiteY4" fmla="*/ 520244 h 520244"/>
                <a:gd name="connsiteX5" fmla="*/ 816984 w 954719"/>
                <a:gd name="connsiteY5" fmla="*/ 471605 h 520244"/>
                <a:gd name="connsiteX6" fmla="*/ 954719 w 954719"/>
                <a:gd name="connsiteY6" fmla="*/ 413240 h 520244"/>
                <a:gd name="connsiteX7" fmla="*/ 945560 w 954719"/>
                <a:gd name="connsiteY7" fmla="*/ 0 h 520244"/>
                <a:gd name="connsiteX8" fmla="*/ 716960 w 954719"/>
                <a:gd name="connsiteY8" fmla="*/ 0 h 520244"/>
                <a:gd name="connsiteX9" fmla="*/ 595364 w 954719"/>
                <a:gd name="connsiteY9" fmla="*/ 24319 h 520244"/>
                <a:gd name="connsiteX10" fmla="*/ 429994 w 954719"/>
                <a:gd name="connsiteY10" fmla="*/ 48638 h 520244"/>
                <a:gd name="connsiteX11" fmla="*/ 279215 w 954719"/>
                <a:gd name="connsiteY11" fmla="*/ 63230 h 520244"/>
                <a:gd name="connsiteX12" fmla="*/ 113845 w 954719"/>
                <a:gd name="connsiteY12" fmla="*/ 82685 h 520244"/>
                <a:gd name="connsiteX13" fmla="*/ 0 w 954719"/>
                <a:gd name="connsiteY13" fmla="*/ 70373 h 520244"/>
                <a:gd name="connsiteX0" fmla="*/ 1977 w 954719"/>
                <a:gd name="connsiteY0" fmla="*/ 452336 h 520244"/>
                <a:gd name="connsiteX1" fmla="*/ 230577 w 954719"/>
                <a:gd name="connsiteY1" fmla="*/ 466928 h 520244"/>
                <a:gd name="connsiteX2" fmla="*/ 332717 w 954719"/>
                <a:gd name="connsiteY2" fmla="*/ 476655 h 520244"/>
                <a:gd name="connsiteX3" fmla="*/ 444585 w 954719"/>
                <a:gd name="connsiteY3" fmla="*/ 471791 h 520244"/>
                <a:gd name="connsiteX4" fmla="*/ 690524 w 954719"/>
                <a:gd name="connsiteY4" fmla="*/ 520244 h 520244"/>
                <a:gd name="connsiteX5" fmla="*/ 816984 w 954719"/>
                <a:gd name="connsiteY5" fmla="*/ 471605 h 520244"/>
                <a:gd name="connsiteX6" fmla="*/ 954719 w 954719"/>
                <a:gd name="connsiteY6" fmla="*/ 413240 h 520244"/>
                <a:gd name="connsiteX7" fmla="*/ 805067 w 954719"/>
                <a:gd name="connsiteY7" fmla="*/ 9525 h 520244"/>
                <a:gd name="connsiteX8" fmla="*/ 716960 w 954719"/>
                <a:gd name="connsiteY8" fmla="*/ 0 h 520244"/>
                <a:gd name="connsiteX9" fmla="*/ 595364 w 954719"/>
                <a:gd name="connsiteY9" fmla="*/ 24319 h 520244"/>
                <a:gd name="connsiteX10" fmla="*/ 429994 w 954719"/>
                <a:gd name="connsiteY10" fmla="*/ 48638 h 520244"/>
                <a:gd name="connsiteX11" fmla="*/ 279215 w 954719"/>
                <a:gd name="connsiteY11" fmla="*/ 63230 h 520244"/>
                <a:gd name="connsiteX12" fmla="*/ 113845 w 954719"/>
                <a:gd name="connsiteY12" fmla="*/ 82685 h 520244"/>
                <a:gd name="connsiteX13" fmla="*/ 0 w 954719"/>
                <a:gd name="connsiteY13" fmla="*/ 70373 h 520244"/>
                <a:gd name="connsiteX0" fmla="*/ 1977 w 816984"/>
                <a:gd name="connsiteY0" fmla="*/ 452336 h 520244"/>
                <a:gd name="connsiteX1" fmla="*/ 230577 w 816984"/>
                <a:gd name="connsiteY1" fmla="*/ 466928 h 520244"/>
                <a:gd name="connsiteX2" fmla="*/ 332717 w 816984"/>
                <a:gd name="connsiteY2" fmla="*/ 476655 h 520244"/>
                <a:gd name="connsiteX3" fmla="*/ 444585 w 816984"/>
                <a:gd name="connsiteY3" fmla="*/ 471791 h 520244"/>
                <a:gd name="connsiteX4" fmla="*/ 690524 w 816984"/>
                <a:gd name="connsiteY4" fmla="*/ 520244 h 520244"/>
                <a:gd name="connsiteX5" fmla="*/ 816984 w 816984"/>
                <a:gd name="connsiteY5" fmla="*/ 471605 h 520244"/>
                <a:gd name="connsiteX6" fmla="*/ 816606 w 816984"/>
                <a:gd name="connsiteY6" fmla="*/ 441815 h 520244"/>
                <a:gd name="connsiteX7" fmla="*/ 805067 w 816984"/>
                <a:gd name="connsiteY7" fmla="*/ 9525 h 520244"/>
                <a:gd name="connsiteX8" fmla="*/ 716960 w 816984"/>
                <a:gd name="connsiteY8" fmla="*/ 0 h 520244"/>
                <a:gd name="connsiteX9" fmla="*/ 595364 w 816984"/>
                <a:gd name="connsiteY9" fmla="*/ 24319 h 520244"/>
                <a:gd name="connsiteX10" fmla="*/ 429994 w 816984"/>
                <a:gd name="connsiteY10" fmla="*/ 48638 h 520244"/>
                <a:gd name="connsiteX11" fmla="*/ 279215 w 816984"/>
                <a:gd name="connsiteY11" fmla="*/ 63230 h 520244"/>
                <a:gd name="connsiteX12" fmla="*/ 113845 w 816984"/>
                <a:gd name="connsiteY12" fmla="*/ 82685 h 520244"/>
                <a:gd name="connsiteX13" fmla="*/ 0 w 816984"/>
                <a:gd name="connsiteY13" fmla="*/ 70373 h 520244"/>
                <a:gd name="connsiteX0" fmla="*/ 1977 w 816606"/>
                <a:gd name="connsiteY0" fmla="*/ 452336 h 520244"/>
                <a:gd name="connsiteX1" fmla="*/ 230577 w 816606"/>
                <a:gd name="connsiteY1" fmla="*/ 466928 h 520244"/>
                <a:gd name="connsiteX2" fmla="*/ 332717 w 816606"/>
                <a:gd name="connsiteY2" fmla="*/ 476655 h 520244"/>
                <a:gd name="connsiteX3" fmla="*/ 444585 w 816606"/>
                <a:gd name="connsiteY3" fmla="*/ 471791 h 520244"/>
                <a:gd name="connsiteX4" fmla="*/ 690524 w 816606"/>
                <a:gd name="connsiteY4" fmla="*/ 520244 h 520244"/>
                <a:gd name="connsiteX5" fmla="*/ 781266 w 816606"/>
                <a:gd name="connsiteY5" fmla="*/ 493037 h 520244"/>
                <a:gd name="connsiteX6" fmla="*/ 816606 w 816606"/>
                <a:gd name="connsiteY6" fmla="*/ 441815 h 520244"/>
                <a:gd name="connsiteX7" fmla="*/ 805067 w 816606"/>
                <a:gd name="connsiteY7" fmla="*/ 9525 h 520244"/>
                <a:gd name="connsiteX8" fmla="*/ 716960 w 816606"/>
                <a:gd name="connsiteY8" fmla="*/ 0 h 520244"/>
                <a:gd name="connsiteX9" fmla="*/ 595364 w 816606"/>
                <a:gd name="connsiteY9" fmla="*/ 24319 h 520244"/>
                <a:gd name="connsiteX10" fmla="*/ 429994 w 816606"/>
                <a:gd name="connsiteY10" fmla="*/ 48638 h 520244"/>
                <a:gd name="connsiteX11" fmla="*/ 279215 w 816606"/>
                <a:gd name="connsiteY11" fmla="*/ 63230 h 520244"/>
                <a:gd name="connsiteX12" fmla="*/ 113845 w 816606"/>
                <a:gd name="connsiteY12" fmla="*/ 82685 h 520244"/>
                <a:gd name="connsiteX13" fmla="*/ 0 w 816606"/>
                <a:gd name="connsiteY13" fmla="*/ 70373 h 520244"/>
                <a:gd name="connsiteX0" fmla="*/ 1977 w 805241"/>
                <a:gd name="connsiteY0" fmla="*/ 452336 h 520244"/>
                <a:gd name="connsiteX1" fmla="*/ 230577 w 805241"/>
                <a:gd name="connsiteY1" fmla="*/ 466928 h 520244"/>
                <a:gd name="connsiteX2" fmla="*/ 332717 w 805241"/>
                <a:gd name="connsiteY2" fmla="*/ 476655 h 520244"/>
                <a:gd name="connsiteX3" fmla="*/ 444585 w 805241"/>
                <a:gd name="connsiteY3" fmla="*/ 471791 h 520244"/>
                <a:gd name="connsiteX4" fmla="*/ 690524 w 805241"/>
                <a:gd name="connsiteY4" fmla="*/ 520244 h 520244"/>
                <a:gd name="connsiteX5" fmla="*/ 781266 w 805241"/>
                <a:gd name="connsiteY5" fmla="*/ 493037 h 520244"/>
                <a:gd name="connsiteX6" fmla="*/ 804700 w 805241"/>
                <a:gd name="connsiteY6" fmla="*/ 477534 h 520244"/>
                <a:gd name="connsiteX7" fmla="*/ 805067 w 805241"/>
                <a:gd name="connsiteY7" fmla="*/ 9525 h 520244"/>
                <a:gd name="connsiteX8" fmla="*/ 716960 w 805241"/>
                <a:gd name="connsiteY8" fmla="*/ 0 h 520244"/>
                <a:gd name="connsiteX9" fmla="*/ 595364 w 805241"/>
                <a:gd name="connsiteY9" fmla="*/ 24319 h 520244"/>
                <a:gd name="connsiteX10" fmla="*/ 429994 w 805241"/>
                <a:gd name="connsiteY10" fmla="*/ 48638 h 520244"/>
                <a:gd name="connsiteX11" fmla="*/ 279215 w 805241"/>
                <a:gd name="connsiteY11" fmla="*/ 63230 h 520244"/>
                <a:gd name="connsiteX12" fmla="*/ 113845 w 805241"/>
                <a:gd name="connsiteY12" fmla="*/ 82685 h 520244"/>
                <a:gd name="connsiteX13" fmla="*/ 0 w 805241"/>
                <a:gd name="connsiteY13" fmla="*/ 70373 h 520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05241" h="520244">
                  <a:moveTo>
                    <a:pt x="1977" y="452336"/>
                  </a:moveTo>
                  <a:lnTo>
                    <a:pt x="230577" y="466928"/>
                  </a:lnTo>
                  <a:lnTo>
                    <a:pt x="332717" y="476655"/>
                  </a:lnTo>
                  <a:lnTo>
                    <a:pt x="444585" y="471791"/>
                  </a:lnTo>
                  <a:lnTo>
                    <a:pt x="690524" y="520244"/>
                  </a:lnTo>
                  <a:lnTo>
                    <a:pt x="781266" y="493037"/>
                  </a:lnTo>
                  <a:lnTo>
                    <a:pt x="804700" y="477534"/>
                  </a:lnTo>
                  <a:cubicBezTo>
                    <a:pt x="803974" y="377015"/>
                    <a:pt x="805793" y="110044"/>
                    <a:pt x="805067" y="9525"/>
                  </a:cubicBezTo>
                  <a:lnTo>
                    <a:pt x="716960" y="0"/>
                  </a:lnTo>
                  <a:lnTo>
                    <a:pt x="595364" y="24319"/>
                  </a:lnTo>
                  <a:lnTo>
                    <a:pt x="429994" y="48638"/>
                  </a:lnTo>
                  <a:lnTo>
                    <a:pt x="279215" y="63230"/>
                  </a:lnTo>
                  <a:lnTo>
                    <a:pt x="113845" y="82685"/>
                  </a:lnTo>
                  <a:lnTo>
                    <a:pt x="0" y="70373"/>
                  </a:lnTo>
                </a:path>
              </a:pathLst>
            </a:custGeom>
            <a:gradFill flip="none" rotWithShape="1">
              <a:gsLst>
                <a:gs pos="27000">
                  <a:schemeClr val="bg1">
                    <a:lumMod val="50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5312702" y="2703882"/>
              <a:ext cx="442854" cy="291733"/>
            </a:xfrm>
            <a:custGeom>
              <a:avLst/>
              <a:gdLst>
                <a:gd name="connsiteX0" fmla="*/ 0 w 383381"/>
                <a:gd name="connsiteY0" fmla="*/ 85725 h 321469"/>
                <a:gd name="connsiteX1" fmla="*/ 0 w 383381"/>
                <a:gd name="connsiteY1" fmla="*/ 321469 h 321469"/>
                <a:gd name="connsiteX2" fmla="*/ 147637 w 383381"/>
                <a:gd name="connsiteY2" fmla="*/ 290513 h 321469"/>
                <a:gd name="connsiteX3" fmla="*/ 259556 w 383381"/>
                <a:gd name="connsiteY3" fmla="*/ 254794 h 321469"/>
                <a:gd name="connsiteX4" fmla="*/ 383381 w 383381"/>
                <a:gd name="connsiteY4" fmla="*/ 207169 h 321469"/>
                <a:gd name="connsiteX5" fmla="*/ 383381 w 383381"/>
                <a:gd name="connsiteY5" fmla="*/ 0 h 321469"/>
                <a:gd name="connsiteX6" fmla="*/ 266700 w 383381"/>
                <a:gd name="connsiteY6" fmla="*/ 40482 h 321469"/>
                <a:gd name="connsiteX7" fmla="*/ 140493 w 383381"/>
                <a:gd name="connsiteY7" fmla="*/ 71438 h 321469"/>
                <a:gd name="connsiteX8" fmla="*/ 0 w 383381"/>
                <a:gd name="connsiteY8" fmla="*/ 85725 h 321469"/>
                <a:gd name="connsiteX0" fmla="*/ 0 w 487459"/>
                <a:gd name="connsiteY0" fmla="*/ 93159 h 321469"/>
                <a:gd name="connsiteX1" fmla="*/ 104078 w 487459"/>
                <a:gd name="connsiteY1" fmla="*/ 321469 h 321469"/>
                <a:gd name="connsiteX2" fmla="*/ 251715 w 487459"/>
                <a:gd name="connsiteY2" fmla="*/ 290513 h 321469"/>
                <a:gd name="connsiteX3" fmla="*/ 363634 w 487459"/>
                <a:gd name="connsiteY3" fmla="*/ 254794 h 321469"/>
                <a:gd name="connsiteX4" fmla="*/ 487459 w 487459"/>
                <a:gd name="connsiteY4" fmla="*/ 207169 h 321469"/>
                <a:gd name="connsiteX5" fmla="*/ 487459 w 487459"/>
                <a:gd name="connsiteY5" fmla="*/ 0 h 321469"/>
                <a:gd name="connsiteX6" fmla="*/ 370778 w 487459"/>
                <a:gd name="connsiteY6" fmla="*/ 40482 h 321469"/>
                <a:gd name="connsiteX7" fmla="*/ 244571 w 487459"/>
                <a:gd name="connsiteY7" fmla="*/ 71438 h 321469"/>
                <a:gd name="connsiteX8" fmla="*/ 0 w 487459"/>
                <a:gd name="connsiteY8" fmla="*/ 93159 h 321469"/>
                <a:gd name="connsiteX0" fmla="*/ 0 w 487459"/>
                <a:gd name="connsiteY0" fmla="*/ 93159 h 321469"/>
                <a:gd name="connsiteX1" fmla="*/ 85492 w 487459"/>
                <a:gd name="connsiteY1" fmla="*/ 321469 h 321469"/>
                <a:gd name="connsiteX2" fmla="*/ 251715 w 487459"/>
                <a:gd name="connsiteY2" fmla="*/ 290513 h 321469"/>
                <a:gd name="connsiteX3" fmla="*/ 363634 w 487459"/>
                <a:gd name="connsiteY3" fmla="*/ 254794 h 321469"/>
                <a:gd name="connsiteX4" fmla="*/ 487459 w 487459"/>
                <a:gd name="connsiteY4" fmla="*/ 207169 h 321469"/>
                <a:gd name="connsiteX5" fmla="*/ 487459 w 487459"/>
                <a:gd name="connsiteY5" fmla="*/ 0 h 321469"/>
                <a:gd name="connsiteX6" fmla="*/ 370778 w 487459"/>
                <a:gd name="connsiteY6" fmla="*/ 40482 h 321469"/>
                <a:gd name="connsiteX7" fmla="*/ 244571 w 487459"/>
                <a:gd name="connsiteY7" fmla="*/ 71438 h 321469"/>
                <a:gd name="connsiteX8" fmla="*/ 0 w 487459"/>
                <a:gd name="connsiteY8" fmla="*/ 93159 h 321469"/>
                <a:gd name="connsiteX0" fmla="*/ 0 w 487459"/>
                <a:gd name="connsiteY0" fmla="*/ 93159 h 321469"/>
                <a:gd name="connsiteX1" fmla="*/ 35237 w 487459"/>
                <a:gd name="connsiteY1" fmla="*/ 18800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244571 w 487459"/>
                <a:gd name="connsiteY8" fmla="*/ 71438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244571 w 487459"/>
                <a:gd name="connsiteY8" fmla="*/ 71438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185098 w 487459"/>
                <a:gd name="connsiteY8" fmla="*/ 75155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15022 w 487459"/>
                <a:gd name="connsiteY7" fmla="*/ 55351 h 321469"/>
                <a:gd name="connsiteX8" fmla="*/ 185098 w 487459"/>
                <a:gd name="connsiteY8" fmla="*/ 75155 h 321469"/>
                <a:gd name="connsiteX9" fmla="*/ 0 w 487459"/>
                <a:gd name="connsiteY9" fmla="*/ 93159 h 321469"/>
                <a:gd name="connsiteX0" fmla="*/ 0 w 487459"/>
                <a:gd name="connsiteY0" fmla="*/ 63423 h 291733"/>
                <a:gd name="connsiteX1" fmla="*/ 57540 w 487459"/>
                <a:gd name="connsiteY1" fmla="*/ 184284 h 291733"/>
                <a:gd name="connsiteX2" fmla="*/ 85492 w 487459"/>
                <a:gd name="connsiteY2" fmla="*/ 291733 h 291733"/>
                <a:gd name="connsiteX3" fmla="*/ 251715 w 487459"/>
                <a:gd name="connsiteY3" fmla="*/ 260777 h 291733"/>
                <a:gd name="connsiteX4" fmla="*/ 363634 w 487459"/>
                <a:gd name="connsiteY4" fmla="*/ 225058 h 291733"/>
                <a:gd name="connsiteX5" fmla="*/ 487459 w 487459"/>
                <a:gd name="connsiteY5" fmla="*/ 177433 h 291733"/>
                <a:gd name="connsiteX6" fmla="*/ 442854 w 487459"/>
                <a:gd name="connsiteY6" fmla="*/ 0 h 291733"/>
                <a:gd name="connsiteX7" fmla="*/ 315022 w 487459"/>
                <a:gd name="connsiteY7" fmla="*/ 25615 h 291733"/>
                <a:gd name="connsiteX8" fmla="*/ 185098 w 487459"/>
                <a:gd name="connsiteY8" fmla="*/ 45419 h 291733"/>
                <a:gd name="connsiteX9" fmla="*/ 0 w 487459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51715 w 442854"/>
                <a:gd name="connsiteY3" fmla="*/ 260777 h 291733"/>
                <a:gd name="connsiteX4" fmla="*/ 363634 w 442854"/>
                <a:gd name="connsiteY4" fmla="*/ 225058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51715 w 442854"/>
                <a:gd name="connsiteY3" fmla="*/ 260777 h 291733"/>
                <a:gd name="connsiteX4" fmla="*/ 330180 w 442854"/>
                <a:gd name="connsiteY4" fmla="*/ 236209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5420 w 442854"/>
                <a:gd name="connsiteY5" fmla="*/ 199735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3897 w 442854"/>
                <a:gd name="connsiteY4" fmla="*/ 251077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79363 h 291733"/>
                <a:gd name="connsiteX4" fmla="*/ 333897 w 442854"/>
                <a:gd name="connsiteY4" fmla="*/ 251077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42854" h="291733">
                  <a:moveTo>
                    <a:pt x="0" y="63423"/>
                  </a:moveTo>
                  <a:lnTo>
                    <a:pt x="57540" y="184284"/>
                  </a:lnTo>
                  <a:lnTo>
                    <a:pt x="85492" y="291733"/>
                  </a:lnTo>
                  <a:lnTo>
                    <a:pt x="214545" y="279363"/>
                  </a:lnTo>
                  <a:lnTo>
                    <a:pt x="333897" y="251077"/>
                  </a:lnTo>
                  <a:lnTo>
                    <a:pt x="439137" y="210886"/>
                  </a:lnTo>
                  <a:lnTo>
                    <a:pt x="442854" y="0"/>
                  </a:lnTo>
                  <a:lnTo>
                    <a:pt x="315022" y="25615"/>
                  </a:lnTo>
                  <a:lnTo>
                    <a:pt x="185098" y="45419"/>
                  </a:lnTo>
                  <a:lnTo>
                    <a:pt x="0" y="6342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5379840" y="2884858"/>
              <a:ext cx="374610" cy="110757"/>
            </a:xfrm>
            <a:custGeom>
              <a:avLst/>
              <a:gdLst>
                <a:gd name="connsiteX0" fmla="*/ 0 w 385762"/>
                <a:gd name="connsiteY0" fmla="*/ 59531 h 140494"/>
                <a:gd name="connsiteX1" fmla="*/ 0 w 385762"/>
                <a:gd name="connsiteY1" fmla="*/ 140494 h 140494"/>
                <a:gd name="connsiteX2" fmla="*/ 145256 w 385762"/>
                <a:gd name="connsiteY2" fmla="*/ 104775 h 140494"/>
                <a:gd name="connsiteX3" fmla="*/ 295275 w 385762"/>
                <a:gd name="connsiteY3" fmla="*/ 61912 h 140494"/>
                <a:gd name="connsiteX4" fmla="*/ 385762 w 385762"/>
                <a:gd name="connsiteY4" fmla="*/ 19050 h 140494"/>
                <a:gd name="connsiteX5" fmla="*/ 283368 w 385762"/>
                <a:gd name="connsiteY5" fmla="*/ 0 h 140494"/>
                <a:gd name="connsiteX6" fmla="*/ 202406 w 385762"/>
                <a:gd name="connsiteY6" fmla="*/ 30956 h 140494"/>
                <a:gd name="connsiteX7" fmla="*/ 109537 w 385762"/>
                <a:gd name="connsiteY7" fmla="*/ 61912 h 140494"/>
                <a:gd name="connsiteX8" fmla="*/ 0 w 385762"/>
                <a:gd name="connsiteY8" fmla="*/ 59531 h 140494"/>
                <a:gd name="connsiteX0" fmla="*/ 0 w 388143"/>
                <a:gd name="connsiteY0" fmla="*/ 80962 h 140494"/>
                <a:gd name="connsiteX1" fmla="*/ 2381 w 388143"/>
                <a:gd name="connsiteY1" fmla="*/ 140494 h 140494"/>
                <a:gd name="connsiteX2" fmla="*/ 147637 w 388143"/>
                <a:gd name="connsiteY2" fmla="*/ 104775 h 140494"/>
                <a:gd name="connsiteX3" fmla="*/ 297656 w 388143"/>
                <a:gd name="connsiteY3" fmla="*/ 61912 h 140494"/>
                <a:gd name="connsiteX4" fmla="*/ 388143 w 388143"/>
                <a:gd name="connsiteY4" fmla="*/ 19050 h 140494"/>
                <a:gd name="connsiteX5" fmla="*/ 285749 w 388143"/>
                <a:gd name="connsiteY5" fmla="*/ 0 h 140494"/>
                <a:gd name="connsiteX6" fmla="*/ 204787 w 388143"/>
                <a:gd name="connsiteY6" fmla="*/ 30956 h 140494"/>
                <a:gd name="connsiteX7" fmla="*/ 111918 w 388143"/>
                <a:gd name="connsiteY7" fmla="*/ 61912 h 140494"/>
                <a:gd name="connsiteX8" fmla="*/ 0 w 388143"/>
                <a:gd name="connsiteY8" fmla="*/ 80962 h 140494"/>
                <a:gd name="connsiteX0" fmla="*/ 230 w 385992"/>
                <a:gd name="connsiteY0" fmla="*/ 88106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30956 h 140494"/>
                <a:gd name="connsiteX7" fmla="*/ 109767 w 385992"/>
                <a:gd name="connsiteY7" fmla="*/ 61912 h 140494"/>
                <a:gd name="connsiteX8" fmla="*/ 230 w 385992"/>
                <a:gd name="connsiteY8" fmla="*/ 88106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30956 h 140494"/>
                <a:gd name="connsiteX7" fmla="*/ 112554 w 388779"/>
                <a:gd name="connsiteY7" fmla="*/ 61912 h 140494"/>
                <a:gd name="connsiteX8" fmla="*/ 0 w 388779"/>
                <a:gd name="connsiteY8" fmla="*/ 69999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30956 h 140494"/>
                <a:gd name="connsiteX7" fmla="*/ 106518 w 388779"/>
                <a:gd name="connsiteY7" fmla="*/ 49841 h 140494"/>
                <a:gd name="connsiteX8" fmla="*/ 0 w 388779"/>
                <a:gd name="connsiteY8" fmla="*/ 69999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21903 h 140494"/>
                <a:gd name="connsiteX7" fmla="*/ 106518 w 388779"/>
                <a:gd name="connsiteY7" fmla="*/ 49841 h 140494"/>
                <a:gd name="connsiteX8" fmla="*/ 0 w 388779"/>
                <a:gd name="connsiteY8" fmla="*/ 69999 h 140494"/>
                <a:gd name="connsiteX0" fmla="*/ 231 w 385992"/>
                <a:gd name="connsiteY0" fmla="*/ 76035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21903 h 140494"/>
                <a:gd name="connsiteX7" fmla="*/ 103731 w 385992"/>
                <a:gd name="connsiteY7" fmla="*/ 49841 h 140494"/>
                <a:gd name="connsiteX8" fmla="*/ 231 w 385992"/>
                <a:gd name="connsiteY8" fmla="*/ 76035 h 140494"/>
                <a:gd name="connsiteX0" fmla="*/ 231 w 385992"/>
                <a:gd name="connsiteY0" fmla="*/ 76035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21903 h 140494"/>
                <a:gd name="connsiteX7" fmla="*/ 106749 w 385992"/>
                <a:gd name="connsiteY7" fmla="*/ 52859 h 140494"/>
                <a:gd name="connsiteX8" fmla="*/ 231 w 385992"/>
                <a:gd name="connsiteY8" fmla="*/ 76035 h 140494"/>
                <a:gd name="connsiteX0" fmla="*/ 0 w 422932"/>
                <a:gd name="connsiteY0" fmla="*/ 76035 h 140494"/>
                <a:gd name="connsiteX1" fmla="*/ 37170 w 422932"/>
                <a:gd name="connsiteY1" fmla="*/ 140494 h 140494"/>
                <a:gd name="connsiteX2" fmla="*/ 182426 w 422932"/>
                <a:gd name="connsiteY2" fmla="*/ 104775 h 140494"/>
                <a:gd name="connsiteX3" fmla="*/ 332445 w 422932"/>
                <a:gd name="connsiteY3" fmla="*/ 61912 h 140494"/>
                <a:gd name="connsiteX4" fmla="*/ 422932 w 422932"/>
                <a:gd name="connsiteY4" fmla="*/ 19050 h 140494"/>
                <a:gd name="connsiteX5" fmla="*/ 320538 w 422932"/>
                <a:gd name="connsiteY5" fmla="*/ 0 h 140494"/>
                <a:gd name="connsiteX6" fmla="*/ 239576 w 422932"/>
                <a:gd name="connsiteY6" fmla="*/ 21903 h 140494"/>
                <a:gd name="connsiteX7" fmla="*/ 143689 w 422932"/>
                <a:gd name="connsiteY7" fmla="*/ 52859 h 140494"/>
                <a:gd name="connsiteX8" fmla="*/ 0 w 422932"/>
                <a:gd name="connsiteY8" fmla="*/ 76035 h 140494"/>
                <a:gd name="connsiteX0" fmla="*/ 0 w 422932"/>
                <a:gd name="connsiteY0" fmla="*/ 76035 h 140494"/>
                <a:gd name="connsiteX1" fmla="*/ 22301 w 422932"/>
                <a:gd name="connsiteY1" fmla="*/ 140494 h 140494"/>
                <a:gd name="connsiteX2" fmla="*/ 182426 w 422932"/>
                <a:gd name="connsiteY2" fmla="*/ 104775 h 140494"/>
                <a:gd name="connsiteX3" fmla="*/ 332445 w 422932"/>
                <a:gd name="connsiteY3" fmla="*/ 61912 h 140494"/>
                <a:gd name="connsiteX4" fmla="*/ 422932 w 422932"/>
                <a:gd name="connsiteY4" fmla="*/ 19050 h 140494"/>
                <a:gd name="connsiteX5" fmla="*/ 320538 w 422932"/>
                <a:gd name="connsiteY5" fmla="*/ 0 h 140494"/>
                <a:gd name="connsiteX6" fmla="*/ 239576 w 422932"/>
                <a:gd name="connsiteY6" fmla="*/ 21903 h 140494"/>
                <a:gd name="connsiteX7" fmla="*/ 143689 w 422932"/>
                <a:gd name="connsiteY7" fmla="*/ 52859 h 140494"/>
                <a:gd name="connsiteX8" fmla="*/ 0 w 422932"/>
                <a:gd name="connsiteY8" fmla="*/ 76035 h 140494"/>
                <a:gd name="connsiteX0" fmla="*/ 0 w 359742"/>
                <a:gd name="connsiteY0" fmla="*/ 76035 h 140494"/>
                <a:gd name="connsiteX1" fmla="*/ 22301 w 359742"/>
                <a:gd name="connsiteY1" fmla="*/ 140494 h 140494"/>
                <a:gd name="connsiteX2" fmla="*/ 182426 w 359742"/>
                <a:gd name="connsiteY2" fmla="*/ 104775 h 140494"/>
                <a:gd name="connsiteX3" fmla="*/ 332445 w 359742"/>
                <a:gd name="connsiteY3" fmla="*/ 61912 h 140494"/>
                <a:gd name="connsiteX4" fmla="*/ 359742 w 359742"/>
                <a:gd name="connsiteY4" fmla="*/ 56221 h 140494"/>
                <a:gd name="connsiteX5" fmla="*/ 320538 w 359742"/>
                <a:gd name="connsiteY5" fmla="*/ 0 h 140494"/>
                <a:gd name="connsiteX6" fmla="*/ 239576 w 359742"/>
                <a:gd name="connsiteY6" fmla="*/ 21903 h 140494"/>
                <a:gd name="connsiteX7" fmla="*/ 143689 w 359742"/>
                <a:gd name="connsiteY7" fmla="*/ 52859 h 140494"/>
                <a:gd name="connsiteX8" fmla="*/ 0 w 359742"/>
                <a:gd name="connsiteY8" fmla="*/ 76035 h 140494"/>
                <a:gd name="connsiteX0" fmla="*/ 0 w 359742"/>
                <a:gd name="connsiteY0" fmla="*/ 54132 h 118591"/>
                <a:gd name="connsiteX1" fmla="*/ 22301 w 359742"/>
                <a:gd name="connsiteY1" fmla="*/ 118591 h 118591"/>
                <a:gd name="connsiteX2" fmla="*/ 182426 w 359742"/>
                <a:gd name="connsiteY2" fmla="*/ 82872 h 118591"/>
                <a:gd name="connsiteX3" fmla="*/ 332445 w 359742"/>
                <a:gd name="connsiteY3" fmla="*/ 40009 h 118591"/>
                <a:gd name="connsiteX4" fmla="*/ 359742 w 359742"/>
                <a:gd name="connsiteY4" fmla="*/ 34318 h 118591"/>
                <a:gd name="connsiteX5" fmla="*/ 298236 w 359742"/>
                <a:gd name="connsiteY5" fmla="*/ 7834 h 118591"/>
                <a:gd name="connsiteX6" fmla="*/ 239576 w 359742"/>
                <a:gd name="connsiteY6" fmla="*/ 0 h 118591"/>
                <a:gd name="connsiteX7" fmla="*/ 143689 w 359742"/>
                <a:gd name="connsiteY7" fmla="*/ 30956 h 118591"/>
                <a:gd name="connsiteX8" fmla="*/ 0 w 359742"/>
                <a:gd name="connsiteY8" fmla="*/ 54132 h 118591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3689 w 359742"/>
                <a:gd name="connsiteY7" fmla="*/ 23122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7406 w 359742"/>
                <a:gd name="connsiteY7" fmla="*/ 41708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9861 w 359742"/>
                <a:gd name="connsiteY2" fmla="*/ 89907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9861 w 359742"/>
                <a:gd name="connsiteY2" fmla="*/ 89907 h 110757"/>
                <a:gd name="connsiteX3" fmla="*/ 298992 w 359742"/>
                <a:gd name="connsiteY3" fmla="*/ 61912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74610"/>
                <a:gd name="connsiteY0" fmla="*/ 46298 h 110757"/>
                <a:gd name="connsiteX1" fmla="*/ 22301 w 374610"/>
                <a:gd name="connsiteY1" fmla="*/ 110757 h 110757"/>
                <a:gd name="connsiteX2" fmla="*/ 189861 w 374610"/>
                <a:gd name="connsiteY2" fmla="*/ 89907 h 110757"/>
                <a:gd name="connsiteX3" fmla="*/ 298992 w 374610"/>
                <a:gd name="connsiteY3" fmla="*/ 61912 h 110757"/>
                <a:gd name="connsiteX4" fmla="*/ 374610 w 374610"/>
                <a:gd name="connsiteY4" fmla="*/ 30201 h 110757"/>
                <a:gd name="connsiteX5" fmla="*/ 298236 w 374610"/>
                <a:gd name="connsiteY5" fmla="*/ 0 h 110757"/>
                <a:gd name="connsiteX6" fmla="*/ 228423 w 374610"/>
                <a:gd name="connsiteY6" fmla="*/ 14468 h 110757"/>
                <a:gd name="connsiteX7" fmla="*/ 143689 w 374610"/>
                <a:gd name="connsiteY7" fmla="*/ 34274 h 110757"/>
                <a:gd name="connsiteX8" fmla="*/ 0 w 374610"/>
                <a:gd name="connsiteY8" fmla="*/ 46298 h 11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4610" h="110757">
                  <a:moveTo>
                    <a:pt x="0" y="46298"/>
                  </a:moveTo>
                  <a:cubicBezTo>
                    <a:pt x="794" y="66142"/>
                    <a:pt x="21507" y="90913"/>
                    <a:pt x="22301" y="110757"/>
                  </a:cubicBezTo>
                  <a:lnTo>
                    <a:pt x="189861" y="89907"/>
                  </a:lnTo>
                  <a:lnTo>
                    <a:pt x="298992" y="61912"/>
                  </a:lnTo>
                  <a:lnTo>
                    <a:pt x="374610" y="30201"/>
                  </a:lnTo>
                  <a:lnTo>
                    <a:pt x="298236" y="0"/>
                  </a:lnTo>
                  <a:lnTo>
                    <a:pt x="228423" y="14468"/>
                  </a:lnTo>
                  <a:lnTo>
                    <a:pt x="143689" y="34274"/>
                  </a:lnTo>
                  <a:lnTo>
                    <a:pt x="0" y="4629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79951" y="2697785"/>
              <a:ext cx="77974" cy="218383"/>
            </a:xfrm>
            <a:custGeom>
              <a:avLst/>
              <a:gdLst>
                <a:gd name="connsiteX0" fmla="*/ 0 w 104775"/>
                <a:gd name="connsiteY0" fmla="*/ 183357 h 209550"/>
                <a:gd name="connsiteX1" fmla="*/ 104775 w 104775"/>
                <a:gd name="connsiteY1" fmla="*/ 209550 h 209550"/>
                <a:gd name="connsiteX2" fmla="*/ 100013 w 104775"/>
                <a:gd name="connsiteY2" fmla="*/ 0 h 209550"/>
                <a:gd name="connsiteX3" fmla="*/ 9525 w 104775"/>
                <a:gd name="connsiteY3" fmla="*/ 38100 h 209550"/>
                <a:gd name="connsiteX4" fmla="*/ 0 w 104775"/>
                <a:gd name="connsiteY4" fmla="*/ 183357 h 209550"/>
                <a:gd name="connsiteX0" fmla="*/ 5564 w 110339"/>
                <a:gd name="connsiteY0" fmla="*/ 183357 h 209550"/>
                <a:gd name="connsiteX1" fmla="*/ 110339 w 110339"/>
                <a:gd name="connsiteY1" fmla="*/ 209550 h 209550"/>
                <a:gd name="connsiteX2" fmla="*/ 105577 w 110339"/>
                <a:gd name="connsiteY2" fmla="*/ 0 h 209550"/>
                <a:gd name="connsiteX3" fmla="*/ 0 w 110339"/>
                <a:gd name="connsiteY3" fmla="*/ 38100 h 209550"/>
                <a:gd name="connsiteX4" fmla="*/ 5564 w 110339"/>
                <a:gd name="connsiteY4" fmla="*/ 183357 h 209550"/>
                <a:gd name="connsiteX0" fmla="*/ 5564 w 110339"/>
                <a:gd name="connsiteY0" fmla="*/ 183357 h 209550"/>
                <a:gd name="connsiteX1" fmla="*/ 110339 w 110339"/>
                <a:gd name="connsiteY1" fmla="*/ 209550 h 209550"/>
                <a:gd name="connsiteX2" fmla="*/ 105577 w 110339"/>
                <a:gd name="connsiteY2" fmla="*/ 0 h 209550"/>
                <a:gd name="connsiteX3" fmla="*/ 0 w 110339"/>
                <a:gd name="connsiteY3" fmla="*/ 38100 h 209550"/>
                <a:gd name="connsiteX4" fmla="*/ 5564 w 110339"/>
                <a:gd name="connsiteY4" fmla="*/ 183357 h 209550"/>
                <a:gd name="connsiteX0" fmla="*/ 0 w 104775"/>
                <a:gd name="connsiteY0" fmla="*/ 183357 h 209550"/>
                <a:gd name="connsiteX1" fmla="*/ 104775 w 104775"/>
                <a:gd name="connsiteY1" fmla="*/ 209550 h 209550"/>
                <a:gd name="connsiteX2" fmla="*/ 100013 w 104775"/>
                <a:gd name="connsiteY2" fmla="*/ 0 h 209550"/>
                <a:gd name="connsiteX3" fmla="*/ 3489 w 104775"/>
                <a:gd name="connsiteY3" fmla="*/ 38100 h 209550"/>
                <a:gd name="connsiteX4" fmla="*/ 0 w 104775"/>
                <a:gd name="connsiteY4" fmla="*/ 183357 h 209550"/>
                <a:gd name="connsiteX0" fmla="*/ 0 w 101757"/>
                <a:gd name="connsiteY0" fmla="*/ 183357 h 203515"/>
                <a:gd name="connsiteX1" fmla="*/ 101757 w 101757"/>
                <a:gd name="connsiteY1" fmla="*/ 203515 h 203515"/>
                <a:gd name="connsiteX2" fmla="*/ 100013 w 101757"/>
                <a:gd name="connsiteY2" fmla="*/ 0 h 203515"/>
                <a:gd name="connsiteX3" fmla="*/ 3489 w 101757"/>
                <a:gd name="connsiteY3" fmla="*/ 38100 h 203515"/>
                <a:gd name="connsiteX4" fmla="*/ 0 w 101757"/>
                <a:gd name="connsiteY4" fmla="*/ 183357 h 203515"/>
                <a:gd name="connsiteX0" fmla="*/ 0 w 140907"/>
                <a:gd name="connsiteY0" fmla="*/ 187074 h 207232"/>
                <a:gd name="connsiteX1" fmla="*/ 101757 w 140907"/>
                <a:gd name="connsiteY1" fmla="*/ 207232 h 207232"/>
                <a:gd name="connsiteX2" fmla="*/ 140901 w 140907"/>
                <a:gd name="connsiteY2" fmla="*/ 0 h 207232"/>
                <a:gd name="connsiteX3" fmla="*/ 3489 w 140907"/>
                <a:gd name="connsiteY3" fmla="*/ 41817 h 207232"/>
                <a:gd name="connsiteX4" fmla="*/ 0 w 140907"/>
                <a:gd name="connsiteY4" fmla="*/ 187074 h 207232"/>
                <a:gd name="connsiteX0" fmla="*/ 0 w 140936"/>
                <a:gd name="connsiteY0" fmla="*/ 187074 h 218383"/>
                <a:gd name="connsiteX1" fmla="*/ 135211 w 140936"/>
                <a:gd name="connsiteY1" fmla="*/ 218383 h 218383"/>
                <a:gd name="connsiteX2" fmla="*/ 140901 w 140936"/>
                <a:gd name="connsiteY2" fmla="*/ 0 h 218383"/>
                <a:gd name="connsiteX3" fmla="*/ 3489 w 140936"/>
                <a:gd name="connsiteY3" fmla="*/ 41817 h 218383"/>
                <a:gd name="connsiteX4" fmla="*/ 0 w 140936"/>
                <a:gd name="connsiteY4" fmla="*/ 187074 h 218383"/>
                <a:gd name="connsiteX0" fmla="*/ 0 w 140936"/>
                <a:gd name="connsiteY0" fmla="*/ 187074 h 218383"/>
                <a:gd name="connsiteX1" fmla="*/ 135211 w 140936"/>
                <a:gd name="connsiteY1" fmla="*/ 218383 h 218383"/>
                <a:gd name="connsiteX2" fmla="*/ 140901 w 140936"/>
                <a:gd name="connsiteY2" fmla="*/ 0 h 218383"/>
                <a:gd name="connsiteX3" fmla="*/ 62962 w 140936"/>
                <a:gd name="connsiteY3" fmla="*/ 19514 h 218383"/>
                <a:gd name="connsiteX4" fmla="*/ 0 w 140936"/>
                <a:gd name="connsiteY4" fmla="*/ 187074 h 218383"/>
                <a:gd name="connsiteX0" fmla="*/ 229 w 77974"/>
                <a:gd name="connsiteY0" fmla="*/ 183357 h 218383"/>
                <a:gd name="connsiteX1" fmla="*/ 72249 w 77974"/>
                <a:gd name="connsiteY1" fmla="*/ 218383 h 218383"/>
                <a:gd name="connsiteX2" fmla="*/ 77939 w 77974"/>
                <a:gd name="connsiteY2" fmla="*/ 0 h 218383"/>
                <a:gd name="connsiteX3" fmla="*/ 0 w 77974"/>
                <a:gd name="connsiteY3" fmla="*/ 19514 h 218383"/>
                <a:gd name="connsiteX4" fmla="*/ 229 w 77974"/>
                <a:gd name="connsiteY4" fmla="*/ 183357 h 21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74" h="218383">
                  <a:moveTo>
                    <a:pt x="229" y="183357"/>
                  </a:moveTo>
                  <a:lnTo>
                    <a:pt x="72249" y="218383"/>
                  </a:lnTo>
                  <a:cubicBezTo>
                    <a:pt x="71668" y="150545"/>
                    <a:pt x="78520" y="67838"/>
                    <a:pt x="77939" y="0"/>
                  </a:cubicBezTo>
                  <a:lnTo>
                    <a:pt x="0" y="19514"/>
                  </a:lnTo>
                  <a:cubicBezTo>
                    <a:pt x="76" y="74128"/>
                    <a:pt x="153" y="128743"/>
                    <a:pt x="229" y="18335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107781" y="2600325"/>
              <a:ext cx="285750" cy="416719"/>
            </a:xfrm>
            <a:custGeom>
              <a:avLst/>
              <a:gdLst>
                <a:gd name="connsiteX0" fmla="*/ 0 w 285750"/>
                <a:gd name="connsiteY0" fmla="*/ 402431 h 416719"/>
                <a:gd name="connsiteX1" fmla="*/ 2382 w 285750"/>
                <a:gd name="connsiteY1" fmla="*/ 0 h 416719"/>
                <a:gd name="connsiteX2" fmla="*/ 109538 w 285750"/>
                <a:gd name="connsiteY2" fmla="*/ 38100 h 416719"/>
                <a:gd name="connsiteX3" fmla="*/ 185738 w 285750"/>
                <a:gd name="connsiteY3" fmla="*/ 138113 h 416719"/>
                <a:gd name="connsiteX4" fmla="*/ 257175 w 285750"/>
                <a:gd name="connsiteY4" fmla="*/ 276225 h 416719"/>
                <a:gd name="connsiteX5" fmla="*/ 285750 w 285750"/>
                <a:gd name="connsiteY5" fmla="*/ 416719 h 41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750" h="416719">
                  <a:moveTo>
                    <a:pt x="0" y="402431"/>
                  </a:moveTo>
                  <a:lnTo>
                    <a:pt x="2382" y="0"/>
                  </a:lnTo>
                  <a:lnTo>
                    <a:pt x="109538" y="38100"/>
                  </a:lnTo>
                  <a:lnTo>
                    <a:pt x="185738" y="138113"/>
                  </a:lnTo>
                  <a:lnTo>
                    <a:pt x="257175" y="276225"/>
                  </a:lnTo>
                  <a:lnTo>
                    <a:pt x="285750" y="416719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112544" y="2509839"/>
              <a:ext cx="754856" cy="471488"/>
            </a:xfrm>
            <a:custGeom>
              <a:avLst/>
              <a:gdLst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90550 w 923925"/>
                <a:gd name="connsiteY3" fmla="*/ 40481 h 428625"/>
                <a:gd name="connsiteX4" fmla="*/ 442913 w 923925"/>
                <a:gd name="connsiteY4" fmla="*/ 59531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2913 w 923925"/>
                <a:gd name="connsiteY4" fmla="*/ 59531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2925 w 923925"/>
                <a:gd name="connsiteY13" fmla="*/ 111918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400050 w 923925"/>
                <a:gd name="connsiteY12" fmla="*/ 135731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8 w 923925"/>
                <a:gd name="connsiteY12" fmla="*/ 126206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47662 w 923925"/>
                <a:gd name="connsiteY12" fmla="*/ 138112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28575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47662 w 923925"/>
                <a:gd name="connsiteY12" fmla="*/ 138112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888206 w 888206"/>
                <a:gd name="connsiteY0" fmla="*/ 428625 h 428625"/>
                <a:gd name="connsiteX1" fmla="*/ 888206 w 888206"/>
                <a:gd name="connsiteY1" fmla="*/ 0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0 w 888206"/>
                <a:gd name="connsiteY9" fmla="*/ 95250 h 428625"/>
                <a:gd name="connsiteX10" fmla="*/ 102394 w 888206"/>
                <a:gd name="connsiteY10" fmla="*/ 128587 h 428625"/>
                <a:gd name="connsiteX11" fmla="*/ 128587 w 888206"/>
                <a:gd name="connsiteY11" fmla="*/ 157162 h 428625"/>
                <a:gd name="connsiteX12" fmla="*/ 311943 w 888206"/>
                <a:gd name="connsiteY12" fmla="*/ 138112 h 428625"/>
                <a:gd name="connsiteX13" fmla="*/ 502443 w 888206"/>
                <a:gd name="connsiteY13" fmla="*/ 107156 h 428625"/>
                <a:gd name="connsiteX14" fmla="*/ 704850 w 888206"/>
                <a:gd name="connsiteY14" fmla="*/ 69056 h 428625"/>
                <a:gd name="connsiteX15" fmla="*/ 883444 w 888206"/>
                <a:gd name="connsiteY15" fmla="*/ 14287 h 428625"/>
                <a:gd name="connsiteX0" fmla="*/ 888206 w 888206"/>
                <a:gd name="connsiteY0" fmla="*/ 428625 h 428625"/>
                <a:gd name="connsiteX1" fmla="*/ 888206 w 888206"/>
                <a:gd name="connsiteY1" fmla="*/ 0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883444 w 888206"/>
                <a:gd name="connsiteY14" fmla="*/ 14287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883444 w 888206"/>
                <a:gd name="connsiteY14" fmla="*/ 14287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683419 w 888206"/>
                <a:gd name="connsiteY13" fmla="*/ 59531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69057 w 888206"/>
                <a:gd name="connsiteY9" fmla="*/ 116680 h 428625"/>
                <a:gd name="connsiteX10" fmla="*/ 128587 w 888206"/>
                <a:gd name="connsiteY10" fmla="*/ 15716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69057 w 888206"/>
                <a:gd name="connsiteY9" fmla="*/ 116680 h 428625"/>
                <a:gd name="connsiteX10" fmla="*/ 114299 w 888206"/>
                <a:gd name="connsiteY10" fmla="*/ 13811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0 h 471488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14288 h 471488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14288 h 471488"/>
                <a:gd name="connsiteX0" fmla="*/ 752474 w 754856"/>
                <a:gd name="connsiteY0" fmla="*/ 471488 h 471488"/>
                <a:gd name="connsiteX1" fmla="*/ 754856 w 754856"/>
                <a:gd name="connsiteY1" fmla="*/ 2382 h 471488"/>
                <a:gd name="connsiteX2" fmla="*/ 666750 w 754856"/>
                <a:gd name="connsiteY2" fmla="*/ 0 h 471488"/>
                <a:gd name="connsiteX3" fmla="*/ 552450 w 754856"/>
                <a:gd name="connsiteY3" fmla="*/ 28575 h 471488"/>
                <a:gd name="connsiteX4" fmla="*/ 404812 w 754856"/>
                <a:gd name="connsiteY4" fmla="*/ 50006 h 471488"/>
                <a:gd name="connsiteX5" fmla="*/ 273844 w 754856"/>
                <a:gd name="connsiteY5" fmla="*/ 66675 h 471488"/>
                <a:gd name="connsiteX6" fmla="*/ 114300 w 754856"/>
                <a:gd name="connsiteY6" fmla="*/ 88106 h 471488"/>
                <a:gd name="connsiteX7" fmla="*/ 50006 w 754856"/>
                <a:gd name="connsiteY7" fmla="*/ 95250 h 471488"/>
                <a:gd name="connsiteX8" fmla="*/ 0 w 754856"/>
                <a:gd name="connsiteY8" fmla="*/ 90488 h 471488"/>
                <a:gd name="connsiteX9" fmla="*/ 69057 w 754856"/>
                <a:gd name="connsiteY9" fmla="*/ 116680 h 471488"/>
                <a:gd name="connsiteX10" fmla="*/ 114299 w 754856"/>
                <a:gd name="connsiteY10" fmla="*/ 138112 h 471488"/>
                <a:gd name="connsiteX11" fmla="*/ 304800 w 754856"/>
                <a:gd name="connsiteY11" fmla="*/ 114299 h 471488"/>
                <a:gd name="connsiteX12" fmla="*/ 497681 w 754856"/>
                <a:gd name="connsiteY12" fmla="*/ 88106 h 471488"/>
                <a:gd name="connsiteX13" fmla="*/ 676275 w 754856"/>
                <a:gd name="connsiteY13" fmla="*/ 52387 h 471488"/>
                <a:gd name="connsiteX14" fmla="*/ 747712 w 754856"/>
                <a:gd name="connsiteY14" fmla="*/ 11907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54856" h="471488">
                  <a:moveTo>
                    <a:pt x="752474" y="471488"/>
                  </a:moveTo>
                  <a:lnTo>
                    <a:pt x="754856" y="2382"/>
                  </a:lnTo>
                  <a:lnTo>
                    <a:pt x="666750" y="0"/>
                  </a:lnTo>
                  <a:lnTo>
                    <a:pt x="552450" y="28575"/>
                  </a:lnTo>
                  <a:lnTo>
                    <a:pt x="404812" y="50006"/>
                  </a:lnTo>
                  <a:cubicBezTo>
                    <a:pt x="361950" y="57943"/>
                    <a:pt x="322263" y="60325"/>
                    <a:pt x="273844" y="66675"/>
                  </a:cubicBezTo>
                  <a:cubicBezTo>
                    <a:pt x="225425" y="73025"/>
                    <a:pt x="168275" y="83343"/>
                    <a:pt x="114300" y="88106"/>
                  </a:cubicBezTo>
                  <a:lnTo>
                    <a:pt x="50006" y="95250"/>
                  </a:lnTo>
                  <a:lnTo>
                    <a:pt x="0" y="90488"/>
                  </a:lnTo>
                  <a:lnTo>
                    <a:pt x="69057" y="116680"/>
                  </a:lnTo>
                  <a:lnTo>
                    <a:pt x="114299" y="138112"/>
                  </a:lnTo>
                  <a:lnTo>
                    <a:pt x="304800" y="114299"/>
                  </a:lnTo>
                  <a:cubicBezTo>
                    <a:pt x="351631" y="107949"/>
                    <a:pt x="435769" y="98425"/>
                    <a:pt x="497681" y="88106"/>
                  </a:cubicBezTo>
                  <a:cubicBezTo>
                    <a:pt x="559593" y="77787"/>
                    <a:pt x="608806" y="65087"/>
                    <a:pt x="676275" y="52387"/>
                  </a:cubicBezTo>
                  <a:lnTo>
                    <a:pt x="747712" y="1190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 flipH="1">
            <a:off x="4130336" y="2049843"/>
            <a:ext cx="1010376" cy="1763175"/>
            <a:chOff x="4991100" y="2049843"/>
            <a:chExt cx="1010376" cy="1763175"/>
          </a:xfrm>
        </p:grpSpPr>
        <p:sp>
          <p:nvSpPr>
            <p:cNvPr id="80" name="Oval 79"/>
            <p:cNvSpPr/>
            <p:nvPr/>
          </p:nvSpPr>
          <p:spPr>
            <a:xfrm>
              <a:off x="4991100" y="3111631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32A622"/>
                </a:gs>
                <a:gs pos="80000">
                  <a:srgbClr val="006C12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5316717" y="2983976"/>
              <a:ext cx="684759" cy="753752"/>
            </a:xfrm>
            <a:custGeom>
              <a:avLst/>
              <a:gdLst>
                <a:gd name="connsiteX0" fmla="*/ 0 w 829558"/>
                <a:gd name="connsiteY0" fmla="*/ 791852 h 796565"/>
                <a:gd name="connsiteX1" fmla="*/ 150828 w 829558"/>
                <a:gd name="connsiteY1" fmla="*/ 796565 h 796565"/>
                <a:gd name="connsiteX2" fmla="*/ 306371 w 829558"/>
                <a:gd name="connsiteY2" fmla="*/ 782425 h 796565"/>
                <a:gd name="connsiteX3" fmla="*/ 485480 w 829558"/>
                <a:gd name="connsiteY3" fmla="*/ 744718 h 796565"/>
                <a:gd name="connsiteX4" fmla="*/ 626882 w 829558"/>
                <a:gd name="connsiteY4" fmla="*/ 697584 h 796565"/>
                <a:gd name="connsiteX5" fmla="*/ 768284 w 829558"/>
                <a:gd name="connsiteY5" fmla="*/ 612743 h 796565"/>
                <a:gd name="connsiteX6" fmla="*/ 829558 w 829558"/>
                <a:gd name="connsiteY6" fmla="*/ 551468 h 796565"/>
                <a:gd name="connsiteX7" fmla="*/ 829558 w 829558"/>
                <a:gd name="connsiteY7" fmla="*/ 0 h 796565"/>
                <a:gd name="connsiteX8" fmla="*/ 655162 w 829558"/>
                <a:gd name="connsiteY8" fmla="*/ 80128 h 796565"/>
                <a:gd name="connsiteX9" fmla="*/ 476053 w 829558"/>
                <a:gd name="connsiteY9" fmla="*/ 141402 h 796565"/>
                <a:gd name="connsiteX10" fmla="*/ 329938 w 829558"/>
                <a:gd name="connsiteY10" fmla="*/ 174396 h 796565"/>
                <a:gd name="connsiteX11" fmla="*/ 150828 w 829558"/>
                <a:gd name="connsiteY11" fmla="*/ 197963 h 796565"/>
                <a:gd name="connsiteX12" fmla="*/ 84841 w 829558"/>
                <a:gd name="connsiteY12" fmla="*/ 212103 h 796565"/>
                <a:gd name="connsiteX13" fmla="*/ 89554 w 829558"/>
                <a:gd name="connsiteY13" fmla="*/ 358219 h 796565"/>
                <a:gd name="connsiteX14" fmla="*/ 75414 w 829558"/>
                <a:gd name="connsiteY14" fmla="*/ 617456 h 796565"/>
                <a:gd name="connsiteX15" fmla="*/ 0 w 829558"/>
                <a:gd name="connsiteY15" fmla="*/ 791852 h 7965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655162 w 829558"/>
                <a:gd name="connsiteY8" fmla="*/ 42028 h 758465"/>
                <a:gd name="connsiteX9" fmla="*/ 476053 w 829558"/>
                <a:gd name="connsiteY9" fmla="*/ 103302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571818 w 829558"/>
                <a:gd name="connsiteY8" fmla="*/ 70603 h 758465"/>
                <a:gd name="connsiteX9" fmla="*/ 476053 w 829558"/>
                <a:gd name="connsiteY9" fmla="*/ 103302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8465"/>
                <a:gd name="connsiteX1" fmla="*/ 150828 w 829558"/>
                <a:gd name="connsiteY1" fmla="*/ 758465 h 758465"/>
                <a:gd name="connsiteX2" fmla="*/ 306371 w 829558"/>
                <a:gd name="connsiteY2" fmla="*/ 744325 h 758465"/>
                <a:gd name="connsiteX3" fmla="*/ 485480 w 829558"/>
                <a:gd name="connsiteY3" fmla="*/ 706618 h 758465"/>
                <a:gd name="connsiteX4" fmla="*/ 626882 w 829558"/>
                <a:gd name="connsiteY4" fmla="*/ 659484 h 758465"/>
                <a:gd name="connsiteX5" fmla="*/ 768284 w 829558"/>
                <a:gd name="connsiteY5" fmla="*/ 574643 h 758465"/>
                <a:gd name="connsiteX6" fmla="*/ 829558 w 829558"/>
                <a:gd name="connsiteY6" fmla="*/ 513368 h 758465"/>
                <a:gd name="connsiteX7" fmla="*/ 684301 w 829558"/>
                <a:gd name="connsiteY7" fmla="*/ 0 h 758465"/>
                <a:gd name="connsiteX8" fmla="*/ 571818 w 829558"/>
                <a:gd name="connsiteY8" fmla="*/ 70603 h 758465"/>
                <a:gd name="connsiteX9" fmla="*/ 437953 w 829558"/>
                <a:gd name="connsiteY9" fmla="*/ 115208 h 758465"/>
                <a:gd name="connsiteX10" fmla="*/ 329938 w 829558"/>
                <a:gd name="connsiteY10" fmla="*/ 136296 h 758465"/>
                <a:gd name="connsiteX11" fmla="*/ 150828 w 829558"/>
                <a:gd name="connsiteY11" fmla="*/ 159863 h 758465"/>
                <a:gd name="connsiteX12" fmla="*/ 84841 w 829558"/>
                <a:gd name="connsiteY12" fmla="*/ 174003 h 758465"/>
                <a:gd name="connsiteX13" fmla="*/ 89554 w 829558"/>
                <a:gd name="connsiteY13" fmla="*/ 320119 h 758465"/>
                <a:gd name="connsiteX14" fmla="*/ 75414 w 829558"/>
                <a:gd name="connsiteY14" fmla="*/ 579356 h 758465"/>
                <a:gd name="connsiteX15" fmla="*/ 0 w 829558"/>
                <a:gd name="connsiteY15" fmla="*/ 753752 h 758465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306371 w 829558"/>
                <a:gd name="connsiteY2" fmla="*/ 744325 h 753752"/>
                <a:gd name="connsiteX3" fmla="*/ 485480 w 829558"/>
                <a:gd name="connsiteY3" fmla="*/ 706618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485480 w 829558"/>
                <a:gd name="connsiteY3" fmla="*/ 706618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626882 w 829558"/>
                <a:gd name="connsiteY4" fmla="*/ 6594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512582 w 829558"/>
                <a:gd name="connsiteY4" fmla="*/ 697584 h 753752"/>
                <a:gd name="connsiteX5" fmla="*/ 768284 w 829558"/>
                <a:gd name="connsiteY5" fmla="*/ 574643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829558"/>
                <a:gd name="connsiteY0" fmla="*/ 753752 h 753752"/>
                <a:gd name="connsiteX1" fmla="*/ 103203 w 829558"/>
                <a:gd name="connsiteY1" fmla="*/ 753703 h 753752"/>
                <a:gd name="connsiteX2" fmla="*/ 203978 w 829558"/>
                <a:gd name="connsiteY2" fmla="*/ 751469 h 753752"/>
                <a:gd name="connsiteX3" fmla="*/ 344986 w 829558"/>
                <a:gd name="connsiteY3" fmla="*/ 742336 h 753752"/>
                <a:gd name="connsiteX4" fmla="*/ 512582 w 829558"/>
                <a:gd name="connsiteY4" fmla="*/ 697584 h 753752"/>
                <a:gd name="connsiteX5" fmla="*/ 627791 w 829558"/>
                <a:gd name="connsiteY5" fmla="*/ 653224 h 753752"/>
                <a:gd name="connsiteX6" fmla="*/ 829558 w 829558"/>
                <a:gd name="connsiteY6" fmla="*/ 513368 h 753752"/>
                <a:gd name="connsiteX7" fmla="*/ 684301 w 829558"/>
                <a:gd name="connsiteY7" fmla="*/ 0 h 753752"/>
                <a:gd name="connsiteX8" fmla="*/ 571818 w 829558"/>
                <a:gd name="connsiteY8" fmla="*/ 70603 h 753752"/>
                <a:gd name="connsiteX9" fmla="*/ 437953 w 829558"/>
                <a:gd name="connsiteY9" fmla="*/ 115208 h 753752"/>
                <a:gd name="connsiteX10" fmla="*/ 329938 w 829558"/>
                <a:gd name="connsiteY10" fmla="*/ 136296 h 753752"/>
                <a:gd name="connsiteX11" fmla="*/ 150828 w 829558"/>
                <a:gd name="connsiteY11" fmla="*/ 159863 h 753752"/>
                <a:gd name="connsiteX12" fmla="*/ 84841 w 829558"/>
                <a:gd name="connsiteY12" fmla="*/ 174003 h 753752"/>
                <a:gd name="connsiteX13" fmla="*/ 89554 w 829558"/>
                <a:gd name="connsiteY13" fmla="*/ 320119 h 753752"/>
                <a:gd name="connsiteX14" fmla="*/ 75414 w 829558"/>
                <a:gd name="connsiteY14" fmla="*/ 579356 h 753752"/>
                <a:gd name="connsiteX15" fmla="*/ 0 w 829558"/>
                <a:gd name="connsiteY15" fmla="*/ 753752 h 753752"/>
                <a:gd name="connsiteX0" fmla="*/ 0 w 696208"/>
                <a:gd name="connsiteY0" fmla="*/ 753752 h 753752"/>
                <a:gd name="connsiteX1" fmla="*/ 103203 w 696208"/>
                <a:gd name="connsiteY1" fmla="*/ 753703 h 753752"/>
                <a:gd name="connsiteX2" fmla="*/ 203978 w 696208"/>
                <a:gd name="connsiteY2" fmla="*/ 751469 h 753752"/>
                <a:gd name="connsiteX3" fmla="*/ 344986 w 696208"/>
                <a:gd name="connsiteY3" fmla="*/ 742336 h 753752"/>
                <a:gd name="connsiteX4" fmla="*/ 512582 w 696208"/>
                <a:gd name="connsiteY4" fmla="*/ 697584 h 753752"/>
                <a:gd name="connsiteX5" fmla="*/ 627791 w 696208"/>
                <a:gd name="connsiteY5" fmla="*/ 653224 h 753752"/>
                <a:gd name="connsiteX6" fmla="*/ 696208 w 696208"/>
                <a:gd name="connsiteY6" fmla="*/ 613381 h 753752"/>
                <a:gd name="connsiteX7" fmla="*/ 684301 w 696208"/>
                <a:gd name="connsiteY7" fmla="*/ 0 h 753752"/>
                <a:gd name="connsiteX8" fmla="*/ 571818 w 696208"/>
                <a:gd name="connsiteY8" fmla="*/ 70603 h 753752"/>
                <a:gd name="connsiteX9" fmla="*/ 437953 w 696208"/>
                <a:gd name="connsiteY9" fmla="*/ 115208 h 753752"/>
                <a:gd name="connsiteX10" fmla="*/ 329938 w 696208"/>
                <a:gd name="connsiteY10" fmla="*/ 136296 h 753752"/>
                <a:gd name="connsiteX11" fmla="*/ 150828 w 696208"/>
                <a:gd name="connsiteY11" fmla="*/ 159863 h 753752"/>
                <a:gd name="connsiteX12" fmla="*/ 84841 w 696208"/>
                <a:gd name="connsiteY12" fmla="*/ 174003 h 753752"/>
                <a:gd name="connsiteX13" fmla="*/ 89554 w 696208"/>
                <a:gd name="connsiteY13" fmla="*/ 320119 h 753752"/>
                <a:gd name="connsiteX14" fmla="*/ 75414 w 696208"/>
                <a:gd name="connsiteY14" fmla="*/ 579356 h 753752"/>
                <a:gd name="connsiteX15" fmla="*/ 0 w 696208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44986 w 684301"/>
                <a:gd name="connsiteY3" fmla="*/ 742336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77158 w 684301"/>
                <a:gd name="connsiteY6" fmla="*/ 630049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44986 w 684301"/>
                <a:gd name="connsiteY3" fmla="*/ 742336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7574 h 753752"/>
                <a:gd name="connsiteX4" fmla="*/ 512582 w 684301"/>
                <a:gd name="connsiteY4" fmla="*/ 697584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7574 h 753752"/>
                <a:gd name="connsiteX4" fmla="*/ 514964 w 684301"/>
                <a:gd name="connsiteY4" fmla="*/ 688059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53224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41317 h 753752"/>
                <a:gd name="connsiteX6" fmla="*/ 684301 w 684301"/>
                <a:gd name="connsiteY6" fmla="*/ 627668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301"/>
                <a:gd name="connsiteY0" fmla="*/ 753752 h 753752"/>
                <a:gd name="connsiteX1" fmla="*/ 103203 w 684301"/>
                <a:gd name="connsiteY1" fmla="*/ 753703 h 753752"/>
                <a:gd name="connsiteX2" fmla="*/ 203978 w 684301"/>
                <a:gd name="connsiteY2" fmla="*/ 751469 h 753752"/>
                <a:gd name="connsiteX3" fmla="*/ 352129 w 684301"/>
                <a:gd name="connsiteY3" fmla="*/ 730430 h 753752"/>
                <a:gd name="connsiteX4" fmla="*/ 514964 w 684301"/>
                <a:gd name="connsiteY4" fmla="*/ 688059 h 753752"/>
                <a:gd name="connsiteX5" fmla="*/ 627791 w 684301"/>
                <a:gd name="connsiteY5" fmla="*/ 641317 h 753752"/>
                <a:gd name="connsiteX6" fmla="*/ 679539 w 684301"/>
                <a:gd name="connsiteY6" fmla="*/ 594331 h 753752"/>
                <a:gd name="connsiteX7" fmla="*/ 684301 w 684301"/>
                <a:gd name="connsiteY7" fmla="*/ 0 h 753752"/>
                <a:gd name="connsiteX8" fmla="*/ 571818 w 684301"/>
                <a:gd name="connsiteY8" fmla="*/ 70603 h 753752"/>
                <a:gd name="connsiteX9" fmla="*/ 437953 w 684301"/>
                <a:gd name="connsiteY9" fmla="*/ 115208 h 753752"/>
                <a:gd name="connsiteX10" fmla="*/ 329938 w 684301"/>
                <a:gd name="connsiteY10" fmla="*/ 136296 h 753752"/>
                <a:gd name="connsiteX11" fmla="*/ 150828 w 684301"/>
                <a:gd name="connsiteY11" fmla="*/ 159863 h 753752"/>
                <a:gd name="connsiteX12" fmla="*/ 84841 w 684301"/>
                <a:gd name="connsiteY12" fmla="*/ 174003 h 753752"/>
                <a:gd name="connsiteX13" fmla="*/ 89554 w 684301"/>
                <a:gd name="connsiteY13" fmla="*/ 320119 h 753752"/>
                <a:gd name="connsiteX14" fmla="*/ 75414 w 684301"/>
                <a:gd name="connsiteY14" fmla="*/ 579356 h 753752"/>
                <a:gd name="connsiteX15" fmla="*/ 0 w 684301"/>
                <a:gd name="connsiteY15" fmla="*/ 753752 h 753752"/>
                <a:gd name="connsiteX0" fmla="*/ 0 w 684759"/>
                <a:gd name="connsiteY0" fmla="*/ 753752 h 753752"/>
                <a:gd name="connsiteX1" fmla="*/ 103203 w 684759"/>
                <a:gd name="connsiteY1" fmla="*/ 753703 h 753752"/>
                <a:gd name="connsiteX2" fmla="*/ 203978 w 684759"/>
                <a:gd name="connsiteY2" fmla="*/ 751469 h 753752"/>
                <a:gd name="connsiteX3" fmla="*/ 352129 w 684759"/>
                <a:gd name="connsiteY3" fmla="*/ 730430 h 753752"/>
                <a:gd name="connsiteX4" fmla="*/ 514964 w 684759"/>
                <a:gd name="connsiteY4" fmla="*/ 688059 h 753752"/>
                <a:gd name="connsiteX5" fmla="*/ 627791 w 684759"/>
                <a:gd name="connsiteY5" fmla="*/ 641317 h 753752"/>
                <a:gd name="connsiteX6" fmla="*/ 684301 w 684759"/>
                <a:gd name="connsiteY6" fmla="*/ 594331 h 753752"/>
                <a:gd name="connsiteX7" fmla="*/ 684301 w 684759"/>
                <a:gd name="connsiteY7" fmla="*/ 0 h 753752"/>
                <a:gd name="connsiteX8" fmla="*/ 571818 w 684759"/>
                <a:gd name="connsiteY8" fmla="*/ 70603 h 753752"/>
                <a:gd name="connsiteX9" fmla="*/ 437953 w 684759"/>
                <a:gd name="connsiteY9" fmla="*/ 115208 h 753752"/>
                <a:gd name="connsiteX10" fmla="*/ 329938 w 684759"/>
                <a:gd name="connsiteY10" fmla="*/ 136296 h 753752"/>
                <a:gd name="connsiteX11" fmla="*/ 150828 w 684759"/>
                <a:gd name="connsiteY11" fmla="*/ 159863 h 753752"/>
                <a:gd name="connsiteX12" fmla="*/ 84841 w 684759"/>
                <a:gd name="connsiteY12" fmla="*/ 174003 h 753752"/>
                <a:gd name="connsiteX13" fmla="*/ 89554 w 684759"/>
                <a:gd name="connsiteY13" fmla="*/ 320119 h 753752"/>
                <a:gd name="connsiteX14" fmla="*/ 75414 w 684759"/>
                <a:gd name="connsiteY14" fmla="*/ 579356 h 753752"/>
                <a:gd name="connsiteX15" fmla="*/ 0 w 684759"/>
                <a:gd name="connsiteY15" fmla="*/ 753752 h 753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84759" h="753752">
                  <a:moveTo>
                    <a:pt x="0" y="753752"/>
                  </a:moveTo>
                  <a:lnTo>
                    <a:pt x="103203" y="753703"/>
                  </a:lnTo>
                  <a:lnTo>
                    <a:pt x="203978" y="751469"/>
                  </a:lnTo>
                  <a:lnTo>
                    <a:pt x="352129" y="730430"/>
                  </a:lnTo>
                  <a:lnTo>
                    <a:pt x="514964" y="688059"/>
                  </a:lnTo>
                  <a:lnTo>
                    <a:pt x="627791" y="641317"/>
                  </a:lnTo>
                  <a:lnTo>
                    <a:pt x="684301" y="594331"/>
                  </a:lnTo>
                  <a:cubicBezTo>
                    <a:pt x="685888" y="396221"/>
                    <a:pt x="682714" y="198110"/>
                    <a:pt x="684301" y="0"/>
                  </a:cubicBezTo>
                  <a:lnTo>
                    <a:pt x="571818" y="70603"/>
                  </a:lnTo>
                  <a:lnTo>
                    <a:pt x="437953" y="115208"/>
                  </a:lnTo>
                  <a:lnTo>
                    <a:pt x="329938" y="136296"/>
                  </a:lnTo>
                  <a:lnTo>
                    <a:pt x="150828" y="159863"/>
                  </a:lnTo>
                  <a:lnTo>
                    <a:pt x="84841" y="174003"/>
                  </a:lnTo>
                  <a:lnTo>
                    <a:pt x="89554" y="320119"/>
                  </a:lnTo>
                  <a:lnTo>
                    <a:pt x="75414" y="579356"/>
                  </a:lnTo>
                  <a:lnTo>
                    <a:pt x="0" y="75375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5105400" y="2593943"/>
              <a:ext cx="309015" cy="1219075"/>
            </a:xfrm>
            <a:custGeom>
              <a:avLst/>
              <a:gdLst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50829 w 306371"/>
                <a:gd name="connsiteY15" fmla="*/ 480767 h 1216057"/>
                <a:gd name="connsiteX16" fmla="*/ 47134 w 306371"/>
                <a:gd name="connsiteY16" fmla="*/ 410066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50829 w 306371"/>
                <a:gd name="connsiteY15" fmla="*/ 480767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55542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37435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28381 w 306371"/>
                <a:gd name="connsiteY14" fmla="*/ 652145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22345 w 306371"/>
                <a:gd name="connsiteY14" fmla="*/ 652145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51847 w 306371"/>
                <a:gd name="connsiteY13" fmla="*/ 772998 h 1216057"/>
                <a:gd name="connsiteX14" fmla="*/ 131399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6057"/>
                <a:gd name="connsiteX1" fmla="*/ 56561 w 306371"/>
                <a:gd name="connsiteY1" fmla="*/ 14140 h 1216057"/>
                <a:gd name="connsiteX2" fmla="*/ 146116 w 306371"/>
                <a:gd name="connsiteY2" fmla="*/ 65987 h 1216057"/>
                <a:gd name="connsiteX3" fmla="*/ 202676 w 306371"/>
                <a:gd name="connsiteY3" fmla="*/ 136688 h 1216057"/>
                <a:gd name="connsiteX4" fmla="*/ 259237 w 306371"/>
                <a:gd name="connsiteY4" fmla="*/ 282804 h 1216057"/>
                <a:gd name="connsiteX5" fmla="*/ 292231 w 306371"/>
                <a:gd name="connsiteY5" fmla="*/ 438346 h 1216057"/>
                <a:gd name="connsiteX6" fmla="*/ 306371 w 306371"/>
                <a:gd name="connsiteY6" fmla="*/ 622169 h 1216057"/>
                <a:gd name="connsiteX7" fmla="*/ 296944 w 306371"/>
                <a:gd name="connsiteY7" fmla="*/ 820132 h 1216057"/>
                <a:gd name="connsiteX8" fmla="*/ 282804 w 306371"/>
                <a:gd name="connsiteY8" fmla="*/ 956820 h 1216057"/>
                <a:gd name="connsiteX9" fmla="*/ 245097 w 306371"/>
                <a:gd name="connsiteY9" fmla="*/ 1079369 h 1216057"/>
                <a:gd name="connsiteX10" fmla="*/ 193250 w 306371"/>
                <a:gd name="connsiteY10" fmla="*/ 1154783 h 1216057"/>
                <a:gd name="connsiteX11" fmla="*/ 122548 w 306371"/>
                <a:gd name="connsiteY11" fmla="*/ 1206631 h 1216057"/>
                <a:gd name="connsiteX12" fmla="*/ 56561 w 306371"/>
                <a:gd name="connsiteY12" fmla="*/ 1216057 h 1216057"/>
                <a:gd name="connsiteX13" fmla="*/ 12615 w 306371"/>
                <a:gd name="connsiteY13" fmla="*/ 785069 h 1216057"/>
                <a:gd name="connsiteX14" fmla="*/ 131399 w 306371"/>
                <a:gd name="connsiteY14" fmla="*/ 655163 h 1216057"/>
                <a:gd name="connsiteX15" fmla="*/ 126686 w 306371"/>
                <a:gd name="connsiteY15" fmla="*/ 489820 h 1216057"/>
                <a:gd name="connsiteX16" fmla="*/ 4884 w 306371"/>
                <a:gd name="connsiteY16" fmla="*/ 407048 h 1216057"/>
                <a:gd name="connsiteX17" fmla="*/ 0 w 306371"/>
                <a:gd name="connsiteY17" fmla="*/ 0 h 1216057"/>
                <a:gd name="connsiteX0" fmla="*/ 0 w 306371"/>
                <a:gd name="connsiteY0" fmla="*/ 0 h 1219075"/>
                <a:gd name="connsiteX1" fmla="*/ 56561 w 306371"/>
                <a:gd name="connsiteY1" fmla="*/ 14140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55163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56561 w 306371"/>
                <a:gd name="connsiteY1" fmla="*/ 14140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46116 w 306371"/>
                <a:gd name="connsiteY2" fmla="*/ 65987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02676 w 306371"/>
                <a:gd name="connsiteY3" fmla="*/ 136688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59237 w 306371"/>
                <a:gd name="connsiteY4" fmla="*/ 282804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2231 w 306371"/>
                <a:gd name="connsiteY5" fmla="*/ 438346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193250 w 306371"/>
                <a:gd name="connsiteY10" fmla="*/ 1154783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22548 w 306371"/>
                <a:gd name="connsiteY11" fmla="*/ 1206631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34619 w 306371"/>
                <a:gd name="connsiteY11" fmla="*/ 1212666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63836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45097 w 306371"/>
                <a:gd name="connsiteY9" fmla="*/ 1079369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56820 h 1219075"/>
                <a:gd name="connsiteX9" fmla="*/ 251133 w 306371"/>
                <a:gd name="connsiteY9" fmla="*/ 1064280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6371"/>
                <a:gd name="connsiteY0" fmla="*/ 0 h 1219075"/>
                <a:gd name="connsiteX1" fmla="*/ 95793 w 306371"/>
                <a:gd name="connsiteY1" fmla="*/ 35265 h 1219075"/>
                <a:gd name="connsiteX2" fmla="*/ 170258 w 306371"/>
                <a:gd name="connsiteY2" fmla="*/ 105219 h 1219075"/>
                <a:gd name="connsiteX3" fmla="*/ 220783 w 306371"/>
                <a:gd name="connsiteY3" fmla="*/ 197045 h 1219075"/>
                <a:gd name="connsiteX4" fmla="*/ 271308 w 306371"/>
                <a:gd name="connsiteY4" fmla="*/ 331089 h 1219075"/>
                <a:gd name="connsiteX5" fmla="*/ 295249 w 306371"/>
                <a:gd name="connsiteY5" fmla="*/ 471542 h 1219075"/>
                <a:gd name="connsiteX6" fmla="*/ 306371 w 306371"/>
                <a:gd name="connsiteY6" fmla="*/ 622169 h 1219075"/>
                <a:gd name="connsiteX7" fmla="*/ 296944 w 306371"/>
                <a:gd name="connsiteY7" fmla="*/ 820132 h 1219075"/>
                <a:gd name="connsiteX8" fmla="*/ 282804 w 306371"/>
                <a:gd name="connsiteY8" fmla="*/ 962855 h 1219075"/>
                <a:gd name="connsiteX9" fmla="*/ 251133 w 306371"/>
                <a:gd name="connsiteY9" fmla="*/ 1064280 h 1219075"/>
                <a:gd name="connsiteX10" fmla="*/ 214375 w 306371"/>
                <a:gd name="connsiteY10" fmla="*/ 1148747 h 1219075"/>
                <a:gd name="connsiteX11" fmla="*/ 137637 w 306371"/>
                <a:gd name="connsiteY11" fmla="*/ 1203612 h 1219075"/>
                <a:gd name="connsiteX12" fmla="*/ 14312 w 306371"/>
                <a:gd name="connsiteY12" fmla="*/ 1219075 h 1219075"/>
                <a:gd name="connsiteX13" fmla="*/ 12615 w 306371"/>
                <a:gd name="connsiteY13" fmla="*/ 785069 h 1219075"/>
                <a:gd name="connsiteX14" fmla="*/ 131399 w 306371"/>
                <a:gd name="connsiteY14" fmla="*/ 685341 h 1219075"/>
                <a:gd name="connsiteX15" fmla="*/ 126686 w 306371"/>
                <a:gd name="connsiteY15" fmla="*/ 489820 h 1219075"/>
                <a:gd name="connsiteX16" fmla="*/ 4884 w 306371"/>
                <a:gd name="connsiteY16" fmla="*/ 407048 h 1219075"/>
                <a:gd name="connsiteX17" fmla="*/ 0 w 306371"/>
                <a:gd name="connsiteY17" fmla="*/ 0 h 1219075"/>
                <a:gd name="connsiteX0" fmla="*/ 0 w 309015"/>
                <a:gd name="connsiteY0" fmla="*/ 0 h 1219075"/>
                <a:gd name="connsiteX1" fmla="*/ 95793 w 309015"/>
                <a:gd name="connsiteY1" fmla="*/ 35265 h 1219075"/>
                <a:gd name="connsiteX2" fmla="*/ 170258 w 309015"/>
                <a:gd name="connsiteY2" fmla="*/ 105219 h 1219075"/>
                <a:gd name="connsiteX3" fmla="*/ 220783 w 309015"/>
                <a:gd name="connsiteY3" fmla="*/ 197045 h 1219075"/>
                <a:gd name="connsiteX4" fmla="*/ 271308 w 309015"/>
                <a:gd name="connsiteY4" fmla="*/ 331089 h 1219075"/>
                <a:gd name="connsiteX5" fmla="*/ 295249 w 309015"/>
                <a:gd name="connsiteY5" fmla="*/ 471542 h 1219075"/>
                <a:gd name="connsiteX6" fmla="*/ 306371 w 309015"/>
                <a:gd name="connsiteY6" fmla="*/ 622169 h 1219075"/>
                <a:gd name="connsiteX7" fmla="*/ 309015 w 309015"/>
                <a:gd name="connsiteY7" fmla="*/ 817114 h 1219075"/>
                <a:gd name="connsiteX8" fmla="*/ 282804 w 309015"/>
                <a:gd name="connsiteY8" fmla="*/ 962855 h 1219075"/>
                <a:gd name="connsiteX9" fmla="*/ 251133 w 309015"/>
                <a:gd name="connsiteY9" fmla="*/ 1064280 h 1219075"/>
                <a:gd name="connsiteX10" fmla="*/ 214375 w 309015"/>
                <a:gd name="connsiteY10" fmla="*/ 1148747 h 1219075"/>
                <a:gd name="connsiteX11" fmla="*/ 137637 w 309015"/>
                <a:gd name="connsiteY11" fmla="*/ 1203612 h 1219075"/>
                <a:gd name="connsiteX12" fmla="*/ 14312 w 309015"/>
                <a:gd name="connsiteY12" fmla="*/ 1219075 h 1219075"/>
                <a:gd name="connsiteX13" fmla="*/ 12615 w 309015"/>
                <a:gd name="connsiteY13" fmla="*/ 785069 h 1219075"/>
                <a:gd name="connsiteX14" fmla="*/ 131399 w 309015"/>
                <a:gd name="connsiteY14" fmla="*/ 685341 h 1219075"/>
                <a:gd name="connsiteX15" fmla="*/ 126686 w 309015"/>
                <a:gd name="connsiteY15" fmla="*/ 489820 h 1219075"/>
                <a:gd name="connsiteX16" fmla="*/ 4884 w 309015"/>
                <a:gd name="connsiteY16" fmla="*/ 407048 h 1219075"/>
                <a:gd name="connsiteX17" fmla="*/ 0 w 309015"/>
                <a:gd name="connsiteY17" fmla="*/ 0 h 1219075"/>
                <a:gd name="connsiteX0" fmla="*/ 0 w 309015"/>
                <a:gd name="connsiteY0" fmla="*/ 0 h 1219075"/>
                <a:gd name="connsiteX1" fmla="*/ 95793 w 309015"/>
                <a:gd name="connsiteY1" fmla="*/ 35265 h 1219075"/>
                <a:gd name="connsiteX2" fmla="*/ 170258 w 309015"/>
                <a:gd name="connsiteY2" fmla="*/ 105219 h 1219075"/>
                <a:gd name="connsiteX3" fmla="*/ 220783 w 309015"/>
                <a:gd name="connsiteY3" fmla="*/ 197045 h 1219075"/>
                <a:gd name="connsiteX4" fmla="*/ 271308 w 309015"/>
                <a:gd name="connsiteY4" fmla="*/ 331089 h 1219075"/>
                <a:gd name="connsiteX5" fmla="*/ 295249 w 309015"/>
                <a:gd name="connsiteY5" fmla="*/ 471542 h 1219075"/>
                <a:gd name="connsiteX6" fmla="*/ 306371 w 309015"/>
                <a:gd name="connsiteY6" fmla="*/ 622169 h 1219075"/>
                <a:gd name="connsiteX7" fmla="*/ 309015 w 309015"/>
                <a:gd name="connsiteY7" fmla="*/ 817114 h 1219075"/>
                <a:gd name="connsiteX8" fmla="*/ 291858 w 309015"/>
                <a:gd name="connsiteY8" fmla="*/ 962855 h 1219075"/>
                <a:gd name="connsiteX9" fmla="*/ 251133 w 309015"/>
                <a:gd name="connsiteY9" fmla="*/ 1064280 h 1219075"/>
                <a:gd name="connsiteX10" fmla="*/ 214375 w 309015"/>
                <a:gd name="connsiteY10" fmla="*/ 1148747 h 1219075"/>
                <a:gd name="connsiteX11" fmla="*/ 137637 w 309015"/>
                <a:gd name="connsiteY11" fmla="*/ 1203612 h 1219075"/>
                <a:gd name="connsiteX12" fmla="*/ 14312 w 309015"/>
                <a:gd name="connsiteY12" fmla="*/ 1219075 h 1219075"/>
                <a:gd name="connsiteX13" fmla="*/ 12615 w 309015"/>
                <a:gd name="connsiteY13" fmla="*/ 785069 h 1219075"/>
                <a:gd name="connsiteX14" fmla="*/ 131399 w 309015"/>
                <a:gd name="connsiteY14" fmla="*/ 685341 h 1219075"/>
                <a:gd name="connsiteX15" fmla="*/ 126686 w 309015"/>
                <a:gd name="connsiteY15" fmla="*/ 489820 h 1219075"/>
                <a:gd name="connsiteX16" fmla="*/ 4884 w 309015"/>
                <a:gd name="connsiteY16" fmla="*/ 407048 h 1219075"/>
                <a:gd name="connsiteX17" fmla="*/ 0 w 309015"/>
                <a:gd name="connsiteY17" fmla="*/ 0 h 1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09015" h="1219075">
                  <a:moveTo>
                    <a:pt x="0" y="0"/>
                  </a:moveTo>
                  <a:lnTo>
                    <a:pt x="95793" y="35265"/>
                  </a:lnTo>
                  <a:lnTo>
                    <a:pt x="170258" y="105219"/>
                  </a:lnTo>
                  <a:lnTo>
                    <a:pt x="220783" y="197045"/>
                  </a:lnTo>
                  <a:lnTo>
                    <a:pt x="271308" y="331089"/>
                  </a:lnTo>
                  <a:lnTo>
                    <a:pt x="295249" y="471542"/>
                  </a:lnTo>
                  <a:lnTo>
                    <a:pt x="306371" y="622169"/>
                  </a:lnTo>
                  <a:cubicBezTo>
                    <a:pt x="307252" y="687151"/>
                    <a:pt x="308134" y="752132"/>
                    <a:pt x="309015" y="817114"/>
                  </a:cubicBezTo>
                  <a:lnTo>
                    <a:pt x="291858" y="962855"/>
                  </a:lnTo>
                  <a:lnTo>
                    <a:pt x="251133" y="1064280"/>
                  </a:lnTo>
                  <a:lnTo>
                    <a:pt x="214375" y="1148747"/>
                  </a:lnTo>
                  <a:lnTo>
                    <a:pt x="137637" y="1203612"/>
                  </a:lnTo>
                  <a:lnTo>
                    <a:pt x="14312" y="1219075"/>
                  </a:lnTo>
                  <a:cubicBezTo>
                    <a:pt x="12741" y="1071389"/>
                    <a:pt x="14186" y="932755"/>
                    <a:pt x="12615" y="785069"/>
                  </a:cubicBezTo>
                  <a:lnTo>
                    <a:pt x="131399" y="685341"/>
                  </a:lnTo>
                  <a:lnTo>
                    <a:pt x="126686" y="489820"/>
                  </a:lnTo>
                  <a:lnTo>
                    <a:pt x="4884" y="407048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80000">
                  <a:srgbClr val="006C12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406272" y="2979895"/>
              <a:ext cx="592416" cy="184787"/>
            </a:xfrm>
            <a:custGeom>
              <a:avLst/>
              <a:gdLst>
                <a:gd name="connsiteX0" fmla="*/ 0 w 735291"/>
                <a:gd name="connsiteY0" fmla="*/ 197963 h 197963"/>
                <a:gd name="connsiteX1" fmla="*/ 202676 w 735291"/>
                <a:gd name="connsiteY1" fmla="*/ 160256 h 197963"/>
                <a:gd name="connsiteX2" fmla="*/ 457200 w 735291"/>
                <a:gd name="connsiteY2" fmla="*/ 94269 h 197963"/>
                <a:gd name="connsiteX3" fmla="*/ 579749 w 735291"/>
                <a:gd name="connsiteY3" fmla="*/ 42421 h 197963"/>
                <a:gd name="connsiteX4" fmla="*/ 688157 w 735291"/>
                <a:gd name="connsiteY4" fmla="*/ 0 h 197963"/>
                <a:gd name="connsiteX5" fmla="*/ 735291 w 735291"/>
                <a:gd name="connsiteY5" fmla="*/ 4714 h 197963"/>
                <a:gd name="connsiteX6" fmla="*/ 565608 w 735291"/>
                <a:gd name="connsiteY6" fmla="*/ 89555 h 197963"/>
                <a:gd name="connsiteX7" fmla="*/ 386499 w 735291"/>
                <a:gd name="connsiteY7" fmla="*/ 155543 h 197963"/>
                <a:gd name="connsiteX8" fmla="*/ 216817 w 735291"/>
                <a:gd name="connsiteY8" fmla="*/ 183823 h 197963"/>
                <a:gd name="connsiteX9" fmla="*/ 0 w 735291"/>
                <a:gd name="connsiteY9" fmla="*/ 197963 h 197963"/>
                <a:gd name="connsiteX0" fmla="*/ 0 w 735291"/>
                <a:gd name="connsiteY0" fmla="*/ 197963 h 197963"/>
                <a:gd name="connsiteX1" fmla="*/ 202676 w 735291"/>
                <a:gd name="connsiteY1" fmla="*/ 160256 h 197963"/>
                <a:gd name="connsiteX2" fmla="*/ 457200 w 735291"/>
                <a:gd name="connsiteY2" fmla="*/ 94269 h 197963"/>
                <a:gd name="connsiteX3" fmla="*/ 579749 w 735291"/>
                <a:gd name="connsiteY3" fmla="*/ 42421 h 197963"/>
                <a:gd name="connsiteX4" fmla="*/ 688157 w 735291"/>
                <a:gd name="connsiteY4" fmla="*/ 0 h 197963"/>
                <a:gd name="connsiteX5" fmla="*/ 735291 w 735291"/>
                <a:gd name="connsiteY5" fmla="*/ 4714 h 197963"/>
                <a:gd name="connsiteX6" fmla="*/ 565608 w 735291"/>
                <a:gd name="connsiteY6" fmla="*/ 89555 h 197963"/>
                <a:gd name="connsiteX7" fmla="*/ 386499 w 735291"/>
                <a:gd name="connsiteY7" fmla="*/ 155543 h 197963"/>
                <a:gd name="connsiteX8" fmla="*/ 216817 w 735291"/>
                <a:gd name="connsiteY8" fmla="*/ 183823 h 197963"/>
                <a:gd name="connsiteX9" fmla="*/ 96797 w 735291"/>
                <a:gd name="connsiteY9" fmla="*/ 192514 h 197963"/>
                <a:gd name="connsiteX10" fmla="*/ 0 w 735291"/>
                <a:gd name="connsiteY10" fmla="*/ 197963 h 197963"/>
                <a:gd name="connsiteX0" fmla="*/ 0 w 735291"/>
                <a:gd name="connsiteY0" fmla="*/ 197963 h 223470"/>
                <a:gd name="connsiteX1" fmla="*/ 202676 w 735291"/>
                <a:gd name="connsiteY1" fmla="*/ 160256 h 223470"/>
                <a:gd name="connsiteX2" fmla="*/ 457200 w 735291"/>
                <a:gd name="connsiteY2" fmla="*/ 94269 h 223470"/>
                <a:gd name="connsiteX3" fmla="*/ 579749 w 735291"/>
                <a:gd name="connsiteY3" fmla="*/ 42421 h 223470"/>
                <a:gd name="connsiteX4" fmla="*/ 688157 w 735291"/>
                <a:gd name="connsiteY4" fmla="*/ 0 h 223470"/>
                <a:gd name="connsiteX5" fmla="*/ 735291 w 735291"/>
                <a:gd name="connsiteY5" fmla="*/ 4714 h 223470"/>
                <a:gd name="connsiteX6" fmla="*/ 565608 w 735291"/>
                <a:gd name="connsiteY6" fmla="*/ 89555 h 223470"/>
                <a:gd name="connsiteX7" fmla="*/ 386499 w 735291"/>
                <a:gd name="connsiteY7" fmla="*/ 155543 h 223470"/>
                <a:gd name="connsiteX8" fmla="*/ 216817 w 735291"/>
                <a:gd name="connsiteY8" fmla="*/ 183823 h 223470"/>
                <a:gd name="connsiteX9" fmla="*/ 11072 w 735291"/>
                <a:gd name="connsiteY9" fmla="*/ 223470 h 223470"/>
                <a:gd name="connsiteX10" fmla="*/ 0 w 735291"/>
                <a:gd name="connsiteY10" fmla="*/ 197963 h 223470"/>
                <a:gd name="connsiteX0" fmla="*/ 0 w 735291"/>
                <a:gd name="connsiteY0" fmla="*/ 197963 h 228232"/>
                <a:gd name="connsiteX1" fmla="*/ 202676 w 735291"/>
                <a:gd name="connsiteY1" fmla="*/ 160256 h 228232"/>
                <a:gd name="connsiteX2" fmla="*/ 457200 w 735291"/>
                <a:gd name="connsiteY2" fmla="*/ 94269 h 228232"/>
                <a:gd name="connsiteX3" fmla="*/ 579749 w 735291"/>
                <a:gd name="connsiteY3" fmla="*/ 42421 h 228232"/>
                <a:gd name="connsiteX4" fmla="*/ 688157 w 735291"/>
                <a:gd name="connsiteY4" fmla="*/ 0 h 228232"/>
                <a:gd name="connsiteX5" fmla="*/ 735291 w 735291"/>
                <a:gd name="connsiteY5" fmla="*/ 4714 h 228232"/>
                <a:gd name="connsiteX6" fmla="*/ 565608 w 735291"/>
                <a:gd name="connsiteY6" fmla="*/ 89555 h 228232"/>
                <a:gd name="connsiteX7" fmla="*/ 386499 w 735291"/>
                <a:gd name="connsiteY7" fmla="*/ 155543 h 228232"/>
                <a:gd name="connsiteX8" fmla="*/ 216817 w 735291"/>
                <a:gd name="connsiteY8" fmla="*/ 183823 h 228232"/>
                <a:gd name="connsiteX9" fmla="*/ 1547 w 735291"/>
                <a:gd name="connsiteY9" fmla="*/ 228232 h 228232"/>
                <a:gd name="connsiteX10" fmla="*/ 0 w 735291"/>
                <a:gd name="connsiteY10" fmla="*/ 197963 h 228232"/>
                <a:gd name="connsiteX0" fmla="*/ 0 w 735291"/>
                <a:gd name="connsiteY0" fmla="*/ 197963 h 228232"/>
                <a:gd name="connsiteX1" fmla="*/ 309833 w 735291"/>
                <a:gd name="connsiteY1" fmla="*/ 141206 h 228232"/>
                <a:gd name="connsiteX2" fmla="*/ 457200 w 735291"/>
                <a:gd name="connsiteY2" fmla="*/ 94269 h 228232"/>
                <a:gd name="connsiteX3" fmla="*/ 579749 w 735291"/>
                <a:gd name="connsiteY3" fmla="*/ 42421 h 228232"/>
                <a:gd name="connsiteX4" fmla="*/ 688157 w 735291"/>
                <a:gd name="connsiteY4" fmla="*/ 0 h 228232"/>
                <a:gd name="connsiteX5" fmla="*/ 735291 w 735291"/>
                <a:gd name="connsiteY5" fmla="*/ 4714 h 228232"/>
                <a:gd name="connsiteX6" fmla="*/ 565608 w 735291"/>
                <a:gd name="connsiteY6" fmla="*/ 89555 h 228232"/>
                <a:gd name="connsiteX7" fmla="*/ 386499 w 735291"/>
                <a:gd name="connsiteY7" fmla="*/ 155543 h 228232"/>
                <a:gd name="connsiteX8" fmla="*/ 216817 w 735291"/>
                <a:gd name="connsiteY8" fmla="*/ 183823 h 228232"/>
                <a:gd name="connsiteX9" fmla="*/ 1547 w 735291"/>
                <a:gd name="connsiteY9" fmla="*/ 228232 h 228232"/>
                <a:gd name="connsiteX10" fmla="*/ 0 w 735291"/>
                <a:gd name="connsiteY10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09833 w 735291"/>
                <a:gd name="connsiteY2" fmla="*/ 141206 h 228232"/>
                <a:gd name="connsiteX3" fmla="*/ 457200 w 735291"/>
                <a:gd name="connsiteY3" fmla="*/ 94269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57200 w 735291"/>
                <a:gd name="connsiteY3" fmla="*/ 94269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61962 w 735291"/>
                <a:gd name="connsiteY3" fmla="*/ 82363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83823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7963 h 228232"/>
                <a:gd name="connsiteX1" fmla="*/ 144422 w 735291"/>
                <a:gd name="connsiteY1" fmla="*/ 168700 h 228232"/>
                <a:gd name="connsiteX2" fmla="*/ 314595 w 735291"/>
                <a:gd name="connsiteY2" fmla="*/ 129300 h 228232"/>
                <a:gd name="connsiteX3" fmla="*/ 461962 w 735291"/>
                <a:gd name="connsiteY3" fmla="*/ 82363 h 228232"/>
                <a:gd name="connsiteX4" fmla="*/ 579749 w 735291"/>
                <a:gd name="connsiteY4" fmla="*/ 42421 h 228232"/>
                <a:gd name="connsiteX5" fmla="*/ 688157 w 735291"/>
                <a:gd name="connsiteY5" fmla="*/ 0 h 228232"/>
                <a:gd name="connsiteX6" fmla="*/ 735291 w 735291"/>
                <a:gd name="connsiteY6" fmla="*/ 4714 h 228232"/>
                <a:gd name="connsiteX7" fmla="*/ 565608 w 735291"/>
                <a:gd name="connsiteY7" fmla="*/ 89555 h 228232"/>
                <a:gd name="connsiteX8" fmla="*/ 386499 w 735291"/>
                <a:gd name="connsiteY8" fmla="*/ 155543 h 228232"/>
                <a:gd name="connsiteX9" fmla="*/ 216817 w 735291"/>
                <a:gd name="connsiteY9" fmla="*/ 190967 h 228232"/>
                <a:gd name="connsiteX10" fmla="*/ 1547 w 735291"/>
                <a:gd name="connsiteY10" fmla="*/ 228232 h 228232"/>
                <a:gd name="connsiteX11" fmla="*/ 0 w 735291"/>
                <a:gd name="connsiteY11" fmla="*/ 197963 h 228232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579749 w 735291"/>
                <a:gd name="connsiteY4" fmla="*/ 37707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512778 w 735291"/>
                <a:gd name="connsiteY4" fmla="*/ 55737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461962 w 735291"/>
                <a:gd name="connsiteY3" fmla="*/ 77649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314595 w 735291"/>
                <a:gd name="connsiteY2" fmla="*/ 124586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44422 w 735291"/>
                <a:gd name="connsiteY1" fmla="*/ 163986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93249 h 223518"/>
                <a:gd name="connsiteX1" fmla="*/ 118664 w 735291"/>
                <a:gd name="connsiteY1" fmla="*/ 125349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93249 h 223518"/>
                <a:gd name="connsiteX0" fmla="*/ 0 w 735291"/>
                <a:gd name="connsiteY0" fmla="*/ 146885 h 223518"/>
                <a:gd name="connsiteX1" fmla="*/ 118664 w 735291"/>
                <a:gd name="connsiteY1" fmla="*/ 125349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99140 w 735291"/>
                <a:gd name="connsiteY2" fmla="*/ 96253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84689 w 735291"/>
                <a:gd name="connsiteY3" fmla="*/ 64770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476717 w 735291"/>
                <a:gd name="connsiteY4" fmla="*/ 42858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393374 w 735291"/>
                <a:gd name="connsiteY4" fmla="*/ 66671 h 223518"/>
                <a:gd name="connsiteX5" fmla="*/ 592853 w 735291"/>
                <a:gd name="connsiteY5" fmla="*/ 3013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735291"/>
                <a:gd name="connsiteY0" fmla="*/ 146885 h 223518"/>
                <a:gd name="connsiteX1" fmla="*/ 87708 w 735291"/>
                <a:gd name="connsiteY1" fmla="*/ 130111 h 223518"/>
                <a:gd name="connsiteX2" fmla="*/ 230084 w 735291"/>
                <a:gd name="connsiteY2" fmla="*/ 108159 h 223518"/>
                <a:gd name="connsiteX3" fmla="*/ 315633 w 735291"/>
                <a:gd name="connsiteY3" fmla="*/ 86202 h 223518"/>
                <a:gd name="connsiteX4" fmla="*/ 393374 w 735291"/>
                <a:gd name="connsiteY4" fmla="*/ 66671 h 223518"/>
                <a:gd name="connsiteX5" fmla="*/ 461884 w 735291"/>
                <a:gd name="connsiteY5" fmla="*/ 38731 h 223518"/>
                <a:gd name="connsiteX6" fmla="*/ 735291 w 735291"/>
                <a:gd name="connsiteY6" fmla="*/ 0 h 223518"/>
                <a:gd name="connsiteX7" fmla="*/ 565608 w 735291"/>
                <a:gd name="connsiteY7" fmla="*/ 84841 h 223518"/>
                <a:gd name="connsiteX8" fmla="*/ 386499 w 735291"/>
                <a:gd name="connsiteY8" fmla="*/ 150829 h 223518"/>
                <a:gd name="connsiteX9" fmla="*/ 216817 w 735291"/>
                <a:gd name="connsiteY9" fmla="*/ 186253 h 223518"/>
                <a:gd name="connsiteX10" fmla="*/ 1547 w 735291"/>
                <a:gd name="connsiteY10" fmla="*/ 223518 h 223518"/>
                <a:gd name="connsiteX11" fmla="*/ 0 w 735291"/>
                <a:gd name="connsiteY11" fmla="*/ 146885 h 223518"/>
                <a:gd name="connsiteX0" fmla="*/ 0 w 594797"/>
                <a:gd name="connsiteY0" fmla="*/ 113547 h 190180"/>
                <a:gd name="connsiteX1" fmla="*/ 87708 w 594797"/>
                <a:gd name="connsiteY1" fmla="*/ 96773 h 190180"/>
                <a:gd name="connsiteX2" fmla="*/ 230084 w 594797"/>
                <a:gd name="connsiteY2" fmla="*/ 74821 h 190180"/>
                <a:gd name="connsiteX3" fmla="*/ 315633 w 594797"/>
                <a:gd name="connsiteY3" fmla="*/ 52864 h 190180"/>
                <a:gd name="connsiteX4" fmla="*/ 393374 w 594797"/>
                <a:gd name="connsiteY4" fmla="*/ 33333 h 190180"/>
                <a:gd name="connsiteX5" fmla="*/ 461884 w 594797"/>
                <a:gd name="connsiteY5" fmla="*/ 5393 h 190180"/>
                <a:gd name="connsiteX6" fmla="*/ 594797 w 594797"/>
                <a:gd name="connsiteY6" fmla="*/ 0 h 190180"/>
                <a:gd name="connsiteX7" fmla="*/ 565608 w 594797"/>
                <a:gd name="connsiteY7" fmla="*/ 51503 h 190180"/>
                <a:gd name="connsiteX8" fmla="*/ 386499 w 594797"/>
                <a:gd name="connsiteY8" fmla="*/ 117491 h 190180"/>
                <a:gd name="connsiteX9" fmla="*/ 216817 w 594797"/>
                <a:gd name="connsiteY9" fmla="*/ 152915 h 190180"/>
                <a:gd name="connsiteX10" fmla="*/ 1547 w 594797"/>
                <a:gd name="connsiteY10" fmla="*/ 190180 h 190180"/>
                <a:gd name="connsiteX11" fmla="*/ 0 w 594797"/>
                <a:gd name="connsiteY11" fmla="*/ 113547 h 190180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65608 w 592416"/>
                <a:gd name="connsiteY7" fmla="*/ 46110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  <a:gd name="connsiteX0" fmla="*/ 0 w 592416"/>
                <a:gd name="connsiteY0" fmla="*/ 108154 h 184787"/>
                <a:gd name="connsiteX1" fmla="*/ 87708 w 592416"/>
                <a:gd name="connsiteY1" fmla="*/ 91380 h 184787"/>
                <a:gd name="connsiteX2" fmla="*/ 230084 w 592416"/>
                <a:gd name="connsiteY2" fmla="*/ 69428 h 184787"/>
                <a:gd name="connsiteX3" fmla="*/ 315633 w 592416"/>
                <a:gd name="connsiteY3" fmla="*/ 47471 h 184787"/>
                <a:gd name="connsiteX4" fmla="*/ 393374 w 592416"/>
                <a:gd name="connsiteY4" fmla="*/ 27940 h 184787"/>
                <a:gd name="connsiteX5" fmla="*/ 461884 w 592416"/>
                <a:gd name="connsiteY5" fmla="*/ 0 h 184787"/>
                <a:gd name="connsiteX6" fmla="*/ 592416 w 592416"/>
                <a:gd name="connsiteY6" fmla="*/ 1751 h 184787"/>
                <a:gd name="connsiteX7" fmla="*/ 522746 w 592416"/>
                <a:gd name="connsiteY7" fmla="*/ 62779 h 184787"/>
                <a:gd name="connsiteX8" fmla="*/ 386499 w 592416"/>
                <a:gd name="connsiteY8" fmla="*/ 112098 h 184787"/>
                <a:gd name="connsiteX9" fmla="*/ 216817 w 592416"/>
                <a:gd name="connsiteY9" fmla="*/ 147522 h 184787"/>
                <a:gd name="connsiteX10" fmla="*/ 1547 w 592416"/>
                <a:gd name="connsiteY10" fmla="*/ 184787 h 184787"/>
                <a:gd name="connsiteX11" fmla="*/ 0 w 592416"/>
                <a:gd name="connsiteY11" fmla="*/ 108154 h 18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2416" h="184787">
                  <a:moveTo>
                    <a:pt x="0" y="108154"/>
                  </a:moveTo>
                  <a:lnTo>
                    <a:pt x="87708" y="91380"/>
                  </a:lnTo>
                  <a:lnTo>
                    <a:pt x="230084" y="69428"/>
                  </a:lnTo>
                  <a:lnTo>
                    <a:pt x="315633" y="47471"/>
                  </a:lnTo>
                  <a:lnTo>
                    <a:pt x="393374" y="27940"/>
                  </a:lnTo>
                  <a:lnTo>
                    <a:pt x="461884" y="0"/>
                  </a:lnTo>
                  <a:lnTo>
                    <a:pt x="592416" y="1751"/>
                  </a:lnTo>
                  <a:cubicBezTo>
                    <a:pt x="569193" y="22094"/>
                    <a:pt x="555494" y="47199"/>
                    <a:pt x="522746" y="62779"/>
                  </a:cubicBezTo>
                  <a:cubicBezTo>
                    <a:pt x="474949" y="83982"/>
                    <a:pt x="431915" y="95658"/>
                    <a:pt x="386499" y="112098"/>
                  </a:cubicBezTo>
                  <a:lnTo>
                    <a:pt x="216817" y="147522"/>
                  </a:lnTo>
                  <a:lnTo>
                    <a:pt x="1547" y="184787"/>
                  </a:lnTo>
                  <a:cubicBezTo>
                    <a:pt x="1031" y="174697"/>
                    <a:pt x="516" y="118244"/>
                    <a:pt x="0" y="10815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5231386" y="2520874"/>
              <a:ext cx="638279" cy="569841"/>
            </a:xfrm>
            <a:custGeom>
              <a:avLst/>
              <a:gdLst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833438 w 850106"/>
                <a:gd name="connsiteY4" fmla="*/ 476250 h 661987"/>
                <a:gd name="connsiteX5" fmla="*/ 850106 w 850106"/>
                <a:gd name="connsiteY5" fmla="*/ 469106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833438 w 850106"/>
                <a:gd name="connsiteY4" fmla="*/ 476250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690683 w 850106"/>
                <a:gd name="connsiteY5" fmla="*/ 456140 h 661987"/>
                <a:gd name="connsiteX6" fmla="*/ 847530 w 850106"/>
                <a:gd name="connsiteY6" fmla="*/ 448500 h 661987"/>
                <a:gd name="connsiteX7" fmla="*/ 850106 w 850106"/>
                <a:gd name="connsiteY7" fmla="*/ 0 h 661987"/>
                <a:gd name="connsiteX8" fmla="*/ 657225 w 850106"/>
                <a:gd name="connsiteY8" fmla="*/ 69056 h 661987"/>
                <a:gd name="connsiteX9" fmla="*/ 500063 w 850106"/>
                <a:gd name="connsiteY9" fmla="*/ 109537 h 661987"/>
                <a:gd name="connsiteX10" fmla="*/ 314325 w 850106"/>
                <a:gd name="connsiteY10" fmla="*/ 142875 h 661987"/>
                <a:gd name="connsiteX11" fmla="*/ 138113 w 850106"/>
                <a:gd name="connsiteY11" fmla="*/ 171450 h 661987"/>
                <a:gd name="connsiteX12" fmla="*/ 0 w 850106"/>
                <a:gd name="connsiteY12" fmla="*/ 176212 h 661987"/>
                <a:gd name="connsiteX13" fmla="*/ 71438 w 850106"/>
                <a:gd name="connsiteY13" fmla="*/ 264318 h 661987"/>
                <a:gd name="connsiteX14" fmla="*/ 128588 w 850106"/>
                <a:gd name="connsiteY14" fmla="*/ 419100 h 661987"/>
                <a:gd name="connsiteX15" fmla="*/ 159544 w 850106"/>
                <a:gd name="connsiteY15" fmla="*/ 559593 h 661987"/>
                <a:gd name="connsiteX16" fmla="*/ 169069 w 850106"/>
                <a:gd name="connsiteY16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646895 w 850106"/>
                <a:gd name="connsiteY5" fmla="*/ 479322 h 661987"/>
                <a:gd name="connsiteX6" fmla="*/ 847530 w 850106"/>
                <a:gd name="connsiteY6" fmla="*/ 448500 h 661987"/>
                <a:gd name="connsiteX7" fmla="*/ 850106 w 850106"/>
                <a:gd name="connsiteY7" fmla="*/ 0 h 661987"/>
                <a:gd name="connsiteX8" fmla="*/ 657225 w 850106"/>
                <a:gd name="connsiteY8" fmla="*/ 69056 h 661987"/>
                <a:gd name="connsiteX9" fmla="*/ 500063 w 850106"/>
                <a:gd name="connsiteY9" fmla="*/ 109537 h 661987"/>
                <a:gd name="connsiteX10" fmla="*/ 314325 w 850106"/>
                <a:gd name="connsiteY10" fmla="*/ 142875 h 661987"/>
                <a:gd name="connsiteX11" fmla="*/ 138113 w 850106"/>
                <a:gd name="connsiteY11" fmla="*/ 171450 h 661987"/>
                <a:gd name="connsiteX12" fmla="*/ 0 w 850106"/>
                <a:gd name="connsiteY12" fmla="*/ 176212 h 661987"/>
                <a:gd name="connsiteX13" fmla="*/ 71438 w 850106"/>
                <a:gd name="connsiteY13" fmla="*/ 264318 h 661987"/>
                <a:gd name="connsiteX14" fmla="*/ 128588 w 850106"/>
                <a:gd name="connsiteY14" fmla="*/ 419100 h 661987"/>
                <a:gd name="connsiteX15" fmla="*/ 159544 w 850106"/>
                <a:gd name="connsiteY15" fmla="*/ 559593 h 661987"/>
                <a:gd name="connsiteX16" fmla="*/ 169069 w 850106"/>
                <a:gd name="connsiteY16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740710 w 850106"/>
                <a:gd name="connsiteY4" fmla="*/ 465947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847530 w 850106"/>
                <a:gd name="connsiteY5" fmla="*/ 448500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85800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31709 w 850106"/>
                <a:gd name="connsiteY3" fmla="*/ 531018 h 661987"/>
                <a:gd name="connsiteX4" fmla="*/ 635103 w 850106"/>
                <a:gd name="connsiteY4" fmla="*/ 468523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54831 w 850106"/>
                <a:gd name="connsiteY2" fmla="*/ 573881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34225 w 850106"/>
                <a:gd name="connsiteY2" fmla="*/ 568729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21346 w 850106"/>
                <a:gd name="connsiteY2" fmla="*/ 548123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18771 w 850106"/>
                <a:gd name="connsiteY2" fmla="*/ 537819 h 661987"/>
                <a:gd name="connsiteX3" fmla="*/ 631709 w 850106"/>
                <a:gd name="connsiteY3" fmla="*/ 531018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18771 w 850106"/>
                <a:gd name="connsiteY2" fmla="*/ 537819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59569 w 850106"/>
                <a:gd name="connsiteY1" fmla="*/ 621506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38962 w 850106"/>
                <a:gd name="connsiteY1" fmla="*/ 585445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28659 w 850106"/>
                <a:gd name="connsiteY1" fmla="*/ 562263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372447 w 850106"/>
                <a:gd name="connsiteY1" fmla="*/ 590597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61987 h 661987"/>
                <a:gd name="connsiteX1" fmla="*/ 478053 w 850106"/>
                <a:gd name="connsiteY1" fmla="*/ 572566 h 661987"/>
                <a:gd name="connsiteX2" fmla="*/ 521347 w 850106"/>
                <a:gd name="connsiteY2" fmla="*/ 553274 h 661987"/>
                <a:gd name="connsiteX3" fmla="*/ 613678 w 850106"/>
                <a:gd name="connsiteY3" fmla="*/ 528443 h 661987"/>
                <a:gd name="connsiteX4" fmla="*/ 678891 w 850106"/>
                <a:gd name="connsiteY4" fmla="*/ 514887 h 661987"/>
                <a:gd name="connsiteX5" fmla="*/ 765106 w 850106"/>
                <a:gd name="connsiteY5" fmla="*/ 476834 h 661987"/>
                <a:gd name="connsiteX6" fmla="*/ 850106 w 850106"/>
                <a:gd name="connsiteY6" fmla="*/ 0 h 661987"/>
                <a:gd name="connsiteX7" fmla="*/ 657225 w 850106"/>
                <a:gd name="connsiteY7" fmla="*/ 69056 h 661987"/>
                <a:gd name="connsiteX8" fmla="*/ 500063 w 850106"/>
                <a:gd name="connsiteY8" fmla="*/ 109537 h 661987"/>
                <a:gd name="connsiteX9" fmla="*/ 314325 w 850106"/>
                <a:gd name="connsiteY9" fmla="*/ 142875 h 661987"/>
                <a:gd name="connsiteX10" fmla="*/ 138113 w 850106"/>
                <a:gd name="connsiteY10" fmla="*/ 171450 h 661987"/>
                <a:gd name="connsiteX11" fmla="*/ 0 w 850106"/>
                <a:gd name="connsiteY11" fmla="*/ 176212 h 661987"/>
                <a:gd name="connsiteX12" fmla="*/ 71438 w 850106"/>
                <a:gd name="connsiteY12" fmla="*/ 264318 h 661987"/>
                <a:gd name="connsiteX13" fmla="*/ 128588 w 850106"/>
                <a:gd name="connsiteY13" fmla="*/ 419100 h 661987"/>
                <a:gd name="connsiteX14" fmla="*/ 159544 w 850106"/>
                <a:gd name="connsiteY14" fmla="*/ 559593 h 661987"/>
                <a:gd name="connsiteX15" fmla="*/ 169069 w 850106"/>
                <a:gd name="connsiteY15" fmla="*/ 661987 h 661987"/>
                <a:gd name="connsiteX0" fmla="*/ 169069 w 850106"/>
                <a:gd name="connsiteY0" fmla="*/ 625927 h 625927"/>
                <a:gd name="connsiteX1" fmla="*/ 478053 w 850106"/>
                <a:gd name="connsiteY1" fmla="*/ 572566 h 625927"/>
                <a:gd name="connsiteX2" fmla="*/ 521347 w 850106"/>
                <a:gd name="connsiteY2" fmla="*/ 553274 h 625927"/>
                <a:gd name="connsiteX3" fmla="*/ 613678 w 850106"/>
                <a:gd name="connsiteY3" fmla="*/ 528443 h 625927"/>
                <a:gd name="connsiteX4" fmla="*/ 678891 w 850106"/>
                <a:gd name="connsiteY4" fmla="*/ 514887 h 625927"/>
                <a:gd name="connsiteX5" fmla="*/ 765106 w 850106"/>
                <a:gd name="connsiteY5" fmla="*/ 476834 h 625927"/>
                <a:gd name="connsiteX6" fmla="*/ 850106 w 850106"/>
                <a:gd name="connsiteY6" fmla="*/ 0 h 625927"/>
                <a:gd name="connsiteX7" fmla="*/ 657225 w 850106"/>
                <a:gd name="connsiteY7" fmla="*/ 69056 h 625927"/>
                <a:gd name="connsiteX8" fmla="*/ 500063 w 850106"/>
                <a:gd name="connsiteY8" fmla="*/ 109537 h 625927"/>
                <a:gd name="connsiteX9" fmla="*/ 314325 w 850106"/>
                <a:gd name="connsiteY9" fmla="*/ 142875 h 625927"/>
                <a:gd name="connsiteX10" fmla="*/ 138113 w 850106"/>
                <a:gd name="connsiteY10" fmla="*/ 171450 h 625927"/>
                <a:gd name="connsiteX11" fmla="*/ 0 w 850106"/>
                <a:gd name="connsiteY11" fmla="*/ 176212 h 625927"/>
                <a:gd name="connsiteX12" fmla="*/ 71438 w 850106"/>
                <a:gd name="connsiteY12" fmla="*/ 264318 h 625927"/>
                <a:gd name="connsiteX13" fmla="*/ 128588 w 850106"/>
                <a:gd name="connsiteY13" fmla="*/ 419100 h 625927"/>
                <a:gd name="connsiteX14" fmla="*/ 159544 w 850106"/>
                <a:gd name="connsiteY14" fmla="*/ 559593 h 625927"/>
                <a:gd name="connsiteX15" fmla="*/ 169069 w 850106"/>
                <a:gd name="connsiteY15" fmla="*/ 625927 h 625927"/>
                <a:gd name="connsiteX0" fmla="*/ 171645 w 850106"/>
                <a:gd name="connsiteY0" fmla="*/ 605320 h 605320"/>
                <a:gd name="connsiteX1" fmla="*/ 478053 w 850106"/>
                <a:gd name="connsiteY1" fmla="*/ 572566 h 605320"/>
                <a:gd name="connsiteX2" fmla="*/ 521347 w 850106"/>
                <a:gd name="connsiteY2" fmla="*/ 553274 h 605320"/>
                <a:gd name="connsiteX3" fmla="*/ 613678 w 850106"/>
                <a:gd name="connsiteY3" fmla="*/ 528443 h 605320"/>
                <a:gd name="connsiteX4" fmla="*/ 678891 w 850106"/>
                <a:gd name="connsiteY4" fmla="*/ 514887 h 605320"/>
                <a:gd name="connsiteX5" fmla="*/ 765106 w 850106"/>
                <a:gd name="connsiteY5" fmla="*/ 476834 h 605320"/>
                <a:gd name="connsiteX6" fmla="*/ 850106 w 850106"/>
                <a:gd name="connsiteY6" fmla="*/ 0 h 605320"/>
                <a:gd name="connsiteX7" fmla="*/ 657225 w 850106"/>
                <a:gd name="connsiteY7" fmla="*/ 69056 h 605320"/>
                <a:gd name="connsiteX8" fmla="*/ 500063 w 850106"/>
                <a:gd name="connsiteY8" fmla="*/ 109537 h 605320"/>
                <a:gd name="connsiteX9" fmla="*/ 314325 w 850106"/>
                <a:gd name="connsiteY9" fmla="*/ 142875 h 605320"/>
                <a:gd name="connsiteX10" fmla="*/ 138113 w 850106"/>
                <a:gd name="connsiteY10" fmla="*/ 171450 h 605320"/>
                <a:gd name="connsiteX11" fmla="*/ 0 w 850106"/>
                <a:gd name="connsiteY11" fmla="*/ 176212 h 605320"/>
                <a:gd name="connsiteX12" fmla="*/ 71438 w 850106"/>
                <a:gd name="connsiteY12" fmla="*/ 264318 h 605320"/>
                <a:gd name="connsiteX13" fmla="*/ 128588 w 850106"/>
                <a:gd name="connsiteY13" fmla="*/ 419100 h 605320"/>
                <a:gd name="connsiteX14" fmla="*/ 159544 w 850106"/>
                <a:gd name="connsiteY14" fmla="*/ 559593 h 605320"/>
                <a:gd name="connsiteX15" fmla="*/ 171645 w 850106"/>
                <a:gd name="connsiteY15" fmla="*/ 605320 h 605320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21347 w 850106"/>
                <a:gd name="connsiteY2" fmla="*/ 553274 h 628502"/>
                <a:gd name="connsiteX3" fmla="*/ 613678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0699 h 628502"/>
                <a:gd name="connsiteX3" fmla="*/ 613678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0699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61002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10834 w 850106"/>
                <a:gd name="connsiteY3" fmla="*/ 530837 h 628502"/>
                <a:gd name="connsiteX4" fmla="*/ 621406 w 850106"/>
                <a:gd name="connsiteY4" fmla="*/ 536170 h 628502"/>
                <a:gd name="connsiteX5" fmla="*/ 678891 w 850106"/>
                <a:gd name="connsiteY5" fmla="*/ 514887 h 628502"/>
                <a:gd name="connsiteX6" fmla="*/ 765106 w 850106"/>
                <a:gd name="connsiteY6" fmla="*/ 476834 h 628502"/>
                <a:gd name="connsiteX7" fmla="*/ 850106 w 850106"/>
                <a:gd name="connsiteY7" fmla="*/ 0 h 628502"/>
                <a:gd name="connsiteX8" fmla="*/ 657225 w 850106"/>
                <a:gd name="connsiteY8" fmla="*/ 69056 h 628502"/>
                <a:gd name="connsiteX9" fmla="*/ 500063 w 850106"/>
                <a:gd name="connsiteY9" fmla="*/ 109537 h 628502"/>
                <a:gd name="connsiteX10" fmla="*/ 314325 w 850106"/>
                <a:gd name="connsiteY10" fmla="*/ 142875 h 628502"/>
                <a:gd name="connsiteX11" fmla="*/ 138113 w 850106"/>
                <a:gd name="connsiteY11" fmla="*/ 171450 h 628502"/>
                <a:gd name="connsiteX12" fmla="*/ 0 w 850106"/>
                <a:gd name="connsiteY12" fmla="*/ 176212 h 628502"/>
                <a:gd name="connsiteX13" fmla="*/ 71438 w 850106"/>
                <a:gd name="connsiteY13" fmla="*/ 264318 h 628502"/>
                <a:gd name="connsiteX14" fmla="*/ 128588 w 850106"/>
                <a:gd name="connsiteY14" fmla="*/ 419100 h 628502"/>
                <a:gd name="connsiteX15" fmla="*/ 159544 w 850106"/>
                <a:gd name="connsiteY15" fmla="*/ 559593 h 628502"/>
                <a:gd name="connsiteX16" fmla="*/ 174221 w 850106"/>
                <a:gd name="connsiteY16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1406 w 850106"/>
                <a:gd name="connsiteY3" fmla="*/ 536170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850106"/>
                <a:gd name="connsiteY0" fmla="*/ 628502 h 628502"/>
                <a:gd name="connsiteX1" fmla="*/ 478053 w 850106"/>
                <a:gd name="connsiteY1" fmla="*/ 572566 h 628502"/>
                <a:gd name="connsiteX2" fmla="*/ 541953 w 850106"/>
                <a:gd name="connsiteY2" fmla="*/ 553275 h 628502"/>
                <a:gd name="connsiteX3" fmla="*/ 623981 w 850106"/>
                <a:gd name="connsiteY3" fmla="*/ 528443 h 628502"/>
                <a:gd name="connsiteX4" fmla="*/ 678891 w 850106"/>
                <a:gd name="connsiteY4" fmla="*/ 514887 h 628502"/>
                <a:gd name="connsiteX5" fmla="*/ 765106 w 850106"/>
                <a:gd name="connsiteY5" fmla="*/ 476834 h 628502"/>
                <a:gd name="connsiteX6" fmla="*/ 850106 w 850106"/>
                <a:gd name="connsiteY6" fmla="*/ 0 h 628502"/>
                <a:gd name="connsiteX7" fmla="*/ 657225 w 850106"/>
                <a:gd name="connsiteY7" fmla="*/ 69056 h 628502"/>
                <a:gd name="connsiteX8" fmla="*/ 500063 w 850106"/>
                <a:gd name="connsiteY8" fmla="*/ 109537 h 628502"/>
                <a:gd name="connsiteX9" fmla="*/ 314325 w 850106"/>
                <a:gd name="connsiteY9" fmla="*/ 142875 h 628502"/>
                <a:gd name="connsiteX10" fmla="*/ 138113 w 850106"/>
                <a:gd name="connsiteY10" fmla="*/ 171450 h 628502"/>
                <a:gd name="connsiteX11" fmla="*/ 0 w 850106"/>
                <a:gd name="connsiteY11" fmla="*/ 176212 h 628502"/>
                <a:gd name="connsiteX12" fmla="*/ 71438 w 850106"/>
                <a:gd name="connsiteY12" fmla="*/ 264318 h 628502"/>
                <a:gd name="connsiteX13" fmla="*/ 128588 w 850106"/>
                <a:gd name="connsiteY13" fmla="*/ 419100 h 628502"/>
                <a:gd name="connsiteX14" fmla="*/ 159544 w 850106"/>
                <a:gd name="connsiteY14" fmla="*/ 559593 h 628502"/>
                <a:gd name="connsiteX15" fmla="*/ 174221 w 850106"/>
                <a:gd name="connsiteY15" fmla="*/ 628502 h 628502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7225 w 765106"/>
                <a:gd name="connsiteY7" fmla="*/ 17540 h 576986"/>
                <a:gd name="connsiteX8" fmla="*/ 500063 w 765106"/>
                <a:gd name="connsiteY8" fmla="*/ 58021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0063 w 765106"/>
                <a:gd name="connsiteY8" fmla="*/ 58021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91359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101662 h 576986"/>
                <a:gd name="connsiteX10" fmla="*/ 138113 w 765106"/>
                <a:gd name="connsiteY10" fmla="*/ 119934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74221 w 765106"/>
                <a:gd name="connsiteY0" fmla="*/ 576986 h 576986"/>
                <a:gd name="connsiteX1" fmla="*/ 478053 w 765106"/>
                <a:gd name="connsiteY1" fmla="*/ 521050 h 576986"/>
                <a:gd name="connsiteX2" fmla="*/ 541953 w 765106"/>
                <a:gd name="connsiteY2" fmla="*/ 501759 h 576986"/>
                <a:gd name="connsiteX3" fmla="*/ 623981 w 765106"/>
                <a:gd name="connsiteY3" fmla="*/ 476927 h 576986"/>
                <a:gd name="connsiteX4" fmla="*/ 678891 w 765106"/>
                <a:gd name="connsiteY4" fmla="*/ 463371 h 576986"/>
                <a:gd name="connsiteX5" fmla="*/ 765106 w 765106"/>
                <a:gd name="connsiteY5" fmla="*/ 425318 h 576986"/>
                <a:gd name="connsiteX6" fmla="*/ 762530 w 765106"/>
                <a:gd name="connsiteY6" fmla="*/ 0 h 576986"/>
                <a:gd name="connsiteX7" fmla="*/ 654650 w 765106"/>
                <a:gd name="connsiteY7" fmla="*/ 32995 h 576986"/>
                <a:gd name="connsiteX8" fmla="*/ 502639 w 765106"/>
                <a:gd name="connsiteY8" fmla="*/ 65748 h 576986"/>
                <a:gd name="connsiteX9" fmla="*/ 314325 w 765106"/>
                <a:gd name="connsiteY9" fmla="*/ 101662 h 576986"/>
                <a:gd name="connsiteX10" fmla="*/ 143264 w 765106"/>
                <a:gd name="connsiteY10" fmla="*/ 127661 h 576986"/>
                <a:gd name="connsiteX11" fmla="*/ 0 w 765106"/>
                <a:gd name="connsiteY11" fmla="*/ 124696 h 576986"/>
                <a:gd name="connsiteX12" fmla="*/ 71438 w 765106"/>
                <a:gd name="connsiteY12" fmla="*/ 212802 h 576986"/>
                <a:gd name="connsiteX13" fmla="*/ 128588 w 765106"/>
                <a:gd name="connsiteY13" fmla="*/ 367584 h 576986"/>
                <a:gd name="connsiteX14" fmla="*/ 159544 w 765106"/>
                <a:gd name="connsiteY14" fmla="*/ 508077 h 576986"/>
                <a:gd name="connsiteX15" fmla="*/ 174221 w 765106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63711 w 757379"/>
                <a:gd name="connsiteY12" fmla="*/ 212802 h 576986"/>
                <a:gd name="connsiteX13" fmla="*/ 120861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20861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51817 w 757379"/>
                <a:gd name="connsiteY14" fmla="*/ 508077 h 576986"/>
                <a:gd name="connsiteX15" fmla="*/ 166494 w 757379"/>
                <a:gd name="connsiteY15" fmla="*/ 576986 h 576986"/>
                <a:gd name="connsiteX0" fmla="*/ 166494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48799 w 757379"/>
                <a:gd name="connsiteY14" fmla="*/ 505059 h 576986"/>
                <a:gd name="connsiteX15" fmla="*/ 166494 w 757379"/>
                <a:gd name="connsiteY15" fmla="*/ 576986 h 576986"/>
                <a:gd name="connsiteX0" fmla="*/ 157440 w 757379"/>
                <a:gd name="connsiteY0" fmla="*/ 576986 h 576986"/>
                <a:gd name="connsiteX1" fmla="*/ 470326 w 757379"/>
                <a:gd name="connsiteY1" fmla="*/ 521050 h 576986"/>
                <a:gd name="connsiteX2" fmla="*/ 534226 w 757379"/>
                <a:gd name="connsiteY2" fmla="*/ 501759 h 576986"/>
                <a:gd name="connsiteX3" fmla="*/ 616254 w 757379"/>
                <a:gd name="connsiteY3" fmla="*/ 476927 h 576986"/>
                <a:gd name="connsiteX4" fmla="*/ 671164 w 757379"/>
                <a:gd name="connsiteY4" fmla="*/ 463371 h 576986"/>
                <a:gd name="connsiteX5" fmla="*/ 757379 w 757379"/>
                <a:gd name="connsiteY5" fmla="*/ 425318 h 576986"/>
                <a:gd name="connsiteX6" fmla="*/ 754803 w 757379"/>
                <a:gd name="connsiteY6" fmla="*/ 0 h 576986"/>
                <a:gd name="connsiteX7" fmla="*/ 646923 w 757379"/>
                <a:gd name="connsiteY7" fmla="*/ 32995 h 576986"/>
                <a:gd name="connsiteX8" fmla="*/ 494912 w 757379"/>
                <a:gd name="connsiteY8" fmla="*/ 65748 h 576986"/>
                <a:gd name="connsiteX9" fmla="*/ 306598 w 757379"/>
                <a:gd name="connsiteY9" fmla="*/ 101662 h 576986"/>
                <a:gd name="connsiteX10" fmla="*/ 135537 w 757379"/>
                <a:gd name="connsiteY10" fmla="*/ 127661 h 576986"/>
                <a:gd name="connsiteX11" fmla="*/ 0 w 757379"/>
                <a:gd name="connsiteY11" fmla="*/ 140151 h 576986"/>
                <a:gd name="connsiteX12" fmla="*/ 45604 w 757379"/>
                <a:gd name="connsiteY12" fmla="*/ 215820 h 576986"/>
                <a:gd name="connsiteX13" fmla="*/ 117843 w 757379"/>
                <a:gd name="connsiteY13" fmla="*/ 367584 h 576986"/>
                <a:gd name="connsiteX14" fmla="*/ 148799 w 757379"/>
                <a:gd name="connsiteY14" fmla="*/ 505059 h 576986"/>
                <a:gd name="connsiteX15" fmla="*/ 157440 w 757379"/>
                <a:gd name="connsiteY15" fmla="*/ 576986 h 576986"/>
                <a:gd name="connsiteX0" fmla="*/ 169511 w 769450"/>
                <a:gd name="connsiteY0" fmla="*/ 576986 h 576986"/>
                <a:gd name="connsiteX1" fmla="*/ 482397 w 769450"/>
                <a:gd name="connsiteY1" fmla="*/ 521050 h 576986"/>
                <a:gd name="connsiteX2" fmla="*/ 546297 w 769450"/>
                <a:gd name="connsiteY2" fmla="*/ 501759 h 576986"/>
                <a:gd name="connsiteX3" fmla="*/ 628325 w 769450"/>
                <a:gd name="connsiteY3" fmla="*/ 476927 h 576986"/>
                <a:gd name="connsiteX4" fmla="*/ 683235 w 769450"/>
                <a:gd name="connsiteY4" fmla="*/ 463371 h 576986"/>
                <a:gd name="connsiteX5" fmla="*/ 769450 w 769450"/>
                <a:gd name="connsiteY5" fmla="*/ 425318 h 576986"/>
                <a:gd name="connsiteX6" fmla="*/ 766874 w 769450"/>
                <a:gd name="connsiteY6" fmla="*/ 0 h 576986"/>
                <a:gd name="connsiteX7" fmla="*/ 658994 w 769450"/>
                <a:gd name="connsiteY7" fmla="*/ 32995 h 576986"/>
                <a:gd name="connsiteX8" fmla="*/ 506983 w 769450"/>
                <a:gd name="connsiteY8" fmla="*/ 65748 h 576986"/>
                <a:gd name="connsiteX9" fmla="*/ 318669 w 769450"/>
                <a:gd name="connsiteY9" fmla="*/ 101662 h 576986"/>
                <a:gd name="connsiteX10" fmla="*/ 147608 w 769450"/>
                <a:gd name="connsiteY10" fmla="*/ 127661 h 576986"/>
                <a:gd name="connsiteX11" fmla="*/ 0 w 769450"/>
                <a:gd name="connsiteY11" fmla="*/ 146187 h 576986"/>
                <a:gd name="connsiteX12" fmla="*/ 57675 w 769450"/>
                <a:gd name="connsiteY12" fmla="*/ 215820 h 576986"/>
                <a:gd name="connsiteX13" fmla="*/ 129914 w 769450"/>
                <a:gd name="connsiteY13" fmla="*/ 367584 h 576986"/>
                <a:gd name="connsiteX14" fmla="*/ 160870 w 769450"/>
                <a:gd name="connsiteY14" fmla="*/ 505059 h 576986"/>
                <a:gd name="connsiteX15" fmla="*/ 169511 w 769450"/>
                <a:gd name="connsiteY15" fmla="*/ 576986 h 576986"/>
                <a:gd name="connsiteX0" fmla="*/ 172529 w 772468"/>
                <a:gd name="connsiteY0" fmla="*/ 576986 h 576986"/>
                <a:gd name="connsiteX1" fmla="*/ 485415 w 772468"/>
                <a:gd name="connsiteY1" fmla="*/ 521050 h 576986"/>
                <a:gd name="connsiteX2" fmla="*/ 549315 w 772468"/>
                <a:gd name="connsiteY2" fmla="*/ 501759 h 576986"/>
                <a:gd name="connsiteX3" fmla="*/ 631343 w 772468"/>
                <a:gd name="connsiteY3" fmla="*/ 476927 h 576986"/>
                <a:gd name="connsiteX4" fmla="*/ 686253 w 772468"/>
                <a:gd name="connsiteY4" fmla="*/ 463371 h 576986"/>
                <a:gd name="connsiteX5" fmla="*/ 772468 w 772468"/>
                <a:gd name="connsiteY5" fmla="*/ 425318 h 576986"/>
                <a:gd name="connsiteX6" fmla="*/ 769892 w 772468"/>
                <a:gd name="connsiteY6" fmla="*/ 0 h 576986"/>
                <a:gd name="connsiteX7" fmla="*/ 662012 w 772468"/>
                <a:gd name="connsiteY7" fmla="*/ 32995 h 576986"/>
                <a:gd name="connsiteX8" fmla="*/ 510001 w 772468"/>
                <a:gd name="connsiteY8" fmla="*/ 65748 h 576986"/>
                <a:gd name="connsiteX9" fmla="*/ 321687 w 772468"/>
                <a:gd name="connsiteY9" fmla="*/ 101662 h 576986"/>
                <a:gd name="connsiteX10" fmla="*/ 150626 w 772468"/>
                <a:gd name="connsiteY10" fmla="*/ 127661 h 576986"/>
                <a:gd name="connsiteX11" fmla="*/ 0 w 772468"/>
                <a:gd name="connsiteY11" fmla="*/ 146187 h 576986"/>
                <a:gd name="connsiteX12" fmla="*/ 60693 w 772468"/>
                <a:gd name="connsiteY12" fmla="*/ 215820 h 576986"/>
                <a:gd name="connsiteX13" fmla="*/ 132932 w 772468"/>
                <a:gd name="connsiteY13" fmla="*/ 367584 h 576986"/>
                <a:gd name="connsiteX14" fmla="*/ 163888 w 772468"/>
                <a:gd name="connsiteY14" fmla="*/ 505059 h 576986"/>
                <a:gd name="connsiteX15" fmla="*/ 172529 w 772468"/>
                <a:gd name="connsiteY15" fmla="*/ 576986 h 576986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662012 w 772468"/>
                <a:gd name="connsiteY7" fmla="*/ 40138 h 584129"/>
                <a:gd name="connsiteX8" fmla="*/ 510001 w 772468"/>
                <a:gd name="connsiteY8" fmla="*/ 72891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561999 w 772468"/>
                <a:gd name="connsiteY7" fmla="*/ 54425 h 584129"/>
                <a:gd name="connsiteX8" fmla="*/ 510001 w 772468"/>
                <a:gd name="connsiteY8" fmla="*/ 72891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72468"/>
                <a:gd name="connsiteY0" fmla="*/ 584129 h 584129"/>
                <a:gd name="connsiteX1" fmla="*/ 485415 w 772468"/>
                <a:gd name="connsiteY1" fmla="*/ 528193 h 584129"/>
                <a:gd name="connsiteX2" fmla="*/ 549315 w 772468"/>
                <a:gd name="connsiteY2" fmla="*/ 508902 h 584129"/>
                <a:gd name="connsiteX3" fmla="*/ 631343 w 772468"/>
                <a:gd name="connsiteY3" fmla="*/ 484070 h 584129"/>
                <a:gd name="connsiteX4" fmla="*/ 686253 w 772468"/>
                <a:gd name="connsiteY4" fmla="*/ 470514 h 584129"/>
                <a:gd name="connsiteX5" fmla="*/ 772468 w 772468"/>
                <a:gd name="connsiteY5" fmla="*/ 432461 h 584129"/>
                <a:gd name="connsiteX6" fmla="*/ 631779 w 772468"/>
                <a:gd name="connsiteY6" fmla="*/ 0 h 584129"/>
                <a:gd name="connsiteX7" fmla="*/ 561999 w 772468"/>
                <a:gd name="connsiteY7" fmla="*/ 54425 h 584129"/>
                <a:gd name="connsiteX8" fmla="*/ 462376 w 772468"/>
                <a:gd name="connsiteY8" fmla="*/ 80035 h 584129"/>
                <a:gd name="connsiteX9" fmla="*/ 321687 w 772468"/>
                <a:gd name="connsiteY9" fmla="*/ 108805 h 584129"/>
                <a:gd name="connsiteX10" fmla="*/ 150626 w 772468"/>
                <a:gd name="connsiteY10" fmla="*/ 134804 h 584129"/>
                <a:gd name="connsiteX11" fmla="*/ 0 w 772468"/>
                <a:gd name="connsiteY11" fmla="*/ 153330 h 584129"/>
                <a:gd name="connsiteX12" fmla="*/ 60693 w 772468"/>
                <a:gd name="connsiteY12" fmla="*/ 222963 h 584129"/>
                <a:gd name="connsiteX13" fmla="*/ 132932 w 772468"/>
                <a:gd name="connsiteY13" fmla="*/ 374727 h 584129"/>
                <a:gd name="connsiteX14" fmla="*/ 163888 w 772468"/>
                <a:gd name="connsiteY14" fmla="*/ 512202 h 584129"/>
                <a:gd name="connsiteX15" fmla="*/ 172529 w 772468"/>
                <a:gd name="connsiteY15" fmla="*/ 584129 h 584129"/>
                <a:gd name="connsiteX0" fmla="*/ 172529 w 720080"/>
                <a:gd name="connsiteY0" fmla="*/ 584129 h 584129"/>
                <a:gd name="connsiteX1" fmla="*/ 485415 w 720080"/>
                <a:gd name="connsiteY1" fmla="*/ 528193 h 584129"/>
                <a:gd name="connsiteX2" fmla="*/ 549315 w 720080"/>
                <a:gd name="connsiteY2" fmla="*/ 508902 h 584129"/>
                <a:gd name="connsiteX3" fmla="*/ 631343 w 720080"/>
                <a:gd name="connsiteY3" fmla="*/ 484070 h 584129"/>
                <a:gd name="connsiteX4" fmla="*/ 686253 w 720080"/>
                <a:gd name="connsiteY4" fmla="*/ 470514 h 584129"/>
                <a:gd name="connsiteX5" fmla="*/ 720080 w 720080"/>
                <a:gd name="connsiteY5" fmla="*/ 420555 h 584129"/>
                <a:gd name="connsiteX6" fmla="*/ 631779 w 720080"/>
                <a:gd name="connsiteY6" fmla="*/ 0 h 584129"/>
                <a:gd name="connsiteX7" fmla="*/ 561999 w 720080"/>
                <a:gd name="connsiteY7" fmla="*/ 54425 h 584129"/>
                <a:gd name="connsiteX8" fmla="*/ 462376 w 720080"/>
                <a:gd name="connsiteY8" fmla="*/ 80035 h 584129"/>
                <a:gd name="connsiteX9" fmla="*/ 321687 w 720080"/>
                <a:gd name="connsiteY9" fmla="*/ 108805 h 584129"/>
                <a:gd name="connsiteX10" fmla="*/ 150626 w 720080"/>
                <a:gd name="connsiteY10" fmla="*/ 134804 h 584129"/>
                <a:gd name="connsiteX11" fmla="*/ 0 w 720080"/>
                <a:gd name="connsiteY11" fmla="*/ 153330 h 584129"/>
                <a:gd name="connsiteX12" fmla="*/ 60693 w 720080"/>
                <a:gd name="connsiteY12" fmla="*/ 222963 h 584129"/>
                <a:gd name="connsiteX13" fmla="*/ 132932 w 720080"/>
                <a:gd name="connsiteY13" fmla="*/ 374727 h 584129"/>
                <a:gd name="connsiteX14" fmla="*/ 163888 w 720080"/>
                <a:gd name="connsiteY14" fmla="*/ 512202 h 584129"/>
                <a:gd name="connsiteX15" fmla="*/ 172529 w 720080"/>
                <a:gd name="connsiteY15" fmla="*/ 584129 h 584129"/>
                <a:gd name="connsiteX0" fmla="*/ 172529 w 686253"/>
                <a:gd name="connsiteY0" fmla="*/ 584129 h 584129"/>
                <a:gd name="connsiteX1" fmla="*/ 485415 w 686253"/>
                <a:gd name="connsiteY1" fmla="*/ 528193 h 584129"/>
                <a:gd name="connsiteX2" fmla="*/ 549315 w 686253"/>
                <a:gd name="connsiteY2" fmla="*/ 508902 h 584129"/>
                <a:gd name="connsiteX3" fmla="*/ 631343 w 686253"/>
                <a:gd name="connsiteY3" fmla="*/ 484070 h 584129"/>
                <a:gd name="connsiteX4" fmla="*/ 686253 w 686253"/>
                <a:gd name="connsiteY4" fmla="*/ 470514 h 584129"/>
                <a:gd name="connsiteX5" fmla="*/ 631779 w 686253"/>
                <a:gd name="connsiteY5" fmla="*/ 0 h 584129"/>
                <a:gd name="connsiteX6" fmla="*/ 561999 w 686253"/>
                <a:gd name="connsiteY6" fmla="*/ 54425 h 584129"/>
                <a:gd name="connsiteX7" fmla="*/ 462376 w 686253"/>
                <a:gd name="connsiteY7" fmla="*/ 80035 h 584129"/>
                <a:gd name="connsiteX8" fmla="*/ 321687 w 686253"/>
                <a:gd name="connsiteY8" fmla="*/ 108805 h 584129"/>
                <a:gd name="connsiteX9" fmla="*/ 150626 w 686253"/>
                <a:gd name="connsiteY9" fmla="*/ 134804 h 584129"/>
                <a:gd name="connsiteX10" fmla="*/ 0 w 686253"/>
                <a:gd name="connsiteY10" fmla="*/ 153330 h 584129"/>
                <a:gd name="connsiteX11" fmla="*/ 60693 w 686253"/>
                <a:gd name="connsiteY11" fmla="*/ 222963 h 584129"/>
                <a:gd name="connsiteX12" fmla="*/ 132932 w 686253"/>
                <a:gd name="connsiteY12" fmla="*/ 374727 h 584129"/>
                <a:gd name="connsiteX13" fmla="*/ 163888 w 686253"/>
                <a:gd name="connsiteY13" fmla="*/ 512202 h 584129"/>
                <a:gd name="connsiteX14" fmla="*/ 172529 w 686253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631343 w 652920"/>
                <a:gd name="connsiteY3" fmla="*/ 484070 h 584129"/>
                <a:gd name="connsiteX4" fmla="*/ 652916 w 652920"/>
                <a:gd name="connsiteY4" fmla="*/ 470514 h 584129"/>
                <a:gd name="connsiteX5" fmla="*/ 631779 w 652920"/>
                <a:gd name="connsiteY5" fmla="*/ 0 h 584129"/>
                <a:gd name="connsiteX6" fmla="*/ 561999 w 652920"/>
                <a:gd name="connsiteY6" fmla="*/ 54425 h 584129"/>
                <a:gd name="connsiteX7" fmla="*/ 462376 w 652920"/>
                <a:gd name="connsiteY7" fmla="*/ 80035 h 584129"/>
                <a:gd name="connsiteX8" fmla="*/ 321687 w 652920"/>
                <a:gd name="connsiteY8" fmla="*/ 108805 h 584129"/>
                <a:gd name="connsiteX9" fmla="*/ 150626 w 652920"/>
                <a:gd name="connsiteY9" fmla="*/ 134804 h 584129"/>
                <a:gd name="connsiteX10" fmla="*/ 0 w 652920"/>
                <a:gd name="connsiteY10" fmla="*/ 153330 h 584129"/>
                <a:gd name="connsiteX11" fmla="*/ 60693 w 652920"/>
                <a:gd name="connsiteY11" fmla="*/ 222963 h 584129"/>
                <a:gd name="connsiteX12" fmla="*/ 132932 w 652920"/>
                <a:gd name="connsiteY12" fmla="*/ 374727 h 584129"/>
                <a:gd name="connsiteX13" fmla="*/ 163888 w 652920"/>
                <a:gd name="connsiteY13" fmla="*/ 512202 h 584129"/>
                <a:gd name="connsiteX14" fmla="*/ 172529 w 652920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595624 w 652920"/>
                <a:gd name="connsiteY3" fmla="*/ 488833 h 584129"/>
                <a:gd name="connsiteX4" fmla="*/ 652916 w 652920"/>
                <a:gd name="connsiteY4" fmla="*/ 470514 h 584129"/>
                <a:gd name="connsiteX5" fmla="*/ 631779 w 652920"/>
                <a:gd name="connsiteY5" fmla="*/ 0 h 584129"/>
                <a:gd name="connsiteX6" fmla="*/ 561999 w 652920"/>
                <a:gd name="connsiteY6" fmla="*/ 54425 h 584129"/>
                <a:gd name="connsiteX7" fmla="*/ 462376 w 652920"/>
                <a:gd name="connsiteY7" fmla="*/ 80035 h 584129"/>
                <a:gd name="connsiteX8" fmla="*/ 321687 w 652920"/>
                <a:gd name="connsiteY8" fmla="*/ 108805 h 584129"/>
                <a:gd name="connsiteX9" fmla="*/ 150626 w 652920"/>
                <a:gd name="connsiteY9" fmla="*/ 134804 h 584129"/>
                <a:gd name="connsiteX10" fmla="*/ 0 w 652920"/>
                <a:gd name="connsiteY10" fmla="*/ 153330 h 584129"/>
                <a:gd name="connsiteX11" fmla="*/ 60693 w 652920"/>
                <a:gd name="connsiteY11" fmla="*/ 222963 h 584129"/>
                <a:gd name="connsiteX12" fmla="*/ 132932 w 652920"/>
                <a:gd name="connsiteY12" fmla="*/ 374727 h 584129"/>
                <a:gd name="connsiteX13" fmla="*/ 163888 w 652920"/>
                <a:gd name="connsiteY13" fmla="*/ 512202 h 584129"/>
                <a:gd name="connsiteX14" fmla="*/ 172529 w 652920"/>
                <a:gd name="connsiteY14" fmla="*/ 584129 h 584129"/>
                <a:gd name="connsiteX0" fmla="*/ 172529 w 652920"/>
                <a:gd name="connsiteY0" fmla="*/ 584129 h 584129"/>
                <a:gd name="connsiteX1" fmla="*/ 485415 w 652920"/>
                <a:gd name="connsiteY1" fmla="*/ 528193 h 584129"/>
                <a:gd name="connsiteX2" fmla="*/ 549315 w 652920"/>
                <a:gd name="connsiteY2" fmla="*/ 508902 h 584129"/>
                <a:gd name="connsiteX3" fmla="*/ 531238 w 652920"/>
                <a:gd name="connsiteY3" fmla="*/ 517603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549315 w 652920"/>
                <a:gd name="connsiteY2" fmla="*/ 508902 h 584129"/>
                <a:gd name="connsiteX3" fmla="*/ 531238 w 652920"/>
                <a:gd name="connsiteY3" fmla="*/ 517603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549315 w 652920"/>
                <a:gd name="connsiteY2" fmla="*/ 508902 h 584129"/>
                <a:gd name="connsiteX3" fmla="*/ 583625 w 652920"/>
                <a:gd name="connsiteY3" fmla="*/ 49617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83625 w 652920"/>
                <a:gd name="connsiteY3" fmla="*/ 49617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19331 w 652920"/>
                <a:gd name="connsiteY3" fmla="*/ 515222 h 584129"/>
                <a:gd name="connsiteX4" fmla="*/ 595624 w 652920"/>
                <a:gd name="connsiteY4" fmla="*/ 488833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52920"/>
                <a:gd name="connsiteY0" fmla="*/ 584129 h 584129"/>
                <a:gd name="connsiteX1" fmla="*/ 318727 w 652920"/>
                <a:gd name="connsiteY1" fmla="*/ 559149 h 584129"/>
                <a:gd name="connsiteX2" fmla="*/ 444540 w 652920"/>
                <a:gd name="connsiteY2" fmla="*/ 537477 h 584129"/>
                <a:gd name="connsiteX3" fmla="*/ 519331 w 652920"/>
                <a:gd name="connsiteY3" fmla="*/ 515222 h 584129"/>
                <a:gd name="connsiteX4" fmla="*/ 583717 w 652920"/>
                <a:gd name="connsiteY4" fmla="*/ 493595 h 584129"/>
                <a:gd name="connsiteX5" fmla="*/ 652916 w 652920"/>
                <a:gd name="connsiteY5" fmla="*/ 470514 h 584129"/>
                <a:gd name="connsiteX6" fmla="*/ 631779 w 652920"/>
                <a:gd name="connsiteY6" fmla="*/ 0 h 584129"/>
                <a:gd name="connsiteX7" fmla="*/ 561999 w 652920"/>
                <a:gd name="connsiteY7" fmla="*/ 54425 h 584129"/>
                <a:gd name="connsiteX8" fmla="*/ 462376 w 652920"/>
                <a:gd name="connsiteY8" fmla="*/ 80035 h 584129"/>
                <a:gd name="connsiteX9" fmla="*/ 321687 w 652920"/>
                <a:gd name="connsiteY9" fmla="*/ 108805 h 584129"/>
                <a:gd name="connsiteX10" fmla="*/ 150626 w 652920"/>
                <a:gd name="connsiteY10" fmla="*/ 134804 h 584129"/>
                <a:gd name="connsiteX11" fmla="*/ 0 w 652920"/>
                <a:gd name="connsiteY11" fmla="*/ 153330 h 584129"/>
                <a:gd name="connsiteX12" fmla="*/ 60693 w 652920"/>
                <a:gd name="connsiteY12" fmla="*/ 222963 h 584129"/>
                <a:gd name="connsiteX13" fmla="*/ 132932 w 652920"/>
                <a:gd name="connsiteY13" fmla="*/ 374727 h 584129"/>
                <a:gd name="connsiteX14" fmla="*/ 163888 w 652920"/>
                <a:gd name="connsiteY14" fmla="*/ 512202 h 584129"/>
                <a:gd name="connsiteX15" fmla="*/ 172529 w 652920"/>
                <a:gd name="connsiteY15" fmla="*/ 584129 h 584129"/>
                <a:gd name="connsiteX0" fmla="*/ 172529 w 642324"/>
                <a:gd name="connsiteY0" fmla="*/ 584129 h 584129"/>
                <a:gd name="connsiteX1" fmla="*/ 318727 w 642324"/>
                <a:gd name="connsiteY1" fmla="*/ 559149 h 584129"/>
                <a:gd name="connsiteX2" fmla="*/ 444540 w 642324"/>
                <a:gd name="connsiteY2" fmla="*/ 537477 h 584129"/>
                <a:gd name="connsiteX3" fmla="*/ 519331 w 642324"/>
                <a:gd name="connsiteY3" fmla="*/ 515222 h 584129"/>
                <a:gd name="connsiteX4" fmla="*/ 583717 w 642324"/>
                <a:gd name="connsiteY4" fmla="*/ 493595 h 584129"/>
                <a:gd name="connsiteX5" fmla="*/ 636248 w 642324"/>
                <a:gd name="connsiteY5" fmla="*/ 480039 h 584129"/>
                <a:gd name="connsiteX6" fmla="*/ 631779 w 642324"/>
                <a:gd name="connsiteY6" fmla="*/ 0 h 584129"/>
                <a:gd name="connsiteX7" fmla="*/ 561999 w 642324"/>
                <a:gd name="connsiteY7" fmla="*/ 54425 h 584129"/>
                <a:gd name="connsiteX8" fmla="*/ 462376 w 642324"/>
                <a:gd name="connsiteY8" fmla="*/ 80035 h 584129"/>
                <a:gd name="connsiteX9" fmla="*/ 321687 w 642324"/>
                <a:gd name="connsiteY9" fmla="*/ 108805 h 584129"/>
                <a:gd name="connsiteX10" fmla="*/ 150626 w 642324"/>
                <a:gd name="connsiteY10" fmla="*/ 134804 h 584129"/>
                <a:gd name="connsiteX11" fmla="*/ 0 w 642324"/>
                <a:gd name="connsiteY11" fmla="*/ 153330 h 584129"/>
                <a:gd name="connsiteX12" fmla="*/ 60693 w 642324"/>
                <a:gd name="connsiteY12" fmla="*/ 222963 h 584129"/>
                <a:gd name="connsiteX13" fmla="*/ 132932 w 642324"/>
                <a:gd name="connsiteY13" fmla="*/ 374727 h 584129"/>
                <a:gd name="connsiteX14" fmla="*/ 163888 w 642324"/>
                <a:gd name="connsiteY14" fmla="*/ 512202 h 584129"/>
                <a:gd name="connsiteX15" fmla="*/ 172529 w 642324"/>
                <a:gd name="connsiteY15" fmla="*/ 584129 h 584129"/>
                <a:gd name="connsiteX0" fmla="*/ 172529 w 636254"/>
                <a:gd name="connsiteY0" fmla="*/ 584129 h 584129"/>
                <a:gd name="connsiteX1" fmla="*/ 318727 w 636254"/>
                <a:gd name="connsiteY1" fmla="*/ 559149 h 584129"/>
                <a:gd name="connsiteX2" fmla="*/ 444540 w 636254"/>
                <a:gd name="connsiteY2" fmla="*/ 537477 h 584129"/>
                <a:gd name="connsiteX3" fmla="*/ 519331 w 636254"/>
                <a:gd name="connsiteY3" fmla="*/ 515222 h 584129"/>
                <a:gd name="connsiteX4" fmla="*/ 583717 w 636254"/>
                <a:gd name="connsiteY4" fmla="*/ 493595 h 584129"/>
                <a:gd name="connsiteX5" fmla="*/ 636248 w 636254"/>
                <a:gd name="connsiteY5" fmla="*/ 480039 h 584129"/>
                <a:gd name="connsiteX6" fmla="*/ 631779 w 636254"/>
                <a:gd name="connsiteY6" fmla="*/ 0 h 584129"/>
                <a:gd name="connsiteX7" fmla="*/ 561999 w 636254"/>
                <a:gd name="connsiteY7" fmla="*/ 54425 h 584129"/>
                <a:gd name="connsiteX8" fmla="*/ 462376 w 636254"/>
                <a:gd name="connsiteY8" fmla="*/ 80035 h 584129"/>
                <a:gd name="connsiteX9" fmla="*/ 321687 w 636254"/>
                <a:gd name="connsiteY9" fmla="*/ 108805 h 584129"/>
                <a:gd name="connsiteX10" fmla="*/ 150626 w 636254"/>
                <a:gd name="connsiteY10" fmla="*/ 134804 h 584129"/>
                <a:gd name="connsiteX11" fmla="*/ 0 w 636254"/>
                <a:gd name="connsiteY11" fmla="*/ 153330 h 584129"/>
                <a:gd name="connsiteX12" fmla="*/ 60693 w 636254"/>
                <a:gd name="connsiteY12" fmla="*/ 222963 h 584129"/>
                <a:gd name="connsiteX13" fmla="*/ 132932 w 636254"/>
                <a:gd name="connsiteY13" fmla="*/ 374727 h 584129"/>
                <a:gd name="connsiteX14" fmla="*/ 163888 w 636254"/>
                <a:gd name="connsiteY14" fmla="*/ 512202 h 584129"/>
                <a:gd name="connsiteX15" fmla="*/ 172529 w 636254"/>
                <a:gd name="connsiteY15" fmla="*/ 584129 h 584129"/>
                <a:gd name="connsiteX0" fmla="*/ 172529 w 636249"/>
                <a:gd name="connsiteY0" fmla="*/ 574604 h 574604"/>
                <a:gd name="connsiteX1" fmla="*/ 318727 w 636249"/>
                <a:gd name="connsiteY1" fmla="*/ 549624 h 574604"/>
                <a:gd name="connsiteX2" fmla="*/ 444540 w 636249"/>
                <a:gd name="connsiteY2" fmla="*/ 527952 h 574604"/>
                <a:gd name="connsiteX3" fmla="*/ 519331 w 636249"/>
                <a:gd name="connsiteY3" fmla="*/ 505697 h 574604"/>
                <a:gd name="connsiteX4" fmla="*/ 583717 w 636249"/>
                <a:gd name="connsiteY4" fmla="*/ 484070 h 574604"/>
                <a:gd name="connsiteX5" fmla="*/ 636248 w 636249"/>
                <a:gd name="connsiteY5" fmla="*/ 470514 h 574604"/>
                <a:gd name="connsiteX6" fmla="*/ 629398 w 636249"/>
                <a:gd name="connsiteY6" fmla="*/ 0 h 574604"/>
                <a:gd name="connsiteX7" fmla="*/ 561999 w 636249"/>
                <a:gd name="connsiteY7" fmla="*/ 44900 h 574604"/>
                <a:gd name="connsiteX8" fmla="*/ 462376 w 636249"/>
                <a:gd name="connsiteY8" fmla="*/ 70510 h 574604"/>
                <a:gd name="connsiteX9" fmla="*/ 321687 w 636249"/>
                <a:gd name="connsiteY9" fmla="*/ 99280 h 574604"/>
                <a:gd name="connsiteX10" fmla="*/ 150626 w 636249"/>
                <a:gd name="connsiteY10" fmla="*/ 125279 h 574604"/>
                <a:gd name="connsiteX11" fmla="*/ 0 w 636249"/>
                <a:gd name="connsiteY11" fmla="*/ 143805 h 574604"/>
                <a:gd name="connsiteX12" fmla="*/ 60693 w 636249"/>
                <a:gd name="connsiteY12" fmla="*/ 213438 h 574604"/>
                <a:gd name="connsiteX13" fmla="*/ 132932 w 636249"/>
                <a:gd name="connsiteY13" fmla="*/ 365202 h 574604"/>
                <a:gd name="connsiteX14" fmla="*/ 163888 w 636249"/>
                <a:gd name="connsiteY14" fmla="*/ 502677 h 574604"/>
                <a:gd name="connsiteX15" fmla="*/ 172529 w 636249"/>
                <a:gd name="connsiteY15" fmla="*/ 574604 h 574604"/>
                <a:gd name="connsiteX0" fmla="*/ 172529 w 638279"/>
                <a:gd name="connsiteY0" fmla="*/ 569841 h 569841"/>
                <a:gd name="connsiteX1" fmla="*/ 318727 w 638279"/>
                <a:gd name="connsiteY1" fmla="*/ 544861 h 569841"/>
                <a:gd name="connsiteX2" fmla="*/ 444540 w 638279"/>
                <a:gd name="connsiteY2" fmla="*/ 523189 h 569841"/>
                <a:gd name="connsiteX3" fmla="*/ 519331 w 638279"/>
                <a:gd name="connsiteY3" fmla="*/ 500934 h 569841"/>
                <a:gd name="connsiteX4" fmla="*/ 583717 w 638279"/>
                <a:gd name="connsiteY4" fmla="*/ 479307 h 569841"/>
                <a:gd name="connsiteX5" fmla="*/ 636248 w 638279"/>
                <a:gd name="connsiteY5" fmla="*/ 465751 h 569841"/>
                <a:gd name="connsiteX6" fmla="*/ 636542 w 638279"/>
                <a:gd name="connsiteY6" fmla="*/ 0 h 569841"/>
                <a:gd name="connsiteX7" fmla="*/ 561999 w 638279"/>
                <a:gd name="connsiteY7" fmla="*/ 40137 h 569841"/>
                <a:gd name="connsiteX8" fmla="*/ 462376 w 638279"/>
                <a:gd name="connsiteY8" fmla="*/ 65747 h 569841"/>
                <a:gd name="connsiteX9" fmla="*/ 321687 w 638279"/>
                <a:gd name="connsiteY9" fmla="*/ 94517 h 569841"/>
                <a:gd name="connsiteX10" fmla="*/ 150626 w 638279"/>
                <a:gd name="connsiteY10" fmla="*/ 120516 h 569841"/>
                <a:gd name="connsiteX11" fmla="*/ 0 w 638279"/>
                <a:gd name="connsiteY11" fmla="*/ 139042 h 569841"/>
                <a:gd name="connsiteX12" fmla="*/ 60693 w 638279"/>
                <a:gd name="connsiteY12" fmla="*/ 208675 h 569841"/>
                <a:gd name="connsiteX13" fmla="*/ 132932 w 638279"/>
                <a:gd name="connsiteY13" fmla="*/ 360439 h 569841"/>
                <a:gd name="connsiteX14" fmla="*/ 163888 w 638279"/>
                <a:gd name="connsiteY14" fmla="*/ 497914 h 569841"/>
                <a:gd name="connsiteX15" fmla="*/ 172529 w 638279"/>
                <a:gd name="connsiteY15" fmla="*/ 569841 h 569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8279" h="569841">
                  <a:moveTo>
                    <a:pt x="172529" y="569841"/>
                  </a:moveTo>
                  <a:lnTo>
                    <a:pt x="318727" y="544861"/>
                  </a:lnTo>
                  <a:lnTo>
                    <a:pt x="444540" y="523189"/>
                  </a:lnTo>
                  <a:cubicBezTo>
                    <a:pt x="456543" y="518646"/>
                    <a:pt x="511613" y="504279"/>
                    <a:pt x="519331" y="500934"/>
                  </a:cubicBezTo>
                  <a:cubicBezTo>
                    <a:pt x="527049" y="497589"/>
                    <a:pt x="567803" y="484377"/>
                    <a:pt x="583717" y="479307"/>
                  </a:cubicBezTo>
                  <a:lnTo>
                    <a:pt x="636248" y="465751"/>
                  </a:lnTo>
                  <a:cubicBezTo>
                    <a:pt x="636321" y="385073"/>
                    <a:pt x="640582" y="76492"/>
                    <a:pt x="636542" y="0"/>
                  </a:cubicBezTo>
                  <a:lnTo>
                    <a:pt x="561999" y="40137"/>
                  </a:lnTo>
                  <a:lnTo>
                    <a:pt x="462376" y="65747"/>
                  </a:lnTo>
                  <a:cubicBezTo>
                    <a:pt x="415480" y="75337"/>
                    <a:pt x="373645" y="85389"/>
                    <a:pt x="321687" y="94517"/>
                  </a:cubicBezTo>
                  <a:cubicBezTo>
                    <a:pt x="269729" y="103645"/>
                    <a:pt x="209363" y="110991"/>
                    <a:pt x="150626" y="120516"/>
                  </a:cubicBezTo>
                  <a:lnTo>
                    <a:pt x="0" y="139042"/>
                  </a:lnTo>
                  <a:lnTo>
                    <a:pt x="60693" y="208675"/>
                  </a:lnTo>
                  <a:lnTo>
                    <a:pt x="132932" y="360439"/>
                  </a:lnTo>
                  <a:lnTo>
                    <a:pt x="163888" y="497914"/>
                  </a:lnTo>
                  <a:lnTo>
                    <a:pt x="172529" y="569841"/>
                  </a:lnTo>
                  <a:close/>
                </a:path>
              </a:pathLst>
            </a:custGeom>
            <a:gradFill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5061156" y="2049843"/>
              <a:ext cx="721773" cy="549340"/>
            </a:xfrm>
            <a:custGeom>
              <a:avLst/>
              <a:gdLst>
                <a:gd name="connsiteX0" fmla="*/ 92869 w 885825"/>
                <a:gd name="connsiteY0" fmla="*/ 661987 h 661987"/>
                <a:gd name="connsiteX1" fmla="*/ 340519 w 885825"/>
                <a:gd name="connsiteY1" fmla="*/ 638175 h 661987"/>
                <a:gd name="connsiteX2" fmla="*/ 726282 w 885825"/>
                <a:gd name="connsiteY2" fmla="*/ 573881 h 661987"/>
                <a:gd name="connsiteX3" fmla="*/ 885825 w 885825"/>
                <a:gd name="connsiteY3" fmla="*/ 521494 h 661987"/>
                <a:gd name="connsiteX4" fmla="*/ 876300 w 885825"/>
                <a:gd name="connsiteY4" fmla="*/ 392906 h 661987"/>
                <a:gd name="connsiteX5" fmla="*/ 819150 w 885825"/>
                <a:gd name="connsiteY5" fmla="*/ 254794 h 661987"/>
                <a:gd name="connsiteX6" fmla="*/ 719138 w 885825"/>
                <a:gd name="connsiteY6" fmla="*/ 157162 h 661987"/>
                <a:gd name="connsiteX7" fmla="*/ 578644 w 885825"/>
                <a:gd name="connsiteY7" fmla="*/ 76200 h 661987"/>
                <a:gd name="connsiteX8" fmla="*/ 435769 w 885825"/>
                <a:gd name="connsiteY8" fmla="*/ 33337 h 661987"/>
                <a:gd name="connsiteX9" fmla="*/ 276225 w 885825"/>
                <a:gd name="connsiteY9" fmla="*/ 14287 h 661987"/>
                <a:gd name="connsiteX10" fmla="*/ 150019 w 885825"/>
                <a:gd name="connsiteY10" fmla="*/ 4762 h 661987"/>
                <a:gd name="connsiteX11" fmla="*/ 0 w 885825"/>
                <a:gd name="connsiteY11" fmla="*/ 0 h 661987"/>
                <a:gd name="connsiteX0" fmla="*/ 92869 w 885825"/>
                <a:gd name="connsiteY0" fmla="*/ 661987 h 661987"/>
                <a:gd name="connsiteX1" fmla="*/ 126207 w 885825"/>
                <a:gd name="connsiteY1" fmla="*/ 659606 h 661987"/>
                <a:gd name="connsiteX2" fmla="*/ 340519 w 885825"/>
                <a:gd name="connsiteY2" fmla="*/ 638175 h 661987"/>
                <a:gd name="connsiteX3" fmla="*/ 726282 w 885825"/>
                <a:gd name="connsiteY3" fmla="*/ 573881 h 661987"/>
                <a:gd name="connsiteX4" fmla="*/ 885825 w 885825"/>
                <a:gd name="connsiteY4" fmla="*/ 521494 h 661987"/>
                <a:gd name="connsiteX5" fmla="*/ 876300 w 885825"/>
                <a:gd name="connsiteY5" fmla="*/ 392906 h 661987"/>
                <a:gd name="connsiteX6" fmla="*/ 819150 w 885825"/>
                <a:gd name="connsiteY6" fmla="*/ 254794 h 661987"/>
                <a:gd name="connsiteX7" fmla="*/ 719138 w 885825"/>
                <a:gd name="connsiteY7" fmla="*/ 157162 h 661987"/>
                <a:gd name="connsiteX8" fmla="*/ 578644 w 885825"/>
                <a:gd name="connsiteY8" fmla="*/ 76200 h 661987"/>
                <a:gd name="connsiteX9" fmla="*/ 435769 w 885825"/>
                <a:gd name="connsiteY9" fmla="*/ 33337 h 661987"/>
                <a:gd name="connsiteX10" fmla="*/ 276225 w 885825"/>
                <a:gd name="connsiteY10" fmla="*/ 14287 h 661987"/>
                <a:gd name="connsiteX11" fmla="*/ 150019 w 885825"/>
                <a:gd name="connsiteY11" fmla="*/ 4762 h 661987"/>
                <a:gd name="connsiteX12" fmla="*/ 0 w 885825"/>
                <a:gd name="connsiteY12" fmla="*/ 0 h 661987"/>
                <a:gd name="connsiteX0" fmla="*/ 2381 w 885825"/>
                <a:gd name="connsiteY0" fmla="*/ 640556 h 659606"/>
                <a:gd name="connsiteX1" fmla="*/ 126207 w 885825"/>
                <a:gd name="connsiteY1" fmla="*/ 659606 h 659606"/>
                <a:gd name="connsiteX2" fmla="*/ 340519 w 885825"/>
                <a:gd name="connsiteY2" fmla="*/ 638175 h 659606"/>
                <a:gd name="connsiteX3" fmla="*/ 726282 w 885825"/>
                <a:gd name="connsiteY3" fmla="*/ 573881 h 659606"/>
                <a:gd name="connsiteX4" fmla="*/ 885825 w 885825"/>
                <a:gd name="connsiteY4" fmla="*/ 521494 h 659606"/>
                <a:gd name="connsiteX5" fmla="*/ 876300 w 885825"/>
                <a:gd name="connsiteY5" fmla="*/ 392906 h 659606"/>
                <a:gd name="connsiteX6" fmla="*/ 819150 w 885825"/>
                <a:gd name="connsiteY6" fmla="*/ 254794 h 659606"/>
                <a:gd name="connsiteX7" fmla="*/ 719138 w 885825"/>
                <a:gd name="connsiteY7" fmla="*/ 157162 h 659606"/>
                <a:gd name="connsiteX8" fmla="*/ 578644 w 885825"/>
                <a:gd name="connsiteY8" fmla="*/ 76200 h 659606"/>
                <a:gd name="connsiteX9" fmla="*/ 435769 w 885825"/>
                <a:gd name="connsiteY9" fmla="*/ 33337 h 659606"/>
                <a:gd name="connsiteX10" fmla="*/ 276225 w 885825"/>
                <a:gd name="connsiteY10" fmla="*/ 14287 h 659606"/>
                <a:gd name="connsiteX11" fmla="*/ 150019 w 885825"/>
                <a:gd name="connsiteY11" fmla="*/ 4762 h 659606"/>
                <a:gd name="connsiteX12" fmla="*/ 0 w 885825"/>
                <a:gd name="connsiteY12" fmla="*/ 0 h 659606"/>
                <a:gd name="connsiteX0" fmla="*/ 2381 w 885825"/>
                <a:gd name="connsiteY0" fmla="*/ 640556 h 669131"/>
                <a:gd name="connsiteX1" fmla="*/ 119064 w 885825"/>
                <a:gd name="connsiteY1" fmla="*/ 669131 h 669131"/>
                <a:gd name="connsiteX2" fmla="*/ 340519 w 885825"/>
                <a:gd name="connsiteY2" fmla="*/ 638175 h 669131"/>
                <a:gd name="connsiteX3" fmla="*/ 726282 w 885825"/>
                <a:gd name="connsiteY3" fmla="*/ 573881 h 669131"/>
                <a:gd name="connsiteX4" fmla="*/ 885825 w 885825"/>
                <a:gd name="connsiteY4" fmla="*/ 521494 h 669131"/>
                <a:gd name="connsiteX5" fmla="*/ 876300 w 885825"/>
                <a:gd name="connsiteY5" fmla="*/ 392906 h 669131"/>
                <a:gd name="connsiteX6" fmla="*/ 819150 w 885825"/>
                <a:gd name="connsiteY6" fmla="*/ 254794 h 669131"/>
                <a:gd name="connsiteX7" fmla="*/ 719138 w 885825"/>
                <a:gd name="connsiteY7" fmla="*/ 157162 h 669131"/>
                <a:gd name="connsiteX8" fmla="*/ 578644 w 885825"/>
                <a:gd name="connsiteY8" fmla="*/ 76200 h 669131"/>
                <a:gd name="connsiteX9" fmla="*/ 435769 w 885825"/>
                <a:gd name="connsiteY9" fmla="*/ 33337 h 669131"/>
                <a:gd name="connsiteX10" fmla="*/ 276225 w 885825"/>
                <a:gd name="connsiteY10" fmla="*/ 14287 h 669131"/>
                <a:gd name="connsiteX11" fmla="*/ 150019 w 885825"/>
                <a:gd name="connsiteY11" fmla="*/ 4762 h 669131"/>
                <a:gd name="connsiteX12" fmla="*/ 0 w 885825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726282 w 876300"/>
                <a:gd name="connsiteY3" fmla="*/ 573881 h 669131"/>
                <a:gd name="connsiteX4" fmla="*/ 790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90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33854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05521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690066 w 876300"/>
                <a:gd name="connsiteY4" fmla="*/ 570434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20975 w 876300"/>
                <a:gd name="connsiteY4" fmla="*/ 567858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02945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76300"/>
                <a:gd name="connsiteY0" fmla="*/ 640556 h 669131"/>
                <a:gd name="connsiteX1" fmla="*/ 119064 w 876300"/>
                <a:gd name="connsiteY1" fmla="*/ 669131 h 669131"/>
                <a:gd name="connsiteX2" fmla="*/ 340519 w 876300"/>
                <a:gd name="connsiteY2" fmla="*/ 638175 h 669131"/>
                <a:gd name="connsiteX3" fmla="*/ 592342 w 876300"/>
                <a:gd name="connsiteY3" fmla="*/ 576457 h 669131"/>
                <a:gd name="connsiteX4" fmla="*/ 713248 w 876300"/>
                <a:gd name="connsiteY4" fmla="*/ 565282 h 669131"/>
                <a:gd name="connsiteX5" fmla="*/ 876300 w 876300"/>
                <a:gd name="connsiteY5" fmla="*/ 392906 h 669131"/>
                <a:gd name="connsiteX6" fmla="*/ 819150 w 876300"/>
                <a:gd name="connsiteY6" fmla="*/ 254794 h 669131"/>
                <a:gd name="connsiteX7" fmla="*/ 719138 w 876300"/>
                <a:gd name="connsiteY7" fmla="*/ 157162 h 669131"/>
                <a:gd name="connsiteX8" fmla="*/ 578644 w 876300"/>
                <a:gd name="connsiteY8" fmla="*/ 76200 h 669131"/>
                <a:gd name="connsiteX9" fmla="*/ 435769 w 876300"/>
                <a:gd name="connsiteY9" fmla="*/ 33337 h 669131"/>
                <a:gd name="connsiteX10" fmla="*/ 276225 w 876300"/>
                <a:gd name="connsiteY10" fmla="*/ 14287 h 669131"/>
                <a:gd name="connsiteX11" fmla="*/ 150019 w 876300"/>
                <a:gd name="connsiteY11" fmla="*/ 4762 h 669131"/>
                <a:gd name="connsiteX12" fmla="*/ 0 w 87630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40519 w 819150"/>
                <a:gd name="connsiteY2" fmla="*/ 638175 h 669131"/>
                <a:gd name="connsiteX3" fmla="*/ 592342 w 819150"/>
                <a:gd name="connsiteY3" fmla="*/ 576457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40519 w 819150"/>
                <a:gd name="connsiteY2" fmla="*/ 638175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32792 w 819150"/>
                <a:gd name="connsiteY2" fmla="*/ 617569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69131"/>
                <a:gd name="connsiteX1" fmla="*/ 119064 w 819150"/>
                <a:gd name="connsiteY1" fmla="*/ 669131 h 669131"/>
                <a:gd name="connsiteX2" fmla="*/ 332792 w 819150"/>
                <a:gd name="connsiteY2" fmla="*/ 617569 h 669131"/>
                <a:gd name="connsiteX3" fmla="*/ 592342 w 819150"/>
                <a:gd name="connsiteY3" fmla="*/ 589335 h 669131"/>
                <a:gd name="connsiteX4" fmla="*/ 713248 w 819150"/>
                <a:gd name="connsiteY4" fmla="*/ 565282 h 669131"/>
                <a:gd name="connsiteX5" fmla="*/ 711451 w 819150"/>
                <a:gd name="connsiteY5" fmla="*/ 400633 h 669131"/>
                <a:gd name="connsiteX6" fmla="*/ 819150 w 819150"/>
                <a:gd name="connsiteY6" fmla="*/ 254794 h 669131"/>
                <a:gd name="connsiteX7" fmla="*/ 719138 w 819150"/>
                <a:gd name="connsiteY7" fmla="*/ 157162 h 669131"/>
                <a:gd name="connsiteX8" fmla="*/ 578644 w 819150"/>
                <a:gd name="connsiteY8" fmla="*/ 76200 h 669131"/>
                <a:gd name="connsiteX9" fmla="*/ 435769 w 819150"/>
                <a:gd name="connsiteY9" fmla="*/ 33337 h 669131"/>
                <a:gd name="connsiteX10" fmla="*/ 276225 w 819150"/>
                <a:gd name="connsiteY10" fmla="*/ 14287 h 669131"/>
                <a:gd name="connsiteX11" fmla="*/ 150019 w 819150"/>
                <a:gd name="connsiteY11" fmla="*/ 4762 h 669131"/>
                <a:gd name="connsiteX12" fmla="*/ 0 w 819150"/>
                <a:gd name="connsiteY12" fmla="*/ 0 h 669131"/>
                <a:gd name="connsiteX0" fmla="*/ 2381 w 819150"/>
                <a:gd name="connsiteY0" fmla="*/ 640556 h 645949"/>
                <a:gd name="connsiteX1" fmla="*/ 103610 w 819150"/>
                <a:gd name="connsiteY1" fmla="*/ 645949 h 645949"/>
                <a:gd name="connsiteX2" fmla="*/ 332792 w 819150"/>
                <a:gd name="connsiteY2" fmla="*/ 617569 h 645949"/>
                <a:gd name="connsiteX3" fmla="*/ 592342 w 819150"/>
                <a:gd name="connsiteY3" fmla="*/ 589335 h 645949"/>
                <a:gd name="connsiteX4" fmla="*/ 713248 w 819150"/>
                <a:gd name="connsiteY4" fmla="*/ 565282 h 645949"/>
                <a:gd name="connsiteX5" fmla="*/ 711451 w 819150"/>
                <a:gd name="connsiteY5" fmla="*/ 400633 h 645949"/>
                <a:gd name="connsiteX6" fmla="*/ 819150 w 819150"/>
                <a:gd name="connsiteY6" fmla="*/ 254794 h 645949"/>
                <a:gd name="connsiteX7" fmla="*/ 719138 w 819150"/>
                <a:gd name="connsiteY7" fmla="*/ 157162 h 645949"/>
                <a:gd name="connsiteX8" fmla="*/ 578644 w 819150"/>
                <a:gd name="connsiteY8" fmla="*/ 76200 h 645949"/>
                <a:gd name="connsiteX9" fmla="*/ 435769 w 819150"/>
                <a:gd name="connsiteY9" fmla="*/ 33337 h 645949"/>
                <a:gd name="connsiteX10" fmla="*/ 276225 w 819150"/>
                <a:gd name="connsiteY10" fmla="*/ 14287 h 645949"/>
                <a:gd name="connsiteX11" fmla="*/ 150019 w 819150"/>
                <a:gd name="connsiteY11" fmla="*/ 4762 h 645949"/>
                <a:gd name="connsiteX12" fmla="*/ 0 w 819150"/>
                <a:gd name="connsiteY12" fmla="*/ 0 h 645949"/>
                <a:gd name="connsiteX0" fmla="*/ 2381 w 819150"/>
                <a:gd name="connsiteY0" fmla="*/ 640556 h 643373"/>
                <a:gd name="connsiteX1" fmla="*/ 83004 w 819150"/>
                <a:gd name="connsiteY1" fmla="*/ 643373 h 643373"/>
                <a:gd name="connsiteX2" fmla="*/ 332792 w 819150"/>
                <a:gd name="connsiteY2" fmla="*/ 617569 h 643373"/>
                <a:gd name="connsiteX3" fmla="*/ 592342 w 819150"/>
                <a:gd name="connsiteY3" fmla="*/ 589335 h 643373"/>
                <a:gd name="connsiteX4" fmla="*/ 713248 w 819150"/>
                <a:gd name="connsiteY4" fmla="*/ 565282 h 643373"/>
                <a:gd name="connsiteX5" fmla="*/ 711451 w 819150"/>
                <a:gd name="connsiteY5" fmla="*/ 400633 h 643373"/>
                <a:gd name="connsiteX6" fmla="*/ 819150 w 819150"/>
                <a:gd name="connsiteY6" fmla="*/ 254794 h 643373"/>
                <a:gd name="connsiteX7" fmla="*/ 719138 w 819150"/>
                <a:gd name="connsiteY7" fmla="*/ 157162 h 643373"/>
                <a:gd name="connsiteX8" fmla="*/ 578644 w 819150"/>
                <a:gd name="connsiteY8" fmla="*/ 76200 h 643373"/>
                <a:gd name="connsiteX9" fmla="*/ 435769 w 819150"/>
                <a:gd name="connsiteY9" fmla="*/ 33337 h 643373"/>
                <a:gd name="connsiteX10" fmla="*/ 276225 w 819150"/>
                <a:gd name="connsiteY10" fmla="*/ 14287 h 643373"/>
                <a:gd name="connsiteX11" fmla="*/ 150019 w 819150"/>
                <a:gd name="connsiteY11" fmla="*/ 4762 h 643373"/>
                <a:gd name="connsiteX12" fmla="*/ 0 w 819150"/>
                <a:gd name="connsiteY12" fmla="*/ 0 h 643373"/>
                <a:gd name="connsiteX0" fmla="*/ 2381 w 719138"/>
                <a:gd name="connsiteY0" fmla="*/ 640556 h 643373"/>
                <a:gd name="connsiteX1" fmla="*/ 83004 w 719138"/>
                <a:gd name="connsiteY1" fmla="*/ 643373 h 643373"/>
                <a:gd name="connsiteX2" fmla="*/ 332792 w 719138"/>
                <a:gd name="connsiteY2" fmla="*/ 617569 h 643373"/>
                <a:gd name="connsiteX3" fmla="*/ 592342 w 719138"/>
                <a:gd name="connsiteY3" fmla="*/ 589335 h 643373"/>
                <a:gd name="connsiteX4" fmla="*/ 713248 w 719138"/>
                <a:gd name="connsiteY4" fmla="*/ 565282 h 643373"/>
                <a:gd name="connsiteX5" fmla="*/ 711451 w 719138"/>
                <a:gd name="connsiteY5" fmla="*/ 400633 h 643373"/>
                <a:gd name="connsiteX6" fmla="*/ 667180 w 719138"/>
                <a:gd name="connsiteY6" fmla="*/ 270249 h 643373"/>
                <a:gd name="connsiteX7" fmla="*/ 719138 w 719138"/>
                <a:gd name="connsiteY7" fmla="*/ 157162 h 643373"/>
                <a:gd name="connsiteX8" fmla="*/ 578644 w 719138"/>
                <a:gd name="connsiteY8" fmla="*/ 76200 h 643373"/>
                <a:gd name="connsiteX9" fmla="*/ 435769 w 719138"/>
                <a:gd name="connsiteY9" fmla="*/ 33337 h 643373"/>
                <a:gd name="connsiteX10" fmla="*/ 276225 w 719138"/>
                <a:gd name="connsiteY10" fmla="*/ 14287 h 643373"/>
                <a:gd name="connsiteX11" fmla="*/ 150019 w 719138"/>
                <a:gd name="connsiteY11" fmla="*/ 4762 h 643373"/>
                <a:gd name="connsiteX12" fmla="*/ 0 w 71913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78644 w 713248"/>
                <a:gd name="connsiteY8" fmla="*/ 76200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14249 w 713248"/>
                <a:gd name="connsiteY8" fmla="*/ 94231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7128 w 713248"/>
                <a:gd name="connsiteY8" fmla="*/ 86504 h 643373"/>
                <a:gd name="connsiteX9" fmla="*/ 435769 w 713248"/>
                <a:gd name="connsiteY9" fmla="*/ 33337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7128 w 713248"/>
                <a:gd name="connsiteY8" fmla="*/ 86504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14249 w 713248"/>
                <a:gd name="connsiteY8" fmla="*/ 114838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10955 w 713248"/>
                <a:gd name="connsiteY7" fmla="*/ 167465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7180 w 713248"/>
                <a:gd name="connsiteY6" fmla="*/ 270249 h 643373"/>
                <a:gd name="connsiteX7" fmla="*/ 603228 w 713248"/>
                <a:gd name="connsiteY7" fmla="*/ 182920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0556 h 643373"/>
                <a:gd name="connsiteX1" fmla="*/ 83004 w 713248"/>
                <a:gd name="connsiteY1" fmla="*/ 643373 h 643373"/>
                <a:gd name="connsiteX2" fmla="*/ 332792 w 713248"/>
                <a:gd name="connsiteY2" fmla="*/ 617569 h 643373"/>
                <a:gd name="connsiteX3" fmla="*/ 592342 w 713248"/>
                <a:gd name="connsiteY3" fmla="*/ 589335 h 643373"/>
                <a:gd name="connsiteX4" fmla="*/ 713248 w 713248"/>
                <a:gd name="connsiteY4" fmla="*/ 565282 h 643373"/>
                <a:gd name="connsiteX5" fmla="*/ 711451 w 713248"/>
                <a:gd name="connsiteY5" fmla="*/ 400633 h 643373"/>
                <a:gd name="connsiteX6" fmla="*/ 662028 w 713248"/>
                <a:gd name="connsiteY6" fmla="*/ 277977 h 643373"/>
                <a:gd name="connsiteX7" fmla="*/ 603228 w 713248"/>
                <a:gd name="connsiteY7" fmla="*/ 182920 h 643373"/>
                <a:gd name="connsiteX8" fmla="*/ 524553 w 713248"/>
                <a:gd name="connsiteY8" fmla="*/ 109687 h 643373"/>
                <a:gd name="connsiteX9" fmla="*/ 425466 w 713248"/>
                <a:gd name="connsiteY9" fmla="*/ 48792 h 643373"/>
                <a:gd name="connsiteX10" fmla="*/ 276225 w 713248"/>
                <a:gd name="connsiteY10" fmla="*/ 14287 h 643373"/>
                <a:gd name="connsiteX11" fmla="*/ 150019 w 713248"/>
                <a:gd name="connsiteY11" fmla="*/ 4762 h 643373"/>
                <a:gd name="connsiteX12" fmla="*/ 0 w 713248"/>
                <a:gd name="connsiteY12" fmla="*/ 0 h 643373"/>
                <a:gd name="connsiteX0" fmla="*/ 2381 w 713248"/>
                <a:gd name="connsiteY0" fmla="*/ 644299 h 647116"/>
                <a:gd name="connsiteX1" fmla="*/ 83004 w 713248"/>
                <a:gd name="connsiteY1" fmla="*/ 647116 h 647116"/>
                <a:gd name="connsiteX2" fmla="*/ 332792 w 713248"/>
                <a:gd name="connsiteY2" fmla="*/ 621312 h 647116"/>
                <a:gd name="connsiteX3" fmla="*/ 592342 w 713248"/>
                <a:gd name="connsiteY3" fmla="*/ 593078 h 647116"/>
                <a:gd name="connsiteX4" fmla="*/ 713248 w 713248"/>
                <a:gd name="connsiteY4" fmla="*/ 569025 h 647116"/>
                <a:gd name="connsiteX5" fmla="*/ 711451 w 713248"/>
                <a:gd name="connsiteY5" fmla="*/ 404376 h 647116"/>
                <a:gd name="connsiteX6" fmla="*/ 662028 w 713248"/>
                <a:gd name="connsiteY6" fmla="*/ 281720 h 647116"/>
                <a:gd name="connsiteX7" fmla="*/ 603228 w 713248"/>
                <a:gd name="connsiteY7" fmla="*/ 186663 h 647116"/>
                <a:gd name="connsiteX8" fmla="*/ 524553 w 713248"/>
                <a:gd name="connsiteY8" fmla="*/ 113430 h 647116"/>
                <a:gd name="connsiteX9" fmla="*/ 425466 w 713248"/>
                <a:gd name="connsiteY9" fmla="*/ 52535 h 647116"/>
                <a:gd name="connsiteX10" fmla="*/ 273650 w 713248"/>
                <a:gd name="connsiteY10" fmla="*/ 0 h 647116"/>
                <a:gd name="connsiteX11" fmla="*/ 150019 w 713248"/>
                <a:gd name="connsiteY11" fmla="*/ 8505 h 647116"/>
                <a:gd name="connsiteX12" fmla="*/ 0 w 713248"/>
                <a:gd name="connsiteY12" fmla="*/ 3743 h 647116"/>
                <a:gd name="connsiteX0" fmla="*/ 2381 w 713248"/>
                <a:gd name="connsiteY0" fmla="*/ 677007 h 679824"/>
                <a:gd name="connsiteX1" fmla="*/ 83004 w 713248"/>
                <a:gd name="connsiteY1" fmla="*/ 679824 h 679824"/>
                <a:gd name="connsiteX2" fmla="*/ 332792 w 713248"/>
                <a:gd name="connsiteY2" fmla="*/ 654020 h 679824"/>
                <a:gd name="connsiteX3" fmla="*/ 592342 w 713248"/>
                <a:gd name="connsiteY3" fmla="*/ 625786 h 679824"/>
                <a:gd name="connsiteX4" fmla="*/ 713248 w 713248"/>
                <a:gd name="connsiteY4" fmla="*/ 601733 h 679824"/>
                <a:gd name="connsiteX5" fmla="*/ 711451 w 713248"/>
                <a:gd name="connsiteY5" fmla="*/ 437084 h 679824"/>
                <a:gd name="connsiteX6" fmla="*/ 662028 w 713248"/>
                <a:gd name="connsiteY6" fmla="*/ 314428 h 679824"/>
                <a:gd name="connsiteX7" fmla="*/ 603228 w 713248"/>
                <a:gd name="connsiteY7" fmla="*/ 219371 h 679824"/>
                <a:gd name="connsiteX8" fmla="*/ 524553 w 713248"/>
                <a:gd name="connsiteY8" fmla="*/ 146138 h 679824"/>
                <a:gd name="connsiteX9" fmla="*/ 425466 w 713248"/>
                <a:gd name="connsiteY9" fmla="*/ 85243 h 679824"/>
                <a:gd name="connsiteX10" fmla="*/ 273650 w 713248"/>
                <a:gd name="connsiteY10" fmla="*/ 32708 h 679824"/>
                <a:gd name="connsiteX11" fmla="*/ 150019 w 713248"/>
                <a:gd name="connsiteY11" fmla="*/ 0 h 679824"/>
                <a:gd name="connsiteX12" fmla="*/ 0 w 713248"/>
                <a:gd name="connsiteY12" fmla="*/ 36451 h 679824"/>
                <a:gd name="connsiteX0" fmla="*/ 0 w 710867"/>
                <a:gd name="connsiteY0" fmla="*/ 677007 h 679824"/>
                <a:gd name="connsiteX1" fmla="*/ 80623 w 710867"/>
                <a:gd name="connsiteY1" fmla="*/ 679824 h 679824"/>
                <a:gd name="connsiteX2" fmla="*/ 330411 w 710867"/>
                <a:gd name="connsiteY2" fmla="*/ 654020 h 679824"/>
                <a:gd name="connsiteX3" fmla="*/ 589961 w 710867"/>
                <a:gd name="connsiteY3" fmla="*/ 625786 h 679824"/>
                <a:gd name="connsiteX4" fmla="*/ 710867 w 710867"/>
                <a:gd name="connsiteY4" fmla="*/ 601733 h 679824"/>
                <a:gd name="connsiteX5" fmla="*/ 709070 w 710867"/>
                <a:gd name="connsiteY5" fmla="*/ 437084 h 679824"/>
                <a:gd name="connsiteX6" fmla="*/ 659647 w 710867"/>
                <a:gd name="connsiteY6" fmla="*/ 314428 h 679824"/>
                <a:gd name="connsiteX7" fmla="*/ 600847 w 710867"/>
                <a:gd name="connsiteY7" fmla="*/ 219371 h 679824"/>
                <a:gd name="connsiteX8" fmla="*/ 522172 w 710867"/>
                <a:gd name="connsiteY8" fmla="*/ 146138 h 679824"/>
                <a:gd name="connsiteX9" fmla="*/ 423085 w 710867"/>
                <a:gd name="connsiteY9" fmla="*/ 85243 h 679824"/>
                <a:gd name="connsiteX10" fmla="*/ 271269 w 710867"/>
                <a:gd name="connsiteY10" fmla="*/ 32708 h 679824"/>
                <a:gd name="connsiteX11" fmla="*/ 147638 w 710867"/>
                <a:gd name="connsiteY11" fmla="*/ 0 h 679824"/>
                <a:gd name="connsiteX12" fmla="*/ 13074 w 710867"/>
                <a:gd name="connsiteY12" fmla="*/ 2966 h 679824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5367 w 715823"/>
                <a:gd name="connsiteY2" fmla="*/ 661357 h 687161"/>
                <a:gd name="connsiteX3" fmla="*/ 594917 w 715823"/>
                <a:gd name="connsiteY3" fmla="*/ 633123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8385 w 715823"/>
                <a:gd name="connsiteY2" fmla="*/ 676446 h 687161"/>
                <a:gd name="connsiteX3" fmla="*/ 594917 w 715823"/>
                <a:gd name="connsiteY3" fmla="*/ 633123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687161"/>
                <a:gd name="connsiteX1" fmla="*/ 85579 w 715823"/>
                <a:gd name="connsiteY1" fmla="*/ 687161 h 687161"/>
                <a:gd name="connsiteX2" fmla="*/ 338385 w 715823"/>
                <a:gd name="connsiteY2" fmla="*/ 676446 h 687161"/>
                <a:gd name="connsiteX3" fmla="*/ 600953 w 715823"/>
                <a:gd name="connsiteY3" fmla="*/ 642176 h 687161"/>
                <a:gd name="connsiteX4" fmla="*/ 715823 w 715823"/>
                <a:gd name="connsiteY4" fmla="*/ 609070 h 687161"/>
                <a:gd name="connsiteX5" fmla="*/ 714026 w 715823"/>
                <a:gd name="connsiteY5" fmla="*/ 444421 h 687161"/>
                <a:gd name="connsiteX6" fmla="*/ 664603 w 715823"/>
                <a:gd name="connsiteY6" fmla="*/ 321765 h 687161"/>
                <a:gd name="connsiteX7" fmla="*/ 605803 w 715823"/>
                <a:gd name="connsiteY7" fmla="*/ 226708 h 687161"/>
                <a:gd name="connsiteX8" fmla="*/ 527128 w 715823"/>
                <a:gd name="connsiteY8" fmla="*/ 153475 h 687161"/>
                <a:gd name="connsiteX9" fmla="*/ 428041 w 715823"/>
                <a:gd name="connsiteY9" fmla="*/ 92580 h 687161"/>
                <a:gd name="connsiteX10" fmla="*/ 276225 w 715823"/>
                <a:gd name="connsiteY10" fmla="*/ 40045 h 687161"/>
                <a:gd name="connsiteX11" fmla="*/ 152594 w 715823"/>
                <a:gd name="connsiteY11" fmla="*/ 7337 h 687161"/>
                <a:gd name="connsiteX12" fmla="*/ 0 w 715823"/>
                <a:gd name="connsiteY12" fmla="*/ 0 h 687161"/>
                <a:gd name="connsiteX0" fmla="*/ 4956 w 715823"/>
                <a:gd name="connsiteY0" fmla="*/ 684344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7338 w 715823"/>
                <a:gd name="connsiteY0" fmla="*/ 701012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0 w 722773"/>
                <a:gd name="connsiteY0" fmla="*/ 701012 h 702251"/>
                <a:gd name="connsiteX1" fmla="*/ 98564 w 722773"/>
                <a:gd name="connsiteY1" fmla="*/ 702251 h 702251"/>
                <a:gd name="connsiteX2" fmla="*/ 345335 w 722773"/>
                <a:gd name="connsiteY2" fmla="*/ 676446 h 702251"/>
                <a:gd name="connsiteX3" fmla="*/ 607903 w 722773"/>
                <a:gd name="connsiteY3" fmla="*/ 642176 h 702251"/>
                <a:gd name="connsiteX4" fmla="*/ 722773 w 722773"/>
                <a:gd name="connsiteY4" fmla="*/ 609070 h 702251"/>
                <a:gd name="connsiteX5" fmla="*/ 720976 w 722773"/>
                <a:gd name="connsiteY5" fmla="*/ 444421 h 702251"/>
                <a:gd name="connsiteX6" fmla="*/ 671553 w 722773"/>
                <a:gd name="connsiteY6" fmla="*/ 321765 h 702251"/>
                <a:gd name="connsiteX7" fmla="*/ 612753 w 722773"/>
                <a:gd name="connsiteY7" fmla="*/ 226708 h 702251"/>
                <a:gd name="connsiteX8" fmla="*/ 534078 w 722773"/>
                <a:gd name="connsiteY8" fmla="*/ 153475 h 702251"/>
                <a:gd name="connsiteX9" fmla="*/ 434991 w 722773"/>
                <a:gd name="connsiteY9" fmla="*/ 92580 h 702251"/>
                <a:gd name="connsiteX10" fmla="*/ 283175 w 722773"/>
                <a:gd name="connsiteY10" fmla="*/ 40045 h 702251"/>
                <a:gd name="connsiteX11" fmla="*/ 159544 w 722773"/>
                <a:gd name="connsiteY11" fmla="*/ 7337 h 702251"/>
                <a:gd name="connsiteX12" fmla="*/ 6950 w 722773"/>
                <a:gd name="connsiteY12" fmla="*/ 0 h 702251"/>
                <a:gd name="connsiteX0" fmla="*/ 7338 w 715823"/>
                <a:gd name="connsiteY0" fmla="*/ 696250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194 w 715823"/>
                <a:gd name="connsiteY0" fmla="*/ 698631 h 702251"/>
                <a:gd name="connsiteX1" fmla="*/ 91614 w 715823"/>
                <a:gd name="connsiteY1" fmla="*/ 702251 h 702251"/>
                <a:gd name="connsiteX2" fmla="*/ 338385 w 715823"/>
                <a:gd name="connsiteY2" fmla="*/ 676446 h 702251"/>
                <a:gd name="connsiteX3" fmla="*/ 600953 w 715823"/>
                <a:gd name="connsiteY3" fmla="*/ 642176 h 702251"/>
                <a:gd name="connsiteX4" fmla="*/ 715823 w 715823"/>
                <a:gd name="connsiteY4" fmla="*/ 609070 h 702251"/>
                <a:gd name="connsiteX5" fmla="*/ 714026 w 715823"/>
                <a:gd name="connsiteY5" fmla="*/ 444421 h 702251"/>
                <a:gd name="connsiteX6" fmla="*/ 664603 w 715823"/>
                <a:gd name="connsiteY6" fmla="*/ 321765 h 702251"/>
                <a:gd name="connsiteX7" fmla="*/ 605803 w 715823"/>
                <a:gd name="connsiteY7" fmla="*/ 226708 h 702251"/>
                <a:gd name="connsiteX8" fmla="*/ 527128 w 715823"/>
                <a:gd name="connsiteY8" fmla="*/ 153475 h 702251"/>
                <a:gd name="connsiteX9" fmla="*/ 428041 w 715823"/>
                <a:gd name="connsiteY9" fmla="*/ 92580 h 702251"/>
                <a:gd name="connsiteX10" fmla="*/ 276225 w 715823"/>
                <a:gd name="connsiteY10" fmla="*/ 40045 h 702251"/>
                <a:gd name="connsiteX11" fmla="*/ 152594 w 715823"/>
                <a:gd name="connsiteY11" fmla="*/ 7337 h 702251"/>
                <a:gd name="connsiteX12" fmla="*/ 0 w 715823"/>
                <a:gd name="connsiteY12" fmla="*/ 0 h 702251"/>
                <a:gd name="connsiteX0" fmla="*/ 0 w 732298"/>
                <a:gd name="connsiteY0" fmla="*/ 698631 h 702251"/>
                <a:gd name="connsiteX1" fmla="*/ 108089 w 732298"/>
                <a:gd name="connsiteY1" fmla="*/ 702251 h 702251"/>
                <a:gd name="connsiteX2" fmla="*/ 354860 w 732298"/>
                <a:gd name="connsiteY2" fmla="*/ 676446 h 702251"/>
                <a:gd name="connsiteX3" fmla="*/ 617428 w 732298"/>
                <a:gd name="connsiteY3" fmla="*/ 642176 h 702251"/>
                <a:gd name="connsiteX4" fmla="*/ 732298 w 732298"/>
                <a:gd name="connsiteY4" fmla="*/ 609070 h 702251"/>
                <a:gd name="connsiteX5" fmla="*/ 730501 w 732298"/>
                <a:gd name="connsiteY5" fmla="*/ 444421 h 702251"/>
                <a:gd name="connsiteX6" fmla="*/ 681078 w 732298"/>
                <a:gd name="connsiteY6" fmla="*/ 321765 h 702251"/>
                <a:gd name="connsiteX7" fmla="*/ 622278 w 732298"/>
                <a:gd name="connsiteY7" fmla="*/ 226708 h 702251"/>
                <a:gd name="connsiteX8" fmla="*/ 543603 w 732298"/>
                <a:gd name="connsiteY8" fmla="*/ 153475 h 702251"/>
                <a:gd name="connsiteX9" fmla="*/ 444516 w 732298"/>
                <a:gd name="connsiteY9" fmla="*/ 92580 h 702251"/>
                <a:gd name="connsiteX10" fmla="*/ 292700 w 732298"/>
                <a:gd name="connsiteY10" fmla="*/ 40045 h 702251"/>
                <a:gd name="connsiteX11" fmla="*/ 169069 w 732298"/>
                <a:gd name="connsiteY11" fmla="*/ 7337 h 702251"/>
                <a:gd name="connsiteX12" fmla="*/ 16475 w 732298"/>
                <a:gd name="connsiteY12" fmla="*/ 0 h 702251"/>
                <a:gd name="connsiteX0" fmla="*/ 0 w 732298"/>
                <a:gd name="connsiteY0" fmla="*/ 701013 h 704633"/>
                <a:gd name="connsiteX1" fmla="*/ 108089 w 732298"/>
                <a:gd name="connsiteY1" fmla="*/ 704633 h 704633"/>
                <a:gd name="connsiteX2" fmla="*/ 354860 w 732298"/>
                <a:gd name="connsiteY2" fmla="*/ 678828 h 704633"/>
                <a:gd name="connsiteX3" fmla="*/ 617428 w 732298"/>
                <a:gd name="connsiteY3" fmla="*/ 644558 h 704633"/>
                <a:gd name="connsiteX4" fmla="*/ 732298 w 732298"/>
                <a:gd name="connsiteY4" fmla="*/ 611452 h 704633"/>
                <a:gd name="connsiteX5" fmla="*/ 730501 w 732298"/>
                <a:gd name="connsiteY5" fmla="*/ 446803 h 704633"/>
                <a:gd name="connsiteX6" fmla="*/ 681078 w 732298"/>
                <a:gd name="connsiteY6" fmla="*/ 324147 h 704633"/>
                <a:gd name="connsiteX7" fmla="*/ 622278 w 732298"/>
                <a:gd name="connsiteY7" fmla="*/ 229090 h 704633"/>
                <a:gd name="connsiteX8" fmla="*/ 543603 w 732298"/>
                <a:gd name="connsiteY8" fmla="*/ 155857 h 704633"/>
                <a:gd name="connsiteX9" fmla="*/ 444516 w 732298"/>
                <a:gd name="connsiteY9" fmla="*/ 94962 h 704633"/>
                <a:gd name="connsiteX10" fmla="*/ 292700 w 732298"/>
                <a:gd name="connsiteY10" fmla="*/ 42427 h 704633"/>
                <a:gd name="connsiteX11" fmla="*/ 169069 w 732298"/>
                <a:gd name="connsiteY11" fmla="*/ 9719 h 704633"/>
                <a:gd name="connsiteX12" fmla="*/ 9331 w 732298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681078 w 735741"/>
                <a:gd name="connsiteY6" fmla="*/ 324147 h 704633"/>
                <a:gd name="connsiteX7" fmla="*/ 622278 w 735741"/>
                <a:gd name="connsiteY7" fmla="*/ 229090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22278 w 735741"/>
                <a:gd name="connsiteY7" fmla="*/ 229090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543603 w 735741"/>
                <a:gd name="connsiteY8" fmla="*/ 155857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44516 w 735741"/>
                <a:gd name="connsiteY9" fmla="*/ 94962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292700 w 735741"/>
                <a:gd name="connsiteY10" fmla="*/ 42427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337241 w 735741"/>
                <a:gd name="connsiteY10" fmla="*/ 212731 h 704633"/>
                <a:gd name="connsiteX11" fmla="*/ 169069 w 735741"/>
                <a:gd name="connsiteY11" fmla="*/ 9719 h 704633"/>
                <a:gd name="connsiteX12" fmla="*/ 9331 w 735741"/>
                <a:gd name="connsiteY12" fmla="*/ 0 h 704633"/>
                <a:gd name="connsiteX0" fmla="*/ 0 w 735741"/>
                <a:gd name="connsiteY0" fmla="*/ 701013 h 704633"/>
                <a:gd name="connsiteX1" fmla="*/ 108089 w 735741"/>
                <a:gd name="connsiteY1" fmla="*/ 704633 h 704633"/>
                <a:gd name="connsiteX2" fmla="*/ 354860 w 735741"/>
                <a:gd name="connsiteY2" fmla="*/ 678828 h 704633"/>
                <a:gd name="connsiteX3" fmla="*/ 617428 w 735741"/>
                <a:gd name="connsiteY3" fmla="*/ 644558 h 704633"/>
                <a:gd name="connsiteX4" fmla="*/ 732298 w 735741"/>
                <a:gd name="connsiteY4" fmla="*/ 611452 h 704633"/>
                <a:gd name="connsiteX5" fmla="*/ 735741 w 735741"/>
                <a:gd name="connsiteY5" fmla="*/ 538505 h 704633"/>
                <a:gd name="connsiteX6" fmla="*/ 722999 w 735741"/>
                <a:gd name="connsiteY6" fmla="*/ 473491 h 704633"/>
                <a:gd name="connsiteX7" fmla="*/ 672059 w 735741"/>
                <a:gd name="connsiteY7" fmla="*/ 409873 h 704633"/>
                <a:gd name="connsiteX8" fmla="*/ 611725 w 735741"/>
                <a:gd name="connsiteY8" fmla="*/ 336641 h 704633"/>
                <a:gd name="connsiteX9" fmla="*/ 483817 w 735741"/>
                <a:gd name="connsiteY9" fmla="*/ 262645 h 704633"/>
                <a:gd name="connsiteX10" fmla="*/ 337241 w 735741"/>
                <a:gd name="connsiteY10" fmla="*/ 212731 h 704633"/>
                <a:gd name="connsiteX11" fmla="*/ 166449 w 735741"/>
                <a:gd name="connsiteY11" fmla="*/ 172162 h 704633"/>
                <a:gd name="connsiteX12" fmla="*/ 9331 w 735741"/>
                <a:gd name="connsiteY12" fmla="*/ 0 h 704633"/>
                <a:gd name="connsiteX0" fmla="*/ 0 w 735741"/>
                <a:gd name="connsiteY0" fmla="*/ 562150 h 565770"/>
                <a:gd name="connsiteX1" fmla="*/ 108089 w 735741"/>
                <a:gd name="connsiteY1" fmla="*/ 565770 h 565770"/>
                <a:gd name="connsiteX2" fmla="*/ 354860 w 735741"/>
                <a:gd name="connsiteY2" fmla="*/ 539965 h 565770"/>
                <a:gd name="connsiteX3" fmla="*/ 617428 w 735741"/>
                <a:gd name="connsiteY3" fmla="*/ 505695 h 565770"/>
                <a:gd name="connsiteX4" fmla="*/ 732298 w 735741"/>
                <a:gd name="connsiteY4" fmla="*/ 472589 h 565770"/>
                <a:gd name="connsiteX5" fmla="*/ 735741 w 735741"/>
                <a:gd name="connsiteY5" fmla="*/ 399642 h 565770"/>
                <a:gd name="connsiteX6" fmla="*/ 722999 w 735741"/>
                <a:gd name="connsiteY6" fmla="*/ 334628 h 565770"/>
                <a:gd name="connsiteX7" fmla="*/ 672059 w 735741"/>
                <a:gd name="connsiteY7" fmla="*/ 271010 h 565770"/>
                <a:gd name="connsiteX8" fmla="*/ 611725 w 735741"/>
                <a:gd name="connsiteY8" fmla="*/ 197778 h 565770"/>
                <a:gd name="connsiteX9" fmla="*/ 483817 w 735741"/>
                <a:gd name="connsiteY9" fmla="*/ 123782 h 565770"/>
                <a:gd name="connsiteX10" fmla="*/ 337241 w 735741"/>
                <a:gd name="connsiteY10" fmla="*/ 73868 h 565770"/>
                <a:gd name="connsiteX11" fmla="*/ 166449 w 735741"/>
                <a:gd name="connsiteY11" fmla="*/ 33299 h 565770"/>
                <a:gd name="connsiteX12" fmla="*/ 9331 w 735741"/>
                <a:gd name="connsiteY12" fmla="*/ 0 h 565770"/>
                <a:gd name="connsiteX0" fmla="*/ 0 w 735741"/>
                <a:gd name="connsiteY0" fmla="*/ 564770 h 568390"/>
                <a:gd name="connsiteX1" fmla="*/ 108089 w 735741"/>
                <a:gd name="connsiteY1" fmla="*/ 568390 h 568390"/>
                <a:gd name="connsiteX2" fmla="*/ 354860 w 735741"/>
                <a:gd name="connsiteY2" fmla="*/ 542585 h 568390"/>
                <a:gd name="connsiteX3" fmla="*/ 617428 w 735741"/>
                <a:gd name="connsiteY3" fmla="*/ 508315 h 568390"/>
                <a:gd name="connsiteX4" fmla="*/ 732298 w 735741"/>
                <a:gd name="connsiteY4" fmla="*/ 475209 h 568390"/>
                <a:gd name="connsiteX5" fmla="*/ 735741 w 735741"/>
                <a:gd name="connsiteY5" fmla="*/ 402262 h 568390"/>
                <a:gd name="connsiteX6" fmla="*/ 722999 w 735741"/>
                <a:gd name="connsiteY6" fmla="*/ 337248 h 568390"/>
                <a:gd name="connsiteX7" fmla="*/ 672059 w 735741"/>
                <a:gd name="connsiteY7" fmla="*/ 273630 h 568390"/>
                <a:gd name="connsiteX8" fmla="*/ 611725 w 735741"/>
                <a:gd name="connsiteY8" fmla="*/ 200398 h 568390"/>
                <a:gd name="connsiteX9" fmla="*/ 483817 w 735741"/>
                <a:gd name="connsiteY9" fmla="*/ 126402 h 568390"/>
                <a:gd name="connsiteX10" fmla="*/ 337241 w 735741"/>
                <a:gd name="connsiteY10" fmla="*/ 76488 h 568390"/>
                <a:gd name="connsiteX11" fmla="*/ 166449 w 735741"/>
                <a:gd name="connsiteY11" fmla="*/ 35919 h 568390"/>
                <a:gd name="connsiteX12" fmla="*/ 22431 w 735741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318900 w 717400"/>
                <a:gd name="connsiteY10" fmla="*/ 76488 h 568390"/>
                <a:gd name="connsiteX11" fmla="*/ 148108 w 717400"/>
                <a:gd name="connsiteY11" fmla="*/ 35919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318900 w 717400"/>
                <a:gd name="connsiteY10" fmla="*/ 76488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465476 w 717400"/>
                <a:gd name="connsiteY9" fmla="*/ 126402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93384 w 717400"/>
                <a:gd name="connsiteY8" fmla="*/ 200398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33852 w 717400"/>
                <a:gd name="connsiteY8" fmla="*/ 140867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53718 w 717400"/>
                <a:gd name="connsiteY7" fmla="*/ 2736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37248 h 568390"/>
                <a:gd name="connsiteX7" fmla="*/ 648955 w 717400"/>
                <a:gd name="connsiteY7" fmla="*/ 2355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7400"/>
                <a:gd name="connsiteY0" fmla="*/ 564770 h 568390"/>
                <a:gd name="connsiteX1" fmla="*/ 89748 w 717400"/>
                <a:gd name="connsiteY1" fmla="*/ 568390 h 568390"/>
                <a:gd name="connsiteX2" fmla="*/ 336519 w 717400"/>
                <a:gd name="connsiteY2" fmla="*/ 542585 h 568390"/>
                <a:gd name="connsiteX3" fmla="*/ 599087 w 717400"/>
                <a:gd name="connsiteY3" fmla="*/ 508315 h 568390"/>
                <a:gd name="connsiteX4" fmla="*/ 713957 w 717400"/>
                <a:gd name="connsiteY4" fmla="*/ 475209 h 568390"/>
                <a:gd name="connsiteX5" fmla="*/ 717400 w 717400"/>
                <a:gd name="connsiteY5" fmla="*/ 402262 h 568390"/>
                <a:gd name="connsiteX6" fmla="*/ 704658 w 717400"/>
                <a:gd name="connsiteY6" fmla="*/ 322961 h 568390"/>
                <a:gd name="connsiteX7" fmla="*/ 648955 w 717400"/>
                <a:gd name="connsiteY7" fmla="*/ 235530 h 568390"/>
                <a:gd name="connsiteX8" fmla="*/ 531471 w 717400"/>
                <a:gd name="connsiteY8" fmla="*/ 148010 h 568390"/>
                <a:gd name="connsiteX9" fmla="*/ 398801 w 717400"/>
                <a:gd name="connsiteY9" fmla="*/ 81159 h 568390"/>
                <a:gd name="connsiteX10" fmla="*/ 256988 w 717400"/>
                <a:gd name="connsiteY10" fmla="*/ 40770 h 568390"/>
                <a:gd name="connsiteX11" fmla="*/ 150489 w 717400"/>
                <a:gd name="connsiteY11" fmla="*/ 14488 h 568390"/>
                <a:gd name="connsiteX12" fmla="*/ 4090 w 717400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704658 w 713957"/>
                <a:gd name="connsiteY6" fmla="*/ 322961 h 568390"/>
                <a:gd name="connsiteX7" fmla="*/ 648955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685608 w 713957"/>
                <a:gd name="connsiteY6" fmla="*/ 322961 h 568390"/>
                <a:gd name="connsiteX7" fmla="*/ 648955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707875 w 713957"/>
                <a:gd name="connsiteY5" fmla="*/ 399881 h 568390"/>
                <a:gd name="connsiteX6" fmla="*/ 685608 w 713957"/>
                <a:gd name="connsiteY6" fmla="*/ 322961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85608 w 713957"/>
                <a:gd name="connsiteY6" fmla="*/ 322961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627523 w 713957"/>
                <a:gd name="connsiteY7" fmla="*/ 235530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531471 w 713957"/>
                <a:gd name="connsiteY8" fmla="*/ 148010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98801 w 713957"/>
                <a:gd name="connsiteY9" fmla="*/ 81159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56988 w 713957"/>
                <a:gd name="connsiteY10" fmla="*/ 4077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47463 w 713957"/>
                <a:gd name="connsiteY10" fmla="*/ 59820 h 568390"/>
                <a:gd name="connsiteX11" fmla="*/ 150489 w 713957"/>
                <a:gd name="connsiteY11" fmla="*/ 14488 h 568390"/>
                <a:gd name="connsiteX12" fmla="*/ 4090 w 713957"/>
                <a:gd name="connsiteY12" fmla="*/ 0 h 568390"/>
                <a:gd name="connsiteX0" fmla="*/ 0 w 713957"/>
                <a:gd name="connsiteY0" fmla="*/ 564770 h 568390"/>
                <a:gd name="connsiteX1" fmla="*/ 89748 w 713957"/>
                <a:gd name="connsiteY1" fmla="*/ 568390 h 568390"/>
                <a:gd name="connsiteX2" fmla="*/ 336519 w 713957"/>
                <a:gd name="connsiteY2" fmla="*/ 542585 h 568390"/>
                <a:gd name="connsiteX3" fmla="*/ 599087 w 713957"/>
                <a:gd name="connsiteY3" fmla="*/ 508315 h 568390"/>
                <a:gd name="connsiteX4" fmla="*/ 713957 w 713957"/>
                <a:gd name="connsiteY4" fmla="*/ 475209 h 568390"/>
                <a:gd name="connsiteX5" fmla="*/ 679300 w 713957"/>
                <a:gd name="connsiteY5" fmla="*/ 399881 h 568390"/>
                <a:gd name="connsiteX6" fmla="*/ 630839 w 713957"/>
                <a:gd name="connsiteY6" fmla="*/ 325342 h 568390"/>
                <a:gd name="connsiteX7" fmla="*/ 565611 w 713957"/>
                <a:gd name="connsiteY7" fmla="*/ 247436 h 568390"/>
                <a:gd name="connsiteX8" fmla="*/ 486227 w 713957"/>
                <a:gd name="connsiteY8" fmla="*/ 178966 h 568390"/>
                <a:gd name="connsiteX9" fmla="*/ 374989 w 713957"/>
                <a:gd name="connsiteY9" fmla="*/ 109734 h 568390"/>
                <a:gd name="connsiteX10" fmla="*/ 247463 w 713957"/>
                <a:gd name="connsiteY10" fmla="*/ 59820 h 568390"/>
                <a:gd name="connsiteX11" fmla="*/ 140964 w 713957"/>
                <a:gd name="connsiteY11" fmla="*/ 35920 h 568390"/>
                <a:gd name="connsiteX12" fmla="*/ 4090 w 713957"/>
                <a:gd name="connsiteY12" fmla="*/ 0 h 568390"/>
                <a:gd name="connsiteX0" fmla="*/ 673 w 714630"/>
                <a:gd name="connsiteY0" fmla="*/ 543339 h 546959"/>
                <a:gd name="connsiteX1" fmla="*/ 90421 w 714630"/>
                <a:gd name="connsiteY1" fmla="*/ 546959 h 546959"/>
                <a:gd name="connsiteX2" fmla="*/ 337192 w 714630"/>
                <a:gd name="connsiteY2" fmla="*/ 521154 h 546959"/>
                <a:gd name="connsiteX3" fmla="*/ 599760 w 714630"/>
                <a:gd name="connsiteY3" fmla="*/ 486884 h 546959"/>
                <a:gd name="connsiteX4" fmla="*/ 714630 w 714630"/>
                <a:gd name="connsiteY4" fmla="*/ 453778 h 546959"/>
                <a:gd name="connsiteX5" fmla="*/ 679973 w 714630"/>
                <a:gd name="connsiteY5" fmla="*/ 378450 h 546959"/>
                <a:gd name="connsiteX6" fmla="*/ 631512 w 714630"/>
                <a:gd name="connsiteY6" fmla="*/ 303911 h 546959"/>
                <a:gd name="connsiteX7" fmla="*/ 566284 w 714630"/>
                <a:gd name="connsiteY7" fmla="*/ 226005 h 546959"/>
                <a:gd name="connsiteX8" fmla="*/ 486900 w 714630"/>
                <a:gd name="connsiteY8" fmla="*/ 157535 h 546959"/>
                <a:gd name="connsiteX9" fmla="*/ 375662 w 714630"/>
                <a:gd name="connsiteY9" fmla="*/ 88303 h 546959"/>
                <a:gd name="connsiteX10" fmla="*/ 248136 w 714630"/>
                <a:gd name="connsiteY10" fmla="*/ 38389 h 546959"/>
                <a:gd name="connsiteX11" fmla="*/ 141637 w 714630"/>
                <a:gd name="connsiteY11" fmla="*/ 14489 h 546959"/>
                <a:gd name="connsiteX12" fmla="*/ 0 w 714630"/>
                <a:gd name="connsiteY12" fmla="*/ 0 h 546959"/>
                <a:gd name="connsiteX0" fmla="*/ 0 w 723482"/>
                <a:gd name="connsiteY0" fmla="*/ 545721 h 546959"/>
                <a:gd name="connsiteX1" fmla="*/ 99273 w 723482"/>
                <a:gd name="connsiteY1" fmla="*/ 546959 h 546959"/>
                <a:gd name="connsiteX2" fmla="*/ 346044 w 723482"/>
                <a:gd name="connsiteY2" fmla="*/ 521154 h 546959"/>
                <a:gd name="connsiteX3" fmla="*/ 608612 w 723482"/>
                <a:gd name="connsiteY3" fmla="*/ 486884 h 546959"/>
                <a:gd name="connsiteX4" fmla="*/ 723482 w 723482"/>
                <a:gd name="connsiteY4" fmla="*/ 453778 h 546959"/>
                <a:gd name="connsiteX5" fmla="*/ 688825 w 723482"/>
                <a:gd name="connsiteY5" fmla="*/ 378450 h 546959"/>
                <a:gd name="connsiteX6" fmla="*/ 640364 w 723482"/>
                <a:gd name="connsiteY6" fmla="*/ 303911 h 546959"/>
                <a:gd name="connsiteX7" fmla="*/ 575136 w 723482"/>
                <a:gd name="connsiteY7" fmla="*/ 226005 h 546959"/>
                <a:gd name="connsiteX8" fmla="*/ 495752 w 723482"/>
                <a:gd name="connsiteY8" fmla="*/ 157535 h 546959"/>
                <a:gd name="connsiteX9" fmla="*/ 384514 w 723482"/>
                <a:gd name="connsiteY9" fmla="*/ 88303 h 546959"/>
                <a:gd name="connsiteX10" fmla="*/ 256988 w 723482"/>
                <a:gd name="connsiteY10" fmla="*/ 38389 h 546959"/>
                <a:gd name="connsiteX11" fmla="*/ 150489 w 723482"/>
                <a:gd name="connsiteY11" fmla="*/ 14489 h 546959"/>
                <a:gd name="connsiteX12" fmla="*/ 8852 w 723482"/>
                <a:gd name="connsiteY12" fmla="*/ 0 h 546959"/>
                <a:gd name="connsiteX0" fmla="*/ 673 w 714630"/>
                <a:gd name="connsiteY0" fmla="*/ 545721 h 546959"/>
                <a:gd name="connsiteX1" fmla="*/ 90421 w 714630"/>
                <a:gd name="connsiteY1" fmla="*/ 546959 h 546959"/>
                <a:gd name="connsiteX2" fmla="*/ 337192 w 714630"/>
                <a:gd name="connsiteY2" fmla="*/ 521154 h 546959"/>
                <a:gd name="connsiteX3" fmla="*/ 599760 w 714630"/>
                <a:gd name="connsiteY3" fmla="*/ 486884 h 546959"/>
                <a:gd name="connsiteX4" fmla="*/ 714630 w 714630"/>
                <a:gd name="connsiteY4" fmla="*/ 453778 h 546959"/>
                <a:gd name="connsiteX5" fmla="*/ 679973 w 714630"/>
                <a:gd name="connsiteY5" fmla="*/ 378450 h 546959"/>
                <a:gd name="connsiteX6" fmla="*/ 631512 w 714630"/>
                <a:gd name="connsiteY6" fmla="*/ 303911 h 546959"/>
                <a:gd name="connsiteX7" fmla="*/ 566284 w 714630"/>
                <a:gd name="connsiteY7" fmla="*/ 226005 h 546959"/>
                <a:gd name="connsiteX8" fmla="*/ 486900 w 714630"/>
                <a:gd name="connsiteY8" fmla="*/ 157535 h 546959"/>
                <a:gd name="connsiteX9" fmla="*/ 375662 w 714630"/>
                <a:gd name="connsiteY9" fmla="*/ 88303 h 546959"/>
                <a:gd name="connsiteX10" fmla="*/ 248136 w 714630"/>
                <a:gd name="connsiteY10" fmla="*/ 38389 h 546959"/>
                <a:gd name="connsiteX11" fmla="*/ 141637 w 714630"/>
                <a:gd name="connsiteY11" fmla="*/ 14489 h 546959"/>
                <a:gd name="connsiteX12" fmla="*/ 0 w 714630"/>
                <a:gd name="connsiteY12" fmla="*/ 0 h 546959"/>
                <a:gd name="connsiteX0" fmla="*/ 7816 w 721773"/>
                <a:gd name="connsiteY0" fmla="*/ 543339 h 544577"/>
                <a:gd name="connsiteX1" fmla="*/ 97564 w 721773"/>
                <a:gd name="connsiteY1" fmla="*/ 544577 h 544577"/>
                <a:gd name="connsiteX2" fmla="*/ 344335 w 721773"/>
                <a:gd name="connsiteY2" fmla="*/ 518772 h 544577"/>
                <a:gd name="connsiteX3" fmla="*/ 606903 w 721773"/>
                <a:gd name="connsiteY3" fmla="*/ 484502 h 544577"/>
                <a:gd name="connsiteX4" fmla="*/ 721773 w 721773"/>
                <a:gd name="connsiteY4" fmla="*/ 451396 h 544577"/>
                <a:gd name="connsiteX5" fmla="*/ 687116 w 721773"/>
                <a:gd name="connsiteY5" fmla="*/ 376068 h 544577"/>
                <a:gd name="connsiteX6" fmla="*/ 638655 w 721773"/>
                <a:gd name="connsiteY6" fmla="*/ 301529 h 544577"/>
                <a:gd name="connsiteX7" fmla="*/ 573427 w 721773"/>
                <a:gd name="connsiteY7" fmla="*/ 223623 h 544577"/>
                <a:gd name="connsiteX8" fmla="*/ 494043 w 721773"/>
                <a:gd name="connsiteY8" fmla="*/ 155153 h 544577"/>
                <a:gd name="connsiteX9" fmla="*/ 382805 w 721773"/>
                <a:gd name="connsiteY9" fmla="*/ 85921 h 544577"/>
                <a:gd name="connsiteX10" fmla="*/ 255279 w 721773"/>
                <a:gd name="connsiteY10" fmla="*/ 36007 h 544577"/>
                <a:gd name="connsiteX11" fmla="*/ 148780 w 721773"/>
                <a:gd name="connsiteY11" fmla="*/ 12107 h 544577"/>
                <a:gd name="connsiteX12" fmla="*/ 0 w 721773"/>
                <a:gd name="connsiteY12" fmla="*/ 0 h 544577"/>
                <a:gd name="connsiteX0" fmla="*/ 7816 w 721773"/>
                <a:gd name="connsiteY0" fmla="*/ 552864 h 554102"/>
                <a:gd name="connsiteX1" fmla="*/ 97564 w 721773"/>
                <a:gd name="connsiteY1" fmla="*/ 554102 h 554102"/>
                <a:gd name="connsiteX2" fmla="*/ 344335 w 721773"/>
                <a:gd name="connsiteY2" fmla="*/ 528297 h 554102"/>
                <a:gd name="connsiteX3" fmla="*/ 606903 w 721773"/>
                <a:gd name="connsiteY3" fmla="*/ 494027 h 554102"/>
                <a:gd name="connsiteX4" fmla="*/ 721773 w 721773"/>
                <a:gd name="connsiteY4" fmla="*/ 460921 h 554102"/>
                <a:gd name="connsiteX5" fmla="*/ 687116 w 721773"/>
                <a:gd name="connsiteY5" fmla="*/ 385593 h 554102"/>
                <a:gd name="connsiteX6" fmla="*/ 638655 w 721773"/>
                <a:gd name="connsiteY6" fmla="*/ 311054 h 554102"/>
                <a:gd name="connsiteX7" fmla="*/ 573427 w 721773"/>
                <a:gd name="connsiteY7" fmla="*/ 233148 h 554102"/>
                <a:gd name="connsiteX8" fmla="*/ 494043 w 721773"/>
                <a:gd name="connsiteY8" fmla="*/ 164678 h 554102"/>
                <a:gd name="connsiteX9" fmla="*/ 382805 w 721773"/>
                <a:gd name="connsiteY9" fmla="*/ 95446 h 554102"/>
                <a:gd name="connsiteX10" fmla="*/ 255279 w 721773"/>
                <a:gd name="connsiteY10" fmla="*/ 45532 h 554102"/>
                <a:gd name="connsiteX11" fmla="*/ 148780 w 721773"/>
                <a:gd name="connsiteY11" fmla="*/ 21632 h 554102"/>
                <a:gd name="connsiteX12" fmla="*/ 0 w 721773"/>
                <a:gd name="connsiteY12" fmla="*/ 0 h 554102"/>
                <a:gd name="connsiteX0" fmla="*/ 7816 w 721773"/>
                <a:gd name="connsiteY0" fmla="*/ 543339 h 544577"/>
                <a:gd name="connsiteX1" fmla="*/ 97564 w 721773"/>
                <a:gd name="connsiteY1" fmla="*/ 544577 h 544577"/>
                <a:gd name="connsiteX2" fmla="*/ 344335 w 721773"/>
                <a:gd name="connsiteY2" fmla="*/ 518772 h 544577"/>
                <a:gd name="connsiteX3" fmla="*/ 606903 w 721773"/>
                <a:gd name="connsiteY3" fmla="*/ 484502 h 544577"/>
                <a:gd name="connsiteX4" fmla="*/ 721773 w 721773"/>
                <a:gd name="connsiteY4" fmla="*/ 451396 h 544577"/>
                <a:gd name="connsiteX5" fmla="*/ 687116 w 721773"/>
                <a:gd name="connsiteY5" fmla="*/ 376068 h 544577"/>
                <a:gd name="connsiteX6" fmla="*/ 638655 w 721773"/>
                <a:gd name="connsiteY6" fmla="*/ 301529 h 544577"/>
                <a:gd name="connsiteX7" fmla="*/ 573427 w 721773"/>
                <a:gd name="connsiteY7" fmla="*/ 223623 h 544577"/>
                <a:gd name="connsiteX8" fmla="*/ 494043 w 721773"/>
                <a:gd name="connsiteY8" fmla="*/ 155153 h 544577"/>
                <a:gd name="connsiteX9" fmla="*/ 382805 w 721773"/>
                <a:gd name="connsiteY9" fmla="*/ 85921 h 544577"/>
                <a:gd name="connsiteX10" fmla="*/ 255279 w 721773"/>
                <a:gd name="connsiteY10" fmla="*/ 36007 h 544577"/>
                <a:gd name="connsiteX11" fmla="*/ 148780 w 721773"/>
                <a:gd name="connsiteY11" fmla="*/ 12107 h 544577"/>
                <a:gd name="connsiteX12" fmla="*/ 0 w 721773"/>
                <a:gd name="connsiteY12" fmla="*/ 0 h 544577"/>
                <a:gd name="connsiteX0" fmla="*/ 7816 w 721773"/>
                <a:gd name="connsiteY0" fmla="*/ 550483 h 551721"/>
                <a:gd name="connsiteX1" fmla="*/ 97564 w 721773"/>
                <a:gd name="connsiteY1" fmla="*/ 551721 h 551721"/>
                <a:gd name="connsiteX2" fmla="*/ 344335 w 721773"/>
                <a:gd name="connsiteY2" fmla="*/ 525916 h 551721"/>
                <a:gd name="connsiteX3" fmla="*/ 606903 w 721773"/>
                <a:gd name="connsiteY3" fmla="*/ 491646 h 551721"/>
                <a:gd name="connsiteX4" fmla="*/ 721773 w 721773"/>
                <a:gd name="connsiteY4" fmla="*/ 458540 h 551721"/>
                <a:gd name="connsiteX5" fmla="*/ 687116 w 721773"/>
                <a:gd name="connsiteY5" fmla="*/ 383212 h 551721"/>
                <a:gd name="connsiteX6" fmla="*/ 638655 w 721773"/>
                <a:gd name="connsiteY6" fmla="*/ 308673 h 551721"/>
                <a:gd name="connsiteX7" fmla="*/ 573427 w 721773"/>
                <a:gd name="connsiteY7" fmla="*/ 230767 h 551721"/>
                <a:gd name="connsiteX8" fmla="*/ 494043 w 721773"/>
                <a:gd name="connsiteY8" fmla="*/ 162297 h 551721"/>
                <a:gd name="connsiteX9" fmla="*/ 382805 w 721773"/>
                <a:gd name="connsiteY9" fmla="*/ 93065 h 551721"/>
                <a:gd name="connsiteX10" fmla="*/ 255279 w 721773"/>
                <a:gd name="connsiteY10" fmla="*/ 43151 h 551721"/>
                <a:gd name="connsiteX11" fmla="*/ 148780 w 721773"/>
                <a:gd name="connsiteY11" fmla="*/ 19251 h 551721"/>
                <a:gd name="connsiteX12" fmla="*/ 0 w 721773"/>
                <a:gd name="connsiteY12" fmla="*/ 0 h 551721"/>
                <a:gd name="connsiteX0" fmla="*/ 7816 w 721773"/>
                <a:gd name="connsiteY0" fmla="*/ 548102 h 549340"/>
                <a:gd name="connsiteX1" fmla="*/ 97564 w 721773"/>
                <a:gd name="connsiteY1" fmla="*/ 549340 h 549340"/>
                <a:gd name="connsiteX2" fmla="*/ 344335 w 721773"/>
                <a:gd name="connsiteY2" fmla="*/ 523535 h 549340"/>
                <a:gd name="connsiteX3" fmla="*/ 606903 w 721773"/>
                <a:gd name="connsiteY3" fmla="*/ 489265 h 549340"/>
                <a:gd name="connsiteX4" fmla="*/ 721773 w 721773"/>
                <a:gd name="connsiteY4" fmla="*/ 456159 h 549340"/>
                <a:gd name="connsiteX5" fmla="*/ 687116 w 721773"/>
                <a:gd name="connsiteY5" fmla="*/ 380831 h 549340"/>
                <a:gd name="connsiteX6" fmla="*/ 638655 w 721773"/>
                <a:gd name="connsiteY6" fmla="*/ 306292 h 549340"/>
                <a:gd name="connsiteX7" fmla="*/ 573427 w 721773"/>
                <a:gd name="connsiteY7" fmla="*/ 228386 h 549340"/>
                <a:gd name="connsiteX8" fmla="*/ 494043 w 721773"/>
                <a:gd name="connsiteY8" fmla="*/ 159916 h 549340"/>
                <a:gd name="connsiteX9" fmla="*/ 382805 w 721773"/>
                <a:gd name="connsiteY9" fmla="*/ 90684 h 549340"/>
                <a:gd name="connsiteX10" fmla="*/ 255279 w 721773"/>
                <a:gd name="connsiteY10" fmla="*/ 40770 h 549340"/>
                <a:gd name="connsiteX11" fmla="*/ 148780 w 721773"/>
                <a:gd name="connsiteY11" fmla="*/ 16870 h 549340"/>
                <a:gd name="connsiteX12" fmla="*/ 0 w 721773"/>
                <a:gd name="connsiteY12" fmla="*/ 0 h 54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21773" h="549340">
                  <a:moveTo>
                    <a:pt x="7816" y="548102"/>
                  </a:moveTo>
                  <a:lnTo>
                    <a:pt x="97564" y="549340"/>
                  </a:lnTo>
                  <a:lnTo>
                    <a:pt x="344335" y="523535"/>
                  </a:lnTo>
                  <a:lnTo>
                    <a:pt x="606903" y="489265"/>
                  </a:lnTo>
                  <a:lnTo>
                    <a:pt x="721773" y="456159"/>
                  </a:lnTo>
                  <a:lnTo>
                    <a:pt x="687116" y="380831"/>
                  </a:lnTo>
                  <a:lnTo>
                    <a:pt x="638655" y="306292"/>
                  </a:lnTo>
                  <a:lnTo>
                    <a:pt x="573427" y="228386"/>
                  </a:lnTo>
                  <a:lnTo>
                    <a:pt x="494043" y="159916"/>
                  </a:lnTo>
                  <a:lnTo>
                    <a:pt x="382805" y="90684"/>
                  </a:lnTo>
                  <a:lnTo>
                    <a:pt x="255279" y="40770"/>
                  </a:lnTo>
                  <a:lnTo>
                    <a:pt x="148780" y="16870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5065322" y="2509434"/>
              <a:ext cx="805241" cy="520244"/>
            </a:xfrm>
            <a:custGeom>
              <a:avLst/>
              <a:gdLst>
                <a:gd name="connsiteX0" fmla="*/ 0 w 943583"/>
                <a:gd name="connsiteY0" fmla="*/ 452336 h 476655"/>
                <a:gd name="connsiteX1" fmla="*/ 228600 w 943583"/>
                <a:gd name="connsiteY1" fmla="*/ 466928 h 476655"/>
                <a:gd name="connsiteX2" fmla="*/ 330740 w 943583"/>
                <a:gd name="connsiteY2" fmla="*/ 476655 h 476655"/>
                <a:gd name="connsiteX3" fmla="*/ 442608 w 943583"/>
                <a:gd name="connsiteY3" fmla="*/ 471791 h 476655"/>
                <a:gd name="connsiteX4" fmla="*/ 695527 w 943583"/>
                <a:gd name="connsiteY4" fmla="*/ 408562 h 476655"/>
                <a:gd name="connsiteX5" fmla="*/ 821987 w 943583"/>
                <a:gd name="connsiteY5" fmla="*/ 359923 h 476655"/>
                <a:gd name="connsiteX6" fmla="*/ 933855 w 943583"/>
                <a:gd name="connsiteY6" fmla="*/ 301557 h 476655"/>
                <a:gd name="connsiteX7" fmla="*/ 943583 w 943583"/>
                <a:gd name="connsiteY7" fmla="*/ 0 h 476655"/>
                <a:gd name="connsiteX8" fmla="*/ 714983 w 943583"/>
                <a:gd name="connsiteY8" fmla="*/ 0 h 476655"/>
                <a:gd name="connsiteX9" fmla="*/ 593387 w 943583"/>
                <a:gd name="connsiteY9" fmla="*/ 24319 h 476655"/>
                <a:gd name="connsiteX10" fmla="*/ 428017 w 943583"/>
                <a:gd name="connsiteY10" fmla="*/ 48638 h 476655"/>
                <a:gd name="connsiteX11" fmla="*/ 277238 w 943583"/>
                <a:gd name="connsiteY11" fmla="*/ 63230 h 476655"/>
                <a:gd name="connsiteX12" fmla="*/ 111868 w 943583"/>
                <a:gd name="connsiteY12" fmla="*/ 82685 h 476655"/>
                <a:gd name="connsiteX13" fmla="*/ 19455 w 943583"/>
                <a:gd name="connsiteY13" fmla="*/ 63230 h 476655"/>
                <a:gd name="connsiteX0" fmla="*/ 1977 w 945560"/>
                <a:gd name="connsiteY0" fmla="*/ 452336 h 476655"/>
                <a:gd name="connsiteX1" fmla="*/ 230577 w 945560"/>
                <a:gd name="connsiteY1" fmla="*/ 466928 h 476655"/>
                <a:gd name="connsiteX2" fmla="*/ 332717 w 945560"/>
                <a:gd name="connsiteY2" fmla="*/ 476655 h 476655"/>
                <a:gd name="connsiteX3" fmla="*/ 444585 w 945560"/>
                <a:gd name="connsiteY3" fmla="*/ 471791 h 476655"/>
                <a:gd name="connsiteX4" fmla="*/ 697504 w 945560"/>
                <a:gd name="connsiteY4" fmla="*/ 408562 h 476655"/>
                <a:gd name="connsiteX5" fmla="*/ 823964 w 945560"/>
                <a:gd name="connsiteY5" fmla="*/ 359923 h 476655"/>
                <a:gd name="connsiteX6" fmla="*/ 935832 w 945560"/>
                <a:gd name="connsiteY6" fmla="*/ 301557 h 476655"/>
                <a:gd name="connsiteX7" fmla="*/ 945560 w 945560"/>
                <a:gd name="connsiteY7" fmla="*/ 0 h 476655"/>
                <a:gd name="connsiteX8" fmla="*/ 716960 w 945560"/>
                <a:gd name="connsiteY8" fmla="*/ 0 h 476655"/>
                <a:gd name="connsiteX9" fmla="*/ 595364 w 945560"/>
                <a:gd name="connsiteY9" fmla="*/ 24319 h 476655"/>
                <a:gd name="connsiteX10" fmla="*/ 429994 w 945560"/>
                <a:gd name="connsiteY10" fmla="*/ 48638 h 476655"/>
                <a:gd name="connsiteX11" fmla="*/ 279215 w 945560"/>
                <a:gd name="connsiteY11" fmla="*/ 63230 h 476655"/>
                <a:gd name="connsiteX12" fmla="*/ 113845 w 945560"/>
                <a:gd name="connsiteY12" fmla="*/ 82685 h 476655"/>
                <a:gd name="connsiteX13" fmla="*/ 0 w 945560"/>
                <a:gd name="connsiteY13" fmla="*/ 72755 h 476655"/>
                <a:gd name="connsiteX0" fmla="*/ 0 w 943583"/>
                <a:gd name="connsiteY0" fmla="*/ 452336 h 476655"/>
                <a:gd name="connsiteX1" fmla="*/ 228600 w 943583"/>
                <a:gd name="connsiteY1" fmla="*/ 466928 h 476655"/>
                <a:gd name="connsiteX2" fmla="*/ 330740 w 943583"/>
                <a:gd name="connsiteY2" fmla="*/ 476655 h 476655"/>
                <a:gd name="connsiteX3" fmla="*/ 442608 w 943583"/>
                <a:gd name="connsiteY3" fmla="*/ 471791 h 476655"/>
                <a:gd name="connsiteX4" fmla="*/ 695527 w 943583"/>
                <a:gd name="connsiteY4" fmla="*/ 408562 h 476655"/>
                <a:gd name="connsiteX5" fmla="*/ 821987 w 943583"/>
                <a:gd name="connsiteY5" fmla="*/ 359923 h 476655"/>
                <a:gd name="connsiteX6" fmla="*/ 933855 w 943583"/>
                <a:gd name="connsiteY6" fmla="*/ 301557 h 476655"/>
                <a:gd name="connsiteX7" fmla="*/ 943583 w 943583"/>
                <a:gd name="connsiteY7" fmla="*/ 0 h 476655"/>
                <a:gd name="connsiteX8" fmla="*/ 714983 w 943583"/>
                <a:gd name="connsiteY8" fmla="*/ 0 h 476655"/>
                <a:gd name="connsiteX9" fmla="*/ 593387 w 943583"/>
                <a:gd name="connsiteY9" fmla="*/ 24319 h 476655"/>
                <a:gd name="connsiteX10" fmla="*/ 428017 w 943583"/>
                <a:gd name="connsiteY10" fmla="*/ 48638 h 476655"/>
                <a:gd name="connsiteX11" fmla="*/ 277238 w 943583"/>
                <a:gd name="connsiteY11" fmla="*/ 63230 h 476655"/>
                <a:gd name="connsiteX12" fmla="*/ 111868 w 943583"/>
                <a:gd name="connsiteY12" fmla="*/ 82685 h 476655"/>
                <a:gd name="connsiteX13" fmla="*/ 7548 w 943583"/>
                <a:gd name="connsiteY13" fmla="*/ 67992 h 476655"/>
                <a:gd name="connsiteX0" fmla="*/ 1977 w 945560"/>
                <a:gd name="connsiteY0" fmla="*/ 452336 h 476655"/>
                <a:gd name="connsiteX1" fmla="*/ 230577 w 945560"/>
                <a:gd name="connsiteY1" fmla="*/ 466928 h 476655"/>
                <a:gd name="connsiteX2" fmla="*/ 332717 w 945560"/>
                <a:gd name="connsiteY2" fmla="*/ 476655 h 476655"/>
                <a:gd name="connsiteX3" fmla="*/ 444585 w 945560"/>
                <a:gd name="connsiteY3" fmla="*/ 471791 h 476655"/>
                <a:gd name="connsiteX4" fmla="*/ 697504 w 945560"/>
                <a:gd name="connsiteY4" fmla="*/ 408562 h 476655"/>
                <a:gd name="connsiteX5" fmla="*/ 823964 w 945560"/>
                <a:gd name="connsiteY5" fmla="*/ 359923 h 476655"/>
                <a:gd name="connsiteX6" fmla="*/ 935832 w 945560"/>
                <a:gd name="connsiteY6" fmla="*/ 301557 h 476655"/>
                <a:gd name="connsiteX7" fmla="*/ 945560 w 945560"/>
                <a:gd name="connsiteY7" fmla="*/ 0 h 476655"/>
                <a:gd name="connsiteX8" fmla="*/ 716960 w 945560"/>
                <a:gd name="connsiteY8" fmla="*/ 0 h 476655"/>
                <a:gd name="connsiteX9" fmla="*/ 595364 w 945560"/>
                <a:gd name="connsiteY9" fmla="*/ 24319 h 476655"/>
                <a:gd name="connsiteX10" fmla="*/ 429994 w 945560"/>
                <a:gd name="connsiteY10" fmla="*/ 48638 h 476655"/>
                <a:gd name="connsiteX11" fmla="*/ 279215 w 945560"/>
                <a:gd name="connsiteY11" fmla="*/ 63230 h 476655"/>
                <a:gd name="connsiteX12" fmla="*/ 113845 w 945560"/>
                <a:gd name="connsiteY12" fmla="*/ 82685 h 476655"/>
                <a:gd name="connsiteX13" fmla="*/ 0 w 945560"/>
                <a:gd name="connsiteY13" fmla="*/ 70373 h 476655"/>
                <a:gd name="connsiteX0" fmla="*/ 1977 w 947739"/>
                <a:gd name="connsiteY0" fmla="*/ 452336 h 476655"/>
                <a:gd name="connsiteX1" fmla="*/ 230577 w 947739"/>
                <a:gd name="connsiteY1" fmla="*/ 466928 h 476655"/>
                <a:gd name="connsiteX2" fmla="*/ 332717 w 947739"/>
                <a:gd name="connsiteY2" fmla="*/ 476655 h 476655"/>
                <a:gd name="connsiteX3" fmla="*/ 444585 w 947739"/>
                <a:gd name="connsiteY3" fmla="*/ 471791 h 476655"/>
                <a:gd name="connsiteX4" fmla="*/ 697504 w 947739"/>
                <a:gd name="connsiteY4" fmla="*/ 408562 h 476655"/>
                <a:gd name="connsiteX5" fmla="*/ 823964 w 947739"/>
                <a:gd name="connsiteY5" fmla="*/ 359923 h 476655"/>
                <a:gd name="connsiteX6" fmla="*/ 947739 w 947739"/>
                <a:gd name="connsiteY6" fmla="*/ 301557 h 476655"/>
                <a:gd name="connsiteX7" fmla="*/ 945560 w 947739"/>
                <a:gd name="connsiteY7" fmla="*/ 0 h 476655"/>
                <a:gd name="connsiteX8" fmla="*/ 716960 w 947739"/>
                <a:gd name="connsiteY8" fmla="*/ 0 h 476655"/>
                <a:gd name="connsiteX9" fmla="*/ 595364 w 947739"/>
                <a:gd name="connsiteY9" fmla="*/ 24319 h 476655"/>
                <a:gd name="connsiteX10" fmla="*/ 429994 w 947739"/>
                <a:gd name="connsiteY10" fmla="*/ 48638 h 476655"/>
                <a:gd name="connsiteX11" fmla="*/ 279215 w 947739"/>
                <a:gd name="connsiteY11" fmla="*/ 63230 h 476655"/>
                <a:gd name="connsiteX12" fmla="*/ 113845 w 947739"/>
                <a:gd name="connsiteY12" fmla="*/ 82685 h 476655"/>
                <a:gd name="connsiteX13" fmla="*/ 0 w 947739"/>
                <a:gd name="connsiteY13" fmla="*/ 70373 h 476655"/>
                <a:gd name="connsiteX0" fmla="*/ 1977 w 947739"/>
                <a:gd name="connsiteY0" fmla="*/ 452336 h 476655"/>
                <a:gd name="connsiteX1" fmla="*/ 230577 w 947739"/>
                <a:gd name="connsiteY1" fmla="*/ 466928 h 476655"/>
                <a:gd name="connsiteX2" fmla="*/ 332717 w 947739"/>
                <a:gd name="connsiteY2" fmla="*/ 476655 h 476655"/>
                <a:gd name="connsiteX3" fmla="*/ 444585 w 947739"/>
                <a:gd name="connsiteY3" fmla="*/ 471791 h 476655"/>
                <a:gd name="connsiteX4" fmla="*/ 697504 w 947739"/>
                <a:gd name="connsiteY4" fmla="*/ 408562 h 476655"/>
                <a:gd name="connsiteX5" fmla="*/ 816984 w 947739"/>
                <a:gd name="connsiteY5" fmla="*/ 471605 h 476655"/>
                <a:gd name="connsiteX6" fmla="*/ 947739 w 947739"/>
                <a:gd name="connsiteY6" fmla="*/ 301557 h 476655"/>
                <a:gd name="connsiteX7" fmla="*/ 945560 w 947739"/>
                <a:gd name="connsiteY7" fmla="*/ 0 h 476655"/>
                <a:gd name="connsiteX8" fmla="*/ 716960 w 947739"/>
                <a:gd name="connsiteY8" fmla="*/ 0 h 476655"/>
                <a:gd name="connsiteX9" fmla="*/ 595364 w 947739"/>
                <a:gd name="connsiteY9" fmla="*/ 24319 h 476655"/>
                <a:gd name="connsiteX10" fmla="*/ 429994 w 947739"/>
                <a:gd name="connsiteY10" fmla="*/ 48638 h 476655"/>
                <a:gd name="connsiteX11" fmla="*/ 279215 w 947739"/>
                <a:gd name="connsiteY11" fmla="*/ 63230 h 476655"/>
                <a:gd name="connsiteX12" fmla="*/ 113845 w 947739"/>
                <a:gd name="connsiteY12" fmla="*/ 82685 h 476655"/>
                <a:gd name="connsiteX13" fmla="*/ 0 w 947739"/>
                <a:gd name="connsiteY13" fmla="*/ 70373 h 476655"/>
                <a:gd name="connsiteX0" fmla="*/ 1977 w 947739"/>
                <a:gd name="connsiteY0" fmla="*/ 452336 h 520244"/>
                <a:gd name="connsiteX1" fmla="*/ 230577 w 947739"/>
                <a:gd name="connsiteY1" fmla="*/ 466928 h 520244"/>
                <a:gd name="connsiteX2" fmla="*/ 332717 w 947739"/>
                <a:gd name="connsiteY2" fmla="*/ 476655 h 520244"/>
                <a:gd name="connsiteX3" fmla="*/ 444585 w 947739"/>
                <a:gd name="connsiteY3" fmla="*/ 471791 h 520244"/>
                <a:gd name="connsiteX4" fmla="*/ 690524 w 947739"/>
                <a:gd name="connsiteY4" fmla="*/ 520244 h 520244"/>
                <a:gd name="connsiteX5" fmla="*/ 816984 w 947739"/>
                <a:gd name="connsiteY5" fmla="*/ 471605 h 520244"/>
                <a:gd name="connsiteX6" fmla="*/ 947739 w 947739"/>
                <a:gd name="connsiteY6" fmla="*/ 301557 h 520244"/>
                <a:gd name="connsiteX7" fmla="*/ 945560 w 947739"/>
                <a:gd name="connsiteY7" fmla="*/ 0 h 520244"/>
                <a:gd name="connsiteX8" fmla="*/ 716960 w 947739"/>
                <a:gd name="connsiteY8" fmla="*/ 0 h 520244"/>
                <a:gd name="connsiteX9" fmla="*/ 595364 w 947739"/>
                <a:gd name="connsiteY9" fmla="*/ 24319 h 520244"/>
                <a:gd name="connsiteX10" fmla="*/ 429994 w 947739"/>
                <a:gd name="connsiteY10" fmla="*/ 48638 h 520244"/>
                <a:gd name="connsiteX11" fmla="*/ 279215 w 947739"/>
                <a:gd name="connsiteY11" fmla="*/ 63230 h 520244"/>
                <a:gd name="connsiteX12" fmla="*/ 113845 w 947739"/>
                <a:gd name="connsiteY12" fmla="*/ 82685 h 520244"/>
                <a:gd name="connsiteX13" fmla="*/ 0 w 947739"/>
                <a:gd name="connsiteY13" fmla="*/ 70373 h 520244"/>
                <a:gd name="connsiteX0" fmla="*/ 1977 w 954719"/>
                <a:gd name="connsiteY0" fmla="*/ 452336 h 520244"/>
                <a:gd name="connsiteX1" fmla="*/ 230577 w 954719"/>
                <a:gd name="connsiteY1" fmla="*/ 466928 h 520244"/>
                <a:gd name="connsiteX2" fmla="*/ 332717 w 954719"/>
                <a:gd name="connsiteY2" fmla="*/ 476655 h 520244"/>
                <a:gd name="connsiteX3" fmla="*/ 444585 w 954719"/>
                <a:gd name="connsiteY3" fmla="*/ 471791 h 520244"/>
                <a:gd name="connsiteX4" fmla="*/ 690524 w 954719"/>
                <a:gd name="connsiteY4" fmla="*/ 520244 h 520244"/>
                <a:gd name="connsiteX5" fmla="*/ 816984 w 954719"/>
                <a:gd name="connsiteY5" fmla="*/ 471605 h 520244"/>
                <a:gd name="connsiteX6" fmla="*/ 954719 w 954719"/>
                <a:gd name="connsiteY6" fmla="*/ 413240 h 520244"/>
                <a:gd name="connsiteX7" fmla="*/ 945560 w 954719"/>
                <a:gd name="connsiteY7" fmla="*/ 0 h 520244"/>
                <a:gd name="connsiteX8" fmla="*/ 716960 w 954719"/>
                <a:gd name="connsiteY8" fmla="*/ 0 h 520244"/>
                <a:gd name="connsiteX9" fmla="*/ 595364 w 954719"/>
                <a:gd name="connsiteY9" fmla="*/ 24319 h 520244"/>
                <a:gd name="connsiteX10" fmla="*/ 429994 w 954719"/>
                <a:gd name="connsiteY10" fmla="*/ 48638 h 520244"/>
                <a:gd name="connsiteX11" fmla="*/ 279215 w 954719"/>
                <a:gd name="connsiteY11" fmla="*/ 63230 h 520244"/>
                <a:gd name="connsiteX12" fmla="*/ 113845 w 954719"/>
                <a:gd name="connsiteY12" fmla="*/ 82685 h 520244"/>
                <a:gd name="connsiteX13" fmla="*/ 0 w 954719"/>
                <a:gd name="connsiteY13" fmla="*/ 70373 h 520244"/>
                <a:gd name="connsiteX0" fmla="*/ 1977 w 954719"/>
                <a:gd name="connsiteY0" fmla="*/ 452336 h 520244"/>
                <a:gd name="connsiteX1" fmla="*/ 230577 w 954719"/>
                <a:gd name="connsiteY1" fmla="*/ 466928 h 520244"/>
                <a:gd name="connsiteX2" fmla="*/ 332717 w 954719"/>
                <a:gd name="connsiteY2" fmla="*/ 476655 h 520244"/>
                <a:gd name="connsiteX3" fmla="*/ 444585 w 954719"/>
                <a:gd name="connsiteY3" fmla="*/ 471791 h 520244"/>
                <a:gd name="connsiteX4" fmla="*/ 690524 w 954719"/>
                <a:gd name="connsiteY4" fmla="*/ 520244 h 520244"/>
                <a:gd name="connsiteX5" fmla="*/ 816984 w 954719"/>
                <a:gd name="connsiteY5" fmla="*/ 471605 h 520244"/>
                <a:gd name="connsiteX6" fmla="*/ 954719 w 954719"/>
                <a:gd name="connsiteY6" fmla="*/ 413240 h 520244"/>
                <a:gd name="connsiteX7" fmla="*/ 805067 w 954719"/>
                <a:gd name="connsiteY7" fmla="*/ 9525 h 520244"/>
                <a:gd name="connsiteX8" fmla="*/ 716960 w 954719"/>
                <a:gd name="connsiteY8" fmla="*/ 0 h 520244"/>
                <a:gd name="connsiteX9" fmla="*/ 595364 w 954719"/>
                <a:gd name="connsiteY9" fmla="*/ 24319 h 520244"/>
                <a:gd name="connsiteX10" fmla="*/ 429994 w 954719"/>
                <a:gd name="connsiteY10" fmla="*/ 48638 h 520244"/>
                <a:gd name="connsiteX11" fmla="*/ 279215 w 954719"/>
                <a:gd name="connsiteY11" fmla="*/ 63230 h 520244"/>
                <a:gd name="connsiteX12" fmla="*/ 113845 w 954719"/>
                <a:gd name="connsiteY12" fmla="*/ 82685 h 520244"/>
                <a:gd name="connsiteX13" fmla="*/ 0 w 954719"/>
                <a:gd name="connsiteY13" fmla="*/ 70373 h 520244"/>
                <a:gd name="connsiteX0" fmla="*/ 1977 w 816984"/>
                <a:gd name="connsiteY0" fmla="*/ 452336 h 520244"/>
                <a:gd name="connsiteX1" fmla="*/ 230577 w 816984"/>
                <a:gd name="connsiteY1" fmla="*/ 466928 h 520244"/>
                <a:gd name="connsiteX2" fmla="*/ 332717 w 816984"/>
                <a:gd name="connsiteY2" fmla="*/ 476655 h 520244"/>
                <a:gd name="connsiteX3" fmla="*/ 444585 w 816984"/>
                <a:gd name="connsiteY3" fmla="*/ 471791 h 520244"/>
                <a:gd name="connsiteX4" fmla="*/ 690524 w 816984"/>
                <a:gd name="connsiteY4" fmla="*/ 520244 h 520244"/>
                <a:gd name="connsiteX5" fmla="*/ 816984 w 816984"/>
                <a:gd name="connsiteY5" fmla="*/ 471605 h 520244"/>
                <a:gd name="connsiteX6" fmla="*/ 816606 w 816984"/>
                <a:gd name="connsiteY6" fmla="*/ 441815 h 520244"/>
                <a:gd name="connsiteX7" fmla="*/ 805067 w 816984"/>
                <a:gd name="connsiteY7" fmla="*/ 9525 h 520244"/>
                <a:gd name="connsiteX8" fmla="*/ 716960 w 816984"/>
                <a:gd name="connsiteY8" fmla="*/ 0 h 520244"/>
                <a:gd name="connsiteX9" fmla="*/ 595364 w 816984"/>
                <a:gd name="connsiteY9" fmla="*/ 24319 h 520244"/>
                <a:gd name="connsiteX10" fmla="*/ 429994 w 816984"/>
                <a:gd name="connsiteY10" fmla="*/ 48638 h 520244"/>
                <a:gd name="connsiteX11" fmla="*/ 279215 w 816984"/>
                <a:gd name="connsiteY11" fmla="*/ 63230 h 520244"/>
                <a:gd name="connsiteX12" fmla="*/ 113845 w 816984"/>
                <a:gd name="connsiteY12" fmla="*/ 82685 h 520244"/>
                <a:gd name="connsiteX13" fmla="*/ 0 w 816984"/>
                <a:gd name="connsiteY13" fmla="*/ 70373 h 520244"/>
                <a:gd name="connsiteX0" fmla="*/ 1977 w 816606"/>
                <a:gd name="connsiteY0" fmla="*/ 452336 h 520244"/>
                <a:gd name="connsiteX1" fmla="*/ 230577 w 816606"/>
                <a:gd name="connsiteY1" fmla="*/ 466928 h 520244"/>
                <a:gd name="connsiteX2" fmla="*/ 332717 w 816606"/>
                <a:gd name="connsiteY2" fmla="*/ 476655 h 520244"/>
                <a:gd name="connsiteX3" fmla="*/ 444585 w 816606"/>
                <a:gd name="connsiteY3" fmla="*/ 471791 h 520244"/>
                <a:gd name="connsiteX4" fmla="*/ 690524 w 816606"/>
                <a:gd name="connsiteY4" fmla="*/ 520244 h 520244"/>
                <a:gd name="connsiteX5" fmla="*/ 781266 w 816606"/>
                <a:gd name="connsiteY5" fmla="*/ 493037 h 520244"/>
                <a:gd name="connsiteX6" fmla="*/ 816606 w 816606"/>
                <a:gd name="connsiteY6" fmla="*/ 441815 h 520244"/>
                <a:gd name="connsiteX7" fmla="*/ 805067 w 816606"/>
                <a:gd name="connsiteY7" fmla="*/ 9525 h 520244"/>
                <a:gd name="connsiteX8" fmla="*/ 716960 w 816606"/>
                <a:gd name="connsiteY8" fmla="*/ 0 h 520244"/>
                <a:gd name="connsiteX9" fmla="*/ 595364 w 816606"/>
                <a:gd name="connsiteY9" fmla="*/ 24319 h 520244"/>
                <a:gd name="connsiteX10" fmla="*/ 429994 w 816606"/>
                <a:gd name="connsiteY10" fmla="*/ 48638 h 520244"/>
                <a:gd name="connsiteX11" fmla="*/ 279215 w 816606"/>
                <a:gd name="connsiteY11" fmla="*/ 63230 h 520244"/>
                <a:gd name="connsiteX12" fmla="*/ 113845 w 816606"/>
                <a:gd name="connsiteY12" fmla="*/ 82685 h 520244"/>
                <a:gd name="connsiteX13" fmla="*/ 0 w 816606"/>
                <a:gd name="connsiteY13" fmla="*/ 70373 h 520244"/>
                <a:gd name="connsiteX0" fmla="*/ 1977 w 805241"/>
                <a:gd name="connsiteY0" fmla="*/ 452336 h 520244"/>
                <a:gd name="connsiteX1" fmla="*/ 230577 w 805241"/>
                <a:gd name="connsiteY1" fmla="*/ 466928 h 520244"/>
                <a:gd name="connsiteX2" fmla="*/ 332717 w 805241"/>
                <a:gd name="connsiteY2" fmla="*/ 476655 h 520244"/>
                <a:gd name="connsiteX3" fmla="*/ 444585 w 805241"/>
                <a:gd name="connsiteY3" fmla="*/ 471791 h 520244"/>
                <a:gd name="connsiteX4" fmla="*/ 690524 w 805241"/>
                <a:gd name="connsiteY4" fmla="*/ 520244 h 520244"/>
                <a:gd name="connsiteX5" fmla="*/ 781266 w 805241"/>
                <a:gd name="connsiteY5" fmla="*/ 493037 h 520244"/>
                <a:gd name="connsiteX6" fmla="*/ 804700 w 805241"/>
                <a:gd name="connsiteY6" fmla="*/ 477534 h 520244"/>
                <a:gd name="connsiteX7" fmla="*/ 805067 w 805241"/>
                <a:gd name="connsiteY7" fmla="*/ 9525 h 520244"/>
                <a:gd name="connsiteX8" fmla="*/ 716960 w 805241"/>
                <a:gd name="connsiteY8" fmla="*/ 0 h 520244"/>
                <a:gd name="connsiteX9" fmla="*/ 595364 w 805241"/>
                <a:gd name="connsiteY9" fmla="*/ 24319 h 520244"/>
                <a:gd name="connsiteX10" fmla="*/ 429994 w 805241"/>
                <a:gd name="connsiteY10" fmla="*/ 48638 h 520244"/>
                <a:gd name="connsiteX11" fmla="*/ 279215 w 805241"/>
                <a:gd name="connsiteY11" fmla="*/ 63230 h 520244"/>
                <a:gd name="connsiteX12" fmla="*/ 113845 w 805241"/>
                <a:gd name="connsiteY12" fmla="*/ 82685 h 520244"/>
                <a:gd name="connsiteX13" fmla="*/ 0 w 805241"/>
                <a:gd name="connsiteY13" fmla="*/ 70373 h 520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05241" h="520244">
                  <a:moveTo>
                    <a:pt x="1977" y="452336"/>
                  </a:moveTo>
                  <a:lnTo>
                    <a:pt x="230577" y="466928"/>
                  </a:lnTo>
                  <a:lnTo>
                    <a:pt x="332717" y="476655"/>
                  </a:lnTo>
                  <a:lnTo>
                    <a:pt x="444585" y="471791"/>
                  </a:lnTo>
                  <a:lnTo>
                    <a:pt x="690524" y="520244"/>
                  </a:lnTo>
                  <a:lnTo>
                    <a:pt x="781266" y="493037"/>
                  </a:lnTo>
                  <a:lnTo>
                    <a:pt x="804700" y="477534"/>
                  </a:lnTo>
                  <a:cubicBezTo>
                    <a:pt x="803974" y="377015"/>
                    <a:pt x="805793" y="110044"/>
                    <a:pt x="805067" y="9525"/>
                  </a:cubicBezTo>
                  <a:lnTo>
                    <a:pt x="716960" y="0"/>
                  </a:lnTo>
                  <a:lnTo>
                    <a:pt x="595364" y="24319"/>
                  </a:lnTo>
                  <a:lnTo>
                    <a:pt x="429994" y="48638"/>
                  </a:lnTo>
                  <a:lnTo>
                    <a:pt x="279215" y="63230"/>
                  </a:lnTo>
                  <a:lnTo>
                    <a:pt x="113845" y="82685"/>
                  </a:lnTo>
                  <a:lnTo>
                    <a:pt x="0" y="70373"/>
                  </a:lnTo>
                </a:path>
              </a:pathLst>
            </a:custGeom>
            <a:gradFill flip="none" rotWithShape="1">
              <a:gsLst>
                <a:gs pos="27000">
                  <a:schemeClr val="bg1">
                    <a:lumMod val="50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5312702" y="2703882"/>
              <a:ext cx="442854" cy="291733"/>
            </a:xfrm>
            <a:custGeom>
              <a:avLst/>
              <a:gdLst>
                <a:gd name="connsiteX0" fmla="*/ 0 w 383381"/>
                <a:gd name="connsiteY0" fmla="*/ 85725 h 321469"/>
                <a:gd name="connsiteX1" fmla="*/ 0 w 383381"/>
                <a:gd name="connsiteY1" fmla="*/ 321469 h 321469"/>
                <a:gd name="connsiteX2" fmla="*/ 147637 w 383381"/>
                <a:gd name="connsiteY2" fmla="*/ 290513 h 321469"/>
                <a:gd name="connsiteX3" fmla="*/ 259556 w 383381"/>
                <a:gd name="connsiteY3" fmla="*/ 254794 h 321469"/>
                <a:gd name="connsiteX4" fmla="*/ 383381 w 383381"/>
                <a:gd name="connsiteY4" fmla="*/ 207169 h 321469"/>
                <a:gd name="connsiteX5" fmla="*/ 383381 w 383381"/>
                <a:gd name="connsiteY5" fmla="*/ 0 h 321469"/>
                <a:gd name="connsiteX6" fmla="*/ 266700 w 383381"/>
                <a:gd name="connsiteY6" fmla="*/ 40482 h 321469"/>
                <a:gd name="connsiteX7" fmla="*/ 140493 w 383381"/>
                <a:gd name="connsiteY7" fmla="*/ 71438 h 321469"/>
                <a:gd name="connsiteX8" fmla="*/ 0 w 383381"/>
                <a:gd name="connsiteY8" fmla="*/ 85725 h 321469"/>
                <a:gd name="connsiteX0" fmla="*/ 0 w 487459"/>
                <a:gd name="connsiteY0" fmla="*/ 93159 h 321469"/>
                <a:gd name="connsiteX1" fmla="*/ 104078 w 487459"/>
                <a:gd name="connsiteY1" fmla="*/ 321469 h 321469"/>
                <a:gd name="connsiteX2" fmla="*/ 251715 w 487459"/>
                <a:gd name="connsiteY2" fmla="*/ 290513 h 321469"/>
                <a:gd name="connsiteX3" fmla="*/ 363634 w 487459"/>
                <a:gd name="connsiteY3" fmla="*/ 254794 h 321469"/>
                <a:gd name="connsiteX4" fmla="*/ 487459 w 487459"/>
                <a:gd name="connsiteY4" fmla="*/ 207169 h 321469"/>
                <a:gd name="connsiteX5" fmla="*/ 487459 w 487459"/>
                <a:gd name="connsiteY5" fmla="*/ 0 h 321469"/>
                <a:gd name="connsiteX6" fmla="*/ 370778 w 487459"/>
                <a:gd name="connsiteY6" fmla="*/ 40482 h 321469"/>
                <a:gd name="connsiteX7" fmla="*/ 244571 w 487459"/>
                <a:gd name="connsiteY7" fmla="*/ 71438 h 321469"/>
                <a:gd name="connsiteX8" fmla="*/ 0 w 487459"/>
                <a:gd name="connsiteY8" fmla="*/ 93159 h 321469"/>
                <a:gd name="connsiteX0" fmla="*/ 0 w 487459"/>
                <a:gd name="connsiteY0" fmla="*/ 93159 h 321469"/>
                <a:gd name="connsiteX1" fmla="*/ 85492 w 487459"/>
                <a:gd name="connsiteY1" fmla="*/ 321469 h 321469"/>
                <a:gd name="connsiteX2" fmla="*/ 251715 w 487459"/>
                <a:gd name="connsiteY2" fmla="*/ 290513 h 321469"/>
                <a:gd name="connsiteX3" fmla="*/ 363634 w 487459"/>
                <a:gd name="connsiteY3" fmla="*/ 254794 h 321469"/>
                <a:gd name="connsiteX4" fmla="*/ 487459 w 487459"/>
                <a:gd name="connsiteY4" fmla="*/ 207169 h 321469"/>
                <a:gd name="connsiteX5" fmla="*/ 487459 w 487459"/>
                <a:gd name="connsiteY5" fmla="*/ 0 h 321469"/>
                <a:gd name="connsiteX6" fmla="*/ 370778 w 487459"/>
                <a:gd name="connsiteY6" fmla="*/ 40482 h 321469"/>
                <a:gd name="connsiteX7" fmla="*/ 244571 w 487459"/>
                <a:gd name="connsiteY7" fmla="*/ 71438 h 321469"/>
                <a:gd name="connsiteX8" fmla="*/ 0 w 487459"/>
                <a:gd name="connsiteY8" fmla="*/ 93159 h 321469"/>
                <a:gd name="connsiteX0" fmla="*/ 0 w 487459"/>
                <a:gd name="connsiteY0" fmla="*/ 93159 h 321469"/>
                <a:gd name="connsiteX1" fmla="*/ 35237 w 487459"/>
                <a:gd name="connsiteY1" fmla="*/ 18800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244571 w 487459"/>
                <a:gd name="connsiteY8" fmla="*/ 71438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244571 w 487459"/>
                <a:gd name="connsiteY8" fmla="*/ 71438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70778 w 487459"/>
                <a:gd name="connsiteY7" fmla="*/ 40482 h 321469"/>
                <a:gd name="connsiteX8" fmla="*/ 185098 w 487459"/>
                <a:gd name="connsiteY8" fmla="*/ 75155 h 321469"/>
                <a:gd name="connsiteX9" fmla="*/ 0 w 487459"/>
                <a:gd name="connsiteY9" fmla="*/ 93159 h 321469"/>
                <a:gd name="connsiteX0" fmla="*/ 0 w 487459"/>
                <a:gd name="connsiteY0" fmla="*/ 93159 h 321469"/>
                <a:gd name="connsiteX1" fmla="*/ 57540 w 487459"/>
                <a:gd name="connsiteY1" fmla="*/ 214020 h 321469"/>
                <a:gd name="connsiteX2" fmla="*/ 85492 w 487459"/>
                <a:gd name="connsiteY2" fmla="*/ 321469 h 321469"/>
                <a:gd name="connsiteX3" fmla="*/ 251715 w 487459"/>
                <a:gd name="connsiteY3" fmla="*/ 290513 h 321469"/>
                <a:gd name="connsiteX4" fmla="*/ 363634 w 487459"/>
                <a:gd name="connsiteY4" fmla="*/ 254794 h 321469"/>
                <a:gd name="connsiteX5" fmla="*/ 487459 w 487459"/>
                <a:gd name="connsiteY5" fmla="*/ 207169 h 321469"/>
                <a:gd name="connsiteX6" fmla="*/ 487459 w 487459"/>
                <a:gd name="connsiteY6" fmla="*/ 0 h 321469"/>
                <a:gd name="connsiteX7" fmla="*/ 315022 w 487459"/>
                <a:gd name="connsiteY7" fmla="*/ 55351 h 321469"/>
                <a:gd name="connsiteX8" fmla="*/ 185098 w 487459"/>
                <a:gd name="connsiteY8" fmla="*/ 75155 h 321469"/>
                <a:gd name="connsiteX9" fmla="*/ 0 w 487459"/>
                <a:gd name="connsiteY9" fmla="*/ 93159 h 321469"/>
                <a:gd name="connsiteX0" fmla="*/ 0 w 487459"/>
                <a:gd name="connsiteY0" fmla="*/ 63423 h 291733"/>
                <a:gd name="connsiteX1" fmla="*/ 57540 w 487459"/>
                <a:gd name="connsiteY1" fmla="*/ 184284 h 291733"/>
                <a:gd name="connsiteX2" fmla="*/ 85492 w 487459"/>
                <a:gd name="connsiteY2" fmla="*/ 291733 h 291733"/>
                <a:gd name="connsiteX3" fmla="*/ 251715 w 487459"/>
                <a:gd name="connsiteY3" fmla="*/ 260777 h 291733"/>
                <a:gd name="connsiteX4" fmla="*/ 363634 w 487459"/>
                <a:gd name="connsiteY4" fmla="*/ 225058 h 291733"/>
                <a:gd name="connsiteX5" fmla="*/ 487459 w 487459"/>
                <a:gd name="connsiteY5" fmla="*/ 177433 h 291733"/>
                <a:gd name="connsiteX6" fmla="*/ 442854 w 487459"/>
                <a:gd name="connsiteY6" fmla="*/ 0 h 291733"/>
                <a:gd name="connsiteX7" fmla="*/ 315022 w 487459"/>
                <a:gd name="connsiteY7" fmla="*/ 25615 h 291733"/>
                <a:gd name="connsiteX8" fmla="*/ 185098 w 487459"/>
                <a:gd name="connsiteY8" fmla="*/ 45419 h 291733"/>
                <a:gd name="connsiteX9" fmla="*/ 0 w 487459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51715 w 442854"/>
                <a:gd name="connsiteY3" fmla="*/ 260777 h 291733"/>
                <a:gd name="connsiteX4" fmla="*/ 363634 w 442854"/>
                <a:gd name="connsiteY4" fmla="*/ 225058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51715 w 442854"/>
                <a:gd name="connsiteY3" fmla="*/ 260777 h 291733"/>
                <a:gd name="connsiteX4" fmla="*/ 330180 w 442854"/>
                <a:gd name="connsiteY4" fmla="*/ 236209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5420 w 442854"/>
                <a:gd name="connsiteY5" fmla="*/ 184867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5420 w 442854"/>
                <a:gd name="connsiteY5" fmla="*/ 199735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0180 w 442854"/>
                <a:gd name="connsiteY4" fmla="*/ 236209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64494 h 291733"/>
                <a:gd name="connsiteX4" fmla="*/ 333897 w 442854"/>
                <a:gd name="connsiteY4" fmla="*/ 251077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  <a:gd name="connsiteX0" fmla="*/ 0 w 442854"/>
                <a:gd name="connsiteY0" fmla="*/ 63423 h 291733"/>
                <a:gd name="connsiteX1" fmla="*/ 57540 w 442854"/>
                <a:gd name="connsiteY1" fmla="*/ 184284 h 291733"/>
                <a:gd name="connsiteX2" fmla="*/ 85492 w 442854"/>
                <a:gd name="connsiteY2" fmla="*/ 291733 h 291733"/>
                <a:gd name="connsiteX3" fmla="*/ 214545 w 442854"/>
                <a:gd name="connsiteY3" fmla="*/ 279363 h 291733"/>
                <a:gd name="connsiteX4" fmla="*/ 333897 w 442854"/>
                <a:gd name="connsiteY4" fmla="*/ 251077 h 291733"/>
                <a:gd name="connsiteX5" fmla="*/ 439137 w 442854"/>
                <a:gd name="connsiteY5" fmla="*/ 210886 h 291733"/>
                <a:gd name="connsiteX6" fmla="*/ 442854 w 442854"/>
                <a:gd name="connsiteY6" fmla="*/ 0 h 291733"/>
                <a:gd name="connsiteX7" fmla="*/ 315022 w 442854"/>
                <a:gd name="connsiteY7" fmla="*/ 25615 h 291733"/>
                <a:gd name="connsiteX8" fmla="*/ 185098 w 442854"/>
                <a:gd name="connsiteY8" fmla="*/ 45419 h 291733"/>
                <a:gd name="connsiteX9" fmla="*/ 0 w 442854"/>
                <a:gd name="connsiteY9" fmla="*/ 63423 h 29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42854" h="291733">
                  <a:moveTo>
                    <a:pt x="0" y="63423"/>
                  </a:moveTo>
                  <a:lnTo>
                    <a:pt x="57540" y="184284"/>
                  </a:lnTo>
                  <a:lnTo>
                    <a:pt x="85492" y="291733"/>
                  </a:lnTo>
                  <a:lnTo>
                    <a:pt x="214545" y="279363"/>
                  </a:lnTo>
                  <a:lnTo>
                    <a:pt x="333897" y="251077"/>
                  </a:lnTo>
                  <a:lnTo>
                    <a:pt x="439137" y="210886"/>
                  </a:lnTo>
                  <a:lnTo>
                    <a:pt x="442854" y="0"/>
                  </a:lnTo>
                  <a:lnTo>
                    <a:pt x="315022" y="25615"/>
                  </a:lnTo>
                  <a:lnTo>
                    <a:pt x="185098" y="45419"/>
                  </a:lnTo>
                  <a:lnTo>
                    <a:pt x="0" y="6342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5379840" y="2884858"/>
              <a:ext cx="374610" cy="110757"/>
            </a:xfrm>
            <a:custGeom>
              <a:avLst/>
              <a:gdLst>
                <a:gd name="connsiteX0" fmla="*/ 0 w 385762"/>
                <a:gd name="connsiteY0" fmla="*/ 59531 h 140494"/>
                <a:gd name="connsiteX1" fmla="*/ 0 w 385762"/>
                <a:gd name="connsiteY1" fmla="*/ 140494 h 140494"/>
                <a:gd name="connsiteX2" fmla="*/ 145256 w 385762"/>
                <a:gd name="connsiteY2" fmla="*/ 104775 h 140494"/>
                <a:gd name="connsiteX3" fmla="*/ 295275 w 385762"/>
                <a:gd name="connsiteY3" fmla="*/ 61912 h 140494"/>
                <a:gd name="connsiteX4" fmla="*/ 385762 w 385762"/>
                <a:gd name="connsiteY4" fmla="*/ 19050 h 140494"/>
                <a:gd name="connsiteX5" fmla="*/ 283368 w 385762"/>
                <a:gd name="connsiteY5" fmla="*/ 0 h 140494"/>
                <a:gd name="connsiteX6" fmla="*/ 202406 w 385762"/>
                <a:gd name="connsiteY6" fmla="*/ 30956 h 140494"/>
                <a:gd name="connsiteX7" fmla="*/ 109537 w 385762"/>
                <a:gd name="connsiteY7" fmla="*/ 61912 h 140494"/>
                <a:gd name="connsiteX8" fmla="*/ 0 w 385762"/>
                <a:gd name="connsiteY8" fmla="*/ 59531 h 140494"/>
                <a:gd name="connsiteX0" fmla="*/ 0 w 388143"/>
                <a:gd name="connsiteY0" fmla="*/ 80962 h 140494"/>
                <a:gd name="connsiteX1" fmla="*/ 2381 w 388143"/>
                <a:gd name="connsiteY1" fmla="*/ 140494 h 140494"/>
                <a:gd name="connsiteX2" fmla="*/ 147637 w 388143"/>
                <a:gd name="connsiteY2" fmla="*/ 104775 h 140494"/>
                <a:gd name="connsiteX3" fmla="*/ 297656 w 388143"/>
                <a:gd name="connsiteY3" fmla="*/ 61912 h 140494"/>
                <a:gd name="connsiteX4" fmla="*/ 388143 w 388143"/>
                <a:gd name="connsiteY4" fmla="*/ 19050 h 140494"/>
                <a:gd name="connsiteX5" fmla="*/ 285749 w 388143"/>
                <a:gd name="connsiteY5" fmla="*/ 0 h 140494"/>
                <a:gd name="connsiteX6" fmla="*/ 204787 w 388143"/>
                <a:gd name="connsiteY6" fmla="*/ 30956 h 140494"/>
                <a:gd name="connsiteX7" fmla="*/ 111918 w 388143"/>
                <a:gd name="connsiteY7" fmla="*/ 61912 h 140494"/>
                <a:gd name="connsiteX8" fmla="*/ 0 w 388143"/>
                <a:gd name="connsiteY8" fmla="*/ 80962 h 140494"/>
                <a:gd name="connsiteX0" fmla="*/ 230 w 385992"/>
                <a:gd name="connsiteY0" fmla="*/ 88106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30956 h 140494"/>
                <a:gd name="connsiteX7" fmla="*/ 109767 w 385992"/>
                <a:gd name="connsiteY7" fmla="*/ 61912 h 140494"/>
                <a:gd name="connsiteX8" fmla="*/ 230 w 385992"/>
                <a:gd name="connsiteY8" fmla="*/ 88106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30956 h 140494"/>
                <a:gd name="connsiteX7" fmla="*/ 112554 w 388779"/>
                <a:gd name="connsiteY7" fmla="*/ 61912 h 140494"/>
                <a:gd name="connsiteX8" fmla="*/ 0 w 388779"/>
                <a:gd name="connsiteY8" fmla="*/ 69999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30956 h 140494"/>
                <a:gd name="connsiteX7" fmla="*/ 106518 w 388779"/>
                <a:gd name="connsiteY7" fmla="*/ 49841 h 140494"/>
                <a:gd name="connsiteX8" fmla="*/ 0 w 388779"/>
                <a:gd name="connsiteY8" fmla="*/ 69999 h 140494"/>
                <a:gd name="connsiteX0" fmla="*/ 0 w 388779"/>
                <a:gd name="connsiteY0" fmla="*/ 69999 h 140494"/>
                <a:gd name="connsiteX1" fmla="*/ 3017 w 388779"/>
                <a:gd name="connsiteY1" fmla="*/ 140494 h 140494"/>
                <a:gd name="connsiteX2" fmla="*/ 148273 w 388779"/>
                <a:gd name="connsiteY2" fmla="*/ 104775 h 140494"/>
                <a:gd name="connsiteX3" fmla="*/ 298292 w 388779"/>
                <a:gd name="connsiteY3" fmla="*/ 61912 h 140494"/>
                <a:gd name="connsiteX4" fmla="*/ 388779 w 388779"/>
                <a:gd name="connsiteY4" fmla="*/ 19050 h 140494"/>
                <a:gd name="connsiteX5" fmla="*/ 286385 w 388779"/>
                <a:gd name="connsiteY5" fmla="*/ 0 h 140494"/>
                <a:gd name="connsiteX6" fmla="*/ 205423 w 388779"/>
                <a:gd name="connsiteY6" fmla="*/ 21903 h 140494"/>
                <a:gd name="connsiteX7" fmla="*/ 106518 w 388779"/>
                <a:gd name="connsiteY7" fmla="*/ 49841 h 140494"/>
                <a:gd name="connsiteX8" fmla="*/ 0 w 388779"/>
                <a:gd name="connsiteY8" fmla="*/ 69999 h 140494"/>
                <a:gd name="connsiteX0" fmla="*/ 231 w 385992"/>
                <a:gd name="connsiteY0" fmla="*/ 76035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21903 h 140494"/>
                <a:gd name="connsiteX7" fmla="*/ 103731 w 385992"/>
                <a:gd name="connsiteY7" fmla="*/ 49841 h 140494"/>
                <a:gd name="connsiteX8" fmla="*/ 231 w 385992"/>
                <a:gd name="connsiteY8" fmla="*/ 76035 h 140494"/>
                <a:gd name="connsiteX0" fmla="*/ 231 w 385992"/>
                <a:gd name="connsiteY0" fmla="*/ 76035 h 140494"/>
                <a:gd name="connsiteX1" fmla="*/ 230 w 385992"/>
                <a:gd name="connsiteY1" fmla="*/ 140494 h 140494"/>
                <a:gd name="connsiteX2" fmla="*/ 145486 w 385992"/>
                <a:gd name="connsiteY2" fmla="*/ 104775 h 140494"/>
                <a:gd name="connsiteX3" fmla="*/ 295505 w 385992"/>
                <a:gd name="connsiteY3" fmla="*/ 61912 h 140494"/>
                <a:gd name="connsiteX4" fmla="*/ 385992 w 385992"/>
                <a:gd name="connsiteY4" fmla="*/ 19050 h 140494"/>
                <a:gd name="connsiteX5" fmla="*/ 283598 w 385992"/>
                <a:gd name="connsiteY5" fmla="*/ 0 h 140494"/>
                <a:gd name="connsiteX6" fmla="*/ 202636 w 385992"/>
                <a:gd name="connsiteY6" fmla="*/ 21903 h 140494"/>
                <a:gd name="connsiteX7" fmla="*/ 106749 w 385992"/>
                <a:gd name="connsiteY7" fmla="*/ 52859 h 140494"/>
                <a:gd name="connsiteX8" fmla="*/ 231 w 385992"/>
                <a:gd name="connsiteY8" fmla="*/ 76035 h 140494"/>
                <a:gd name="connsiteX0" fmla="*/ 0 w 422932"/>
                <a:gd name="connsiteY0" fmla="*/ 76035 h 140494"/>
                <a:gd name="connsiteX1" fmla="*/ 37170 w 422932"/>
                <a:gd name="connsiteY1" fmla="*/ 140494 h 140494"/>
                <a:gd name="connsiteX2" fmla="*/ 182426 w 422932"/>
                <a:gd name="connsiteY2" fmla="*/ 104775 h 140494"/>
                <a:gd name="connsiteX3" fmla="*/ 332445 w 422932"/>
                <a:gd name="connsiteY3" fmla="*/ 61912 h 140494"/>
                <a:gd name="connsiteX4" fmla="*/ 422932 w 422932"/>
                <a:gd name="connsiteY4" fmla="*/ 19050 h 140494"/>
                <a:gd name="connsiteX5" fmla="*/ 320538 w 422932"/>
                <a:gd name="connsiteY5" fmla="*/ 0 h 140494"/>
                <a:gd name="connsiteX6" fmla="*/ 239576 w 422932"/>
                <a:gd name="connsiteY6" fmla="*/ 21903 h 140494"/>
                <a:gd name="connsiteX7" fmla="*/ 143689 w 422932"/>
                <a:gd name="connsiteY7" fmla="*/ 52859 h 140494"/>
                <a:gd name="connsiteX8" fmla="*/ 0 w 422932"/>
                <a:gd name="connsiteY8" fmla="*/ 76035 h 140494"/>
                <a:gd name="connsiteX0" fmla="*/ 0 w 422932"/>
                <a:gd name="connsiteY0" fmla="*/ 76035 h 140494"/>
                <a:gd name="connsiteX1" fmla="*/ 22301 w 422932"/>
                <a:gd name="connsiteY1" fmla="*/ 140494 h 140494"/>
                <a:gd name="connsiteX2" fmla="*/ 182426 w 422932"/>
                <a:gd name="connsiteY2" fmla="*/ 104775 h 140494"/>
                <a:gd name="connsiteX3" fmla="*/ 332445 w 422932"/>
                <a:gd name="connsiteY3" fmla="*/ 61912 h 140494"/>
                <a:gd name="connsiteX4" fmla="*/ 422932 w 422932"/>
                <a:gd name="connsiteY4" fmla="*/ 19050 h 140494"/>
                <a:gd name="connsiteX5" fmla="*/ 320538 w 422932"/>
                <a:gd name="connsiteY5" fmla="*/ 0 h 140494"/>
                <a:gd name="connsiteX6" fmla="*/ 239576 w 422932"/>
                <a:gd name="connsiteY6" fmla="*/ 21903 h 140494"/>
                <a:gd name="connsiteX7" fmla="*/ 143689 w 422932"/>
                <a:gd name="connsiteY7" fmla="*/ 52859 h 140494"/>
                <a:gd name="connsiteX8" fmla="*/ 0 w 422932"/>
                <a:gd name="connsiteY8" fmla="*/ 76035 h 140494"/>
                <a:gd name="connsiteX0" fmla="*/ 0 w 359742"/>
                <a:gd name="connsiteY0" fmla="*/ 76035 h 140494"/>
                <a:gd name="connsiteX1" fmla="*/ 22301 w 359742"/>
                <a:gd name="connsiteY1" fmla="*/ 140494 h 140494"/>
                <a:gd name="connsiteX2" fmla="*/ 182426 w 359742"/>
                <a:gd name="connsiteY2" fmla="*/ 104775 h 140494"/>
                <a:gd name="connsiteX3" fmla="*/ 332445 w 359742"/>
                <a:gd name="connsiteY3" fmla="*/ 61912 h 140494"/>
                <a:gd name="connsiteX4" fmla="*/ 359742 w 359742"/>
                <a:gd name="connsiteY4" fmla="*/ 56221 h 140494"/>
                <a:gd name="connsiteX5" fmla="*/ 320538 w 359742"/>
                <a:gd name="connsiteY5" fmla="*/ 0 h 140494"/>
                <a:gd name="connsiteX6" fmla="*/ 239576 w 359742"/>
                <a:gd name="connsiteY6" fmla="*/ 21903 h 140494"/>
                <a:gd name="connsiteX7" fmla="*/ 143689 w 359742"/>
                <a:gd name="connsiteY7" fmla="*/ 52859 h 140494"/>
                <a:gd name="connsiteX8" fmla="*/ 0 w 359742"/>
                <a:gd name="connsiteY8" fmla="*/ 76035 h 140494"/>
                <a:gd name="connsiteX0" fmla="*/ 0 w 359742"/>
                <a:gd name="connsiteY0" fmla="*/ 54132 h 118591"/>
                <a:gd name="connsiteX1" fmla="*/ 22301 w 359742"/>
                <a:gd name="connsiteY1" fmla="*/ 118591 h 118591"/>
                <a:gd name="connsiteX2" fmla="*/ 182426 w 359742"/>
                <a:gd name="connsiteY2" fmla="*/ 82872 h 118591"/>
                <a:gd name="connsiteX3" fmla="*/ 332445 w 359742"/>
                <a:gd name="connsiteY3" fmla="*/ 40009 h 118591"/>
                <a:gd name="connsiteX4" fmla="*/ 359742 w 359742"/>
                <a:gd name="connsiteY4" fmla="*/ 34318 h 118591"/>
                <a:gd name="connsiteX5" fmla="*/ 298236 w 359742"/>
                <a:gd name="connsiteY5" fmla="*/ 7834 h 118591"/>
                <a:gd name="connsiteX6" fmla="*/ 239576 w 359742"/>
                <a:gd name="connsiteY6" fmla="*/ 0 h 118591"/>
                <a:gd name="connsiteX7" fmla="*/ 143689 w 359742"/>
                <a:gd name="connsiteY7" fmla="*/ 30956 h 118591"/>
                <a:gd name="connsiteX8" fmla="*/ 0 w 359742"/>
                <a:gd name="connsiteY8" fmla="*/ 54132 h 118591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3689 w 359742"/>
                <a:gd name="connsiteY7" fmla="*/ 23122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7406 w 359742"/>
                <a:gd name="connsiteY7" fmla="*/ 41708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35858 w 359742"/>
                <a:gd name="connsiteY6" fmla="*/ 18185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2426 w 359742"/>
                <a:gd name="connsiteY2" fmla="*/ 75038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9861 w 359742"/>
                <a:gd name="connsiteY2" fmla="*/ 89907 h 110757"/>
                <a:gd name="connsiteX3" fmla="*/ 332445 w 359742"/>
                <a:gd name="connsiteY3" fmla="*/ 32175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59742"/>
                <a:gd name="connsiteY0" fmla="*/ 46298 h 110757"/>
                <a:gd name="connsiteX1" fmla="*/ 22301 w 359742"/>
                <a:gd name="connsiteY1" fmla="*/ 110757 h 110757"/>
                <a:gd name="connsiteX2" fmla="*/ 189861 w 359742"/>
                <a:gd name="connsiteY2" fmla="*/ 89907 h 110757"/>
                <a:gd name="connsiteX3" fmla="*/ 298992 w 359742"/>
                <a:gd name="connsiteY3" fmla="*/ 61912 h 110757"/>
                <a:gd name="connsiteX4" fmla="*/ 359742 w 359742"/>
                <a:gd name="connsiteY4" fmla="*/ 26484 h 110757"/>
                <a:gd name="connsiteX5" fmla="*/ 298236 w 359742"/>
                <a:gd name="connsiteY5" fmla="*/ 0 h 110757"/>
                <a:gd name="connsiteX6" fmla="*/ 228423 w 359742"/>
                <a:gd name="connsiteY6" fmla="*/ 14468 h 110757"/>
                <a:gd name="connsiteX7" fmla="*/ 143689 w 359742"/>
                <a:gd name="connsiteY7" fmla="*/ 34274 h 110757"/>
                <a:gd name="connsiteX8" fmla="*/ 0 w 359742"/>
                <a:gd name="connsiteY8" fmla="*/ 46298 h 110757"/>
                <a:gd name="connsiteX0" fmla="*/ 0 w 374610"/>
                <a:gd name="connsiteY0" fmla="*/ 46298 h 110757"/>
                <a:gd name="connsiteX1" fmla="*/ 22301 w 374610"/>
                <a:gd name="connsiteY1" fmla="*/ 110757 h 110757"/>
                <a:gd name="connsiteX2" fmla="*/ 189861 w 374610"/>
                <a:gd name="connsiteY2" fmla="*/ 89907 h 110757"/>
                <a:gd name="connsiteX3" fmla="*/ 298992 w 374610"/>
                <a:gd name="connsiteY3" fmla="*/ 61912 h 110757"/>
                <a:gd name="connsiteX4" fmla="*/ 374610 w 374610"/>
                <a:gd name="connsiteY4" fmla="*/ 30201 h 110757"/>
                <a:gd name="connsiteX5" fmla="*/ 298236 w 374610"/>
                <a:gd name="connsiteY5" fmla="*/ 0 h 110757"/>
                <a:gd name="connsiteX6" fmla="*/ 228423 w 374610"/>
                <a:gd name="connsiteY6" fmla="*/ 14468 h 110757"/>
                <a:gd name="connsiteX7" fmla="*/ 143689 w 374610"/>
                <a:gd name="connsiteY7" fmla="*/ 34274 h 110757"/>
                <a:gd name="connsiteX8" fmla="*/ 0 w 374610"/>
                <a:gd name="connsiteY8" fmla="*/ 46298 h 11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4610" h="110757">
                  <a:moveTo>
                    <a:pt x="0" y="46298"/>
                  </a:moveTo>
                  <a:cubicBezTo>
                    <a:pt x="794" y="66142"/>
                    <a:pt x="21507" y="90913"/>
                    <a:pt x="22301" y="110757"/>
                  </a:cubicBezTo>
                  <a:lnTo>
                    <a:pt x="189861" y="89907"/>
                  </a:lnTo>
                  <a:lnTo>
                    <a:pt x="298992" y="61912"/>
                  </a:lnTo>
                  <a:lnTo>
                    <a:pt x="374610" y="30201"/>
                  </a:lnTo>
                  <a:lnTo>
                    <a:pt x="298236" y="0"/>
                  </a:lnTo>
                  <a:lnTo>
                    <a:pt x="228423" y="14468"/>
                  </a:lnTo>
                  <a:lnTo>
                    <a:pt x="143689" y="34274"/>
                  </a:lnTo>
                  <a:lnTo>
                    <a:pt x="0" y="4629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5679951" y="2697785"/>
              <a:ext cx="77974" cy="218383"/>
            </a:xfrm>
            <a:custGeom>
              <a:avLst/>
              <a:gdLst>
                <a:gd name="connsiteX0" fmla="*/ 0 w 104775"/>
                <a:gd name="connsiteY0" fmla="*/ 183357 h 209550"/>
                <a:gd name="connsiteX1" fmla="*/ 104775 w 104775"/>
                <a:gd name="connsiteY1" fmla="*/ 209550 h 209550"/>
                <a:gd name="connsiteX2" fmla="*/ 100013 w 104775"/>
                <a:gd name="connsiteY2" fmla="*/ 0 h 209550"/>
                <a:gd name="connsiteX3" fmla="*/ 9525 w 104775"/>
                <a:gd name="connsiteY3" fmla="*/ 38100 h 209550"/>
                <a:gd name="connsiteX4" fmla="*/ 0 w 104775"/>
                <a:gd name="connsiteY4" fmla="*/ 183357 h 209550"/>
                <a:gd name="connsiteX0" fmla="*/ 5564 w 110339"/>
                <a:gd name="connsiteY0" fmla="*/ 183357 h 209550"/>
                <a:gd name="connsiteX1" fmla="*/ 110339 w 110339"/>
                <a:gd name="connsiteY1" fmla="*/ 209550 h 209550"/>
                <a:gd name="connsiteX2" fmla="*/ 105577 w 110339"/>
                <a:gd name="connsiteY2" fmla="*/ 0 h 209550"/>
                <a:gd name="connsiteX3" fmla="*/ 0 w 110339"/>
                <a:gd name="connsiteY3" fmla="*/ 38100 h 209550"/>
                <a:gd name="connsiteX4" fmla="*/ 5564 w 110339"/>
                <a:gd name="connsiteY4" fmla="*/ 183357 h 209550"/>
                <a:gd name="connsiteX0" fmla="*/ 5564 w 110339"/>
                <a:gd name="connsiteY0" fmla="*/ 183357 h 209550"/>
                <a:gd name="connsiteX1" fmla="*/ 110339 w 110339"/>
                <a:gd name="connsiteY1" fmla="*/ 209550 h 209550"/>
                <a:gd name="connsiteX2" fmla="*/ 105577 w 110339"/>
                <a:gd name="connsiteY2" fmla="*/ 0 h 209550"/>
                <a:gd name="connsiteX3" fmla="*/ 0 w 110339"/>
                <a:gd name="connsiteY3" fmla="*/ 38100 h 209550"/>
                <a:gd name="connsiteX4" fmla="*/ 5564 w 110339"/>
                <a:gd name="connsiteY4" fmla="*/ 183357 h 209550"/>
                <a:gd name="connsiteX0" fmla="*/ 0 w 104775"/>
                <a:gd name="connsiteY0" fmla="*/ 183357 h 209550"/>
                <a:gd name="connsiteX1" fmla="*/ 104775 w 104775"/>
                <a:gd name="connsiteY1" fmla="*/ 209550 h 209550"/>
                <a:gd name="connsiteX2" fmla="*/ 100013 w 104775"/>
                <a:gd name="connsiteY2" fmla="*/ 0 h 209550"/>
                <a:gd name="connsiteX3" fmla="*/ 3489 w 104775"/>
                <a:gd name="connsiteY3" fmla="*/ 38100 h 209550"/>
                <a:gd name="connsiteX4" fmla="*/ 0 w 104775"/>
                <a:gd name="connsiteY4" fmla="*/ 183357 h 209550"/>
                <a:gd name="connsiteX0" fmla="*/ 0 w 101757"/>
                <a:gd name="connsiteY0" fmla="*/ 183357 h 203515"/>
                <a:gd name="connsiteX1" fmla="*/ 101757 w 101757"/>
                <a:gd name="connsiteY1" fmla="*/ 203515 h 203515"/>
                <a:gd name="connsiteX2" fmla="*/ 100013 w 101757"/>
                <a:gd name="connsiteY2" fmla="*/ 0 h 203515"/>
                <a:gd name="connsiteX3" fmla="*/ 3489 w 101757"/>
                <a:gd name="connsiteY3" fmla="*/ 38100 h 203515"/>
                <a:gd name="connsiteX4" fmla="*/ 0 w 101757"/>
                <a:gd name="connsiteY4" fmla="*/ 183357 h 203515"/>
                <a:gd name="connsiteX0" fmla="*/ 0 w 140907"/>
                <a:gd name="connsiteY0" fmla="*/ 187074 h 207232"/>
                <a:gd name="connsiteX1" fmla="*/ 101757 w 140907"/>
                <a:gd name="connsiteY1" fmla="*/ 207232 h 207232"/>
                <a:gd name="connsiteX2" fmla="*/ 140901 w 140907"/>
                <a:gd name="connsiteY2" fmla="*/ 0 h 207232"/>
                <a:gd name="connsiteX3" fmla="*/ 3489 w 140907"/>
                <a:gd name="connsiteY3" fmla="*/ 41817 h 207232"/>
                <a:gd name="connsiteX4" fmla="*/ 0 w 140907"/>
                <a:gd name="connsiteY4" fmla="*/ 187074 h 207232"/>
                <a:gd name="connsiteX0" fmla="*/ 0 w 140936"/>
                <a:gd name="connsiteY0" fmla="*/ 187074 h 218383"/>
                <a:gd name="connsiteX1" fmla="*/ 135211 w 140936"/>
                <a:gd name="connsiteY1" fmla="*/ 218383 h 218383"/>
                <a:gd name="connsiteX2" fmla="*/ 140901 w 140936"/>
                <a:gd name="connsiteY2" fmla="*/ 0 h 218383"/>
                <a:gd name="connsiteX3" fmla="*/ 3489 w 140936"/>
                <a:gd name="connsiteY3" fmla="*/ 41817 h 218383"/>
                <a:gd name="connsiteX4" fmla="*/ 0 w 140936"/>
                <a:gd name="connsiteY4" fmla="*/ 187074 h 218383"/>
                <a:gd name="connsiteX0" fmla="*/ 0 w 140936"/>
                <a:gd name="connsiteY0" fmla="*/ 187074 h 218383"/>
                <a:gd name="connsiteX1" fmla="*/ 135211 w 140936"/>
                <a:gd name="connsiteY1" fmla="*/ 218383 h 218383"/>
                <a:gd name="connsiteX2" fmla="*/ 140901 w 140936"/>
                <a:gd name="connsiteY2" fmla="*/ 0 h 218383"/>
                <a:gd name="connsiteX3" fmla="*/ 62962 w 140936"/>
                <a:gd name="connsiteY3" fmla="*/ 19514 h 218383"/>
                <a:gd name="connsiteX4" fmla="*/ 0 w 140936"/>
                <a:gd name="connsiteY4" fmla="*/ 187074 h 218383"/>
                <a:gd name="connsiteX0" fmla="*/ 229 w 77974"/>
                <a:gd name="connsiteY0" fmla="*/ 183357 h 218383"/>
                <a:gd name="connsiteX1" fmla="*/ 72249 w 77974"/>
                <a:gd name="connsiteY1" fmla="*/ 218383 h 218383"/>
                <a:gd name="connsiteX2" fmla="*/ 77939 w 77974"/>
                <a:gd name="connsiteY2" fmla="*/ 0 h 218383"/>
                <a:gd name="connsiteX3" fmla="*/ 0 w 77974"/>
                <a:gd name="connsiteY3" fmla="*/ 19514 h 218383"/>
                <a:gd name="connsiteX4" fmla="*/ 229 w 77974"/>
                <a:gd name="connsiteY4" fmla="*/ 183357 h 218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74" h="218383">
                  <a:moveTo>
                    <a:pt x="229" y="183357"/>
                  </a:moveTo>
                  <a:lnTo>
                    <a:pt x="72249" y="218383"/>
                  </a:lnTo>
                  <a:cubicBezTo>
                    <a:pt x="71668" y="150545"/>
                    <a:pt x="78520" y="67838"/>
                    <a:pt x="77939" y="0"/>
                  </a:cubicBezTo>
                  <a:lnTo>
                    <a:pt x="0" y="19514"/>
                  </a:lnTo>
                  <a:cubicBezTo>
                    <a:pt x="76" y="74128"/>
                    <a:pt x="153" y="128743"/>
                    <a:pt x="229" y="18335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32A622"/>
                </a:gs>
                <a:gs pos="100000">
                  <a:srgbClr val="006C12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5107781" y="2600325"/>
              <a:ext cx="285750" cy="416719"/>
            </a:xfrm>
            <a:custGeom>
              <a:avLst/>
              <a:gdLst>
                <a:gd name="connsiteX0" fmla="*/ 0 w 285750"/>
                <a:gd name="connsiteY0" fmla="*/ 402431 h 416719"/>
                <a:gd name="connsiteX1" fmla="*/ 2382 w 285750"/>
                <a:gd name="connsiteY1" fmla="*/ 0 h 416719"/>
                <a:gd name="connsiteX2" fmla="*/ 109538 w 285750"/>
                <a:gd name="connsiteY2" fmla="*/ 38100 h 416719"/>
                <a:gd name="connsiteX3" fmla="*/ 185738 w 285750"/>
                <a:gd name="connsiteY3" fmla="*/ 138113 h 416719"/>
                <a:gd name="connsiteX4" fmla="*/ 257175 w 285750"/>
                <a:gd name="connsiteY4" fmla="*/ 276225 h 416719"/>
                <a:gd name="connsiteX5" fmla="*/ 285750 w 285750"/>
                <a:gd name="connsiteY5" fmla="*/ 416719 h 41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750" h="416719">
                  <a:moveTo>
                    <a:pt x="0" y="402431"/>
                  </a:moveTo>
                  <a:lnTo>
                    <a:pt x="2382" y="0"/>
                  </a:lnTo>
                  <a:lnTo>
                    <a:pt x="109538" y="38100"/>
                  </a:lnTo>
                  <a:lnTo>
                    <a:pt x="185738" y="138113"/>
                  </a:lnTo>
                  <a:lnTo>
                    <a:pt x="257175" y="276225"/>
                  </a:lnTo>
                  <a:lnTo>
                    <a:pt x="285750" y="416719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5112544" y="2509839"/>
              <a:ext cx="754856" cy="471488"/>
            </a:xfrm>
            <a:custGeom>
              <a:avLst/>
              <a:gdLst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90550 w 923925"/>
                <a:gd name="connsiteY3" fmla="*/ 40481 h 428625"/>
                <a:gd name="connsiteX4" fmla="*/ 442913 w 923925"/>
                <a:gd name="connsiteY4" fmla="*/ 59531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2913 w 923925"/>
                <a:gd name="connsiteY4" fmla="*/ 59531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11944 w 923925"/>
                <a:gd name="connsiteY5" fmla="*/ 73818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0544 w 923925"/>
                <a:gd name="connsiteY13" fmla="*/ 102393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42925 w 923925"/>
                <a:gd name="connsiteY13" fmla="*/ 111918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9 w 923925"/>
                <a:gd name="connsiteY12" fmla="*/ 126206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400050 w 923925"/>
                <a:gd name="connsiteY12" fmla="*/ 135731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97668 w 923925"/>
                <a:gd name="connsiteY12" fmla="*/ 126206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30956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47662 w 923925"/>
                <a:gd name="connsiteY12" fmla="*/ 138112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923925 w 923925"/>
                <a:gd name="connsiteY0" fmla="*/ 428625 h 428625"/>
                <a:gd name="connsiteX1" fmla="*/ 923925 w 923925"/>
                <a:gd name="connsiteY1" fmla="*/ 0 h 428625"/>
                <a:gd name="connsiteX2" fmla="*/ 702469 w 923925"/>
                <a:gd name="connsiteY2" fmla="*/ 0 h 428625"/>
                <a:gd name="connsiteX3" fmla="*/ 588169 w 923925"/>
                <a:gd name="connsiteY3" fmla="*/ 28575 h 428625"/>
                <a:gd name="connsiteX4" fmla="*/ 440531 w 923925"/>
                <a:gd name="connsiteY4" fmla="*/ 50006 h 428625"/>
                <a:gd name="connsiteX5" fmla="*/ 309563 w 923925"/>
                <a:gd name="connsiteY5" fmla="*/ 66675 h 428625"/>
                <a:gd name="connsiteX6" fmla="*/ 150019 w 923925"/>
                <a:gd name="connsiteY6" fmla="*/ 88106 h 428625"/>
                <a:gd name="connsiteX7" fmla="*/ 85725 w 923925"/>
                <a:gd name="connsiteY7" fmla="*/ 95250 h 428625"/>
                <a:gd name="connsiteX8" fmla="*/ 0 w 923925"/>
                <a:gd name="connsiteY8" fmla="*/ 66675 h 428625"/>
                <a:gd name="connsiteX9" fmla="*/ 35719 w 923925"/>
                <a:gd name="connsiteY9" fmla="*/ 95250 h 428625"/>
                <a:gd name="connsiteX10" fmla="*/ 138113 w 923925"/>
                <a:gd name="connsiteY10" fmla="*/ 128587 h 428625"/>
                <a:gd name="connsiteX11" fmla="*/ 164306 w 923925"/>
                <a:gd name="connsiteY11" fmla="*/ 157162 h 428625"/>
                <a:gd name="connsiteX12" fmla="*/ 347662 w 923925"/>
                <a:gd name="connsiteY12" fmla="*/ 138112 h 428625"/>
                <a:gd name="connsiteX13" fmla="*/ 538162 w 923925"/>
                <a:gd name="connsiteY13" fmla="*/ 107156 h 428625"/>
                <a:gd name="connsiteX14" fmla="*/ 740569 w 923925"/>
                <a:gd name="connsiteY14" fmla="*/ 69056 h 428625"/>
                <a:gd name="connsiteX15" fmla="*/ 919163 w 923925"/>
                <a:gd name="connsiteY15" fmla="*/ 14287 h 428625"/>
                <a:gd name="connsiteX0" fmla="*/ 888206 w 888206"/>
                <a:gd name="connsiteY0" fmla="*/ 428625 h 428625"/>
                <a:gd name="connsiteX1" fmla="*/ 888206 w 888206"/>
                <a:gd name="connsiteY1" fmla="*/ 0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0 w 888206"/>
                <a:gd name="connsiteY9" fmla="*/ 95250 h 428625"/>
                <a:gd name="connsiteX10" fmla="*/ 102394 w 888206"/>
                <a:gd name="connsiteY10" fmla="*/ 128587 h 428625"/>
                <a:gd name="connsiteX11" fmla="*/ 128587 w 888206"/>
                <a:gd name="connsiteY11" fmla="*/ 157162 h 428625"/>
                <a:gd name="connsiteX12" fmla="*/ 311943 w 888206"/>
                <a:gd name="connsiteY12" fmla="*/ 138112 h 428625"/>
                <a:gd name="connsiteX13" fmla="*/ 502443 w 888206"/>
                <a:gd name="connsiteY13" fmla="*/ 107156 h 428625"/>
                <a:gd name="connsiteX14" fmla="*/ 704850 w 888206"/>
                <a:gd name="connsiteY14" fmla="*/ 69056 h 428625"/>
                <a:gd name="connsiteX15" fmla="*/ 883444 w 888206"/>
                <a:gd name="connsiteY15" fmla="*/ 14287 h 428625"/>
                <a:gd name="connsiteX0" fmla="*/ 888206 w 888206"/>
                <a:gd name="connsiteY0" fmla="*/ 428625 h 428625"/>
                <a:gd name="connsiteX1" fmla="*/ 888206 w 888206"/>
                <a:gd name="connsiteY1" fmla="*/ 0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883444 w 888206"/>
                <a:gd name="connsiteY14" fmla="*/ 14287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883444 w 888206"/>
                <a:gd name="connsiteY14" fmla="*/ 14287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704850 w 888206"/>
                <a:gd name="connsiteY13" fmla="*/ 69056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683419 w 888206"/>
                <a:gd name="connsiteY13" fmla="*/ 59531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502443 w 888206"/>
                <a:gd name="connsiteY12" fmla="*/ 10715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11943 w 888206"/>
                <a:gd name="connsiteY11" fmla="*/ 138112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102394 w 888206"/>
                <a:gd name="connsiteY9" fmla="*/ 128587 h 428625"/>
                <a:gd name="connsiteX10" fmla="*/ 128587 w 888206"/>
                <a:gd name="connsiteY10" fmla="*/ 15716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69057 w 888206"/>
                <a:gd name="connsiteY9" fmla="*/ 116680 h 428625"/>
                <a:gd name="connsiteX10" fmla="*/ 128587 w 888206"/>
                <a:gd name="connsiteY10" fmla="*/ 15716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888206 w 888206"/>
                <a:gd name="connsiteY0" fmla="*/ 428625 h 428625"/>
                <a:gd name="connsiteX1" fmla="*/ 754856 w 888206"/>
                <a:gd name="connsiteY1" fmla="*/ 2382 h 428625"/>
                <a:gd name="connsiteX2" fmla="*/ 666750 w 888206"/>
                <a:gd name="connsiteY2" fmla="*/ 0 h 428625"/>
                <a:gd name="connsiteX3" fmla="*/ 552450 w 888206"/>
                <a:gd name="connsiteY3" fmla="*/ 28575 h 428625"/>
                <a:gd name="connsiteX4" fmla="*/ 404812 w 888206"/>
                <a:gd name="connsiteY4" fmla="*/ 50006 h 428625"/>
                <a:gd name="connsiteX5" fmla="*/ 273844 w 888206"/>
                <a:gd name="connsiteY5" fmla="*/ 66675 h 428625"/>
                <a:gd name="connsiteX6" fmla="*/ 114300 w 888206"/>
                <a:gd name="connsiteY6" fmla="*/ 88106 h 428625"/>
                <a:gd name="connsiteX7" fmla="*/ 50006 w 888206"/>
                <a:gd name="connsiteY7" fmla="*/ 95250 h 428625"/>
                <a:gd name="connsiteX8" fmla="*/ 0 w 888206"/>
                <a:gd name="connsiteY8" fmla="*/ 90488 h 428625"/>
                <a:gd name="connsiteX9" fmla="*/ 69057 w 888206"/>
                <a:gd name="connsiteY9" fmla="*/ 116680 h 428625"/>
                <a:gd name="connsiteX10" fmla="*/ 114299 w 888206"/>
                <a:gd name="connsiteY10" fmla="*/ 138112 h 428625"/>
                <a:gd name="connsiteX11" fmla="*/ 304800 w 888206"/>
                <a:gd name="connsiteY11" fmla="*/ 114299 h 428625"/>
                <a:gd name="connsiteX12" fmla="*/ 497681 w 888206"/>
                <a:gd name="connsiteY12" fmla="*/ 88106 h 428625"/>
                <a:gd name="connsiteX13" fmla="*/ 676275 w 888206"/>
                <a:gd name="connsiteY13" fmla="*/ 52387 h 428625"/>
                <a:gd name="connsiteX14" fmla="*/ 759619 w 888206"/>
                <a:gd name="connsiteY14" fmla="*/ 0 h 428625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0 h 471488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14288 h 471488"/>
                <a:gd name="connsiteX0" fmla="*/ 752474 w 759619"/>
                <a:gd name="connsiteY0" fmla="*/ 471488 h 471488"/>
                <a:gd name="connsiteX1" fmla="*/ 754856 w 759619"/>
                <a:gd name="connsiteY1" fmla="*/ 2382 h 471488"/>
                <a:gd name="connsiteX2" fmla="*/ 666750 w 759619"/>
                <a:gd name="connsiteY2" fmla="*/ 0 h 471488"/>
                <a:gd name="connsiteX3" fmla="*/ 552450 w 759619"/>
                <a:gd name="connsiteY3" fmla="*/ 28575 h 471488"/>
                <a:gd name="connsiteX4" fmla="*/ 404812 w 759619"/>
                <a:gd name="connsiteY4" fmla="*/ 50006 h 471488"/>
                <a:gd name="connsiteX5" fmla="*/ 273844 w 759619"/>
                <a:gd name="connsiteY5" fmla="*/ 66675 h 471488"/>
                <a:gd name="connsiteX6" fmla="*/ 114300 w 759619"/>
                <a:gd name="connsiteY6" fmla="*/ 88106 h 471488"/>
                <a:gd name="connsiteX7" fmla="*/ 50006 w 759619"/>
                <a:gd name="connsiteY7" fmla="*/ 95250 h 471488"/>
                <a:gd name="connsiteX8" fmla="*/ 0 w 759619"/>
                <a:gd name="connsiteY8" fmla="*/ 90488 h 471488"/>
                <a:gd name="connsiteX9" fmla="*/ 69057 w 759619"/>
                <a:gd name="connsiteY9" fmla="*/ 116680 h 471488"/>
                <a:gd name="connsiteX10" fmla="*/ 114299 w 759619"/>
                <a:gd name="connsiteY10" fmla="*/ 138112 h 471488"/>
                <a:gd name="connsiteX11" fmla="*/ 304800 w 759619"/>
                <a:gd name="connsiteY11" fmla="*/ 114299 h 471488"/>
                <a:gd name="connsiteX12" fmla="*/ 497681 w 759619"/>
                <a:gd name="connsiteY12" fmla="*/ 88106 h 471488"/>
                <a:gd name="connsiteX13" fmla="*/ 676275 w 759619"/>
                <a:gd name="connsiteY13" fmla="*/ 52387 h 471488"/>
                <a:gd name="connsiteX14" fmla="*/ 759619 w 759619"/>
                <a:gd name="connsiteY14" fmla="*/ 14288 h 471488"/>
                <a:gd name="connsiteX0" fmla="*/ 752474 w 754856"/>
                <a:gd name="connsiteY0" fmla="*/ 471488 h 471488"/>
                <a:gd name="connsiteX1" fmla="*/ 754856 w 754856"/>
                <a:gd name="connsiteY1" fmla="*/ 2382 h 471488"/>
                <a:gd name="connsiteX2" fmla="*/ 666750 w 754856"/>
                <a:gd name="connsiteY2" fmla="*/ 0 h 471488"/>
                <a:gd name="connsiteX3" fmla="*/ 552450 w 754856"/>
                <a:gd name="connsiteY3" fmla="*/ 28575 h 471488"/>
                <a:gd name="connsiteX4" fmla="*/ 404812 w 754856"/>
                <a:gd name="connsiteY4" fmla="*/ 50006 h 471488"/>
                <a:gd name="connsiteX5" fmla="*/ 273844 w 754856"/>
                <a:gd name="connsiteY5" fmla="*/ 66675 h 471488"/>
                <a:gd name="connsiteX6" fmla="*/ 114300 w 754856"/>
                <a:gd name="connsiteY6" fmla="*/ 88106 h 471488"/>
                <a:gd name="connsiteX7" fmla="*/ 50006 w 754856"/>
                <a:gd name="connsiteY7" fmla="*/ 95250 h 471488"/>
                <a:gd name="connsiteX8" fmla="*/ 0 w 754856"/>
                <a:gd name="connsiteY8" fmla="*/ 90488 h 471488"/>
                <a:gd name="connsiteX9" fmla="*/ 69057 w 754856"/>
                <a:gd name="connsiteY9" fmla="*/ 116680 h 471488"/>
                <a:gd name="connsiteX10" fmla="*/ 114299 w 754856"/>
                <a:gd name="connsiteY10" fmla="*/ 138112 h 471488"/>
                <a:gd name="connsiteX11" fmla="*/ 304800 w 754856"/>
                <a:gd name="connsiteY11" fmla="*/ 114299 h 471488"/>
                <a:gd name="connsiteX12" fmla="*/ 497681 w 754856"/>
                <a:gd name="connsiteY12" fmla="*/ 88106 h 471488"/>
                <a:gd name="connsiteX13" fmla="*/ 676275 w 754856"/>
                <a:gd name="connsiteY13" fmla="*/ 52387 h 471488"/>
                <a:gd name="connsiteX14" fmla="*/ 747712 w 754856"/>
                <a:gd name="connsiteY14" fmla="*/ 11907 h 471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54856" h="471488">
                  <a:moveTo>
                    <a:pt x="752474" y="471488"/>
                  </a:moveTo>
                  <a:lnTo>
                    <a:pt x="754856" y="2382"/>
                  </a:lnTo>
                  <a:lnTo>
                    <a:pt x="666750" y="0"/>
                  </a:lnTo>
                  <a:lnTo>
                    <a:pt x="552450" y="28575"/>
                  </a:lnTo>
                  <a:lnTo>
                    <a:pt x="404812" y="50006"/>
                  </a:lnTo>
                  <a:cubicBezTo>
                    <a:pt x="361950" y="57943"/>
                    <a:pt x="322263" y="60325"/>
                    <a:pt x="273844" y="66675"/>
                  </a:cubicBezTo>
                  <a:cubicBezTo>
                    <a:pt x="225425" y="73025"/>
                    <a:pt x="168275" y="83343"/>
                    <a:pt x="114300" y="88106"/>
                  </a:cubicBezTo>
                  <a:lnTo>
                    <a:pt x="50006" y="95250"/>
                  </a:lnTo>
                  <a:lnTo>
                    <a:pt x="0" y="90488"/>
                  </a:lnTo>
                  <a:lnTo>
                    <a:pt x="69057" y="116680"/>
                  </a:lnTo>
                  <a:lnTo>
                    <a:pt x="114299" y="138112"/>
                  </a:lnTo>
                  <a:lnTo>
                    <a:pt x="304800" y="114299"/>
                  </a:lnTo>
                  <a:cubicBezTo>
                    <a:pt x="351631" y="107949"/>
                    <a:pt x="435769" y="98425"/>
                    <a:pt x="497681" y="88106"/>
                  </a:cubicBezTo>
                  <a:cubicBezTo>
                    <a:pt x="559593" y="77787"/>
                    <a:pt x="608806" y="65087"/>
                    <a:pt x="676275" y="52387"/>
                  </a:cubicBezTo>
                  <a:lnTo>
                    <a:pt x="747712" y="11907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976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9</cp:revision>
  <dcterms:created xsi:type="dcterms:W3CDTF">2012-07-24T22:29:53Z</dcterms:created>
  <dcterms:modified xsi:type="dcterms:W3CDTF">2012-07-25T03:11:08Z</dcterms:modified>
</cp:coreProperties>
</file>