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8671F5-4E5D-4046-B045-D7F6A56D8363}" type="datetimeFigureOut">
              <a:rPr lang="en-US" smtClean="0"/>
              <a:t>3/19/2009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752EC3-586B-4671-9222-58E2F682AF9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752EC3-586B-4671-9222-58E2F682AF9A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6B6FF-FF05-4B33-BF3B-A9F68F72E1EB}" type="datetimeFigureOut">
              <a:rPr lang="en-US" smtClean="0"/>
              <a:t>3/19/2009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E9EE6-BFA1-478C-8DF3-627CA04F4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6B6FF-FF05-4B33-BF3B-A9F68F72E1EB}" type="datetimeFigureOut">
              <a:rPr lang="en-US" smtClean="0"/>
              <a:t>3/19/2009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E9EE6-BFA1-478C-8DF3-627CA04F4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6B6FF-FF05-4B33-BF3B-A9F68F72E1EB}" type="datetimeFigureOut">
              <a:rPr lang="en-US" smtClean="0"/>
              <a:t>3/19/2009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E9EE6-BFA1-478C-8DF3-627CA04F4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6B6FF-FF05-4B33-BF3B-A9F68F72E1EB}" type="datetimeFigureOut">
              <a:rPr lang="en-US" smtClean="0"/>
              <a:t>3/19/2009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E9EE6-BFA1-478C-8DF3-627CA04F4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6B6FF-FF05-4B33-BF3B-A9F68F72E1EB}" type="datetimeFigureOut">
              <a:rPr lang="en-US" smtClean="0"/>
              <a:t>3/19/2009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E9EE6-BFA1-478C-8DF3-627CA04F4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6B6FF-FF05-4B33-BF3B-A9F68F72E1EB}" type="datetimeFigureOut">
              <a:rPr lang="en-US" smtClean="0"/>
              <a:t>3/19/2009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E9EE6-BFA1-478C-8DF3-627CA04F4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6B6FF-FF05-4B33-BF3B-A9F68F72E1EB}" type="datetimeFigureOut">
              <a:rPr lang="en-US" smtClean="0"/>
              <a:t>3/19/2009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E9EE6-BFA1-478C-8DF3-627CA04F4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6B6FF-FF05-4B33-BF3B-A9F68F72E1EB}" type="datetimeFigureOut">
              <a:rPr lang="en-US" smtClean="0"/>
              <a:t>3/19/2009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E9EE6-BFA1-478C-8DF3-627CA04F4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6B6FF-FF05-4B33-BF3B-A9F68F72E1EB}" type="datetimeFigureOut">
              <a:rPr lang="en-US" smtClean="0"/>
              <a:t>3/19/2009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E9EE6-BFA1-478C-8DF3-627CA04F4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6B6FF-FF05-4B33-BF3B-A9F68F72E1EB}" type="datetimeFigureOut">
              <a:rPr lang="en-US" smtClean="0"/>
              <a:t>3/19/2009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E9EE6-BFA1-478C-8DF3-627CA04F4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6B6FF-FF05-4B33-BF3B-A9F68F72E1EB}" type="datetimeFigureOut">
              <a:rPr lang="en-US" smtClean="0"/>
              <a:t>3/19/2009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E9EE6-BFA1-478C-8DF3-627CA04F4C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6B6FF-FF05-4B33-BF3B-A9F68F72E1EB}" type="datetimeFigureOut">
              <a:rPr lang="en-US" smtClean="0"/>
              <a:t>3/19/2009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E9EE6-BFA1-478C-8DF3-627CA04F4C8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Alex &amp; Laura\Documents\Alejandro\Alejo's pictures\2008\Thanksgiving'08\2009-03-19 Hi\Hi 00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On-screen Show (4:3)</PresentationFormat>
  <Paragraphs>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Alex &amp; Laura</dc:creator>
  <cp:lastModifiedBy>Alex &amp; Laura</cp:lastModifiedBy>
  <cp:revision>1</cp:revision>
  <dcterms:created xsi:type="dcterms:W3CDTF">2009-03-20T00:21:50Z</dcterms:created>
  <dcterms:modified xsi:type="dcterms:W3CDTF">2009-03-20T00:22:07Z</dcterms:modified>
</cp:coreProperties>
</file>