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269" autoAdjust="0"/>
    <p:restoredTop sz="94660"/>
  </p:normalViewPr>
  <p:slideViewPr>
    <p:cSldViewPr>
      <p:cViewPr varScale="1">
        <p:scale>
          <a:sx n="106" d="100"/>
          <a:sy n="106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0994-D05E-4B4A-B8AE-85E6513F9DE6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1B836-2A26-4377-9FED-3425FEE344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36BA7-CACD-420C-B56E-78CC6AC58FE8}" type="datetimeFigureOut">
              <a:rPr lang="en-US" smtClean="0"/>
              <a:t>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8E4C-EAA9-43D2-8F04-9EF276663B0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192.168.1.21\CubePub\MP3\CD%20collection\S\Star%20Wars\Republic%20Commando\Star%20Wars%20Republic%20Commando%20-Vode%20An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Mando Symb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9509"/>
            <a:ext cx="5129212" cy="67584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4343400"/>
            <a:ext cx="71652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Sir.Gordonblixt’s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custom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LEGO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Mandalorians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Star Wars Republic Commando -Vode 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52400" y="228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491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1143000"/>
            <a:ext cx="4343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Arla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Rede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6801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219200"/>
            <a:ext cx="8834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Blixt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Atin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Ordo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Jaster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Venku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7863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533400"/>
            <a:ext cx="60823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Kad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Parja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Sev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Jilka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their son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7893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295400"/>
            <a:ext cx="8551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Besany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A'den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Rede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Arla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844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533400"/>
            <a:ext cx="80490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Jaster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Venku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Attenting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an injured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Atin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8237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9679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9326"/>
            <a:ext cx="3048000" cy="2288674"/>
          </a:xfrm>
          <a:prstGeom prst="rect">
            <a:avLst/>
          </a:prstGeom>
        </p:spPr>
      </p:pic>
      <p:pic>
        <p:nvPicPr>
          <p:cNvPr id="10" name="Picture 9" descr="DSC09681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569326"/>
            <a:ext cx="3048000" cy="2288674"/>
          </a:xfrm>
          <a:prstGeom prst="rect">
            <a:avLst/>
          </a:prstGeom>
        </p:spPr>
      </p:pic>
      <p:pic>
        <p:nvPicPr>
          <p:cNvPr id="11" name="Picture 10" descr="DSC09683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569326"/>
            <a:ext cx="3048000" cy="2288674"/>
          </a:xfrm>
          <a:prstGeom prst="rect">
            <a:avLst/>
          </a:prstGeom>
        </p:spPr>
      </p:pic>
      <p:pic>
        <p:nvPicPr>
          <p:cNvPr id="12" name="Picture 11" descr="DSC01408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1" y="0"/>
            <a:ext cx="2590800" cy="3453620"/>
          </a:xfrm>
          <a:prstGeom prst="rect">
            <a:avLst/>
          </a:prstGeom>
        </p:spPr>
      </p:pic>
      <p:pic>
        <p:nvPicPr>
          <p:cNvPr id="13" name="Picture 12" descr="DSC09692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9800"/>
            <a:ext cx="3145920" cy="2362200"/>
          </a:xfrm>
          <a:prstGeom prst="rect">
            <a:avLst/>
          </a:prstGeom>
        </p:spPr>
      </p:pic>
      <p:pic>
        <p:nvPicPr>
          <p:cNvPr id="15" name="Picture 14" descr="DSC09670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124200" cy="2345890"/>
          </a:xfrm>
          <a:prstGeom prst="rect">
            <a:avLst/>
          </a:prstGeom>
        </p:spPr>
      </p:pic>
      <p:pic>
        <p:nvPicPr>
          <p:cNvPr id="16" name="Picture 15" descr="White Mando Symbo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199" y="-1"/>
            <a:ext cx="3469823" cy="4572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6400" y="4114800"/>
            <a:ext cx="61281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Hope you enjoyed!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8393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96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200" y="762000"/>
            <a:ext cx="1470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Blixt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945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838200"/>
            <a:ext cx="1365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Atin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5304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838200"/>
            <a:ext cx="1634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Ordo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6100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2600" y="1828800"/>
            <a:ext cx="1849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Jaster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67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4876800"/>
            <a:ext cx="1972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Venku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2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9800" y="1066800"/>
            <a:ext cx="4128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Kad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Parja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6958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9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1143000"/>
            <a:ext cx="8053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Sev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Jilka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their son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7254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1219200"/>
            <a:ext cx="5298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Besany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A'den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6880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64</Words>
  <Application>Microsoft Office PowerPoint</Application>
  <PresentationFormat>On-screen Show (4:3)</PresentationFormat>
  <Paragraphs>18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Arnold</dc:creator>
  <cp:lastModifiedBy>Arnold</cp:lastModifiedBy>
  <cp:revision>11</cp:revision>
  <dcterms:created xsi:type="dcterms:W3CDTF">2010-01-30T17:04:25Z</dcterms:created>
  <dcterms:modified xsi:type="dcterms:W3CDTF">2010-01-30T18:53:08Z</dcterms:modified>
</cp:coreProperties>
</file>