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2"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7" d="100"/>
          <a:sy n="107" d="100"/>
        </p:scale>
        <p:origin x="-90" y="-27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3DB54C8-CC50-4C58-BD8A-729B2F508822}" type="datetimeFigureOut">
              <a:rPr lang="en-US" smtClean="0"/>
              <a:t>11/8/2007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B39512-0C9E-4E19-98C6-B9A5CE10E457}"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3DB54C8-CC50-4C58-BD8A-729B2F508822}" type="datetimeFigureOut">
              <a:rPr lang="en-US" smtClean="0"/>
              <a:t>11/8/2007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B39512-0C9E-4E19-98C6-B9A5CE10E457}"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3DB54C8-CC50-4C58-BD8A-729B2F508822}" type="datetimeFigureOut">
              <a:rPr lang="en-US" smtClean="0"/>
              <a:t>11/8/2007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B39512-0C9E-4E19-98C6-B9A5CE10E457}"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3DB54C8-CC50-4C58-BD8A-729B2F508822}" type="datetimeFigureOut">
              <a:rPr lang="en-US" smtClean="0"/>
              <a:t>11/8/2007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B39512-0C9E-4E19-98C6-B9A5CE10E457}"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3DB54C8-CC50-4C58-BD8A-729B2F508822}" type="datetimeFigureOut">
              <a:rPr lang="en-US" smtClean="0"/>
              <a:t>11/8/2007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B39512-0C9E-4E19-98C6-B9A5CE10E457}"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3DB54C8-CC50-4C58-BD8A-729B2F508822}" type="datetimeFigureOut">
              <a:rPr lang="en-US" smtClean="0"/>
              <a:t>11/8/2007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B39512-0C9E-4E19-98C6-B9A5CE10E457}"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3DB54C8-CC50-4C58-BD8A-729B2F508822}" type="datetimeFigureOut">
              <a:rPr lang="en-US" smtClean="0"/>
              <a:t>11/8/2007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0B39512-0C9E-4E19-98C6-B9A5CE10E457}"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3DB54C8-CC50-4C58-BD8A-729B2F508822}" type="datetimeFigureOut">
              <a:rPr lang="en-US" smtClean="0"/>
              <a:t>11/8/2007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0B39512-0C9E-4E19-98C6-B9A5CE10E457}"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DB54C8-CC50-4C58-BD8A-729B2F508822}" type="datetimeFigureOut">
              <a:rPr lang="en-US" smtClean="0"/>
              <a:t>11/8/2007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0B39512-0C9E-4E19-98C6-B9A5CE10E457}"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3DB54C8-CC50-4C58-BD8A-729B2F508822}" type="datetimeFigureOut">
              <a:rPr lang="en-US" smtClean="0"/>
              <a:t>11/8/2007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B39512-0C9E-4E19-98C6-B9A5CE10E457}"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3DB54C8-CC50-4C58-BD8A-729B2F508822}" type="datetimeFigureOut">
              <a:rPr lang="en-US" smtClean="0"/>
              <a:t>11/8/2007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0B39512-0C9E-4E19-98C6-B9A5CE10E457}"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DB54C8-CC50-4C58-BD8A-729B2F508822}" type="datetimeFigureOut">
              <a:rPr lang="en-US" smtClean="0"/>
              <a:t>11/8/2007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B39512-0C9E-4E19-98C6-B9A5CE10E457}"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biosector01.com/wiki/index.php/Main_Page" TargetMode="External"/><Relationship Id="rId2" Type="http://schemas.openxmlformats.org/officeDocument/2006/relationships/hyperlink" Target="http://www.bzpower.com/forum/index.php?showforum=58"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bzpower.com/forum/index.php?showforum=19"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BIONICLE 101</a:t>
            </a:r>
            <a:endParaRPr lang="en-US" dirty="0"/>
          </a:p>
        </p:txBody>
      </p:sp>
      <p:sp>
        <p:nvSpPr>
          <p:cNvPr id="3" name="Subtitle 2"/>
          <p:cNvSpPr>
            <a:spLocks noGrp="1"/>
          </p:cNvSpPr>
          <p:nvPr>
            <p:ph type="subTitle" idx="1"/>
          </p:nvPr>
        </p:nvSpPr>
        <p:spPr/>
        <p:txBody>
          <a:bodyPr/>
          <a:lstStyle/>
          <a:p>
            <a:r>
              <a:rPr lang="en-US" dirty="0" smtClean="0"/>
              <a:t>By</a:t>
            </a:r>
          </a:p>
          <a:p>
            <a:r>
              <a:rPr lang="en-US" dirty="0" smtClean="0"/>
              <a:t>Leviathen</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If I do Bionicle, am I a nerd?</a:t>
            </a:r>
            <a:endParaRPr lang="en-US" dirty="0"/>
          </a:p>
        </p:txBody>
      </p:sp>
      <p:sp>
        <p:nvSpPr>
          <p:cNvPr id="3" name="Content Placeholder 2"/>
          <p:cNvSpPr>
            <a:spLocks noGrp="1"/>
          </p:cNvSpPr>
          <p:nvPr>
            <p:ph idx="1"/>
          </p:nvPr>
        </p:nvSpPr>
        <p:spPr/>
        <p:txBody>
          <a:bodyPr/>
          <a:lstStyle/>
          <a:p>
            <a:r>
              <a:rPr lang="en-US" dirty="0" smtClean="0"/>
              <a:t>That is up to your peers to decide.  However, if you like Bionicle, you always have a place on </a:t>
            </a:r>
            <a:r>
              <a:rPr lang="en-US" dirty="0" err="1" smtClean="0"/>
              <a:t>BZPower</a:t>
            </a:r>
            <a:r>
              <a:rPr lang="en-US" dirty="0" smtClean="0"/>
              <a:t> </a:t>
            </a:r>
            <a:r>
              <a:rPr lang="en-US" dirty="0" smtClean="0">
                <a:sym typeface="Wingdings" pitchFamily="2" charset="2"/>
              </a:rPr>
              <a:t></a:t>
            </a:r>
          </a:p>
          <a:p>
            <a:pPr>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Thanks To…</a:t>
            </a:r>
            <a:endParaRPr lang="en-US" dirty="0"/>
          </a:p>
        </p:txBody>
      </p:sp>
      <p:sp>
        <p:nvSpPr>
          <p:cNvPr id="3" name="Content Placeholder 2"/>
          <p:cNvSpPr>
            <a:spLocks noGrp="1"/>
          </p:cNvSpPr>
          <p:nvPr>
            <p:ph idx="1"/>
          </p:nvPr>
        </p:nvSpPr>
        <p:spPr/>
        <p:txBody>
          <a:bodyPr/>
          <a:lstStyle/>
          <a:p>
            <a:r>
              <a:rPr lang="en-US" dirty="0" smtClean="0"/>
              <a:t>The </a:t>
            </a:r>
            <a:r>
              <a:rPr lang="en-US" dirty="0" err="1" smtClean="0"/>
              <a:t>MoDs</a:t>
            </a:r>
            <a:r>
              <a:rPr lang="en-US" dirty="0" smtClean="0"/>
              <a:t> for letting me post this PowerPoint for all new members.</a:t>
            </a:r>
          </a:p>
          <a:p>
            <a:r>
              <a:rPr lang="en-US" dirty="0" smtClean="0"/>
              <a:t>The Staff for keeping </a:t>
            </a:r>
            <a:r>
              <a:rPr lang="en-US" dirty="0" err="1" smtClean="0"/>
              <a:t>BZPower</a:t>
            </a:r>
            <a:r>
              <a:rPr lang="en-US" dirty="0" smtClean="0"/>
              <a:t> a clean and safe community.</a:t>
            </a:r>
          </a:p>
          <a:p>
            <a:r>
              <a:rPr lang="en-US" dirty="0" smtClean="0"/>
              <a:t>Lego, for making Bionicle a reality.</a:t>
            </a:r>
          </a:p>
          <a:p>
            <a:r>
              <a:rPr lang="en-US" dirty="0" smtClean="0"/>
              <a:t>Microsoft for making PowerPoint.</a:t>
            </a:r>
          </a:p>
          <a:p>
            <a:r>
              <a:rPr lang="en-US" dirty="0" smtClean="0"/>
              <a:t>And all the members on </a:t>
            </a:r>
            <a:r>
              <a:rPr lang="en-US" dirty="0" err="1" smtClean="0"/>
              <a:t>BZPower</a:t>
            </a:r>
            <a:r>
              <a:rPr lang="en-US" dirty="0" smtClean="0"/>
              <a:t> who make this a great place.  Thank You.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Bionicle?</a:t>
            </a:r>
            <a:endParaRPr lang="en-US" dirty="0"/>
          </a:p>
        </p:txBody>
      </p:sp>
      <p:sp>
        <p:nvSpPr>
          <p:cNvPr id="3" name="Content Placeholder 2"/>
          <p:cNvSpPr>
            <a:spLocks noGrp="1"/>
          </p:cNvSpPr>
          <p:nvPr>
            <p:ph idx="1"/>
          </p:nvPr>
        </p:nvSpPr>
        <p:spPr/>
        <p:txBody>
          <a:bodyPr>
            <a:noAutofit/>
          </a:bodyPr>
          <a:lstStyle/>
          <a:p>
            <a:r>
              <a:rPr lang="en-US" sz="3100" dirty="0" smtClean="0"/>
              <a:t>As I am sure you gleaned from the excellent </a:t>
            </a:r>
            <a:r>
              <a:rPr lang="en-US" sz="3100" dirty="0" smtClean="0"/>
              <a:t>BZPower</a:t>
            </a:r>
            <a:r>
              <a:rPr lang="en-US" sz="3100" dirty="0" smtClean="0"/>
              <a:t> database, Bionicle is a toy line created by the Lego Company.  </a:t>
            </a:r>
          </a:p>
          <a:p>
            <a:r>
              <a:rPr lang="en-US" sz="3100" dirty="0" smtClean="0"/>
              <a:t>It premiered in January of 2001 and TLC plans to continue it indefinitely as long as the line continues to sell well.</a:t>
            </a:r>
          </a:p>
          <a:p>
            <a:r>
              <a:rPr lang="en-US" sz="3100" dirty="0" smtClean="0"/>
              <a:t>As well as a franchise, Bionicle is a deep and complex storyline that has evolved around the sets.  </a:t>
            </a:r>
            <a:endParaRPr lang="en-US" sz="3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What’s so Great about the Sets?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Bionicle sets (like all Lego sets) are buildable, you buy a canister or box, open or tear the top and out spill a bunch of pieces.</a:t>
            </a:r>
          </a:p>
          <a:p>
            <a:r>
              <a:rPr lang="en-US" dirty="0" smtClean="0"/>
              <a:t>Each set comes with a detailed instruction book and you can expect to find at least one or two exclusive pieces per set.  (I.e. A </a:t>
            </a:r>
            <a:r>
              <a:rPr lang="en-US" dirty="0" smtClean="0"/>
              <a:t>Kanohi</a:t>
            </a:r>
            <a:r>
              <a:rPr lang="en-US" dirty="0" smtClean="0"/>
              <a:t>, weapons, etc.) </a:t>
            </a:r>
          </a:p>
          <a:p>
            <a:r>
              <a:rPr lang="en-US" dirty="0" smtClean="0"/>
              <a:t>Bionicle is also </a:t>
            </a:r>
            <a:r>
              <a:rPr lang="en-US" dirty="0" smtClean="0"/>
              <a:t>Technic</a:t>
            </a:r>
            <a:r>
              <a:rPr lang="en-US" dirty="0" smtClean="0"/>
              <a:t>, so, with some imagination, all Bionicle pieces can be incorporated into a standard system set.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OK, so the Sets are Great, what about the Storyline?</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We’re glad you asked.  Each year, a new storyline is introduced, to give the sets character and advance the ongoing plot of the overall story.</a:t>
            </a:r>
          </a:p>
          <a:p>
            <a:r>
              <a:rPr lang="en-US" dirty="0" smtClean="0"/>
              <a:t>Most of the time, the story comes in </a:t>
            </a:r>
            <a:r>
              <a:rPr lang="en-US" i="1" dirty="0" smtClean="0"/>
              <a:t>story-</a:t>
            </a:r>
            <a:r>
              <a:rPr lang="en-US" i="1" dirty="0" err="1" smtClean="0"/>
              <a:t>archs</a:t>
            </a:r>
            <a:r>
              <a:rPr lang="en-US" i="1" dirty="0" smtClean="0"/>
              <a:t>,</a:t>
            </a:r>
            <a:r>
              <a:rPr lang="en-US" dirty="0" smtClean="0"/>
              <a:t> that means that for a bout three years in a row, the story will follow one set of characters or a certain plot.  </a:t>
            </a:r>
          </a:p>
          <a:p>
            <a:r>
              <a:rPr lang="en-US" dirty="0" smtClean="0"/>
              <a:t>Some times it follows a team of toa, or other times it is different people, working to the same goal.  An example of both styles are the 2006-2008 arch, this focus on the </a:t>
            </a:r>
            <a:r>
              <a:rPr lang="en-US" dirty="0" err="1" smtClean="0"/>
              <a:t>Kanohi</a:t>
            </a:r>
            <a:r>
              <a:rPr lang="en-US" dirty="0" smtClean="0"/>
              <a:t> </a:t>
            </a:r>
            <a:r>
              <a:rPr lang="en-US" dirty="0" err="1" smtClean="0"/>
              <a:t>Ignika</a:t>
            </a:r>
            <a:r>
              <a:rPr lang="en-US" dirty="0" smtClean="0"/>
              <a:t>, more then one set of people.  The other style can be fount in ‘01-’03, that chronicled the Toa Mata’s adventures rather than a mask.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Can you Do with the Sets once they are Built?</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Each set comes with about 13 points or articulation.  Neck, shoulders, elbows, wrists, hips, knees, and ankles.  Some times, waist articulation has been included.</a:t>
            </a:r>
          </a:p>
          <a:p>
            <a:r>
              <a:rPr lang="en-US" dirty="0" smtClean="0"/>
              <a:t>As well as massive possibility, each set of six comes with six unique colors.  Although they have unique colors, most sets of six follow a general trend.  </a:t>
            </a:r>
          </a:p>
          <a:p>
            <a:r>
              <a:rPr lang="en-US" dirty="0" smtClean="0"/>
              <a:t>The best example to date are the </a:t>
            </a:r>
            <a:r>
              <a:rPr lang="en-US" dirty="0" err="1" smtClean="0"/>
              <a:t>Barraki</a:t>
            </a:r>
            <a:r>
              <a:rPr lang="en-US" dirty="0" smtClean="0"/>
              <a:t>: underwater warlords.  Each one had a unique build, but all carried the underwater and sea creature motif.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Will Bionicle End Next Year?  Am I too Late?!</a:t>
            </a:r>
            <a:endParaRPr lang="en-US" dirty="0"/>
          </a:p>
        </p:txBody>
      </p:sp>
      <p:sp>
        <p:nvSpPr>
          <p:cNvPr id="3" name="Content Placeholder 2"/>
          <p:cNvSpPr>
            <a:spLocks noGrp="1"/>
          </p:cNvSpPr>
          <p:nvPr>
            <p:ph idx="1"/>
          </p:nvPr>
        </p:nvSpPr>
        <p:spPr/>
        <p:txBody>
          <a:bodyPr/>
          <a:lstStyle/>
          <a:p>
            <a:r>
              <a:rPr lang="en-US" dirty="0" smtClean="0"/>
              <a:t>Don’t worry, as long as the sets sell well, you can bet on more years of Bionicle.  During 2007, the team had mapped out all the stuff up to 2011.  Lego is generally on top of things.</a:t>
            </a:r>
          </a:p>
          <a:p>
            <a:r>
              <a:rPr lang="en-US" dirty="0" smtClean="0"/>
              <a:t>Even if, by some freak chance, Bionicle was ending, there are about 20 sets per year, there is still a lot of sets that have come out to acquire, via trades, eBay, </a:t>
            </a:r>
            <a:r>
              <a:rPr lang="en-US" dirty="0" err="1" smtClean="0"/>
              <a:t>Bricklink</a:t>
            </a:r>
            <a:r>
              <a:rPr lang="en-US" dirty="0" smtClean="0"/>
              <a:t> or others.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Is this puny PowerPoint my only Rescores for Information? </a:t>
            </a:r>
            <a:endParaRPr lang="en-US" dirty="0"/>
          </a:p>
        </p:txBody>
      </p:sp>
      <p:sp>
        <p:nvSpPr>
          <p:cNvPr id="3" name="Content Placeholder 2"/>
          <p:cNvSpPr>
            <a:spLocks noGrp="1"/>
          </p:cNvSpPr>
          <p:nvPr>
            <p:ph idx="1"/>
          </p:nvPr>
        </p:nvSpPr>
        <p:spPr/>
        <p:txBody>
          <a:bodyPr/>
          <a:lstStyle/>
          <a:p>
            <a:r>
              <a:rPr lang="en-US" dirty="0" smtClean="0"/>
              <a:t>Not by a long shot.  Bzpower.com has a large reference section, and </a:t>
            </a:r>
            <a:r>
              <a:rPr lang="en-US" dirty="0" err="1" smtClean="0"/>
              <a:t>Bzpowers</a:t>
            </a:r>
            <a:r>
              <a:rPr lang="en-US" dirty="0" smtClean="0"/>
              <a:t> sister sight: Bionicle Sector 1 has a massive wiki of Bionicle information.</a:t>
            </a:r>
          </a:p>
          <a:p>
            <a:r>
              <a:rPr lang="en-US" dirty="0" smtClean="0"/>
              <a:t>You can find both in the links below:</a:t>
            </a:r>
          </a:p>
          <a:p>
            <a:pPr>
              <a:buNone/>
            </a:pPr>
            <a:r>
              <a:rPr lang="en-US" sz="2400" dirty="0" smtClean="0">
                <a:hlinkClick r:id="rId2"/>
              </a:rPr>
              <a:t>http://www.bzpower.com/forum/index.php?showforum=58</a:t>
            </a:r>
            <a:r>
              <a:rPr lang="en-US" sz="2400" dirty="0" smtClean="0"/>
              <a:t> </a:t>
            </a:r>
          </a:p>
          <a:p>
            <a:pPr>
              <a:buNone/>
            </a:pPr>
            <a:endParaRPr lang="en-US" sz="2400" dirty="0" smtClean="0"/>
          </a:p>
          <a:p>
            <a:pPr>
              <a:buNone/>
            </a:pPr>
            <a:r>
              <a:rPr lang="en-US" sz="2400" dirty="0" smtClean="0">
                <a:hlinkClick r:id="rId3"/>
              </a:rPr>
              <a:t>http://www.biosector01.com/wiki/index.php/Main_Page</a:t>
            </a:r>
            <a:r>
              <a:rPr lang="en-US" sz="2400" dirty="0" smtClean="0"/>
              <a:t> </a:t>
            </a:r>
            <a:endParaRPr 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Great, now what is </a:t>
            </a:r>
            <a:r>
              <a:rPr lang="en-US" dirty="0" err="1" smtClean="0"/>
              <a:t>BZPower</a:t>
            </a:r>
            <a:r>
              <a:rPr lang="en-US" dirty="0" smtClean="0"/>
              <a:t>?</a:t>
            </a:r>
            <a:endParaRPr lang="en-US" dirty="0"/>
          </a:p>
        </p:txBody>
      </p:sp>
      <p:sp>
        <p:nvSpPr>
          <p:cNvPr id="3" name="Content Placeholder 2"/>
          <p:cNvSpPr>
            <a:spLocks noGrp="1"/>
          </p:cNvSpPr>
          <p:nvPr>
            <p:ph idx="1"/>
          </p:nvPr>
        </p:nvSpPr>
        <p:spPr/>
        <p:txBody>
          <a:bodyPr>
            <a:normAutofit fontScale="92500"/>
          </a:bodyPr>
          <a:lstStyle/>
          <a:p>
            <a:r>
              <a:rPr lang="en-US" dirty="0" smtClean="0"/>
              <a:t>If you are reading this PowerPoint, then chances are you already know what </a:t>
            </a:r>
            <a:r>
              <a:rPr lang="en-US" dirty="0" err="1" smtClean="0"/>
              <a:t>BZPower</a:t>
            </a:r>
            <a:r>
              <a:rPr lang="en-US" dirty="0" smtClean="0"/>
              <a:t> is.  For a basic overview </a:t>
            </a:r>
            <a:r>
              <a:rPr lang="en-US" dirty="0" err="1" smtClean="0"/>
              <a:t>BZPower</a:t>
            </a:r>
            <a:r>
              <a:rPr lang="en-US" dirty="0" smtClean="0"/>
              <a:t> is this: </a:t>
            </a:r>
          </a:p>
          <a:p>
            <a:r>
              <a:rPr lang="en-US" dirty="0" err="1" smtClean="0"/>
              <a:t>BZPower</a:t>
            </a:r>
            <a:r>
              <a:rPr lang="en-US" dirty="0" smtClean="0"/>
              <a:t> is currently the largest Bionicle sight on the web.  They have almost daily news updates, an extensive forum (ranging from Sets-</a:t>
            </a:r>
            <a:r>
              <a:rPr lang="en-US" dirty="0" err="1" smtClean="0"/>
              <a:t>Promotios</a:t>
            </a:r>
            <a:r>
              <a:rPr lang="en-US" dirty="0" smtClean="0"/>
              <a:t>) and a massive database for the entire Bionicle story.  (this includes a time-line, set database, parents guide to Bionicle, and much, much more.</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Sounds Great, can I Join?</a:t>
            </a:r>
            <a:endParaRPr lang="en-US" dirty="0"/>
          </a:p>
        </p:txBody>
      </p:sp>
      <p:sp>
        <p:nvSpPr>
          <p:cNvPr id="3" name="Content Placeholder 2"/>
          <p:cNvSpPr>
            <a:spLocks noGrp="1"/>
          </p:cNvSpPr>
          <p:nvPr>
            <p:ph idx="1"/>
          </p:nvPr>
        </p:nvSpPr>
        <p:spPr/>
        <p:txBody>
          <a:bodyPr>
            <a:normAutofit/>
          </a:bodyPr>
          <a:lstStyle/>
          <a:p>
            <a:r>
              <a:rPr lang="en-US" dirty="0" smtClean="0"/>
              <a:t>Yep, BZP encourages any person with an interest in Bionicle to sign up for membership.  It is free and there are no payment obligations at all.</a:t>
            </a:r>
          </a:p>
          <a:p>
            <a:r>
              <a:rPr lang="en-US" dirty="0" smtClean="0"/>
              <a:t>It does have a rather large system of rules and regulations, all of which can be viewed or skimmed here:</a:t>
            </a:r>
          </a:p>
          <a:p>
            <a:pPr>
              <a:buNone/>
            </a:pPr>
            <a:r>
              <a:rPr lang="en-US" sz="2500" dirty="0" smtClean="0">
                <a:hlinkClick r:id="rId2"/>
              </a:rPr>
              <a:t>http://www.bzpower.com/forum/index.php?showforum=19</a:t>
            </a:r>
            <a:endParaRPr lang="en-US" sz="2500" dirty="0" smtClean="0"/>
          </a:p>
          <a:p>
            <a:pPr>
              <a:buNone/>
            </a:pPr>
            <a:endParaRPr lang="en-US" sz="2500" dirty="0" smtClean="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TotalTime>
  <Words>811</Words>
  <Application>Microsoft Office PowerPoint</Application>
  <PresentationFormat>On-screen Show (4:3)</PresentationFormat>
  <Paragraphs>43</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BIONICLE 101</vt:lpstr>
      <vt:lpstr>What is Bionicle?</vt:lpstr>
      <vt:lpstr>What’s so Great about the Sets?</vt:lpstr>
      <vt:lpstr>OK, so the Sets are Great, what about the Storyline?</vt:lpstr>
      <vt:lpstr>What Can you Do with the Sets once they are Built?</vt:lpstr>
      <vt:lpstr>Will Bionicle End Next Year?  Am I too Late?!</vt:lpstr>
      <vt:lpstr>Is this puny PowerPoint my only Rescores for Information? </vt:lpstr>
      <vt:lpstr>Great, now what is BZPower?</vt:lpstr>
      <vt:lpstr>Sounds Great, can I Join?</vt:lpstr>
      <vt:lpstr>If I do Bionicle, am I a nerd?</vt:lpstr>
      <vt:lpstr>Thanks To…</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BIONICLE 101</dc:title>
  <dc:creator>CHRISTINE FREIDEL</dc:creator>
  <cp:lastModifiedBy>CHRISTINE FREIDEL</cp:lastModifiedBy>
  <cp:revision>7</cp:revision>
  <dcterms:created xsi:type="dcterms:W3CDTF">2007-11-09T01:35:45Z</dcterms:created>
  <dcterms:modified xsi:type="dcterms:W3CDTF">2007-11-09T02:39:28Z</dcterms:modified>
</cp:coreProperties>
</file>