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605" autoAdjust="0"/>
    <p:restoredTop sz="94660"/>
  </p:normalViewPr>
  <p:slideViewPr>
    <p:cSldViewPr snapToGrid="0">
      <p:cViewPr>
        <p:scale>
          <a:sx n="100" d="100"/>
          <a:sy n="100" d="100"/>
        </p:scale>
        <p:origin x="1758" y="3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0326-A3DF-4591-A9DC-A5127062B86C}" type="datetimeFigureOut">
              <a:rPr lang="en-US" smtClean="0"/>
              <a:pPr/>
              <a:t>02/11/2017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4B762-415C-44EB-A4DB-E21C82F961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3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0326-A3DF-4591-A9DC-A5127062B86C}" type="datetimeFigureOut">
              <a:rPr lang="en-US" smtClean="0"/>
              <a:t>02/11/2017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4B762-415C-44EB-A4DB-E21C82F96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457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0326-A3DF-4591-A9DC-A5127062B86C}" type="datetimeFigureOut">
              <a:rPr lang="en-US" smtClean="0"/>
              <a:t>02/11/2017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4B762-415C-44EB-A4DB-E21C82F96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96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0326-A3DF-4591-A9DC-A5127062B86C}" type="datetimeFigureOut">
              <a:rPr lang="en-US" smtClean="0"/>
              <a:t>02/11/2017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4B762-415C-44EB-A4DB-E21C82F96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142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0326-A3DF-4591-A9DC-A5127062B86C}" type="datetimeFigureOut">
              <a:rPr lang="en-US" smtClean="0"/>
              <a:t>02/11/2017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4B762-415C-44EB-A4DB-E21C82F96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761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0326-A3DF-4591-A9DC-A5127062B86C}" type="datetimeFigureOut">
              <a:rPr lang="en-US" smtClean="0"/>
              <a:t>02/11/2017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4B762-415C-44EB-A4DB-E21C82F96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186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0326-A3DF-4591-A9DC-A5127062B86C}" type="datetimeFigureOut">
              <a:rPr lang="en-US" smtClean="0"/>
              <a:t>02/11/2017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4B762-415C-44EB-A4DB-E21C82F96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240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0326-A3DF-4591-A9DC-A5127062B86C}" type="datetimeFigureOut">
              <a:rPr lang="en-US" smtClean="0"/>
              <a:t>02/11/2017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4B762-415C-44EB-A4DB-E21C82F96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953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0326-A3DF-4591-A9DC-A5127062B86C}" type="datetimeFigureOut">
              <a:rPr lang="en-US" smtClean="0"/>
              <a:t>02/11/2017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4B762-415C-44EB-A4DB-E21C82F96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46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0326-A3DF-4591-A9DC-A5127062B86C}" type="datetimeFigureOut">
              <a:rPr lang="en-US" smtClean="0"/>
              <a:t>02/11/2017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4B762-415C-44EB-A4DB-E21C82F96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785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B0326-A3DF-4591-A9DC-A5127062B86C}" type="datetimeFigureOut">
              <a:rPr lang="en-US" smtClean="0"/>
              <a:t>02/11/2017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4B762-415C-44EB-A4DB-E21C82F96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209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B0326-A3DF-4591-A9DC-A5127062B86C}" type="datetimeFigureOut">
              <a:rPr lang="en-US" smtClean="0"/>
              <a:t>02/11/2017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4B762-415C-44EB-A4DB-E21C82F96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458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>
            <a:off x="3285680" y="1927673"/>
            <a:ext cx="914400" cy="640080"/>
          </a:xfrm>
          <a:prstGeom prst="rect">
            <a:avLst/>
          </a:prstGeom>
          <a:solidFill>
            <a:srgbClr val="FFFF00"/>
          </a:solidFill>
        </p:spPr>
        <p:txBody>
          <a:bodyPr wrap="square" lIns="0" tIns="0" rIns="0" bIns="0" rtlCol="0">
            <a:noAutofit/>
          </a:bodyPr>
          <a:lstStyle/>
          <a:p>
            <a:r>
              <a:rPr lang="en-US" sz="900" dirty="0">
                <a:solidFill>
                  <a:srgbClr val="FF0000"/>
                </a:solidFill>
                <a:latin typeface="Wingdings" panose="05000000000000000000" pitchFamily="2" charset="2"/>
              </a:rPr>
              <a:t> </a:t>
            </a:r>
            <a:r>
              <a:rPr lang="en-US" sz="3600" dirty="0">
                <a:solidFill>
                  <a:srgbClr val="FF0000"/>
                </a:solidFill>
                <a:latin typeface="Wingdings" panose="05000000000000000000" pitchFamily="2" charset="2"/>
              </a:rPr>
              <a:t>R</a:t>
            </a:r>
            <a:endParaRPr lang="en-US" sz="3600" dirty="0">
              <a:solidFill>
                <a:srgbClr val="FF0000"/>
              </a:solidFill>
              <a:latin typeface="MS Shell Dlg 2" panose="020B0604030504040204" pitchFamily="34" charset="0"/>
            </a:endParaRPr>
          </a:p>
        </p:txBody>
      </p:sp>
      <p:sp>
        <p:nvSpPr>
          <p:cNvPr id="9" name="Rectangle: Single Corner Snipped 8"/>
          <p:cNvSpPr/>
          <p:nvPr/>
        </p:nvSpPr>
        <p:spPr>
          <a:xfrm flipH="1">
            <a:off x="3331400" y="1972406"/>
            <a:ext cx="822960" cy="548640"/>
          </a:xfrm>
          <a:prstGeom prst="snip1Rect">
            <a:avLst>
              <a:gd name="adj" fmla="val 48084"/>
            </a:avLst>
          </a:prstGeom>
          <a:noFill/>
          <a:ln w="38100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/>
          <p:cNvSpPr/>
          <p:nvPr/>
        </p:nvSpPr>
        <p:spPr>
          <a:xfrm flipH="1">
            <a:off x="3409133" y="2246726"/>
            <a:ext cx="239728" cy="184665"/>
          </a:xfrm>
          <a:prstGeom prst="rt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/>
          <p:cNvSpPr/>
          <p:nvPr/>
        </p:nvSpPr>
        <p:spPr>
          <a:xfrm flipH="1">
            <a:off x="3515261" y="2010767"/>
            <a:ext cx="256032" cy="420624"/>
          </a:xfrm>
          <a:prstGeom prst="rt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>
            <a:cxnSpLocks/>
          </p:cNvCxnSpPr>
          <p:nvPr/>
        </p:nvCxnSpPr>
        <p:spPr>
          <a:xfrm flipV="1">
            <a:off x="3747628" y="2194560"/>
            <a:ext cx="9144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cxnSpLocks/>
          </p:cNvCxnSpPr>
          <p:nvPr/>
        </p:nvCxnSpPr>
        <p:spPr>
          <a:xfrm flipV="1">
            <a:off x="3747628" y="2249424"/>
            <a:ext cx="9144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cxnSpLocks/>
          </p:cNvCxnSpPr>
          <p:nvPr/>
        </p:nvCxnSpPr>
        <p:spPr>
          <a:xfrm flipV="1">
            <a:off x="3747628" y="2304288"/>
            <a:ext cx="9144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ight Triangle 12"/>
          <p:cNvSpPr/>
          <p:nvPr/>
        </p:nvSpPr>
        <p:spPr>
          <a:xfrm rot="5400000" flipH="1">
            <a:off x="3779803" y="2127264"/>
            <a:ext cx="345866" cy="262388"/>
          </a:xfrm>
          <a:prstGeom prst="rt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063395" y="3108960"/>
            <a:ext cx="457200" cy="914400"/>
          </a:xfrm>
          <a:prstGeom prst="rect">
            <a:avLst/>
          </a:prstGeom>
          <a:solidFill>
            <a:srgbClr val="FFFF00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4400" dirty="0">
                <a:solidFill>
                  <a:srgbClr val="FF0000"/>
                </a:solidFill>
                <a:latin typeface="Wingdings" panose="05000000000000000000" pitchFamily="2" charset="2"/>
              </a:rPr>
              <a:t>R</a:t>
            </a:r>
            <a:endParaRPr lang="en-US" sz="4400" dirty="0">
              <a:solidFill>
                <a:srgbClr val="FF0000"/>
              </a:solidFill>
              <a:latin typeface="MS Shell Dlg 2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0630" y="3108960"/>
            <a:ext cx="457200" cy="914400"/>
          </a:xfrm>
          <a:prstGeom prst="rect">
            <a:avLst/>
          </a:prstGeom>
          <a:solidFill>
            <a:srgbClr val="FFFF00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Agency FB" panose="020B0503020202020204" pitchFamily="34" charset="0"/>
              </a:rPr>
              <a:t>??</a:t>
            </a:r>
          </a:p>
          <a:p>
            <a:pPr algn="ctr"/>
            <a:r>
              <a:rPr lang="en-US" dirty="0">
                <a:solidFill>
                  <a:srgbClr val="FF0000"/>
                </a:solidFill>
                <a:latin typeface="Agency FB" panose="020B0503020202020204" pitchFamily="34" charset="0"/>
              </a:rPr>
              <a:t>??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34795" y="1927673"/>
            <a:ext cx="914400" cy="640080"/>
          </a:xfrm>
          <a:prstGeom prst="rect">
            <a:avLst/>
          </a:prstGeom>
          <a:solidFill>
            <a:srgbClr val="FFFF00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3600" b="1" spc="-150" dirty="0">
                <a:solidFill>
                  <a:srgbClr val="FF0000"/>
                </a:solidFill>
                <a:latin typeface="Agency FB" panose="020B0503020202020204" pitchFamily="34" charset="0"/>
                <a:cs typeface="Consolas" panose="020B0609020204030204" pitchFamily="49" charset="0"/>
              </a:rPr>
              <a:t>L.16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103120" y="914400"/>
            <a:ext cx="1828800" cy="548640"/>
          </a:xfrm>
          <a:prstGeom prst="rect">
            <a:avLst/>
          </a:prstGeom>
          <a:solidFill>
            <a:srgbClr val="FF0000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US" sz="1600" b="1" kern="0" cap="small" dirty="0">
                <a:solidFill>
                  <a:srgbClr val="FFFF00"/>
                </a:solidFill>
              </a:rPr>
              <a:t>Danger! Blinding Light!</a:t>
            </a:r>
          </a:p>
          <a:p>
            <a:pPr algn="ctr"/>
            <a:r>
              <a:rPr lang="en-US" sz="1600" b="1" kern="0" cap="small" dirty="0">
                <a:solidFill>
                  <a:srgbClr val="FFFF00"/>
                </a:solidFill>
              </a:rPr>
              <a:t>Extreme Heat! (5800k)</a:t>
            </a:r>
          </a:p>
        </p:txBody>
      </p:sp>
      <p:sp>
        <p:nvSpPr>
          <p:cNvPr id="3" name="Flowchart: Preparation 2"/>
          <p:cNvSpPr/>
          <p:nvPr/>
        </p:nvSpPr>
        <p:spPr>
          <a:xfrm rot="5400000">
            <a:off x="4572000" y="2057400"/>
            <a:ext cx="5486400" cy="2743200"/>
          </a:xfrm>
          <a:prstGeom prst="flowChartPreparation">
            <a:avLst/>
          </a:prstGeom>
          <a:solidFill>
            <a:srgbClr val="FF0000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468880" y="1463040"/>
            <a:ext cx="11148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Staff (Front Tiles)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577390" y="2651760"/>
            <a:ext cx="1463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Starboard Shoulder Pad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126184" y="2651760"/>
            <a:ext cx="11887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Port Shoulder Pad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74206" y="4114800"/>
            <a:ext cx="14630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Starboard Leg (Front)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122544" y="4114800"/>
            <a:ext cx="11887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Port Leg (Front)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55760" y="6210814"/>
            <a:ext cx="5188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Shield</a:t>
            </a:r>
          </a:p>
        </p:txBody>
      </p:sp>
      <p:sp>
        <p:nvSpPr>
          <p:cNvPr id="52" name="Oval 51"/>
          <p:cNvSpPr/>
          <p:nvPr/>
        </p:nvSpPr>
        <p:spPr>
          <a:xfrm>
            <a:off x="6858000" y="2971799"/>
            <a:ext cx="914400" cy="914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Isosceles Triangle 34"/>
          <p:cNvSpPr/>
          <p:nvPr/>
        </p:nvSpPr>
        <p:spPr>
          <a:xfrm rot="18879256" flipV="1">
            <a:off x="6172200" y="1563626"/>
            <a:ext cx="731520" cy="2194560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Isosceles Triangle 71"/>
          <p:cNvSpPr/>
          <p:nvPr/>
        </p:nvSpPr>
        <p:spPr>
          <a:xfrm rot="2720744" flipH="1" flipV="1">
            <a:off x="7726680" y="1563624"/>
            <a:ext cx="731520" cy="2194560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Isosceles Triangle 81"/>
          <p:cNvSpPr/>
          <p:nvPr/>
        </p:nvSpPr>
        <p:spPr>
          <a:xfrm rot="5400000">
            <a:off x="6400798" y="2743200"/>
            <a:ext cx="457200" cy="1371600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Isosceles Triangle 82"/>
          <p:cNvSpPr/>
          <p:nvPr/>
        </p:nvSpPr>
        <p:spPr>
          <a:xfrm rot="16200000" flipH="1">
            <a:off x="7772401" y="2743200"/>
            <a:ext cx="457200" cy="1371600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Isosceles Triangle 83"/>
          <p:cNvSpPr/>
          <p:nvPr/>
        </p:nvSpPr>
        <p:spPr>
          <a:xfrm rot="10800000">
            <a:off x="6857999" y="685800"/>
            <a:ext cx="914400" cy="2743200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Isosceles Triangle 84"/>
          <p:cNvSpPr/>
          <p:nvPr/>
        </p:nvSpPr>
        <p:spPr>
          <a:xfrm rot="10800000" flipV="1">
            <a:off x="6857999" y="3429000"/>
            <a:ext cx="914400" cy="2743200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Isosceles Triangle 88"/>
          <p:cNvSpPr/>
          <p:nvPr/>
        </p:nvSpPr>
        <p:spPr>
          <a:xfrm rot="2720744">
            <a:off x="6172198" y="3099816"/>
            <a:ext cx="731520" cy="2194560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Isosceles Triangle 89"/>
          <p:cNvSpPr/>
          <p:nvPr/>
        </p:nvSpPr>
        <p:spPr>
          <a:xfrm rot="18879256" flipH="1">
            <a:off x="7726678" y="3099818"/>
            <a:ext cx="731520" cy="2194560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ight Triangle 90"/>
          <p:cNvSpPr/>
          <p:nvPr/>
        </p:nvSpPr>
        <p:spPr>
          <a:xfrm rot="5400000">
            <a:off x="5943600" y="687227"/>
            <a:ext cx="1371600" cy="1371600"/>
          </a:xfrm>
          <a:prstGeom prst="rtTriangl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ight Triangle 91"/>
          <p:cNvSpPr/>
          <p:nvPr/>
        </p:nvSpPr>
        <p:spPr>
          <a:xfrm rot="16200000" flipH="1">
            <a:off x="7315200" y="687227"/>
            <a:ext cx="1371600" cy="1371600"/>
          </a:xfrm>
          <a:prstGeom prst="rtTriangl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ight Triangle 92"/>
          <p:cNvSpPr/>
          <p:nvPr/>
        </p:nvSpPr>
        <p:spPr>
          <a:xfrm rot="16200000" flipV="1">
            <a:off x="5943598" y="4799171"/>
            <a:ext cx="1371600" cy="1371600"/>
          </a:xfrm>
          <a:prstGeom prst="rtTriangl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ight Triangle 93"/>
          <p:cNvSpPr/>
          <p:nvPr/>
        </p:nvSpPr>
        <p:spPr>
          <a:xfrm rot="5400000" flipH="1" flipV="1">
            <a:off x="7315198" y="4799171"/>
            <a:ext cx="1371600" cy="1371600"/>
          </a:xfrm>
          <a:prstGeom prst="rtTriangl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5486397" y="684371"/>
            <a:ext cx="457200" cy="54864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8679831" y="654446"/>
            <a:ext cx="457200" cy="54864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9" name="Straight Connector 98"/>
          <p:cNvCxnSpPr>
            <a:cxnSpLocks/>
          </p:cNvCxnSpPr>
          <p:nvPr/>
        </p:nvCxnSpPr>
        <p:spPr>
          <a:xfrm flipV="1">
            <a:off x="3749040" y="2359152"/>
            <a:ext cx="91440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8221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gency">
      <a:majorFont>
        <a:latin typeface="Agency FB"/>
        <a:ea typeface=""/>
        <a:cs typeface=""/>
      </a:majorFont>
      <a:minorFont>
        <a:latin typeface="Agency FB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</TotalTime>
  <Words>41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Agency FB</vt:lpstr>
      <vt:lpstr>Arial</vt:lpstr>
      <vt:lpstr>Consolas</vt:lpstr>
      <vt:lpstr>MS Shell Dlg 2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Hypernova Stickers</dc:title>
  <dc:creator>Steven</dc:creator>
  <cp:lastModifiedBy>Steven</cp:lastModifiedBy>
  <cp:revision>37</cp:revision>
  <dcterms:created xsi:type="dcterms:W3CDTF">2017-01-28T22:52:47Z</dcterms:created>
  <dcterms:modified xsi:type="dcterms:W3CDTF">2017-02-12T03:37:22Z</dcterms:modified>
</cp:coreProperties>
</file>