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0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1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5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3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2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5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5CA88-98EF-4A69-9A0E-2724514D074F}" type="datetimeFigureOut">
              <a:rPr lang="en-US" smtClean="0"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3873C-B415-4C44-91B5-DDFD3B7F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4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888372"/>
              </p:ext>
            </p:extLst>
          </p:nvPr>
        </p:nvGraphicFramePr>
        <p:xfrm>
          <a:off x="1277014" y="1006773"/>
          <a:ext cx="9680020" cy="4968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689"/>
                <a:gridCol w="749071"/>
                <a:gridCol w="717122"/>
                <a:gridCol w="709449"/>
                <a:gridCol w="740979"/>
                <a:gridCol w="725214"/>
                <a:gridCol w="725213"/>
                <a:gridCol w="709449"/>
                <a:gridCol w="725213"/>
                <a:gridCol w="740980"/>
                <a:gridCol w="709448"/>
                <a:gridCol w="725214"/>
                <a:gridCol w="740979"/>
              </a:tblGrid>
              <a:tr h="486829">
                <a:tc rowSpan="2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Mata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Nuva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Karda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Okoto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8006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153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Pohatu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244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Kopaka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483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Lewa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24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Gali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004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Tahu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062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Onua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238703" y="2254468"/>
            <a:ext cx="725214" cy="441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63917" y="2254468"/>
            <a:ext cx="725214" cy="4414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689131" y="2364827"/>
            <a:ext cx="725214" cy="331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14345" y="2364827"/>
            <a:ext cx="725214" cy="331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39559" y="2254468"/>
            <a:ext cx="725214" cy="441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864773" y="2364827"/>
            <a:ext cx="725214" cy="331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89987" y="2065277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315201" y="2065277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765629" y="2364827"/>
            <a:ext cx="725214" cy="331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490843" y="2475186"/>
            <a:ext cx="725214" cy="22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216057" y="2254468"/>
            <a:ext cx="725214" cy="4414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238703" y="3373820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963917" y="3539363"/>
            <a:ext cx="725214" cy="465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689131" y="3626060"/>
            <a:ext cx="725214" cy="37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414345" y="3783721"/>
            <a:ext cx="725214" cy="2207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39559" y="3484179"/>
            <a:ext cx="725214" cy="520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64773" y="3657599"/>
            <a:ext cx="725214" cy="346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589987" y="3783721"/>
            <a:ext cx="725214" cy="220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315201" y="3783721"/>
            <a:ext cx="725214" cy="220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040415" y="3594545"/>
            <a:ext cx="725214" cy="4098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65629" y="3373807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490843" y="3373800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0216057" y="3460506"/>
            <a:ext cx="725214" cy="5439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238703" y="2727439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963917" y="2727438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689131" y="2822025"/>
            <a:ext cx="725214" cy="5360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14345" y="2790486"/>
            <a:ext cx="725214" cy="56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139559" y="2995440"/>
            <a:ext cx="725214" cy="362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864773" y="2900852"/>
            <a:ext cx="725214" cy="4572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89987" y="3121564"/>
            <a:ext cx="725214" cy="236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315201" y="3231930"/>
            <a:ext cx="725214" cy="126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8040415" y="2995432"/>
            <a:ext cx="725214" cy="3626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765629" y="2790486"/>
            <a:ext cx="725214" cy="5675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9490843" y="3121564"/>
            <a:ext cx="725214" cy="236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0216057" y="3019058"/>
            <a:ext cx="725214" cy="338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238703" y="532869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963917" y="5510003"/>
            <a:ext cx="725214" cy="449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689131" y="5517875"/>
            <a:ext cx="725214" cy="4414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414345" y="5612455"/>
            <a:ext cx="725214" cy="346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139559" y="5596736"/>
            <a:ext cx="725214" cy="362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864773" y="5612455"/>
            <a:ext cx="725214" cy="346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89987" y="5754327"/>
            <a:ext cx="725214" cy="204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315201" y="5612451"/>
            <a:ext cx="725214" cy="346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040415" y="5754319"/>
            <a:ext cx="725214" cy="204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765629" y="5431152"/>
            <a:ext cx="725214" cy="52815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9490843" y="5431152"/>
            <a:ext cx="725214" cy="5281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0216057" y="5328679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238703" y="4020179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963917" y="4020178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689131" y="4288219"/>
            <a:ext cx="725214" cy="36257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414345" y="4288201"/>
            <a:ext cx="725214" cy="362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139559" y="4430085"/>
            <a:ext cx="725214" cy="2207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5864773" y="4303979"/>
            <a:ext cx="725214" cy="346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589987" y="4430085"/>
            <a:ext cx="725214" cy="220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315201" y="4430084"/>
            <a:ext cx="725214" cy="2207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8040415" y="4430076"/>
            <a:ext cx="725214" cy="220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8765629" y="4382798"/>
            <a:ext cx="725214" cy="26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9490843" y="4430076"/>
            <a:ext cx="725214" cy="220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0216057" y="4327596"/>
            <a:ext cx="725214" cy="32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238703" y="4698078"/>
            <a:ext cx="725214" cy="6306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689131" y="4934559"/>
            <a:ext cx="725214" cy="39413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414345" y="4776902"/>
            <a:ext cx="725214" cy="551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139559" y="4918838"/>
            <a:ext cx="725214" cy="40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864773" y="4934559"/>
            <a:ext cx="725214" cy="3941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589987" y="4918838"/>
            <a:ext cx="725214" cy="409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7315201" y="5076428"/>
            <a:ext cx="725214" cy="252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8040415" y="4934552"/>
            <a:ext cx="725214" cy="394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8765629" y="4776902"/>
            <a:ext cx="725214" cy="551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9490843" y="5076428"/>
            <a:ext cx="725214" cy="2522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10216057" y="4753253"/>
            <a:ext cx="725214" cy="575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963917" y="4753253"/>
            <a:ext cx="725214" cy="56757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8040415" y="2147995"/>
            <a:ext cx="725214" cy="5439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827115"/>
              </p:ext>
            </p:extLst>
          </p:nvPr>
        </p:nvGraphicFramePr>
        <p:xfrm>
          <a:off x="1213952" y="959477"/>
          <a:ext cx="9680020" cy="4966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689"/>
                <a:gridCol w="749071"/>
                <a:gridCol w="717122"/>
                <a:gridCol w="709449"/>
                <a:gridCol w="740979"/>
                <a:gridCol w="725214"/>
                <a:gridCol w="725213"/>
                <a:gridCol w="709449"/>
                <a:gridCol w="725213"/>
                <a:gridCol w="740980"/>
                <a:gridCol w="709448"/>
                <a:gridCol w="725214"/>
                <a:gridCol w="740979"/>
              </a:tblGrid>
              <a:tr h="486829">
                <a:tc rowSpan="2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Mata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Nuva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Karda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Okoto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8006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Mask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Tools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Body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153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Pohatu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244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Kopaka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483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Lewa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6138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Gali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004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Tahu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062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Onua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4" name="Rectangle 83"/>
          <p:cNvSpPr/>
          <p:nvPr/>
        </p:nvSpPr>
        <p:spPr>
          <a:xfrm>
            <a:off x="2175641" y="332652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2900855" y="332652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3626069" y="332652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4351283" y="3326522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5076497" y="3326522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5801711" y="332652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6526925" y="332652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7252139" y="3326520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7977353" y="3326520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8702567" y="332651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9427781" y="332651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0152995" y="332651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2175641" y="201273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2900855" y="201273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3626069" y="2012730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4351283" y="201272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5076497" y="201272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5801711" y="201272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526925" y="201272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252139" y="201272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7977353" y="201272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8702567" y="201272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9427781" y="201272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10152995" y="201272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2175641" y="268538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2900855" y="268538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626069" y="2685382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4351283" y="268538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5076497" y="268538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5801711" y="2685380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6526925" y="2685380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7252139" y="268537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7977353" y="268537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8702567" y="268537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9427781" y="268537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10152995" y="268537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2175641" y="396765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2900855" y="396765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3626069" y="396765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4351283" y="396765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5076497" y="396765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5801711" y="396765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6526925" y="396765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7252139" y="396765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7977353" y="396765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8702567" y="396765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9427781" y="396765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10152995" y="3967652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2175641" y="464031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2900855" y="464031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3626069" y="464031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4351283" y="464031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5076497" y="464031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5801711" y="464031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6526925" y="464031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7252139" y="464031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7977353" y="464031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8702567" y="4640312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9427781" y="4640312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10152995" y="4640311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2175641" y="529720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2900855" y="5297209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3626069" y="5297208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4351283" y="529720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5076497" y="5297207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5801711" y="529720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6526925" y="5297206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7252139" y="529720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7977353" y="5297205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8702567" y="529720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9427781" y="5297204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10152995" y="5297203"/>
            <a:ext cx="725214" cy="63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3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FFB300"/>
      </a:dk1>
      <a:lt1>
        <a:sysClr val="window" lastClr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44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Nebuchadnezzar</dc:creator>
  <cp:lastModifiedBy>Nebuchadnezzar</cp:lastModifiedBy>
  <cp:revision>6</cp:revision>
  <dcterms:created xsi:type="dcterms:W3CDTF">2015-04-19T19:08:32Z</dcterms:created>
  <dcterms:modified xsi:type="dcterms:W3CDTF">2015-04-19T19:51:45Z</dcterms:modified>
</cp:coreProperties>
</file>