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77" autoAdjust="0"/>
    <p:restoredTop sz="81500" autoAdjust="0"/>
  </p:normalViewPr>
  <p:slideViewPr>
    <p:cSldViewPr>
      <p:cViewPr varScale="1">
        <p:scale>
          <a:sx n="41" d="100"/>
          <a:sy n="41" d="100"/>
        </p:scale>
        <p:origin x="-7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0080B-98E7-4B35-ADDA-E77BE56FBA99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6BB82-4719-4E59-852C-8B01E367B8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6BB82-4719-4E59-852C-8B01E367B8F4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AA329-871E-45CF-BFB9-DBFA30D19B7C}" type="datetimeFigureOut">
              <a:rPr lang="en-US" smtClean="0"/>
              <a:t>4/8/2012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65BA2-DEA7-4FFA-9AF0-357D88A5D6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l Chele Velasquez\Rise of NCS\Image number 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El Chele Velasquez\Rise of NCS\Image penultimat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13" descr="C:\Users\El Chele Velasquez\Rise of NCS\Image las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El Chele Velasquez\Rise of NCS\Image number 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El Chele Velasquez\Rise of NCS\Image number 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El Chele Velasquez\Rise of NCS\Image number 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El Chele Velasquez\Rise of NCS\Image number 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El Chele Velasquez\Rise of NCS\Image number 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038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El Chele Velasquez\Rise of NCS\Image number 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El Chele Velasquez\Rise of NCS\Imag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031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El Chele Velasquez\Rise of NCS\Image number 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75879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</Words>
  <Application>Microsoft Office PowerPoint</Application>
  <PresentationFormat>On-screen Show (4:3)</PresentationFormat>
  <Paragraphs>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 Chele Velasquez</dc:creator>
  <cp:lastModifiedBy>El Chele Velasquez</cp:lastModifiedBy>
  <cp:revision>2</cp:revision>
  <dcterms:created xsi:type="dcterms:W3CDTF">2012-04-08T10:12:24Z</dcterms:created>
  <dcterms:modified xsi:type="dcterms:W3CDTF">2012-04-08T10:27:44Z</dcterms:modified>
</cp:coreProperties>
</file>