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57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5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B963F-5116-4EF6-891C-E30721C23CA1}" type="datetimeFigureOut">
              <a:rPr lang="en-US" smtClean="0"/>
              <a:t>10/25/2009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17E12-0009-47E0-B803-677B1D31ABE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B963F-5116-4EF6-891C-E30721C23CA1}" type="datetimeFigureOut">
              <a:rPr lang="en-US" smtClean="0"/>
              <a:t>10/25/2009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17E12-0009-47E0-B803-677B1D31ABE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B963F-5116-4EF6-891C-E30721C23CA1}" type="datetimeFigureOut">
              <a:rPr lang="en-US" smtClean="0"/>
              <a:t>10/25/2009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17E12-0009-47E0-B803-677B1D31ABE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B963F-5116-4EF6-891C-E30721C23CA1}" type="datetimeFigureOut">
              <a:rPr lang="en-US" smtClean="0"/>
              <a:t>10/25/2009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17E12-0009-47E0-B803-677B1D31ABE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B963F-5116-4EF6-891C-E30721C23CA1}" type="datetimeFigureOut">
              <a:rPr lang="en-US" smtClean="0"/>
              <a:t>10/25/2009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17E12-0009-47E0-B803-677B1D31ABE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B963F-5116-4EF6-891C-E30721C23CA1}" type="datetimeFigureOut">
              <a:rPr lang="en-US" smtClean="0"/>
              <a:t>10/25/2009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17E12-0009-47E0-B803-677B1D31ABE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B963F-5116-4EF6-891C-E30721C23CA1}" type="datetimeFigureOut">
              <a:rPr lang="en-US" smtClean="0"/>
              <a:t>10/25/2009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17E12-0009-47E0-B803-677B1D31ABE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B963F-5116-4EF6-891C-E30721C23CA1}" type="datetimeFigureOut">
              <a:rPr lang="en-US" smtClean="0"/>
              <a:t>10/25/2009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17E12-0009-47E0-B803-677B1D31ABE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B963F-5116-4EF6-891C-E30721C23CA1}" type="datetimeFigureOut">
              <a:rPr lang="en-US" smtClean="0"/>
              <a:t>10/25/2009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17E12-0009-47E0-B803-677B1D31ABE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B963F-5116-4EF6-891C-E30721C23CA1}" type="datetimeFigureOut">
              <a:rPr lang="en-US" smtClean="0"/>
              <a:t>10/25/2009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17E12-0009-47E0-B803-677B1D31ABE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B963F-5116-4EF6-891C-E30721C23CA1}" type="datetimeFigureOut">
              <a:rPr lang="en-US" smtClean="0"/>
              <a:t>10/25/2009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17E12-0009-47E0-B803-677B1D31ABE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B963F-5116-4EF6-891C-E30721C23CA1}" type="datetimeFigureOut">
              <a:rPr lang="en-US" smtClean="0"/>
              <a:t>10/25/2009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17E12-0009-47E0-B803-677B1D31ABE8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maria\AppData\Local\Microsoft\Windows\Temporary%20Internet%20Files\Content.IE5\XOMIB2O6\MSSN00820_0000%5b1%5d.wav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A0219.JPG"/>
          <p:cNvPicPr>
            <a:picLocks noChangeAspect="1"/>
          </p:cNvPicPr>
          <p:nvPr/>
        </p:nvPicPr>
        <p:blipFill>
          <a:blip r:embed="rId2">
            <a:lum contrast="-15000"/>
          </a:blip>
          <a:stretch>
            <a:fillRect/>
          </a:stretch>
        </p:blipFill>
        <p:spPr>
          <a:xfrm>
            <a:off x="-33866" y="0"/>
            <a:ext cx="9177866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C000"/>
                </a:solidFill>
              </a:rPr>
              <a:t>No, you didn’t miss an issue. (Unless, of course, you did). These are our heroes, out on a mission given to them by Raanu.</a:t>
            </a:r>
            <a:endParaRPr lang="en-US" sz="28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A02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28600" y="1295400"/>
            <a:ext cx="3276600" cy="1524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But being written in as never does mean we’re written in, right?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A02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5029200" y="1143000"/>
            <a:ext cx="3962400" cy="3200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I’m not in the mood to joke, Raanu. It may be that the oversize headphones I have to use are giving me ear infections, but 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Tuma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won’t switch because giant items are cheaper.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A022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9211733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934200" y="3352800"/>
            <a:ext cx="2209800" cy="3048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But no matter the reason, the point is---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ungh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!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MSj03885410000[1].wav">
            <a:hlinkClick r:id="" action="ppaction://media"/>
          </p:cNvPr>
          <p:cNvPicPr>
            <a:picLocks noRot="1" noChangeAspect="1"/>
          </p:cNvPicPr>
          <p:nvPr>
            <a:wavAudioFile r:embed="rId1" name="MSj03885410000[1].wav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Sj03885120000[1].wav">
            <a:hlinkClick r:id="" action="ppaction://media"/>
          </p:cNvPr>
          <p:cNvPicPr>
            <a:picLocks noRot="1" noChangeAspect="1"/>
          </p:cNvPicPr>
          <p:nvPr>
            <a:wavAudioFile r:embed="rId1" name="MSj03885120000[1].wav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3" name="Picture 2" descr="IMGA023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921173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A023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MSj03883930000[1].wav">
            <a:hlinkClick r:id="" action="ppaction://media"/>
          </p:cNvPr>
          <p:cNvPicPr>
            <a:picLocks noRot="1" noChangeAspect="1"/>
          </p:cNvPicPr>
          <p:nvPr>
            <a:wavAudioFile r:embed="rId1" name="MSj03883930000[1].wav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A02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648200" y="228600"/>
            <a:ext cx="3657600" cy="838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C000"/>
                </a:solidFill>
              </a:rPr>
              <a:t>Hav</a:t>
            </a:r>
            <a:r>
              <a:rPr lang="en-US" sz="2400" b="1" dirty="0" smtClean="0">
                <a:solidFill>
                  <a:srgbClr val="FFC000"/>
                </a:solidFill>
              </a:rPr>
              <a:t> </a:t>
            </a:r>
            <a:r>
              <a:rPr lang="en-US" sz="2400" b="1" dirty="0" smtClean="0">
                <a:solidFill>
                  <a:srgbClr val="FFC000"/>
                </a:solidFill>
              </a:rPr>
              <a:t>canin</a:t>
            </a:r>
            <a:r>
              <a:rPr lang="en-US" sz="2400" b="1" dirty="0" smtClean="0">
                <a:solidFill>
                  <a:srgbClr val="FFC000"/>
                </a:solidFill>
              </a:rPr>
              <a:t>, </a:t>
            </a:r>
            <a:r>
              <a:rPr lang="en-US" sz="2400" b="1" dirty="0" smtClean="0">
                <a:solidFill>
                  <a:srgbClr val="FFC000"/>
                </a:solidFill>
              </a:rPr>
              <a:t>wil</a:t>
            </a:r>
            <a:r>
              <a:rPr lang="en-US" sz="2400" b="1" dirty="0" smtClean="0">
                <a:solidFill>
                  <a:srgbClr val="FFC000"/>
                </a:solidFill>
              </a:rPr>
              <a:t> </a:t>
            </a:r>
            <a:r>
              <a:rPr lang="en-US" sz="2400" b="1" dirty="0" smtClean="0">
                <a:solidFill>
                  <a:srgbClr val="FFC000"/>
                </a:solidFill>
              </a:rPr>
              <a:t>battl</a:t>
            </a:r>
            <a:r>
              <a:rPr lang="en-US" b="1" dirty="0" smtClean="0">
                <a:solidFill>
                  <a:srgbClr val="FFC000"/>
                </a:solidFill>
              </a:rPr>
              <a:t>.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505200" y="4114800"/>
            <a:ext cx="3352800" cy="838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Harsh, but thorough.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A02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105400" y="1219200"/>
            <a:ext cx="4038600" cy="1600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You must go and destroy the elite Skrall warrior Stronius. </a:t>
            </a:r>
            <a:r>
              <a:rPr lang="en-US" sz="2000" b="1" dirty="0" smtClean="0">
                <a:solidFill>
                  <a:srgbClr val="FF0000"/>
                </a:solidFill>
              </a:rPr>
              <a:t>Cuz</a:t>
            </a:r>
            <a:r>
              <a:rPr lang="en-US" sz="2000" b="1" dirty="0" smtClean="0">
                <a:solidFill>
                  <a:srgbClr val="FF0000"/>
                </a:solidFill>
              </a:rPr>
              <a:t> I said to.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A02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Oval 2"/>
          <p:cNvSpPr/>
          <p:nvPr/>
        </p:nvSpPr>
        <p:spPr>
          <a:xfrm>
            <a:off x="1066800" y="990600"/>
            <a:ext cx="4572000" cy="1524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Raanu</a:t>
            </a:r>
            <a:r>
              <a:rPr lang="en-US" sz="2000" b="1" dirty="0" smtClean="0">
                <a:solidFill>
                  <a:srgbClr val="C00000"/>
                </a:solidFill>
              </a:rPr>
              <a:t>, if you’re going to follow us repeating our instructions you could’ve just done it yourself.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905000" y="3276600"/>
            <a:ext cx="2971800" cy="1295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You’re just jealous because </a:t>
            </a:r>
            <a:r>
              <a:rPr lang="en-US" b="1" i="1" dirty="0" smtClean="0">
                <a:solidFill>
                  <a:srgbClr val="FF0000"/>
                </a:solidFill>
              </a:rPr>
              <a:t>I’m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in </a:t>
            </a:r>
            <a:r>
              <a:rPr lang="en-US" b="1" i="1" dirty="0" smtClean="0">
                <a:solidFill>
                  <a:srgbClr val="FF0000"/>
                </a:solidFill>
              </a:rPr>
              <a:t>The Legend Reborn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and you’re not.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" name="MSSN00820_0000[1]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3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A02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Now the heroes—and Raanu, who doesn’t count as a hero—seem to found their target.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A02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211733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5410200" y="152400"/>
            <a:ext cx="3733800" cy="29718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 am Stronius, of the mightiest elite order of the Skrall army: customer service. I’d be happy to help you…..if you have an appointment.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Heh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heh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A02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429000" y="685800"/>
            <a:ext cx="5715000" cy="1676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3"/>
                </a:solidFill>
              </a:rPr>
              <a:t>Of course we have an appointment. It’s under…………Abe </a:t>
            </a:r>
            <a:r>
              <a:rPr lang="en-US" b="1" dirty="0" smtClean="0">
                <a:solidFill>
                  <a:schemeClr val="accent3"/>
                </a:solidFill>
              </a:rPr>
              <a:t>Fromen</a:t>
            </a:r>
            <a:r>
              <a:rPr lang="en-US" b="1" dirty="0" smtClean="0">
                <a:solidFill>
                  <a:schemeClr val="accent3"/>
                </a:solidFill>
              </a:rPr>
              <a:t>.</a:t>
            </a:r>
            <a:endParaRPr lang="en-US" b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A02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810000" y="1447800"/>
            <a:ext cx="5029200" cy="1143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Hmm….let me check my clipboard.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1"/>
          <a:ext cx="9144000" cy="6857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1143000"/>
                <a:gridCol w="1143000"/>
                <a:gridCol w="1143000"/>
                <a:gridCol w="1143000"/>
                <a:gridCol w="1143000"/>
                <a:gridCol w="1143000"/>
                <a:gridCol w="1143000"/>
              </a:tblGrid>
              <a:tr h="979714">
                <a:tc>
                  <a:txBody>
                    <a:bodyPr/>
                    <a:lstStyle/>
                    <a:p>
                      <a:r>
                        <a:rPr lang="en-US" dirty="0" smtClean="0"/>
                        <a:t>1:00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2:00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3:00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4:00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5:00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6:00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7:00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Never</a:t>
                      </a:r>
                      <a:endParaRPr lang="en-US" dirty="0"/>
                    </a:p>
                  </a:txBody>
                  <a:tcPr/>
                </a:tc>
              </a:tr>
              <a:tr h="979714">
                <a:tc>
                  <a:txBody>
                    <a:bodyPr/>
                    <a:lstStyle/>
                    <a:p>
                      <a:r>
                        <a:rPr lang="en-US" dirty="0" smtClean="0"/>
                        <a:t>Traitor</a:t>
                      </a:r>
                      <a:r>
                        <a:rPr lang="en-US" baseline="0" dirty="0" smtClean="0"/>
                        <a:t> visits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Random</a:t>
                      </a:r>
                      <a:r>
                        <a:rPr lang="en-US" baseline="0" dirty="0" smtClean="0"/>
                        <a:t> Execution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Morale Boost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Traitor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Taco</a:t>
                      </a:r>
                      <a:r>
                        <a:rPr lang="en-US" baseline="0" dirty="0" smtClean="0"/>
                        <a:t> Day @ Cafeteria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Silent</a:t>
                      </a:r>
                      <a:r>
                        <a:rPr lang="en-US" baseline="0" dirty="0" smtClean="0"/>
                        <a:t> Crying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Hug-a-Bone-Hunter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LET ABE</a:t>
                      </a:r>
                      <a:r>
                        <a:rPr lang="en-US" baseline="0" dirty="0" smtClean="0"/>
                        <a:t> FROMEN IN</a:t>
                      </a:r>
                      <a:endParaRPr lang="en-US" dirty="0"/>
                    </a:p>
                  </a:txBody>
                  <a:tcPr/>
                </a:tc>
              </a:tr>
              <a:tr h="97971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7971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7971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7971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7971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A02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211733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495800" y="1295400"/>
            <a:ext cx="4648200" cy="2286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I’m sorry, but you’re written in under NEVER. And I highly doubt you’re Abe 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Fromen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the Sausage King of New York.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274</Words>
  <Application>Microsoft Office PowerPoint</Application>
  <PresentationFormat>On-screen Show (4:3)</PresentationFormat>
  <Paragraphs>30</Paragraphs>
  <Slides>15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maria</dc:creator>
  <cp:lastModifiedBy>maria</cp:lastModifiedBy>
  <cp:revision>2</cp:revision>
  <dcterms:created xsi:type="dcterms:W3CDTF">2009-10-25T23:49:15Z</dcterms:created>
  <dcterms:modified xsi:type="dcterms:W3CDTF">2009-10-26T00:32:52Z</dcterms:modified>
</cp:coreProperties>
</file>