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7" r:id="rId4"/>
    <p:sldId id="281" r:id="rId5"/>
    <p:sldId id="282" r:id="rId6"/>
    <p:sldId id="283" r:id="rId7"/>
    <p:sldId id="284" r:id="rId8"/>
    <p:sldId id="260" r:id="rId9"/>
    <p:sldId id="258" r:id="rId10"/>
    <p:sldId id="263" r:id="rId11"/>
    <p:sldId id="261" r:id="rId12"/>
    <p:sldId id="275" r:id="rId13"/>
    <p:sldId id="276" r:id="rId14"/>
    <p:sldId id="277" r:id="rId15"/>
    <p:sldId id="279" r:id="rId16"/>
    <p:sldId id="291" r:id="rId17"/>
    <p:sldId id="268" r:id="rId18"/>
    <p:sldId id="269" r:id="rId19"/>
    <p:sldId id="266" r:id="rId20"/>
    <p:sldId id="271" r:id="rId21"/>
    <p:sldId id="270" r:id="rId22"/>
    <p:sldId id="272" r:id="rId23"/>
    <p:sldId id="273" r:id="rId24"/>
    <p:sldId id="280" r:id="rId25"/>
    <p:sldId id="285" r:id="rId26"/>
    <p:sldId id="286" r:id="rId27"/>
    <p:sldId id="287" r:id="rId28"/>
    <p:sldId id="288" r:id="rId29"/>
    <p:sldId id="289" r:id="rId30"/>
    <p:sldId id="290" r:id="rId31"/>
    <p:sldId id="292" r:id="rId32"/>
    <p:sldId id="296" r:id="rId33"/>
    <p:sldId id="305" r:id="rId34"/>
    <p:sldId id="297" r:id="rId35"/>
    <p:sldId id="298" r:id="rId36"/>
    <p:sldId id="299" r:id="rId37"/>
    <p:sldId id="293" r:id="rId38"/>
    <p:sldId id="294" r:id="rId39"/>
    <p:sldId id="295" r:id="rId40"/>
    <p:sldId id="306" r:id="rId41"/>
    <p:sldId id="300" r:id="rId42"/>
    <p:sldId id="304" r:id="rId43"/>
    <p:sldId id="302" r:id="rId44"/>
    <p:sldId id="307" r:id="rId45"/>
    <p:sldId id="310" r:id="rId46"/>
    <p:sldId id="303" r:id="rId47"/>
    <p:sldId id="308" r:id="rId48"/>
    <p:sldId id="301" r:id="rId49"/>
    <p:sldId id="309" r:id="rId50"/>
    <p:sldId id="31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228B330-39DE-4A0D-91A0-2C6F9BB7D069}" type="datetimeFigureOut">
              <a:rPr lang="en-US" smtClean="0"/>
              <a:pPr/>
              <a:t>8/3/2014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1B20A52-3E30-4867-99EC-387F7811EB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gif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gif"/><Relationship Id="rId9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brucelowell.com/lowell-sphe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 </a:t>
            </a:r>
            <a:r>
              <a:rPr lang="en-US" dirty="0" err="1" smtClean="0"/>
              <a:t>Li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Build Round Shapes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5776" y="15240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w/ Slopes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17410" name="Picture 2" descr="E:\Users\Me\Pictures\LEGO\My real LEGO\kitchen\100_2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166235" cy="3124200"/>
          </a:xfrm>
          <a:prstGeom prst="rect">
            <a:avLst/>
          </a:prstGeom>
          <a:noFill/>
        </p:spPr>
      </p:pic>
      <p:pic>
        <p:nvPicPr>
          <p:cNvPr id="17411" name="Picture 3" descr="C:\Users\Me\Desktop\New Folder\moc\100_2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05177"/>
            <a:ext cx="4114800" cy="3085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1430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Cylinder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Cylinder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295400"/>
            <a:ext cx="7612447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Cylinder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33794" name="Picture 2" descr="E:\Users\Me\Pictures\LEGO\My real LEGO\chemical plant\100_1264.JPG"/>
          <p:cNvPicPr>
            <a:picLocks noChangeAspect="1" noChangeArrowheads="1"/>
          </p:cNvPicPr>
          <p:nvPr/>
        </p:nvPicPr>
        <p:blipFill>
          <a:blip r:embed="rId2" cstate="print"/>
          <a:srcRect l="37277" t="16083" r="19964" b="12275"/>
          <a:stretch>
            <a:fillRect/>
          </a:stretch>
        </p:blipFill>
        <p:spPr bwMode="auto">
          <a:xfrm>
            <a:off x="533400" y="1600200"/>
            <a:ext cx="3657600" cy="4595446"/>
          </a:xfrm>
          <a:prstGeom prst="rect">
            <a:avLst/>
          </a:prstGeom>
          <a:noFill/>
        </p:spPr>
      </p:pic>
      <p:pic>
        <p:nvPicPr>
          <p:cNvPr id="33795" name="Picture 3" descr="E:\Users\Me\Pictures\LEGO\My real LEGO\chemical plant\100_1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209800"/>
            <a:ext cx="4249645" cy="3186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af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978" t="21667" r="29980" b="20000"/>
          <a:stretch>
            <a:fillRect/>
          </a:stretch>
        </p:blipFill>
        <p:spPr>
          <a:xfrm>
            <a:off x="685800" y="1752600"/>
            <a:ext cx="4480560" cy="3733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Columns</a:t>
            </a:r>
            <a:endParaRPr lang="en-US" dirty="0"/>
          </a:p>
        </p:txBody>
      </p:sp>
      <p:pic>
        <p:nvPicPr>
          <p:cNvPr id="1026" name="Picture 2" descr="E:\Users\Me\Pictures\LEGO\My real LEGO\Mines of Moria\100_3219.JPG"/>
          <p:cNvPicPr>
            <a:picLocks noChangeAspect="1" noChangeArrowheads="1"/>
          </p:cNvPicPr>
          <p:nvPr/>
        </p:nvPicPr>
        <p:blipFill>
          <a:blip r:embed="rId3" cstate="print"/>
          <a:srcRect l="60302" b="4965"/>
          <a:stretch>
            <a:fillRect/>
          </a:stretch>
        </p:blipFill>
        <p:spPr bwMode="auto">
          <a:xfrm>
            <a:off x="5638800" y="1066800"/>
            <a:ext cx="2682875" cy="4816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73435"/>
            <a:ext cx="8610600" cy="51714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Hinge Rings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8428521" cy="50621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8657120" cy="51994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Hinge Rings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/>
          <a:lstStyle/>
          <a:p>
            <a:r>
              <a:rPr lang="en-US" dirty="0" smtClean="0"/>
              <a:t>Perfect circles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Technic</a:t>
            </a:r>
            <a:r>
              <a:rPr lang="en-US" dirty="0" smtClean="0"/>
              <a:t> circles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Bricks</a:t>
            </a:r>
            <a:endParaRPr lang="en-US" dirty="0"/>
          </a:p>
        </p:txBody>
      </p:sp>
      <p:pic>
        <p:nvPicPr>
          <p:cNvPr id="1026" name="Picture 2" descr="Part No: 4032  Name: Plate, Round 2 x 2 with Axle H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09800"/>
            <a:ext cx="762000" cy="571501"/>
          </a:xfrm>
          <a:prstGeom prst="rect">
            <a:avLst/>
          </a:prstGeom>
          <a:noFill/>
        </p:spPr>
      </p:pic>
      <p:pic>
        <p:nvPicPr>
          <p:cNvPr id="1028" name="Picture 4" descr="Part No: 60474  Name: Plate, Round 4 x 4 with 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209800"/>
            <a:ext cx="762000" cy="571501"/>
          </a:xfrm>
          <a:prstGeom prst="rect">
            <a:avLst/>
          </a:prstGeom>
          <a:noFill/>
        </p:spPr>
      </p:pic>
      <p:pic>
        <p:nvPicPr>
          <p:cNvPr id="1030" name="Picture 6" descr="Part No: 11213  Name: Plate, Round 6 x 6 with Ho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209800"/>
            <a:ext cx="762000" cy="571501"/>
          </a:xfrm>
          <a:prstGeom prst="rect">
            <a:avLst/>
          </a:prstGeom>
          <a:noFill/>
        </p:spPr>
      </p:pic>
      <p:pic>
        <p:nvPicPr>
          <p:cNvPr id="1032" name="Picture 8" descr="Part No: 30565  Name: Plate, Round Corner 4 x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09800"/>
            <a:ext cx="762000" cy="571501"/>
          </a:xfrm>
          <a:prstGeom prst="rect">
            <a:avLst/>
          </a:prstGeom>
          <a:noFill/>
        </p:spPr>
      </p:pic>
      <p:pic>
        <p:nvPicPr>
          <p:cNvPr id="1034" name="Picture 10" descr="Part No: 95188  Name: Brick, Round Corner 6 x 6 with Slope 33 Edge, Facet Cut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209800"/>
            <a:ext cx="762000" cy="571501"/>
          </a:xfrm>
          <a:prstGeom prst="rect">
            <a:avLst/>
          </a:prstGeom>
          <a:noFill/>
        </p:spPr>
      </p:pic>
      <p:pic>
        <p:nvPicPr>
          <p:cNvPr id="1036" name="Picture 12" descr="Part No: 58846  Name: Brick, Round Corner 10 x 10 with Slope 33 Edge, Axle Hole, Facet Cut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2209800"/>
            <a:ext cx="762000" cy="571501"/>
          </a:xfrm>
          <a:prstGeom prst="rect">
            <a:avLst/>
          </a:prstGeom>
          <a:noFill/>
        </p:spPr>
      </p:pic>
      <p:pic>
        <p:nvPicPr>
          <p:cNvPr id="1038" name="Picture 14" descr="Part No: 4185  Name: Technic Wedge Belt Wheel (Pulley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4343400"/>
            <a:ext cx="762000" cy="57150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90600" y="28002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2x2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28002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4x4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28002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6x6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28002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8x8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12x12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28194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20x20</a:t>
            </a:r>
            <a:endParaRPr lang="en-US" sz="2000" dirty="0"/>
          </a:p>
        </p:txBody>
      </p:sp>
      <p:pic>
        <p:nvPicPr>
          <p:cNvPr id="1040" name="Picture 16" descr="Part No: 2958  Name: Technic, Disk 3 x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4343400"/>
            <a:ext cx="762000" cy="571501"/>
          </a:xfrm>
          <a:prstGeom prst="rect">
            <a:avLst/>
          </a:prstGeom>
          <a:noFill/>
        </p:spPr>
      </p:pic>
      <p:pic>
        <p:nvPicPr>
          <p:cNvPr id="1042" name="Picture 18" descr="Part No: 6589  Name: Technic, Gear 12 Tooth Bev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4343400"/>
            <a:ext cx="762000" cy="571501"/>
          </a:xfrm>
          <a:prstGeom prst="rect">
            <a:avLst/>
          </a:prstGeom>
          <a:noFill/>
        </p:spPr>
      </p:pic>
      <p:pic>
        <p:nvPicPr>
          <p:cNvPr id="1044" name="Picture 20" descr="Part No: 32198  Name: Technic, Gear 20 Tooth Bev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4343400"/>
            <a:ext cx="762000" cy="571501"/>
          </a:xfrm>
          <a:prstGeom prst="rect">
            <a:avLst/>
          </a:prstGeom>
          <a:noFill/>
        </p:spPr>
      </p:pic>
      <p:pic>
        <p:nvPicPr>
          <p:cNvPr id="1046" name="Picture 22" descr="http://www.bricklink.com/PL/98585.jpg?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3600" y="4343400"/>
            <a:ext cx="762000" cy="57150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990600" y="4933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2x2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209800" y="4933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3x3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505200" y="4933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3x3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800600" y="4933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3x3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019800" y="4953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3x3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24578" name="Picture 2" descr="E:\Users\Me\Pictures\LEGO\My real LEGO\mini oasis\100_1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401774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5776" y="15240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Hinge Cylinders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23554" name="Picture 2" descr="E:\Users\Me\Pictures\LEGO\My real LEGO\round tower\100_1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2" y="1524000"/>
            <a:ext cx="3519488" cy="4693366"/>
          </a:xfrm>
          <a:prstGeom prst="rect">
            <a:avLst/>
          </a:prstGeom>
          <a:noFill/>
        </p:spPr>
      </p:pic>
      <p:pic>
        <p:nvPicPr>
          <p:cNvPr id="6" name="Picture 2" descr="C:\Users\Me\Desktop\New Folder\3d render\evil tower.png"/>
          <p:cNvPicPr>
            <a:picLocks noChangeAspect="1" noChangeArrowheads="1"/>
          </p:cNvPicPr>
          <p:nvPr/>
        </p:nvPicPr>
        <p:blipFill>
          <a:blip r:embed="rId3" cstate="print"/>
          <a:srcRect l="22807" r="28070"/>
          <a:stretch>
            <a:fillRect/>
          </a:stretch>
        </p:blipFill>
        <p:spPr bwMode="auto">
          <a:xfrm>
            <a:off x="4592588" y="1524001"/>
            <a:ext cx="3713212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25602" name="Picture 2" descr="E:\Users\Me\Pictures\LEGO\My real LEGO\Nocturnus\mystic isle\100_1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86396"/>
            <a:ext cx="3733800" cy="4979158"/>
          </a:xfrm>
          <a:prstGeom prst="rect">
            <a:avLst/>
          </a:prstGeom>
          <a:noFill/>
        </p:spPr>
      </p:pic>
      <p:pic>
        <p:nvPicPr>
          <p:cNvPr id="25603" name="Picture 3" descr="E:\Users\Me\Pictures\LEGO\My real LEGO\Nocturnus\demon's pillar\100_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3730677" cy="4974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31746" name="Picture 2" descr="E:\Users\Me\Pictures\LEGO\My real LEGO\round tower 2\100_3062.JPG"/>
          <p:cNvPicPr>
            <a:picLocks noChangeAspect="1" noChangeArrowheads="1"/>
          </p:cNvPicPr>
          <p:nvPr/>
        </p:nvPicPr>
        <p:blipFill>
          <a:blip r:embed="rId2" cstate="print"/>
          <a:srcRect l="1963" r="52882" b="4920"/>
          <a:stretch>
            <a:fillRect/>
          </a:stretch>
        </p:blipFill>
        <p:spPr bwMode="auto">
          <a:xfrm>
            <a:off x="5638800" y="533400"/>
            <a:ext cx="2057400" cy="5777120"/>
          </a:xfrm>
          <a:prstGeom prst="rect">
            <a:avLst/>
          </a:prstGeom>
          <a:noFill/>
        </p:spPr>
      </p:pic>
      <p:pic>
        <p:nvPicPr>
          <p:cNvPr id="6" name="Picture 3" descr="E:\Users\Me\Pictures\LEGO\My real LEGO\circus\100_1841.JPG"/>
          <p:cNvPicPr>
            <a:picLocks noChangeAspect="1" noChangeArrowheads="1"/>
          </p:cNvPicPr>
          <p:nvPr/>
        </p:nvPicPr>
        <p:blipFill>
          <a:blip r:embed="rId3" cstate="print"/>
          <a:srcRect l="12064" r="12539"/>
          <a:stretch>
            <a:fillRect/>
          </a:stretch>
        </p:blipFill>
        <p:spPr bwMode="auto">
          <a:xfrm>
            <a:off x="685800" y="1828800"/>
            <a:ext cx="4038600" cy="4016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6002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Technic</a:t>
            </a:r>
            <a:r>
              <a:rPr lang="en-US" dirty="0" smtClean="0"/>
              <a:t> Circle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538"/>
          <a:stretch>
            <a:fillRect/>
          </a:stretch>
        </p:blipFill>
        <p:spPr>
          <a:xfrm>
            <a:off x="135936" y="1295400"/>
            <a:ext cx="8779464" cy="5410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Technic</a:t>
            </a:r>
            <a:r>
              <a:rPr lang="en-US" dirty="0" smtClean="0"/>
              <a:t> Circle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960" r="9960"/>
          <a:stretch>
            <a:fillRect/>
          </a:stretch>
        </p:blipFill>
        <p:spPr>
          <a:xfrm>
            <a:off x="1143000" y="1371600"/>
            <a:ext cx="6807200" cy="5105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Technic</a:t>
            </a:r>
            <a:r>
              <a:rPr lang="en-US" dirty="0" smtClean="0"/>
              <a:t> Cylinder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0962" name="Picture 2" descr="E:\Users\Me\Pictures\LEGO\My real LEGO\round tower 2\100_3059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547" y="533400"/>
            <a:ext cx="4328453" cy="5772150"/>
          </a:xfrm>
          <a:prstGeom prst="rect">
            <a:avLst/>
          </a:prstGeom>
          <a:noFill/>
        </p:spPr>
      </p:pic>
      <p:pic>
        <p:nvPicPr>
          <p:cNvPr id="40963" name="Picture 3" descr="C:\Users\Me\Desktop\New Folder\moc\100_2516.JPG"/>
          <p:cNvPicPr>
            <a:picLocks noChangeAspect="1" noChangeArrowheads="1"/>
          </p:cNvPicPr>
          <p:nvPr/>
        </p:nvPicPr>
        <p:blipFill>
          <a:blip r:embed="rId3" cstate="print"/>
          <a:srcRect l="19689" r="20009" b="2242"/>
          <a:stretch>
            <a:fillRect/>
          </a:stretch>
        </p:blipFill>
        <p:spPr bwMode="auto">
          <a:xfrm>
            <a:off x="381000" y="1752600"/>
            <a:ext cx="3760839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799" y="1219200"/>
            <a:ext cx="8627441" cy="5181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 Track Circle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Bricks</a:t>
            </a:r>
            <a:endParaRPr lang="en-US" dirty="0"/>
          </a:p>
        </p:txBody>
      </p:sp>
      <p:pic>
        <p:nvPicPr>
          <p:cNvPr id="22530" name="Picture 2" descr="Part No: 30340  Name: Minifig, Utensil Flotation Ring (Life Preserver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0"/>
            <a:ext cx="762000" cy="571501"/>
          </a:xfrm>
          <a:prstGeom prst="rect">
            <a:avLst/>
          </a:prstGeom>
          <a:noFill/>
        </p:spPr>
      </p:pic>
      <p:pic>
        <p:nvPicPr>
          <p:cNvPr id="22532" name="Picture 4" descr="Part No: 3736  Name: Technic, Steering Pulley 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86000"/>
            <a:ext cx="762000" cy="571501"/>
          </a:xfrm>
          <a:prstGeom prst="rect">
            <a:avLst/>
          </a:prstGeom>
          <a:noFill/>
        </p:spPr>
      </p:pic>
      <p:pic>
        <p:nvPicPr>
          <p:cNvPr id="22534" name="Picture 6" descr="Part No: 11010  Name: Minifig, Utensil Ring 1 x 1 - Lord of the R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286000"/>
            <a:ext cx="762000" cy="571501"/>
          </a:xfrm>
          <a:prstGeom prst="rect">
            <a:avLst/>
          </a:prstGeom>
          <a:noFill/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/>
          <a:lstStyle/>
          <a:p>
            <a:r>
              <a:rPr lang="en-US" dirty="0" smtClean="0"/>
              <a:t>Rings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Various Wheels</a:t>
            </a:r>
          </a:p>
          <a:p>
            <a:endParaRPr lang="en-US" dirty="0" smtClean="0"/>
          </a:p>
          <a:p>
            <a:r>
              <a:rPr lang="en-US" dirty="0" smtClean="0"/>
              <a:t>Various Dishes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9698" name="Picture 2" descr="Part No: 11833  Name: Plate, Round 4 x 4 with 2 x 2 Ho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286000"/>
            <a:ext cx="762000" cy="571501"/>
          </a:xfrm>
          <a:prstGeom prst="rect">
            <a:avLst/>
          </a:prstGeom>
          <a:noFill/>
        </p:spPr>
      </p:pic>
      <p:pic>
        <p:nvPicPr>
          <p:cNvPr id="29700" name="Picture 4" descr="Part No: 3063  Name: Brick, Round Corner 2 x 2 Macaro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286000"/>
            <a:ext cx="762000" cy="571501"/>
          </a:xfrm>
          <a:prstGeom prst="rect">
            <a:avLst/>
          </a:prstGeom>
          <a:noFill/>
        </p:spPr>
      </p:pic>
      <p:pic>
        <p:nvPicPr>
          <p:cNvPr id="29702" name="Picture 6" descr="Part No: 48092  Name: Brick, Round Corner 4 x 4 Macaroni Wide with 3 Stud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2286000"/>
            <a:ext cx="762000" cy="57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1986" name="Picture 2" descr="C:\Users\Me\Desktop\New Folder\Minas Tirith\100_3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09600"/>
            <a:ext cx="4221337" cy="5629306"/>
          </a:xfrm>
          <a:prstGeom prst="rect">
            <a:avLst/>
          </a:prstGeom>
          <a:noFill/>
        </p:spPr>
      </p:pic>
      <p:pic>
        <p:nvPicPr>
          <p:cNvPr id="43010" name="Picture 2" descr="C:\Users\Me\Desktop\New Folder\Minas Tirith\100_3257.JPG"/>
          <p:cNvPicPr>
            <a:picLocks noChangeAspect="1" noChangeArrowheads="1"/>
          </p:cNvPicPr>
          <p:nvPr/>
        </p:nvPicPr>
        <p:blipFill>
          <a:blip r:embed="rId3" cstate="print"/>
          <a:srcRect l="2193" t="1462" r="2421"/>
          <a:stretch>
            <a:fillRect/>
          </a:stretch>
        </p:blipFill>
        <p:spPr bwMode="auto">
          <a:xfrm>
            <a:off x="304800" y="2286000"/>
            <a:ext cx="4055253" cy="3141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0800" y="2438400"/>
            <a:ext cx="5029200" cy="1219200"/>
          </a:xfrm>
        </p:spPr>
        <p:txBody>
          <a:bodyPr>
            <a:noAutofit/>
          </a:bodyPr>
          <a:lstStyle/>
          <a:p>
            <a:r>
              <a:rPr lang="en-US" sz="9600" dirty="0" smtClean="0"/>
              <a:t>Sphere</a:t>
            </a:r>
            <a:endParaRPr lang="en-US" sz="9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Bricks</a:t>
            </a:r>
            <a:endParaRPr lang="en-US" dirty="0"/>
          </a:p>
        </p:txBody>
      </p:sp>
      <p:pic>
        <p:nvPicPr>
          <p:cNvPr id="1028" name="Picture 4" descr="Part No: 32474  Name: Technic Ball J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95499"/>
            <a:ext cx="762000" cy="571501"/>
          </a:xfrm>
          <a:prstGeom prst="rect">
            <a:avLst/>
          </a:prstGeom>
          <a:noFill/>
        </p:spPr>
      </p:pic>
      <p:pic>
        <p:nvPicPr>
          <p:cNvPr id="1030" name="Picture 6" descr="Part No: 3626b  Name: Minifig, Head (Plain) - Blocked Open St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095499"/>
            <a:ext cx="762000" cy="571501"/>
          </a:xfrm>
          <a:prstGeom prst="rect">
            <a:avLst/>
          </a:prstGeom>
          <a:noFill/>
        </p:spPr>
      </p:pic>
      <p:pic>
        <p:nvPicPr>
          <p:cNvPr id="1032" name="Picture 8" descr="Part No: 553b  Name: Brick, Round 2 x 2 Dome Top - Blocked Open Stud with Bottom Axle Holder x Shape + Ori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095499"/>
            <a:ext cx="762000" cy="571501"/>
          </a:xfrm>
          <a:prstGeom prst="rect">
            <a:avLst/>
          </a:prstGeom>
          <a:noFill/>
        </p:spPr>
      </p:pic>
      <p:pic>
        <p:nvPicPr>
          <p:cNvPr id="1034" name="Picture 10" descr="Part No: 88293  Name: Brick, Round Corner 3 x 3 x 2 Dome T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095499"/>
            <a:ext cx="762000" cy="571501"/>
          </a:xfrm>
          <a:prstGeom prst="rect">
            <a:avLst/>
          </a:prstGeom>
          <a:noFill/>
        </p:spPr>
      </p:pic>
      <p:pic>
        <p:nvPicPr>
          <p:cNvPr id="1036" name="Picture 12" descr="Part No: 61287  Name: Cylinder Hemisphere 2 x 2 with Cut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876800"/>
            <a:ext cx="762000" cy="571501"/>
          </a:xfrm>
          <a:prstGeom prst="rect">
            <a:avLst/>
          </a:prstGeom>
          <a:noFill/>
        </p:spPr>
      </p:pic>
      <p:pic>
        <p:nvPicPr>
          <p:cNvPr id="1038" name="Picture 14" descr="Part No: 86500  Name: Cylinder Hemisphere 4 x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2095499"/>
            <a:ext cx="762000" cy="571501"/>
          </a:xfrm>
          <a:prstGeom prst="rect">
            <a:avLst/>
          </a:prstGeom>
          <a:noFill/>
        </p:spPr>
      </p:pic>
      <p:pic>
        <p:nvPicPr>
          <p:cNvPr id="1040" name="Picture 16" descr="Part No: 15395  Name: Brick, Round 2 x 2 Dome Botto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2095499"/>
            <a:ext cx="762000" cy="571501"/>
          </a:xfrm>
          <a:prstGeom prst="rect">
            <a:avLst/>
          </a:prstGeom>
          <a:noFill/>
        </p:spPr>
      </p:pic>
      <p:pic>
        <p:nvPicPr>
          <p:cNvPr id="1042" name="Picture 18" descr="Part No: 50747  Name: Windscreen 6 x 6 x 3 Canopy Half Sphere with Dual 2 Finger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3505200"/>
            <a:ext cx="762000" cy="571501"/>
          </a:xfrm>
          <a:prstGeom prst="rect">
            <a:avLst/>
          </a:prstGeom>
          <a:noFill/>
        </p:spPr>
      </p:pic>
      <p:pic>
        <p:nvPicPr>
          <p:cNvPr id="1044" name="Picture 20" descr="Part No: 95198  Name: Windscreen 8 x 8 x 3 Dome with Dual 2 Finge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3505200"/>
            <a:ext cx="762000" cy="571501"/>
          </a:xfrm>
          <a:prstGeom prst="rect">
            <a:avLst/>
          </a:prstGeom>
          <a:noFill/>
        </p:spPr>
      </p:pic>
      <p:pic>
        <p:nvPicPr>
          <p:cNvPr id="1046" name="Picture 22" descr="Part No: 60934  Name: Bionicle Tridax Pod Hal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200" y="4876800"/>
            <a:ext cx="762000" cy="57150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62000" y="16002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parts with stud connection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29718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windshield parts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" y="44004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uncommon parts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62000" y="5477470"/>
            <a:ext cx="167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Bionicle</a:t>
            </a:r>
            <a:r>
              <a:rPr lang="en-US" dirty="0" smtClean="0"/>
              <a:t> </a:t>
            </a:r>
            <a:r>
              <a:rPr lang="en-US" dirty="0" err="1" smtClean="0"/>
              <a:t>Tridax</a:t>
            </a:r>
            <a:r>
              <a:rPr lang="en-US" dirty="0" smtClean="0"/>
              <a:t> Pod Half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90800" y="5486400"/>
            <a:ext cx="144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Cylinder Hemisphere 2 x 2 with Cutout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48" name="Picture 24" descr="Part No: 98115  Name: Cylinder Hemisphere 11 x 11, Studs on Top - Death Star Half (9676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4876800"/>
            <a:ext cx="762000" cy="571501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6096000" y="5486400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Cylinder Hemisphere 11 x 11, Studs on Top - Death Star Half (9676)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50" name="Picture 26" descr="Part No: 13754  Name: Container, Alien Pod Section 2 x 4 x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4876800"/>
            <a:ext cx="762000" cy="571501"/>
          </a:xfrm>
          <a:prstGeom prst="rect">
            <a:avLst/>
          </a:prstGeom>
          <a:noFill/>
        </p:spPr>
      </p:pic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4267200" y="5457735"/>
            <a:ext cx="175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Container, Alien Pod Section 2 x 4 x 2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75052: </a:t>
            </a:r>
            <a:r>
              <a:rPr lang="en-US" dirty="0" err="1" smtClean="0"/>
              <a:t>Mos</a:t>
            </a:r>
            <a:r>
              <a:rPr lang="en-US" dirty="0" smtClean="0"/>
              <a:t> </a:t>
            </a:r>
            <a:r>
              <a:rPr lang="en-US" dirty="0" err="1" smtClean="0"/>
              <a:t>Eisley</a:t>
            </a:r>
            <a:r>
              <a:rPr lang="en-US" dirty="0" smtClean="0"/>
              <a:t> Cantina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Picture 20" descr="Part No: 95198  Name: Windscreen 8 x 8 x 3 Dome with Dual 2 Fing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723899"/>
            <a:ext cx="762000" cy="571501"/>
          </a:xfrm>
          <a:prstGeom prst="rect">
            <a:avLst/>
          </a:prstGeom>
          <a:noFill/>
        </p:spPr>
      </p:pic>
      <p:pic>
        <p:nvPicPr>
          <p:cNvPr id="1026" name="Picture 2" descr="http://www.1000steine.com/brickset/AdditionalImages/75052-1/75052_al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438400"/>
            <a:ext cx="6572250" cy="2762251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4724400" y="2667000"/>
            <a:ext cx="2133600" cy="1524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49154" name="Picture 2" descr="C:\Users\Me\AppData\Local\Temp\8090301652_0025430a8c_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687"/>
          <a:stretch>
            <a:fillRect/>
          </a:stretch>
        </p:blipFill>
        <p:spPr bwMode="auto">
          <a:xfrm>
            <a:off x="4724400" y="2514600"/>
            <a:ext cx="4010527" cy="3810000"/>
          </a:xfrm>
          <a:prstGeom prst="rect">
            <a:avLst/>
          </a:prstGeom>
          <a:noFill/>
        </p:spPr>
      </p:pic>
      <p:pic>
        <p:nvPicPr>
          <p:cNvPr id="49156" name="Picture 4" descr="LEGO Leaky Fauc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4038600" cy="403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5638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Bruce Lowell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2133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Derfel</a:t>
            </a:r>
            <a:r>
              <a:rPr lang="en-US" dirty="0" smtClean="0"/>
              <a:t> </a:t>
            </a:r>
            <a:r>
              <a:rPr lang="en-US" dirty="0" err="1" smtClean="0"/>
              <a:t>Cadam</a:t>
            </a:r>
            <a:endParaRPr lang="en-US" dirty="0"/>
          </a:p>
        </p:txBody>
      </p:sp>
      <p:pic>
        <p:nvPicPr>
          <p:cNvPr id="8" name="Picture 12" descr="Part No: 61287  Name: Cylinder Hemisphere 2 x 2 with Cut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685800"/>
            <a:ext cx="762000" cy="57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50178" name="Picture 2" descr="The Emergence of the Automaton"/>
          <p:cNvPicPr>
            <a:picLocks noChangeAspect="1" noChangeArrowheads="1"/>
          </p:cNvPicPr>
          <p:nvPr/>
        </p:nvPicPr>
        <p:blipFill>
          <a:blip r:embed="rId2" cstate="print"/>
          <a:srcRect l="7500" r="10000"/>
          <a:stretch>
            <a:fillRect/>
          </a:stretch>
        </p:blipFill>
        <p:spPr bwMode="auto">
          <a:xfrm>
            <a:off x="304800" y="1524000"/>
            <a:ext cx="4191000" cy="3810000"/>
          </a:xfrm>
          <a:prstGeom prst="rect">
            <a:avLst/>
          </a:prstGeom>
          <a:noFill/>
        </p:spPr>
      </p:pic>
      <p:pic>
        <p:nvPicPr>
          <p:cNvPr id="50179" name="Picture 3" descr="C:\Users\Me\AppData\Local\Temp\8458192681_e6d903abb5_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256314" cy="34915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5410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Nannan</a:t>
            </a:r>
            <a:r>
              <a:rPr lang="en-US" dirty="0" smtClean="0"/>
              <a:t> Z.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2590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Bart De </a:t>
            </a:r>
            <a:r>
              <a:rPr lang="en-US" dirty="0" err="1" smtClean="0"/>
              <a:t>Dobbelaer</a:t>
            </a:r>
            <a:endParaRPr lang="en-US" dirty="0" smtClean="0"/>
          </a:p>
        </p:txBody>
      </p:sp>
      <p:pic>
        <p:nvPicPr>
          <p:cNvPr id="8" name="Picture 22" descr="Part No: 60934  Name: Bionicle Tridax Pod 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85800"/>
            <a:ext cx="762000" cy="57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51202" name="Picture 2" descr="E:\Users\Me\Pictures\LEGO\My real LEGO\chemical plant\100_1062.JPG"/>
          <p:cNvPicPr>
            <a:picLocks noChangeAspect="1" noChangeArrowheads="1"/>
          </p:cNvPicPr>
          <p:nvPr/>
        </p:nvPicPr>
        <p:blipFill>
          <a:blip r:embed="rId2" cstate="print"/>
          <a:srcRect l="17143" t="14442" r="5697" b="9740"/>
          <a:stretch>
            <a:fillRect/>
          </a:stretch>
        </p:blipFill>
        <p:spPr bwMode="auto">
          <a:xfrm>
            <a:off x="4495800" y="3276600"/>
            <a:ext cx="4343400" cy="3200400"/>
          </a:xfrm>
          <a:prstGeom prst="rect">
            <a:avLst/>
          </a:prstGeom>
          <a:noFill/>
        </p:spPr>
      </p:pic>
      <p:pic>
        <p:nvPicPr>
          <p:cNvPr id="6" name="Picture 10" descr="Part No: 88293  Name: Brick, Round Corner 3 x 3 x 2 Dome 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685800"/>
            <a:ext cx="762000" cy="571501"/>
          </a:xfrm>
          <a:prstGeom prst="rect">
            <a:avLst/>
          </a:prstGeom>
          <a:noFill/>
        </p:spPr>
      </p:pic>
      <p:pic>
        <p:nvPicPr>
          <p:cNvPr id="51205" name="Picture 5" descr="E:\Users\Me\Pictures\LEGO\My real LEGO\advance wars\100_3226.JPG"/>
          <p:cNvPicPr>
            <a:picLocks noChangeAspect="1" noChangeArrowheads="1"/>
          </p:cNvPicPr>
          <p:nvPr/>
        </p:nvPicPr>
        <p:blipFill>
          <a:blip r:embed="rId4" cstate="print"/>
          <a:srcRect l="19735" t="20469" r="23253" b="15199"/>
          <a:stretch>
            <a:fillRect/>
          </a:stretch>
        </p:blipFill>
        <p:spPr bwMode="auto">
          <a:xfrm>
            <a:off x="304800" y="1623646"/>
            <a:ext cx="4114800" cy="3481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5105400"/>
            <a:ext cx="8229600" cy="1371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Bruce Lowell’s sphere:</a:t>
            </a:r>
          </a:p>
          <a:p>
            <a:pPr>
              <a:buNone/>
            </a:pPr>
            <a:r>
              <a:rPr lang="en-US" sz="2000" dirty="0" smtClean="0"/>
              <a:t>http://www.brucelowell.com/lowell-sphere/</a:t>
            </a:r>
          </a:p>
          <a:p>
            <a:pPr>
              <a:buNone/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Bram’s sphere generator:</a:t>
            </a:r>
            <a:endParaRPr lang="en-US" sz="2000" i="1" dirty="0" smtClean="0">
              <a:solidFill>
                <a:schemeClr val="tx2">
                  <a:lumMod val="75000"/>
                </a:schemeClr>
              </a:solidFill>
              <a:hlinkClick r:id="rId2"/>
            </a:endParaRPr>
          </a:p>
          <a:p>
            <a:pPr>
              <a:buNone/>
            </a:pPr>
            <a:r>
              <a:rPr lang="en-US" sz="2000" dirty="0" smtClean="0"/>
              <a:t>http://lego.bldesign.org/sphere/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Lowell Sphere</a:t>
            </a:r>
            <a:endParaRPr lang="en-US" dirty="0"/>
          </a:p>
        </p:txBody>
      </p:sp>
      <p:pic>
        <p:nvPicPr>
          <p:cNvPr id="2050" name="Picture 2" descr="Lowell Sphere Instruc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5660" y="381000"/>
            <a:ext cx="3683540" cy="6183086"/>
          </a:xfrm>
          <a:prstGeom prst="rect">
            <a:avLst/>
          </a:prstGeom>
          <a:noFill/>
        </p:spPr>
      </p:pic>
      <p:pic>
        <p:nvPicPr>
          <p:cNvPr id="2052" name="Picture 4" descr="Lowell Sphe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905000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Oval shapes</a:t>
            </a:r>
            <a:endParaRPr lang="en-US" dirty="0"/>
          </a:p>
        </p:txBody>
      </p:sp>
      <p:pic>
        <p:nvPicPr>
          <p:cNvPr id="46082" name="Picture 2" descr="C:\Users\Me\Desktop\New Folder\pokemon\100_3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50910"/>
            <a:ext cx="6264275" cy="4697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Truncated </a:t>
            </a:r>
            <a:r>
              <a:rPr lang="en-US" sz="2400" dirty="0" err="1" smtClean="0"/>
              <a:t>icosahedron</a:t>
            </a:r>
            <a:endParaRPr lang="en-US" sz="2400" dirty="0" smtClean="0"/>
          </a:p>
          <a:p>
            <a:r>
              <a:rPr lang="en-US" sz="2400" dirty="0" smtClean="0"/>
              <a:t>12 regular pentagonal faces</a:t>
            </a:r>
          </a:p>
          <a:p>
            <a:r>
              <a:rPr lang="en-US" sz="2400" dirty="0" smtClean="0"/>
              <a:t>20 regular hexagonal faces</a:t>
            </a:r>
          </a:p>
          <a:p>
            <a:r>
              <a:rPr lang="en-US" sz="2400" dirty="0" smtClean="0"/>
              <a:t>60 vertices and 90 edges</a:t>
            </a:r>
          </a:p>
          <a:p>
            <a:r>
              <a:rPr lang="en-US" sz="2400" dirty="0" smtClean="0"/>
              <a:t>Dihedral Angle</a:t>
            </a:r>
          </a:p>
          <a:p>
            <a:pPr lvl="1"/>
            <a:r>
              <a:rPr lang="en-US" sz="2000" dirty="0" smtClean="0"/>
              <a:t>6-6:138.189685°</a:t>
            </a:r>
          </a:p>
          <a:p>
            <a:pPr lvl="1"/>
            <a:r>
              <a:rPr lang="en-US" sz="2000" dirty="0" smtClean="0"/>
              <a:t>6-5:142.62°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FF00"/>
                </a:solidFill>
              </a:rPr>
              <a:t>Need to build Hexagons with hinges on the edges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Do you build the pentagons?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Do hexagons/pentagons share edges?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Do you want to connect anything to the surfaces?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Buckyball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http://upload.wikimedia.org/wikipedia/commons/f/ff/Truncatedicosahed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676400"/>
            <a:ext cx="2505533" cy="24941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34817" name="Picture 1" descr="E:\Users\Me\Pictures\LEGO\My real LEGO\08042010221.jpg"/>
          <p:cNvPicPr>
            <a:picLocks noChangeAspect="1" noChangeArrowheads="1"/>
          </p:cNvPicPr>
          <p:nvPr/>
        </p:nvPicPr>
        <p:blipFill>
          <a:blip r:embed="rId2" cstate="print"/>
          <a:srcRect l="9535" t="1430" r="2741" b="5602"/>
          <a:stretch>
            <a:fillRect/>
          </a:stretch>
        </p:blipFill>
        <p:spPr bwMode="auto">
          <a:xfrm>
            <a:off x="3048000" y="1600200"/>
            <a:ext cx="3019865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Step1: Build hexagons</a:t>
            </a:r>
          </a:p>
          <a:p>
            <a:r>
              <a:rPr lang="en-US" dirty="0" smtClean="0"/>
              <a:t>Step2: Add hinges to the hexagon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1026" name="Picture 2" descr="E:\Users\Me\Documents\LEGO Creations\Models\draft2\draft1.png"/>
          <p:cNvPicPr>
            <a:picLocks noChangeAspect="1" noChangeArrowheads="1"/>
          </p:cNvPicPr>
          <p:nvPr/>
        </p:nvPicPr>
        <p:blipFill>
          <a:blip r:embed="rId2" cstate="print"/>
          <a:srcRect l="2381" t="9514" b="22299"/>
          <a:stretch>
            <a:fillRect/>
          </a:stretch>
        </p:blipFill>
        <p:spPr bwMode="auto">
          <a:xfrm>
            <a:off x="152400" y="2133600"/>
            <a:ext cx="9144000" cy="3836020"/>
          </a:xfrm>
          <a:prstGeom prst="rect">
            <a:avLst/>
          </a:prstGeom>
          <a:noFill/>
        </p:spPr>
      </p:pic>
      <p:pic>
        <p:nvPicPr>
          <p:cNvPr id="5" name="Picture 4" descr="draft1.png"/>
          <p:cNvPicPr>
            <a:picLocks noChangeAspect="1"/>
          </p:cNvPicPr>
          <p:nvPr/>
        </p:nvPicPr>
        <p:blipFill>
          <a:blip r:embed="rId3" cstate="print"/>
          <a:srcRect l="35000" t="31962" r="27500" b="31962"/>
          <a:stretch>
            <a:fillRect/>
          </a:stretch>
        </p:blipFill>
        <p:spPr>
          <a:xfrm rot="356671">
            <a:off x="6019800" y="381000"/>
            <a:ext cx="2743200" cy="15849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Buckyball</a:t>
            </a:r>
            <a:endParaRPr lang="en-US" dirty="0"/>
          </a:p>
        </p:txBody>
      </p:sp>
      <p:pic>
        <p:nvPicPr>
          <p:cNvPr id="54274" name="Picture 2" descr="E:\Users\Me\Pictures\LEGO\My real LEGO\alien crawler\100_2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50944"/>
            <a:ext cx="6569075" cy="4926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Buckyball</a:t>
            </a:r>
            <a:endParaRPr lang="en-US" dirty="0"/>
          </a:p>
        </p:txBody>
      </p:sp>
      <p:pic>
        <p:nvPicPr>
          <p:cNvPr id="1026" name="Picture 2" descr="C:\Users\Me\Desktop\New Folder\moc\100_2403.JPG"/>
          <p:cNvPicPr>
            <a:picLocks noChangeAspect="1" noChangeArrowheads="1"/>
          </p:cNvPicPr>
          <p:nvPr/>
        </p:nvPicPr>
        <p:blipFill>
          <a:blip r:embed="rId2" cstate="print"/>
          <a:srcRect t="16813" b="4725"/>
          <a:stretch>
            <a:fillRect/>
          </a:stretch>
        </p:blipFill>
        <p:spPr bwMode="auto">
          <a:xfrm>
            <a:off x="2209799" y="1600200"/>
            <a:ext cx="4660901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Buckyball</a:t>
            </a:r>
            <a:endParaRPr lang="en-US" dirty="0"/>
          </a:p>
        </p:txBody>
      </p:sp>
      <p:pic>
        <p:nvPicPr>
          <p:cNvPr id="55299" name="Picture 3" descr="C:\Users\Me\Desktop\New Folder\alien cottage\100_3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43024"/>
            <a:ext cx="6721475" cy="5040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Step1: Build hexagons</a:t>
            </a:r>
          </a:p>
          <a:p>
            <a:r>
              <a:rPr lang="en-US" dirty="0" smtClean="0"/>
              <a:t>Step2: Add hinges to the hexagon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pic>
        <p:nvPicPr>
          <p:cNvPr id="2050" name="Picture 2" descr="E:\Users\Me\Documents\LEGO Creations\Models\draft2\draft1.png"/>
          <p:cNvPicPr>
            <a:picLocks noChangeAspect="1" noChangeArrowheads="1"/>
          </p:cNvPicPr>
          <p:nvPr/>
        </p:nvPicPr>
        <p:blipFill>
          <a:blip r:embed="rId2" cstate="print"/>
          <a:srcRect l="5780" t="21174" r="4624" b="23005"/>
          <a:stretch>
            <a:fillRect/>
          </a:stretch>
        </p:blipFill>
        <p:spPr bwMode="auto">
          <a:xfrm>
            <a:off x="152400" y="2712228"/>
            <a:ext cx="8839200" cy="3307572"/>
          </a:xfrm>
          <a:prstGeom prst="rect">
            <a:avLst/>
          </a:prstGeom>
          <a:noFill/>
        </p:spPr>
      </p:pic>
      <p:pic>
        <p:nvPicPr>
          <p:cNvPr id="5" name="Picture 4" descr="Part No: 90617  Name: Hero Factory Arm / Leg with Ball Joint and Ball Sock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838200"/>
            <a:ext cx="1066800" cy="800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3505200" cy="4572000"/>
          </a:xfrm>
        </p:spPr>
        <p:txBody>
          <a:bodyPr/>
          <a:lstStyle/>
          <a:p>
            <a:r>
              <a:rPr lang="en-US" dirty="0" smtClean="0"/>
              <a:t>Build Hex and no Pentagon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Buckyball</a:t>
            </a:r>
            <a:r>
              <a:rPr lang="en-US" dirty="0" smtClean="0"/>
              <a:t> with Hero Factory limbs</a:t>
            </a:r>
            <a:endParaRPr lang="en-US" dirty="0"/>
          </a:p>
        </p:txBody>
      </p:sp>
      <p:pic>
        <p:nvPicPr>
          <p:cNvPr id="1026" name="Picture 2" descr="C:\Users\Me\Desktop\New Folder\100KZ915\100_3560.JPG"/>
          <p:cNvPicPr>
            <a:picLocks noChangeAspect="1" noChangeArrowheads="1"/>
          </p:cNvPicPr>
          <p:nvPr/>
        </p:nvPicPr>
        <p:blipFill>
          <a:blip r:embed="rId2" cstate="print"/>
          <a:srcRect l="12060" r="11192"/>
          <a:stretch>
            <a:fillRect/>
          </a:stretch>
        </p:blipFill>
        <p:spPr bwMode="auto">
          <a:xfrm>
            <a:off x="3543218" y="1524000"/>
            <a:ext cx="4991182" cy="4876800"/>
          </a:xfrm>
          <a:prstGeom prst="rect">
            <a:avLst/>
          </a:prstGeom>
          <a:noFill/>
        </p:spPr>
      </p:pic>
      <p:pic>
        <p:nvPicPr>
          <p:cNvPr id="5" name="Picture 4" descr="Part No: 90617  Name: Hero Factory Arm / Leg with Ball Joint and Ball Sock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9" y="3086099"/>
            <a:ext cx="762000" cy="571501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1523999" y="3390899"/>
            <a:ext cx="4572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57400" y="3009899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Hexagon</a:t>
            </a:r>
          </a:p>
          <a:p>
            <a:r>
              <a:rPr lang="en-US" sz="2000" dirty="0" smtClean="0"/>
              <a:t>Pentagon</a:t>
            </a:r>
            <a:endParaRPr lang="en-US" sz="2000" dirty="0"/>
          </a:p>
        </p:txBody>
      </p:sp>
      <p:pic>
        <p:nvPicPr>
          <p:cNvPr id="8" name="Picture 6" descr="Part No: 90622  Name: Hero Factory Arm with Ball Socke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99" y="4152899"/>
            <a:ext cx="762000" cy="571501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1523999" y="4857809"/>
            <a:ext cx="4572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7399" y="4686299"/>
            <a:ext cx="856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Hinge</a:t>
            </a:r>
            <a:endParaRPr lang="en-US" sz="2000" dirty="0"/>
          </a:p>
        </p:txBody>
      </p:sp>
      <p:pic>
        <p:nvPicPr>
          <p:cNvPr id="11" name="Picture 8" descr="Part No: 98565  Name: Technic, Axle and Pin Connector 2 x 3 with Two Ball Joint Sockets, Rounded En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99" y="4991099"/>
            <a:ext cx="762000" cy="57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Buckyball</a:t>
            </a:r>
            <a:r>
              <a:rPr lang="en-US" dirty="0" smtClean="0"/>
              <a:t> with Hero Factory limbs</a:t>
            </a:r>
            <a:endParaRPr lang="en-US" dirty="0"/>
          </a:p>
        </p:txBody>
      </p:sp>
      <p:pic>
        <p:nvPicPr>
          <p:cNvPr id="56322" name="Picture 2" descr="C:\Users\Me\AppData\Local\Temp\9874133325_9292c1f33b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4924187" cy="50797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0" y="6183868"/>
            <a:ext cx="1786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Dylan </a:t>
            </a:r>
            <a:r>
              <a:rPr lang="en-US" dirty="0" err="1" smtClean="0"/>
              <a:t>Mievis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1" y="1676400"/>
            <a:ext cx="2743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Build pentagon and no hex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Smaller ball</a:t>
            </a:r>
            <a:endParaRPr lang="en-US" sz="2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af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959" t="5000" b="15000"/>
          <a:stretch>
            <a:fillRect/>
          </a:stretch>
        </p:blipFill>
        <p:spPr>
          <a:xfrm>
            <a:off x="228600" y="1295400"/>
            <a:ext cx="8518646" cy="4495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Hinge plates method</a:t>
            </a:r>
            <a:endParaRPr lang="en-US" dirty="0"/>
          </a:p>
        </p:txBody>
      </p:sp>
      <p:pic>
        <p:nvPicPr>
          <p:cNvPr id="53250" name="Picture 2" descr="C:\Users\Me\AppData\Local\Temp\9331724168_05837a5aaf_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307" y="1524000"/>
            <a:ext cx="5671385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24600" y="6172200"/>
            <a:ext cx="18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Stuart </a:t>
            </a:r>
            <a:r>
              <a:rPr lang="en-US" dirty="0" err="1" smtClean="0"/>
              <a:t>Kahler</a:t>
            </a:r>
            <a:endParaRPr lang="en-US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af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8754315" cy="5257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4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5240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Hinge Plate Circle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</a:t>
            </a:r>
            <a:r>
              <a:rPr lang="en-US" dirty="0" smtClean="0"/>
              <a:t>kit </a:t>
            </a:r>
            <a:r>
              <a:rPr lang="en-US" dirty="0" smtClean="0"/>
              <a:t>alternative model</a:t>
            </a:r>
            <a:endParaRPr lang="en-US" dirty="0"/>
          </a:p>
        </p:txBody>
      </p:sp>
      <p:pic>
        <p:nvPicPr>
          <p:cNvPr id="1026" name="Picture 2" descr="E:\Users\Me\Documents\LEGO Creations\Models\draft2\bbtb event kit v2 alt - Copy.png"/>
          <p:cNvPicPr>
            <a:picLocks noChangeAspect="1" noChangeArrowheads="1"/>
          </p:cNvPicPr>
          <p:nvPr/>
        </p:nvPicPr>
        <p:blipFill>
          <a:blip r:embed="rId2" cstate="print"/>
          <a:srcRect l="17877" t="14302" r="14525" b="18659"/>
          <a:stretch>
            <a:fillRect/>
          </a:stretch>
        </p:blipFill>
        <p:spPr bwMode="auto">
          <a:xfrm>
            <a:off x="609600" y="1524000"/>
            <a:ext cx="7772400" cy="4817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478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39938" name="Picture 2" descr="E:\Users\Me\Pictures\LEGO\My real LEGO\sleeping castle\100_0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109"/>
            <a:ext cx="6264275" cy="4697491"/>
          </a:xfrm>
          <a:prstGeom prst="rect">
            <a:avLst/>
          </a:prstGeom>
          <a:noFill/>
        </p:spPr>
      </p:pic>
      <p:pic>
        <p:nvPicPr>
          <p:cNvPr id="39939" name="Picture 3" descr="E:\Users\Me\Pictures\LEGO\My real LEGO\sleeping castle\wip\100_1141.JPG"/>
          <p:cNvPicPr>
            <a:picLocks noChangeAspect="1" noChangeArrowheads="1"/>
          </p:cNvPicPr>
          <p:nvPr/>
        </p:nvPicPr>
        <p:blipFill>
          <a:blip r:embed="rId3" cstate="print"/>
          <a:srcRect l="23596" t="3129"/>
          <a:stretch>
            <a:fillRect/>
          </a:stretch>
        </p:blipFill>
        <p:spPr bwMode="auto">
          <a:xfrm>
            <a:off x="6585781" y="70691"/>
            <a:ext cx="2482019" cy="4196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5776" y="1524000"/>
            <a:ext cx="761244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Circles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rcles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960" t="15000" r="14965" b="25000"/>
          <a:stretch>
            <a:fillRect/>
          </a:stretch>
        </p:blipFill>
        <p:spPr>
          <a:xfrm>
            <a:off x="914400" y="2057400"/>
            <a:ext cx="7143750" cy="3429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 Circles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325</TotalTime>
  <Words>291</Words>
  <Application>Microsoft Office PowerPoint</Application>
  <PresentationFormat>On-screen Show (4:3)</PresentationFormat>
  <Paragraphs>120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Paper</vt:lpstr>
      <vt:lpstr>How To Build Round Shapes</vt:lpstr>
      <vt:lpstr>Existing Bricks</vt:lpstr>
      <vt:lpstr>Existing Bricks</vt:lpstr>
      <vt:lpstr>Example</vt:lpstr>
      <vt:lpstr>Hinge Plate Circle</vt:lpstr>
      <vt:lpstr>Examples</vt:lpstr>
      <vt:lpstr>Example</vt:lpstr>
      <vt:lpstr>SNOT Circles</vt:lpstr>
      <vt:lpstr>SNOT Circles</vt:lpstr>
      <vt:lpstr>SNOT w/ Slopes</vt:lpstr>
      <vt:lpstr>Examples</vt:lpstr>
      <vt:lpstr>SNOT Cylinder</vt:lpstr>
      <vt:lpstr>SNOT Cylinder</vt:lpstr>
      <vt:lpstr>SNOT Cylinder</vt:lpstr>
      <vt:lpstr>Example</vt:lpstr>
      <vt:lpstr>Round Columns</vt:lpstr>
      <vt:lpstr>Hinge Rings</vt:lpstr>
      <vt:lpstr>Examples</vt:lpstr>
      <vt:lpstr>Hinge Rings</vt:lpstr>
      <vt:lpstr>Examples</vt:lpstr>
      <vt:lpstr>Hinge Cylinders</vt:lpstr>
      <vt:lpstr>Examples</vt:lpstr>
      <vt:lpstr>Examples</vt:lpstr>
      <vt:lpstr>Example</vt:lpstr>
      <vt:lpstr>Technic Circle</vt:lpstr>
      <vt:lpstr>Technic Circle</vt:lpstr>
      <vt:lpstr>Technic Cylinder</vt:lpstr>
      <vt:lpstr>Example</vt:lpstr>
      <vt:lpstr>Train Track Circle</vt:lpstr>
      <vt:lpstr>Example</vt:lpstr>
      <vt:lpstr>Sphere</vt:lpstr>
      <vt:lpstr>Existing Bricks</vt:lpstr>
      <vt:lpstr>Example</vt:lpstr>
      <vt:lpstr>Examples</vt:lpstr>
      <vt:lpstr>Examples</vt:lpstr>
      <vt:lpstr>Example</vt:lpstr>
      <vt:lpstr>Lowell Sphere</vt:lpstr>
      <vt:lpstr>Oval shapes</vt:lpstr>
      <vt:lpstr>Buckyball </vt:lpstr>
      <vt:lpstr>Method 1</vt:lpstr>
      <vt:lpstr>Buckyball</vt:lpstr>
      <vt:lpstr>Buckyball</vt:lpstr>
      <vt:lpstr>Buckyball</vt:lpstr>
      <vt:lpstr>Method 2</vt:lpstr>
      <vt:lpstr>Buckyball with Hero Factory limbs</vt:lpstr>
      <vt:lpstr>Buckyball with Hero Factory limbs</vt:lpstr>
      <vt:lpstr>Method 3</vt:lpstr>
      <vt:lpstr>Hinge plates method</vt:lpstr>
      <vt:lpstr>Method 4</vt:lpstr>
      <vt:lpstr>Event kit alternative model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Build Round Shapes</dc:title>
  <dc:creator>Li</dc:creator>
  <cp:lastModifiedBy>Li</cp:lastModifiedBy>
  <cp:revision>136</cp:revision>
  <dcterms:created xsi:type="dcterms:W3CDTF">2014-04-06T23:12:11Z</dcterms:created>
  <dcterms:modified xsi:type="dcterms:W3CDTF">2014-08-04T04:42:30Z</dcterms:modified>
</cp:coreProperties>
</file>