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93" r:id="rId11"/>
    <p:sldId id="270" r:id="rId12"/>
    <p:sldId id="271" r:id="rId13"/>
    <p:sldId id="266" r:id="rId14"/>
    <p:sldId id="269" r:id="rId15"/>
    <p:sldId id="268" r:id="rId16"/>
    <p:sldId id="267" r:id="rId17"/>
    <p:sldId id="272" r:id="rId18"/>
    <p:sldId id="273" r:id="rId19"/>
    <p:sldId id="274" r:id="rId20"/>
    <p:sldId id="277" r:id="rId21"/>
    <p:sldId id="275" r:id="rId22"/>
    <p:sldId id="282" r:id="rId23"/>
    <p:sldId id="283" r:id="rId24"/>
    <p:sldId id="284" r:id="rId25"/>
    <p:sldId id="280" r:id="rId26"/>
    <p:sldId id="276" r:id="rId27"/>
    <p:sldId id="278" r:id="rId28"/>
    <p:sldId id="279" r:id="rId29"/>
    <p:sldId id="281" r:id="rId30"/>
    <p:sldId id="285" r:id="rId31"/>
    <p:sldId id="286" r:id="rId32"/>
    <p:sldId id="288" r:id="rId33"/>
    <p:sldId id="287" r:id="rId34"/>
    <p:sldId id="289" r:id="rId35"/>
    <p:sldId id="290" r:id="rId36"/>
    <p:sldId id="291" r:id="rId37"/>
    <p:sldId id="265" r:id="rId38"/>
    <p:sldId id="292" r:id="rId39"/>
    <p:sldId id="295" r:id="rId40"/>
    <p:sldId id="298" r:id="rId41"/>
    <p:sldId id="294" r:id="rId42"/>
    <p:sldId id="296" r:id="rId43"/>
    <p:sldId id="300" r:id="rId44"/>
    <p:sldId id="301" r:id="rId45"/>
    <p:sldId id="299" r:id="rId46"/>
    <p:sldId id="297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821C-B752-4E33-B776-E37422FBA203}" type="datetimeFigureOut">
              <a:rPr lang="en-US" smtClean="0"/>
              <a:t>1/27/2013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C53026-DAD2-4790-B6CC-291CAE12D66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821C-B752-4E33-B776-E37422FBA203}" type="datetimeFigureOut">
              <a:rPr lang="en-US" smtClean="0"/>
              <a:t>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3026-DAD2-4790-B6CC-291CAE12D6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821C-B752-4E33-B776-E37422FBA203}" type="datetimeFigureOut">
              <a:rPr lang="en-US" smtClean="0"/>
              <a:t>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3026-DAD2-4790-B6CC-291CAE12D6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2C6821C-B752-4E33-B776-E37422FBA203}" type="datetimeFigureOut">
              <a:rPr lang="en-US" smtClean="0"/>
              <a:t>1/27/2013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0C53026-DAD2-4790-B6CC-291CAE12D66D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821C-B752-4E33-B776-E37422FBA203}" type="datetimeFigureOut">
              <a:rPr lang="en-US" smtClean="0"/>
              <a:t>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3026-DAD2-4790-B6CC-291CAE12D66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821C-B752-4E33-B776-E37422FBA203}" type="datetimeFigureOut">
              <a:rPr lang="en-US" smtClean="0"/>
              <a:t>1/27/2013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3026-DAD2-4790-B6CC-291CAE12D66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3026-DAD2-4790-B6CC-291CAE12D6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821C-B752-4E33-B776-E37422FBA203}" type="datetimeFigureOut">
              <a:rPr lang="en-US" smtClean="0"/>
              <a:t>1/27/2013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821C-B752-4E33-B776-E37422FBA203}" type="datetimeFigureOut">
              <a:rPr lang="en-US" smtClean="0"/>
              <a:t>1/27/2013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3026-DAD2-4790-B6CC-291CAE12D66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821C-B752-4E33-B776-E37422FBA203}" type="datetimeFigureOut">
              <a:rPr lang="en-US" smtClean="0"/>
              <a:t>1/27/2013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3026-DAD2-4790-B6CC-291CAE12D6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2C6821C-B752-4E33-B776-E37422FBA203}" type="datetimeFigureOut">
              <a:rPr lang="en-US" smtClean="0"/>
              <a:t>1/27/2013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0C53026-DAD2-4790-B6CC-291CAE12D66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821C-B752-4E33-B776-E37422FBA203}" type="datetimeFigureOut">
              <a:rPr lang="en-US" smtClean="0"/>
              <a:t>1/27/2013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C53026-DAD2-4790-B6CC-291CAE12D66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2C6821C-B752-4E33-B776-E37422FBA203}" type="datetimeFigureOut">
              <a:rPr lang="en-US" smtClean="0"/>
              <a:t>1/27/2013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0C53026-DAD2-4790-B6CC-291CAE12D66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jpeg"/><Relationship Id="rId7" Type="http://schemas.openxmlformats.org/officeDocument/2006/relationships/image" Target="../media/image3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fat_tony_1138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lego_arboretum/" TargetMode="External"/><Relationship Id="rId2" Type="http://schemas.openxmlformats.org/officeDocument/2006/relationships/hyperlink" Target="http://www.brickshelf.com/cgi-bin/gallery.cgi?f=26634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17" Type="http://schemas.openxmlformats.org/officeDocument/2006/relationships/image" Target="../media/image22.gif"/><Relationship Id="rId2" Type="http://schemas.openxmlformats.org/officeDocument/2006/relationships/image" Target="../media/image7.png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5" Type="http://schemas.openxmlformats.org/officeDocument/2006/relationships/image" Target="../media/image20.gif"/><Relationship Id="rId10" Type="http://schemas.openxmlformats.org/officeDocument/2006/relationships/image" Target="../media/image15.gif"/><Relationship Id="rId4" Type="http://schemas.openxmlformats.org/officeDocument/2006/relationships/image" Target="../media/image9.gif"/><Relationship Id="rId9" Type="http://schemas.openxmlformats.org/officeDocument/2006/relationships/image" Target="../media/image14.gif"/><Relationship Id="rId1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 </a:t>
            </a:r>
            <a:r>
              <a:rPr lang="en-US" dirty="0" err="1" smtClean="0"/>
              <a:t>Li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Lego Landscape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insert other features in the rocks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 Features</a:t>
            </a:r>
            <a:endParaRPr lang="en-US" dirty="0"/>
          </a:p>
        </p:txBody>
      </p:sp>
      <p:pic>
        <p:nvPicPr>
          <p:cNvPr id="51202" name="Picture 2" descr="C:\Users\Me\Desktop\New Folder\demon's pillar\100_1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057400"/>
            <a:ext cx="5730875" cy="4297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SNOT slope pieces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SNOT Style</a:t>
            </a:r>
            <a:endParaRPr lang="en-US" dirty="0"/>
          </a:p>
        </p:txBody>
      </p:sp>
      <p:pic>
        <p:nvPicPr>
          <p:cNvPr id="26626" name="Picture 2" descr="Saint Rafael's Monastery"/>
          <p:cNvPicPr>
            <a:picLocks noChangeAspect="1" noChangeArrowheads="1"/>
          </p:cNvPicPr>
          <p:nvPr/>
        </p:nvPicPr>
        <p:blipFill>
          <a:blip r:embed="rId2" cstate="print"/>
          <a:srcRect t="12571"/>
          <a:stretch>
            <a:fillRect/>
          </a:stretch>
        </p:blipFill>
        <p:spPr bwMode="auto">
          <a:xfrm>
            <a:off x="4648200" y="533400"/>
            <a:ext cx="3752850" cy="58293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743200" y="6019800"/>
            <a:ext cx="1871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By Glory Forever </a:t>
            </a:r>
            <a:endParaRPr lang="en-US" dirty="0"/>
          </a:p>
        </p:txBody>
      </p:sp>
      <p:pic>
        <p:nvPicPr>
          <p:cNvPr id="26628" name="Picture 4" descr="Part No: 43710  Name: Wedge 4 x 2 Triple 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438400"/>
            <a:ext cx="762000" cy="571501"/>
          </a:xfrm>
          <a:prstGeom prst="rect">
            <a:avLst/>
          </a:prstGeom>
          <a:noFill/>
        </p:spPr>
      </p:pic>
      <p:pic>
        <p:nvPicPr>
          <p:cNvPr id="26630" name="Picture 6" descr="Lot ID: 37871128  Part No: 41748  Name: Wedge 6 x 2 Le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438400"/>
            <a:ext cx="762000" cy="571501"/>
          </a:xfrm>
          <a:prstGeom prst="rect">
            <a:avLst/>
          </a:prstGeom>
          <a:noFill/>
        </p:spPr>
      </p:pic>
      <p:pic>
        <p:nvPicPr>
          <p:cNvPr id="26632" name="Picture 8" descr="Part No: 6069  Name: Wedge 4 x 4 Triple without Stud Notch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2438400"/>
            <a:ext cx="762000" cy="571501"/>
          </a:xfrm>
          <a:prstGeom prst="rect">
            <a:avLst/>
          </a:prstGeom>
          <a:noFill/>
        </p:spPr>
      </p:pic>
      <p:pic>
        <p:nvPicPr>
          <p:cNvPr id="26634" name="Picture 10" descr="Lot ID: 37370712  Part No: 50955  Name: Wedge 10 x 3 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200400"/>
            <a:ext cx="762000" cy="571501"/>
          </a:xfrm>
          <a:prstGeom prst="rect">
            <a:avLst/>
          </a:prstGeom>
          <a:noFill/>
        </p:spPr>
      </p:pic>
      <p:pic>
        <p:nvPicPr>
          <p:cNvPr id="26636" name="Picture 12" descr="Part No: 30363  Name: Slope 18 4 x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3200400"/>
            <a:ext cx="762000" cy="571501"/>
          </a:xfrm>
          <a:prstGeom prst="rect">
            <a:avLst/>
          </a:prstGeom>
          <a:noFill/>
        </p:spPr>
      </p:pic>
      <p:pic>
        <p:nvPicPr>
          <p:cNvPr id="26638" name="Picture 14" descr="Part No: 3298  Name: Slope 33 3 x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3200400"/>
            <a:ext cx="762000" cy="57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SNOT Style</a:t>
            </a:r>
            <a:endParaRPr lang="en-US" dirty="0"/>
          </a:p>
        </p:txBody>
      </p:sp>
      <p:pic>
        <p:nvPicPr>
          <p:cNvPr id="28674" name="Picture 2" descr="The Odan Project: Capital City K'al Yn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553200" y="6172200"/>
            <a:ext cx="161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By mike </a:t>
            </a:r>
            <a:r>
              <a:rPr lang="en-US" dirty="0" err="1" smtClean="0"/>
              <a:t>doyle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3048000" cy="4572000"/>
          </a:xfrm>
        </p:spPr>
        <p:txBody>
          <a:bodyPr/>
          <a:lstStyle/>
          <a:p>
            <a:r>
              <a:rPr lang="en-US" dirty="0" smtClean="0"/>
              <a:t>For all styles, add vegetation to make it look more realistic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Green</a:t>
            </a:r>
            <a:endParaRPr lang="en-US" dirty="0"/>
          </a:p>
        </p:txBody>
      </p:sp>
      <p:pic>
        <p:nvPicPr>
          <p:cNvPr id="23554" name="Picture 2" descr="E:\Users\Me\Pictures\LEGO\mountain temp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09600"/>
            <a:ext cx="8995932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Mountain Techniques 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Thunder Mountain</a:t>
            </a:r>
            <a:endParaRPr lang="en-US" dirty="0"/>
          </a:p>
        </p:txBody>
      </p:sp>
      <p:pic>
        <p:nvPicPr>
          <p:cNvPr id="25602" name="Picture 2" descr="http://farm7.staticflickr.com/6074/6083595999_a8e9254611_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6096000" cy="4572000"/>
          </a:xfrm>
          <a:prstGeom prst="rect">
            <a:avLst/>
          </a:prstGeom>
          <a:noFill/>
        </p:spPr>
      </p:pic>
      <p:sp>
        <p:nvSpPr>
          <p:cNvPr id="25603" name="Rectangle 3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5600" y="6096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Fat Tony 1138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Landscape Painting</a:t>
            </a:r>
            <a:endParaRPr lang="en-US" dirty="0"/>
          </a:p>
        </p:txBody>
      </p:sp>
      <p:pic>
        <p:nvPicPr>
          <p:cNvPr id="24580" name="Picture 4" descr="http://farm9.staticflickr.com/8444/7759295626_576b4bfaed_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799" y="1524000"/>
            <a:ext cx="4764863" cy="4800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77000" y="5943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</a:t>
            </a:r>
            <a:r>
              <a:rPr lang="en-US" dirty="0" err="1" smtClean="0"/>
              <a:t>Ericmok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Flat Surface</a:t>
            </a:r>
          </a:p>
          <a:p>
            <a:r>
              <a:rPr lang="en-US" dirty="0" smtClean="0"/>
              <a:t>Wave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Blue plate/tile/brick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 Water Surface</a:t>
            </a:r>
            <a:endParaRPr lang="en-US" dirty="0"/>
          </a:p>
        </p:txBody>
      </p:sp>
      <p:pic>
        <p:nvPicPr>
          <p:cNvPr id="29699" name="Picture 3" descr="E:\Users\Me\Pictures\LEGO\My real LEGO\yuanlin\100_0249.JPG"/>
          <p:cNvPicPr>
            <a:picLocks noChangeAspect="1" noChangeArrowheads="1"/>
          </p:cNvPicPr>
          <p:nvPr/>
        </p:nvPicPr>
        <p:blipFill>
          <a:blip r:embed="rId2" cstate="print"/>
          <a:srcRect t="17243"/>
          <a:stretch>
            <a:fillRect/>
          </a:stretch>
        </p:blipFill>
        <p:spPr bwMode="auto">
          <a:xfrm>
            <a:off x="838199" y="2133600"/>
            <a:ext cx="6753323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to dark from the coast to deep water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Gradient </a:t>
            </a:r>
            <a:endParaRPr lang="en-US" dirty="0"/>
          </a:p>
        </p:txBody>
      </p:sp>
      <p:pic>
        <p:nvPicPr>
          <p:cNvPr id="31746" name="Picture 2" descr="E:\Users\Me\Pictures\LEGO\real LEGO\Carats 4 Carro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86000"/>
            <a:ext cx="5334000" cy="40005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553200" y="5943600"/>
            <a:ext cx="1978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By I Scream Clone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0_13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14800" y="304800"/>
            <a:ext cx="4724400" cy="6299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Mountain/Rock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en-US" sz="2600" dirty="0"/>
              <a:t>Water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en-US" sz="2600" dirty="0" smtClean="0"/>
              <a:t>Terrain</a:t>
            </a:r>
            <a:endParaRPr lang="en-US" sz="2600" dirty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59436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* Un-credited </a:t>
            </a:r>
            <a:r>
              <a:rPr lang="en-US" sz="2000" dirty="0" err="1" smtClean="0"/>
              <a:t>mocs</a:t>
            </a:r>
            <a:r>
              <a:rPr lang="en-US" sz="2000" dirty="0" smtClean="0"/>
              <a:t> are mine</a:t>
            </a:r>
            <a:endParaRPr 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to dark</a:t>
            </a:r>
          </a:p>
          <a:p>
            <a:r>
              <a:rPr lang="en-US" dirty="0" smtClean="0"/>
              <a:t>Lego has produced plenty of blue colors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Gradient </a:t>
            </a:r>
            <a:endParaRPr lang="en-US" dirty="0"/>
          </a:p>
        </p:txBody>
      </p:sp>
      <p:pic>
        <p:nvPicPr>
          <p:cNvPr id="34818" name="Picture 2" descr="E:\Users\Me\Documents\blue.png"/>
          <p:cNvPicPr>
            <a:picLocks noChangeAspect="1" noChangeArrowheads="1"/>
          </p:cNvPicPr>
          <p:nvPr/>
        </p:nvPicPr>
        <p:blipFill>
          <a:blip r:embed="rId2" cstate="print"/>
          <a:srcRect l="14201" t="26601" r="16568" b="31035"/>
          <a:stretch>
            <a:fillRect/>
          </a:stretch>
        </p:blipFill>
        <p:spPr bwMode="auto">
          <a:xfrm>
            <a:off x="0" y="2286000"/>
            <a:ext cx="8915400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Combine trans and non-trans plate for more colors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Color Gradient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81800" y="5638800"/>
            <a:ext cx="1590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By Spencer R. </a:t>
            </a:r>
            <a:endParaRPr lang="en-US" dirty="0"/>
          </a:p>
        </p:txBody>
      </p:sp>
      <p:pic>
        <p:nvPicPr>
          <p:cNvPr id="33794" name="Picture 2" descr="6.jpg"/>
          <p:cNvPicPr>
            <a:picLocks noChangeAspect="1" noChangeArrowheads="1"/>
          </p:cNvPicPr>
          <p:nvPr/>
        </p:nvPicPr>
        <p:blipFill>
          <a:blip r:embed="rId2" cstate="print"/>
          <a:srcRect t="52941"/>
          <a:stretch>
            <a:fillRect/>
          </a:stretch>
        </p:blipFill>
        <p:spPr bwMode="auto">
          <a:xfrm>
            <a:off x="869155" y="2286000"/>
            <a:ext cx="5836445" cy="3662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Spread around anything 1x1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Spreading Technique </a:t>
            </a:r>
            <a:endParaRPr lang="en-US" dirty="0"/>
          </a:p>
        </p:txBody>
      </p:sp>
      <p:pic>
        <p:nvPicPr>
          <p:cNvPr id="39938" name="Picture 2" descr="http://farm8.staticflickr.com/7111/6875315854_2ca96b45fc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133600"/>
            <a:ext cx="5715000" cy="42862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9400" y="6096000"/>
            <a:ext cx="1562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by </a:t>
            </a:r>
            <a:r>
              <a:rPr lang="en-US" dirty="0" err="1" smtClean="0"/>
              <a:t>Legohaulic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Moving water with 1x1 round plates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Water</a:t>
            </a:r>
            <a:endParaRPr lang="en-US" dirty="0"/>
          </a:p>
        </p:txBody>
      </p:sp>
      <p:pic>
        <p:nvPicPr>
          <p:cNvPr id="40962" name="Picture 2" descr="Oa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114550"/>
            <a:ext cx="5511800" cy="41338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172520" y="6248400"/>
            <a:ext cx="2895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by </a:t>
            </a:r>
            <a:r>
              <a:rPr lang="en-US" dirty="0" err="1" smtClean="0"/>
              <a:t>Nannan</a:t>
            </a:r>
            <a:r>
              <a:rPr lang="en-US" dirty="0" smtClean="0"/>
              <a:t> Z &amp; </a:t>
            </a:r>
            <a:r>
              <a:rPr lang="en-US" dirty="0" err="1" smtClean="0"/>
              <a:t>Legohaulic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6400800"/>
            <a:ext cx="495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Video:  http://www.mocpages.com/moc.php/274909</a:t>
            </a:r>
            <a:endParaRPr lang="en-US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Moving Water</a:t>
            </a:r>
            <a:endParaRPr lang="en-US" dirty="0"/>
          </a:p>
        </p:txBody>
      </p:sp>
      <p:pic>
        <p:nvPicPr>
          <p:cNvPr id="41986" name="Picture 2" descr="E:\Users\Me\Pictures\LEGO\My real LEGO\mini oasis\100_1787.JPG"/>
          <p:cNvPicPr>
            <a:picLocks noChangeAspect="1" noChangeArrowheads="1"/>
          </p:cNvPicPr>
          <p:nvPr/>
        </p:nvPicPr>
        <p:blipFill>
          <a:blip r:embed="rId2" cstate="print"/>
          <a:srcRect l="1340" t="16087" r="810" b="3476"/>
          <a:stretch>
            <a:fillRect/>
          </a:stretch>
        </p:blipFill>
        <p:spPr bwMode="auto">
          <a:xfrm>
            <a:off x="381000" y="1524000"/>
            <a:ext cx="5562600" cy="3429000"/>
          </a:xfrm>
          <a:prstGeom prst="rect">
            <a:avLst/>
          </a:prstGeom>
          <a:noFill/>
        </p:spPr>
      </p:pic>
      <p:pic>
        <p:nvPicPr>
          <p:cNvPr id="41987" name="Picture 3" descr="E:\Users\Me\Pictures\LEGO\My real LEGO\mini oasis\100_1612-800.jpg"/>
          <p:cNvPicPr>
            <a:picLocks noChangeAspect="1" noChangeArrowheads="1"/>
          </p:cNvPicPr>
          <p:nvPr/>
        </p:nvPicPr>
        <p:blipFill>
          <a:blip r:embed="rId3" cstate="print"/>
          <a:srcRect t="23074" r="9023" b="3090"/>
          <a:stretch>
            <a:fillRect/>
          </a:stretch>
        </p:blipFill>
        <p:spPr bwMode="auto">
          <a:xfrm>
            <a:off x="5486400" y="4542182"/>
            <a:ext cx="3429000" cy="208721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" y="6400800"/>
            <a:ext cx="41382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Video: http://www.mocpages.com/moc.php/314142</a:t>
            </a:r>
            <a:endParaRPr lang="en-US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 Wave</a:t>
            </a:r>
            <a:endParaRPr lang="en-US" dirty="0"/>
          </a:p>
        </p:txBody>
      </p:sp>
      <p:pic>
        <p:nvPicPr>
          <p:cNvPr id="37890" name="Picture 2" descr="http://farm8.staticflickr.com/7032/6780989707_7b424ecc0c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752600"/>
            <a:ext cx="5743766" cy="3640337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57200" y="1524000"/>
            <a:ext cx="26670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curve building techniques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 descr="Part No: 3023  Name: Plate 1 x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200400"/>
            <a:ext cx="762000" cy="571501"/>
          </a:xfrm>
          <a:prstGeom prst="rect">
            <a:avLst/>
          </a:prstGeom>
          <a:noFill/>
        </p:spPr>
      </p:pic>
      <p:pic>
        <p:nvPicPr>
          <p:cNvPr id="7" name="Picture 5" descr="Part No: 4073  Name: Plate, Round 1 x 1 Straight S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762000" cy="57150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743200" y="5486400"/>
            <a:ext cx="1892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by </a:t>
            </a:r>
            <a:r>
              <a:rPr lang="en-US" dirty="0" err="1" smtClean="0"/>
              <a:t>brickmodified</a:t>
            </a:r>
            <a:endParaRPr lang="en-US" dirty="0"/>
          </a:p>
        </p:txBody>
      </p:sp>
      <p:pic>
        <p:nvPicPr>
          <p:cNvPr id="37892" name="Picture 4" descr="Part No: 3062b  Name: Brick, Round 1 x 1 Open Stu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724400"/>
            <a:ext cx="762000" cy="57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 Wave</a:t>
            </a:r>
            <a:endParaRPr lang="en-US" dirty="0"/>
          </a:p>
        </p:txBody>
      </p:sp>
      <p:pic>
        <p:nvPicPr>
          <p:cNvPr id="32769" name="Picture 1" descr="E:\Users\Me\Pictures\LEGO\My real LEGO\fukushima\100_17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111875" cy="45832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3124200" cy="4572000"/>
          </a:xfrm>
        </p:spPr>
        <p:txBody>
          <a:bodyPr/>
          <a:lstStyle/>
          <a:p>
            <a:r>
              <a:rPr lang="en-US" dirty="0" smtClean="0"/>
              <a:t>stacking plates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Brick-built </a:t>
            </a:r>
            <a:r>
              <a:rPr lang="en-US" dirty="0" smtClean="0"/>
              <a:t>Wave</a:t>
            </a:r>
            <a:endParaRPr lang="en-US" dirty="0"/>
          </a:p>
        </p:txBody>
      </p:sp>
      <p:pic>
        <p:nvPicPr>
          <p:cNvPr id="35842" name="Picture 2" descr="E:\Users\Me\Pictures\LEGO\My real LEGO\azkaban\100_0065.jpg"/>
          <p:cNvPicPr>
            <a:picLocks noChangeAspect="1" noChangeArrowheads="1"/>
          </p:cNvPicPr>
          <p:nvPr/>
        </p:nvPicPr>
        <p:blipFill>
          <a:blip r:embed="rId2" cstate="print"/>
          <a:srcRect l="17901" r="14331" b="3703"/>
          <a:stretch>
            <a:fillRect/>
          </a:stretch>
        </p:blipFill>
        <p:spPr bwMode="auto">
          <a:xfrm>
            <a:off x="3657600" y="1447800"/>
            <a:ext cx="4648200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Brick-built Wave</a:t>
            </a:r>
            <a:endParaRPr lang="en-US" dirty="0"/>
          </a:p>
        </p:txBody>
      </p:sp>
      <p:pic>
        <p:nvPicPr>
          <p:cNvPr id="36866" name="Picture 2" descr="http://farm6.staticflickr.com/5119/6944489464_edd3f06c78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6299200" cy="4724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239000" y="5867400"/>
            <a:ext cx="1190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By </a:t>
            </a:r>
            <a:r>
              <a:rPr lang="en-US" dirty="0" err="1" smtClean="0"/>
              <a:t>SlyOwl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Brick-built Wave</a:t>
            </a:r>
            <a:endParaRPr lang="en-US" dirty="0"/>
          </a:p>
        </p:txBody>
      </p:sp>
      <p:pic>
        <p:nvPicPr>
          <p:cNvPr id="38914" name="Picture 2" descr="The Daedalus Landi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6096000" cy="4572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121628" y="5791200"/>
            <a:ext cx="156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By Sven </a:t>
            </a:r>
            <a:r>
              <a:rPr lang="en-US" dirty="0" err="1" smtClean="0"/>
              <a:t>Junga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Burp style</a:t>
            </a:r>
          </a:p>
          <a:p>
            <a:r>
              <a:rPr lang="en-US" dirty="0" smtClean="0"/>
              <a:t>Slope style</a:t>
            </a:r>
          </a:p>
          <a:p>
            <a:r>
              <a:rPr lang="en-US" dirty="0" smtClean="0"/>
              <a:t>Snot style</a:t>
            </a:r>
          </a:p>
          <a:p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Mountain/Rock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Grassland</a:t>
            </a:r>
          </a:p>
          <a:p>
            <a:r>
              <a:rPr lang="en-US" dirty="0" smtClean="0"/>
              <a:t>Flower field</a:t>
            </a:r>
          </a:p>
          <a:p>
            <a:r>
              <a:rPr lang="en-US" dirty="0" smtClean="0"/>
              <a:t>Rocky terrain &amp; Lava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Plate gradient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Grassland</a:t>
            </a:r>
            <a:endParaRPr lang="en-US" dirty="0"/>
          </a:p>
        </p:txBody>
      </p:sp>
      <p:pic>
        <p:nvPicPr>
          <p:cNvPr id="43010" name="Picture 2" descr="C:\Users\Me\Desktop\New Folder\misc\08272010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133600"/>
            <a:ext cx="5708650" cy="42814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705600" y="5791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Lego store ribbon model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Grassland</a:t>
            </a:r>
            <a:endParaRPr lang="en-US" dirty="0"/>
          </a:p>
        </p:txBody>
      </p:sp>
      <p:pic>
        <p:nvPicPr>
          <p:cNvPr id="46082" name="Picture 2" descr="Hobbiton - a Long expected Part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438400"/>
            <a:ext cx="7991373" cy="27670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58000" y="5334000"/>
            <a:ext cx="1593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By </a:t>
            </a:r>
            <a:r>
              <a:rPr lang="en-US" dirty="0" err="1" smtClean="0"/>
              <a:t>Legopard</a:t>
            </a:r>
            <a:r>
              <a:rPr lang="en-US" dirty="0" smtClean="0"/>
              <a:t>   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</a:t>
            </a:r>
            <a:r>
              <a:rPr lang="en-US" dirty="0" smtClean="0"/>
              <a:t>the </a:t>
            </a:r>
            <a:r>
              <a:rPr lang="en-US" dirty="0" smtClean="0"/>
              <a:t>“Guide </a:t>
            </a:r>
            <a:r>
              <a:rPr lang="en-US" dirty="0" smtClean="0"/>
              <a:t>To Building A Medieval </a:t>
            </a:r>
            <a:r>
              <a:rPr lang="en-US" dirty="0" smtClean="0"/>
              <a:t>Village”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Grassland</a:t>
            </a:r>
            <a:endParaRPr lang="en-US" dirty="0"/>
          </a:p>
        </p:txBody>
      </p:sp>
      <p:pic>
        <p:nvPicPr>
          <p:cNvPr id="44034" name="Picture 2" descr="W.I.P Guide To Building A Medieval Vill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159127"/>
            <a:ext cx="6400800" cy="427253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08757" y="6107668"/>
            <a:ext cx="1905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By Luke Watkins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57800" y="6400800"/>
            <a:ext cx="411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http://www.mocpages.com/moc.php/297660</a:t>
            </a:r>
            <a:endParaRPr lang="en-US" sz="1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 Field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43600" y="5791200"/>
            <a:ext cx="1811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By Stephen King</a:t>
            </a:r>
            <a:endParaRPr lang="en-US" dirty="0"/>
          </a:p>
        </p:txBody>
      </p:sp>
      <p:pic>
        <p:nvPicPr>
          <p:cNvPr id="47106" name="Picture 2" descr="C:\Users\Me\Desktop\New Folder\2011 brickworld\100_0462.JPG"/>
          <p:cNvPicPr>
            <a:picLocks noChangeAspect="1" noChangeArrowheads="1"/>
          </p:cNvPicPr>
          <p:nvPr/>
        </p:nvPicPr>
        <p:blipFill>
          <a:blip r:embed="rId2" cstate="print"/>
          <a:srcRect l="6117" t="44952" r="8239"/>
          <a:stretch>
            <a:fillRect/>
          </a:stretch>
        </p:blipFill>
        <p:spPr bwMode="auto">
          <a:xfrm>
            <a:off x="609600" y="1600200"/>
            <a:ext cx="5334000" cy="4572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72200" y="16002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Just like grassland but with flower on top</a:t>
            </a:r>
            <a:endParaRPr lang="en-US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Overlap flower pieces to create a dense field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 Field</a:t>
            </a:r>
            <a:endParaRPr lang="en-US" dirty="0"/>
          </a:p>
        </p:txBody>
      </p:sp>
      <p:pic>
        <p:nvPicPr>
          <p:cNvPr id="48130" name="Picture 2" descr="C:\Users\Me\Desktop\New Folder\Nocturnus\flower field\100_1352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t="23393" b="19586"/>
          <a:stretch>
            <a:fillRect/>
          </a:stretch>
        </p:blipFill>
        <p:spPr bwMode="auto">
          <a:xfrm>
            <a:off x="838200" y="2362200"/>
            <a:ext cx="6950075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various slopes and wedges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Rocky Terrain</a:t>
            </a:r>
            <a:endParaRPr lang="en-US" dirty="0"/>
          </a:p>
        </p:txBody>
      </p:sp>
      <p:pic>
        <p:nvPicPr>
          <p:cNvPr id="49154" name="Picture 2" descr="C:\Users\Me\Desktop\New Folder\demon's pillar\100_1967.JPG"/>
          <p:cNvPicPr>
            <a:picLocks noChangeAspect="1" noChangeArrowheads="1"/>
          </p:cNvPicPr>
          <p:nvPr/>
        </p:nvPicPr>
        <p:blipFill>
          <a:blip r:embed="rId2" cstate="print"/>
          <a:srcRect l="2193" t="32166" r="62723" b="51751"/>
          <a:stretch>
            <a:fillRect/>
          </a:stretch>
        </p:blipFill>
        <p:spPr bwMode="auto">
          <a:xfrm>
            <a:off x="1295400" y="2819400"/>
            <a:ext cx="5985164" cy="205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 slope side ways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Rocky Terrain &amp; Lava</a:t>
            </a:r>
            <a:endParaRPr lang="en-US" dirty="0"/>
          </a:p>
        </p:txBody>
      </p:sp>
      <p:pic>
        <p:nvPicPr>
          <p:cNvPr id="22531" name="Picture 3" descr="E:\Users\Me\Documents\evil tower.png"/>
          <p:cNvPicPr>
            <a:picLocks noChangeAspect="1" noChangeArrowheads="1"/>
          </p:cNvPicPr>
          <p:nvPr/>
        </p:nvPicPr>
        <p:blipFill>
          <a:blip r:embed="rId2" cstate="print"/>
          <a:srcRect b="5907"/>
          <a:stretch>
            <a:fillRect/>
          </a:stretch>
        </p:blipFill>
        <p:spPr bwMode="auto">
          <a:xfrm>
            <a:off x="838200" y="2133600"/>
            <a:ext cx="7416171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 black bumps first</a:t>
            </a:r>
          </a:p>
          <a:p>
            <a:r>
              <a:rPr lang="en-US" dirty="0" smtClean="0"/>
              <a:t>Then fill the gap with trans-orange slopes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Lava</a:t>
            </a:r>
            <a:endParaRPr lang="en-US" dirty="0"/>
          </a:p>
        </p:txBody>
      </p:sp>
      <p:pic>
        <p:nvPicPr>
          <p:cNvPr id="50179" name="Picture 3" descr="C:\Users\Me\Desktop\New Folder\Nocturnus\burning snow\100_1287.JPG"/>
          <p:cNvPicPr>
            <a:picLocks noChangeAspect="1" noChangeArrowheads="1"/>
          </p:cNvPicPr>
          <p:nvPr/>
        </p:nvPicPr>
        <p:blipFill>
          <a:blip r:embed="rId2" cstate="print"/>
          <a:srcRect l="18913" t="38521" r="14207"/>
          <a:stretch>
            <a:fillRect/>
          </a:stretch>
        </p:blipFill>
        <p:spPr bwMode="auto">
          <a:xfrm>
            <a:off x="1905000" y="2743200"/>
            <a:ext cx="5038942" cy="3473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Run hose thru the tree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400" dirty="0" smtClean="0"/>
              <a:t>very flexible</a:t>
            </a:r>
          </a:p>
          <a:p>
            <a:pPr>
              <a:buNone/>
            </a:pPr>
            <a:r>
              <a:rPr lang="en-US" sz="2400" dirty="0" smtClean="0"/>
              <a:t>easy to store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</a:t>
            </a:r>
            <a:endParaRPr lang="en-US" dirty="0"/>
          </a:p>
        </p:txBody>
      </p:sp>
      <p:pic>
        <p:nvPicPr>
          <p:cNvPr id="53250" name="Picture 2" descr="E:\Users\Me\Pictures\LEGO\My real LEGO\GTE2010\100_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8115" y="381000"/>
            <a:ext cx="4548685" cy="60658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0" y="60314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Michlug</a:t>
            </a:r>
            <a:endParaRPr lang="en-US" dirty="0"/>
          </a:p>
        </p:txBody>
      </p:sp>
      <p:pic>
        <p:nvPicPr>
          <p:cNvPr id="53252" name="Picture 4" descr="http://www.bricklink.com/PL/75c19.jpg?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" y="2628137"/>
            <a:ext cx="2800350" cy="2096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 smtClean="0"/>
              <a:t>Has the same effect as BURP</a:t>
            </a:r>
            <a:endParaRPr lang="en-US" sz="2400" dirty="0" smtClean="0"/>
          </a:p>
          <a:p>
            <a:pPr lvl="2">
              <a:buNone/>
            </a:pPr>
            <a:endParaRPr lang="en-US" dirty="0" smtClean="0"/>
          </a:p>
          <a:p>
            <a:pPr lvl="1">
              <a:buNone/>
            </a:pPr>
            <a:endParaRPr lang="en-US" sz="2000" dirty="0" smtClean="0"/>
          </a:p>
          <a:p>
            <a:pPr lvl="1">
              <a:buNone/>
            </a:pPr>
            <a:r>
              <a:rPr lang="en-US" sz="2000" dirty="0" smtClean="0"/>
              <a:t>Big Ugly Rock Piece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BURP Style</a:t>
            </a:r>
          </a:p>
        </p:txBody>
      </p:sp>
      <p:pic>
        <p:nvPicPr>
          <p:cNvPr id="1026" name="Picture 2" descr="E:\Users\Me\Pictures\LEGO\My real LEGO\sleeping castle\100_0898.JPG"/>
          <p:cNvPicPr>
            <a:picLocks noChangeAspect="1" noChangeArrowheads="1"/>
          </p:cNvPicPr>
          <p:nvPr/>
        </p:nvPicPr>
        <p:blipFill>
          <a:blip r:embed="rId2" cstate="print"/>
          <a:srcRect l="38033"/>
          <a:stretch>
            <a:fillRect/>
          </a:stretch>
        </p:blipFill>
        <p:spPr bwMode="auto">
          <a:xfrm>
            <a:off x="4602162" y="1524000"/>
            <a:ext cx="3475038" cy="4205288"/>
          </a:xfrm>
          <a:prstGeom prst="rect">
            <a:avLst/>
          </a:prstGeom>
          <a:noFill/>
        </p:spPr>
      </p:pic>
      <p:pic>
        <p:nvPicPr>
          <p:cNvPr id="1028" name="Picture 4" descr="http://www.bricklink.com/PL/6082.jpg?0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10000" r="10000"/>
          <a:stretch>
            <a:fillRect/>
          </a:stretch>
        </p:blipFill>
        <p:spPr bwMode="auto">
          <a:xfrm>
            <a:off x="838200" y="3048000"/>
            <a:ext cx="2438400" cy="228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</a:t>
            </a:r>
            <a:endParaRPr lang="en-US" dirty="0"/>
          </a:p>
        </p:txBody>
      </p:sp>
      <p:pic>
        <p:nvPicPr>
          <p:cNvPr id="55298" name="Picture 2" descr="Posted 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762" r="4762"/>
          <a:stretch>
            <a:fillRect/>
          </a:stretch>
        </p:blipFill>
        <p:spPr bwMode="auto">
          <a:xfrm>
            <a:off x="762000" y="1524000"/>
            <a:ext cx="2895600" cy="4267200"/>
          </a:xfrm>
          <a:prstGeom prst="rect">
            <a:avLst/>
          </a:prstGeom>
          <a:noFill/>
        </p:spPr>
      </p:pic>
      <p:pic>
        <p:nvPicPr>
          <p:cNvPr id="55300" name="Picture 4" descr="Posted Image"/>
          <p:cNvPicPr>
            <a:picLocks noChangeAspect="1" noChangeArrowheads="1"/>
          </p:cNvPicPr>
          <p:nvPr/>
        </p:nvPicPr>
        <p:blipFill>
          <a:blip r:embed="rId3" cstate="print"/>
          <a:srcRect l="12500" r="10417" b="12500"/>
          <a:stretch>
            <a:fillRect/>
          </a:stretch>
        </p:blipFill>
        <p:spPr bwMode="auto">
          <a:xfrm>
            <a:off x="3962400" y="1524000"/>
            <a:ext cx="2819400" cy="42672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934200" y="5486400"/>
            <a:ext cx="1763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By </a:t>
            </a:r>
            <a:r>
              <a:rPr lang="en-US" dirty="0" err="1" smtClean="0"/>
              <a:t>maydayartist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Plate tree</a:t>
            </a:r>
          </a:p>
          <a:p>
            <a:r>
              <a:rPr lang="en-US" dirty="0" smtClean="0"/>
              <a:t>Rotate plates 22.5</a:t>
            </a:r>
            <a:r>
              <a:rPr lang="en-US" baseline="30000" dirty="0" smtClean="0"/>
              <a:t>o</a:t>
            </a:r>
          </a:p>
          <a:p>
            <a:r>
              <a:rPr lang="en-US" dirty="0" smtClean="0"/>
              <a:t>8 plates per layer</a:t>
            </a:r>
            <a:endParaRPr lang="en-US" baseline="30000" dirty="0" smtClean="0"/>
          </a:p>
          <a:p>
            <a:endParaRPr lang="en-US" baseline="30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Trees</a:t>
            </a:r>
            <a:endParaRPr lang="en-US" dirty="0"/>
          </a:p>
        </p:txBody>
      </p:sp>
      <p:pic>
        <p:nvPicPr>
          <p:cNvPr id="52226" name="Picture 2" descr="E:\Users\Me\Documents\tree3.png"/>
          <p:cNvPicPr>
            <a:picLocks noChangeAspect="1" noChangeArrowheads="1"/>
          </p:cNvPicPr>
          <p:nvPr/>
        </p:nvPicPr>
        <p:blipFill>
          <a:blip r:embed="rId2" cstate="print"/>
          <a:srcRect l="18579" t="9098" r="34426" b="12655"/>
          <a:stretch>
            <a:fillRect/>
          </a:stretch>
        </p:blipFill>
        <p:spPr bwMode="auto">
          <a:xfrm>
            <a:off x="4114800" y="1219200"/>
            <a:ext cx="4876800" cy="4876800"/>
          </a:xfrm>
          <a:prstGeom prst="rect">
            <a:avLst/>
          </a:prstGeom>
          <a:noFill/>
        </p:spPr>
      </p:pic>
      <p:pic>
        <p:nvPicPr>
          <p:cNvPr id="52227" name="Picture 3" descr="E:\Users\Me\Pictures\LEGO\My real LEGO\park\100_1651.JPG"/>
          <p:cNvPicPr>
            <a:picLocks noChangeAspect="1" noChangeArrowheads="1"/>
          </p:cNvPicPr>
          <p:nvPr/>
        </p:nvPicPr>
        <p:blipFill>
          <a:blip r:embed="rId3" cstate="print"/>
          <a:srcRect l="37277" t="36552" r="4614" b="7889"/>
          <a:stretch>
            <a:fillRect/>
          </a:stretch>
        </p:blipFill>
        <p:spPr bwMode="auto">
          <a:xfrm>
            <a:off x="457201" y="3505200"/>
            <a:ext cx="3400926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Rotate plates 11.25</a:t>
            </a:r>
            <a:r>
              <a:rPr lang="en-US" baseline="30000" dirty="0" smtClean="0"/>
              <a:t>o </a:t>
            </a:r>
            <a:r>
              <a:rPr lang="en-US" dirty="0" smtClean="0"/>
              <a:t>for bigger </a:t>
            </a:r>
            <a:r>
              <a:rPr lang="en-US" dirty="0" smtClean="0"/>
              <a:t>tree</a:t>
            </a:r>
          </a:p>
          <a:p>
            <a:r>
              <a:rPr lang="en-US" dirty="0" smtClean="0"/>
              <a:t>16 plates per layer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</a:t>
            </a:r>
            <a:endParaRPr lang="en-US" dirty="0"/>
          </a:p>
        </p:txBody>
      </p:sp>
      <p:pic>
        <p:nvPicPr>
          <p:cNvPr id="54274" name="Picture 2" descr="E:\Users\Me\Pictures\LEGO\My real LEGO\park\100_1654.JPG"/>
          <p:cNvPicPr>
            <a:picLocks noChangeAspect="1" noChangeArrowheads="1"/>
          </p:cNvPicPr>
          <p:nvPr/>
        </p:nvPicPr>
        <p:blipFill>
          <a:blip r:embed="rId2" cstate="print"/>
          <a:srcRect t="5848" b="2041"/>
          <a:stretch>
            <a:fillRect/>
          </a:stretch>
        </p:blipFill>
        <p:spPr bwMode="auto">
          <a:xfrm>
            <a:off x="762000" y="2590800"/>
            <a:ext cx="5578475" cy="385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e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963" r="22973" b="6667"/>
          <a:stretch>
            <a:fillRect/>
          </a:stretch>
        </p:blipFill>
        <p:spPr>
          <a:xfrm>
            <a:off x="1371600" y="1219200"/>
            <a:ext cx="6008914" cy="5257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ee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447800"/>
            <a:ext cx="7612448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Bush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Bamboo</a:t>
            </a:r>
            <a:endParaRPr lang="en-US" dirty="0"/>
          </a:p>
        </p:txBody>
      </p:sp>
      <p:pic>
        <p:nvPicPr>
          <p:cNvPr id="57346" name="Picture 2" descr="C:\Users\Me\Desktop\New Folder\3d render\bamboo hu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057400"/>
            <a:ext cx="7086600" cy="4429126"/>
          </a:xfrm>
          <a:prstGeom prst="rect">
            <a:avLst/>
          </a:prstGeom>
          <a:noFill/>
        </p:spPr>
      </p:pic>
      <p:pic>
        <p:nvPicPr>
          <p:cNvPr id="5" name="Picture 4" descr="bamboo.png"/>
          <p:cNvPicPr>
            <a:picLocks noChangeAspect="1"/>
          </p:cNvPicPr>
          <p:nvPr/>
        </p:nvPicPr>
        <p:blipFill>
          <a:blip r:embed="rId3" cstate="print"/>
          <a:srcRect l="29167" t="8325" r="36667" b="8424"/>
          <a:stretch>
            <a:fillRect/>
          </a:stretch>
        </p:blipFill>
        <p:spPr>
          <a:xfrm>
            <a:off x="6781800" y="152400"/>
            <a:ext cx="2395220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www.brickshelf.com/cgi-bin/gallery.cgi?f=266344</a:t>
            </a:r>
            <a:endParaRPr lang="en-US" sz="2400" dirty="0" smtClean="0"/>
          </a:p>
          <a:p>
            <a:r>
              <a:rPr lang="en-US" sz="2400" dirty="0" smtClean="0">
                <a:hlinkClick r:id="rId3"/>
              </a:rPr>
              <a:t>http://www.flickr.com/groups/lego_arboretum</a:t>
            </a:r>
            <a:r>
              <a:rPr lang="en-US" sz="2400" dirty="0" smtClean="0">
                <a:hlinkClick r:id="rId3"/>
              </a:rPr>
              <a:t>/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Tree Building Resources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 smtClean="0"/>
              <a:t>large support </a:t>
            </a:r>
            <a:r>
              <a:rPr lang="en-US" dirty="0" smtClean="0"/>
              <a:t>pieces inside </a:t>
            </a:r>
            <a:r>
              <a:rPr lang="en-US" dirty="0" smtClean="0"/>
              <a:t>to reduce pieces required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Burp Style</a:t>
            </a:r>
            <a:endParaRPr lang="en-US" dirty="0"/>
          </a:p>
        </p:txBody>
      </p:sp>
      <p:pic>
        <p:nvPicPr>
          <p:cNvPr id="5" name="Picture 2" descr="E:\Users\Me\Pictures\LEGO\My real LEGO\sleeping castle\wip\11122011427.jpg"/>
          <p:cNvPicPr>
            <a:picLocks noChangeAspect="1" noChangeArrowheads="1"/>
          </p:cNvPicPr>
          <p:nvPr/>
        </p:nvPicPr>
        <p:blipFill>
          <a:blip r:embed="rId2" cstate="print"/>
          <a:srcRect t="7614"/>
          <a:stretch>
            <a:fillRect/>
          </a:stretch>
        </p:blipFill>
        <p:spPr bwMode="auto">
          <a:xfrm>
            <a:off x="1524000" y="2514600"/>
            <a:ext cx="5608674" cy="388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slope pieces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Slope Style</a:t>
            </a:r>
            <a:endParaRPr lang="en-US" dirty="0"/>
          </a:p>
        </p:txBody>
      </p:sp>
      <p:pic>
        <p:nvPicPr>
          <p:cNvPr id="17411" name="Picture 3" descr="E:\Users\Me\Documents\world tree.png"/>
          <p:cNvPicPr>
            <a:picLocks noChangeAspect="1" noChangeArrowheads="1"/>
          </p:cNvPicPr>
          <p:nvPr/>
        </p:nvPicPr>
        <p:blipFill>
          <a:blip r:embed="rId2" cstate="print"/>
          <a:srcRect l="26911" t="9335" r="29358" b="16919"/>
          <a:stretch>
            <a:fillRect/>
          </a:stretch>
        </p:blipFill>
        <p:spPr bwMode="auto">
          <a:xfrm>
            <a:off x="3124200" y="457200"/>
            <a:ext cx="5943600" cy="6019800"/>
          </a:xfrm>
          <a:prstGeom prst="rect">
            <a:avLst/>
          </a:prstGeom>
          <a:noFill/>
        </p:spPr>
      </p:pic>
      <p:pic>
        <p:nvPicPr>
          <p:cNvPr id="17413" name="Picture 5" descr="Part No: 3040  Name: Slope 45 2 x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362200"/>
            <a:ext cx="762000" cy="571501"/>
          </a:xfrm>
          <a:prstGeom prst="rect">
            <a:avLst/>
          </a:prstGeom>
          <a:noFill/>
        </p:spPr>
      </p:pic>
      <p:pic>
        <p:nvPicPr>
          <p:cNvPr id="17415" name="Picture 7" descr="Part No: 3039  Name: Slope 45 2 x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362200"/>
            <a:ext cx="762000" cy="571501"/>
          </a:xfrm>
          <a:prstGeom prst="rect">
            <a:avLst/>
          </a:prstGeom>
          <a:noFill/>
        </p:spPr>
      </p:pic>
      <p:pic>
        <p:nvPicPr>
          <p:cNvPr id="17417" name="Picture 9" descr="Part No: 3046a  Name: Slope 45 2 x 2 Double Conca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2362200"/>
            <a:ext cx="762000" cy="571501"/>
          </a:xfrm>
          <a:prstGeom prst="rect">
            <a:avLst/>
          </a:prstGeom>
          <a:noFill/>
        </p:spPr>
      </p:pic>
      <p:pic>
        <p:nvPicPr>
          <p:cNvPr id="17419" name="Picture 11" descr="Part No: 3045  Name: Slope 45 2 x 2 Double Conve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124200"/>
            <a:ext cx="762000" cy="571501"/>
          </a:xfrm>
          <a:prstGeom prst="rect">
            <a:avLst/>
          </a:prstGeom>
          <a:noFill/>
        </p:spPr>
      </p:pic>
      <p:pic>
        <p:nvPicPr>
          <p:cNvPr id="17421" name="Picture 13" descr="Part No: 3678a  Name: Slope 65 2 x 2 x 2 Smooth without Bottom Tub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3124200"/>
            <a:ext cx="762000" cy="571501"/>
          </a:xfrm>
          <a:prstGeom prst="rect">
            <a:avLst/>
          </a:prstGeom>
          <a:noFill/>
        </p:spPr>
      </p:pic>
      <p:pic>
        <p:nvPicPr>
          <p:cNvPr id="17423" name="Picture 15" descr="Part No: 4460a  Name: Slope 75 2 x 1 x 3 - Completely Open Stu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3124200"/>
            <a:ext cx="762000" cy="571501"/>
          </a:xfrm>
          <a:prstGeom prst="rect">
            <a:avLst/>
          </a:prstGeom>
          <a:noFill/>
        </p:spPr>
      </p:pic>
      <p:pic>
        <p:nvPicPr>
          <p:cNvPr id="17425" name="Picture 17" descr="Part No: 3685  Name: Slope 75 2 x 2 x 3 Double Convex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" y="3886200"/>
            <a:ext cx="762000" cy="571501"/>
          </a:xfrm>
          <a:prstGeom prst="rect">
            <a:avLst/>
          </a:prstGeom>
          <a:noFill/>
        </p:spPr>
      </p:pic>
      <p:pic>
        <p:nvPicPr>
          <p:cNvPr id="17427" name="Picture 19" descr="Part No: 3665  Name: Slope, Inverted 45 2 x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7800" y="3886200"/>
            <a:ext cx="762000" cy="571501"/>
          </a:xfrm>
          <a:prstGeom prst="rect">
            <a:avLst/>
          </a:prstGeom>
          <a:noFill/>
        </p:spPr>
      </p:pic>
      <p:pic>
        <p:nvPicPr>
          <p:cNvPr id="17429" name="Picture 21" descr="Part No: 3660  Name: Slope, Inverted 45 2 x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2200" y="3886200"/>
            <a:ext cx="762000" cy="571501"/>
          </a:xfrm>
          <a:prstGeom prst="rect">
            <a:avLst/>
          </a:prstGeom>
          <a:noFill/>
        </p:spPr>
      </p:pic>
      <p:pic>
        <p:nvPicPr>
          <p:cNvPr id="17431" name="Picture 23" descr="Part No: 2449  Name: Slope, Inverted 75 2 x 1 x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3400" y="4648200"/>
            <a:ext cx="762000" cy="571501"/>
          </a:xfrm>
          <a:prstGeom prst="rect">
            <a:avLst/>
          </a:prstGeom>
          <a:noFill/>
        </p:spPr>
      </p:pic>
      <p:pic>
        <p:nvPicPr>
          <p:cNvPr id="17433" name="Picture 25" descr="Part No: 3005  Name: Brick 1 x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47800" y="4648200"/>
            <a:ext cx="762000" cy="571501"/>
          </a:xfrm>
          <a:prstGeom prst="rect">
            <a:avLst/>
          </a:prstGeom>
          <a:noFill/>
        </p:spPr>
      </p:pic>
      <p:pic>
        <p:nvPicPr>
          <p:cNvPr id="17435" name="Picture 27" descr="Lot ID: 32779070  Part No: 3065  Name: Brick 1 x 2 without Bottom Tub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62200" y="4648200"/>
            <a:ext cx="762000" cy="571501"/>
          </a:xfrm>
          <a:prstGeom prst="rect">
            <a:avLst/>
          </a:prstGeom>
          <a:noFill/>
        </p:spPr>
      </p:pic>
      <p:pic>
        <p:nvPicPr>
          <p:cNvPr id="17437" name="Picture 29" descr="Lot ID: 39193633  Part No: 54200  Name: Slope 30 1 x 1 x 2/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3400" y="5410200"/>
            <a:ext cx="762000" cy="571501"/>
          </a:xfrm>
          <a:prstGeom prst="rect">
            <a:avLst/>
          </a:prstGeom>
          <a:noFill/>
        </p:spPr>
      </p:pic>
      <p:pic>
        <p:nvPicPr>
          <p:cNvPr id="17439" name="Picture 31" descr="Part No: 3684  Name: Slope 75 2 x 2 x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47800" y="5410200"/>
            <a:ext cx="762000" cy="571501"/>
          </a:xfrm>
          <a:prstGeom prst="rect">
            <a:avLst/>
          </a:prstGeom>
          <a:noFill/>
        </p:spPr>
      </p:pic>
      <p:pic>
        <p:nvPicPr>
          <p:cNvPr id="17441" name="Picture 33" descr="Part No: 2357  Name: Brick 2 x 2 Corner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62200" y="5410200"/>
            <a:ext cx="762000" cy="57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Alternate between 1x and 2x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 is to make it look messy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Slope Style	</a:t>
            </a:r>
            <a:endParaRPr lang="en-US" dirty="0"/>
          </a:p>
        </p:txBody>
      </p:sp>
      <p:pic>
        <p:nvPicPr>
          <p:cNvPr id="19458" name="Picture 2" descr="E:\Users\Me\Documents\world tree.png"/>
          <p:cNvPicPr>
            <a:picLocks noChangeAspect="1" noChangeArrowheads="1"/>
          </p:cNvPicPr>
          <p:nvPr/>
        </p:nvPicPr>
        <p:blipFill>
          <a:blip r:embed="rId2" cstate="print"/>
          <a:srcRect l="19092" t="17538" r="22974" b="21077"/>
          <a:stretch>
            <a:fillRect/>
          </a:stretch>
        </p:blipFill>
        <p:spPr bwMode="auto">
          <a:xfrm>
            <a:off x="1219200" y="2057400"/>
            <a:ext cx="6400800" cy="4073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different colors to achieve different terrains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Slope Style Terrains</a:t>
            </a:r>
            <a:endParaRPr lang="en-US" dirty="0"/>
          </a:p>
        </p:txBody>
      </p:sp>
      <p:pic>
        <p:nvPicPr>
          <p:cNvPr id="20483" name="Picture 3" descr="C:\Users\Me\Desktop\New Folder\Nocturnus\burning snow\100_1190.JPG"/>
          <p:cNvPicPr>
            <a:picLocks noChangeAspect="1" noChangeArrowheads="1"/>
          </p:cNvPicPr>
          <p:nvPr/>
        </p:nvPicPr>
        <p:blipFill>
          <a:blip r:embed="rId2" cstate="print"/>
          <a:srcRect l="9344" t="5999" r="3700" b="17350"/>
          <a:stretch>
            <a:fillRect/>
          </a:stretch>
        </p:blipFill>
        <p:spPr bwMode="auto">
          <a:xfrm>
            <a:off x="4495800" y="3657600"/>
            <a:ext cx="4265246" cy="2819400"/>
          </a:xfrm>
          <a:prstGeom prst="rect">
            <a:avLst/>
          </a:prstGeom>
          <a:noFill/>
        </p:spPr>
      </p:pic>
      <p:pic>
        <p:nvPicPr>
          <p:cNvPr id="20482" name="Picture 2" descr="C:\Users\Me\Desktop\New Folder\Nocturnus\burning snow\100_1187.JPG"/>
          <p:cNvPicPr>
            <a:picLocks noChangeAspect="1" noChangeArrowheads="1"/>
          </p:cNvPicPr>
          <p:nvPr/>
        </p:nvPicPr>
        <p:blipFill>
          <a:blip r:embed="rId3" cstate="print"/>
          <a:srcRect l="9880" t="13983" r="3080" b="13972"/>
          <a:stretch>
            <a:fillRect/>
          </a:stretch>
        </p:blipFill>
        <p:spPr bwMode="auto">
          <a:xfrm>
            <a:off x="381000" y="2133600"/>
            <a:ext cx="441960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28800" y="48768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snow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3124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lava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5638800"/>
            <a:ext cx="8229600" cy="68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Mars   - </a:t>
            </a:r>
            <a:r>
              <a:rPr lang="en-US" sz="2000" dirty="0" smtClean="0"/>
              <a:t>By </a:t>
            </a:r>
            <a:r>
              <a:rPr lang="en-US" sz="2000" dirty="0" err="1" smtClean="0"/>
              <a:t>lego_nabii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Slope Style Terrains</a:t>
            </a:r>
            <a:endParaRPr lang="en-US" dirty="0"/>
          </a:p>
        </p:txBody>
      </p:sp>
      <p:pic>
        <p:nvPicPr>
          <p:cNvPr id="21506" name="Picture 2" descr="http://farm8.staticflickr.com/7097/7008374247_8a803b4d02_o.jpg"/>
          <p:cNvPicPr>
            <a:picLocks noChangeAspect="1" noChangeArrowheads="1"/>
          </p:cNvPicPr>
          <p:nvPr/>
        </p:nvPicPr>
        <p:blipFill>
          <a:blip r:embed="rId2" cstate="print"/>
          <a:srcRect b="18774"/>
          <a:stretch>
            <a:fillRect/>
          </a:stretch>
        </p:blipFill>
        <p:spPr bwMode="auto">
          <a:xfrm>
            <a:off x="1295400" y="1524000"/>
            <a:ext cx="6629400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351</TotalTime>
  <Words>379</Words>
  <Application>Microsoft Office PowerPoint</Application>
  <PresentationFormat>On-screen Show (4:3)</PresentationFormat>
  <Paragraphs>138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Paper</vt:lpstr>
      <vt:lpstr>Lego Landscape</vt:lpstr>
      <vt:lpstr>Overview</vt:lpstr>
      <vt:lpstr>Mountain/Rock</vt:lpstr>
      <vt:lpstr>BURP Style</vt:lpstr>
      <vt:lpstr>Burp Style</vt:lpstr>
      <vt:lpstr>Slope Style</vt:lpstr>
      <vt:lpstr>Slope Style </vt:lpstr>
      <vt:lpstr>Slope Style Terrains</vt:lpstr>
      <vt:lpstr>Slope Style Terrains</vt:lpstr>
      <vt:lpstr>Insert Features</vt:lpstr>
      <vt:lpstr>SNOT Style</vt:lpstr>
      <vt:lpstr>SNOT Style</vt:lpstr>
      <vt:lpstr>Add Green</vt:lpstr>
      <vt:lpstr>Other Mountain Techniques </vt:lpstr>
      <vt:lpstr>Big Thunder Mountain</vt:lpstr>
      <vt:lpstr>Chinese Landscape Painting</vt:lpstr>
      <vt:lpstr>Water</vt:lpstr>
      <vt:lpstr>Flat Water Surface</vt:lpstr>
      <vt:lpstr>Color Gradient </vt:lpstr>
      <vt:lpstr>Color Gradient </vt:lpstr>
      <vt:lpstr>More Color Gradient</vt:lpstr>
      <vt:lpstr>Spreading Technique </vt:lpstr>
      <vt:lpstr>Moving Water</vt:lpstr>
      <vt:lpstr>Micro Moving Water</vt:lpstr>
      <vt:lpstr>Curve Wave</vt:lpstr>
      <vt:lpstr>Curve Wave</vt:lpstr>
      <vt:lpstr>Brick-built Wave</vt:lpstr>
      <vt:lpstr>Brick-built Wave</vt:lpstr>
      <vt:lpstr>Brick-built Wave</vt:lpstr>
      <vt:lpstr>Terrain</vt:lpstr>
      <vt:lpstr>Grassland</vt:lpstr>
      <vt:lpstr>Grassland</vt:lpstr>
      <vt:lpstr>Grassland</vt:lpstr>
      <vt:lpstr>Flower Field</vt:lpstr>
      <vt:lpstr>Flower Field</vt:lpstr>
      <vt:lpstr>Rocky Terrain</vt:lpstr>
      <vt:lpstr>Rocky Terrain &amp; Lava</vt:lpstr>
      <vt:lpstr>Lava</vt:lpstr>
      <vt:lpstr>Tree</vt:lpstr>
      <vt:lpstr>Tree</vt:lpstr>
      <vt:lpstr>Trees</vt:lpstr>
      <vt:lpstr>Tree </vt:lpstr>
      <vt:lpstr>Tree</vt:lpstr>
      <vt:lpstr>Small Bush</vt:lpstr>
      <vt:lpstr>Bamboo</vt:lpstr>
      <vt:lpstr>More Tree Building Resources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Lego Landscape</dc:title>
  <dc:creator>Li</dc:creator>
  <cp:lastModifiedBy>Li</cp:lastModifiedBy>
  <cp:revision>160</cp:revision>
  <dcterms:created xsi:type="dcterms:W3CDTF">2013-01-27T22:55:54Z</dcterms:created>
  <dcterms:modified xsi:type="dcterms:W3CDTF">2013-01-28T04:47:12Z</dcterms:modified>
</cp:coreProperties>
</file>