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_rels/notesSlide27.xml.rels" ContentType="application/vnd.openxmlformats-package.relationships+xml"/>
  <Override PartName="/ppt/notesSlides/_rels/notesSlide26.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17.xml.rels" ContentType="application/vnd.openxmlformats-package.relationships+xml"/>
  <Override PartName="/ppt/notesSlides/_rels/notesSlide22.xml.rels" ContentType="application/vnd.openxmlformats-package.relationships+xml"/>
  <Override PartName="/ppt/notesSlides/_rels/notesSlide21.xml.rels" ContentType="application/vnd.openxmlformats-package.relationships+xml"/>
  <Override PartName="/ppt/notesSlides/_rels/notesSlide12.xml.rels" ContentType="application/vnd.openxmlformats-package.relationships+xml"/>
  <Override PartName="/ppt/notesSlides/_rels/notesSlide6.xml.rels" ContentType="application/vnd.openxmlformats-package.relationships+xml"/>
  <Override PartName="/ppt/notesSlides/_rels/notesSlide29.xml.rels" ContentType="application/vnd.openxmlformats-package.relationships+xml"/>
  <Override PartName="/ppt/notesSlides/_rels/notesSlide5.xml.rels" ContentType="application/vnd.openxmlformats-package.relationships+xml"/>
  <Override PartName="/ppt/notesSlides/_rels/notesSlide28.xml.rels" ContentType="application/vnd.openxmlformats-package.relationships+xml"/>
  <Override PartName="/ppt/notesSlides/_rels/notesSlide18.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27.xml" ContentType="application/vnd.openxmlformats-officedocument.presentationml.notesSlide+xml"/>
  <Override PartName="/ppt/notesSlides/notesSlide5.xml" ContentType="application/vnd.openxmlformats-officedocument.presentationml.notesSlide+xml"/>
  <Override PartName="/ppt/slides/_rels/slide29.xml.rels" ContentType="application/vnd.openxmlformats-package.relationships+xml"/>
  <Override PartName="/ppt/slides/_rels/slide28.xml.rels" ContentType="application/vnd.openxmlformats-package.relationships+xml"/>
  <Override PartName="/ppt/slides/_rels/slide24.xml.rels" ContentType="application/vnd.openxmlformats-package.relationships+xml"/>
  <Override PartName="/ppt/slides/_rels/slide23.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3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_rels/slide5.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9.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24.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18.xml.rels" ContentType="application/vnd.openxmlformats-package.relationships+xml"/>
  <Override PartName="/ppt/slideLayouts/_rels/slideLayout17.xml.rels" ContentType="application/vnd.openxmlformats-package.relationships+xml"/>
  <Override PartName="/ppt/slideLayouts/_rels/slideLayout16.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15.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2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3.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media/image138.png" ContentType="image/png"/>
  <Override PartName="/ppt/media/image137.png" ContentType="image/png"/>
  <Override PartName="/ppt/media/image136.png" ContentType="image/png"/>
  <Override PartName="/ppt/media/image135.png" ContentType="image/png"/>
  <Override PartName="/ppt/media/image134.png" ContentType="image/png"/>
  <Override PartName="/ppt/media/image131.png" ContentType="image/png"/>
  <Override PartName="/ppt/media/image126.jpeg" ContentType="image/jpeg"/>
  <Override PartName="/ppt/media/image124.png" ContentType="image/png"/>
  <Override PartName="/ppt/media/image123.png" ContentType="image/png"/>
  <Override PartName="/ppt/media/image118.jpeg" ContentType="image/jpeg"/>
  <Override PartName="/ppt/media/image116.png" ContentType="image/png"/>
  <Override PartName="/ppt/media/image109.png" ContentType="image/png"/>
  <Override PartName="/ppt/media/image107.png" ContentType="image/png"/>
  <Override PartName="/ppt/media/image105.png" ContentType="image/png"/>
  <Override PartName="/ppt/media/image99.jpeg" ContentType="image/jpeg"/>
  <Override PartName="/ppt/media/image98.jpeg" ContentType="image/jpeg"/>
  <Override PartName="/ppt/media/image97.png" ContentType="image/png"/>
  <Override PartName="/ppt/media/image128.png" ContentType="image/png"/>
  <Override PartName="/ppt/media/image89.png" ContentType="image/png"/>
  <Override PartName="/ppt/media/image119.jpeg" ContentType="image/jpeg"/>
  <Override PartName="/ppt/media/image88.png" ContentType="image/png"/>
  <Override PartName="/ppt/media/image86.png" ContentType="image/png"/>
  <Override PartName="/ppt/media/image82.jpeg" ContentType="image/jpeg"/>
  <Override PartName="/ppt/media/image81.png" ContentType="image/png"/>
  <Override PartName="/ppt/media/image80.jpeg" ContentType="image/jpeg"/>
  <Override PartName="/ppt/media/image87.png" ContentType="image/png"/>
  <Override PartName="/ppt/media/image92.jpeg" ContentType="image/jpeg"/>
  <Override PartName="/ppt/media/image90.jpeg" ContentType="image/jpeg"/>
  <Override PartName="/ppt/media/image111.jpeg" ContentType="image/jpeg"/>
  <Override PartName="/ppt/media/image79.jpeg" ContentType="image/jpeg"/>
  <Override PartName="/ppt/media/image122.jpeg" ContentType="image/jpeg"/>
  <Override PartName="/ppt/media/image77.jpeg" ContentType="image/jpeg"/>
  <Override PartName="/ppt/media/image74.jpeg" ContentType="image/jpeg"/>
  <Override PartName="/ppt/media/image76.jpeg" ContentType="image/jpeg"/>
  <Override PartName="/ppt/media/image102.png" ContentType="image/png"/>
  <Override PartName="/ppt/media/image73.jpeg" ContentType="image/jpeg"/>
  <Override PartName="/ppt/media/image95.png" ContentType="image/png"/>
  <Override PartName="/ppt/media/image72.jpeg" ContentType="image/jpeg"/>
  <Override PartName="/ppt/media/image78.jpeg" ContentType="image/jpeg"/>
  <Override PartName="/ppt/media/image71.jpeg" ContentType="image/jpeg"/>
  <Override PartName="/ppt/media/image70.jpeg" ContentType="image/jpeg"/>
  <Override PartName="/ppt/media/image69.jpeg" ContentType="image/jpeg"/>
  <Override PartName="/ppt/media/image68.jpeg" ContentType="image/jpeg"/>
  <Override PartName="/ppt/media/image129.png" ContentType="image/png"/>
  <Override PartName="/ppt/media/image67.jpeg" ContentType="image/jpeg"/>
  <Override PartName="/ppt/media/image132.png" ContentType="image/png"/>
  <Override PartName="/ppt/media/image91.jpeg" ContentType="image/jpeg"/>
  <Override PartName="/ppt/media/image65.jpeg" ContentType="image/jpeg"/>
  <Override PartName="/ppt/media/image64.jpeg" ContentType="image/jpeg"/>
  <Override PartName="/ppt/media/image59.png" ContentType="image/png"/>
  <Override PartName="/ppt/media/image58.jpeg" ContentType="image/jpeg"/>
  <Override PartName="/ppt/media/image57.jpeg" ContentType="image/jpeg"/>
  <Override PartName="/ppt/media/image56.jpeg" ContentType="image/jpeg"/>
  <Override PartName="/ppt/media/image121.jpeg" ContentType="image/jpeg"/>
  <Override PartName="/ppt/media/image54.jpeg" ContentType="image/jpeg"/>
  <Override PartName="/ppt/media/image62.jpeg" ContentType="image/jpeg"/>
  <Override PartName="/ppt/media/image100.jpeg" ContentType="image/jpeg"/>
  <Override PartName="/ppt/media/image112.png" ContentType="image/png"/>
  <Override PartName="/ppt/media/image53.jpeg" ContentType="image/jpeg"/>
  <Override PartName="/ppt/media/image75.jpeg" ContentType="image/jpeg"/>
  <Override PartName="/ppt/media/image49.jpeg" ContentType="image/jpeg"/>
  <Override PartName="/ppt/media/image106.png" ContentType="image/png"/>
  <Override PartName="/ppt/media/image46.jpeg" ContentType="image/jpeg"/>
  <Override PartName="/ppt/media/image120.jpeg" ContentType="image/jpeg"/>
  <Override PartName="/ppt/media/image45.jpeg" ContentType="image/jpeg"/>
  <Override PartName="/ppt/media/image139.png" ContentType="image/png"/>
  <Override PartName="/ppt/media/image52.jpeg" ContentType="image/jpeg"/>
  <Override PartName="/ppt/media/image44.jpeg" ContentType="image/jpeg"/>
  <Override PartName="/ppt/media/image48.jpeg" ContentType="image/jpeg"/>
  <Override PartName="/ppt/media/image43.jpeg" ContentType="image/jpeg"/>
  <Override PartName="/ppt/media/image108.png" ContentType="image/png"/>
  <Override PartName="/ppt/media/image41.jpeg" ContentType="image/jpeg"/>
  <Override PartName="/ppt/media/image39.jpeg" ContentType="image/jpeg"/>
  <Override PartName="/ppt/media/image103.png" ContentType="image/png"/>
  <Override PartName="/ppt/media/image38.jpeg" ContentType="image/jpeg"/>
  <Override PartName="/ppt/media/image63.png" ContentType="image/png"/>
  <Override PartName="/ppt/media/image125.jpeg" ContentType="image/jpeg"/>
  <Override PartName="/ppt/media/image36.jpeg" ContentType="image/jpeg"/>
  <Override PartName="/ppt/media/image35.jpeg" ContentType="image/jpeg"/>
  <Override PartName="/ppt/media/image33.jpeg" ContentType="image/jpeg"/>
  <Override PartName="/ppt/media/image30.jpeg" ContentType="image/jpeg"/>
  <Override PartName="/ppt/media/image130.png" ContentType="image/png"/>
  <Override PartName="/ppt/media/image25.jpeg" ContentType="image/jpeg"/>
  <Override PartName="/ppt/media/image42.jpeg" ContentType="image/jpeg"/>
  <Override PartName="/ppt/media/image28.jpeg" ContentType="image/jpeg"/>
  <Override PartName="/ppt/media/image24.jpeg" ContentType="image/jpeg"/>
  <Override PartName="/ppt/media/image29.jpeg" ContentType="image/jpeg"/>
  <Override PartName="/ppt/media/image20.png" ContentType="image/png"/>
  <Override PartName="/ppt/media/image19.png" ContentType="image/png"/>
  <Override PartName="/ppt/media/image83.jpeg" ContentType="image/jpeg"/>
  <Override PartName="/ppt/media/image96.png" ContentType="image/png"/>
  <Override PartName="/ppt/media/image60.jpeg" ContentType="image/jpeg"/>
  <Override PartName="/ppt/media/image16.png" ContentType="image/png"/>
  <Override PartName="/ppt/media/image17.png" ContentType="image/png"/>
  <Override PartName="/ppt/media/image133.png" ContentType="image/png"/>
  <Override PartName="/ppt/media/image14.png" ContentType="image/png"/>
  <Override PartName="/ppt/media/image23.jpeg" ContentType="image/jpeg"/>
  <Override PartName="/ppt/media/image13.png" ContentType="image/png"/>
  <Override PartName="/ppt/media/image21.jpeg" ContentType="image/jpeg"/>
  <Override PartName="/ppt/media/image12.png" ContentType="image/png"/>
  <Override PartName="/ppt/media/image110.jpeg" ContentType="image/jpeg"/>
  <Override PartName="/ppt/media/image94.png" ContentType="image/png"/>
  <Override PartName="/ppt/media/image31.jpeg" ContentType="image/jpeg"/>
  <Override PartName="/ppt/media/image55.jpeg" ContentType="image/jpeg"/>
  <Override PartName="/ppt/media/image32.jpeg" ContentType="image/jpeg"/>
  <Override PartName="/ppt/media/image115.png" ContentType="image/png"/>
  <Override PartName="/ppt/media/image101.jpeg" ContentType="image/jpeg"/>
  <Override PartName="/ppt/media/image10.png" ContentType="image/png"/>
  <Override PartName="/ppt/media/image22.jpeg" ContentType="image/jpeg"/>
  <Override PartName="/ppt/media/image117.png" ContentType="image/png"/>
  <Override PartName="/ppt/media/image40.jpeg" ContentType="image/jpeg"/>
  <Override PartName="/ppt/media/image84.jpeg" ContentType="image/jpeg"/>
  <Override PartName="/ppt/media/image15.png" ContentType="image/png"/>
  <Override PartName="/ppt/media/image9.png" ContentType="image/png"/>
  <Override PartName="/ppt/media/image37.jpeg" ContentType="image/jpeg"/>
  <Override PartName="/ppt/media/image8.png" ContentType="image/png"/>
  <Override PartName="/ppt/media/image26.jpeg" ContentType="image/jpeg"/>
  <Override PartName="/ppt/media/image6.png" ContentType="image/png"/>
  <Override PartName="/ppt/media/image85.jpeg" ContentType="image/jpeg"/>
  <Override PartName="/ppt/media/image93.jpeg" ContentType="image/jpeg"/>
  <Override PartName="/ppt/media/image27.jpeg" ContentType="image/jpeg"/>
  <Override PartName="/ppt/media/image51.jpeg" ContentType="image/jpeg"/>
  <Override PartName="/ppt/media/image5.png" ContentType="image/png"/>
  <Override PartName="/ppt/media/image34.jpeg" ContentType="image/jpeg"/>
  <Override PartName="/ppt/media/image18.png" ContentType="image/png"/>
  <Override PartName="/ppt/media/image114.png" ContentType="image/png"/>
  <Override PartName="/ppt/media/image4.png" ContentType="image/png"/>
  <Override PartName="/ppt/media/image50.jpeg" ContentType="image/jpeg"/>
  <Override PartName="/ppt/media/image7.png" ContentType="image/png"/>
  <Override PartName="/ppt/media/image66.jpeg" ContentType="image/jpeg"/>
  <Override PartName="/ppt/media/image3.png" ContentType="image/png"/>
  <Override PartName="/ppt/media/image61.jpeg" ContentType="image/jpeg"/>
  <Override PartName="/ppt/media/image104.png" ContentType="image/png"/>
  <Override PartName="/ppt/media/image2.png" ContentType="image/png"/>
  <Override PartName="/ppt/media/image127.png" ContentType="image/png"/>
  <Override PartName="/ppt/media/image47.jpeg" ContentType="image/jpeg"/>
  <Override PartName="/ppt/media/image113.png" ContentType="image/png"/>
  <Override PartName="/ppt/media/image11.png" ContentType="image/png"/>
  <Override PartName="/ppt/media/image1.png" ContentType="image/png"/>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9144000" cy="51435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6" name="PlaceHolder 1"/>
          <p:cNvSpPr>
            <a:spLocks noGrp="1"/>
          </p:cNvSpPr>
          <p:nvPr>
            <p:ph type="body"/>
          </p:nvPr>
        </p:nvSpPr>
        <p:spPr>
          <a:xfrm>
            <a:off x="777240" y="4777560"/>
            <a:ext cx="6217560" cy="4525920"/>
          </a:xfrm>
          <a:prstGeom prst="rect">
            <a:avLst/>
          </a:prstGeom>
        </p:spPr>
        <p:txBody>
          <a:bodyPr bIns="0" lIns="0" rIns="0" tIns="0" wrap="none"/>
          <a:p>
            <a:r>
              <a:rPr lang="en-US"/>
              <a:t>Click to edit the notes format</a:t>
            </a:r>
            <a:endParaRPr/>
          </a:p>
        </p:txBody>
      </p:sp>
      <p:sp>
        <p:nvSpPr>
          <p:cNvPr id="77" name="PlaceHolder 2"/>
          <p:cNvSpPr>
            <a:spLocks noGrp="1"/>
          </p:cNvSpPr>
          <p:nvPr>
            <p:ph type="hdr"/>
          </p:nvPr>
        </p:nvSpPr>
        <p:spPr>
          <a:xfrm>
            <a:off x="0" y="0"/>
            <a:ext cx="3372840" cy="502560"/>
          </a:xfrm>
          <a:prstGeom prst="rect">
            <a:avLst/>
          </a:prstGeom>
        </p:spPr>
        <p:txBody>
          <a:bodyPr bIns="0" lIns="0" rIns="0" tIns="0" wrap="none"/>
          <a:p>
            <a:r>
              <a:rPr lang="en-US"/>
              <a:t>&lt;header&gt;</a:t>
            </a:r>
            <a:endParaRPr/>
          </a:p>
        </p:txBody>
      </p:sp>
      <p:sp>
        <p:nvSpPr>
          <p:cNvPr id="78" name="PlaceHolder 3"/>
          <p:cNvSpPr>
            <a:spLocks noGrp="1"/>
          </p:cNvSpPr>
          <p:nvPr>
            <p:ph type="dt"/>
          </p:nvPr>
        </p:nvSpPr>
        <p:spPr>
          <a:xfrm>
            <a:off x="4399200" y="0"/>
            <a:ext cx="3372840" cy="502560"/>
          </a:xfrm>
          <a:prstGeom prst="rect">
            <a:avLst/>
          </a:prstGeom>
        </p:spPr>
        <p:txBody>
          <a:bodyPr bIns="0" lIns="0" rIns="0" tIns="0" wrap="none"/>
          <a:p>
            <a:pPr algn="r"/>
            <a:r>
              <a:rPr lang="en-US"/>
              <a:t>&lt;date/time&gt;</a:t>
            </a:r>
            <a:endParaRPr/>
          </a:p>
        </p:txBody>
      </p:sp>
      <p:sp>
        <p:nvSpPr>
          <p:cNvPr id="79" name="PlaceHolder 4"/>
          <p:cNvSpPr>
            <a:spLocks noGrp="1"/>
          </p:cNvSpPr>
          <p:nvPr>
            <p:ph type="ftr"/>
          </p:nvPr>
        </p:nvSpPr>
        <p:spPr>
          <a:xfrm>
            <a:off x="0" y="9555480"/>
            <a:ext cx="3372840" cy="502560"/>
          </a:xfrm>
          <a:prstGeom prst="rect">
            <a:avLst/>
          </a:prstGeom>
        </p:spPr>
        <p:txBody>
          <a:bodyPr anchor="b" bIns="0" lIns="0" rIns="0" tIns="0" wrap="none"/>
          <a:p>
            <a:r>
              <a:rPr lang="en-US"/>
              <a:t>&lt;footer&gt;</a:t>
            </a:r>
            <a:endParaRPr/>
          </a:p>
        </p:txBody>
      </p:sp>
      <p:sp>
        <p:nvSpPr>
          <p:cNvPr id="80" name="PlaceHolder 5"/>
          <p:cNvSpPr>
            <a:spLocks noGrp="1"/>
          </p:cNvSpPr>
          <p:nvPr>
            <p:ph type="sldNum"/>
          </p:nvPr>
        </p:nvSpPr>
        <p:spPr>
          <a:xfrm>
            <a:off x="4399200" y="9555480"/>
            <a:ext cx="3372840" cy="502560"/>
          </a:xfrm>
          <a:prstGeom prst="rect">
            <a:avLst/>
          </a:prstGeom>
        </p:spPr>
        <p:txBody>
          <a:bodyPr anchor="b" bIns="0" lIns="0" rIns="0" tIns="0" wrap="none"/>
          <a:p>
            <a:pPr algn="r"/>
            <a:fld id="{1D319B3C-9094-49EA-AA4B-A0E2E13A6EFE}" type="slidenum">
              <a:rPr lang="en-US"/>
              <a:t>&lt;number&gt;</a:t>
            </a:fld>
            <a:endParaRPr/>
          </a:p>
        </p:txBody>
      </p:sp>
    </p:spTree>
  </p:cSld>
  <p:clrMap accent1="accent1" accent2="accent2" accent3="accent3" accent4="accent4" accent5="accent5" accent6="accent6" bg1="lt1" bg2="lt2" folHlink="folHlink" hlink="hlink" tx1="dk1" tx2="dk2"/>
</p:notesMaster>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image" Target="../media/image139.png"/><Relationship Id="rId2" Type="http://schemas.openxmlformats.org/officeDocument/2006/relationships/slide" Target="../slides/slide17.xml"/><Relationship Id="rId3"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1" name="PlaceHolder 1"/>
          <p:cNvSpPr>
            <a:spLocks noGrp="1"/>
          </p:cNvSpPr>
          <p:nvPr>
            <p:ph type="body"/>
          </p:nvPr>
        </p:nvSpPr>
        <p:spPr>
          <a:xfrm>
            <a:off x="777240" y="4777560"/>
            <a:ext cx="6217560" cy="4526280"/>
          </a:xfrm>
          <a:prstGeom prst="rect">
            <a:avLst/>
          </a:prstGeom>
        </p:spPr>
        <p:txBody>
          <a:bodyPr bIns="0" lIns="0" rIns="0" tIns="0" wrap="none"/>
          <a:p>
            <a:r>
              <a:rPr lang="en-US"/>
              <a:t>Newer ball has bowling ball pattern for added consistency and strength</a:t>
            </a:r>
            <a:endParaRPr/>
          </a:p>
          <a:p>
            <a:endParaRPr/>
          </a:p>
          <a:p>
            <a:r>
              <a:rPr lang="en-US"/>
              <a:t>Socket gone through many redesigns, finally doesn't snap much</a:t>
            </a:r>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2" name="PlaceHolder 1"/>
          <p:cNvSpPr>
            <a:spLocks noGrp="1"/>
          </p:cNvSpPr>
          <p:nvPr>
            <p:ph type="body"/>
          </p:nvPr>
        </p:nvSpPr>
        <p:spPr>
          <a:xfrm>
            <a:off x="777240" y="4777560"/>
            <a:ext cx="6217560" cy="4526280"/>
          </a:xfrm>
          <a:prstGeom prst="rect">
            <a:avLst/>
          </a:prstGeom>
        </p:spPr>
        <p:txBody>
          <a:bodyPr bIns="0" lIns="0" rIns="0" tIns="0" wrap="none"/>
          <a:p>
            <a:endParaRPr/>
          </a:p>
        </p:txBody>
      </p:sp>
      <p:pic>
        <p:nvPicPr>
          <p:cNvPr descr="" id="353" name=""/>
          <p:cNvPicPr/>
          <p:nvPr/>
        </p:nvPicPr>
        <p:blipFill>
          <a:blip r:embed="rId1"/>
          <a:stretch>
            <a:fillRect/>
          </a:stretch>
        </p:blipFill>
        <p:spPr>
          <a:xfrm>
            <a:off x="1188720" y="4790520"/>
            <a:ext cx="5403960" cy="3530520"/>
          </a:xfrm>
          <a:prstGeom prst="rect">
            <a:avLst/>
          </a:prstGeom>
          <a:ln>
            <a:noFill/>
          </a:ln>
        </p:spPr>
      </p:pic>
    </p:spTree>
  </p:cSld>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4" name="PlaceHolder 1"/>
          <p:cNvSpPr>
            <a:spLocks noGrp="1"/>
          </p:cNvSpPr>
          <p:nvPr>
            <p:ph type="body"/>
          </p:nvPr>
        </p:nvSpPr>
        <p:spPr>
          <a:xfrm>
            <a:off x="777240" y="4777560"/>
            <a:ext cx="6217200" cy="4525920"/>
          </a:xfrm>
          <a:prstGeom prst="rect">
            <a:avLst/>
          </a:prstGeom>
        </p:spPr>
        <p:txBody>
          <a:bodyPr bIns="0" lIns="0" rIns="0" tIns="0" wrap="none"/>
          <a:p>
            <a:pPr>
              <a:lnSpc>
                <a:spcPct val="100000"/>
              </a:lnSpc>
            </a:pPr>
            <a:r>
              <a:rPr lang="en-US" sz="1600">
                <a:solidFill>
                  <a:srgbClr val="000000"/>
                </a:solidFill>
                <a:latin typeface="Arial"/>
                <a:ea typeface="Arial"/>
              </a:rPr>
              <a:t>Also Novelty of use – new techniques are valuable contributions for the building community. Often applied techniques seem fantastic because they are new and clever, however they may be impractical to use for any of the above reasons.</a:t>
            </a:r>
            <a:endParaRPr/>
          </a:p>
          <a:p>
            <a:pPr>
              <a:lnSpc>
                <a:spcPct val="100000"/>
              </a:lnSpc>
            </a:pPr>
            <a:endParaRPr/>
          </a:p>
          <a:p>
            <a:pPr>
              <a:lnSpc>
                <a:spcPct val="100000"/>
              </a:lnSpc>
            </a:pPr>
            <a:r>
              <a:rPr lang="en-US" sz="1600">
                <a:solidFill>
                  <a:srgbClr val="000000"/>
                </a:solidFill>
                <a:latin typeface="Arial"/>
                <a:ea typeface="Arial"/>
              </a:rPr>
              <a:t>Consider how common part is plus scope of project – large or small?</a:t>
            </a:r>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5" name="PlaceHolder 1"/>
          <p:cNvSpPr>
            <a:spLocks noGrp="1"/>
          </p:cNvSpPr>
          <p:nvPr>
            <p:ph type="body"/>
          </p:nvPr>
        </p:nvSpPr>
        <p:spPr>
          <a:xfrm>
            <a:off x="777240" y="4777560"/>
            <a:ext cx="6217200" cy="4525920"/>
          </a:xfrm>
          <a:prstGeom prst="rect">
            <a:avLst/>
          </a:prstGeom>
        </p:spPr>
        <p:txBody>
          <a:bodyPr bIns="0" lIns="0" rIns="0" tIns="0" wrap="none"/>
          <a:p>
            <a:r>
              <a:rPr lang="en-US"/>
              <a:t>Very important when still building, and for displaying on a shelf or at a show. MOC may be overall stable, but not ideal for pieces to fall off if accidentally bumped.</a:t>
            </a:r>
            <a:endParaRPr/>
          </a:p>
          <a:p>
            <a:endParaRPr/>
          </a:p>
          <a:p>
            <a:r>
              <a:rPr lang="en-US"/>
              <a:t>Better to shatter into 10 than 100 if a model accidentally falls on the floor. Stable techniques help mitigate heartbreak.</a:t>
            </a:r>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6" name="PlaceHolder 1"/>
          <p:cNvSpPr>
            <a:spLocks noGrp="1"/>
          </p:cNvSpPr>
          <p:nvPr>
            <p:ph type="body"/>
          </p:nvPr>
        </p:nvSpPr>
        <p:spPr>
          <a:xfrm>
            <a:off x="777240" y="4777560"/>
            <a:ext cx="6217560" cy="4526280"/>
          </a:xfrm>
          <a:prstGeom prst="rect">
            <a:avLst/>
          </a:prstGeom>
        </p:spPr>
        <p:txBody>
          <a:bodyPr bIns="0" lIns="0" rIns="0" tIns="0" wrap="none"/>
          <a:p>
            <a:r>
              <a:rPr lang="en-US"/>
              <a:t>Quick overview of what this talk will cover</a:t>
            </a:r>
            <a:endParaRPr/>
          </a:p>
          <a:p>
            <a:endParaRPr/>
          </a:p>
          <a:p>
            <a:endParaRPr/>
          </a:p>
          <a:p>
            <a:r>
              <a:rPr lang="en-US"/>
              <a:t>Questions at the end if we have time</a:t>
            </a:r>
            <a:endParaRPr/>
          </a:p>
          <a:p>
            <a:r>
              <a:rPr lang="en-US"/>
              <a:t>Feel free to ask questions during talk as well</a:t>
            </a:r>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6" name="PlaceHolder 1"/>
          <p:cNvSpPr>
            <a:spLocks noGrp="1"/>
          </p:cNvSpPr>
          <p:nvPr>
            <p:ph type="body"/>
          </p:nvPr>
        </p:nvSpPr>
        <p:spPr>
          <a:xfrm>
            <a:off x="777240" y="4777560"/>
            <a:ext cx="6217200" cy="4525920"/>
          </a:xfrm>
          <a:prstGeom prst="rect">
            <a:avLst/>
          </a:prstGeom>
        </p:spPr>
        <p:txBody>
          <a:bodyPr bIns="0" lIns="0" rIns="0" tIns="0" wrap="none"/>
          <a:p>
            <a:r>
              <a:rPr lang="en-US"/>
              <a:t>Time consuming to assemble, especially if used in a developing MOC that is still being rearranged and handled extensively.</a:t>
            </a:r>
            <a:endParaRPr/>
          </a:p>
          <a:p>
            <a:endParaRPr/>
          </a:p>
          <a:p>
            <a:r>
              <a:rPr lang="en-US"/>
              <a:t>Nothing wrong with complex builds, but simple techniques can help a build move faster, letting you to focus more on the idea that you're trying to create, rather than the challenge of assembling it.</a:t>
            </a:r>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7" name="PlaceHolder 1"/>
          <p:cNvSpPr>
            <a:spLocks noGrp="1"/>
          </p:cNvSpPr>
          <p:nvPr>
            <p:ph type="body"/>
          </p:nvPr>
        </p:nvSpPr>
        <p:spPr>
          <a:xfrm>
            <a:off x="777240" y="4777560"/>
            <a:ext cx="6217200" cy="4525920"/>
          </a:xfrm>
          <a:prstGeom prst="rect">
            <a:avLst/>
          </a:prstGeom>
        </p:spPr>
        <p:txBody>
          <a:bodyPr bIns="0" lIns="0" rIns="0" tIns="0" wrap="none"/>
          <a:p>
            <a:r>
              <a:rPr lang="en-US"/>
              <a:t>Consider if it's worth the cost of the brick – do you have lots of them available?</a:t>
            </a:r>
            <a:endParaRPr/>
          </a:p>
          <a:p>
            <a:endParaRPr/>
          </a:p>
          <a:p>
            <a:r>
              <a:rPr lang="en-US"/>
              <a:t>Second example is stuck together without knives.</a:t>
            </a:r>
            <a:endParaRPr/>
          </a:p>
          <a:p>
            <a:endParaRPr/>
          </a:p>
          <a:p>
            <a:r>
              <a:rPr lang="en-US"/>
              <a:t>Flex tube and rubber parts are resistant to bending, but can still have scratches and “bite” marks left in them.</a:t>
            </a:r>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8" name="PlaceHolder 1"/>
          <p:cNvSpPr>
            <a:spLocks noGrp="1"/>
          </p:cNvSpPr>
          <p:nvPr>
            <p:ph type="body"/>
          </p:nvPr>
        </p:nvSpPr>
        <p:spPr>
          <a:xfrm>
            <a:off x="777240" y="4777560"/>
            <a:ext cx="6217200" cy="4525920"/>
          </a:xfrm>
          <a:prstGeom prst="rect">
            <a:avLst/>
          </a:prstGeom>
        </p:spPr>
        <p:txBody>
          <a:bodyPr bIns="0" lIns="0" rIns="0" tIns="0" wrap="none"/>
          <a:p>
            <a:r>
              <a:rPr lang="en-US"/>
              <a:t>Spamming techniques are generally not practical, because they require a lot of the same piece. At least until the piece appears in PaB walls,then it will be economically practical!</a:t>
            </a:r>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9" name="PlaceHolder 1"/>
          <p:cNvSpPr>
            <a:spLocks noGrp="1"/>
          </p:cNvSpPr>
          <p:nvPr>
            <p:ph type="body"/>
          </p:nvPr>
        </p:nvSpPr>
        <p:spPr>
          <a:xfrm>
            <a:off x="777240" y="4777560"/>
            <a:ext cx="6217560" cy="4526280"/>
          </a:xfrm>
          <a:prstGeom prst="rect">
            <a:avLst/>
          </a:prstGeom>
        </p:spPr>
        <p:txBody>
          <a:bodyPr bIns="0" lIns="0" rIns="0" tIns="0" wrap="none"/>
          <a:p>
            <a:r>
              <a:rPr lang="en-US"/>
              <a:t>Chairs then 1x2s</a:t>
            </a:r>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0" name="PlaceHolder 1"/>
          <p:cNvSpPr>
            <a:spLocks noGrp="1"/>
          </p:cNvSpPr>
          <p:nvPr>
            <p:ph type="body"/>
          </p:nvPr>
        </p:nvSpPr>
        <p:spPr>
          <a:xfrm>
            <a:off x="777240" y="4777560"/>
            <a:ext cx="6217560" cy="4526280"/>
          </a:xfrm>
          <a:prstGeom prst="rect">
            <a:avLst/>
          </a:prstGeom>
        </p:spPr>
        <p:txBody>
          <a:bodyPr bIns="0" lIns="0" rIns="0" tIns="0" wrap="none"/>
          <a:p>
            <a:r>
              <a:rPr lang="en-US"/>
              <a:t>Flags with Clip involves using multiple thin pieces to create the thickness required to fit into clips. Works with 2 brick edges side by side + many strings. Usually requires flat surfaces rather than angled to fit into clip.</a:t>
            </a:r>
            <a:endParaRPr/>
          </a:p>
          <a:p>
            <a:endParaRPr/>
          </a:p>
          <a:p>
            <a:r>
              <a:rPr lang="en-US"/>
              <a:t>Boat Stud with bar good for sci-fi fuel cells or engine details.</a:t>
            </a:r>
            <a:endParaRPr/>
          </a:p>
          <a:p>
            <a:endParaRPr/>
          </a:p>
          <a:p>
            <a:r>
              <a:rPr lang="en-US"/>
              <a:t>2x2 round can be used for very thin walls and interesting floor patterns.</a:t>
            </a:r>
            <a:endParaRPr/>
          </a:p>
          <a:p>
            <a:endParaRPr/>
          </a:p>
          <a:p>
            <a:r>
              <a:rPr lang="en-US"/>
              <a:t>Multipart connections are difficult to use but can create very non-LEGO aesthetics and properties for MOCs.</a:t>
            </a:r>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1" name="PlaceHolder 1"/>
          <p:cNvSpPr>
            <a:spLocks noGrp="1"/>
          </p:cNvSpPr>
          <p:nvPr>
            <p:ph type="body"/>
          </p:nvPr>
        </p:nvSpPr>
        <p:spPr>
          <a:xfrm>
            <a:off x="777240" y="4777560"/>
            <a:ext cx="6217200" cy="4525920"/>
          </a:xfrm>
          <a:prstGeom prst="rect">
            <a:avLst/>
          </a:prstGeom>
        </p:spPr>
        <p:txBody>
          <a:bodyPr bIns="0" lIns="0" rIns="0" tIns="0" wrap="none"/>
          <a:p>
            <a:r>
              <a:rPr lang="en-US"/>
              <a:t>John's Friction Cycle : Wheel demonstration shows stability through complete circle</a:t>
            </a:r>
            <a:endParaRPr/>
          </a:p>
          <a:p>
            <a:endParaRPr/>
          </a:p>
          <a:p>
            <a:r>
              <a:rPr lang="en-US"/>
              <a:t>Tulip applied technique can use 3-pronged shape of flower stalk to make a Dodecahedron: Not very practical but demonstrates stability through a complete 3D solid</a:t>
            </a:r>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2" name="PlaceHolder 1"/>
          <p:cNvSpPr>
            <a:spLocks noGrp="1"/>
          </p:cNvSpPr>
          <p:nvPr>
            <p:ph type="body"/>
          </p:nvPr>
        </p:nvSpPr>
        <p:spPr>
          <a:xfrm>
            <a:off x="777240" y="4777560"/>
            <a:ext cx="6217560" cy="4526280"/>
          </a:xfrm>
          <a:prstGeom prst="rect">
            <a:avLst/>
          </a:prstGeom>
        </p:spPr>
        <p:txBody>
          <a:bodyPr bIns="0" lIns="0" rIns="0" tIns="0" wrap="none"/>
          <a:p>
            <a:r>
              <a:rPr lang="en-US"/>
              <a:t>Up to John</a:t>
            </a:r>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7" name="PlaceHolder 1"/>
          <p:cNvSpPr>
            <a:spLocks noGrp="1"/>
          </p:cNvSpPr>
          <p:nvPr>
            <p:ph type="body"/>
          </p:nvPr>
        </p:nvSpPr>
        <p:spPr>
          <a:xfrm>
            <a:off x="777240" y="4777560"/>
            <a:ext cx="6216840" cy="4525560"/>
          </a:xfrm>
          <a:prstGeom prst="rect">
            <a:avLst/>
          </a:prstGeom>
        </p:spPr>
        <p:txBody>
          <a:bodyPr bIns="0" lIns="0" rIns="0" tIns="0" wrap="none"/>
          <a:p>
            <a:r>
              <a:rPr lang="en-US"/>
              <a:t>Background</a:t>
            </a:r>
            <a:endParaRPr/>
          </a:p>
          <a:p>
            <a:endParaRPr/>
          </a:p>
          <a:p>
            <a:r>
              <a:rPr lang="en-US"/>
              <a:t>What themes do you build in?</a:t>
            </a:r>
            <a:endParaRPr/>
          </a:p>
          <a:p>
            <a:endParaRPr/>
          </a:p>
          <a:p>
            <a:r>
              <a:rPr lang="en-US"/>
              <a:t>Founding member of Team Jigsaw, competed in Mocathalons, made Thinking with Portals and Adventures of Steamrod projects.</a:t>
            </a:r>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8" name="PlaceHolder 1"/>
          <p:cNvSpPr>
            <a:spLocks noGrp="1"/>
          </p:cNvSpPr>
          <p:nvPr>
            <p:ph type="body"/>
          </p:nvPr>
        </p:nvSpPr>
        <p:spPr>
          <a:xfrm>
            <a:off x="777240" y="4777560"/>
            <a:ext cx="6216840" cy="4525560"/>
          </a:xfrm>
          <a:prstGeom prst="rect">
            <a:avLst/>
          </a:prstGeom>
        </p:spPr>
        <p:txBody>
          <a:bodyPr bIns="0" lIns="0" rIns="0" tIns="0" wrap="none"/>
          <a:p>
            <a:r>
              <a:rPr lang="en-US"/>
              <a:t>Background</a:t>
            </a:r>
            <a:endParaRPr/>
          </a:p>
          <a:p>
            <a:endParaRPr/>
          </a:p>
          <a:p>
            <a:r>
              <a:rPr lang="en-US"/>
              <a:t>Started building with Bionicle in 2007.</a:t>
            </a:r>
            <a:endParaRPr/>
          </a:p>
          <a:p>
            <a:endParaRPr/>
          </a:p>
          <a:p>
            <a:r>
              <a:rPr lang="en-US"/>
              <a:t>Joined Team Jigsaw and building System in 2012</a:t>
            </a:r>
            <a:endParaRPr/>
          </a:p>
          <a:p>
            <a:endParaRPr/>
          </a:p>
          <a:p>
            <a:r>
              <a:rPr lang="en-US"/>
              <a:t>Builds various themes mostly life-size, space and characters.</a:t>
            </a:r>
            <a:endParaRPr/>
          </a:p>
          <a:p>
            <a:endParaRPr/>
          </a:p>
          <a:p>
            <a:r>
              <a:rPr lang="en-US"/>
              <a:t>Competed and lost in Iron Builder – seed part contest for creatively using parts</a:t>
            </a:r>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9" name="PlaceHolder 1"/>
          <p:cNvSpPr>
            <a:spLocks noGrp="1"/>
          </p:cNvSpPr>
          <p:nvPr>
            <p:ph type="body"/>
          </p:nvPr>
        </p:nvSpPr>
        <p:spPr>
          <a:xfrm>
            <a:off x="777240" y="4777560"/>
            <a:ext cx="6217560" cy="4526280"/>
          </a:xfrm>
          <a:prstGeom prst="rect">
            <a:avLst/>
          </a:prstGeom>
        </p:spPr>
        <p:txBody>
          <a:bodyPr bIns="0" lIns="0" rIns="0" tIns="0" wrap="none"/>
          <a:p>
            <a:r>
              <a:rPr lang="en-US" sz="1600">
                <a:solidFill>
                  <a:srgbClr val="000000"/>
                </a:solidFill>
                <a:latin typeface="Arial"/>
                <a:ea typeface="Arial"/>
              </a:rPr>
              <a:t>For this presentation, we will split techniques into two types; pure and applied.</a:t>
            </a:r>
            <a:endParaRPr/>
          </a:p>
          <a:p>
            <a:r>
              <a:rPr lang="en-US" sz="1600">
                <a:solidFill>
                  <a:srgbClr val="000000"/>
                </a:solidFill>
                <a:latin typeface="Arial"/>
                <a:ea typeface="Arial"/>
              </a:rPr>
              <a:t>Pure techniques are simply connections. Applied techniques are less abstract; they are really just simple designs for something like a tree, an architectural detail or landscaping.</a:t>
            </a:r>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0" name="PlaceHolder 1"/>
          <p:cNvSpPr>
            <a:spLocks noGrp="1"/>
          </p:cNvSpPr>
          <p:nvPr>
            <p:ph type="body"/>
          </p:nvPr>
        </p:nvSpPr>
        <p:spPr>
          <a:xfrm>
            <a:off x="777240" y="4777560"/>
            <a:ext cx="6217560" cy="4526280"/>
          </a:xfrm>
          <a:prstGeom prst="rect">
            <a:avLst/>
          </a:prstGeom>
        </p:spPr>
        <p:txBody>
          <a:bodyPr bIns="0" lIns="0" rIns="0" tIns="0" wrap="none"/>
          <a:p>
            <a:r>
              <a:rPr lang="en-US"/>
              <a:t>Such as incorporating nice angles or changing the stud direction (SNOT).</a:t>
            </a:r>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26" name="PlaceHolder 2"/>
          <p:cNvSpPr>
            <a:spLocks noGrp="1"/>
          </p:cNvSpPr>
          <p:nvPr>
            <p:ph type="body"/>
          </p:nvPr>
        </p:nvSpPr>
        <p:spPr>
          <a:xfrm>
            <a:off x="457200" y="1203480"/>
            <a:ext cx="8229240" cy="1422360"/>
          </a:xfrm>
          <a:prstGeom prst="rect">
            <a:avLst/>
          </a:prstGeom>
        </p:spPr>
        <p:txBody>
          <a:bodyPr bIns="0" lIns="0" rIns="0" tIns="0" wrap="none"/>
          <a:p>
            <a:endParaRPr/>
          </a:p>
        </p:txBody>
      </p:sp>
      <p:sp>
        <p:nvSpPr>
          <p:cNvPr id="27" name="PlaceHolder 3"/>
          <p:cNvSpPr>
            <a:spLocks noGrp="1"/>
          </p:cNvSpPr>
          <p:nvPr>
            <p:ph type="body"/>
          </p:nvPr>
        </p:nvSpPr>
        <p:spPr>
          <a:xfrm>
            <a:off x="457200" y="2761200"/>
            <a:ext cx="8229240" cy="142236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29"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30" name="PlaceHolder 3"/>
          <p:cNvSpPr>
            <a:spLocks noGrp="1"/>
          </p:cNvSpPr>
          <p:nvPr>
            <p:ph type="body"/>
          </p:nvPr>
        </p:nvSpPr>
        <p:spPr>
          <a:xfrm>
            <a:off x="4673520" y="1203480"/>
            <a:ext cx="4015440" cy="1422360"/>
          </a:xfrm>
          <a:prstGeom prst="rect">
            <a:avLst/>
          </a:prstGeom>
        </p:spPr>
        <p:txBody>
          <a:bodyPr bIns="0" lIns="0" rIns="0" tIns="0" wrap="none"/>
          <a:p>
            <a:endParaRPr/>
          </a:p>
        </p:txBody>
      </p:sp>
      <p:sp>
        <p:nvSpPr>
          <p:cNvPr id="31" name="PlaceHolder 4"/>
          <p:cNvSpPr>
            <a:spLocks noGrp="1"/>
          </p:cNvSpPr>
          <p:nvPr>
            <p:ph type="body"/>
          </p:nvPr>
        </p:nvSpPr>
        <p:spPr>
          <a:xfrm>
            <a:off x="4673520" y="2761200"/>
            <a:ext cx="4015440" cy="1422360"/>
          </a:xfrm>
          <a:prstGeom prst="rect">
            <a:avLst/>
          </a:prstGeom>
        </p:spPr>
        <p:txBody>
          <a:bodyPr bIns="0" lIns="0" rIns="0" tIns="0" wrap="none"/>
          <a:p>
            <a:endParaRPr/>
          </a:p>
        </p:txBody>
      </p:sp>
      <p:sp>
        <p:nvSpPr>
          <p:cNvPr id="32" name="PlaceHolder 5"/>
          <p:cNvSpPr>
            <a:spLocks noGrp="1"/>
          </p:cNvSpPr>
          <p:nvPr>
            <p:ph type="body"/>
          </p:nvPr>
        </p:nvSpPr>
        <p:spPr>
          <a:xfrm>
            <a:off x="457200" y="2761200"/>
            <a:ext cx="4015440" cy="142236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34"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35" name="PlaceHolder 3"/>
          <p:cNvSpPr>
            <a:spLocks noGrp="1"/>
          </p:cNvSpPr>
          <p:nvPr>
            <p:ph type="body"/>
          </p:nvPr>
        </p:nvSpPr>
        <p:spPr>
          <a:xfrm>
            <a:off x="4673520" y="1203480"/>
            <a:ext cx="4015440" cy="1422360"/>
          </a:xfrm>
          <a:prstGeom prst="rect">
            <a:avLst/>
          </a:prstGeom>
        </p:spPr>
        <p:txBody>
          <a:bodyPr bIns="0" lIns="0" rIns="0" tIns="0" wrap="none"/>
          <a:p>
            <a:endParaRPr/>
          </a:p>
        </p:txBody>
      </p:sp>
      <p:pic>
        <p:nvPicPr>
          <p:cNvPr descr="" id="36" name=""/>
          <p:cNvPicPr/>
          <p:nvPr/>
        </p:nvPicPr>
        <p:blipFill>
          <a:blip r:embed="rId2"/>
          <a:stretch>
            <a:fillRect/>
          </a:stretch>
        </p:blipFill>
        <p:spPr>
          <a:xfrm>
            <a:off x="5789880" y="2760840"/>
            <a:ext cx="1782720" cy="1422360"/>
          </a:xfrm>
          <a:prstGeom prst="rect">
            <a:avLst/>
          </a:prstGeom>
          <a:ln>
            <a:noFill/>
          </a:ln>
        </p:spPr>
      </p:pic>
      <p:pic>
        <p:nvPicPr>
          <p:cNvPr descr="" id="37" name=""/>
          <p:cNvPicPr/>
          <p:nvPr/>
        </p:nvPicPr>
        <p:blipFill>
          <a:blip r:embed="rId3"/>
          <a:stretch>
            <a:fillRect/>
          </a:stretch>
        </p:blipFill>
        <p:spPr>
          <a:xfrm>
            <a:off x="1573560" y="2760840"/>
            <a:ext cx="1782720" cy="14223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43" name="PlaceHolder 2"/>
          <p:cNvSpPr>
            <a:spLocks noGrp="1"/>
          </p:cNvSpPr>
          <p:nvPr>
            <p:ph type="subTitle"/>
          </p:nvPr>
        </p:nvSpPr>
        <p:spPr>
          <a:xfrm>
            <a:off x="457200" y="1203480"/>
            <a:ext cx="8229240" cy="298332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45" name="PlaceHolder 2"/>
          <p:cNvSpPr>
            <a:spLocks noGrp="1"/>
          </p:cNvSpPr>
          <p:nvPr>
            <p:ph type="body"/>
          </p:nvPr>
        </p:nvSpPr>
        <p:spPr>
          <a:xfrm>
            <a:off x="457200" y="1203480"/>
            <a:ext cx="8229240" cy="298296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47" name="PlaceHolder 2"/>
          <p:cNvSpPr>
            <a:spLocks noGrp="1"/>
          </p:cNvSpPr>
          <p:nvPr>
            <p:ph type="body"/>
          </p:nvPr>
        </p:nvSpPr>
        <p:spPr>
          <a:xfrm>
            <a:off x="457200" y="1203480"/>
            <a:ext cx="4015440" cy="2982960"/>
          </a:xfrm>
          <a:prstGeom prst="rect">
            <a:avLst/>
          </a:prstGeom>
        </p:spPr>
        <p:txBody>
          <a:bodyPr bIns="0" lIns="0" rIns="0" tIns="0" wrap="none"/>
          <a:p>
            <a:endParaRPr/>
          </a:p>
        </p:txBody>
      </p:sp>
      <p:sp>
        <p:nvSpPr>
          <p:cNvPr id="48" name="PlaceHolder 3"/>
          <p:cNvSpPr>
            <a:spLocks noGrp="1"/>
          </p:cNvSpPr>
          <p:nvPr>
            <p:ph type="body"/>
          </p:nvPr>
        </p:nvSpPr>
        <p:spPr>
          <a:xfrm>
            <a:off x="4673520" y="1203480"/>
            <a:ext cx="4015440" cy="298296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05200"/>
            <a:ext cx="8229240" cy="398124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52"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53" name="PlaceHolder 3"/>
          <p:cNvSpPr>
            <a:spLocks noGrp="1"/>
          </p:cNvSpPr>
          <p:nvPr>
            <p:ph type="body"/>
          </p:nvPr>
        </p:nvSpPr>
        <p:spPr>
          <a:xfrm>
            <a:off x="457200" y="2761200"/>
            <a:ext cx="4015440" cy="1422360"/>
          </a:xfrm>
          <a:prstGeom prst="rect">
            <a:avLst/>
          </a:prstGeom>
        </p:spPr>
        <p:txBody>
          <a:bodyPr bIns="0" lIns="0" rIns="0" tIns="0" wrap="none"/>
          <a:p>
            <a:endParaRPr/>
          </a:p>
        </p:txBody>
      </p:sp>
      <p:sp>
        <p:nvSpPr>
          <p:cNvPr id="54" name="PlaceHolder 4"/>
          <p:cNvSpPr>
            <a:spLocks noGrp="1"/>
          </p:cNvSpPr>
          <p:nvPr>
            <p:ph type="body"/>
          </p:nvPr>
        </p:nvSpPr>
        <p:spPr>
          <a:xfrm>
            <a:off x="4673520" y="1203480"/>
            <a:ext cx="4015440" cy="298296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5" name="PlaceHolder 2"/>
          <p:cNvSpPr>
            <a:spLocks noGrp="1"/>
          </p:cNvSpPr>
          <p:nvPr>
            <p:ph type="subTitle"/>
          </p:nvPr>
        </p:nvSpPr>
        <p:spPr>
          <a:xfrm>
            <a:off x="457200" y="1203480"/>
            <a:ext cx="8229240" cy="298332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56" name="PlaceHolder 2"/>
          <p:cNvSpPr>
            <a:spLocks noGrp="1"/>
          </p:cNvSpPr>
          <p:nvPr>
            <p:ph type="body"/>
          </p:nvPr>
        </p:nvSpPr>
        <p:spPr>
          <a:xfrm>
            <a:off x="457200" y="1203480"/>
            <a:ext cx="4015440" cy="2982960"/>
          </a:xfrm>
          <a:prstGeom prst="rect">
            <a:avLst/>
          </a:prstGeom>
        </p:spPr>
        <p:txBody>
          <a:bodyPr bIns="0" lIns="0" rIns="0" tIns="0" wrap="none"/>
          <a:p>
            <a:endParaRPr/>
          </a:p>
        </p:txBody>
      </p:sp>
      <p:sp>
        <p:nvSpPr>
          <p:cNvPr id="57" name="PlaceHolder 3"/>
          <p:cNvSpPr>
            <a:spLocks noGrp="1"/>
          </p:cNvSpPr>
          <p:nvPr>
            <p:ph type="body"/>
          </p:nvPr>
        </p:nvSpPr>
        <p:spPr>
          <a:xfrm>
            <a:off x="4673520" y="1203480"/>
            <a:ext cx="4015440" cy="1422360"/>
          </a:xfrm>
          <a:prstGeom prst="rect">
            <a:avLst/>
          </a:prstGeom>
        </p:spPr>
        <p:txBody>
          <a:bodyPr bIns="0" lIns="0" rIns="0" tIns="0" wrap="none"/>
          <a:p>
            <a:endParaRPr/>
          </a:p>
        </p:txBody>
      </p:sp>
      <p:sp>
        <p:nvSpPr>
          <p:cNvPr id="58" name="PlaceHolder 4"/>
          <p:cNvSpPr>
            <a:spLocks noGrp="1"/>
          </p:cNvSpPr>
          <p:nvPr>
            <p:ph type="body"/>
          </p:nvPr>
        </p:nvSpPr>
        <p:spPr>
          <a:xfrm>
            <a:off x="4673520" y="2761200"/>
            <a:ext cx="4015440" cy="142236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60"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61" name="PlaceHolder 3"/>
          <p:cNvSpPr>
            <a:spLocks noGrp="1"/>
          </p:cNvSpPr>
          <p:nvPr>
            <p:ph type="body"/>
          </p:nvPr>
        </p:nvSpPr>
        <p:spPr>
          <a:xfrm>
            <a:off x="4673520" y="1203480"/>
            <a:ext cx="4015440" cy="1422360"/>
          </a:xfrm>
          <a:prstGeom prst="rect">
            <a:avLst/>
          </a:prstGeom>
        </p:spPr>
        <p:txBody>
          <a:bodyPr bIns="0" lIns="0" rIns="0" tIns="0" wrap="none"/>
          <a:p>
            <a:endParaRPr/>
          </a:p>
        </p:txBody>
      </p:sp>
      <p:sp>
        <p:nvSpPr>
          <p:cNvPr id="62" name="PlaceHolder 4"/>
          <p:cNvSpPr>
            <a:spLocks noGrp="1"/>
          </p:cNvSpPr>
          <p:nvPr>
            <p:ph type="body"/>
          </p:nvPr>
        </p:nvSpPr>
        <p:spPr>
          <a:xfrm>
            <a:off x="457200" y="2761200"/>
            <a:ext cx="8228520" cy="142236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64" name="PlaceHolder 2"/>
          <p:cNvSpPr>
            <a:spLocks noGrp="1"/>
          </p:cNvSpPr>
          <p:nvPr>
            <p:ph type="body"/>
          </p:nvPr>
        </p:nvSpPr>
        <p:spPr>
          <a:xfrm>
            <a:off x="457200" y="1203480"/>
            <a:ext cx="8229240" cy="1422360"/>
          </a:xfrm>
          <a:prstGeom prst="rect">
            <a:avLst/>
          </a:prstGeom>
        </p:spPr>
        <p:txBody>
          <a:bodyPr bIns="0" lIns="0" rIns="0" tIns="0" wrap="none"/>
          <a:p>
            <a:endParaRPr/>
          </a:p>
        </p:txBody>
      </p:sp>
      <p:sp>
        <p:nvSpPr>
          <p:cNvPr id="65" name="PlaceHolder 3"/>
          <p:cNvSpPr>
            <a:spLocks noGrp="1"/>
          </p:cNvSpPr>
          <p:nvPr>
            <p:ph type="body"/>
          </p:nvPr>
        </p:nvSpPr>
        <p:spPr>
          <a:xfrm>
            <a:off x="457200" y="2761200"/>
            <a:ext cx="8229240" cy="142236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67"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68" name="PlaceHolder 3"/>
          <p:cNvSpPr>
            <a:spLocks noGrp="1"/>
          </p:cNvSpPr>
          <p:nvPr>
            <p:ph type="body"/>
          </p:nvPr>
        </p:nvSpPr>
        <p:spPr>
          <a:xfrm>
            <a:off x="4673520" y="1203480"/>
            <a:ext cx="4015440" cy="1422360"/>
          </a:xfrm>
          <a:prstGeom prst="rect">
            <a:avLst/>
          </a:prstGeom>
        </p:spPr>
        <p:txBody>
          <a:bodyPr bIns="0" lIns="0" rIns="0" tIns="0" wrap="none"/>
          <a:p>
            <a:endParaRPr/>
          </a:p>
        </p:txBody>
      </p:sp>
      <p:sp>
        <p:nvSpPr>
          <p:cNvPr id="69" name="PlaceHolder 4"/>
          <p:cNvSpPr>
            <a:spLocks noGrp="1"/>
          </p:cNvSpPr>
          <p:nvPr>
            <p:ph type="body"/>
          </p:nvPr>
        </p:nvSpPr>
        <p:spPr>
          <a:xfrm>
            <a:off x="4673520" y="2761200"/>
            <a:ext cx="4015440" cy="1422360"/>
          </a:xfrm>
          <a:prstGeom prst="rect">
            <a:avLst/>
          </a:prstGeom>
        </p:spPr>
        <p:txBody>
          <a:bodyPr bIns="0" lIns="0" rIns="0" tIns="0" wrap="none"/>
          <a:p>
            <a:endParaRPr/>
          </a:p>
        </p:txBody>
      </p:sp>
      <p:sp>
        <p:nvSpPr>
          <p:cNvPr id="70" name="PlaceHolder 5"/>
          <p:cNvSpPr>
            <a:spLocks noGrp="1"/>
          </p:cNvSpPr>
          <p:nvPr>
            <p:ph type="body"/>
          </p:nvPr>
        </p:nvSpPr>
        <p:spPr>
          <a:xfrm>
            <a:off x="457200" y="2761200"/>
            <a:ext cx="4015440" cy="142236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72"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73" name="PlaceHolder 3"/>
          <p:cNvSpPr>
            <a:spLocks noGrp="1"/>
          </p:cNvSpPr>
          <p:nvPr>
            <p:ph type="body"/>
          </p:nvPr>
        </p:nvSpPr>
        <p:spPr>
          <a:xfrm>
            <a:off x="4673520" y="1203480"/>
            <a:ext cx="4015440" cy="1422360"/>
          </a:xfrm>
          <a:prstGeom prst="rect">
            <a:avLst/>
          </a:prstGeom>
        </p:spPr>
        <p:txBody>
          <a:bodyPr bIns="0" lIns="0" rIns="0" tIns="0" wrap="none"/>
          <a:p>
            <a:endParaRPr/>
          </a:p>
        </p:txBody>
      </p:sp>
      <p:pic>
        <p:nvPicPr>
          <p:cNvPr descr="" id="74" name=""/>
          <p:cNvPicPr/>
          <p:nvPr/>
        </p:nvPicPr>
        <p:blipFill>
          <a:blip r:embed="rId2"/>
          <a:stretch>
            <a:fillRect/>
          </a:stretch>
        </p:blipFill>
        <p:spPr>
          <a:xfrm>
            <a:off x="5789880" y="2760840"/>
            <a:ext cx="1782720" cy="1422360"/>
          </a:xfrm>
          <a:prstGeom prst="rect">
            <a:avLst/>
          </a:prstGeom>
          <a:ln>
            <a:noFill/>
          </a:ln>
        </p:spPr>
      </p:pic>
      <p:pic>
        <p:nvPicPr>
          <p:cNvPr descr="" id="75" name=""/>
          <p:cNvPicPr/>
          <p:nvPr/>
        </p:nvPicPr>
        <p:blipFill>
          <a:blip r:embed="rId3"/>
          <a:stretch>
            <a:fillRect/>
          </a:stretch>
        </p:blipFill>
        <p:spPr>
          <a:xfrm>
            <a:off x="1573560" y="2760840"/>
            <a:ext cx="1782720" cy="1422360"/>
          </a:xfrm>
          <a:prstGeom prst="rect">
            <a:avLst/>
          </a:prstGeom>
          <a:ln>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7" name="PlaceHolder 2"/>
          <p:cNvSpPr>
            <a:spLocks noGrp="1"/>
          </p:cNvSpPr>
          <p:nvPr>
            <p:ph type="body"/>
          </p:nvPr>
        </p:nvSpPr>
        <p:spPr>
          <a:xfrm>
            <a:off x="457200" y="1203480"/>
            <a:ext cx="8229240" cy="298296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9" name="PlaceHolder 2"/>
          <p:cNvSpPr>
            <a:spLocks noGrp="1"/>
          </p:cNvSpPr>
          <p:nvPr>
            <p:ph type="body"/>
          </p:nvPr>
        </p:nvSpPr>
        <p:spPr>
          <a:xfrm>
            <a:off x="457200" y="1203480"/>
            <a:ext cx="4015440" cy="2982960"/>
          </a:xfrm>
          <a:prstGeom prst="rect">
            <a:avLst/>
          </a:prstGeom>
        </p:spPr>
        <p:txBody>
          <a:bodyPr bIns="0" lIns="0" rIns="0" tIns="0" wrap="none"/>
          <a:p>
            <a:endParaRPr/>
          </a:p>
        </p:txBody>
      </p:sp>
      <p:sp>
        <p:nvSpPr>
          <p:cNvPr id="10" name="PlaceHolder 3"/>
          <p:cNvSpPr>
            <a:spLocks noGrp="1"/>
          </p:cNvSpPr>
          <p:nvPr>
            <p:ph type="body"/>
          </p:nvPr>
        </p:nvSpPr>
        <p:spPr>
          <a:xfrm>
            <a:off x="4673520" y="1203480"/>
            <a:ext cx="4015440" cy="298296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05200"/>
            <a:ext cx="8229240" cy="398124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14"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15" name="PlaceHolder 3"/>
          <p:cNvSpPr>
            <a:spLocks noGrp="1"/>
          </p:cNvSpPr>
          <p:nvPr>
            <p:ph type="body"/>
          </p:nvPr>
        </p:nvSpPr>
        <p:spPr>
          <a:xfrm>
            <a:off x="457200" y="2761200"/>
            <a:ext cx="4015440" cy="1422360"/>
          </a:xfrm>
          <a:prstGeom prst="rect">
            <a:avLst/>
          </a:prstGeom>
        </p:spPr>
        <p:txBody>
          <a:bodyPr bIns="0" lIns="0" rIns="0" tIns="0" wrap="none"/>
          <a:p>
            <a:endParaRPr/>
          </a:p>
        </p:txBody>
      </p:sp>
      <p:sp>
        <p:nvSpPr>
          <p:cNvPr id="16" name="PlaceHolder 4"/>
          <p:cNvSpPr>
            <a:spLocks noGrp="1"/>
          </p:cNvSpPr>
          <p:nvPr>
            <p:ph type="body"/>
          </p:nvPr>
        </p:nvSpPr>
        <p:spPr>
          <a:xfrm>
            <a:off x="4673520" y="1203480"/>
            <a:ext cx="4015440" cy="298296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18" name="PlaceHolder 2"/>
          <p:cNvSpPr>
            <a:spLocks noGrp="1"/>
          </p:cNvSpPr>
          <p:nvPr>
            <p:ph type="body"/>
          </p:nvPr>
        </p:nvSpPr>
        <p:spPr>
          <a:xfrm>
            <a:off x="457200" y="1203480"/>
            <a:ext cx="4015440" cy="2982960"/>
          </a:xfrm>
          <a:prstGeom prst="rect">
            <a:avLst/>
          </a:prstGeom>
        </p:spPr>
        <p:txBody>
          <a:bodyPr bIns="0" lIns="0" rIns="0" tIns="0" wrap="none"/>
          <a:p>
            <a:endParaRPr/>
          </a:p>
        </p:txBody>
      </p:sp>
      <p:sp>
        <p:nvSpPr>
          <p:cNvPr id="19" name="PlaceHolder 3"/>
          <p:cNvSpPr>
            <a:spLocks noGrp="1"/>
          </p:cNvSpPr>
          <p:nvPr>
            <p:ph type="body"/>
          </p:nvPr>
        </p:nvSpPr>
        <p:spPr>
          <a:xfrm>
            <a:off x="4673520" y="1203480"/>
            <a:ext cx="4015440" cy="1422360"/>
          </a:xfrm>
          <a:prstGeom prst="rect">
            <a:avLst/>
          </a:prstGeom>
        </p:spPr>
        <p:txBody>
          <a:bodyPr bIns="0" lIns="0" rIns="0" tIns="0" wrap="none"/>
          <a:p>
            <a:endParaRPr/>
          </a:p>
        </p:txBody>
      </p:sp>
      <p:sp>
        <p:nvSpPr>
          <p:cNvPr id="20" name="PlaceHolder 4"/>
          <p:cNvSpPr>
            <a:spLocks noGrp="1"/>
          </p:cNvSpPr>
          <p:nvPr>
            <p:ph type="body"/>
          </p:nvPr>
        </p:nvSpPr>
        <p:spPr>
          <a:xfrm>
            <a:off x="4673520" y="2761200"/>
            <a:ext cx="4015440" cy="142236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05200"/>
            <a:ext cx="8229240" cy="858960"/>
          </a:xfrm>
          <a:prstGeom prst="rect">
            <a:avLst/>
          </a:prstGeom>
        </p:spPr>
        <p:txBody>
          <a:bodyPr anchor="ctr" bIns="0" lIns="0" rIns="0" tIns="0" wrap="none"/>
          <a:p>
            <a:pPr algn="ctr"/>
            <a:endParaRPr/>
          </a:p>
        </p:txBody>
      </p:sp>
      <p:sp>
        <p:nvSpPr>
          <p:cNvPr id="22" name="PlaceHolder 2"/>
          <p:cNvSpPr>
            <a:spLocks noGrp="1"/>
          </p:cNvSpPr>
          <p:nvPr>
            <p:ph type="body"/>
          </p:nvPr>
        </p:nvSpPr>
        <p:spPr>
          <a:xfrm>
            <a:off x="457200" y="1203480"/>
            <a:ext cx="4015440" cy="1422360"/>
          </a:xfrm>
          <a:prstGeom prst="rect">
            <a:avLst/>
          </a:prstGeom>
        </p:spPr>
        <p:txBody>
          <a:bodyPr bIns="0" lIns="0" rIns="0" tIns="0" wrap="none"/>
          <a:p>
            <a:endParaRPr/>
          </a:p>
        </p:txBody>
      </p:sp>
      <p:sp>
        <p:nvSpPr>
          <p:cNvPr id="23" name="PlaceHolder 3"/>
          <p:cNvSpPr>
            <a:spLocks noGrp="1"/>
          </p:cNvSpPr>
          <p:nvPr>
            <p:ph type="body"/>
          </p:nvPr>
        </p:nvSpPr>
        <p:spPr>
          <a:xfrm>
            <a:off x="4673520" y="1203480"/>
            <a:ext cx="4015440" cy="1422360"/>
          </a:xfrm>
          <a:prstGeom prst="rect">
            <a:avLst/>
          </a:prstGeom>
        </p:spPr>
        <p:txBody>
          <a:bodyPr bIns="0" lIns="0" rIns="0" tIns="0" wrap="none"/>
          <a:p>
            <a:endParaRPr/>
          </a:p>
        </p:txBody>
      </p:sp>
      <p:sp>
        <p:nvSpPr>
          <p:cNvPr id="24" name="PlaceHolder 4"/>
          <p:cNvSpPr>
            <a:spLocks noGrp="1"/>
          </p:cNvSpPr>
          <p:nvPr>
            <p:ph type="body"/>
          </p:nvPr>
        </p:nvSpPr>
        <p:spPr>
          <a:xfrm>
            <a:off x="457200" y="2761200"/>
            <a:ext cx="8228520" cy="142236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0" y="0"/>
            <a:ext cx="9142560" cy="3516840"/>
          </a:xfrm>
          <a:prstGeom prst="rect">
            <a:avLst/>
          </a:prstGeom>
          <a:solidFill>
            <a:srgbClr val="2388db"/>
          </a:solidFill>
          <a:ln>
            <a:noFill/>
          </a:ln>
        </p:spPr>
      </p:sp>
      <p:sp>
        <p:nvSpPr>
          <p:cNvPr id="1" name="CustomShape 2"/>
          <p:cNvSpPr/>
          <p:nvPr/>
        </p:nvSpPr>
        <p:spPr>
          <a:xfrm>
            <a:off x="0" y="3496680"/>
            <a:ext cx="9142560" cy="360"/>
          </a:xfrm>
          <a:prstGeom prst="straightConnector1">
            <a:avLst/>
          </a:prstGeom>
          <a:noFill/>
          <a:ln w="57240">
            <a:solidFill>
              <a:srgbClr val="000000"/>
            </a:solidFill>
            <a:round/>
          </a:ln>
        </p:spPr>
      </p:sp>
      <p:sp>
        <p:nvSpPr>
          <p:cNvPr id="2" name="PlaceHolder 3"/>
          <p:cNvSpPr>
            <a:spLocks noGrp="1"/>
          </p:cNvSpPr>
          <p:nvPr>
            <p:ph type="title"/>
          </p:nvPr>
        </p:nvSpPr>
        <p:spPr>
          <a:xfrm>
            <a:off x="457200" y="205200"/>
            <a:ext cx="8229240" cy="858600"/>
          </a:xfrm>
          <a:prstGeom prst="rect">
            <a:avLst/>
          </a:prstGeom>
        </p:spPr>
        <p:txBody>
          <a:bodyPr anchor="ctr" bIns="0" lIns="0" rIns="0" tIns="0" wrap="none"/>
          <a:p>
            <a:pPr algn="ctr"/>
            <a:r>
              <a:rPr lang="en-US"/>
              <a:t>Click to edit the title text format</a:t>
            </a:r>
            <a:endParaRPr/>
          </a:p>
        </p:txBody>
      </p:sp>
      <p:sp>
        <p:nvSpPr>
          <p:cNvPr id="3" name="PlaceHolder 4"/>
          <p:cNvSpPr>
            <a:spLocks noGrp="1"/>
          </p:cNvSpPr>
          <p:nvPr>
            <p:ph type="body"/>
          </p:nvPr>
        </p:nvSpPr>
        <p:spPr>
          <a:xfrm>
            <a:off x="457200" y="1203480"/>
            <a:ext cx="8229240" cy="2982960"/>
          </a:xfrm>
          <a:prstGeom prst="rect">
            <a:avLst/>
          </a:prstGeom>
        </p:spPr>
        <p:txBody>
          <a:bodyPr bIns="0" lIns="0" rIns="0" tIns="0" wrap="non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8" name="CustomShape 1"/>
          <p:cNvSpPr/>
          <p:nvPr/>
        </p:nvSpPr>
        <p:spPr>
          <a:xfrm>
            <a:off x="0" y="0"/>
            <a:ext cx="9142560" cy="1148400"/>
          </a:xfrm>
          <a:prstGeom prst="rect">
            <a:avLst/>
          </a:prstGeom>
          <a:solidFill>
            <a:srgbClr val="2388db"/>
          </a:solidFill>
          <a:ln>
            <a:noFill/>
          </a:ln>
        </p:spPr>
      </p:sp>
      <p:sp>
        <p:nvSpPr>
          <p:cNvPr id="39" name="CustomShape 2"/>
          <p:cNvSpPr/>
          <p:nvPr/>
        </p:nvSpPr>
        <p:spPr>
          <a:xfrm>
            <a:off x="0" y="1127880"/>
            <a:ext cx="9142560" cy="360"/>
          </a:xfrm>
          <a:prstGeom prst="straightConnector1">
            <a:avLst/>
          </a:prstGeom>
          <a:noFill/>
          <a:ln w="57240">
            <a:solidFill>
              <a:srgbClr val="000000"/>
            </a:solidFill>
            <a:round/>
          </a:ln>
        </p:spPr>
      </p:sp>
      <p:sp>
        <p:nvSpPr>
          <p:cNvPr id="40" name="PlaceHolder 3"/>
          <p:cNvSpPr>
            <a:spLocks noGrp="1"/>
          </p:cNvSpPr>
          <p:nvPr>
            <p:ph type="title"/>
          </p:nvPr>
        </p:nvSpPr>
        <p:spPr>
          <a:xfrm>
            <a:off x="457200" y="205200"/>
            <a:ext cx="8229240" cy="858600"/>
          </a:xfrm>
          <a:prstGeom prst="rect">
            <a:avLst/>
          </a:prstGeom>
        </p:spPr>
        <p:txBody>
          <a:bodyPr anchor="ctr" bIns="0" lIns="0" rIns="0" tIns="0" wrap="none"/>
          <a:p>
            <a:pPr algn="ctr"/>
            <a:r>
              <a:rPr lang="en-US"/>
              <a:t>Click to edit the title text format</a:t>
            </a:r>
            <a:endParaRPr/>
          </a:p>
        </p:txBody>
      </p:sp>
      <p:sp>
        <p:nvSpPr>
          <p:cNvPr id="41" name="PlaceHolder 4"/>
          <p:cNvSpPr>
            <a:spLocks noGrp="1"/>
          </p:cNvSpPr>
          <p:nvPr>
            <p:ph type="body"/>
          </p:nvPr>
        </p:nvSpPr>
        <p:spPr>
          <a:xfrm>
            <a:off x="457200" y="1203480"/>
            <a:ext cx="8229240" cy="2982960"/>
          </a:xfrm>
          <a:prstGeom prst="rect">
            <a:avLst/>
          </a:prstGeom>
        </p:spPr>
        <p:txBody>
          <a:bodyPr bIns="0" lIns="0" rIns="0" tIns="0" wrap="non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slideLayout" Target="../slideLayouts/slideLayout13.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jpeg"/><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image" Target="../media/image69.jpeg"/><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slideLayout" Target="../slideLayouts/slideLayout13.xml"/><Relationship Id="rId10"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jpeg"/><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slideLayout" Target="../slideLayouts/slideLayout13.xml"/><Relationship Id="rId6"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png"/><Relationship Id="rId3" Type="http://schemas.openxmlformats.org/officeDocument/2006/relationships/image" Target="../media/image82.jpeg"/><Relationship Id="rId4" Type="http://schemas.openxmlformats.org/officeDocument/2006/relationships/slideLayout" Target="../slideLayouts/slideLayout13.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jpeg"/><Relationship Id="rId3" Type="http://schemas.openxmlformats.org/officeDocument/2006/relationships/image" Target="../media/image85.jpeg"/><Relationship Id="rId4" Type="http://schemas.openxmlformats.org/officeDocument/2006/relationships/slideLayout" Target="../slideLayouts/slideLayout13.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slideLayout" Target="../slideLayouts/slideLayout13.xml"/><Relationship Id="rId6"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image" Target="../media/image91.jpeg"/><Relationship Id="rId3"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image" Target="../media/image93.jpe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image" Target="../media/image99.jpeg"/><Relationship Id="rId3" Type="http://schemas.openxmlformats.org/officeDocument/2006/relationships/image" Target="../media/image100.jpeg"/><Relationship Id="rId4"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jpeg"/><Relationship Id="rId11" Type="http://schemas.openxmlformats.org/officeDocument/2006/relationships/image" Target="../media/image111.jpeg"/><Relationship Id="rId12" Type="http://schemas.openxmlformats.org/officeDocument/2006/relationships/image" Target="../media/image112.png"/><Relationship Id="rId13" Type="http://schemas.openxmlformats.org/officeDocument/2006/relationships/image" Target="../media/image113.png"/><Relationship Id="rId14" Type="http://schemas.openxmlformats.org/officeDocument/2006/relationships/slideLayout" Target="../slideLayouts/slideLayout13.xml"/><Relationship Id="rId15"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jpeg"/><Relationship Id="rId6" Type="http://schemas.openxmlformats.org/officeDocument/2006/relationships/image" Target="../media/image119.jpeg"/><Relationship Id="rId7" Type="http://schemas.openxmlformats.org/officeDocument/2006/relationships/image" Target="../media/image120.jpeg"/><Relationship Id="rId8" Type="http://schemas.openxmlformats.org/officeDocument/2006/relationships/image" Target="../media/image121.jpeg"/><Relationship Id="rId9" Type="http://schemas.openxmlformats.org/officeDocument/2006/relationships/image" Target="../media/image122.jpeg"/><Relationship Id="rId10" Type="http://schemas.openxmlformats.org/officeDocument/2006/relationships/image" Target="../media/image123.png"/><Relationship Id="rId11" Type="http://schemas.openxmlformats.org/officeDocument/2006/relationships/image" Target="../media/image124.png"/><Relationship Id="rId12" Type="http://schemas.openxmlformats.org/officeDocument/2006/relationships/slideLayout" Target="../slideLayouts/slideLayout13.xml"/><Relationship Id="rId1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25.jpeg"/><Relationship Id="rId2" Type="http://schemas.openxmlformats.org/officeDocument/2006/relationships/image" Target="../media/image126.jpe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0" Type="http://schemas.openxmlformats.org/officeDocument/2006/relationships/image" Target="../media/image134.png"/><Relationship Id="rId11" Type="http://schemas.openxmlformats.org/officeDocument/2006/relationships/image" Target="../media/image135.png"/><Relationship Id="rId12" Type="http://schemas.openxmlformats.org/officeDocument/2006/relationships/image" Target="../media/image136.png"/><Relationship Id="rId13" Type="http://schemas.openxmlformats.org/officeDocument/2006/relationships/slideLayout" Target="../slideLayouts/slideLayout13.xml"/><Relationship Id="rId1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137.png"/><Relationship Id="rId2" Type="http://schemas.openxmlformats.org/officeDocument/2006/relationships/slideLayout" Target="../slideLayouts/slideLayout1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slideLayout" Target="../slideLayouts/slideLayout13.xml"/><Relationship Id="rId10"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38.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slideLayout" Target="../slideLayouts/slideLayout13.xml"/><Relationship Id="rId9"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slideLayout" Target="../slideLayouts/slideLayout13.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 name="CustomShape 1"/>
          <p:cNvSpPr/>
          <p:nvPr/>
        </p:nvSpPr>
        <p:spPr>
          <a:xfrm>
            <a:off x="685800" y="1867680"/>
            <a:ext cx="7770960" cy="1647360"/>
          </a:xfrm>
          <a:prstGeom prst="rect">
            <a:avLst/>
          </a:prstGeom>
          <a:noFill/>
          <a:ln>
            <a:noFill/>
          </a:ln>
        </p:spPr>
        <p:txBody>
          <a:bodyPr anchor="b" bIns="91440" lIns="90000" rIns="90000" tIns="91440"/>
          <a:p>
            <a:pPr>
              <a:lnSpc>
                <a:spcPct val="100000"/>
              </a:lnSpc>
            </a:pPr>
            <a:r>
              <a:rPr b="1" lang="en-US" sz="7200">
                <a:solidFill>
                  <a:srgbClr val="ffffff"/>
                </a:solidFill>
                <a:latin typeface="Arial"/>
                <a:ea typeface="Arial"/>
              </a:rPr>
              <a:t>Techniques </a:t>
            </a:r>
            <a:r>
              <a:rPr b="1" i="1" lang="en-US" sz="7200">
                <a:solidFill>
                  <a:srgbClr val="ffffff"/>
                </a:solidFill>
                <a:latin typeface="Arial"/>
                <a:ea typeface="Arial"/>
              </a:rPr>
              <a:t>Demystified</a:t>
            </a:r>
            <a:endParaRPr/>
          </a:p>
        </p:txBody>
      </p:sp>
      <p:sp>
        <p:nvSpPr>
          <p:cNvPr id="82" name="CustomShape 2"/>
          <p:cNvSpPr/>
          <p:nvPr/>
        </p:nvSpPr>
        <p:spPr>
          <a:xfrm>
            <a:off x="685800" y="3627000"/>
            <a:ext cx="7770960" cy="772920"/>
          </a:xfrm>
          <a:prstGeom prst="rect">
            <a:avLst/>
          </a:prstGeom>
          <a:noFill/>
          <a:ln>
            <a:noFill/>
          </a:ln>
        </p:spPr>
        <p:txBody>
          <a:bodyPr bIns="91440" lIns="90000" rIns="90000" tIns="91440"/>
          <a:p>
            <a:pPr>
              <a:lnSpc>
                <a:spcPct val="100000"/>
              </a:lnSpc>
            </a:pPr>
            <a:r>
              <a:rPr lang="en-US" sz="3000">
                <a:solidFill>
                  <a:srgbClr val="2388db"/>
                </a:solidFill>
                <a:latin typeface="Arial"/>
                <a:ea typeface="Arial"/>
              </a:rPr>
              <a:t>By John Matz &amp; Nick Vás</a:t>
            </a:r>
            <a:endParaRPr/>
          </a:p>
        </p:txBody>
      </p:sp>
      <p:pic>
        <p:nvPicPr>
          <p:cNvPr descr="" id="83" name=""/>
          <p:cNvPicPr/>
          <p:nvPr/>
        </p:nvPicPr>
        <p:blipFill>
          <a:blip r:embed="rId1"/>
          <a:stretch>
            <a:fillRect/>
          </a:stretch>
        </p:blipFill>
        <p:spPr>
          <a:xfrm>
            <a:off x="8138160" y="91440"/>
            <a:ext cx="913320" cy="1074960"/>
          </a:xfrm>
          <a:prstGeom prst="rect">
            <a:avLst/>
          </a:prstGeom>
          <a:ln>
            <a:noFill/>
          </a:ln>
        </p:spPr>
      </p:pic>
    </p:spTree>
  </p:cSld>
  <p:timing>
    <p:tnLst>
      <p:par>
        <p:cTn dur="indefinite" id="1" nodeType="tmRoot" restart="never">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2"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The Stud</a:t>
            </a:r>
            <a:endParaRPr/>
          </a:p>
        </p:txBody>
      </p:sp>
      <p:sp>
        <p:nvSpPr>
          <p:cNvPr id="163"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Aliases: Knob, Brick/Plate </a:t>
            </a:r>
            <a:endParaRPr/>
          </a:p>
          <a:p>
            <a:r>
              <a:rPr lang="en-US" sz="1600">
                <a:solidFill>
                  <a:srgbClr val="000000"/>
                </a:solidFill>
                <a:latin typeface="Arial"/>
                <a:ea typeface="Arial"/>
              </a:rPr>
              <a:t>Dimensions: ~4mm diameter ,60% of a brick</a:t>
            </a:r>
            <a:endParaRPr/>
          </a:p>
          <a:p>
            <a:r>
              <a:rPr lang="en-US" sz="1600">
                <a:solidFill>
                  <a:srgbClr val="000000"/>
                </a:solidFill>
                <a:latin typeface="Arial"/>
                <a:ea typeface="Arial"/>
              </a:rPr>
              <a:t>Co-conspirators: Anti-stud</a:t>
            </a:r>
            <a:endParaRPr/>
          </a:p>
          <a:p>
            <a:endParaRPr/>
          </a:p>
        </p:txBody>
      </p:sp>
      <p:pic>
        <p:nvPicPr>
          <p:cNvPr descr="" id="164" name=""/>
          <p:cNvPicPr/>
          <p:nvPr/>
        </p:nvPicPr>
        <p:blipFill>
          <a:blip r:embed="rId1"/>
          <a:stretch>
            <a:fillRect/>
          </a:stretch>
        </p:blipFill>
        <p:spPr>
          <a:xfrm>
            <a:off x="457200" y="2835720"/>
            <a:ext cx="2878560" cy="1919160"/>
          </a:xfrm>
          <a:prstGeom prst="rect">
            <a:avLst/>
          </a:prstGeom>
          <a:ln>
            <a:noFill/>
          </a:ln>
        </p:spPr>
      </p:pic>
      <p:pic>
        <p:nvPicPr>
          <p:cNvPr descr="" id="165" name=""/>
          <p:cNvPicPr/>
          <p:nvPr/>
        </p:nvPicPr>
        <p:blipFill>
          <a:blip r:embed="rId2"/>
          <a:stretch>
            <a:fillRect/>
          </a:stretch>
        </p:blipFill>
        <p:spPr>
          <a:xfrm>
            <a:off x="5577840" y="1188720"/>
            <a:ext cx="3017520" cy="2011680"/>
          </a:xfrm>
          <a:prstGeom prst="rect">
            <a:avLst/>
          </a:prstGeom>
          <a:ln>
            <a:noFill/>
          </a:ln>
        </p:spPr>
      </p:pic>
      <p:pic>
        <p:nvPicPr>
          <p:cNvPr descr="" id="166" name=""/>
          <p:cNvPicPr/>
          <p:nvPr/>
        </p:nvPicPr>
        <p:blipFill>
          <a:blip r:embed="rId3"/>
          <a:stretch>
            <a:fillRect/>
          </a:stretch>
        </p:blipFill>
        <p:spPr>
          <a:xfrm>
            <a:off x="5669280" y="3017520"/>
            <a:ext cx="3017520" cy="2011680"/>
          </a:xfrm>
          <a:prstGeom prst="rect">
            <a:avLst/>
          </a:prstGeom>
          <a:ln>
            <a:noFill/>
          </a:ln>
        </p:spPr>
      </p:pic>
    </p:spTree>
  </p:cSld>
  <p:timing>
    <p:tnLst>
      <p:par>
        <p:cTn dur="indefinite" id="181" nodeType="tmRoot" restart="never">
          <p:childTnLst>
            <p:seq>
              <p:cTn id="182" nodeType="mainSeq">
                <p:childTnLst>
                  <p:par>
                    <p:cTn fill="freeze" id="183">
                      <p:stCondLst>
                        <p:cond delay="indefinite"/>
                      </p:stCondLst>
                      <p:childTnLst>
                        <p:par>
                          <p:cTn fill="freeze" id="184">
                            <p:stCondLst>
                              <p:cond delay="0"/>
                            </p:stCondLst>
                            <p:childTnLst>
                              <p:par>
                                <p:cTn fill="hold" id="185" nodeType="clickEffect" presetClass="entr" presetID="1">
                                  <p:stCondLst>
                                    <p:cond delay="0"/>
                                  </p:stCondLst>
                                  <p:childTnLst>
                                    <p:set>
                                      <p:cBhvr>
                                        <p:cTn dur="1" fill="hold" id="186">
                                          <p:stCondLst>
                                            <p:cond delay="0"/>
                                          </p:stCondLst>
                                        </p:cTn>
                                        <p:tgtEl>
                                          <p:spTgt spid="163"/>
                                        </p:tgtEl>
                                        <p:attrNameLst>
                                          <p:attrName>style.visibility</p:attrName>
                                        </p:attrNameLst>
                                      </p:cBhvr>
                                      <p:to>
                                        <p:strVal val="visible"/>
                                      </p:to>
                                    </p:set>
                                  </p:childTnLst>
                                </p:cTn>
                              </p:par>
                              <p:par>
                                <p:cTn fill="hold" id="187" nodeType="withEffect" presetClass="entr" presetID="1">
                                  <p:stCondLst>
                                    <p:cond delay="0"/>
                                  </p:stCondLst>
                                  <p:childTnLst>
                                    <p:set>
                                      <p:cBhvr>
                                        <p:cTn dur="1" fill="hold" id="188">
                                          <p:stCondLst>
                                            <p:cond delay="0"/>
                                          </p:stCondLst>
                                        </p:cTn>
                                        <p:tgtEl>
                                          <p:spTgt spid="164"/>
                                        </p:tgtEl>
                                        <p:attrNameLst>
                                          <p:attrName>style.visibility</p:attrName>
                                        </p:attrNameLst>
                                      </p:cBhvr>
                                      <p:to>
                                        <p:strVal val="visible"/>
                                      </p:to>
                                    </p:set>
                                  </p:childTnLst>
                                </p:cTn>
                              </p:par>
                            </p:childTnLst>
                          </p:cTn>
                        </p:par>
                      </p:childTnLst>
                    </p:cTn>
                  </p:par>
                  <p:par>
                    <p:cTn fill="freeze" id="189">
                      <p:stCondLst>
                        <p:cond delay="indefinite"/>
                      </p:stCondLst>
                      <p:childTnLst>
                        <p:par>
                          <p:cTn fill="freeze" id="190">
                            <p:stCondLst>
                              <p:cond delay="0"/>
                            </p:stCondLst>
                            <p:childTnLst>
                              <p:par>
                                <p:cTn fill="hold" id="191" nodeType="clickEffect" presetClass="entr" presetID="1">
                                  <p:stCondLst>
                                    <p:cond delay="0"/>
                                  </p:stCondLst>
                                  <p:childTnLst>
                                    <p:set>
                                      <p:cBhvr>
                                        <p:cTn dur="1" fill="hold" id="192">
                                          <p:stCondLst>
                                            <p:cond delay="0"/>
                                          </p:stCondLst>
                                        </p:cTn>
                                        <p:tgtEl>
                                          <p:spTgt spid="165"/>
                                        </p:tgtEl>
                                        <p:attrNameLst>
                                          <p:attrName>style.visibility</p:attrName>
                                        </p:attrNameLst>
                                      </p:cBhvr>
                                      <p:to>
                                        <p:strVal val="visible"/>
                                      </p:to>
                                    </p:set>
                                  </p:childTnLst>
                                </p:cTn>
                              </p:par>
                            </p:childTnLst>
                          </p:cTn>
                        </p:par>
                      </p:childTnLst>
                    </p:cTn>
                  </p:par>
                  <p:par>
                    <p:cTn fill="freeze" id="193">
                      <p:stCondLst>
                        <p:cond delay="indefinite"/>
                      </p:stCondLst>
                      <p:childTnLst>
                        <p:par>
                          <p:cTn fill="freeze" id="194">
                            <p:stCondLst>
                              <p:cond delay="0"/>
                            </p:stCondLst>
                            <p:childTnLst>
                              <p:par>
                                <p:cTn fill="hold" id="195" nodeType="clickEffect" presetClass="entr" presetID="1">
                                  <p:stCondLst>
                                    <p:cond delay="0"/>
                                  </p:stCondLst>
                                  <p:childTnLst>
                                    <p:set>
                                      <p:cBhvr>
                                        <p:cTn dur="1" fill="hold" id="196">
                                          <p:stCondLst>
                                            <p:cond delay="0"/>
                                          </p:stCondLst>
                                        </p:cTn>
                                        <p:tgtEl>
                                          <p:spTgt spid="16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67" name=""/>
          <p:cNvPicPr/>
          <p:nvPr/>
        </p:nvPicPr>
        <p:blipFill>
          <a:blip r:embed="rId1"/>
          <a:srcRect b="29090" l="24242" r="19393" t="29090"/>
          <a:stretch>
            <a:fillRect/>
          </a:stretch>
        </p:blipFill>
        <p:spPr>
          <a:xfrm>
            <a:off x="4663440" y="1371600"/>
            <a:ext cx="2328120" cy="1151640"/>
          </a:xfrm>
          <a:prstGeom prst="rect">
            <a:avLst/>
          </a:prstGeom>
          <a:ln>
            <a:noFill/>
          </a:ln>
        </p:spPr>
      </p:pic>
      <p:pic>
        <p:nvPicPr>
          <p:cNvPr descr="" id="168" name=""/>
          <p:cNvPicPr/>
          <p:nvPr/>
        </p:nvPicPr>
        <p:blipFill>
          <a:blip r:embed="rId2"/>
          <a:srcRect b="21818" l="24242" r="24242" t="29090"/>
          <a:stretch>
            <a:fillRect/>
          </a:stretch>
        </p:blipFill>
        <p:spPr>
          <a:xfrm>
            <a:off x="594720" y="3090960"/>
            <a:ext cx="2331360" cy="1481040"/>
          </a:xfrm>
          <a:prstGeom prst="rect">
            <a:avLst/>
          </a:prstGeom>
          <a:ln>
            <a:noFill/>
          </a:ln>
        </p:spPr>
      </p:pic>
      <p:sp>
        <p:nvSpPr>
          <p:cNvPr id="169"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The Bar and Clip</a:t>
            </a:r>
            <a:endParaRPr/>
          </a:p>
        </p:txBody>
      </p:sp>
      <p:sp>
        <p:nvSpPr>
          <p:cNvPr id="170"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Aliases: Lightsaber Blade, Rod, 318</a:t>
            </a:r>
            <a:endParaRPr/>
          </a:p>
          <a:p>
            <a:r>
              <a:rPr lang="en-US" sz="1600">
                <a:solidFill>
                  <a:srgbClr val="000000"/>
                </a:solidFill>
                <a:latin typeface="Arial"/>
                <a:ea typeface="Arial"/>
              </a:rPr>
              <a:t>Dimensions: ~3mm diameter</a:t>
            </a:r>
            <a:endParaRPr/>
          </a:p>
          <a:p>
            <a:r>
              <a:rPr lang="en-US" sz="1600">
                <a:solidFill>
                  <a:srgbClr val="000000"/>
                </a:solidFill>
                <a:latin typeface="Arial"/>
                <a:ea typeface="Arial"/>
              </a:rPr>
              <a:t>Co-conspirators: Clips, TECHNIC Axle Holes,</a:t>
            </a:r>
            <a:endParaRPr/>
          </a:p>
          <a:p>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Hollow Studs</a:t>
            </a:r>
            <a:endParaRPr/>
          </a:p>
          <a:p>
            <a:endParaRPr/>
          </a:p>
        </p:txBody>
      </p:sp>
      <p:pic>
        <p:nvPicPr>
          <p:cNvPr descr="" id="171" name=""/>
          <p:cNvPicPr/>
          <p:nvPr/>
        </p:nvPicPr>
        <p:blipFill>
          <a:blip r:embed="rId3"/>
          <a:srcRect b="29090" l="24242" r="24242" t="21818"/>
          <a:stretch>
            <a:fillRect/>
          </a:stretch>
        </p:blipFill>
        <p:spPr>
          <a:xfrm>
            <a:off x="6675120" y="1280160"/>
            <a:ext cx="2377440" cy="1510560"/>
          </a:xfrm>
          <a:prstGeom prst="rect">
            <a:avLst/>
          </a:prstGeom>
          <a:ln>
            <a:noFill/>
          </a:ln>
        </p:spPr>
      </p:pic>
      <p:pic>
        <p:nvPicPr>
          <p:cNvPr descr="" id="172" name=""/>
          <p:cNvPicPr/>
          <p:nvPr/>
        </p:nvPicPr>
        <p:blipFill>
          <a:blip r:embed="rId4"/>
          <a:stretch>
            <a:fillRect/>
          </a:stretch>
        </p:blipFill>
        <p:spPr>
          <a:xfrm>
            <a:off x="3291840" y="2743200"/>
            <a:ext cx="3291840" cy="2194560"/>
          </a:xfrm>
          <a:prstGeom prst="rect">
            <a:avLst/>
          </a:prstGeom>
          <a:ln>
            <a:noFill/>
          </a:ln>
        </p:spPr>
      </p:pic>
      <p:pic>
        <p:nvPicPr>
          <p:cNvPr descr="" id="173" name=""/>
          <p:cNvPicPr/>
          <p:nvPr/>
        </p:nvPicPr>
        <p:blipFill>
          <a:blip r:embed="rId5"/>
          <a:srcRect b="29090" l="29090" r="24242" t="29090"/>
          <a:stretch>
            <a:fillRect/>
          </a:stretch>
        </p:blipFill>
        <p:spPr>
          <a:xfrm>
            <a:off x="6675120" y="3179160"/>
            <a:ext cx="2331360" cy="1392840"/>
          </a:xfrm>
          <a:prstGeom prst="rect">
            <a:avLst/>
          </a:prstGeom>
          <a:ln>
            <a:noFill/>
          </a:ln>
        </p:spPr>
      </p:pic>
    </p:spTree>
  </p:cSld>
  <p:timing>
    <p:tnLst>
      <p:par>
        <p:cTn dur="indefinite" id="197" nodeType="tmRoot" restart="never">
          <p:childTnLst>
            <p:seq>
              <p:cTn id="198" nodeType="mainSeq">
                <p:childTnLst>
                  <p:par>
                    <p:cTn fill="freeze" id="199">
                      <p:stCondLst>
                        <p:cond delay="indefinite"/>
                      </p:stCondLst>
                      <p:childTnLst>
                        <p:par>
                          <p:cTn fill="freeze" id="200">
                            <p:stCondLst>
                              <p:cond delay="0"/>
                            </p:stCondLst>
                            <p:childTnLst>
                              <p:par>
                                <p:cTn fill="hold" id="201" nodeType="clickEffect" presetClass="entr" presetID="1">
                                  <p:stCondLst>
                                    <p:cond delay="0"/>
                                  </p:stCondLst>
                                  <p:childTnLst>
                                    <p:set>
                                      <p:cBhvr>
                                        <p:cTn dur="1" fill="hold" id="202">
                                          <p:stCondLst>
                                            <p:cond delay="0"/>
                                          </p:stCondLst>
                                        </p:cTn>
                                        <p:tgtEl>
                                          <p:spTgt spid="168"/>
                                        </p:tgtEl>
                                        <p:attrNameLst>
                                          <p:attrName>style.visibility</p:attrName>
                                        </p:attrNameLst>
                                      </p:cBhvr>
                                      <p:to>
                                        <p:strVal val="visible"/>
                                      </p:to>
                                    </p:set>
                                  </p:childTnLst>
                                </p:cTn>
                              </p:par>
                              <p:par>
                                <p:cTn fill="hold" id="203" nodeType="withEffect" presetClass="entr" presetID="1">
                                  <p:stCondLst>
                                    <p:cond delay="0"/>
                                  </p:stCondLst>
                                  <p:childTnLst>
                                    <p:set>
                                      <p:cBhvr>
                                        <p:cTn dur="1" fill="hold" id="204">
                                          <p:stCondLst>
                                            <p:cond delay="0"/>
                                          </p:stCondLst>
                                        </p:cTn>
                                        <p:tgtEl>
                                          <p:spTgt spid="170"/>
                                        </p:tgtEl>
                                        <p:attrNameLst>
                                          <p:attrName>style.visibility</p:attrName>
                                        </p:attrNameLst>
                                      </p:cBhvr>
                                      <p:to>
                                        <p:strVal val="visible"/>
                                      </p:to>
                                    </p:set>
                                  </p:childTnLst>
                                </p:cTn>
                              </p:par>
                            </p:childTnLst>
                          </p:cTn>
                        </p:par>
                      </p:childTnLst>
                    </p:cTn>
                  </p:par>
                  <p:par>
                    <p:cTn fill="freeze" id="205">
                      <p:stCondLst>
                        <p:cond delay="indefinite"/>
                      </p:stCondLst>
                      <p:childTnLst>
                        <p:par>
                          <p:cTn fill="freeze" id="206">
                            <p:stCondLst>
                              <p:cond delay="0"/>
                            </p:stCondLst>
                            <p:childTnLst>
                              <p:par>
                                <p:cTn fill="hold" id="207" nodeType="clickEffect" presetClass="entr" presetID="1">
                                  <p:stCondLst>
                                    <p:cond delay="0"/>
                                  </p:stCondLst>
                                  <p:childTnLst>
                                    <p:set>
                                      <p:cBhvr>
                                        <p:cTn dur="1" fill="hold" id="208">
                                          <p:stCondLst>
                                            <p:cond delay="0"/>
                                          </p:stCondLst>
                                        </p:cTn>
                                        <p:tgtEl>
                                          <p:spTgt spid="167"/>
                                        </p:tgtEl>
                                        <p:attrNameLst>
                                          <p:attrName>style.visibility</p:attrName>
                                        </p:attrNameLst>
                                      </p:cBhvr>
                                      <p:to>
                                        <p:strVal val="visible"/>
                                      </p:to>
                                    </p:set>
                                  </p:childTnLst>
                                </p:cTn>
                              </p:par>
                              <p:par>
                                <p:cTn fill="hold" id="209" nodeType="withEffect" presetClass="entr" presetID="1">
                                  <p:stCondLst>
                                    <p:cond delay="0"/>
                                  </p:stCondLst>
                                  <p:childTnLst>
                                    <p:set>
                                      <p:cBhvr>
                                        <p:cTn dur="1" fill="hold" id="210">
                                          <p:stCondLst>
                                            <p:cond delay="0"/>
                                          </p:stCondLst>
                                        </p:cTn>
                                        <p:tgtEl>
                                          <p:spTgt spid="171"/>
                                        </p:tgtEl>
                                        <p:attrNameLst>
                                          <p:attrName>style.visibility</p:attrName>
                                        </p:attrNameLst>
                                      </p:cBhvr>
                                      <p:to>
                                        <p:strVal val="visible"/>
                                      </p:to>
                                    </p:set>
                                  </p:childTnLst>
                                </p:cTn>
                              </p:par>
                            </p:childTnLst>
                          </p:cTn>
                        </p:par>
                      </p:childTnLst>
                    </p:cTn>
                  </p:par>
                  <p:par>
                    <p:cTn fill="freeze" id="211">
                      <p:stCondLst>
                        <p:cond delay="indefinite"/>
                      </p:stCondLst>
                      <p:childTnLst>
                        <p:par>
                          <p:cTn fill="freeze" id="212">
                            <p:stCondLst>
                              <p:cond delay="0"/>
                            </p:stCondLst>
                            <p:childTnLst>
                              <p:par>
                                <p:cTn fill="hold" id="213" nodeType="clickEffect" presetClass="entr" presetID="1">
                                  <p:stCondLst>
                                    <p:cond delay="0"/>
                                  </p:stCondLst>
                                  <p:childTnLst>
                                    <p:set>
                                      <p:cBhvr>
                                        <p:cTn dur="1" fill="hold" id="214">
                                          <p:stCondLst>
                                            <p:cond delay="0"/>
                                          </p:stCondLst>
                                        </p:cTn>
                                        <p:tgtEl>
                                          <p:spTgt spid="172"/>
                                        </p:tgtEl>
                                        <p:attrNameLst>
                                          <p:attrName>style.visibility</p:attrName>
                                        </p:attrNameLst>
                                      </p:cBhvr>
                                      <p:to>
                                        <p:strVal val="visible"/>
                                      </p:to>
                                    </p:set>
                                  </p:childTnLst>
                                </p:cTn>
                              </p:par>
                            </p:childTnLst>
                          </p:cTn>
                        </p:par>
                      </p:childTnLst>
                    </p:cTn>
                  </p:par>
                  <p:par>
                    <p:cTn fill="freeze" id="215">
                      <p:stCondLst>
                        <p:cond delay="indefinite"/>
                      </p:stCondLst>
                      <p:childTnLst>
                        <p:par>
                          <p:cTn fill="freeze" id="216">
                            <p:stCondLst>
                              <p:cond delay="0"/>
                            </p:stCondLst>
                            <p:childTnLst>
                              <p:par>
                                <p:cTn fill="hold" id="217" nodeType="clickEffect" presetClass="entr" presetID="1">
                                  <p:stCondLst>
                                    <p:cond delay="0"/>
                                  </p:stCondLst>
                                  <p:childTnLst>
                                    <p:set>
                                      <p:cBhvr>
                                        <p:cTn dur="1" fill="hold" id="218">
                                          <p:stCondLst>
                                            <p:cond delay="0"/>
                                          </p:stCondLst>
                                        </p:cTn>
                                        <p:tgtEl>
                                          <p:spTgt spid="17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4" name=""/>
          <p:cNvPicPr/>
          <p:nvPr/>
        </p:nvPicPr>
        <p:blipFill>
          <a:blip r:embed="rId1"/>
          <a:srcRect b="0" l="19393" r="19393" t="0"/>
          <a:stretch>
            <a:fillRect/>
          </a:stretch>
        </p:blipFill>
        <p:spPr>
          <a:xfrm>
            <a:off x="5961240" y="2212560"/>
            <a:ext cx="3182760" cy="3456720"/>
          </a:xfrm>
          <a:prstGeom prst="rect">
            <a:avLst/>
          </a:prstGeom>
          <a:ln>
            <a:noFill/>
          </a:ln>
        </p:spPr>
      </p:pic>
      <p:sp>
        <p:nvSpPr>
          <p:cNvPr id="175"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The Ball Joint</a:t>
            </a:r>
            <a:endParaRPr/>
          </a:p>
        </p:txBody>
      </p:sp>
      <p:sp>
        <p:nvSpPr>
          <p:cNvPr id="176"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Aliases: Ball and Socket, Voodoo Ball</a:t>
            </a:r>
            <a:endParaRPr/>
          </a:p>
          <a:p>
            <a:r>
              <a:rPr lang="en-US" sz="1600">
                <a:solidFill>
                  <a:srgbClr val="000000"/>
                </a:solidFill>
                <a:latin typeface="Arial"/>
                <a:ea typeface="Arial"/>
              </a:rPr>
              <a:t>Dimensions: ~8mm diameter</a:t>
            </a:r>
            <a:endParaRPr/>
          </a:p>
          <a:p>
            <a:r>
              <a:rPr lang="en-US" sz="1600">
                <a:solidFill>
                  <a:srgbClr val="000000"/>
                </a:solidFill>
                <a:latin typeface="Arial"/>
                <a:ea typeface="Arial"/>
              </a:rPr>
              <a:t>Co-conspirators: Sockets, Shells</a:t>
            </a:r>
            <a:endParaRPr/>
          </a:p>
          <a:p>
            <a:endParaRPr/>
          </a:p>
        </p:txBody>
      </p:sp>
      <p:pic>
        <p:nvPicPr>
          <p:cNvPr descr="" id="177" name=""/>
          <p:cNvPicPr/>
          <p:nvPr/>
        </p:nvPicPr>
        <p:blipFill>
          <a:blip r:embed="rId2"/>
          <a:srcRect b="21818" l="24242" r="19393" t="29090"/>
          <a:stretch>
            <a:fillRect/>
          </a:stretch>
        </p:blipFill>
        <p:spPr>
          <a:xfrm>
            <a:off x="393480" y="3017520"/>
            <a:ext cx="3081240" cy="1791720"/>
          </a:xfrm>
          <a:prstGeom prst="rect">
            <a:avLst/>
          </a:prstGeom>
          <a:ln>
            <a:noFill/>
          </a:ln>
        </p:spPr>
      </p:pic>
      <p:pic>
        <p:nvPicPr>
          <p:cNvPr descr="" id="178" name=""/>
          <p:cNvPicPr/>
          <p:nvPr/>
        </p:nvPicPr>
        <p:blipFill>
          <a:blip r:embed="rId3"/>
          <a:stretch>
            <a:fillRect/>
          </a:stretch>
        </p:blipFill>
        <p:spPr>
          <a:xfrm>
            <a:off x="4572000" y="1303200"/>
            <a:ext cx="2845800" cy="1897200"/>
          </a:xfrm>
          <a:prstGeom prst="rect">
            <a:avLst/>
          </a:prstGeom>
          <a:ln>
            <a:noFill/>
          </a:ln>
        </p:spPr>
      </p:pic>
    </p:spTree>
  </p:cSld>
  <p:timing>
    <p:tnLst>
      <p:par>
        <p:cTn dur="indefinite" id="219" nodeType="tmRoot" restart="never">
          <p:childTnLst>
            <p:seq>
              <p:cTn id="220" nodeType="mainSeq">
                <p:childTnLst>
                  <p:par>
                    <p:cTn fill="freeze" id="221">
                      <p:stCondLst>
                        <p:cond delay="indefinite"/>
                      </p:stCondLst>
                      <p:childTnLst>
                        <p:par>
                          <p:cTn fill="freeze" id="222">
                            <p:stCondLst>
                              <p:cond delay="0"/>
                            </p:stCondLst>
                            <p:childTnLst>
                              <p:par>
                                <p:cTn fill="hold" id="223" nodeType="clickEffect" presetClass="entr" presetID="1">
                                  <p:stCondLst>
                                    <p:cond delay="0"/>
                                  </p:stCondLst>
                                  <p:childTnLst>
                                    <p:set>
                                      <p:cBhvr>
                                        <p:cTn dur="1" fill="hold" id="224">
                                          <p:stCondLst>
                                            <p:cond delay="0"/>
                                          </p:stCondLst>
                                        </p:cTn>
                                        <p:tgtEl>
                                          <p:spTgt spid="176"/>
                                        </p:tgtEl>
                                        <p:attrNameLst>
                                          <p:attrName>style.visibility</p:attrName>
                                        </p:attrNameLst>
                                      </p:cBhvr>
                                      <p:to>
                                        <p:strVal val="visible"/>
                                      </p:to>
                                    </p:set>
                                  </p:childTnLst>
                                </p:cTn>
                              </p:par>
                              <p:par>
                                <p:cTn fill="hold" id="225" nodeType="withEffect" presetClass="entr" presetID="1">
                                  <p:stCondLst>
                                    <p:cond delay="0"/>
                                  </p:stCondLst>
                                  <p:childTnLst>
                                    <p:set>
                                      <p:cBhvr>
                                        <p:cTn dur="1" fill="hold" id="226">
                                          <p:stCondLst>
                                            <p:cond delay="0"/>
                                          </p:stCondLst>
                                        </p:cTn>
                                        <p:tgtEl>
                                          <p:spTgt spid="177"/>
                                        </p:tgtEl>
                                        <p:attrNameLst>
                                          <p:attrName>style.visibility</p:attrName>
                                        </p:attrNameLst>
                                      </p:cBhvr>
                                      <p:to>
                                        <p:strVal val="visible"/>
                                      </p:to>
                                    </p:set>
                                  </p:childTnLst>
                                </p:cTn>
                              </p:par>
                            </p:childTnLst>
                          </p:cTn>
                        </p:par>
                      </p:childTnLst>
                    </p:cTn>
                  </p:par>
                  <p:par>
                    <p:cTn fill="freeze" id="227">
                      <p:stCondLst>
                        <p:cond delay="indefinite"/>
                      </p:stCondLst>
                      <p:childTnLst>
                        <p:par>
                          <p:cTn fill="freeze" id="228">
                            <p:stCondLst>
                              <p:cond delay="0"/>
                            </p:stCondLst>
                            <p:childTnLst>
                              <p:par>
                                <p:cTn fill="hold" id="229" nodeType="clickEffect" presetClass="entr" presetID="1">
                                  <p:stCondLst>
                                    <p:cond delay="0"/>
                                  </p:stCondLst>
                                  <p:childTnLst>
                                    <p:set>
                                      <p:cBhvr>
                                        <p:cTn dur="1" fill="hold" id="230">
                                          <p:stCondLst>
                                            <p:cond delay="0"/>
                                          </p:stCondLst>
                                        </p:cTn>
                                        <p:tgtEl>
                                          <p:spTgt spid="178"/>
                                        </p:tgtEl>
                                        <p:attrNameLst>
                                          <p:attrName>style.visibility</p:attrName>
                                        </p:attrNameLst>
                                      </p:cBhvr>
                                      <p:to>
                                        <p:strVal val="visible"/>
                                      </p:to>
                                    </p:set>
                                  </p:childTnLst>
                                </p:cTn>
                              </p:par>
                            </p:childTnLst>
                          </p:cTn>
                        </p:par>
                      </p:childTnLst>
                    </p:cTn>
                  </p:par>
                  <p:par>
                    <p:cTn fill="freeze" id="231">
                      <p:stCondLst>
                        <p:cond delay="indefinite"/>
                      </p:stCondLst>
                      <p:childTnLst>
                        <p:par>
                          <p:cTn fill="freeze" id="232">
                            <p:stCondLst>
                              <p:cond delay="0"/>
                            </p:stCondLst>
                            <p:childTnLst>
                              <p:par>
                                <p:cTn fill="hold" id="233" nodeType="clickEffect" presetClass="entr" presetID="1">
                                  <p:stCondLst>
                                    <p:cond delay="0"/>
                                  </p:stCondLst>
                                  <p:childTnLst>
                                    <p:set>
                                      <p:cBhvr>
                                        <p:cTn dur="1" fill="hold" id="234">
                                          <p:stCondLst>
                                            <p:cond delay="0"/>
                                          </p:stCondLst>
                                        </p:cTn>
                                        <p:tgtEl>
                                          <p:spTgt spid="17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9" name=""/>
          <p:cNvPicPr/>
          <p:nvPr/>
        </p:nvPicPr>
        <p:blipFill>
          <a:blip r:embed="rId1"/>
          <a:stretch>
            <a:fillRect/>
          </a:stretch>
        </p:blipFill>
        <p:spPr>
          <a:xfrm>
            <a:off x="6642000" y="1188720"/>
            <a:ext cx="2468880" cy="1645920"/>
          </a:xfrm>
          <a:prstGeom prst="rect">
            <a:avLst/>
          </a:prstGeom>
          <a:ln>
            <a:noFill/>
          </a:ln>
        </p:spPr>
      </p:pic>
      <p:pic>
        <p:nvPicPr>
          <p:cNvPr descr="" id="180" name=""/>
          <p:cNvPicPr/>
          <p:nvPr/>
        </p:nvPicPr>
        <p:blipFill>
          <a:blip r:embed="rId2"/>
          <a:srcRect b="7272" l="19393" r="16969" t="7272"/>
          <a:stretch>
            <a:fillRect/>
          </a:stretch>
        </p:blipFill>
        <p:spPr>
          <a:xfrm>
            <a:off x="4754880" y="1280160"/>
            <a:ext cx="2029320" cy="1818360"/>
          </a:xfrm>
          <a:prstGeom prst="rect">
            <a:avLst/>
          </a:prstGeom>
          <a:ln>
            <a:noFill/>
          </a:ln>
        </p:spPr>
      </p:pic>
      <p:sp>
        <p:nvSpPr>
          <p:cNvPr id="181"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The Tow Ball</a:t>
            </a:r>
            <a:endParaRPr/>
          </a:p>
        </p:txBody>
      </p:sp>
      <p:sp>
        <p:nvSpPr>
          <p:cNvPr id="182"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Aliases: Mini-ball Joint, Mixels Joint</a:t>
            </a:r>
            <a:endParaRPr/>
          </a:p>
          <a:p>
            <a:r>
              <a:rPr lang="en-US" sz="1600">
                <a:solidFill>
                  <a:srgbClr val="000000"/>
                </a:solidFill>
                <a:latin typeface="Arial"/>
                <a:ea typeface="Arial"/>
              </a:rPr>
              <a:t>Dimensions: ~5mm diameter</a:t>
            </a:r>
            <a:endParaRPr/>
          </a:p>
          <a:p>
            <a:r>
              <a:rPr lang="en-US" sz="1600">
                <a:solidFill>
                  <a:srgbClr val="000000"/>
                </a:solidFill>
                <a:latin typeface="Arial"/>
                <a:ea typeface="Arial"/>
              </a:rPr>
              <a:t>Co-conspirators: Loose &amp; Friction Sockets</a:t>
            </a:r>
            <a:endParaRPr/>
          </a:p>
          <a:p>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Double Clips</a:t>
            </a:r>
            <a:endParaRPr/>
          </a:p>
          <a:p>
            <a:endParaRPr/>
          </a:p>
          <a:p>
            <a:endParaRPr/>
          </a:p>
        </p:txBody>
      </p:sp>
      <p:pic>
        <p:nvPicPr>
          <p:cNvPr descr="" id="183" name=""/>
          <p:cNvPicPr/>
          <p:nvPr/>
        </p:nvPicPr>
        <p:blipFill>
          <a:blip r:embed="rId3"/>
          <a:srcRect b="29090" l="29090" r="29090" t="29090"/>
          <a:stretch>
            <a:fillRect/>
          </a:stretch>
        </p:blipFill>
        <p:spPr>
          <a:xfrm>
            <a:off x="6949440" y="3231000"/>
            <a:ext cx="2286000" cy="1523880"/>
          </a:xfrm>
          <a:prstGeom prst="rect">
            <a:avLst/>
          </a:prstGeom>
          <a:ln>
            <a:noFill/>
          </a:ln>
        </p:spPr>
      </p:pic>
      <p:pic>
        <p:nvPicPr>
          <p:cNvPr descr="" id="184" name=""/>
          <p:cNvPicPr/>
          <p:nvPr/>
        </p:nvPicPr>
        <p:blipFill>
          <a:blip r:embed="rId4"/>
          <a:srcRect b="21818" l="24242" r="19393" t="29090"/>
          <a:stretch>
            <a:fillRect/>
          </a:stretch>
        </p:blipFill>
        <p:spPr>
          <a:xfrm>
            <a:off x="4162320" y="3083400"/>
            <a:ext cx="2878560" cy="1671480"/>
          </a:xfrm>
          <a:prstGeom prst="rect">
            <a:avLst/>
          </a:prstGeom>
          <a:ln>
            <a:noFill/>
          </a:ln>
        </p:spPr>
      </p:pic>
      <p:pic>
        <p:nvPicPr>
          <p:cNvPr descr="" id="185" name=""/>
          <p:cNvPicPr/>
          <p:nvPr/>
        </p:nvPicPr>
        <p:blipFill>
          <a:blip r:embed="rId5"/>
          <a:srcRect b="29090" l="29090" r="29090" t="36363"/>
          <a:stretch>
            <a:fillRect/>
          </a:stretch>
        </p:blipFill>
        <p:spPr>
          <a:xfrm>
            <a:off x="741960" y="3167640"/>
            <a:ext cx="2549880" cy="1404360"/>
          </a:xfrm>
          <a:prstGeom prst="rect">
            <a:avLst/>
          </a:prstGeom>
          <a:ln>
            <a:noFill/>
          </a:ln>
        </p:spPr>
      </p:pic>
    </p:spTree>
  </p:cSld>
  <p:timing>
    <p:tnLst>
      <p:par>
        <p:cTn dur="indefinite" id="235" nodeType="tmRoot" restart="never">
          <p:childTnLst>
            <p:seq>
              <p:cTn id="236" nodeType="mainSeq">
                <p:childTnLst>
                  <p:par>
                    <p:cTn fill="freeze" id="237">
                      <p:stCondLst>
                        <p:cond delay="indefinite"/>
                      </p:stCondLst>
                      <p:childTnLst>
                        <p:par>
                          <p:cTn fill="freeze" id="238">
                            <p:stCondLst>
                              <p:cond delay="0"/>
                            </p:stCondLst>
                            <p:childTnLst>
                              <p:par>
                                <p:cTn fill="hold" id="239" nodeType="clickEffect" presetClass="entr" presetID="1">
                                  <p:stCondLst>
                                    <p:cond delay="0"/>
                                  </p:stCondLst>
                                  <p:childTnLst>
                                    <p:set>
                                      <p:cBhvr>
                                        <p:cTn dur="1" fill="hold" id="240">
                                          <p:stCondLst>
                                            <p:cond delay="0"/>
                                          </p:stCondLst>
                                        </p:cTn>
                                        <p:tgtEl>
                                          <p:spTgt spid="182"/>
                                        </p:tgtEl>
                                        <p:attrNameLst>
                                          <p:attrName>style.visibility</p:attrName>
                                        </p:attrNameLst>
                                      </p:cBhvr>
                                      <p:to>
                                        <p:strVal val="visible"/>
                                      </p:to>
                                    </p:set>
                                  </p:childTnLst>
                                </p:cTn>
                              </p:par>
                              <p:par>
                                <p:cTn fill="hold" id="241" nodeType="withEffect" presetClass="entr" presetID="1">
                                  <p:stCondLst>
                                    <p:cond delay="0"/>
                                  </p:stCondLst>
                                  <p:childTnLst>
                                    <p:set>
                                      <p:cBhvr>
                                        <p:cTn dur="1" fill="hold" id="242">
                                          <p:stCondLst>
                                            <p:cond delay="0"/>
                                          </p:stCondLst>
                                        </p:cTn>
                                        <p:tgtEl>
                                          <p:spTgt spid="185"/>
                                        </p:tgtEl>
                                        <p:attrNameLst>
                                          <p:attrName>style.visibility</p:attrName>
                                        </p:attrNameLst>
                                      </p:cBhvr>
                                      <p:to>
                                        <p:strVal val="visible"/>
                                      </p:to>
                                    </p:set>
                                  </p:childTnLst>
                                </p:cTn>
                              </p:par>
                            </p:childTnLst>
                          </p:cTn>
                        </p:par>
                      </p:childTnLst>
                    </p:cTn>
                  </p:par>
                  <p:par>
                    <p:cTn fill="freeze" id="243">
                      <p:stCondLst>
                        <p:cond delay="indefinite"/>
                      </p:stCondLst>
                      <p:childTnLst>
                        <p:par>
                          <p:cTn fill="freeze" id="244">
                            <p:stCondLst>
                              <p:cond delay="0"/>
                            </p:stCondLst>
                            <p:childTnLst>
                              <p:par>
                                <p:cTn fill="hold" id="245" nodeType="clickEffect" presetClass="entr" presetID="1">
                                  <p:stCondLst>
                                    <p:cond delay="0"/>
                                  </p:stCondLst>
                                  <p:childTnLst>
                                    <p:set>
                                      <p:cBhvr>
                                        <p:cTn dur="1" fill="hold" id="246">
                                          <p:stCondLst>
                                            <p:cond delay="0"/>
                                          </p:stCondLst>
                                        </p:cTn>
                                        <p:tgtEl>
                                          <p:spTgt spid="180"/>
                                        </p:tgtEl>
                                        <p:attrNameLst>
                                          <p:attrName>style.visibility</p:attrName>
                                        </p:attrNameLst>
                                      </p:cBhvr>
                                      <p:to>
                                        <p:strVal val="visible"/>
                                      </p:to>
                                    </p:set>
                                  </p:childTnLst>
                                </p:cTn>
                              </p:par>
                            </p:childTnLst>
                          </p:cTn>
                        </p:par>
                      </p:childTnLst>
                    </p:cTn>
                  </p:par>
                  <p:par>
                    <p:cTn fill="freeze" id="247">
                      <p:stCondLst>
                        <p:cond delay="indefinite"/>
                      </p:stCondLst>
                      <p:childTnLst>
                        <p:par>
                          <p:cTn fill="freeze" id="248">
                            <p:stCondLst>
                              <p:cond delay="0"/>
                            </p:stCondLst>
                            <p:childTnLst>
                              <p:par>
                                <p:cTn fill="hold" id="249" nodeType="clickEffect" presetClass="entr" presetID="1">
                                  <p:stCondLst>
                                    <p:cond delay="0"/>
                                  </p:stCondLst>
                                  <p:childTnLst>
                                    <p:set>
                                      <p:cBhvr>
                                        <p:cTn dur="1" fill="hold" id="250">
                                          <p:stCondLst>
                                            <p:cond delay="0"/>
                                          </p:stCondLst>
                                        </p:cTn>
                                        <p:tgtEl>
                                          <p:spTgt spid="179"/>
                                        </p:tgtEl>
                                        <p:attrNameLst>
                                          <p:attrName>style.visibility</p:attrName>
                                        </p:attrNameLst>
                                      </p:cBhvr>
                                      <p:to>
                                        <p:strVal val="visible"/>
                                      </p:to>
                                    </p:set>
                                  </p:childTnLst>
                                </p:cTn>
                              </p:par>
                            </p:childTnLst>
                          </p:cTn>
                        </p:par>
                      </p:childTnLst>
                    </p:cTn>
                  </p:par>
                  <p:par>
                    <p:cTn fill="freeze" id="251">
                      <p:stCondLst>
                        <p:cond delay="indefinite"/>
                      </p:stCondLst>
                      <p:childTnLst>
                        <p:par>
                          <p:cTn fill="freeze" id="252">
                            <p:stCondLst>
                              <p:cond delay="0"/>
                            </p:stCondLst>
                            <p:childTnLst>
                              <p:par>
                                <p:cTn fill="hold" id="253" nodeType="clickEffect" presetClass="entr" presetID="1">
                                  <p:stCondLst>
                                    <p:cond delay="0"/>
                                  </p:stCondLst>
                                  <p:childTnLst>
                                    <p:set>
                                      <p:cBhvr>
                                        <p:cTn dur="1" fill="hold" id="254">
                                          <p:stCondLst>
                                            <p:cond delay="0"/>
                                          </p:stCondLst>
                                        </p:cTn>
                                        <p:tgtEl>
                                          <p:spTgt spid="184"/>
                                        </p:tgtEl>
                                        <p:attrNameLst>
                                          <p:attrName>style.visibility</p:attrName>
                                        </p:attrNameLst>
                                      </p:cBhvr>
                                      <p:to>
                                        <p:strVal val="visible"/>
                                      </p:to>
                                    </p:set>
                                  </p:childTnLst>
                                </p:cTn>
                              </p:par>
                            </p:childTnLst>
                          </p:cTn>
                        </p:par>
                      </p:childTnLst>
                    </p:cTn>
                  </p:par>
                  <p:par>
                    <p:cTn fill="freeze" id="255">
                      <p:stCondLst>
                        <p:cond delay="indefinite"/>
                      </p:stCondLst>
                      <p:childTnLst>
                        <p:par>
                          <p:cTn fill="freeze" id="256">
                            <p:stCondLst>
                              <p:cond delay="0"/>
                            </p:stCondLst>
                            <p:childTnLst>
                              <p:par>
                                <p:cTn fill="hold" id="257" nodeType="clickEffect" presetClass="entr" presetID="1">
                                  <p:stCondLst>
                                    <p:cond delay="0"/>
                                  </p:stCondLst>
                                  <p:childTnLst>
                                    <p:set>
                                      <p:cBhvr>
                                        <p:cTn dur="1" fill="hold" id="258">
                                          <p:stCondLst>
                                            <p:cond delay="0"/>
                                          </p:stCondLst>
                                        </p:cTn>
                                        <p:tgtEl>
                                          <p:spTgt spid="18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6" name=""/>
          <p:cNvPicPr/>
          <p:nvPr/>
        </p:nvPicPr>
        <p:blipFill>
          <a:blip r:embed="rId1"/>
          <a:srcRect b="29090" l="24242" r="19393" t="29090"/>
          <a:stretch>
            <a:fillRect/>
          </a:stretch>
        </p:blipFill>
        <p:spPr>
          <a:xfrm>
            <a:off x="3657600" y="1188720"/>
            <a:ext cx="2957400" cy="1463040"/>
          </a:xfrm>
          <a:prstGeom prst="rect">
            <a:avLst/>
          </a:prstGeom>
          <a:ln>
            <a:noFill/>
          </a:ln>
        </p:spPr>
      </p:pic>
      <p:sp>
        <p:nvSpPr>
          <p:cNvPr id="187"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The Axle</a:t>
            </a:r>
            <a:endParaRPr/>
          </a:p>
        </p:txBody>
      </p:sp>
      <p:sp>
        <p:nvSpPr>
          <p:cNvPr id="188"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Aliases: Cross-Axle, Firepole</a:t>
            </a:r>
            <a:endParaRPr/>
          </a:p>
          <a:p>
            <a:r>
              <a:rPr lang="en-US" sz="1600">
                <a:solidFill>
                  <a:srgbClr val="000000"/>
                </a:solidFill>
                <a:latin typeface="Arial"/>
                <a:ea typeface="Arial"/>
              </a:rPr>
              <a:t>Dimensions: ~4mm diameter, ½ plate ridge</a:t>
            </a:r>
            <a:endParaRPr/>
          </a:p>
          <a:p>
            <a:r>
              <a:rPr lang="en-US" sz="1600">
                <a:solidFill>
                  <a:srgbClr val="000000"/>
                </a:solidFill>
                <a:latin typeface="Arial"/>
                <a:ea typeface="Arial"/>
              </a:rPr>
              <a:t>Co-conspirators: TECHNIC Beams</a:t>
            </a:r>
            <a:endParaRPr/>
          </a:p>
          <a:p>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   </a:t>
            </a:r>
            <a:r>
              <a:rPr lang="en-US" sz="1600">
                <a:solidFill>
                  <a:srgbClr val="000000"/>
                </a:solidFill>
                <a:latin typeface="Arial"/>
                <a:ea typeface="Arial"/>
              </a:rPr>
              <a:t>Axle Holes</a:t>
            </a:r>
            <a:endParaRPr/>
          </a:p>
          <a:p>
            <a:endParaRPr/>
          </a:p>
        </p:txBody>
      </p:sp>
      <p:pic>
        <p:nvPicPr>
          <p:cNvPr descr="" id="189" name=""/>
          <p:cNvPicPr/>
          <p:nvPr/>
        </p:nvPicPr>
        <p:blipFill>
          <a:blip r:embed="rId2"/>
          <a:srcRect b="29090" l="24242" r="24242" t="29090"/>
          <a:stretch>
            <a:fillRect/>
          </a:stretch>
        </p:blipFill>
        <p:spPr>
          <a:xfrm>
            <a:off x="-420120" y="2780280"/>
            <a:ext cx="3986280" cy="2157480"/>
          </a:xfrm>
          <a:prstGeom prst="rect">
            <a:avLst/>
          </a:prstGeom>
          <a:ln>
            <a:noFill/>
          </a:ln>
        </p:spPr>
      </p:pic>
      <p:pic>
        <p:nvPicPr>
          <p:cNvPr descr="" id="190" name=""/>
          <p:cNvPicPr/>
          <p:nvPr/>
        </p:nvPicPr>
        <p:blipFill>
          <a:blip r:embed="rId3"/>
          <a:srcRect b="21818" l="19393" r="19393" t="18181"/>
          <a:stretch>
            <a:fillRect/>
          </a:stretch>
        </p:blipFill>
        <p:spPr>
          <a:xfrm>
            <a:off x="5029200" y="3200400"/>
            <a:ext cx="2568240" cy="1675800"/>
          </a:xfrm>
          <a:prstGeom prst="rect">
            <a:avLst/>
          </a:prstGeom>
          <a:ln>
            <a:noFill/>
          </a:ln>
        </p:spPr>
      </p:pic>
      <p:pic>
        <p:nvPicPr>
          <p:cNvPr descr="" id="191" name=""/>
          <p:cNvPicPr/>
          <p:nvPr/>
        </p:nvPicPr>
        <p:blipFill>
          <a:blip r:embed="rId4"/>
          <a:stretch>
            <a:fillRect/>
          </a:stretch>
        </p:blipFill>
        <p:spPr>
          <a:xfrm>
            <a:off x="6536520" y="1188720"/>
            <a:ext cx="2560320" cy="1920240"/>
          </a:xfrm>
          <a:prstGeom prst="rect">
            <a:avLst/>
          </a:prstGeom>
          <a:ln>
            <a:noFill/>
          </a:ln>
        </p:spPr>
      </p:pic>
    </p:spTree>
  </p:cSld>
  <p:timing>
    <p:tnLst>
      <p:par>
        <p:cTn dur="indefinite" id="259" nodeType="tmRoot" restart="never">
          <p:childTnLst>
            <p:seq>
              <p:cTn id="260" nodeType="mainSeq">
                <p:childTnLst>
                  <p:par>
                    <p:cTn fill="freeze" id="261">
                      <p:stCondLst>
                        <p:cond delay="indefinite"/>
                      </p:stCondLst>
                      <p:childTnLst>
                        <p:par>
                          <p:cTn fill="freeze" id="262">
                            <p:stCondLst>
                              <p:cond delay="0"/>
                            </p:stCondLst>
                            <p:childTnLst>
                              <p:par>
                                <p:cTn fill="hold" id="263" nodeType="clickEffect" presetClass="entr" presetID="1">
                                  <p:stCondLst>
                                    <p:cond delay="0"/>
                                  </p:stCondLst>
                                  <p:childTnLst>
                                    <p:set>
                                      <p:cBhvr>
                                        <p:cTn dur="1" fill="hold" id="264">
                                          <p:stCondLst>
                                            <p:cond delay="0"/>
                                          </p:stCondLst>
                                        </p:cTn>
                                        <p:tgtEl>
                                          <p:spTgt spid="188"/>
                                        </p:tgtEl>
                                        <p:attrNameLst>
                                          <p:attrName>style.visibility</p:attrName>
                                        </p:attrNameLst>
                                      </p:cBhvr>
                                      <p:to>
                                        <p:strVal val="visible"/>
                                      </p:to>
                                    </p:set>
                                  </p:childTnLst>
                                </p:cTn>
                              </p:par>
                              <p:par>
                                <p:cTn fill="hold" id="265" nodeType="withEffect" presetClass="entr" presetID="1">
                                  <p:stCondLst>
                                    <p:cond delay="0"/>
                                  </p:stCondLst>
                                  <p:childTnLst>
                                    <p:set>
                                      <p:cBhvr>
                                        <p:cTn dur="1" fill="hold" id="266">
                                          <p:stCondLst>
                                            <p:cond delay="0"/>
                                          </p:stCondLst>
                                        </p:cTn>
                                        <p:tgtEl>
                                          <p:spTgt spid="189"/>
                                        </p:tgtEl>
                                        <p:attrNameLst>
                                          <p:attrName>style.visibility</p:attrName>
                                        </p:attrNameLst>
                                      </p:cBhvr>
                                      <p:to>
                                        <p:strVal val="visible"/>
                                      </p:to>
                                    </p:set>
                                  </p:childTnLst>
                                </p:cTn>
                              </p:par>
                            </p:childTnLst>
                          </p:cTn>
                        </p:par>
                      </p:childTnLst>
                    </p:cTn>
                  </p:par>
                  <p:par>
                    <p:cTn fill="freeze" id="267">
                      <p:stCondLst>
                        <p:cond delay="indefinite"/>
                      </p:stCondLst>
                      <p:childTnLst>
                        <p:par>
                          <p:cTn fill="freeze" id="268">
                            <p:stCondLst>
                              <p:cond delay="0"/>
                            </p:stCondLst>
                            <p:childTnLst>
                              <p:par>
                                <p:cTn fill="hold" id="269" nodeType="clickEffect" presetClass="entr" presetID="1">
                                  <p:stCondLst>
                                    <p:cond delay="0"/>
                                  </p:stCondLst>
                                  <p:childTnLst>
                                    <p:set>
                                      <p:cBhvr>
                                        <p:cTn dur="1" fill="hold" id="270">
                                          <p:stCondLst>
                                            <p:cond delay="0"/>
                                          </p:stCondLst>
                                        </p:cTn>
                                        <p:tgtEl>
                                          <p:spTgt spid="186"/>
                                        </p:tgtEl>
                                        <p:attrNameLst>
                                          <p:attrName>style.visibility</p:attrName>
                                        </p:attrNameLst>
                                      </p:cBhvr>
                                      <p:to>
                                        <p:strVal val="visible"/>
                                      </p:to>
                                    </p:set>
                                  </p:childTnLst>
                                </p:cTn>
                              </p:par>
                            </p:childTnLst>
                          </p:cTn>
                        </p:par>
                      </p:childTnLst>
                    </p:cTn>
                  </p:par>
                  <p:par>
                    <p:cTn fill="freeze" id="271">
                      <p:stCondLst>
                        <p:cond delay="indefinite"/>
                      </p:stCondLst>
                      <p:childTnLst>
                        <p:par>
                          <p:cTn fill="freeze" id="272">
                            <p:stCondLst>
                              <p:cond delay="0"/>
                            </p:stCondLst>
                            <p:childTnLst>
                              <p:par>
                                <p:cTn fill="hold" id="273" nodeType="clickEffect" presetClass="entr" presetID="1">
                                  <p:stCondLst>
                                    <p:cond delay="0"/>
                                  </p:stCondLst>
                                  <p:childTnLst>
                                    <p:set>
                                      <p:cBhvr>
                                        <p:cTn dur="1" fill="hold" id="274">
                                          <p:stCondLst>
                                            <p:cond delay="0"/>
                                          </p:stCondLst>
                                        </p:cTn>
                                        <p:tgtEl>
                                          <p:spTgt spid="191"/>
                                        </p:tgtEl>
                                        <p:attrNameLst>
                                          <p:attrName>style.visibility</p:attrName>
                                        </p:attrNameLst>
                                      </p:cBhvr>
                                      <p:to>
                                        <p:strVal val="visible"/>
                                      </p:to>
                                    </p:set>
                                  </p:childTnLst>
                                </p:cTn>
                              </p:par>
                            </p:childTnLst>
                          </p:cTn>
                        </p:par>
                      </p:childTnLst>
                    </p:cTn>
                  </p:par>
                  <p:par>
                    <p:cTn fill="freeze" id="275">
                      <p:stCondLst>
                        <p:cond delay="indefinite"/>
                      </p:stCondLst>
                      <p:childTnLst>
                        <p:par>
                          <p:cTn fill="freeze" id="276">
                            <p:stCondLst>
                              <p:cond delay="0"/>
                            </p:stCondLst>
                            <p:childTnLst>
                              <p:par>
                                <p:cTn fill="hold" id="277" nodeType="clickEffect" presetClass="entr" presetID="1">
                                  <p:stCondLst>
                                    <p:cond delay="0"/>
                                  </p:stCondLst>
                                  <p:childTnLst>
                                    <p:set>
                                      <p:cBhvr>
                                        <p:cTn dur="1" fill="hold" id="278">
                                          <p:stCondLst>
                                            <p:cond delay="0"/>
                                          </p:stCondLst>
                                        </p:cTn>
                                        <p:tgtEl>
                                          <p:spTgt spid="19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92" name=""/>
          <p:cNvPicPr/>
          <p:nvPr/>
        </p:nvPicPr>
        <p:blipFill>
          <a:blip r:embed="rId1"/>
          <a:srcRect b="29090" l="24242" r="24242" t="29090"/>
          <a:stretch>
            <a:fillRect/>
          </a:stretch>
        </p:blipFill>
        <p:spPr>
          <a:xfrm>
            <a:off x="5066280" y="1256040"/>
            <a:ext cx="3254760" cy="1761480"/>
          </a:xfrm>
          <a:prstGeom prst="rect">
            <a:avLst/>
          </a:prstGeom>
          <a:ln>
            <a:noFill/>
          </a:ln>
        </p:spPr>
      </p:pic>
      <p:sp>
        <p:nvSpPr>
          <p:cNvPr id="193"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The Pin</a:t>
            </a:r>
            <a:endParaRPr/>
          </a:p>
        </p:txBody>
      </p:sp>
      <p:sp>
        <p:nvSpPr>
          <p:cNvPr id="194"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Aliases: Connector Peg, Snap</a:t>
            </a:r>
            <a:endParaRPr/>
          </a:p>
          <a:p>
            <a:r>
              <a:rPr lang="en-US" sz="1600">
                <a:solidFill>
                  <a:srgbClr val="000000"/>
                </a:solidFill>
                <a:latin typeface="Arial"/>
                <a:ea typeface="Arial"/>
              </a:rPr>
              <a:t>Dimensions: ~4mm diameter, ~1mm notch, ~3mm core</a:t>
            </a:r>
            <a:endParaRPr/>
          </a:p>
          <a:p>
            <a:r>
              <a:rPr lang="en-US" sz="1600">
                <a:solidFill>
                  <a:srgbClr val="000000"/>
                </a:solidFill>
                <a:latin typeface="Arial"/>
                <a:ea typeface="Arial"/>
              </a:rPr>
              <a:t>Co-conspirators: TECHNIC Beam, Bar</a:t>
            </a:r>
            <a:endParaRPr/>
          </a:p>
          <a:p>
            <a:endParaRPr/>
          </a:p>
        </p:txBody>
      </p:sp>
      <p:pic>
        <p:nvPicPr>
          <p:cNvPr descr="" id="195" name=""/>
          <p:cNvPicPr/>
          <p:nvPr/>
        </p:nvPicPr>
        <p:blipFill>
          <a:blip r:embed="rId2"/>
          <a:srcRect b="29090" l="29090" r="19393" t="29090"/>
          <a:stretch>
            <a:fillRect/>
          </a:stretch>
        </p:blipFill>
        <p:spPr>
          <a:xfrm>
            <a:off x="218520" y="3076560"/>
            <a:ext cx="3439080" cy="1861200"/>
          </a:xfrm>
          <a:prstGeom prst="rect">
            <a:avLst/>
          </a:prstGeom>
          <a:ln>
            <a:noFill/>
          </a:ln>
        </p:spPr>
      </p:pic>
      <p:pic>
        <p:nvPicPr>
          <p:cNvPr descr="" id="196" name=""/>
          <p:cNvPicPr/>
          <p:nvPr/>
        </p:nvPicPr>
        <p:blipFill>
          <a:blip r:embed="rId3"/>
          <a:srcRect b="14545" l="19393" r="19393" t="29090"/>
          <a:stretch>
            <a:fillRect/>
          </a:stretch>
        </p:blipFill>
        <p:spPr>
          <a:xfrm>
            <a:off x="3795840" y="3237480"/>
            <a:ext cx="2787840" cy="1700280"/>
          </a:xfrm>
          <a:prstGeom prst="rect">
            <a:avLst/>
          </a:prstGeom>
          <a:ln>
            <a:noFill/>
          </a:ln>
        </p:spPr>
      </p:pic>
      <p:pic>
        <p:nvPicPr>
          <p:cNvPr descr="" id="197" name=""/>
          <p:cNvPicPr/>
          <p:nvPr/>
        </p:nvPicPr>
        <p:blipFill>
          <a:blip r:embed="rId4"/>
          <a:srcRect b="496093" l="620117" r="620117" t="496093"/>
          <a:stretch>
            <a:fillRect/>
          </a:stretch>
        </p:blipFill>
        <p:spPr>
          <a:xfrm>
            <a:off x="6766560" y="3173400"/>
            <a:ext cx="2105280" cy="1855800"/>
          </a:xfrm>
          <a:prstGeom prst="rect">
            <a:avLst/>
          </a:prstGeom>
          <a:ln>
            <a:noFill/>
          </a:ln>
        </p:spPr>
      </p:pic>
    </p:spTree>
  </p:cSld>
  <p:timing>
    <p:tnLst>
      <p:par>
        <p:cTn dur="indefinite" id="279" nodeType="tmRoot" restart="never">
          <p:childTnLst>
            <p:seq>
              <p:cTn id="280" nodeType="mainSeq">
                <p:childTnLst>
                  <p:par>
                    <p:cTn fill="freeze" id="281">
                      <p:stCondLst>
                        <p:cond delay="indefinite"/>
                      </p:stCondLst>
                      <p:childTnLst>
                        <p:par>
                          <p:cTn fill="freeze" id="282">
                            <p:stCondLst>
                              <p:cond delay="0"/>
                            </p:stCondLst>
                            <p:childTnLst>
                              <p:par>
                                <p:cTn fill="hold" id="283" nodeType="clickEffect" presetClass="entr" presetID="1">
                                  <p:stCondLst>
                                    <p:cond delay="0"/>
                                  </p:stCondLst>
                                  <p:childTnLst>
                                    <p:set>
                                      <p:cBhvr>
                                        <p:cTn dur="1" fill="hold" id="284">
                                          <p:stCondLst>
                                            <p:cond delay="0"/>
                                          </p:stCondLst>
                                        </p:cTn>
                                        <p:tgtEl>
                                          <p:spTgt spid="194"/>
                                        </p:tgtEl>
                                        <p:attrNameLst>
                                          <p:attrName>style.visibility</p:attrName>
                                        </p:attrNameLst>
                                      </p:cBhvr>
                                      <p:to>
                                        <p:strVal val="visible"/>
                                      </p:to>
                                    </p:set>
                                  </p:childTnLst>
                                </p:cTn>
                              </p:par>
                              <p:par>
                                <p:cTn fill="hold" id="285" nodeType="withEffect" presetClass="entr" presetID="1">
                                  <p:stCondLst>
                                    <p:cond delay="0"/>
                                  </p:stCondLst>
                                  <p:childTnLst>
                                    <p:set>
                                      <p:cBhvr>
                                        <p:cTn dur="1" fill="hold" id="286">
                                          <p:stCondLst>
                                            <p:cond delay="0"/>
                                          </p:stCondLst>
                                        </p:cTn>
                                        <p:tgtEl>
                                          <p:spTgt spid="195"/>
                                        </p:tgtEl>
                                        <p:attrNameLst>
                                          <p:attrName>style.visibility</p:attrName>
                                        </p:attrNameLst>
                                      </p:cBhvr>
                                      <p:to>
                                        <p:strVal val="visible"/>
                                      </p:to>
                                    </p:set>
                                  </p:childTnLst>
                                </p:cTn>
                              </p:par>
                            </p:childTnLst>
                          </p:cTn>
                        </p:par>
                      </p:childTnLst>
                    </p:cTn>
                  </p:par>
                  <p:par>
                    <p:cTn fill="freeze" id="287">
                      <p:stCondLst>
                        <p:cond delay="indefinite"/>
                      </p:stCondLst>
                      <p:childTnLst>
                        <p:par>
                          <p:cTn fill="freeze" id="288">
                            <p:stCondLst>
                              <p:cond delay="0"/>
                            </p:stCondLst>
                            <p:childTnLst>
                              <p:par>
                                <p:cTn fill="hold" id="289" nodeType="clickEffect" presetClass="entr" presetID="1">
                                  <p:stCondLst>
                                    <p:cond delay="0"/>
                                  </p:stCondLst>
                                  <p:childTnLst>
                                    <p:set>
                                      <p:cBhvr>
                                        <p:cTn dur="1" fill="hold" id="290">
                                          <p:stCondLst>
                                            <p:cond delay="0"/>
                                          </p:stCondLst>
                                        </p:cTn>
                                        <p:tgtEl>
                                          <p:spTgt spid="192"/>
                                        </p:tgtEl>
                                        <p:attrNameLst>
                                          <p:attrName>style.visibility</p:attrName>
                                        </p:attrNameLst>
                                      </p:cBhvr>
                                      <p:to>
                                        <p:strVal val="visible"/>
                                      </p:to>
                                    </p:set>
                                  </p:childTnLst>
                                </p:cTn>
                              </p:par>
                            </p:childTnLst>
                          </p:cTn>
                        </p:par>
                      </p:childTnLst>
                    </p:cTn>
                  </p:par>
                  <p:par>
                    <p:cTn fill="freeze" id="291">
                      <p:stCondLst>
                        <p:cond delay="indefinite"/>
                      </p:stCondLst>
                      <p:childTnLst>
                        <p:par>
                          <p:cTn fill="freeze" id="292">
                            <p:stCondLst>
                              <p:cond delay="0"/>
                            </p:stCondLst>
                            <p:childTnLst>
                              <p:par>
                                <p:cTn fill="hold" id="293" nodeType="clickEffect" presetClass="entr" presetID="1">
                                  <p:stCondLst>
                                    <p:cond delay="0"/>
                                  </p:stCondLst>
                                  <p:childTnLst>
                                    <p:set>
                                      <p:cBhvr>
                                        <p:cTn dur="1" fill="hold" id="294">
                                          <p:stCondLst>
                                            <p:cond delay="0"/>
                                          </p:stCondLst>
                                        </p:cTn>
                                        <p:tgtEl>
                                          <p:spTgt spid="196"/>
                                        </p:tgtEl>
                                        <p:attrNameLst>
                                          <p:attrName>style.visibility</p:attrName>
                                        </p:attrNameLst>
                                      </p:cBhvr>
                                      <p:to>
                                        <p:strVal val="visible"/>
                                      </p:to>
                                    </p:set>
                                  </p:childTnLst>
                                </p:cTn>
                              </p:par>
                            </p:childTnLst>
                          </p:cTn>
                        </p:par>
                      </p:childTnLst>
                    </p:cTn>
                  </p:par>
                  <p:par>
                    <p:cTn fill="freeze" id="295">
                      <p:stCondLst>
                        <p:cond delay="indefinite"/>
                      </p:stCondLst>
                      <p:childTnLst>
                        <p:par>
                          <p:cTn fill="freeze" id="296">
                            <p:stCondLst>
                              <p:cond delay="0"/>
                            </p:stCondLst>
                            <p:childTnLst>
                              <p:par>
                                <p:cTn fill="hold" id="297" nodeType="clickEffect" presetClass="entr" presetID="1">
                                  <p:stCondLst>
                                    <p:cond delay="0"/>
                                  </p:stCondLst>
                                  <p:childTnLst>
                                    <p:set>
                                      <p:cBhvr>
                                        <p:cTn dur="1" fill="hold" id="298">
                                          <p:stCondLst>
                                            <p:cond delay="0"/>
                                          </p:stCondLst>
                                        </p:cTn>
                                        <p:tgtEl>
                                          <p:spTgt spid="19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8"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The Click Hinge</a:t>
            </a:r>
            <a:endParaRPr/>
          </a:p>
        </p:txBody>
      </p:sp>
      <p:sp>
        <p:nvSpPr>
          <p:cNvPr id="199"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Aliases: Fork, Stubs</a:t>
            </a:r>
            <a:endParaRPr/>
          </a:p>
          <a:p>
            <a:r>
              <a:rPr lang="en-US" sz="1600">
                <a:solidFill>
                  <a:srgbClr val="000000"/>
                </a:solidFill>
                <a:latin typeface="Arial"/>
                <a:ea typeface="Arial"/>
              </a:rPr>
              <a:t>Dimensions: 5mm width, 1mm tooth</a:t>
            </a:r>
            <a:endParaRPr/>
          </a:p>
          <a:p>
            <a:r>
              <a:rPr lang="en-US" sz="1600">
                <a:solidFill>
                  <a:srgbClr val="000000"/>
                </a:solidFill>
                <a:latin typeface="Arial"/>
                <a:ea typeface="Arial"/>
              </a:rPr>
              <a:t>Co-conspirators: Clips</a:t>
            </a:r>
            <a:endParaRPr/>
          </a:p>
          <a:p>
            <a:endParaRPr/>
          </a:p>
        </p:txBody>
      </p:sp>
      <p:pic>
        <p:nvPicPr>
          <p:cNvPr descr="" id="200" name=""/>
          <p:cNvPicPr/>
          <p:nvPr/>
        </p:nvPicPr>
        <p:blipFill>
          <a:blip r:embed="rId1"/>
          <a:srcRect b="29090" l="19393" r="19393" t="29090"/>
          <a:stretch>
            <a:fillRect/>
          </a:stretch>
        </p:blipFill>
        <p:spPr>
          <a:xfrm>
            <a:off x="274320" y="3108960"/>
            <a:ext cx="3383280" cy="1541160"/>
          </a:xfrm>
          <a:prstGeom prst="rect">
            <a:avLst/>
          </a:prstGeom>
          <a:ln>
            <a:noFill/>
          </a:ln>
        </p:spPr>
      </p:pic>
      <p:pic>
        <p:nvPicPr>
          <p:cNvPr descr="" id="201" name=""/>
          <p:cNvPicPr/>
          <p:nvPr/>
        </p:nvPicPr>
        <p:blipFill>
          <a:blip r:embed="rId2"/>
          <a:srcRect b="32727" l="24242" r="29090" t="36363"/>
          <a:stretch>
            <a:fillRect/>
          </a:stretch>
        </p:blipFill>
        <p:spPr>
          <a:xfrm>
            <a:off x="6478920" y="1243800"/>
            <a:ext cx="2573640" cy="1133640"/>
          </a:xfrm>
          <a:prstGeom prst="rect">
            <a:avLst/>
          </a:prstGeom>
          <a:ln>
            <a:noFill/>
          </a:ln>
        </p:spPr>
      </p:pic>
      <p:pic>
        <p:nvPicPr>
          <p:cNvPr descr="" id="202" name=""/>
          <p:cNvPicPr/>
          <p:nvPr/>
        </p:nvPicPr>
        <p:blipFill>
          <a:blip r:embed="rId3"/>
          <a:srcRect b="32727" l="29090" r="29090" t="25454"/>
          <a:stretch>
            <a:fillRect/>
          </a:stretch>
        </p:blipFill>
        <p:spPr>
          <a:xfrm>
            <a:off x="6858000" y="3353040"/>
            <a:ext cx="2103120" cy="1401840"/>
          </a:xfrm>
          <a:prstGeom prst="rect">
            <a:avLst/>
          </a:prstGeom>
          <a:ln>
            <a:noFill/>
          </a:ln>
        </p:spPr>
      </p:pic>
      <p:pic>
        <p:nvPicPr>
          <p:cNvPr descr="" id="203" name=""/>
          <p:cNvPicPr/>
          <p:nvPr/>
        </p:nvPicPr>
        <p:blipFill>
          <a:blip r:embed="rId4"/>
          <a:srcRect b="29090" l="19393" r="19393" t="29090"/>
          <a:stretch>
            <a:fillRect/>
          </a:stretch>
        </p:blipFill>
        <p:spPr>
          <a:xfrm>
            <a:off x="3474720" y="3291840"/>
            <a:ext cx="3291840" cy="1499400"/>
          </a:xfrm>
          <a:prstGeom prst="rect">
            <a:avLst/>
          </a:prstGeom>
          <a:ln>
            <a:noFill/>
          </a:ln>
        </p:spPr>
      </p:pic>
    </p:spTree>
  </p:cSld>
  <p:timing>
    <p:tnLst>
      <p:par>
        <p:cTn dur="indefinite" id="299" nodeType="tmRoot" restart="never">
          <p:childTnLst>
            <p:seq>
              <p:cTn id="300" nodeType="mainSeq">
                <p:childTnLst>
                  <p:par>
                    <p:cTn fill="freeze" id="301">
                      <p:stCondLst>
                        <p:cond delay="indefinite"/>
                      </p:stCondLst>
                      <p:childTnLst>
                        <p:par>
                          <p:cTn fill="freeze" id="302">
                            <p:stCondLst>
                              <p:cond delay="0"/>
                            </p:stCondLst>
                            <p:childTnLst>
                              <p:par>
                                <p:cTn fill="hold" id="303" nodeType="clickEffect" presetClass="entr" presetID="1">
                                  <p:stCondLst>
                                    <p:cond delay="0"/>
                                  </p:stCondLst>
                                  <p:childTnLst>
                                    <p:set>
                                      <p:cBhvr>
                                        <p:cTn dur="1" fill="hold" id="304">
                                          <p:stCondLst>
                                            <p:cond delay="0"/>
                                          </p:stCondLst>
                                        </p:cTn>
                                        <p:tgtEl>
                                          <p:spTgt spid="199"/>
                                        </p:tgtEl>
                                        <p:attrNameLst>
                                          <p:attrName>style.visibility</p:attrName>
                                        </p:attrNameLst>
                                      </p:cBhvr>
                                      <p:to>
                                        <p:strVal val="visible"/>
                                      </p:to>
                                    </p:set>
                                  </p:childTnLst>
                                </p:cTn>
                              </p:par>
                              <p:par>
                                <p:cTn fill="hold" id="305" nodeType="withEffect" presetClass="entr" presetID="1">
                                  <p:stCondLst>
                                    <p:cond delay="0"/>
                                  </p:stCondLst>
                                  <p:childTnLst>
                                    <p:set>
                                      <p:cBhvr>
                                        <p:cTn dur="1" fill="hold" id="306">
                                          <p:stCondLst>
                                            <p:cond delay="0"/>
                                          </p:stCondLst>
                                        </p:cTn>
                                        <p:tgtEl>
                                          <p:spTgt spid="200"/>
                                        </p:tgtEl>
                                        <p:attrNameLst>
                                          <p:attrName>style.visibility</p:attrName>
                                        </p:attrNameLst>
                                      </p:cBhvr>
                                      <p:to>
                                        <p:strVal val="visible"/>
                                      </p:to>
                                    </p:set>
                                  </p:childTnLst>
                                </p:cTn>
                              </p:par>
                            </p:childTnLst>
                          </p:cTn>
                        </p:par>
                      </p:childTnLst>
                    </p:cTn>
                  </p:par>
                  <p:par>
                    <p:cTn fill="freeze" id="307">
                      <p:stCondLst>
                        <p:cond delay="indefinite"/>
                      </p:stCondLst>
                      <p:childTnLst>
                        <p:par>
                          <p:cTn fill="freeze" id="308">
                            <p:stCondLst>
                              <p:cond delay="0"/>
                            </p:stCondLst>
                            <p:childTnLst>
                              <p:par>
                                <p:cTn fill="hold" id="309" nodeType="clickEffect" presetClass="entr" presetID="1">
                                  <p:stCondLst>
                                    <p:cond delay="0"/>
                                  </p:stCondLst>
                                  <p:childTnLst>
                                    <p:set>
                                      <p:cBhvr>
                                        <p:cTn dur="1" fill="hold" id="310">
                                          <p:stCondLst>
                                            <p:cond delay="0"/>
                                          </p:stCondLst>
                                        </p:cTn>
                                        <p:tgtEl>
                                          <p:spTgt spid="201"/>
                                        </p:tgtEl>
                                        <p:attrNameLst>
                                          <p:attrName>style.visibility</p:attrName>
                                        </p:attrNameLst>
                                      </p:cBhvr>
                                      <p:to>
                                        <p:strVal val="visible"/>
                                      </p:to>
                                    </p:set>
                                  </p:childTnLst>
                                </p:cTn>
                              </p:par>
                            </p:childTnLst>
                          </p:cTn>
                        </p:par>
                      </p:childTnLst>
                    </p:cTn>
                  </p:par>
                  <p:par>
                    <p:cTn fill="freeze" id="311">
                      <p:stCondLst>
                        <p:cond delay="indefinite"/>
                      </p:stCondLst>
                      <p:childTnLst>
                        <p:par>
                          <p:cTn fill="freeze" id="312">
                            <p:stCondLst>
                              <p:cond delay="0"/>
                            </p:stCondLst>
                            <p:childTnLst>
                              <p:par>
                                <p:cTn fill="hold" id="313" nodeType="clickEffect" presetClass="entr" presetID="1">
                                  <p:stCondLst>
                                    <p:cond delay="0"/>
                                  </p:stCondLst>
                                  <p:childTnLst>
                                    <p:set>
                                      <p:cBhvr>
                                        <p:cTn dur="1" fill="hold" id="314">
                                          <p:stCondLst>
                                            <p:cond delay="0"/>
                                          </p:stCondLst>
                                        </p:cTn>
                                        <p:tgtEl>
                                          <p:spTgt spid="203"/>
                                        </p:tgtEl>
                                        <p:attrNameLst>
                                          <p:attrName>style.visibility</p:attrName>
                                        </p:attrNameLst>
                                      </p:cBhvr>
                                      <p:to>
                                        <p:strVal val="visible"/>
                                      </p:to>
                                    </p:set>
                                  </p:childTnLst>
                                </p:cTn>
                              </p:par>
                            </p:childTnLst>
                          </p:cTn>
                        </p:par>
                      </p:childTnLst>
                    </p:cTn>
                  </p:par>
                  <p:par>
                    <p:cTn fill="freeze" id="315">
                      <p:stCondLst>
                        <p:cond delay="indefinite"/>
                      </p:stCondLst>
                      <p:childTnLst>
                        <p:par>
                          <p:cTn fill="freeze" id="316">
                            <p:stCondLst>
                              <p:cond delay="0"/>
                            </p:stCondLst>
                            <p:childTnLst>
                              <p:par>
                                <p:cTn fill="hold" id="317" nodeType="clickEffect" presetClass="entr" presetID="1">
                                  <p:stCondLst>
                                    <p:cond delay="0"/>
                                  </p:stCondLst>
                                  <p:childTnLst>
                                    <p:set>
                                      <p:cBhvr>
                                        <p:cTn dur="1" fill="hold" id="318">
                                          <p:stCondLst>
                                            <p:cond delay="0"/>
                                          </p:stCondLst>
                                        </p:cTn>
                                        <p:tgtEl>
                                          <p:spTgt spid="20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04" name=""/>
          <p:cNvPicPr/>
          <p:nvPr/>
        </p:nvPicPr>
        <p:blipFill>
          <a:blip r:embed="rId1"/>
          <a:srcRect b="21818" l="29090" r="29090" t="29090"/>
          <a:stretch>
            <a:fillRect/>
          </a:stretch>
        </p:blipFill>
        <p:spPr>
          <a:xfrm>
            <a:off x="4572000" y="1463040"/>
            <a:ext cx="1926360" cy="1507320"/>
          </a:xfrm>
          <a:prstGeom prst="rect">
            <a:avLst/>
          </a:prstGeom>
          <a:ln>
            <a:noFill/>
          </a:ln>
        </p:spPr>
      </p:pic>
      <p:pic>
        <p:nvPicPr>
          <p:cNvPr descr="" id="205" name=""/>
          <p:cNvPicPr/>
          <p:nvPr/>
        </p:nvPicPr>
        <p:blipFill>
          <a:blip r:embed="rId2"/>
          <a:stretch>
            <a:fillRect/>
          </a:stretch>
        </p:blipFill>
        <p:spPr>
          <a:xfrm>
            <a:off x="2194560" y="1371600"/>
            <a:ext cx="2331720" cy="1554480"/>
          </a:xfrm>
          <a:prstGeom prst="rect">
            <a:avLst/>
          </a:prstGeom>
          <a:ln>
            <a:noFill/>
          </a:ln>
        </p:spPr>
      </p:pic>
      <p:pic>
        <p:nvPicPr>
          <p:cNvPr descr="" id="206" name=""/>
          <p:cNvPicPr/>
          <p:nvPr/>
        </p:nvPicPr>
        <p:blipFill>
          <a:blip r:embed="rId3"/>
          <a:srcRect b="29090" l="24242" r="24242" t="10909"/>
          <a:stretch>
            <a:fillRect/>
          </a:stretch>
        </p:blipFill>
        <p:spPr>
          <a:xfrm>
            <a:off x="0" y="1296720"/>
            <a:ext cx="2455560" cy="1903680"/>
          </a:xfrm>
          <a:prstGeom prst="rect">
            <a:avLst/>
          </a:prstGeom>
          <a:ln>
            <a:noFill/>
          </a:ln>
        </p:spPr>
      </p:pic>
      <p:sp>
        <p:nvSpPr>
          <p:cNvPr id="207"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Other Connectors</a:t>
            </a:r>
            <a:endParaRPr/>
          </a:p>
        </p:txBody>
      </p:sp>
      <p:pic>
        <p:nvPicPr>
          <p:cNvPr descr="" id="208" name=""/>
          <p:cNvPicPr/>
          <p:nvPr/>
        </p:nvPicPr>
        <p:blipFill>
          <a:blip r:embed="rId4"/>
          <a:stretch>
            <a:fillRect/>
          </a:stretch>
        </p:blipFill>
        <p:spPr>
          <a:xfrm>
            <a:off x="6689880" y="1229040"/>
            <a:ext cx="2454120" cy="1636200"/>
          </a:xfrm>
          <a:prstGeom prst="rect">
            <a:avLst/>
          </a:prstGeom>
          <a:ln>
            <a:noFill/>
          </a:ln>
        </p:spPr>
      </p:pic>
      <p:pic>
        <p:nvPicPr>
          <p:cNvPr descr="" id="209" name=""/>
          <p:cNvPicPr/>
          <p:nvPr/>
        </p:nvPicPr>
        <p:blipFill>
          <a:blip r:embed="rId5"/>
          <a:stretch>
            <a:fillRect/>
          </a:stretch>
        </p:blipFill>
        <p:spPr>
          <a:xfrm>
            <a:off x="6217920" y="3017520"/>
            <a:ext cx="3108960" cy="2072520"/>
          </a:xfrm>
          <a:prstGeom prst="rect">
            <a:avLst/>
          </a:prstGeom>
          <a:ln>
            <a:noFill/>
          </a:ln>
        </p:spPr>
      </p:pic>
      <p:pic>
        <p:nvPicPr>
          <p:cNvPr descr="" id="210" name=""/>
          <p:cNvPicPr/>
          <p:nvPr/>
        </p:nvPicPr>
        <p:blipFill>
          <a:blip r:embed="rId6"/>
          <a:srcRect b="36363" l="33939" r="33939" t="36363"/>
          <a:stretch>
            <a:fillRect/>
          </a:stretch>
        </p:blipFill>
        <p:spPr>
          <a:xfrm>
            <a:off x="182880" y="3876840"/>
            <a:ext cx="1389600" cy="786600"/>
          </a:xfrm>
          <a:prstGeom prst="rect">
            <a:avLst/>
          </a:prstGeom>
          <a:ln>
            <a:noFill/>
          </a:ln>
        </p:spPr>
      </p:pic>
      <p:pic>
        <p:nvPicPr>
          <p:cNvPr descr="" id="211" name=""/>
          <p:cNvPicPr/>
          <p:nvPr/>
        </p:nvPicPr>
        <p:blipFill>
          <a:blip r:embed="rId7"/>
          <a:srcRect b="29090" l="33939" r="33939" t="29090"/>
          <a:stretch>
            <a:fillRect/>
          </a:stretch>
        </p:blipFill>
        <p:spPr>
          <a:xfrm>
            <a:off x="2377440" y="3321720"/>
            <a:ext cx="1757520" cy="1524600"/>
          </a:xfrm>
          <a:prstGeom prst="rect">
            <a:avLst/>
          </a:prstGeom>
          <a:ln>
            <a:noFill/>
          </a:ln>
        </p:spPr>
      </p:pic>
      <p:pic>
        <p:nvPicPr>
          <p:cNvPr descr="" id="212" name=""/>
          <p:cNvPicPr/>
          <p:nvPr/>
        </p:nvPicPr>
        <p:blipFill>
          <a:blip r:embed="rId8"/>
          <a:srcRect b="14545" l="9696" r="14545" t="14545"/>
          <a:stretch>
            <a:fillRect/>
          </a:stretch>
        </p:blipFill>
        <p:spPr>
          <a:xfrm>
            <a:off x="4221360" y="3394800"/>
            <a:ext cx="2179440" cy="1360080"/>
          </a:xfrm>
          <a:prstGeom prst="rect">
            <a:avLst/>
          </a:prstGeom>
          <a:ln>
            <a:noFill/>
          </a:ln>
        </p:spPr>
      </p:pic>
    </p:spTree>
  </p:cSld>
  <p:timing>
    <p:tnLst>
      <p:par>
        <p:cTn dur="indefinite" id="319" nodeType="tmRoot" restart="never">
          <p:childTnLst>
            <p:seq>
              <p:cTn id="320" nodeType="mainSeq">
                <p:childTnLst>
                  <p:par>
                    <p:cTn fill="freeze" id="321">
                      <p:stCondLst>
                        <p:cond delay="indefinite"/>
                      </p:stCondLst>
                      <p:childTnLst>
                        <p:par>
                          <p:cTn fill="freeze" id="322">
                            <p:stCondLst>
                              <p:cond delay="0"/>
                            </p:stCondLst>
                            <p:childTnLst>
                              <p:par>
                                <p:cTn fill="hold" id="323" nodeType="clickEffect" presetClass="entr" presetID="1">
                                  <p:stCondLst>
                                    <p:cond delay="0"/>
                                  </p:stCondLst>
                                  <p:childTnLst>
                                    <p:set>
                                      <p:cBhvr>
                                        <p:cTn dur="1" fill="hold" id="324">
                                          <p:stCondLst>
                                            <p:cond delay="0"/>
                                          </p:stCondLst>
                                        </p:cTn>
                                        <p:tgtEl>
                                          <p:spTgt spid="206"/>
                                        </p:tgtEl>
                                        <p:attrNameLst>
                                          <p:attrName>style.visibility</p:attrName>
                                        </p:attrNameLst>
                                      </p:cBhvr>
                                      <p:to>
                                        <p:strVal val="visible"/>
                                      </p:to>
                                    </p:set>
                                  </p:childTnLst>
                                </p:cTn>
                              </p:par>
                            </p:childTnLst>
                          </p:cTn>
                        </p:par>
                      </p:childTnLst>
                    </p:cTn>
                  </p:par>
                  <p:par>
                    <p:cTn fill="freeze" id="325">
                      <p:stCondLst>
                        <p:cond delay="indefinite"/>
                      </p:stCondLst>
                      <p:childTnLst>
                        <p:par>
                          <p:cTn fill="freeze" id="326">
                            <p:stCondLst>
                              <p:cond delay="0"/>
                            </p:stCondLst>
                            <p:childTnLst>
                              <p:par>
                                <p:cTn fill="hold" id="327" nodeType="clickEffect" presetClass="entr" presetID="1">
                                  <p:stCondLst>
                                    <p:cond delay="0"/>
                                  </p:stCondLst>
                                  <p:childTnLst>
                                    <p:set>
                                      <p:cBhvr>
                                        <p:cTn dur="1" fill="hold" id="328">
                                          <p:stCondLst>
                                            <p:cond delay="0"/>
                                          </p:stCondLst>
                                        </p:cTn>
                                        <p:tgtEl>
                                          <p:spTgt spid="205"/>
                                        </p:tgtEl>
                                        <p:attrNameLst>
                                          <p:attrName>style.visibility</p:attrName>
                                        </p:attrNameLst>
                                      </p:cBhvr>
                                      <p:to>
                                        <p:strVal val="visible"/>
                                      </p:to>
                                    </p:set>
                                  </p:childTnLst>
                                </p:cTn>
                              </p:par>
                            </p:childTnLst>
                          </p:cTn>
                        </p:par>
                      </p:childTnLst>
                    </p:cTn>
                  </p:par>
                  <p:par>
                    <p:cTn fill="freeze" id="329">
                      <p:stCondLst>
                        <p:cond delay="indefinite"/>
                      </p:stCondLst>
                      <p:childTnLst>
                        <p:par>
                          <p:cTn fill="freeze" id="330">
                            <p:stCondLst>
                              <p:cond delay="0"/>
                            </p:stCondLst>
                            <p:childTnLst>
                              <p:par>
                                <p:cTn fill="hold" id="331" nodeType="clickEffect" presetClass="entr" presetID="1">
                                  <p:stCondLst>
                                    <p:cond delay="0"/>
                                  </p:stCondLst>
                                  <p:childTnLst>
                                    <p:set>
                                      <p:cBhvr>
                                        <p:cTn dur="1" fill="hold" id="332">
                                          <p:stCondLst>
                                            <p:cond delay="0"/>
                                          </p:stCondLst>
                                        </p:cTn>
                                        <p:tgtEl>
                                          <p:spTgt spid="204"/>
                                        </p:tgtEl>
                                        <p:attrNameLst>
                                          <p:attrName>style.visibility</p:attrName>
                                        </p:attrNameLst>
                                      </p:cBhvr>
                                      <p:to>
                                        <p:strVal val="visible"/>
                                      </p:to>
                                    </p:set>
                                  </p:childTnLst>
                                </p:cTn>
                              </p:par>
                            </p:childTnLst>
                          </p:cTn>
                        </p:par>
                      </p:childTnLst>
                    </p:cTn>
                  </p:par>
                  <p:par>
                    <p:cTn fill="freeze" id="333">
                      <p:stCondLst>
                        <p:cond delay="indefinite"/>
                      </p:stCondLst>
                      <p:childTnLst>
                        <p:par>
                          <p:cTn fill="freeze" id="334">
                            <p:stCondLst>
                              <p:cond delay="0"/>
                            </p:stCondLst>
                            <p:childTnLst>
                              <p:par>
                                <p:cTn fill="hold" id="335" nodeType="clickEffect" presetClass="entr" presetID="1">
                                  <p:stCondLst>
                                    <p:cond delay="0"/>
                                  </p:stCondLst>
                                  <p:childTnLst>
                                    <p:set>
                                      <p:cBhvr>
                                        <p:cTn dur="1" fill="hold" id="336">
                                          <p:stCondLst>
                                            <p:cond delay="0"/>
                                          </p:stCondLst>
                                        </p:cTn>
                                        <p:tgtEl>
                                          <p:spTgt spid="208"/>
                                        </p:tgtEl>
                                        <p:attrNameLst>
                                          <p:attrName>style.visibility</p:attrName>
                                        </p:attrNameLst>
                                      </p:cBhvr>
                                      <p:to>
                                        <p:strVal val="visible"/>
                                      </p:to>
                                    </p:set>
                                  </p:childTnLst>
                                </p:cTn>
                              </p:par>
                            </p:childTnLst>
                          </p:cTn>
                        </p:par>
                      </p:childTnLst>
                    </p:cTn>
                  </p:par>
                  <p:par>
                    <p:cTn fill="freeze" id="337">
                      <p:stCondLst>
                        <p:cond delay="indefinite"/>
                      </p:stCondLst>
                      <p:childTnLst>
                        <p:par>
                          <p:cTn fill="freeze" id="338">
                            <p:stCondLst>
                              <p:cond delay="0"/>
                            </p:stCondLst>
                            <p:childTnLst>
                              <p:par>
                                <p:cTn fill="hold" id="339" nodeType="clickEffect" presetClass="entr" presetID="1">
                                  <p:stCondLst>
                                    <p:cond delay="0"/>
                                  </p:stCondLst>
                                  <p:childTnLst>
                                    <p:set>
                                      <p:cBhvr>
                                        <p:cTn dur="1" fill="hold" id="340">
                                          <p:stCondLst>
                                            <p:cond delay="0"/>
                                          </p:stCondLst>
                                        </p:cTn>
                                        <p:tgtEl>
                                          <p:spTgt spid="210"/>
                                        </p:tgtEl>
                                        <p:attrNameLst>
                                          <p:attrName>style.visibility</p:attrName>
                                        </p:attrNameLst>
                                      </p:cBhvr>
                                      <p:to>
                                        <p:strVal val="visible"/>
                                      </p:to>
                                    </p:set>
                                  </p:childTnLst>
                                </p:cTn>
                              </p:par>
                            </p:childTnLst>
                          </p:cTn>
                        </p:par>
                      </p:childTnLst>
                    </p:cTn>
                  </p:par>
                  <p:par>
                    <p:cTn fill="freeze" id="341">
                      <p:stCondLst>
                        <p:cond delay="indefinite"/>
                      </p:stCondLst>
                      <p:childTnLst>
                        <p:par>
                          <p:cTn fill="freeze" id="342">
                            <p:stCondLst>
                              <p:cond delay="0"/>
                            </p:stCondLst>
                            <p:childTnLst>
                              <p:par>
                                <p:cTn fill="hold" id="343" nodeType="clickEffect" presetClass="entr" presetID="1">
                                  <p:stCondLst>
                                    <p:cond delay="0"/>
                                  </p:stCondLst>
                                  <p:childTnLst>
                                    <p:set>
                                      <p:cBhvr>
                                        <p:cTn dur="1" fill="hold" id="344">
                                          <p:stCondLst>
                                            <p:cond delay="0"/>
                                          </p:stCondLst>
                                        </p:cTn>
                                        <p:tgtEl>
                                          <p:spTgt spid="211"/>
                                        </p:tgtEl>
                                        <p:attrNameLst>
                                          <p:attrName>style.visibility</p:attrName>
                                        </p:attrNameLst>
                                      </p:cBhvr>
                                      <p:to>
                                        <p:strVal val="visible"/>
                                      </p:to>
                                    </p:set>
                                  </p:childTnLst>
                                </p:cTn>
                              </p:par>
                            </p:childTnLst>
                          </p:cTn>
                        </p:par>
                      </p:childTnLst>
                    </p:cTn>
                  </p:par>
                  <p:par>
                    <p:cTn fill="freeze" id="345">
                      <p:stCondLst>
                        <p:cond delay="indefinite"/>
                      </p:stCondLst>
                      <p:childTnLst>
                        <p:par>
                          <p:cTn fill="freeze" id="346">
                            <p:stCondLst>
                              <p:cond delay="0"/>
                            </p:stCondLst>
                            <p:childTnLst>
                              <p:par>
                                <p:cTn fill="hold" id="347" nodeType="clickEffect" presetClass="entr" presetID="1">
                                  <p:stCondLst>
                                    <p:cond delay="0"/>
                                  </p:stCondLst>
                                  <p:childTnLst>
                                    <p:set>
                                      <p:cBhvr>
                                        <p:cTn dur="1" fill="hold" id="348">
                                          <p:stCondLst>
                                            <p:cond delay="0"/>
                                          </p:stCondLst>
                                        </p:cTn>
                                        <p:tgtEl>
                                          <p:spTgt spid="212"/>
                                        </p:tgtEl>
                                        <p:attrNameLst>
                                          <p:attrName>style.visibility</p:attrName>
                                        </p:attrNameLst>
                                      </p:cBhvr>
                                      <p:to>
                                        <p:strVal val="visible"/>
                                      </p:to>
                                    </p:set>
                                  </p:childTnLst>
                                </p:cTn>
                              </p:par>
                            </p:childTnLst>
                          </p:cTn>
                        </p:par>
                      </p:childTnLst>
                    </p:cTn>
                  </p:par>
                  <p:par>
                    <p:cTn fill="freeze" id="349">
                      <p:stCondLst>
                        <p:cond delay="indefinite"/>
                      </p:stCondLst>
                      <p:childTnLst>
                        <p:par>
                          <p:cTn fill="freeze" id="350">
                            <p:stCondLst>
                              <p:cond delay="0"/>
                            </p:stCondLst>
                            <p:childTnLst>
                              <p:par>
                                <p:cTn fill="hold" id="351" nodeType="clickEffect" presetClass="entr" presetID="1">
                                  <p:stCondLst>
                                    <p:cond delay="0"/>
                                  </p:stCondLst>
                                  <p:childTnLst>
                                    <p:set>
                                      <p:cBhvr>
                                        <p:cTn dur="1" fill="hold" id="352">
                                          <p:stCondLst>
                                            <p:cond delay="0"/>
                                          </p:stCondLst>
                                        </p:cTn>
                                        <p:tgtEl>
                                          <p:spTgt spid="20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3"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What makes a good technique?</a:t>
            </a:r>
            <a:endParaRPr/>
          </a:p>
        </p:txBody>
      </p:sp>
      <p:sp>
        <p:nvSpPr>
          <p:cNvPr id="214" name="TextShape 2"/>
          <p:cNvSpPr txBox="1"/>
          <p:nvPr/>
        </p:nvSpPr>
        <p:spPr>
          <a:xfrm>
            <a:off x="914400" y="2834640"/>
            <a:ext cx="3017520" cy="658800"/>
          </a:xfrm>
          <a:prstGeom prst="rect">
            <a:avLst/>
          </a:prstGeom>
        </p:spPr>
        <p:txBody>
          <a:bodyPr bIns="45000" lIns="90000" rIns="90000" tIns="45000" wrap="none"/>
          <a:p>
            <a:pPr algn="ctr"/>
            <a:r>
              <a:rPr b="1" lang="en-US" sz="4000"/>
              <a:t>Stability</a:t>
            </a:r>
            <a:endParaRPr/>
          </a:p>
        </p:txBody>
      </p:sp>
      <p:sp>
        <p:nvSpPr>
          <p:cNvPr id="215" name="TextShape 3"/>
          <p:cNvSpPr txBox="1"/>
          <p:nvPr/>
        </p:nvSpPr>
        <p:spPr>
          <a:xfrm>
            <a:off x="914400" y="3950640"/>
            <a:ext cx="3017520" cy="1001880"/>
          </a:xfrm>
          <a:prstGeom prst="rect">
            <a:avLst/>
          </a:prstGeom>
        </p:spPr>
        <p:txBody>
          <a:bodyPr bIns="45000" lIns="90000" rIns="90000" tIns="45000" wrap="none"/>
          <a:p>
            <a:pPr algn="ctr"/>
            <a:r>
              <a:rPr b="1" lang="en-US" sz="3200"/>
              <a:t>Damage to Parts</a:t>
            </a:r>
            <a:endParaRPr/>
          </a:p>
        </p:txBody>
      </p:sp>
      <p:sp>
        <p:nvSpPr>
          <p:cNvPr id="216" name="TextShape 4"/>
          <p:cNvSpPr txBox="1"/>
          <p:nvPr/>
        </p:nvSpPr>
        <p:spPr>
          <a:xfrm>
            <a:off x="4937760" y="2834640"/>
            <a:ext cx="3017520" cy="658800"/>
          </a:xfrm>
          <a:prstGeom prst="rect">
            <a:avLst/>
          </a:prstGeom>
        </p:spPr>
        <p:txBody>
          <a:bodyPr bIns="45000" lIns="90000" rIns="90000" tIns="45000" wrap="none"/>
          <a:p>
            <a:pPr algn="ctr"/>
            <a:r>
              <a:rPr b="1" lang="en-US" sz="4000"/>
              <a:t>Difficulty</a:t>
            </a:r>
            <a:endParaRPr/>
          </a:p>
        </p:txBody>
      </p:sp>
      <p:sp>
        <p:nvSpPr>
          <p:cNvPr id="217" name="TextShape 5"/>
          <p:cNvSpPr txBox="1"/>
          <p:nvPr/>
        </p:nvSpPr>
        <p:spPr>
          <a:xfrm>
            <a:off x="4937760" y="3950640"/>
            <a:ext cx="3017520" cy="602280"/>
          </a:xfrm>
          <a:prstGeom prst="rect">
            <a:avLst/>
          </a:prstGeom>
        </p:spPr>
        <p:txBody>
          <a:bodyPr bIns="45000" lIns="90000" rIns="90000" tIns="45000" wrap="none"/>
          <a:p>
            <a:pPr algn="ctr"/>
            <a:r>
              <a:rPr b="1" lang="en-US" sz="3600"/>
              <a:t>Practicality</a:t>
            </a:r>
            <a:endParaRPr/>
          </a:p>
        </p:txBody>
      </p:sp>
      <p:sp>
        <p:nvSpPr>
          <p:cNvPr id="218" name="CustomShape 6"/>
          <p:cNvSpPr/>
          <p:nvPr/>
        </p:nvSpPr>
        <p:spPr>
          <a:xfrm>
            <a:off x="457200" y="1200600"/>
            <a:ext cx="8228160" cy="3724200"/>
          </a:xfrm>
          <a:prstGeom prst="rect">
            <a:avLst/>
          </a:prstGeom>
          <a:noFill/>
          <a:ln>
            <a:noFill/>
          </a:ln>
        </p:spPr>
        <p:txBody>
          <a:bodyPr bIns="0" lIns="0" rIns="0" tIns="0" wrap="none"/>
          <a:p>
            <a:pPr>
              <a:lnSpc>
                <a:spcPct val="100000"/>
              </a:lnSpc>
            </a:pPr>
            <a:r>
              <a:rPr lang="en-US" sz="1600">
                <a:solidFill>
                  <a:srgbClr val="000000"/>
                </a:solidFill>
                <a:latin typeface="Arial"/>
                <a:ea typeface="Arial"/>
              </a:rPr>
              <a:t>It's important to set good groundwork for a stable model and attaching details later on.</a:t>
            </a:r>
            <a:endParaRPr/>
          </a:p>
          <a:p>
            <a:pPr>
              <a:lnSpc>
                <a:spcPct val="100000"/>
              </a:lnSpc>
            </a:pPr>
            <a:r>
              <a:rPr lang="en-US" sz="1600">
                <a:solidFill>
                  <a:srgbClr val="000000"/>
                </a:solidFill>
                <a:latin typeface="Arial"/>
                <a:ea typeface="Arial"/>
              </a:rPr>
              <a:t>Each project will have different requirements, so the best techniques will change every time</a:t>
            </a:r>
            <a:endParaRPr/>
          </a:p>
          <a:p>
            <a:pPr>
              <a:lnSpc>
                <a:spcPct val="100000"/>
              </a:lnSpc>
            </a:pPr>
            <a:r>
              <a:rPr lang="en-US" sz="1600">
                <a:solidFill>
                  <a:srgbClr val="000000"/>
                </a:solidFill>
                <a:latin typeface="Arial"/>
                <a:ea typeface="Arial"/>
              </a:rPr>
              <a:t>you build.</a:t>
            </a:r>
            <a:endParaRPr/>
          </a:p>
        </p:txBody>
      </p:sp>
    </p:spTree>
  </p:cSld>
  <p:timing>
    <p:tnLst>
      <p:par>
        <p:cTn dur="indefinite" id="353" nodeType="tmRoot" restart="never">
          <p:childTnLst>
            <p:seq>
              <p:cTn id="354" nodeType="mainSeq">
                <p:childTnLst>
                  <p:par>
                    <p:cTn fill="freeze" id="355">
                      <p:stCondLst>
                        <p:cond delay="indefinite"/>
                      </p:stCondLst>
                      <p:childTnLst>
                        <p:par>
                          <p:cTn fill="freeze" id="356">
                            <p:stCondLst>
                              <p:cond delay="0"/>
                            </p:stCondLst>
                            <p:childTnLst>
                              <p:par>
                                <p:cTn fill="hold" id="357" nodeType="clickEffect" presetClass="entr" presetID="1">
                                  <p:stCondLst>
                                    <p:cond delay="0"/>
                                  </p:stCondLst>
                                  <p:childTnLst>
                                    <p:set>
                                      <p:cBhvr>
                                        <p:cTn dur="1" fill="hold" id="358">
                                          <p:stCondLst>
                                            <p:cond delay="0"/>
                                          </p:stCondLst>
                                        </p:cTn>
                                        <p:tgtEl>
                                          <p:spTgt spid="218"/>
                                        </p:tgtEl>
                                        <p:attrNameLst>
                                          <p:attrName>style.visibility</p:attrName>
                                        </p:attrNameLst>
                                      </p:cBhvr>
                                      <p:to>
                                        <p:strVal val="visible"/>
                                      </p:to>
                                    </p:set>
                                  </p:childTnLst>
                                </p:cTn>
                              </p:par>
                            </p:childTnLst>
                          </p:cTn>
                        </p:par>
                      </p:childTnLst>
                    </p:cTn>
                  </p:par>
                  <p:par>
                    <p:cTn fill="freeze" id="359">
                      <p:stCondLst>
                        <p:cond delay="indefinite"/>
                      </p:stCondLst>
                      <p:childTnLst>
                        <p:par>
                          <p:cTn fill="freeze" id="360">
                            <p:stCondLst>
                              <p:cond delay="0"/>
                            </p:stCondLst>
                            <p:childTnLst>
                              <p:par>
                                <p:cTn fill="hold" id="361" nodeType="clickEffect" presetClass="entr" presetID="1">
                                  <p:stCondLst>
                                    <p:cond delay="0"/>
                                  </p:stCondLst>
                                  <p:childTnLst>
                                    <p:set>
                                      <p:cBhvr>
                                        <p:cTn dur="1" fill="hold" id="362">
                                          <p:stCondLst>
                                            <p:cond delay="0"/>
                                          </p:stCondLst>
                                        </p:cTn>
                                        <p:tgtEl>
                                          <p:spTgt spid="214">
                                            <p:txEl>
                                              <p:pRg end="10" st="0"/>
                                            </p:txEl>
                                          </p:spTgt>
                                        </p:tgtEl>
                                        <p:attrNameLst>
                                          <p:attrName>style.visibility</p:attrName>
                                        </p:attrNameLst>
                                      </p:cBhvr>
                                      <p:to>
                                        <p:strVal val="visible"/>
                                      </p:to>
                                    </p:set>
                                  </p:childTnLst>
                                </p:cTn>
                              </p:par>
                            </p:childTnLst>
                          </p:cTn>
                        </p:par>
                      </p:childTnLst>
                    </p:cTn>
                  </p:par>
                  <p:par>
                    <p:cTn fill="freeze" id="363">
                      <p:stCondLst>
                        <p:cond delay="indefinite"/>
                      </p:stCondLst>
                      <p:childTnLst>
                        <p:par>
                          <p:cTn fill="freeze" id="364">
                            <p:stCondLst>
                              <p:cond delay="0"/>
                            </p:stCondLst>
                            <p:childTnLst>
                              <p:par>
                                <p:cTn fill="hold" id="365" nodeType="clickEffect" presetClass="entr" presetID="1">
                                  <p:stCondLst>
                                    <p:cond delay="0"/>
                                  </p:stCondLst>
                                  <p:childTnLst>
                                    <p:set>
                                      <p:cBhvr>
                                        <p:cTn dur="1" fill="hold" id="366">
                                          <p:stCondLst>
                                            <p:cond delay="0"/>
                                          </p:stCondLst>
                                        </p:cTn>
                                        <p:tgtEl>
                                          <p:spTgt spid="216">
                                            <p:txEl>
                                              <p:pRg end="11" st="0"/>
                                            </p:txEl>
                                          </p:spTgt>
                                        </p:tgtEl>
                                        <p:attrNameLst>
                                          <p:attrName>style.visibility</p:attrName>
                                        </p:attrNameLst>
                                      </p:cBhvr>
                                      <p:to>
                                        <p:strVal val="visible"/>
                                      </p:to>
                                    </p:set>
                                  </p:childTnLst>
                                </p:cTn>
                              </p:par>
                            </p:childTnLst>
                          </p:cTn>
                        </p:par>
                      </p:childTnLst>
                    </p:cTn>
                  </p:par>
                  <p:par>
                    <p:cTn fill="freeze" id="367">
                      <p:stCondLst>
                        <p:cond delay="indefinite"/>
                      </p:stCondLst>
                      <p:childTnLst>
                        <p:par>
                          <p:cTn fill="freeze" id="368">
                            <p:stCondLst>
                              <p:cond delay="0"/>
                            </p:stCondLst>
                            <p:childTnLst>
                              <p:par>
                                <p:cTn fill="hold" id="369" nodeType="clickEffect" presetClass="entr" presetID="1">
                                  <p:stCondLst>
                                    <p:cond delay="0"/>
                                  </p:stCondLst>
                                  <p:childTnLst>
                                    <p:set>
                                      <p:cBhvr>
                                        <p:cTn dur="1" fill="hold" id="370">
                                          <p:stCondLst>
                                            <p:cond delay="0"/>
                                          </p:stCondLst>
                                        </p:cTn>
                                        <p:tgtEl>
                                          <p:spTgt spid="215">
                                            <p:txEl>
                                              <p:pRg end="16" st="0"/>
                                            </p:txEl>
                                          </p:spTgt>
                                        </p:tgtEl>
                                        <p:attrNameLst>
                                          <p:attrName>style.visibility</p:attrName>
                                        </p:attrNameLst>
                                      </p:cBhvr>
                                      <p:to>
                                        <p:strVal val="visible"/>
                                      </p:to>
                                    </p:set>
                                  </p:childTnLst>
                                </p:cTn>
                              </p:par>
                            </p:childTnLst>
                          </p:cTn>
                        </p:par>
                      </p:childTnLst>
                    </p:cTn>
                  </p:par>
                  <p:par>
                    <p:cTn fill="freeze" id="371">
                      <p:stCondLst>
                        <p:cond delay="indefinite"/>
                      </p:stCondLst>
                      <p:childTnLst>
                        <p:par>
                          <p:cTn fill="freeze" id="372">
                            <p:stCondLst>
                              <p:cond delay="0"/>
                            </p:stCondLst>
                            <p:childTnLst>
                              <p:par>
                                <p:cTn fill="hold" id="373" nodeType="clickEffect" presetClass="entr" presetID="1">
                                  <p:stCondLst>
                                    <p:cond delay="0"/>
                                  </p:stCondLst>
                                  <p:childTnLst>
                                    <p:set>
                                      <p:cBhvr>
                                        <p:cTn dur="1" fill="hold" id="374">
                                          <p:stCondLst>
                                            <p:cond delay="0"/>
                                          </p:stCondLst>
                                        </p:cTn>
                                        <p:tgtEl>
                                          <p:spTgt spid="217">
                                            <p:txEl>
                                              <p:pRg end="13"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19" name=""/>
          <p:cNvPicPr/>
          <p:nvPr/>
        </p:nvPicPr>
        <p:blipFill>
          <a:blip r:embed="rId1"/>
          <a:srcRect b="29090" l="29090" r="29090" t="29090"/>
          <a:stretch>
            <a:fillRect/>
          </a:stretch>
        </p:blipFill>
        <p:spPr>
          <a:xfrm>
            <a:off x="3291840" y="2926080"/>
            <a:ext cx="2286000" cy="1523880"/>
          </a:xfrm>
          <a:prstGeom prst="rect">
            <a:avLst/>
          </a:prstGeom>
          <a:ln>
            <a:noFill/>
          </a:ln>
        </p:spPr>
      </p:pic>
      <p:sp>
        <p:nvSpPr>
          <p:cNvPr id="220" name="CustomShape 1"/>
          <p:cNvSpPr/>
          <p:nvPr/>
        </p:nvSpPr>
        <p:spPr>
          <a:xfrm>
            <a:off x="-91440" y="4297680"/>
            <a:ext cx="9326520" cy="914040"/>
          </a:xfrm>
          <a:prstGeom prst="flowChartProcess">
            <a:avLst/>
          </a:prstGeom>
          <a:solidFill>
            <a:srgbClr val="cccccc"/>
          </a:solidFill>
          <a:ln>
            <a:solidFill>
              <a:srgbClr val="ffffff"/>
            </a:solidFill>
          </a:ln>
        </p:spPr>
      </p:sp>
      <p:sp>
        <p:nvSpPr>
          <p:cNvPr id="221" name="CustomShape 2"/>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Stability</a:t>
            </a:r>
            <a:endParaRPr/>
          </a:p>
        </p:txBody>
      </p:sp>
      <p:sp>
        <p:nvSpPr>
          <p:cNvPr id="222" name="CustomShape 3"/>
          <p:cNvSpPr/>
          <p:nvPr/>
        </p:nvSpPr>
        <p:spPr>
          <a:xfrm>
            <a:off x="457200" y="1200240"/>
            <a:ext cx="8228160" cy="3724200"/>
          </a:xfrm>
          <a:prstGeom prst="rect">
            <a:avLst/>
          </a:prstGeom>
          <a:noFill/>
          <a:ln>
            <a:noFill/>
          </a:ln>
        </p:spPr>
        <p:txBody>
          <a:bodyPr bIns="0" lIns="0" rIns="0" tIns="0" wrap="none"/>
          <a:p>
            <a:pPr>
              <a:lnSpc>
                <a:spcPct val="100000"/>
              </a:lnSpc>
            </a:pPr>
            <a:r>
              <a:rPr lang="en-US" sz="1600">
                <a:solidFill>
                  <a:srgbClr val="000000"/>
                </a:solidFill>
                <a:latin typeface="Arial"/>
                <a:ea typeface="Arial"/>
              </a:rPr>
              <a:t>How strong is the connection? Is it likely to break if bumped or put under pressure?</a:t>
            </a:r>
            <a:endParaRPr/>
          </a:p>
          <a:p>
            <a:pPr>
              <a:lnSpc>
                <a:spcPct val="100000"/>
              </a:lnSpc>
            </a:pPr>
            <a:endParaRPr/>
          </a:p>
        </p:txBody>
      </p:sp>
      <p:sp>
        <p:nvSpPr>
          <p:cNvPr id="223" name="CustomShape 4"/>
          <p:cNvSpPr/>
          <p:nvPr/>
        </p:nvSpPr>
        <p:spPr>
          <a:xfrm>
            <a:off x="640080" y="4389120"/>
            <a:ext cx="2194200" cy="345960"/>
          </a:xfrm>
          <a:prstGeom prst="rect">
            <a:avLst/>
          </a:prstGeom>
          <a:noFill/>
          <a:ln>
            <a:noFill/>
          </a:ln>
        </p:spPr>
        <p:txBody>
          <a:bodyPr bIns="45000" lIns="90000" rIns="90000" tIns="45000" wrap="none"/>
          <a:p>
            <a:pPr algn="ctr">
              <a:lnSpc>
                <a:spcPct val="100000"/>
              </a:lnSpc>
            </a:pPr>
            <a:r>
              <a:rPr b="1" lang="en-US">
                <a:solidFill>
                  <a:srgbClr val="355e00"/>
                </a:solidFill>
              </a:rPr>
              <a:t>Good</a:t>
            </a:r>
            <a:endParaRPr/>
          </a:p>
        </p:txBody>
      </p:sp>
      <p:sp>
        <p:nvSpPr>
          <p:cNvPr id="224" name="CustomShape 5"/>
          <p:cNvSpPr/>
          <p:nvPr/>
        </p:nvSpPr>
        <p:spPr>
          <a:xfrm>
            <a:off x="3291840" y="4389120"/>
            <a:ext cx="2194200" cy="345960"/>
          </a:xfrm>
          <a:prstGeom prst="rect">
            <a:avLst/>
          </a:prstGeom>
          <a:noFill/>
          <a:ln>
            <a:noFill/>
          </a:ln>
        </p:spPr>
        <p:txBody>
          <a:bodyPr bIns="45000" lIns="90000" rIns="90000" tIns="45000" wrap="none"/>
          <a:p>
            <a:pPr algn="ctr">
              <a:lnSpc>
                <a:spcPct val="100000"/>
              </a:lnSpc>
            </a:pPr>
            <a:r>
              <a:rPr b="1" lang="en-US">
                <a:solidFill>
                  <a:srgbClr val="ff950e"/>
                </a:solidFill>
              </a:rPr>
              <a:t>Okay</a:t>
            </a:r>
            <a:endParaRPr/>
          </a:p>
        </p:txBody>
      </p:sp>
      <p:sp>
        <p:nvSpPr>
          <p:cNvPr id="225" name="CustomShape 6"/>
          <p:cNvSpPr/>
          <p:nvPr/>
        </p:nvSpPr>
        <p:spPr>
          <a:xfrm>
            <a:off x="6400800" y="4389120"/>
            <a:ext cx="2194200" cy="345960"/>
          </a:xfrm>
          <a:prstGeom prst="rect">
            <a:avLst/>
          </a:prstGeom>
          <a:noFill/>
          <a:ln>
            <a:noFill/>
          </a:ln>
        </p:spPr>
        <p:txBody>
          <a:bodyPr bIns="45000" lIns="90000" rIns="90000" tIns="45000" wrap="none"/>
          <a:p>
            <a:pPr algn="ctr">
              <a:lnSpc>
                <a:spcPct val="100000"/>
              </a:lnSpc>
            </a:pPr>
            <a:r>
              <a:rPr b="1" lang="en-US">
                <a:solidFill>
                  <a:srgbClr val="7e0021"/>
                </a:solidFill>
              </a:rPr>
              <a:t>Bad</a:t>
            </a:r>
            <a:endParaRPr/>
          </a:p>
        </p:txBody>
      </p:sp>
      <p:pic>
        <p:nvPicPr>
          <p:cNvPr descr="" id="226" name=""/>
          <p:cNvPicPr/>
          <p:nvPr/>
        </p:nvPicPr>
        <p:blipFill>
          <a:blip r:embed="rId2"/>
          <a:stretch>
            <a:fillRect/>
          </a:stretch>
        </p:blipFill>
        <p:spPr>
          <a:xfrm>
            <a:off x="5852160" y="1645920"/>
            <a:ext cx="3291840" cy="2194560"/>
          </a:xfrm>
          <a:prstGeom prst="rect">
            <a:avLst/>
          </a:prstGeom>
          <a:ln>
            <a:noFill/>
          </a:ln>
        </p:spPr>
      </p:pic>
      <p:pic>
        <p:nvPicPr>
          <p:cNvPr descr="" id="227" name=""/>
          <p:cNvPicPr/>
          <p:nvPr/>
        </p:nvPicPr>
        <p:blipFill>
          <a:blip r:embed="rId3"/>
          <a:srcRect b="21818" l="24242" r="19393" t="29090"/>
          <a:stretch>
            <a:fillRect/>
          </a:stretch>
        </p:blipFill>
        <p:spPr>
          <a:xfrm>
            <a:off x="119160" y="2194560"/>
            <a:ext cx="3081240" cy="1791720"/>
          </a:xfrm>
          <a:prstGeom prst="rect">
            <a:avLst/>
          </a:prstGeom>
          <a:ln>
            <a:noFill/>
          </a:ln>
        </p:spPr>
      </p:pic>
      <p:pic>
        <p:nvPicPr>
          <p:cNvPr descr="" id="228" name=""/>
          <p:cNvPicPr/>
          <p:nvPr/>
        </p:nvPicPr>
        <p:blipFill>
          <a:blip r:embed="rId4"/>
          <a:srcRect b="29090" l="29090" r="29090" t="29090"/>
          <a:stretch>
            <a:fillRect/>
          </a:stretch>
        </p:blipFill>
        <p:spPr>
          <a:xfrm>
            <a:off x="3438360" y="1554480"/>
            <a:ext cx="1956600" cy="1304280"/>
          </a:xfrm>
          <a:prstGeom prst="rect">
            <a:avLst/>
          </a:prstGeom>
          <a:ln>
            <a:noFill/>
          </a:ln>
        </p:spPr>
      </p:pic>
    </p:spTree>
  </p:cSld>
  <p:timing>
    <p:tnLst>
      <p:par>
        <p:cTn dur="indefinite" id="375" nodeType="tmRoot" restart="never">
          <p:childTnLst>
            <p:seq>
              <p:cTn id="376" nodeType="mainSeq">
                <p:childTnLst>
                  <p:par>
                    <p:cTn fill="freeze" id="377">
                      <p:stCondLst>
                        <p:cond delay="indefinite"/>
                      </p:stCondLst>
                      <p:childTnLst>
                        <p:par>
                          <p:cTn fill="freeze" id="378">
                            <p:stCondLst>
                              <p:cond delay="0"/>
                            </p:stCondLst>
                            <p:childTnLst>
                              <p:par>
                                <p:cTn fill="hold" id="379" nodeType="clickEffect" presetClass="entr" presetID="1">
                                  <p:stCondLst>
                                    <p:cond delay="0"/>
                                  </p:stCondLst>
                                  <p:childTnLst>
                                    <p:set>
                                      <p:cBhvr>
                                        <p:cTn dur="1" fill="hold" id="380">
                                          <p:stCondLst>
                                            <p:cond delay="0"/>
                                          </p:stCondLst>
                                        </p:cTn>
                                        <p:tgtEl>
                                          <p:spTgt spid="222"/>
                                        </p:tgtEl>
                                        <p:attrNameLst>
                                          <p:attrName>style.visibility</p:attrName>
                                        </p:attrNameLst>
                                      </p:cBhvr>
                                      <p:to>
                                        <p:strVal val="visible"/>
                                      </p:to>
                                    </p:set>
                                  </p:childTnLst>
                                </p:cTn>
                              </p:par>
                            </p:childTnLst>
                          </p:cTn>
                        </p:par>
                      </p:childTnLst>
                    </p:cTn>
                  </p:par>
                  <p:par>
                    <p:cTn fill="freeze" id="381">
                      <p:stCondLst>
                        <p:cond delay="indefinite"/>
                      </p:stCondLst>
                      <p:childTnLst>
                        <p:par>
                          <p:cTn fill="freeze" id="382">
                            <p:stCondLst>
                              <p:cond delay="0"/>
                            </p:stCondLst>
                            <p:childTnLst>
                              <p:par>
                                <p:cTn fill="hold" id="383" nodeType="clickEffect" presetClass="entr" presetID="1">
                                  <p:stCondLst>
                                    <p:cond delay="0"/>
                                  </p:stCondLst>
                                  <p:childTnLst>
                                    <p:set>
                                      <p:cBhvr>
                                        <p:cTn dur="1" fill="hold" id="384">
                                          <p:stCondLst>
                                            <p:cond delay="0"/>
                                          </p:stCondLst>
                                        </p:cTn>
                                        <p:tgtEl>
                                          <p:spTgt spid="220"/>
                                        </p:tgtEl>
                                        <p:attrNameLst>
                                          <p:attrName>style.visibility</p:attrName>
                                        </p:attrNameLst>
                                      </p:cBhvr>
                                      <p:to>
                                        <p:strVal val="visible"/>
                                      </p:to>
                                    </p:set>
                                  </p:childTnLst>
                                </p:cTn>
                              </p:par>
                              <p:par>
                                <p:cTn fill="hold" id="385" nodeType="withEffect" presetClass="entr" presetID="1">
                                  <p:stCondLst>
                                    <p:cond delay="0"/>
                                  </p:stCondLst>
                                  <p:childTnLst>
                                    <p:set>
                                      <p:cBhvr>
                                        <p:cTn dur="1" fill="hold" id="386">
                                          <p:stCondLst>
                                            <p:cond delay="0"/>
                                          </p:stCondLst>
                                        </p:cTn>
                                        <p:tgtEl>
                                          <p:spTgt spid="223"/>
                                        </p:tgtEl>
                                        <p:attrNameLst>
                                          <p:attrName>style.visibility</p:attrName>
                                        </p:attrNameLst>
                                      </p:cBhvr>
                                      <p:to>
                                        <p:strVal val="visible"/>
                                      </p:to>
                                    </p:set>
                                  </p:childTnLst>
                                </p:cTn>
                              </p:par>
                              <p:par>
                                <p:cTn fill="hold" id="387" nodeType="withEffect" presetClass="entr" presetID="1">
                                  <p:stCondLst>
                                    <p:cond delay="0"/>
                                  </p:stCondLst>
                                  <p:childTnLst>
                                    <p:set>
                                      <p:cBhvr>
                                        <p:cTn dur="1" fill="hold" id="388">
                                          <p:stCondLst>
                                            <p:cond delay="0"/>
                                          </p:stCondLst>
                                        </p:cTn>
                                        <p:tgtEl>
                                          <p:spTgt spid="227"/>
                                        </p:tgtEl>
                                        <p:attrNameLst>
                                          <p:attrName>style.visibility</p:attrName>
                                        </p:attrNameLst>
                                      </p:cBhvr>
                                      <p:to>
                                        <p:strVal val="visible"/>
                                      </p:to>
                                    </p:set>
                                  </p:childTnLst>
                                </p:cTn>
                              </p:par>
                            </p:childTnLst>
                          </p:cTn>
                        </p:par>
                      </p:childTnLst>
                    </p:cTn>
                  </p:par>
                  <p:par>
                    <p:cTn fill="freeze" id="389">
                      <p:stCondLst>
                        <p:cond delay="indefinite"/>
                      </p:stCondLst>
                      <p:childTnLst>
                        <p:par>
                          <p:cTn fill="freeze" id="390">
                            <p:stCondLst>
                              <p:cond delay="0"/>
                            </p:stCondLst>
                            <p:childTnLst>
                              <p:par>
                                <p:cTn fill="hold" id="391" nodeType="clickEffect" presetClass="entr" presetID="1">
                                  <p:stCondLst>
                                    <p:cond delay="0"/>
                                  </p:stCondLst>
                                  <p:childTnLst>
                                    <p:set>
                                      <p:cBhvr>
                                        <p:cTn dur="1" fill="hold" id="392">
                                          <p:stCondLst>
                                            <p:cond delay="0"/>
                                          </p:stCondLst>
                                        </p:cTn>
                                        <p:tgtEl>
                                          <p:spTgt spid="224"/>
                                        </p:tgtEl>
                                        <p:attrNameLst>
                                          <p:attrName>style.visibility</p:attrName>
                                        </p:attrNameLst>
                                      </p:cBhvr>
                                      <p:to>
                                        <p:strVal val="visible"/>
                                      </p:to>
                                    </p:set>
                                  </p:childTnLst>
                                </p:cTn>
                              </p:par>
                              <p:par>
                                <p:cTn fill="hold" id="393" nodeType="withEffect" presetClass="entr" presetID="1">
                                  <p:stCondLst>
                                    <p:cond delay="0"/>
                                  </p:stCondLst>
                                  <p:childTnLst>
                                    <p:set>
                                      <p:cBhvr>
                                        <p:cTn dur="1" fill="hold" id="394">
                                          <p:stCondLst>
                                            <p:cond delay="0"/>
                                          </p:stCondLst>
                                        </p:cTn>
                                        <p:tgtEl>
                                          <p:spTgt spid="219"/>
                                        </p:tgtEl>
                                        <p:attrNameLst>
                                          <p:attrName>style.visibility</p:attrName>
                                        </p:attrNameLst>
                                      </p:cBhvr>
                                      <p:to>
                                        <p:strVal val="visible"/>
                                      </p:to>
                                    </p:set>
                                  </p:childTnLst>
                                </p:cTn>
                              </p:par>
                            </p:childTnLst>
                          </p:cTn>
                        </p:par>
                      </p:childTnLst>
                    </p:cTn>
                  </p:par>
                  <p:par>
                    <p:cTn fill="freeze" id="395">
                      <p:stCondLst>
                        <p:cond delay="indefinite"/>
                      </p:stCondLst>
                      <p:childTnLst>
                        <p:par>
                          <p:cTn fill="freeze" id="396">
                            <p:stCondLst>
                              <p:cond delay="0"/>
                            </p:stCondLst>
                            <p:childTnLst>
                              <p:par>
                                <p:cTn fill="hold" id="397" nodeType="clickEffect" presetClass="entr" presetID="1">
                                  <p:stCondLst>
                                    <p:cond delay="0"/>
                                  </p:stCondLst>
                                  <p:childTnLst>
                                    <p:set>
                                      <p:cBhvr>
                                        <p:cTn dur="1" fill="hold" id="398">
                                          <p:stCondLst>
                                            <p:cond delay="0"/>
                                          </p:stCondLst>
                                        </p:cTn>
                                        <p:tgtEl>
                                          <p:spTgt spid="228"/>
                                        </p:tgtEl>
                                        <p:attrNameLst>
                                          <p:attrName>style.visibility</p:attrName>
                                        </p:attrNameLst>
                                      </p:cBhvr>
                                      <p:to>
                                        <p:strVal val="visible"/>
                                      </p:to>
                                    </p:set>
                                  </p:childTnLst>
                                </p:cTn>
                              </p:par>
                            </p:childTnLst>
                          </p:cTn>
                        </p:par>
                      </p:childTnLst>
                    </p:cTn>
                  </p:par>
                  <p:par>
                    <p:cTn fill="freeze" id="399">
                      <p:stCondLst>
                        <p:cond delay="indefinite"/>
                      </p:stCondLst>
                      <p:childTnLst>
                        <p:par>
                          <p:cTn fill="freeze" id="400">
                            <p:stCondLst>
                              <p:cond delay="0"/>
                            </p:stCondLst>
                            <p:childTnLst>
                              <p:par>
                                <p:cTn fill="hold" id="401" nodeType="clickEffect" presetClass="entr" presetID="1">
                                  <p:stCondLst>
                                    <p:cond delay="0"/>
                                  </p:stCondLst>
                                  <p:childTnLst>
                                    <p:set>
                                      <p:cBhvr>
                                        <p:cTn dur="1" fill="hold" id="402">
                                          <p:stCondLst>
                                            <p:cond delay="0"/>
                                          </p:stCondLst>
                                        </p:cTn>
                                        <p:tgtEl>
                                          <p:spTgt spid="225"/>
                                        </p:tgtEl>
                                        <p:attrNameLst>
                                          <p:attrName>style.visibility</p:attrName>
                                        </p:attrNameLst>
                                      </p:cBhvr>
                                      <p:to>
                                        <p:strVal val="visible"/>
                                      </p:to>
                                    </p:set>
                                  </p:childTnLst>
                                </p:cTn>
                              </p:par>
                              <p:par>
                                <p:cTn fill="hold" id="403" nodeType="withEffect" presetClass="entr" presetID="1">
                                  <p:stCondLst>
                                    <p:cond delay="0"/>
                                  </p:stCondLst>
                                  <p:childTnLst>
                                    <p:set>
                                      <p:cBhvr>
                                        <p:cTn dur="1" fill="hold" id="404">
                                          <p:stCondLst>
                                            <p:cond delay="0"/>
                                          </p:stCondLst>
                                        </p:cTn>
                                        <p:tgtEl>
                                          <p:spTgt spid="22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 name="CustomShape 1"/>
          <p:cNvSpPr/>
          <p:nvPr/>
        </p:nvSpPr>
        <p:spPr>
          <a:xfrm>
            <a:off x="457200" y="205920"/>
            <a:ext cx="8228160" cy="856080"/>
          </a:xfrm>
          <a:prstGeom prst="rect">
            <a:avLst/>
          </a:prstGeom>
          <a:noFill/>
          <a:ln>
            <a:noFill/>
          </a:ln>
        </p:spPr>
        <p:txBody>
          <a:bodyPr anchor="b" bIns="91440" lIns="90000" rIns="90000" tIns="91440"/>
          <a:p>
            <a:pPr>
              <a:lnSpc>
                <a:spcPct val="100000"/>
              </a:lnSpc>
            </a:pPr>
            <a:r>
              <a:rPr b="1" lang="en-US" sz="3600">
                <a:solidFill>
                  <a:srgbClr val="ffffff"/>
                </a:solidFill>
                <a:latin typeface="Arial"/>
                <a:ea typeface="Arial"/>
              </a:rPr>
              <a:t>Overview</a:t>
            </a:r>
            <a:endParaRPr/>
          </a:p>
        </p:txBody>
      </p:sp>
      <p:sp>
        <p:nvSpPr>
          <p:cNvPr id="85" name="CustomShape 2"/>
          <p:cNvSpPr/>
          <p:nvPr/>
        </p:nvSpPr>
        <p:spPr>
          <a:xfrm>
            <a:off x="457200" y="1200240"/>
            <a:ext cx="8228160" cy="3724200"/>
          </a:xfrm>
          <a:prstGeom prst="rect">
            <a:avLst/>
          </a:prstGeom>
          <a:noFill/>
          <a:ln>
            <a:noFill/>
          </a:ln>
        </p:spPr>
        <p:txBody>
          <a:bodyPr bIns="91440" lIns="90000" rIns="90000" tIns="91440"/>
          <a:p>
            <a:pPr>
              <a:lnSpc>
                <a:spcPct val="100000"/>
              </a:lnSpc>
              <a:buSzPct val="25000"/>
              <a:buFont typeface="StarSymbol"/>
              <a:buChar char=""/>
            </a:pPr>
            <a:r>
              <a:rPr lang="en-US">
                <a:solidFill>
                  <a:srgbClr val="000000"/>
                </a:solidFill>
                <a:latin typeface="Arial"/>
                <a:ea typeface="Arial"/>
              </a:rPr>
              <a:t>Introductions</a:t>
            </a:r>
            <a:endParaRPr/>
          </a:p>
          <a:p>
            <a:pPr>
              <a:lnSpc>
                <a:spcPct val="100000"/>
              </a:lnSpc>
              <a:buSzPct val="25000"/>
              <a:buFont typeface="StarSymbol"/>
              <a:buChar char=""/>
            </a:pPr>
            <a:r>
              <a:rPr lang="en-US">
                <a:solidFill>
                  <a:srgbClr val="000000"/>
                </a:solidFill>
                <a:latin typeface="Arial"/>
                <a:ea typeface="Arial"/>
              </a:rPr>
              <a:t>What is a LEGO Technique?</a:t>
            </a:r>
            <a:endParaRPr/>
          </a:p>
          <a:p>
            <a:pPr>
              <a:lnSpc>
                <a:spcPct val="100000"/>
              </a:lnSpc>
              <a:buSzPct val="25000"/>
              <a:buFont typeface="StarSymbol"/>
              <a:buChar char=""/>
            </a:pPr>
            <a:r>
              <a:rPr lang="en-US">
                <a:solidFill>
                  <a:srgbClr val="000000"/>
                </a:solidFill>
                <a:latin typeface="Arial"/>
                <a:ea typeface="Arial"/>
              </a:rPr>
              <a:t>Types of Techniques</a:t>
            </a:r>
            <a:endParaRPr/>
          </a:p>
          <a:p>
            <a:pPr>
              <a:lnSpc>
                <a:spcPct val="100000"/>
              </a:lnSpc>
              <a:buSzPct val="25000"/>
              <a:buFont typeface="StarSymbol"/>
              <a:buChar char=""/>
            </a:pPr>
            <a:r>
              <a:rPr lang="en-US">
                <a:solidFill>
                  <a:srgbClr val="000000"/>
                </a:solidFill>
                <a:latin typeface="Arial"/>
                <a:ea typeface="Arial"/>
              </a:rPr>
              <a:t>LEGO Connectors</a:t>
            </a:r>
            <a:endParaRPr/>
          </a:p>
          <a:p>
            <a:pPr>
              <a:lnSpc>
                <a:spcPct val="100000"/>
              </a:lnSpc>
              <a:buSzPct val="25000"/>
              <a:buFont typeface="StarSymbol"/>
              <a:buChar char=""/>
            </a:pPr>
            <a:r>
              <a:rPr lang="en-US">
                <a:solidFill>
                  <a:srgbClr val="000000"/>
                </a:solidFill>
                <a:latin typeface="Arial"/>
                <a:ea typeface="Arial"/>
              </a:rPr>
              <a:t>What makes a Good Technique?</a:t>
            </a:r>
            <a:endParaRPr/>
          </a:p>
          <a:p>
            <a:pPr>
              <a:lnSpc>
                <a:spcPct val="100000"/>
              </a:lnSpc>
              <a:buSzPct val="25000"/>
              <a:buFont typeface="StarSymbol"/>
              <a:buChar char=""/>
            </a:pPr>
            <a:r>
              <a:rPr lang="en-US">
                <a:solidFill>
                  <a:srgbClr val="000000"/>
                </a:solidFill>
                <a:latin typeface="Arial"/>
                <a:ea typeface="Arial"/>
              </a:rPr>
              <a:t>Entrapment</a:t>
            </a:r>
            <a:endParaRPr/>
          </a:p>
          <a:p>
            <a:pPr>
              <a:lnSpc>
                <a:spcPct val="100000"/>
              </a:lnSpc>
              <a:buSzPct val="25000"/>
              <a:buFont typeface="StarSymbol"/>
              <a:buChar char=""/>
            </a:pPr>
            <a:r>
              <a:rPr lang="en-US">
                <a:solidFill>
                  <a:srgbClr val="000000"/>
                </a:solidFill>
                <a:latin typeface="Arial"/>
                <a:ea typeface="Arial"/>
              </a:rPr>
              <a:t>Part Spamming</a:t>
            </a:r>
            <a:endParaRPr/>
          </a:p>
          <a:p>
            <a:pPr>
              <a:lnSpc>
                <a:spcPct val="100000"/>
              </a:lnSpc>
              <a:buSzPct val="25000"/>
              <a:buFont typeface="StarSymbol"/>
              <a:buChar char=""/>
            </a:pPr>
            <a:r>
              <a:rPr lang="en-US">
                <a:solidFill>
                  <a:srgbClr val="000000"/>
                </a:solidFill>
                <a:latin typeface="Arial"/>
                <a:ea typeface="Arial"/>
              </a:rPr>
              <a:t>Multi-Part Connections</a:t>
            </a:r>
            <a:endParaRPr/>
          </a:p>
          <a:p>
            <a:pPr>
              <a:lnSpc>
                <a:spcPct val="100000"/>
              </a:lnSpc>
              <a:buSzPct val="25000"/>
              <a:buFont typeface="StarSymbol"/>
              <a:buChar char=""/>
            </a:pPr>
            <a:r>
              <a:rPr lang="en-US">
                <a:solidFill>
                  <a:srgbClr val="000000"/>
                </a:solidFill>
                <a:latin typeface="Arial"/>
                <a:ea typeface="Arial"/>
              </a:rPr>
              <a:t>More Examples</a:t>
            </a:r>
            <a:endParaRPr/>
          </a:p>
          <a:p>
            <a:pPr>
              <a:lnSpc>
                <a:spcPct val="100000"/>
              </a:lnSpc>
              <a:buSzPct val="25000"/>
              <a:buFont typeface="StarSymbol"/>
              <a:buChar char=""/>
            </a:pPr>
            <a:r>
              <a:rPr lang="en-US">
                <a:solidFill>
                  <a:srgbClr val="000000"/>
                </a:solidFill>
                <a:latin typeface="Arial"/>
                <a:ea typeface="Arial"/>
              </a:rPr>
              <a:t>Questions</a:t>
            </a:r>
            <a:endParaRPr/>
          </a:p>
        </p:txBody>
      </p:sp>
    </p:spTree>
  </p:cSld>
  <p:timing>
    <p:tnLst>
      <p:par>
        <p:cTn dur="indefinite" id="3" nodeType="tmRoot" restart="never">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29" name=""/>
          <p:cNvPicPr/>
          <p:nvPr/>
        </p:nvPicPr>
        <p:blipFill>
          <a:blip r:embed="rId1"/>
          <a:stretch>
            <a:fillRect/>
          </a:stretch>
        </p:blipFill>
        <p:spPr>
          <a:xfrm>
            <a:off x="3018960" y="2028240"/>
            <a:ext cx="3404160" cy="2269440"/>
          </a:xfrm>
          <a:prstGeom prst="rect">
            <a:avLst/>
          </a:prstGeom>
          <a:ln>
            <a:noFill/>
          </a:ln>
        </p:spPr>
      </p:pic>
      <p:sp>
        <p:nvSpPr>
          <p:cNvPr id="230" name="CustomShape 1"/>
          <p:cNvSpPr/>
          <p:nvPr/>
        </p:nvSpPr>
        <p:spPr>
          <a:xfrm>
            <a:off x="-91440" y="4297680"/>
            <a:ext cx="9326520" cy="914040"/>
          </a:xfrm>
          <a:prstGeom prst="flowChartProcess">
            <a:avLst/>
          </a:prstGeom>
          <a:solidFill>
            <a:srgbClr val="cccccc"/>
          </a:solidFill>
          <a:ln>
            <a:solidFill>
              <a:srgbClr val="ffffff"/>
            </a:solidFill>
          </a:ln>
        </p:spPr>
      </p:sp>
      <p:sp>
        <p:nvSpPr>
          <p:cNvPr id="231" name="CustomShape 2"/>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Difficulty</a:t>
            </a:r>
            <a:endParaRPr/>
          </a:p>
        </p:txBody>
      </p:sp>
      <p:sp>
        <p:nvSpPr>
          <p:cNvPr id="232" name="CustomShape 3"/>
          <p:cNvSpPr/>
          <p:nvPr/>
        </p:nvSpPr>
        <p:spPr>
          <a:xfrm>
            <a:off x="457200" y="1200240"/>
            <a:ext cx="8228160" cy="3724200"/>
          </a:xfrm>
          <a:prstGeom prst="rect">
            <a:avLst/>
          </a:prstGeom>
          <a:noFill/>
          <a:ln>
            <a:noFill/>
          </a:ln>
        </p:spPr>
        <p:txBody>
          <a:bodyPr bIns="0" lIns="0" rIns="0" tIns="0" wrap="none"/>
          <a:p>
            <a:pPr>
              <a:lnSpc>
                <a:spcPct val="100000"/>
              </a:lnSpc>
            </a:pPr>
            <a:r>
              <a:rPr lang="en-US" sz="1600">
                <a:solidFill>
                  <a:srgbClr val="000000"/>
                </a:solidFill>
                <a:latin typeface="Arial"/>
                <a:ea typeface="Arial"/>
              </a:rPr>
              <a:t>How tricky is it to assemble? Some techniques may not be suitable for internal structures</a:t>
            </a:r>
            <a:endParaRPr/>
          </a:p>
          <a:p>
            <a:pPr>
              <a:lnSpc>
                <a:spcPct val="100000"/>
              </a:lnSpc>
            </a:pPr>
            <a:r>
              <a:rPr lang="en-US" sz="1600">
                <a:solidFill>
                  <a:srgbClr val="000000"/>
                </a:solidFill>
                <a:latin typeface="Arial"/>
                <a:ea typeface="Arial"/>
              </a:rPr>
              <a:t>if they require open space to build.</a:t>
            </a:r>
            <a:endParaRPr/>
          </a:p>
          <a:p>
            <a:pPr>
              <a:lnSpc>
                <a:spcPct val="100000"/>
              </a:lnSpc>
            </a:pPr>
            <a:endParaRPr/>
          </a:p>
        </p:txBody>
      </p:sp>
      <p:sp>
        <p:nvSpPr>
          <p:cNvPr id="233" name="CustomShape 4"/>
          <p:cNvSpPr/>
          <p:nvPr/>
        </p:nvSpPr>
        <p:spPr>
          <a:xfrm>
            <a:off x="640080" y="4389120"/>
            <a:ext cx="2194200" cy="345960"/>
          </a:xfrm>
          <a:prstGeom prst="rect">
            <a:avLst/>
          </a:prstGeom>
          <a:noFill/>
          <a:ln>
            <a:noFill/>
          </a:ln>
        </p:spPr>
        <p:txBody>
          <a:bodyPr bIns="45000" lIns="90000" rIns="90000" tIns="45000" wrap="none"/>
          <a:p>
            <a:pPr algn="ctr">
              <a:lnSpc>
                <a:spcPct val="100000"/>
              </a:lnSpc>
            </a:pPr>
            <a:r>
              <a:rPr b="1" lang="en-US">
                <a:solidFill>
                  <a:srgbClr val="355e00"/>
                </a:solidFill>
              </a:rPr>
              <a:t>Good</a:t>
            </a:r>
            <a:endParaRPr/>
          </a:p>
        </p:txBody>
      </p:sp>
      <p:sp>
        <p:nvSpPr>
          <p:cNvPr id="234" name="CustomShape 5"/>
          <p:cNvSpPr/>
          <p:nvPr/>
        </p:nvSpPr>
        <p:spPr>
          <a:xfrm>
            <a:off x="3291840" y="4389120"/>
            <a:ext cx="2194200" cy="345960"/>
          </a:xfrm>
          <a:prstGeom prst="rect">
            <a:avLst/>
          </a:prstGeom>
          <a:noFill/>
          <a:ln>
            <a:noFill/>
          </a:ln>
        </p:spPr>
        <p:txBody>
          <a:bodyPr bIns="45000" lIns="90000" rIns="90000" tIns="45000" wrap="none"/>
          <a:p>
            <a:pPr algn="ctr">
              <a:lnSpc>
                <a:spcPct val="100000"/>
              </a:lnSpc>
            </a:pPr>
            <a:r>
              <a:rPr b="1" lang="en-US">
                <a:solidFill>
                  <a:srgbClr val="ff950e"/>
                </a:solidFill>
              </a:rPr>
              <a:t>Okay</a:t>
            </a:r>
            <a:endParaRPr/>
          </a:p>
        </p:txBody>
      </p:sp>
      <p:sp>
        <p:nvSpPr>
          <p:cNvPr id="235" name="CustomShape 6"/>
          <p:cNvSpPr/>
          <p:nvPr/>
        </p:nvSpPr>
        <p:spPr>
          <a:xfrm>
            <a:off x="6400800" y="4389120"/>
            <a:ext cx="2194200" cy="345960"/>
          </a:xfrm>
          <a:prstGeom prst="rect">
            <a:avLst/>
          </a:prstGeom>
          <a:noFill/>
          <a:ln>
            <a:noFill/>
          </a:ln>
        </p:spPr>
        <p:txBody>
          <a:bodyPr bIns="45000" lIns="90000" rIns="90000" tIns="45000" wrap="none"/>
          <a:p>
            <a:pPr algn="ctr">
              <a:lnSpc>
                <a:spcPct val="100000"/>
              </a:lnSpc>
            </a:pPr>
            <a:r>
              <a:rPr b="1" lang="en-US">
                <a:solidFill>
                  <a:srgbClr val="7e0021"/>
                </a:solidFill>
              </a:rPr>
              <a:t>Bad</a:t>
            </a:r>
            <a:endParaRPr/>
          </a:p>
        </p:txBody>
      </p:sp>
      <p:pic>
        <p:nvPicPr>
          <p:cNvPr descr="" id="236" name=""/>
          <p:cNvPicPr/>
          <p:nvPr/>
        </p:nvPicPr>
        <p:blipFill>
          <a:blip r:embed="rId2"/>
          <a:srcRect b="496093" l="620117" r="620117" t="496093"/>
          <a:stretch>
            <a:fillRect/>
          </a:stretch>
        </p:blipFill>
        <p:spPr>
          <a:xfrm>
            <a:off x="6766560" y="2194560"/>
            <a:ext cx="2105280" cy="1855800"/>
          </a:xfrm>
          <a:prstGeom prst="rect">
            <a:avLst/>
          </a:prstGeom>
          <a:ln>
            <a:noFill/>
          </a:ln>
        </p:spPr>
      </p:pic>
      <p:pic>
        <p:nvPicPr>
          <p:cNvPr descr="" id="237" name=""/>
          <p:cNvPicPr/>
          <p:nvPr/>
        </p:nvPicPr>
        <p:blipFill>
          <a:blip r:embed="rId3"/>
          <a:stretch>
            <a:fillRect/>
          </a:stretch>
        </p:blipFill>
        <p:spPr>
          <a:xfrm>
            <a:off x="91440" y="2103120"/>
            <a:ext cx="3017520" cy="2011680"/>
          </a:xfrm>
          <a:prstGeom prst="rect">
            <a:avLst/>
          </a:prstGeom>
          <a:ln>
            <a:noFill/>
          </a:ln>
        </p:spPr>
      </p:pic>
    </p:spTree>
  </p:cSld>
  <p:timing>
    <p:tnLst>
      <p:par>
        <p:cTn dur="indefinite" id="405" nodeType="tmRoot" restart="never">
          <p:childTnLst>
            <p:seq>
              <p:cTn id="406" nodeType="mainSeq">
                <p:childTnLst>
                  <p:par>
                    <p:cTn fill="freeze" id="407">
                      <p:stCondLst>
                        <p:cond delay="indefinite"/>
                      </p:stCondLst>
                      <p:childTnLst>
                        <p:par>
                          <p:cTn fill="freeze" id="408">
                            <p:stCondLst>
                              <p:cond delay="0"/>
                            </p:stCondLst>
                            <p:childTnLst>
                              <p:par>
                                <p:cTn fill="hold" id="409" nodeType="clickEffect" presetClass="entr" presetID="1">
                                  <p:stCondLst>
                                    <p:cond delay="0"/>
                                  </p:stCondLst>
                                  <p:childTnLst>
                                    <p:set>
                                      <p:cBhvr>
                                        <p:cTn dur="1" fill="hold" id="410">
                                          <p:stCondLst>
                                            <p:cond delay="0"/>
                                          </p:stCondLst>
                                        </p:cTn>
                                        <p:tgtEl>
                                          <p:spTgt spid="232"/>
                                        </p:tgtEl>
                                        <p:attrNameLst>
                                          <p:attrName>style.visibility</p:attrName>
                                        </p:attrNameLst>
                                      </p:cBhvr>
                                      <p:to>
                                        <p:strVal val="visible"/>
                                      </p:to>
                                    </p:set>
                                  </p:childTnLst>
                                </p:cTn>
                              </p:par>
                            </p:childTnLst>
                          </p:cTn>
                        </p:par>
                      </p:childTnLst>
                    </p:cTn>
                  </p:par>
                  <p:par>
                    <p:cTn fill="freeze" id="411">
                      <p:stCondLst>
                        <p:cond delay="indefinite"/>
                      </p:stCondLst>
                      <p:childTnLst>
                        <p:par>
                          <p:cTn fill="freeze" id="412">
                            <p:stCondLst>
                              <p:cond delay="0"/>
                            </p:stCondLst>
                            <p:childTnLst>
                              <p:par>
                                <p:cTn fill="hold" id="413" nodeType="clickEffect" presetClass="entr" presetID="1">
                                  <p:stCondLst>
                                    <p:cond delay="0"/>
                                  </p:stCondLst>
                                  <p:childTnLst>
                                    <p:set>
                                      <p:cBhvr>
                                        <p:cTn dur="1" fill="hold" id="414">
                                          <p:stCondLst>
                                            <p:cond delay="0"/>
                                          </p:stCondLst>
                                        </p:cTn>
                                        <p:tgtEl>
                                          <p:spTgt spid="230"/>
                                        </p:tgtEl>
                                        <p:attrNameLst>
                                          <p:attrName>style.visibility</p:attrName>
                                        </p:attrNameLst>
                                      </p:cBhvr>
                                      <p:to>
                                        <p:strVal val="visible"/>
                                      </p:to>
                                    </p:set>
                                  </p:childTnLst>
                                </p:cTn>
                              </p:par>
                              <p:par>
                                <p:cTn fill="hold" id="415" nodeType="withEffect" presetClass="entr" presetID="1">
                                  <p:stCondLst>
                                    <p:cond delay="0"/>
                                  </p:stCondLst>
                                  <p:childTnLst>
                                    <p:set>
                                      <p:cBhvr>
                                        <p:cTn dur="1" fill="hold" id="416">
                                          <p:stCondLst>
                                            <p:cond delay="0"/>
                                          </p:stCondLst>
                                        </p:cTn>
                                        <p:tgtEl>
                                          <p:spTgt spid="233"/>
                                        </p:tgtEl>
                                        <p:attrNameLst>
                                          <p:attrName>style.visibility</p:attrName>
                                        </p:attrNameLst>
                                      </p:cBhvr>
                                      <p:to>
                                        <p:strVal val="visible"/>
                                      </p:to>
                                    </p:set>
                                  </p:childTnLst>
                                </p:cTn>
                              </p:par>
                              <p:par>
                                <p:cTn fill="hold" id="417" nodeType="withEffect" presetClass="entr" presetID="1">
                                  <p:stCondLst>
                                    <p:cond delay="0"/>
                                  </p:stCondLst>
                                  <p:childTnLst>
                                    <p:set>
                                      <p:cBhvr>
                                        <p:cTn dur="1" fill="hold" id="418">
                                          <p:stCondLst>
                                            <p:cond delay="0"/>
                                          </p:stCondLst>
                                        </p:cTn>
                                        <p:tgtEl>
                                          <p:spTgt spid="237"/>
                                        </p:tgtEl>
                                        <p:attrNameLst>
                                          <p:attrName>style.visibility</p:attrName>
                                        </p:attrNameLst>
                                      </p:cBhvr>
                                      <p:to>
                                        <p:strVal val="visible"/>
                                      </p:to>
                                    </p:set>
                                  </p:childTnLst>
                                </p:cTn>
                              </p:par>
                            </p:childTnLst>
                          </p:cTn>
                        </p:par>
                      </p:childTnLst>
                    </p:cTn>
                  </p:par>
                  <p:par>
                    <p:cTn fill="freeze" id="419">
                      <p:stCondLst>
                        <p:cond delay="indefinite"/>
                      </p:stCondLst>
                      <p:childTnLst>
                        <p:par>
                          <p:cTn fill="freeze" id="420">
                            <p:stCondLst>
                              <p:cond delay="0"/>
                            </p:stCondLst>
                            <p:childTnLst>
                              <p:par>
                                <p:cTn fill="hold" id="421" nodeType="clickEffect" presetClass="entr" presetID="1">
                                  <p:stCondLst>
                                    <p:cond delay="0"/>
                                  </p:stCondLst>
                                  <p:childTnLst>
                                    <p:set>
                                      <p:cBhvr>
                                        <p:cTn dur="1" fill="hold" id="422">
                                          <p:stCondLst>
                                            <p:cond delay="0"/>
                                          </p:stCondLst>
                                        </p:cTn>
                                        <p:tgtEl>
                                          <p:spTgt spid="234"/>
                                        </p:tgtEl>
                                        <p:attrNameLst>
                                          <p:attrName>style.visibility</p:attrName>
                                        </p:attrNameLst>
                                      </p:cBhvr>
                                      <p:to>
                                        <p:strVal val="visible"/>
                                      </p:to>
                                    </p:set>
                                  </p:childTnLst>
                                </p:cTn>
                              </p:par>
                              <p:par>
                                <p:cTn fill="hold" id="423" nodeType="withEffect" presetClass="entr" presetID="1">
                                  <p:stCondLst>
                                    <p:cond delay="0"/>
                                  </p:stCondLst>
                                  <p:childTnLst>
                                    <p:set>
                                      <p:cBhvr>
                                        <p:cTn dur="1" fill="hold" id="424">
                                          <p:stCondLst>
                                            <p:cond delay="0"/>
                                          </p:stCondLst>
                                        </p:cTn>
                                        <p:tgtEl>
                                          <p:spTgt spid="229"/>
                                        </p:tgtEl>
                                        <p:attrNameLst>
                                          <p:attrName>style.visibility</p:attrName>
                                        </p:attrNameLst>
                                      </p:cBhvr>
                                      <p:to>
                                        <p:strVal val="visible"/>
                                      </p:to>
                                    </p:set>
                                  </p:childTnLst>
                                </p:cTn>
                              </p:par>
                            </p:childTnLst>
                          </p:cTn>
                        </p:par>
                      </p:childTnLst>
                    </p:cTn>
                  </p:par>
                  <p:par>
                    <p:cTn fill="freeze" id="425">
                      <p:stCondLst>
                        <p:cond delay="indefinite"/>
                      </p:stCondLst>
                      <p:childTnLst>
                        <p:par>
                          <p:cTn fill="freeze" id="426">
                            <p:stCondLst>
                              <p:cond delay="0"/>
                            </p:stCondLst>
                            <p:childTnLst>
                              <p:par>
                                <p:cTn fill="hold" id="427" nodeType="clickEffect" presetClass="entr" presetID="1">
                                  <p:stCondLst>
                                    <p:cond delay="0"/>
                                  </p:stCondLst>
                                  <p:childTnLst>
                                    <p:set>
                                      <p:cBhvr>
                                        <p:cTn dur="1" fill="hold" id="428">
                                          <p:stCondLst>
                                            <p:cond delay="0"/>
                                          </p:stCondLst>
                                        </p:cTn>
                                        <p:tgtEl>
                                          <p:spTgt spid="235"/>
                                        </p:tgtEl>
                                        <p:attrNameLst>
                                          <p:attrName>style.visibility</p:attrName>
                                        </p:attrNameLst>
                                      </p:cBhvr>
                                      <p:to>
                                        <p:strVal val="visible"/>
                                      </p:to>
                                    </p:set>
                                  </p:childTnLst>
                                </p:cTn>
                              </p:par>
                              <p:par>
                                <p:cTn fill="hold" id="429" nodeType="withEffect" presetClass="entr" presetID="1">
                                  <p:stCondLst>
                                    <p:cond delay="0"/>
                                  </p:stCondLst>
                                  <p:childTnLst>
                                    <p:set>
                                      <p:cBhvr>
                                        <p:cTn dur="1" fill="hold" id="430">
                                          <p:stCondLst>
                                            <p:cond delay="0"/>
                                          </p:stCondLst>
                                        </p:cTn>
                                        <p:tgtEl>
                                          <p:spTgt spid="23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38" name=""/>
          <p:cNvPicPr/>
          <p:nvPr/>
        </p:nvPicPr>
        <p:blipFill>
          <a:blip r:embed="rId1"/>
          <a:stretch>
            <a:fillRect/>
          </a:stretch>
        </p:blipFill>
        <p:spPr>
          <a:xfrm>
            <a:off x="2560320" y="1960200"/>
            <a:ext cx="3358800" cy="2520360"/>
          </a:xfrm>
          <a:prstGeom prst="rect">
            <a:avLst/>
          </a:prstGeom>
          <a:ln>
            <a:noFill/>
          </a:ln>
        </p:spPr>
      </p:pic>
      <p:sp>
        <p:nvSpPr>
          <p:cNvPr id="239" name="CustomShape 1"/>
          <p:cNvSpPr/>
          <p:nvPr/>
        </p:nvSpPr>
        <p:spPr>
          <a:xfrm>
            <a:off x="-91440" y="4297680"/>
            <a:ext cx="9326520" cy="914040"/>
          </a:xfrm>
          <a:prstGeom prst="flowChartProcess">
            <a:avLst/>
          </a:prstGeom>
          <a:solidFill>
            <a:srgbClr val="cccccc"/>
          </a:solidFill>
          <a:ln>
            <a:solidFill>
              <a:srgbClr val="ffffff"/>
            </a:solidFill>
          </a:ln>
        </p:spPr>
      </p:sp>
      <p:sp>
        <p:nvSpPr>
          <p:cNvPr id="240" name="CustomShape 2"/>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Damage to Parts</a:t>
            </a:r>
            <a:endParaRPr/>
          </a:p>
        </p:txBody>
      </p:sp>
      <p:sp>
        <p:nvSpPr>
          <p:cNvPr id="241" name="CustomShape 3"/>
          <p:cNvSpPr/>
          <p:nvPr/>
        </p:nvSpPr>
        <p:spPr>
          <a:xfrm>
            <a:off x="457200" y="1200240"/>
            <a:ext cx="8228160" cy="3724200"/>
          </a:xfrm>
          <a:prstGeom prst="rect">
            <a:avLst/>
          </a:prstGeom>
          <a:noFill/>
          <a:ln>
            <a:noFill/>
          </a:ln>
        </p:spPr>
        <p:txBody>
          <a:bodyPr bIns="0" lIns="0" rIns="0" tIns="0" wrap="none"/>
          <a:p>
            <a:pPr>
              <a:lnSpc>
                <a:spcPct val="100000"/>
              </a:lnSpc>
            </a:pPr>
            <a:r>
              <a:rPr lang="en-US" sz="1600">
                <a:solidFill>
                  <a:srgbClr val="000000"/>
                </a:solidFill>
                <a:latin typeface="Arial"/>
                <a:ea typeface="Arial"/>
              </a:rPr>
              <a:t>Certain connections may stress bricks, leaving white marks or minor scratches.</a:t>
            </a:r>
            <a:endParaRPr/>
          </a:p>
          <a:p>
            <a:pPr>
              <a:lnSpc>
                <a:spcPct val="100000"/>
              </a:lnSpc>
            </a:pPr>
            <a:endParaRPr/>
          </a:p>
        </p:txBody>
      </p:sp>
      <p:sp>
        <p:nvSpPr>
          <p:cNvPr id="242" name="CustomShape 4"/>
          <p:cNvSpPr/>
          <p:nvPr/>
        </p:nvSpPr>
        <p:spPr>
          <a:xfrm>
            <a:off x="6400800" y="4389120"/>
            <a:ext cx="2194200" cy="345960"/>
          </a:xfrm>
          <a:prstGeom prst="rect">
            <a:avLst/>
          </a:prstGeom>
          <a:noFill/>
          <a:ln>
            <a:noFill/>
          </a:ln>
        </p:spPr>
        <p:txBody>
          <a:bodyPr bIns="45000" lIns="90000" rIns="90000" tIns="45000" wrap="none"/>
          <a:p>
            <a:pPr algn="ctr">
              <a:lnSpc>
                <a:spcPct val="100000"/>
              </a:lnSpc>
            </a:pPr>
            <a:r>
              <a:rPr b="1" lang="en-US">
                <a:solidFill>
                  <a:srgbClr val="c5000b"/>
                </a:solidFill>
              </a:rPr>
              <a:t>Extra Bad</a:t>
            </a:r>
            <a:endParaRPr/>
          </a:p>
        </p:txBody>
      </p:sp>
      <p:sp>
        <p:nvSpPr>
          <p:cNvPr id="243" name="CustomShape 5"/>
          <p:cNvSpPr/>
          <p:nvPr/>
        </p:nvSpPr>
        <p:spPr>
          <a:xfrm>
            <a:off x="3291840" y="4389120"/>
            <a:ext cx="2194200" cy="345960"/>
          </a:xfrm>
          <a:prstGeom prst="rect">
            <a:avLst/>
          </a:prstGeom>
          <a:noFill/>
          <a:ln>
            <a:noFill/>
          </a:ln>
        </p:spPr>
        <p:txBody>
          <a:bodyPr bIns="45000" lIns="90000" rIns="90000" tIns="45000" wrap="none"/>
          <a:p>
            <a:pPr algn="ctr">
              <a:lnSpc>
                <a:spcPct val="100000"/>
              </a:lnSpc>
            </a:pPr>
            <a:r>
              <a:rPr b="1" lang="en-US">
                <a:solidFill>
                  <a:srgbClr val="7e0021"/>
                </a:solidFill>
              </a:rPr>
              <a:t>Bad</a:t>
            </a:r>
            <a:endParaRPr/>
          </a:p>
        </p:txBody>
      </p:sp>
      <p:sp>
        <p:nvSpPr>
          <p:cNvPr id="244" name="CustomShape 6"/>
          <p:cNvSpPr/>
          <p:nvPr/>
        </p:nvSpPr>
        <p:spPr>
          <a:xfrm>
            <a:off x="640080" y="4389120"/>
            <a:ext cx="2194200" cy="345960"/>
          </a:xfrm>
          <a:prstGeom prst="rect">
            <a:avLst/>
          </a:prstGeom>
          <a:noFill/>
          <a:ln>
            <a:noFill/>
          </a:ln>
        </p:spPr>
        <p:txBody>
          <a:bodyPr bIns="45000" lIns="90000" rIns="90000" tIns="45000" wrap="none"/>
          <a:p>
            <a:pPr algn="ctr">
              <a:lnSpc>
                <a:spcPct val="100000"/>
              </a:lnSpc>
            </a:pPr>
            <a:r>
              <a:rPr b="1" lang="en-US">
                <a:solidFill>
                  <a:srgbClr val="7e0021"/>
                </a:solidFill>
              </a:rPr>
              <a:t>Bad</a:t>
            </a:r>
            <a:endParaRPr/>
          </a:p>
        </p:txBody>
      </p:sp>
      <p:pic>
        <p:nvPicPr>
          <p:cNvPr descr="" id="245" name=""/>
          <p:cNvPicPr/>
          <p:nvPr/>
        </p:nvPicPr>
        <p:blipFill>
          <a:blip r:embed="rId2"/>
          <a:stretch>
            <a:fillRect/>
          </a:stretch>
        </p:blipFill>
        <p:spPr>
          <a:xfrm>
            <a:off x="91440" y="1981440"/>
            <a:ext cx="3200400" cy="2133360"/>
          </a:xfrm>
          <a:prstGeom prst="rect">
            <a:avLst/>
          </a:prstGeom>
          <a:ln>
            <a:noFill/>
          </a:ln>
        </p:spPr>
      </p:pic>
      <p:pic>
        <p:nvPicPr>
          <p:cNvPr descr="" id="246" name=""/>
          <p:cNvPicPr/>
          <p:nvPr/>
        </p:nvPicPr>
        <p:blipFill>
          <a:blip r:embed="rId3"/>
          <a:srcRect b="29090" l="29090" r="29090" t="36363"/>
          <a:stretch>
            <a:fillRect/>
          </a:stretch>
        </p:blipFill>
        <p:spPr>
          <a:xfrm>
            <a:off x="5998680" y="2240640"/>
            <a:ext cx="3236760" cy="1782720"/>
          </a:xfrm>
          <a:prstGeom prst="rect">
            <a:avLst/>
          </a:prstGeom>
          <a:ln>
            <a:noFill/>
          </a:ln>
        </p:spPr>
      </p:pic>
    </p:spTree>
  </p:cSld>
  <p:timing>
    <p:tnLst>
      <p:par>
        <p:cTn dur="indefinite" id="431" nodeType="tmRoot" restart="never">
          <p:childTnLst>
            <p:seq>
              <p:cTn id="432" nodeType="mainSeq">
                <p:childTnLst>
                  <p:par>
                    <p:cTn fill="freeze" id="433">
                      <p:stCondLst>
                        <p:cond delay="indefinite"/>
                      </p:stCondLst>
                      <p:childTnLst>
                        <p:par>
                          <p:cTn fill="freeze" id="434">
                            <p:stCondLst>
                              <p:cond delay="0"/>
                            </p:stCondLst>
                            <p:childTnLst>
                              <p:par>
                                <p:cTn fill="hold" id="435" nodeType="clickEffect" presetClass="entr" presetID="1">
                                  <p:stCondLst>
                                    <p:cond delay="0"/>
                                  </p:stCondLst>
                                  <p:childTnLst>
                                    <p:set>
                                      <p:cBhvr>
                                        <p:cTn dur="1" fill="hold" id="436">
                                          <p:stCondLst>
                                            <p:cond delay="0"/>
                                          </p:stCondLst>
                                        </p:cTn>
                                        <p:tgtEl>
                                          <p:spTgt spid="241"/>
                                        </p:tgtEl>
                                        <p:attrNameLst>
                                          <p:attrName>style.visibility</p:attrName>
                                        </p:attrNameLst>
                                      </p:cBhvr>
                                      <p:to>
                                        <p:strVal val="visible"/>
                                      </p:to>
                                    </p:set>
                                  </p:childTnLst>
                                </p:cTn>
                              </p:par>
                            </p:childTnLst>
                          </p:cTn>
                        </p:par>
                      </p:childTnLst>
                    </p:cTn>
                  </p:par>
                  <p:par>
                    <p:cTn fill="freeze" id="437">
                      <p:stCondLst>
                        <p:cond delay="indefinite"/>
                      </p:stCondLst>
                      <p:childTnLst>
                        <p:par>
                          <p:cTn fill="freeze" id="438">
                            <p:stCondLst>
                              <p:cond delay="0"/>
                            </p:stCondLst>
                            <p:childTnLst>
                              <p:par>
                                <p:cTn fill="hold" id="439" nodeType="clickEffect" presetClass="entr" presetID="1">
                                  <p:stCondLst>
                                    <p:cond delay="0"/>
                                  </p:stCondLst>
                                  <p:childTnLst>
                                    <p:set>
                                      <p:cBhvr>
                                        <p:cTn dur="1" fill="hold" id="440">
                                          <p:stCondLst>
                                            <p:cond delay="0"/>
                                          </p:stCondLst>
                                        </p:cTn>
                                        <p:tgtEl>
                                          <p:spTgt spid="239"/>
                                        </p:tgtEl>
                                        <p:attrNameLst>
                                          <p:attrName>style.visibility</p:attrName>
                                        </p:attrNameLst>
                                      </p:cBhvr>
                                      <p:to>
                                        <p:strVal val="visible"/>
                                      </p:to>
                                    </p:set>
                                  </p:childTnLst>
                                </p:cTn>
                              </p:par>
                              <p:par>
                                <p:cTn fill="hold" id="441" nodeType="withEffect" presetClass="entr" presetID="1">
                                  <p:stCondLst>
                                    <p:cond delay="0"/>
                                  </p:stCondLst>
                                  <p:childTnLst>
                                    <p:set>
                                      <p:cBhvr>
                                        <p:cTn dur="1" fill="hold" id="442">
                                          <p:stCondLst>
                                            <p:cond delay="0"/>
                                          </p:stCondLst>
                                        </p:cTn>
                                        <p:tgtEl>
                                          <p:spTgt spid="245"/>
                                        </p:tgtEl>
                                        <p:attrNameLst>
                                          <p:attrName>style.visibility</p:attrName>
                                        </p:attrNameLst>
                                      </p:cBhvr>
                                      <p:to>
                                        <p:strVal val="visible"/>
                                      </p:to>
                                    </p:set>
                                  </p:childTnLst>
                                </p:cTn>
                              </p:par>
                              <p:par>
                                <p:cTn fill="hold" id="443" nodeType="withEffect" presetClass="entr" presetID="1">
                                  <p:stCondLst>
                                    <p:cond delay="0"/>
                                  </p:stCondLst>
                                  <p:childTnLst>
                                    <p:set>
                                      <p:cBhvr>
                                        <p:cTn dur="1" fill="hold" id="444">
                                          <p:stCondLst>
                                            <p:cond delay="0"/>
                                          </p:stCondLst>
                                        </p:cTn>
                                        <p:tgtEl>
                                          <p:spTgt spid="244"/>
                                        </p:tgtEl>
                                        <p:attrNameLst>
                                          <p:attrName>style.visibility</p:attrName>
                                        </p:attrNameLst>
                                      </p:cBhvr>
                                      <p:to>
                                        <p:strVal val="visible"/>
                                      </p:to>
                                    </p:set>
                                  </p:childTnLst>
                                </p:cTn>
                              </p:par>
                            </p:childTnLst>
                          </p:cTn>
                        </p:par>
                      </p:childTnLst>
                    </p:cTn>
                  </p:par>
                  <p:par>
                    <p:cTn fill="freeze" id="445">
                      <p:stCondLst>
                        <p:cond delay="indefinite"/>
                      </p:stCondLst>
                      <p:childTnLst>
                        <p:par>
                          <p:cTn fill="freeze" id="446">
                            <p:stCondLst>
                              <p:cond delay="0"/>
                            </p:stCondLst>
                            <p:childTnLst>
                              <p:par>
                                <p:cTn fill="hold" id="447" nodeType="clickEffect" presetClass="entr" presetID="1">
                                  <p:stCondLst>
                                    <p:cond delay="0"/>
                                  </p:stCondLst>
                                  <p:childTnLst>
                                    <p:set>
                                      <p:cBhvr>
                                        <p:cTn dur="1" fill="hold" id="448">
                                          <p:stCondLst>
                                            <p:cond delay="0"/>
                                          </p:stCondLst>
                                        </p:cTn>
                                        <p:tgtEl>
                                          <p:spTgt spid="243"/>
                                        </p:tgtEl>
                                        <p:attrNameLst>
                                          <p:attrName>style.visibility</p:attrName>
                                        </p:attrNameLst>
                                      </p:cBhvr>
                                      <p:to>
                                        <p:strVal val="visible"/>
                                      </p:to>
                                    </p:set>
                                  </p:childTnLst>
                                </p:cTn>
                              </p:par>
                              <p:par>
                                <p:cTn fill="hold" id="449" nodeType="withEffect" presetClass="entr" presetID="1">
                                  <p:stCondLst>
                                    <p:cond delay="0"/>
                                  </p:stCondLst>
                                  <p:childTnLst>
                                    <p:set>
                                      <p:cBhvr>
                                        <p:cTn dur="1" fill="hold" id="450">
                                          <p:stCondLst>
                                            <p:cond delay="0"/>
                                          </p:stCondLst>
                                        </p:cTn>
                                        <p:tgtEl>
                                          <p:spTgt spid="238"/>
                                        </p:tgtEl>
                                        <p:attrNameLst>
                                          <p:attrName>style.visibility</p:attrName>
                                        </p:attrNameLst>
                                      </p:cBhvr>
                                      <p:to>
                                        <p:strVal val="visible"/>
                                      </p:to>
                                    </p:set>
                                  </p:childTnLst>
                                </p:cTn>
                              </p:par>
                            </p:childTnLst>
                          </p:cTn>
                        </p:par>
                      </p:childTnLst>
                    </p:cTn>
                  </p:par>
                  <p:par>
                    <p:cTn fill="freeze" id="451">
                      <p:stCondLst>
                        <p:cond delay="indefinite"/>
                      </p:stCondLst>
                      <p:childTnLst>
                        <p:par>
                          <p:cTn fill="freeze" id="452">
                            <p:stCondLst>
                              <p:cond delay="0"/>
                            </p:stCondLst>
                            <p:childTnLst>
                              <p:par>
                                <p:cTn fill="hold" id="453" nodeType="clickEffect" presetClass="entr" presetID="1">
                                  <p:stCondLst>
                                    <p:cond delay="0"/>
                                  </p:stCondLst>
                                  <p:childTnLst>
                                    <p:set>
                                      <p:cBhvr>
                                        <p:cTn dur="1" fill="hold" id="454">
                                          <p:stCondLst>
                                            <p:cond delay="0"/>
                                          </p:stCondLst>
                                        </p:cTn>
                                        <p:tgtEl>
                                          <p:spTgt spid="242"/>
                                        </p:tgtEl>
                                        <p:attrNameLst>
                                          <p:attrName>style.visibility</p:attrName>
                                        </p:attrNameLst>
                                      </p:cBhvr>
                                      <p:to>
                                        <p:strVal val="visible"/>
                                      </p:to>
                                    </p:set>
                                  </p:childTnLst>
                                </p:cTn>
                              </p:par>
                              <p:par>
                                <p:cTn fill="hold" id="455" nodeType="withEffect" presetClass="entr" presetID="1">
                                  <p:stCondLst>
                                    <p:cond delay="0"/>
                                  </p:stCondLst>
                                  <p:childTnLst>
                                    <p:set>
                                      <p:cBhvr>
                                        <p:cTn dur="1" fill="hold" id="456">
                                          <p:stCondLst>
                                            <p:cond delay="0"/>
                                          </p:stCondLst>
                                        </p:cTn>
                                        <p:tgtEl>
                                          <p:spTgt spid="24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7" name="CustomShape 1"/>
          <p:cNvSpPr/>
          <p:nvPr/>
        </p:nvSpPr>
        <p:spPr>
          <a:xfrm>
            <a:off x="-91440" y="4297680"/>
            <a:ext cx="9326520" cy="914040"/>
          </a:xfrm>
          <a:prstGeom prst="flowChartProcess">
            <a:avLst/>
          </a:prstGeom>
          <a:solidFill>
            <a:srgbClr val="cccccc"/>
          </a:solidFill>
          <a:ln>
            <a:solidFill>
              <a:srgbClr val="ffffff"/>
            </a:solidFill>
          </a:ln>
        </p:spPr>
      </p:sp>
      <p:sp>
        <p:nvSpPr>
          <p:cNvPr id="248" name="CustomShape 2"/>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Cost/Practicality</a:t>
            </a:r>
            <a:endParaRPr/>
          </a:p>
        </p:txBody>
      </p:sp>
      <p:sp>
        <p:nvSpPr>
          <p:cNvPr id="249" name="CustomShape 3"/>
          <p:cNvSpPr/>
          <p:nvPr/>
        </p:nvSpPr>
        <p:spPr>
          <a:xfrm>
            <a:off x="457200" y="1200240"/>
            <a:ext cx="8228160" cy="3724200"/>
          </a:xfrm>
          <a:prstGeom prst="rect">
            <a:avLst/>
          </a:prstGeom>
          <a:noFill/>
          <a:ln>
            <a:noFill/>
          </a:ln>
        </p:spPr>
        <p:txBody>
          <a:bodyPr bIns="0" lIns="0" rIns="0" tIns="0" wrap="none"/>
          <a:p>
            <a:pPr>
              <a:lnSpc>
                <a:spcPct val="100000"/>
              </a:lnSpc>
            </a:pPr>
            <a:r>
              <a:rPr lang="en-US" sz="1600">
                <a:solidFill>
                  <a:srgbClr val="000000"/>
                </a:solidFill>
                <a:latin typeface="Arial"/>
                <a:ea typeface="Arial"/>
              </a:rPr>
              <a:t>Some techniques require uncommon or multiple pieces. Depending on the scope of budget</a:t>
            </a:r>
            <a:endParaRPr/>
          </a:p>
          <a:p>
            <a:pPr>
              <a:lnSpc>
                <a:spcPct val="100000"/>
              </a:lnSpc>
            </a:pPr>
            <a:r>
              <a:rPr lang="en-US" sz="1600">
                <a:solidFill>
                  <a:srgbClr val="000000"/>
                </a:solidFill>
                <a:latin typeface="Arial"/>
                <a:ea typeface="Arial"/>
              </a:rPr>
              <a:t>of the MOC, expensive techniques may not be practical.</a:t>
            </a:r>
            <a:endParaRPr/>
          </a:p>
          <a:p>
            <a:pPr>
              <a:lnSpc>
                <a:spcPct val="100000"/>
              </a:lnSpc>
            </a:pPr>
            <a:endParaRPr/>
          </a:p>
        </p:txBody>
      </p:sp>
      <p:sp>
        <p:nvSpPr>
          <p:cNvPr id="250" name="CustomShape 4"/>
          <p:cNvSpPr/>
          <p:nvPr/>
        </p:nvSpPr>
        <p:spPr>
          <a:xfrm>
            <a:off x="640080" y="4389120"/>
            <a:ext cx="2194200" cy="345960"/>
          </a:xfrm>
          <a:prstGeom prst="rect">
            <a:avLst/>
          </a:prstGeom>
          <a:noFill/>
          <a:ln>
            <a:noFill/>
          </a:ln>
        </p:spPr>
        <p:txBody>
          <a:bodyPr bIns="45000" lIns="90000" rIns="90000" tIns="45000" wrap="none"/>
          <a:p>
            <a:pPr algn="ctr">
              <a:lnSpc>
                <a:spcPct val="100000"/>
              </a:lnSpc>
            </a:pPr>
            <a:r>
              <a:rPr b="1" lang="en-US">
                <a:solidFill>
                  <a:srgbClr val="355e00"/>
                </a:solidFill>
              </a:rPr>
              <a:t>Good</a:t>
            </a:r>
            <a:endParaRPr/>
          </a:p>
        </p:txBody>
      </p:sp>
      <p:sp>
        <p:nvSpPr>
          <p:cNvPr id="251" name="CustomShape 5"/>
          <p:cNvSpPr/>
          <p:nvPr/>
        </p:nvSpPr>
        <p:spPr>
          <a:xfrm>
            <a:off x="3291840" y="4389120"/>
            <a:ext cx="2194200" cy="345960"/>
          </a:xfrm>
          <a:prstGeom prst="rect">
            <a:avLst/>
          </a:prstGeom>
          <a:noFill/>
          <a:ln>
            <a:noFill/>
          </a:ln>
        </p:spPr>
        <p:txBody>
          <a:bodyPr bIns="45000" lIns="90000" rIns="90000" tIns="45000" wrap="none"/>
          <a:p>
            <a:pPr algn="ctr">
              <a:lnSpc>
                <a:spcPct val="100000"/>
              </a:lnSpc>
            </a:pPr>
            <a:r>
              <a:rPr b="1" lang="en-US">
                <a:solidFill>
                  <a:srgbClr val="ff950e"/>
                </a:solidFill>
              </a:rPr>
              <a:t>Okay</a:t>
            </a:r>
            <a:endParaRPr/>
          </a:p>
        </p:txBody>
      </p:sp>
      <p:sp>
        <p:nvSpPr>
          <p:cNvPr id="252" name="CustomShape 6"/>
          <p:cNvSpPr/>
          <p:nvPr/>
        </p:nvSpPr>
        <p:spPr>
          <a:xfrm>
            <a:off x="6400800" y="4389120"/>
            <a:ext cx="2194200" cy="345960"/>
          </a:xfrm>
          <a:prstGeom prst="rect">
            <a:avLst/>
          </a:prstGeom>
          <a:noFill/>
          <a:ln>
            <a:noFill/>
          </a:ln>
        </p:spPr>
        <p:txBody>
          <a:bodyPr bIns="45000" lIns="90000" rIns="90000" tIns="45000" wrap="none"/>
          <a:p>
            <a:pPr algn="ctr">
              <a:lnSpc>
                <a:spcPct val="100000"/>
              </a:lnSpc>
            </a:pPr>
            <a:r>
              <a:rPr b="1" lang="en-US">
                <a:solidFill>
                  <a:srgbClr val="7e0021"/>
                </a:solidFill>
              </a:rPr>
              <a:t>Bad</a:t>
            </a:r>
            <a:endParaRPr/>
          </a:p>
        </p:txBody>
      </p:sp>
      <p:pic>
        <p:nvPicPr>
          <p:cNvPr descr="" id="253" name=""/>
          <p:cNvPicPr/>
          <p:nvPr/>
        </p:nvPicPr>
        <p:blipFill>
          <a:blip r:embed="rId1"/>
          <a:stretch>
            <a:fillRect/>
          </a:stretch>
        </p:blipFill>
        <p:spPr>
          <a:xfrm>
            <a:off x="102600" y="1955520"/>
            <a:ext cx="2878920" cy="2159280"/>
          </a:xfrm>
          <a:prstGeom prst="rect">
            <a:avLst/>
          </a:prstGeom>
          <a:ln>
            <a:noFill/>
          </a:ln>
        </p:spPr>
      </p:pic>
      <p:sp>
        <p:nvSpPr>
          <p:cNvPr id="254" name="TextShape 7"/>
          <p:cNvSpPr txBox="1"/>
          <p:nvPr/>
        </p:nvSpPr>
        <p:spPr>
          <a:xfrm>
            <a:off x="0" y="4091400"/>
            <a:ext cx="3566160" cy="206280"/>
          </a:xfrm>
          <a:prstGeom prst="rect">
            <a:avLst/>
          </a:prstGeom>
        </p:spPr>
        <p:txBody>
          <a:bodyPr bIns="45000" lIns="90000" rIns="90000" tIns="45000" wrap="none"/>
          <a:p>
            <a:r>
              <a:rPr i="1" lang="en-US" sz="800"/>
              <a:t>Floating Paradise by Tyler</a:t>
            </a:r>
            <a:endParaRPr/>
          </a:p>
        </p:txBody>
      </p:sp>
      <p:pic>
        <p:nvPicPr>
          <p:cNvPr descr="" id="255" name=""/>
          <p:cNvPicPr/>
          <p:nvPr/>
        </p:nvPicPr>
        <p:blipFill>
          <a:blip r:embed="rId2"/>
          <a:srcRect b="675531" l="762000" r="762000" t="675531"/>
          <a:stretch>
            <a:fillRect/>
          </a:stretch>
        </p:blipFill>
        <p:spPr>
          <a:xfrm>
            <a:off x="6575040" y="2194560"/>
            <a:ext cx="2020320" cy="1755360"/>
          </a:xfrm>
          <a:prstGeom prst="rect">
            <a:avLst/>
          </a:prstGeom>
          <a:ln>
            <a:noFill/>
          </a:ln>
        </p:spPr>
      </p:pic>
      <p:sp>
        <p:nvSpPr>
          <p:cNvPr id="256" name="TextShape 8"/>
          <p:cNvSpPr txBox="1"/>
          <p:nvPr/>
        </p:nvSpPr>
        <p:spPr>
          <a:xfrm>
            <a:off x="6400800" y="4091400"/>
            <a:ext cx="3566160" cy="206280"/>
          </a:xfrm>
          <a:prstGeom prst="rect">
            <a:avLst/>
          </a:prstGeom>
        </p:spPr>
        <p:txBody>
          <a:bodyPr bIns="45000" lIns="90000" rIns="90000" tIns="45000" wrap="none"/>
          <a:p>
            <a:r>
              <a:rPr i="1" lang="en-US" sz="800"/>
              <a:t>Hi-Go by Milán Bikics</a:t>
            </a:r>
            <a:endParaRPr/>
          </a:p>
        </p:txBody>
      </p:sp>
      <p:pic>
        <p:nvPicPr>
          <p:cNvPr descr="" id="257" name=""/>
          <p:cNvPicPr/>
          <p:nvPr/>
        </p:nvPicPr>
        <p:blipFill>
          <a:blip r:embed="rId3"/>
          <a:srcRect b="330729" l="620117" r="620117" t="330729"/>
          <a:stretch>
            <a:fillRect/>
          </a:stretch>
        </p:blipFill>
        <p:spPr>
          <a:xfrm>
            <a:off x="3566160" y="1916280"/>
            <a:ext cx="2103120" cy="2225160"/>
          </a:xfrm>
          <a:prstGeom prst="rect">
            <a:avLst/>
          </a:prstGeom>
          <a:ln>
            <a:noFill/>
          </a:ln>
        </p:spPr>
      </p:pic>
      <p:pic>
        <p:nvPicPr>
          <p:cNvPr descr="" id="258" name=""/>
          <p:cNvPicPr/>
          <p:nvPr/>
        </p:nvPicPr>
        <p:blipFill>
          <a:blip r:embed="rId4"/>
          <a:srcRect b="496093" l="620117" r="620117" t="330729"/>
          <a:stretch>
            <a:fillRect/>
          </a:stretch>
        </p:blipFill>
        <p:spPr>
          <a:xfrm>
            <a:off x="3383280" y="1864800"/>
            <a:ext cx="2377440" cy="2305440"/>
          </a:xfrm>
          <a:prstGeom prst="rect">
            <a:avLst/>
          </a:prstGeom>
          <a:ln>
            <a:noFill/>
          </a:ln>
        </p:spPr>
      </p:pic>
    </p:spTree>
  </p:cSld>
  <p:timing>
    <p:tnLst>
      <p:par>
        <p:cTn dur="indefinite" id="457" nodeType="tmRoot" restart="never">
          <p:childTnLst>
            <p:seq>
              <p:cTn id="458" nodeType="mainSeq">
                <p:childTnLst>
                  <p:par>
                    <p:cTn fill="freeze" id="459">
                      <p:stCondLst>
                        <p:cond delay="indefinite"/>
                      </p:stCondLst>
                      <p:childTnLst>
                        <p:par>
                          <p:cTn fill="freeze" id="460">
                            <p:stCondLst>
                              <p:cond delay="0"/>
                            </p:stCondLst>
                            <p:childTnLst>
                              <p:par>
                                <p:cTn fill="hold" id="461" nodeType="clickEffect" presetClass="entr" presetID="1">
                                  <p:stCondLst>
                                    <p:cond delay="0"/>
                                  </p:stCondLst>
                                  <p:childTnLst>
                                    <p:set>
                                      <p:cBhvr>
                                        <p:cTn dur="1" fill="hold" id="462">
                                          <p:stCondLst>
                                            <p:cond delay="0"/>
                                          </p:stCondLst>
                                        </p:cTn>
                                        <p:tgtEl>
                                          <p:spTgt spid="249"/>
                                        </p:tgtEl>
                                        <p:attrNameLst>
                                          <p:attrName>style.visibility</p:attrName>
                                        </p:attrNameLst>
                                      </p:cBhvr>
                                      <p:to>
                                        <p:strVal val="visible"/>
                                      </p:to>
                                    </p:set>
                                  </p:childTnLst>
                                </p:cTn>
                              </p:par>
                            </p:childTnLst>
                          </p:cTn>
                        </p:par>
                      </p:childTnLst>
                    </p:cTn>
                  </p:par>
                  <p:par>
                    <p:cTn fill="freeze" id="463">
                      <p:stCondLst>
                        <p:cond delay="indefinite"/>
                      </p:stCondLst>
                      <p:childTnLst>
                        <p:par>
                          <p:cTn fill="freeze" id="464">
                            <p:stCondLst>
                              <p:cond delay="0"/>
                            </p:stCondLst>
                            <p:childTnLst>
                              <p:par>
                                <p:cTn fill="hold" id="465" nodeType="clickEffect" presetClass="entr" presetID="1">
                                  <p:stCondLst>
                                    <p:cond delay="0"/>
                                  </p:stCondLst>
                                  <p:childTnLst>
                                    <p:set>
                                      <p:cBhvr>
                                        <p:cTn dur="1" fill="hold" id="466">
                                          <p:stCondLst>
                                            <p:cond delay="0"/>
                                          </p:stCondLst>
                                        </p:cTn>
                                        <p:tgtEl>
                                          <p:spTgt spid="247"/>
                                        </p:tgtEl>
                                        <p:attrNameLst>
                                          <p:attrName>style.visibility</p:attrName>
                                        </p:attrNameLst>
                                      </p:cBhvr>
                                      <p:to>
                                        <p:strVal val="visible"/>
                                      </p:to>
                                    </p:set>
                                  </p:childTnLst>
                                </p:cTn>
                              </p:par>
                              <p:par>
                                <p:cTn fill="hold" id="467" nodeType="withEffect" presetClass="entr" presetID="1">
                                  <p:stCondLst>
                                    <p:cond delay="0"/>
                                  </p:stCondLst>
                                  <p:childTnLst>
                                    <p:set>
                                      <p:cBhvr>
                                        <p:cTn dur="1" fill="hold" id="468">
                                          <p:stCondLst>
                                            <p:cond delay="0"/>
                                          </p:stCondLst>
                                        </p:cTn>
                                        <p:tgtEl>
                                          <p:spTgt spid="250"/>
                                        </p:tgtEl>
                                        <p:attrNameLst>
                                          <p:attrName>style.visibility</p:attrName>
                                        </p:attrNameLst>
                                      </p:cBhvr>
                                      <p:to>
                                        <p:strVal val="visible"/>
                                      </p:to>
                                    </p:set>
                                  </p:childTnLst>
                                </p:cTn>
                              </p:par>
                              <p:par>
                                <p:cTn fill="hold" id="469" nodeType="withEffect" presetClass="entr" presetID="1">
                                  <p:stCondLst>
                                    <p:cond delay="0"/>
                                  </p:stCondLst>
                                  <p:childTnLst>
                                    <p:set>
                                      <p:cBhvr>
                                        <p:cTn dur="1" fill="hold" id="470">
                                          <p:stCondLst>
                                            <p:cond delay="0"/>
                                          </p:stCondLst>
                                        </p:cTn>
                                        <p:tgtEl>
                                          <p:spTgt spid="253"/>
                                        </p:tgtEl>
                                        <p:attrNameLst>
                                          <p:attrName>style.visibility</p:attrName>
                                        </p:attrNameLst>
                                      </p:cBhvr>
                                      <p:to>
                                        <p:strVal val="visible"/>
                                      </p:to>
                                    </p:set>
                                  </p:childTnLst>
                                </p:cTn>
                              </p:par>
                              <p:par>
                                <p:cTn fill="hold" id="471" nodeType="withEffect" presetClass="entr" presetID="1">
                                  <p:stCondLst>
                                    <p:cond delay="0"/>
                                  </p:stCondLst>
                                  <p:childTnLst>
                                    <p:set>
                                      <p:cBhvr>
                                        <p:cTn dur="1" fill="hold" id="472">
                                          <p:stCondLst>
                                            <p:cond delay="0"/>
                                          </p:stCondLst>
                                        </p:cTn>
                                        <p:tgtEl>
                                          <p:spTgt spid="254"/>
                                        </p:tgtEl>
                                        <p:attrNameLst>
                                          <p:attrName>style.visibility</p:attrName>
                                        </p:attrNameLst>
                                      </p:cBhvr>
                                      <p:to>
                                        <p:strVal val="visible"/>
                                      </p:to>
                                    </p:set>
                                  </p:childTnLst>
                                </p:cTn>
                              </p:par>
                            </p:childTnLst>
                          </p:cTn>
                        </p:par>
                      </p:childTnLst>
                    </p:cTn>
                  </p:par>
                  <p:par>
                    <p:cTn fill="freeze" id="473">
                      <p:stCondLst>
                        <p:cond delay="indefinite"/>
                      </p:stCondLst>
                      <p:childTnLst>
                        <p:par>
                          <p:cTn fill="freeze" id="474">
                            <p:stCondLst>
                              <p:cond delay="0"/>
                            </p:stCondLst>
                            <p:childTnLst>
                              <p:par>
                                <p:cTn fill="hold" id="475" nodeType="clickEffect" presetClass="entr" presetID="1">
                                  <p:stCondLst>
                                    <p:cond delay="0"/>
                                  </p:stCondLst>
                                  <p:childTnLst>
                                    <p:set>
                                      <p:cBhvr>
                                        <p:cTn dur="1" fill="hold" id="476">
                                          <p:stCondLst>
                                            <p:cond delay="0"/>
                                          </p:stCondLst>
                                        </p:cTn>
                                        <p:tgtEl>
                                          <p:spTgt spid="251"/>
                                        </p:tgtEl>
                                        <p:attrNameLst>
                                          <p:attrName>style.visibility</p:attrName>
                                        </p:attrNameLst>
                                      </p:cBhvr>
                                      <p:to>
                                        <p:strVal val="visible"/>
                                      </p:to>
                                    </p:set>
                                  </p:childTnLst>
                                </p:cTn>
                              </p:par>
                              <p:par>
                                <p:cTn fill="hold" id="477" nodeType="withEffect" presetClass="entr" presetID="1">
                                  <p:stCondLst>
                                    <p:cond delay="0"/>
                                  </p:stCondLst>
                                  <p:childTnLst>
                                    <p:set>
                                      <p:cBhvr>
                                        <p:cTn dur="1" fill="hold" id="478">
                                          <p:stCondLst>
                                            <p:cond delay="0"/>
                                          </p:stCondLst>
                                        </p:cTn>
                                        <p:tgtEl>
                                          <p:spTgt spid="257"/>
                                        </p:tgtEl>
                                        <p:attrNameLst>
                                          <p:attrName>style.visibility</p:attrName>
                                        </p:attrNameLst>
                                      </p:cBhvr>
                                      <p:to>
                                        <p:strVal val="visible"/>
                                      </p:to>
                                    </p:set>
                                  </p:childTnLst>
                                </p:cTn>
                              </p:par>
                            </p:childTnLst>
                          </p:cTn>
                        </p:par>
                      </p:childTnLst>
                    </p:cTn>
                  </p:par>
                  <p:par>
                    <p:cTn fill="freeze" id="479">
                      <p:stCondLst>
                        <p:cond delay="indefinite"/>
                      </p:stCondLst>
                      <p:childTnLst>
                        <p:par>
                          <p:cTn fill="freeze" id="480">
                            <p:stCondLst>
                              <p:cond delay="0"/>
                            </p:stCondLst>
                            <p:childTnLst>
                              <p:par>
                                <p:cTn fill="hold" id="481" nodeType="clickEffect" presetClass="entr" presetID="1">
                                  <p:stCondLst>
                                    <p:cond delay="0"/>
                                  </p:stCondLst>
                                  <p:childTnLst>
                                    <p:set>
                                      <p:cBhvr>
                                        <p:cTn dur="1" fill="hold" id="482">
                                          <p:stCondLst>
                                            <p:cond delay="0"/>
                                          </p:stCondLst>
                                        </p:cTn>
                                        <p:tgtEl>
                                          <p:spTgt spid="258"/>
                                        </p:tgtEl>
                                        <p:attrNameLst>
                                          <p:attrName>style.visibility</p:attrName>
                                        </p:attrNameLst>
                                      </p:cBhvr>
                                      <p:to>
                                        <p:strVal val="visible"/>
                                      </p:to>
                                    </p:set>
                                  </p:childTnLst>
                                </p:cTn>
                              </p:par>
                            </p:childTnLst>
                          </p:cTn>
                        </p:par>
                      </p:childTnLst>
                    </p:cTn>
                  </p:par>
                  <p:par>
                    <p:cTn fill="freeze" id="483">
                      <p:stCondLst>
                        <p:cond delay="indefinite"/>
                      </p:stCondLst>
                      <p:childTnLst>
                        <p:par>
                          <p:cTn fill="freeze" id="484">
                            <p:stCondLst>
                              <p:cond delay="0"/>
                            </p:stCondLst>
                            <p:childTnLst>
                              <p:par>
                                <p:cTn fill="hold" id="485" nodeType="clickEffect" presetClass="entr" presetID="1">
                                  <p:stCondLst>
                                    <p:cond delay="0"/>
                                  </p:stCondLst>
                                  <p:childTnLst>
                                    <p:set>
                                      <p:cBhvr>
                                        <p:cTn dur="1" fill="hold" id="486">
                                          <p:stCondLst>
                                            <p:cond delay="0"/>
                                          </p:stCondLst>
                                        </p:cTn>
                                        <p:tgtEl>
                                          <p:spTgt spid="252"/>
                                        </p:tgtEl>
                                        <p:attrNameLst>
                                          <p:attrName>style.visibility</p:attrName>
                                        </p:attrNameLst>
                                      </p:cBhvr>
                                      <p:to>
                                        <p:strVal val="visible"/>
                                      </p:to>
                                    </p:set>
                                  </p:childTnLst>
                                </p:cTn>
                              </p:par>
                              <p:par>
                                <p:cTn fill="hold" id="487" nodeType="withEffect" presetClass="entr" presetID="1">
                                  <p:stCondLst>
                                    <p:cond delay="0"/>
                                  </p:stCondLst>
                                  <p:childTnLst>
                                    <p:set>
                                      <p:cBhvr>
                                        <p:cTn dur="1" fill="hold" id="488">
                                          <p:stCondLst>
                                            <p:cond delay="0"/>
                                          </p:stCondLst>
                                        </p:cTn>
                                        <p:tgtEl>
                                          <p:spTgt spid="255"/>
                                        </p:tgtEl>
                                        <p:attrNameLst>
                                          <p:attrName>style.visibility</p:attrName>
                                        </p:attrNameLst>
                                      </p:cBhvr>
                                      <p:to>
                                        <p:strVal val="visible"/>
                                      </p:to>
                                    </p:set>
                                  </p:childTnLst>
                                </p:cTn>
                              </p:par>
                              <p:par>
                                <p:cTn fill="hold" id="489" nodeType="withEffect" presetClass="entr" presetID="1">
                                  <p:stCondLst>
                                    <p:cond delay="0"/>
                                  </p:stCondLst>
                                  <p:childTnLst>
                                    <p:set>
                                      <p:cBhvr>
                                        <p:cTn dur="1" fill="hold" id="490">
                                          <p:stCondLst>
                                            <p:cond delay="0"/>
                                          </p:stCondLst>
                                        </p:cTn>
                                        <p:tgtEl>
                                          <p:spTgt spid="256">
                                            <p:txEl>
                                              <p:pRg end="22"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9"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More Pure Techniques</a:t>
            </a:r>
            <a:endParaRPr/>
          </a:p>
        </p:txBody>
      </p:sp>
      <p:pic>
        <p:nvPicPr>
          <p:cNvPr descr="" id="260" name=""/>
          <p:cNvPicPr/>
          <p:nvPr/>
        </p:nvPicPr>
        <p:blipFill>
          <a:blip r:embed="rId1"/>
          <a:stretch>
            <a:fillRect/>
          </a:stretch>
        </p:blipFill>
        <p:spPr>
          <a:xfrm>
            <a:off x="8390520" y="2238480"/>
            <a:ext cx="9000" cy="5040"/>
          </a:xfrm>
          <a:prstGeom prst="rect">
            <a:avLst/>
          </a:prstGeom>
          <a:ln>
            <a:noFill/>
          </a:ln>
        </p:spPr>
      </p:pic>
      <p:pic>
        <p:nvPicPr>
          <p:cNvPr descr="" id="261" name=""/>
          <p:cNvPicPr/>
          <p:nvPr/>
        </p:nvPicPr>
        <p:blipFill>
          <a:blip r:embed="rId2"/>
          <a:srcRect b="0" l="0" r="0" t="3937"/>
          <a:stretch>
            <a:fillRect/>
          </a:stretch>
        </p:blipFill>
        <p:spPr>
          <a:xfrm>
            <a:off x="1097280" y="1153800"/>
            <a:ext cx="6791040" cy="4059720"/>
          </a:xfrm>
          <a:prstGeom prst="rect">
            <a:avLst/>
          </a:prstGeom>
          <a:ln>
            <a:noFill/>
          </a:ln>
        </p:spPr>
      </p:pic>
    </p:spTree>
  </p:cSld>
  <p:timing>
    <p:tnLst>
      <p:par>
        <p:cTn dur="indefinite" id="491" nodeType="tmRoot" restart="never">
          <p:childTnLst>
            <p:seq>
              <p:cTn id="492" nodeType="mainSeq">
                <p:childTnLst>
                  <p:par>
                    <p:cTn fill="freeze" id="493">
                      <p:stCondLst>
                        <p:cond delay="indefinite"/>
                      </p:stCondLst>
                      <p:childTnLst>
                        <p:par>
                          <p:cTn fill="freeze" id="494">
                            <p:stCondLst>
                              <p:cond delay="0"/>
                            </p:stCondLst>
                            <p:childTnLst>
                              <p:par>
                                <p:cTn fill="hold" id="495" nodeType="clickEffect" presetClass="entr" presetID="1">
                                  <p:stCondLst>
                                    <p:cond delay="0"/>
                                  </p:stCondLst>
                                  <p:childTnLst>
                                    <p:set>
                                      <p:cBhvr>
                                        <p:cTn dur="1" fill="hold" id="496">
                                          <p:stCondLst>
                                            <p:cond delay="0"/>
                                          </p:stCondLst>
                                        </p:cTn>
                                        <p:tgtEl>
                                          <p:spTgt spid="26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2"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More Applied Techniques</a:t>
            </a:r>
            <a:endParaRPr/>
          </a:p>
        </p:txBody>
      </p:sp>
      <p:pic>
        <p:nvPicPr>
          <p:cNvPr descr="" id="263" name=""/>
          <p:cNvPicPr/>
          <p:nvPr/>
        </p:nvPicPr>
        <p:blipFill>
          <a:blip r:embed="rId1"/>
          <a:stretch>
            <a:fillRect/>
          </a:stretch>
        </p:blipFill>
        <p:spPr>
          <a:xfrm>
            <a:off x="874440" y="5479200"/>
            <a:ext cx="2325960" cy="1744560"/>
          </a:xfrm>
          <a:prstGeom prst="rect">
            <a:avLst/>
          </a:prstGeom>
          <a:ln>
            <a:noFill/>
          </a:ln>
        </p:spPr>
      </p:pic>
      <p:pic>
        <p:nvPicPr>
          <p:cNvPr descr="" id="264" name=""/>
          <p:cNvPicPr/>
          <p:nvPr/>
        </p:nvPicPr>
        <p:blipFill>
          <a:blip r:embed="rId2"/>
          <a:stretch>
            <a:fillRect/>
          </a:stretch>
        </p:blipFill>
        <p:spPr>
          <a:xfrm>
            <a:off x="9509760" y="3177720"/>
            <a:ext cx="2394000" cy="3588840"/>
          </a:xfrm>
          <a:prstGeom prst="rect">
            <a:avLst/>
          </a:prstGeom>
          <a:ln>
            <a:noFill/>
          </a:ln>
        </p:spPr>
      </p:pic>
      <p:pic>
        <p:nvPicPr>
          <p:cNvPr descr="" id="265" name=""/>
          <p:cNvPicPr/>
          <p:nvPr/>
        </p:nvPicPr>
        <p:blipFill>
          <a:blip r:embed="rId3"/>
          <a:stretch>
            <a:fillRect/>
          </a:stretch>
        </p:blipFill>
        <p:spPr>
          <a:xfrm>
            <a:off x="3779640" y="3093840"/>
            <a:ext cx="2804040" cy="1752480"/>
          </a:xfrm>
          <a:prstGeom prst="rect">
            <a:avLst/>
          </a:prstGeom>
          <a:ln>
            <a:noFill/>
          </a:ln>
        </p:spPr>
      </p:pic>
      <p:sp>
        <p:nvSpPr>
          <p:cNvPr id="266" name="TextShape 2"/>
          <p:cNvSpPr txBox="1"/>
          <p:nvPr/>
        </p:nvSpPr>
        <p:spPr>
          <a:xfrm>
            <a:off x="3749040" y="4882680"/>
            <a:ext cx="2286000" cy="206280"/>
          </a:xfrm>
          <a:prstGeom prst="rect">
            <a:avLst/>
          </a:prstGeom>
        </p:spPr>
        <p:txBody>
          <a:bodyPr bIns="45000" lIns="90000" rIns="90000" tIns="45000" wrap="none"/>
          <a:p>
            <a:r>
              <a:rPr i="1" lang="en-US" sz="800"/>
              <a:t>Peacock Chair by Michael Jasper</a:t>
            </a:r>
            <a:endParaRPr/>
          </a:p>
        </p:txBody>
      </p:sp>
      <p:pic>
        <p:nvPicPr>
          <p:cNvPr descr="" id="267" name=""/>
          <p:cNvPicPr/>
          <p:nvPr/>
        </p:nvPicPr>
        <p:blipFill>
          <a:blip r:embed="rId4"/>
          <a:srcRect b="0" l="892968" r="0" t="0"/>
          <a:stretch>
            <a:fillRect/>
          </a:stretch>
        </p:blipFill>
        <p:spPr>
          <a:xfrm>
            <a:off x="110160" y="1280160"/>
            <a:ext cx="3537360" cy="3566160"/>
          </a:xfrm>
          <a:prstGeom prst="rect">
            <a:avLst/>
          </a:prstGeom>
          <a:ln>
            <a:noFill/>
          </a:ln>
        </p:spPr>
      </p:pic>
      <p:pic>
        <p:nvPicPr>
          <p:cNvPr descr="" id="268" name=""/>
          <p:cNvPicPr/>
          <p:nvPr/>
        </p:nvPicPr>
        <p:blipFill>
          <a:blip r:embed="rId5"/>
          <a:srcRect b="330729" l="421679" r="248046" t="396875"/>
          <a:stretch>
            <a:fillRect/>
          </a:stretch>
        </p:blipFill>
        <p:spPr>
          <a:xfrm>
            <a:off x="4206960" y="1280160"/>
            <a:ext cx="2010960" cy="1463040"/>
          </a:xfrm>
          <a:prstGeom prst="rect">
            <a:avLst/>
          </a:prstGeom>
          <a:ln>
            <a:noFill/>
          </a:ln>
        </p:spPr>
      </p:pic>
      <p:sp>
        <p:nvSpPr>
          <p:cNvPr id="269" name="TextShape 3"/>
          <p:cNvSpPr txBox="1"/>
          <p:nvPr/>
        </p:nvSpPr>
        <p:spPr>
          <a:xfrm>
            <a:off x="6658560" y="4882680"/>
            <a:ext cx="2286000" cy="206280"/>
          </a:xfrm>
          <a:prstGeom prst="rect">
            <a:avLst/>
          </a:prstGeom>
        </p:spPr>
        <p:txBody>
          <a:bodyPr bIns="45000" lIns="90000" rIns="90000" tIns="45000" wrap="none"/>
          <a:p>
            <a:r>
              <a:rPr i="1" lang="en-US" sz="800"/>
              <a:t>Windows - Building Sideways by Larry Lars</a:t>
            </a:r>
            <a:endParaRPr/>
          </a:p>
        </p:txBody>
      </p:sp>
      <p:sp>
        <p:nvSpPr>
          <p:cNvPr id="270" name="TextShape 4"/>
          <p:cNvSpPr txBox="1"/>
          <p:nvPr/>
        </p:nvSpPr>
        <p:spPr>
          <a:xfrm>
            <a:off x="4480560" y="2743200"/>
            <a:ext cx="2286000" cy="206280"/>
          </a:xfrm>
          <a:prstGeom prst="rect">
            <a:avLst/>
          </a:prstGeom>
        </p:spPr>
        <p:txBody>
          <a:bodyPr bIns="45000" lIns="90000" rIns="90000" tIns="45000" wrap="none"/>
          <a:p>
            <a:r>
              <a:rPr i="1" lang="en-US" sz="800"/>
              <a:t>Greek Pattern by Piotr Hofman</a:t>
            </a:r>
            <a:endParaRPr/>
          </a:p>
        </p:txBody>
      </p:sp>
      <p:sp>
        <p:nvSpPr>
          <p:cNvPr id="271" name="TextShape 5"/>
          <p:cNvSpPr txBox="1"/>
          <p:nvPr/>
        </p:nvSpPr>
        <p:spPr>
          <a:xfrm>
            <a:off x="91440" y="4882680"/>
            <a:ext cx="3566160" cy="206280"/>
          </a:xfrm>
          <a:prstGeom prst="rect">
            <a:avLst/>
          </a:prstGeom>
        </p:spPr>
        <p:txBody>
          <a:bodyPr bIns="45000" lIns="90000" rIns="90000" tIns="45000" wrap="none"/>
          <a:p>
            <a:r>
              <a:rPr i="1" lang="en-US" sz="800"/>
              <a:t>Bricklyn Borough Courthouse by  Jonathan Grzywacz</a:t>
            </a:r>
            <a:endParaRPr/>
          </a:p>
        </p:txBody>
      </p:sp>
      <p:pic>
        <p:nvPicPr>
          <p:cNvPr descr="" id="272" name=""/>
          <p:cNvPicPr/>
          <p:nvPr/>
        </p:nvPicPr>
        <p:blipFill>
          <a:blip r:embed="rId6"/>
          <a:stretch>
            <a:fillRect/>
          </a:stretch>
        </p:blipFill>
        <p:spPr>
          <a:xfrm>
            <a:off x="6912360" y="1257480"/>
            <a:ext cx="2054520" cy="3588840"/>
          </a:xfrm>
          <a:prstGeom prst="rect">
            <a:avLst/>
          </a:prstGeom>
          <a:ln>
            <a:noFill/>
          </a:ln>
        </p:spPr>
      </p:pic>
    </p:spTree>
  </p:cSld>
  <p:timing>
    <p:tnLst>
      <p:par>
        <p:cTn dur="indefinite" id="497" nodeType="tmRoot" restart="never">
          <p:childTnLst>
            <p:seq>
              <p:cTn id="498" nodeType="mainSeq">
                <p:childTnLst>
                  <p:par>
                    <p:cTn fill="freeze" id="499">
                      <p:stCondLst>
                        <p:cond delay="indefinite"/>
                      </p:stCondLst>
                      <p:childTnLst>
                        <p:par>
                          <p:cTn fill="freeze" id="500">
                            <p:stCondLst>
                              <p:cond delay="0"/>
                            </p:stCondLst>
                            <p:childTnLst>
                              <p:par>
                                <p:cTn fill="hold" id="501" nodeType="clickEffect" presetClass="entr" presetID="1">
                                  <p:stCondLst>
                                    <p:cond delay="0"/>
                                  </p:stCondLst>
                                  <p:childTnLst>
                                    <p:set>
                                      <p:cBhvr>
                                        <p:cTn dur="1" fill="hold" id="502">
                                          <p:stCondLst>
                                            <p:cond delay="0"/>
                                          </p:stCondLst>
                                        </p:cTn>
                                        <p:tgtEl>
                                          <p:spTgt spid="267"/>
                                        </p:tgtEl>
                                        <p:attrNameLst>
                                          <p:attrName>style.visibility</p:attrName>
                                        </p:attrNameLst>
                                      </p:cBhvr>
                                      <p:to>
                                        <p:strVal val="visible"/>
                                      </p:to>
                                    </p:set>
                                  </p:childTnLst>
                                </p:cTn>
                              </p:par>
                              <p:par>
                                <p:cTn fill="hold" id="503" nodeType="withEffect" presetClass="entr" presetID="1">
                                  <p:stCondLst>
                                    <p:cond delay="0"/>
                                  </p:stCondLst>
                                  <p:childTnLst>
                                    <p:set>
                                      <p:cBhvr>
                                        <p:cTn dur="1" fill="hold" id="504">
                                          <p:stCondLst>
                                            <p:cond delay="0"/>
                                          </p:stCondLst>
                                        </p:cTn>
                                        <p:tgtEl>
                                          <p:spTgt spid="271"/>
                                        </p:tgtEl>
                                        <p:attrNameLst>
                                          <p:attrName>style.visibility</p:attrName>
                                        </p:attrNameLst>
                                      </p:cBhvr>
                                      <p:to>
                                        <p:strVal val="visible"/>
                                      </p:to>
                                    </p:set>
                                  </p:childTnLst>
                                </p:cTn>
                              </p:par>
                            </p:childTnLst>
                          </p:cTn>
                        </p:par>
                      </p:childTnLst>
                    </p:cTn>
                  </p:par>
                  <p:par>
                    <p:cTn fill="freeze" id="505">
                      <p:stCondLst>
                        <p:cond delay="indefinite"/>
                      </p:stCondLst>
                      <p:childTnLst>
                        <p:par>
                          <p:cTn fill="freeze" id="506">
                            <p:stCondLst>
                              <p:cond delay="0"/>
                            </p:stCondLst>
                            <p:childTnLst>
                              <p:par>
                                <p:cTn fill="hold" id="507" nodeType="clickEffect" presetClass="entr" presetID="1">
                                  <p:stCondLst>
                                    <p:cond delay="0"/>
                                  </p:stCondLst>
                                  <p:childTnLst>
                                    <p:set>
                                      <p:cBhvr>
                                        <p:cTn dur="1" fill="hold" id="508">
                                          <p:stCondLst>
                                            <p:cond delay="0"/>
                                          </p:stCondLst>
                                        </p:cTn>
                                        <p:tgtEl>
                                          <p:spTgt spid="268"/>
                                        </p:tgtEl>
                                        <p:attrNameLst>
                                          <p:attrName>style.visibility</p:attrName>
                                        </p:attrNameLst>
                                      </p:cBhvr>
                                      <p:to>
                                        <p:strVal val="visible"/>
                                      </p:to>
                                    </p:set>
                                  </p:childTnLst>
                                </p:cTn>
                              </p:par>
                              <p:par>
                                <p:cTn fill="hold" id="509" nodeType="withEffect" presetClass="entr" presetID="1">
                                  <p:stCondLst>
                                    <p:cond delay="0"/>
                                  </p:stCondLst>
                                  <p:childTnLst>
                                    <p:set>
                                      <p:cBhvr>
                                        <p:cTn dur="1" fill="hold" id="510">
                                          <p:stCondLst>
                                            <p:cond delay="0"/>
                                          </p:stCondLst>
                                        </p:cTn>
                                        <p:tgtEl>
                                          <p:spTgt spid="270"/>
                                        </p:tgtEl>
                                        <p:attrNameLst>
                                          <p:attrName>style.visibility</p:attrName>
                                        </p:attrNameLst>
                                      </p:cBhvr>
                                      <p:to>
                                        <p:strVal val="visible"/>
                                      </p:to>
                                    </p:set>
                                  </p:childTnLst>
                                </p:cTn>
                              </p:par>
                            </p:childTnLst>
                          </p:cTn>
                        </p:par>
                      </p:childTnLst>
                    </p:cTn>
                  </p:par>
                  <p:par>
                    <p:cTn fill="freeze" id="511">
                      <p:stCondLst>
                        <p:cond delay="indefinite"/>
                      </p:stCondLst>
                      <p:childTnLst>
                        <p:par>
                          <p:cTn fill="freeze" id="512">
                            <p:stCondLst>
                              <p:cond delay="0"/>
                            </p:stCondLst>
                            <p:childTnLst>
                              <p:par>
                                <p:cTn fill="hold" id="513" nodeType="clickEffect" presetClass="entr" presetID="1">
                                  <p:stCondLst>
                                    <p:cond delay="0"/>
                                  </p:stCondLst>
                                  <p:childTnLst>
                                    <p:set>
                                      <p:cBhvr>
                                        <p:cTn dur="1" fill="hold" id="514">
                                          <p:stCondLst>
                                            <p:cond delay="0"/>
                                          </p:stCondLst>
                                        </p:cTn>
                                        <p:tgtEl>
                                          <p:spTgt spid="265"/>
                                        </p:tgtEl>
                                        <p:attrNameLst>
                                          <p:attrName>style.visibility</p:attrName>
                                        </p:attrNameLst>
                                      </p:cBhvr>
                                      <p:to>
                                        <p:strVal val="visible"/>
                                      </p:to>
                                    </p:set>
                                  </p:childTnLst>
                                </p:cTn>
                              </p:par>
                              <p:par>
                                <p:cTn fill="hold" id="515" nodeType="withEffect" presetClass="entr" presetID="1">
                                  <p:stCondLst>
                                    <p:cond delay="0"/>
                                  </p:stCondLst>
                                  <p:childTnLst>
                                    <p:set>
                                      <p:cBhvr>
                                        <p:cTn dur="1" fill="hold" id="516">
                                          <p:stCondLst>
                                            <p:cond delay="0"/>
                                          </p:stCondLst>
                                        </p:cTn>
                                        <p:tgtEl>
                                          <p:spTgt spid="266"/>
                                        </p:tgtEl>
                                        <p:attrNameLst>
                                          <p:attrName>style.visibility</p:attrName>
                                        </p:attrNameLst>
                                      </p:cBhvr>
                                      <p:to>
                                        <p:strVal val="visible"/>
                                      </p:to>
                                    </p:set>
                                  </p:childTnLst>
                                </p:cTn>
                              </p:par>
                            </p:childTnLst>
                          </p:cTn>
                        </p:par>
                      </p:childTnLst>
                    </p:cTn>
                  </p:par>
                  <p:par>
                    <p:cTn fill="freeze" id="517">
                      <p:stCondLst>
                        <p:cond delay="indefinite"/>
                      </p:stCondLst>
                      <p:childTnLst>
                        <p:par>
                          <p:cTn fill="freeze" id="518">
                            <p:stCondLst>
                              <p:cond delay="0"/>
                            </p:stCondLst>
                            <p:childTnLst>
                              <p:par>
                                <p:cTn fill="hold" id="519" nodeType="clickEffect" presetClass="entr" presetID="1">
                                  <p:stCondLst>
                                    <p:cond delay="0"/>
                                  </p:stCondLst>
                                  <p:childTnLst>
                                    <p:set>
                                      <p:cBhvr>
                                        <p:cTn dur="1" fill="hold" id="520">
                                          <p:stCondLst>
                                            <p:cond delay="0"/>
                                          </p:stCondLst>
                                        </p:cTn>
                                        <p:tgtEl>
                                          <p:spTgt spid="269"/>
                                        </p:tgtEl>
                                        <p:attrNameLst>
                                          <p:attrName>style.visibility</p:attrName>
                                        </p:attrNameLst>
                                      </p:cBhvr>
                                      <p:to>
                                        <p:strVal val="visible"/>
                                      </p:to>
                                    </p:set>
                                  </p:childTnLst>
                                </p:cTn>
                              </p:par>
                              <p:par>
                                <p:cTn fill="hold" id="521" nodeType="withEffect" presetClass="entr" presetID="1">
                                  <p:stCondLst>
                                    <p:cond delay="0"/>
                                  </p:stCondLst>
                                  <p:childTnLst>
                                    <p:set>
                                      <p:cBhvr>
                                        <p:cTn dur="1" fill="hold" id="522">
                                          <p:stCondLst>
                                            <p:cond delay="0"/>
                                          </p:stCondLst>
                                        </p:cTn>
                                        <p:tgtEl>
                                          <p:spTgt spid="27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3"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Entrapment Techniques</a:t>
            </a:r>
            <a:endParaRPr/>
          </a:p>
        </p:txBody>
      </p:sp>
      <p:pic>
        <p:nvPicPr>
          <p:cNvPr descr="" id="274" name=""/>
          <p:cNvPicPr/>
          <p:nvPr/>
        </p:nvPicPr>
        <p:blipFill>
          <a:blip r:embed="rId1"/>
          <a:stretch>
            <a:fillRect/>
          </a:stretch>
        </p:blipFill>
        <p:spPr>
          <a:xfrm>
            <a:off x="5788080" y="2834640"/>
            <a:ext cx="3264480" cy="2176200"/>
          </a:xfrm>
          <a:prstGeom prst="rect">
            <a:avLst/>
          </a:prstGeom>
          <a:ln>
            <a:noFill/>
          </a:ln>
        </p:spPr>
      </p:pic>
      <p:pic>
        <p:nvPicPr>
          <p:cNvPr descr="" id="275" name=""/>
          <p:cNvPicPr/>
          <p:nvPr/>
        </p:nvPicPr>
        <p:blipFill>
          <a:blip r:embed="rId2"/>
          <a:stretch>
            <a:fillRect/>
          </a:stretch>
        </p:blipFill>
        <p:spPr>
          <a:xfrm>
            <a:off x="2651760" y="2773800"/>
            <a:ext cx="3246120" cy="2163960"/>
          </a:xfrm>
          <a:prstGeom prst="rect">
            <a:avLst/>
          </a:prstGeom>
          <a:ln>
            <a:noFill/>
          </a:ln>
        </p:spPr>
      </p:pic>
      <p:pic>
        <p:nvPicPr>
          <p:cNvPr descr="" id="276" name=""/>
          <p:cNvPicPr/>
          <p:nvPr/>
        </p:nvPicPr>
        <p:blipFill>
          <a:blip r:embed="rId3"/>
          <a:srcRect b="36363" l="24242" r="24242" t="36363"/>
          <a:stretch>
            <a:fillRect/>
          </a:stretch>
        </p:blipFill>
        <p:spPr>
          <a:xfrm>
            <a:off x="218520" y="3373560"/>
            <a:ext cx="2616120" cy="924120"/>
          </a:xfrm>
          <a:prstGeom prst="rect">
            <a:avLst/>
          </a:prstGeom>
          <a:ln>
            <a:noFill/>
          </a:ln>
        </p:spPr>
      </p:pic>
      <p:sp>
        <p:nvSpPr>
          <p:cNvPr id="277" name="CustomShape 2"/>
          <p:cNvSpPr/>
          <p:nvPr/>
        </p:nvSpPr>
        <p:spPr>
          <a:xfrm>
            <a:off x="3018240" y="1265040"/>
            <a:ext cx="3200040" cy="289800"/>
          </a:xfrm>
          <a:prstGeom prst="rect">
            <a:avLst/>
          </a:prstGeom>
          <a:noFill/>
          <a:ln>
            <a:noFill/>
          </a:ln>
        </p:spPr>
        <p:txBody>
          <a:bodyPr bIns="45000" lIns="90000" rIns="90000" tIns="45000" wrap="none"/>
          <a:p>
            <a:pPr algn="ctr">
              <a:lnSpc>
                <a:spcPct val="100000"/>
              </a:lnSpc>
            </a:pPr>
            <a:r>
              <a:rPr b="1" lang="en-US" sz="1400">
                <a:solidFill>
                  <a:srgbClr val="000000"/>
                </a:solidFill>
                <a:latin typeface="Arial"/>
                <a:ea typeface="Arial"/>
              </a:rPr>
              <a:t>Interlocking Pieces</a:t>
            </a:r>
            <a:endParaRPr/>
          </a:p>
        </p:txBody>
      </p:sp>
      <p:sp>
        <p:nvSpPr>
          <p:cNvPr id="278" name="CustomShape 3"/>
          <p:cNvSpPr/>
          <p:nvPr/>
        </p:nvSpPr>
        <p:spPr>
          <a:xfrm>
            <a:off x="360" y="1265040"/>
            <a:ext cx="3200040" cy="289800"/>
          </a:xfrm>
          <a:prstGeom prst="rect">
            <a:avLst/>
          </a:prstGeom>
          <a:noFill/>
          <a:ln>
            <a:noFill/>
          </a:ln>
        </p:spPr>
        <p:txBody>
          <a:bodyPr bIns="45000" lIns="90000" rIns="90000" tIns="45000" wrap="none"/>
          <a:p>
            <a:pPr algn="ctr">
              <a:lnSpc>
                <a:spcPct val="100000"/>
              </a:lnSpc>
            </a:pPr>
            <a:r>
              <a:rPr b="1" lang="en-US" sz="1400">
                <a:solidFill>
                  <a:srgbClr val="000000"/>
                </a:solidFill>
                <a:latin typeface="Arial"/>
                <a:ea typeface="Arial"/>
              </a:rPr>
              <a:t>Chain Links</a:t>
            </a:r>
            <a:endParaRPr/>
          </a:p>
        </p:txBody>
      </p:sp>
      <p:sp>
        <p:nvSpPr>
          <p:cNvPr id="279" name="CustomShape 4"/>
          <p:cNvSpPr/>
          <p:nvPr/>
        </p:nvSpPr>
        <p:spPr>
          <a:xfrm>
            <a:off x="5941080" y="1265040"/>
            <a:ext cx="3200040" cy="289800"/>
          </a:xfrm>
          <a:prstGeom prst="rect">
            <a:avLst/>
          </a:prstGeom>
          <a:noFill/>
          <a:ln>
            <a:noFill/>
          </a:ln>
        </p:spPr>
        <p:txBody>
          <a:bodyPr bIns="45000" lIns="90000" rIns="90000" tIns="45000" wrap="none"/>
          <a:p>
            <a:pPr algn="ctr">
              <a:lnSpc>
                <a:spcPct val="100000"/>
              </a:lnSpc>
            </a:pPr>
            <a:r>
              <a:rPr b="1" lang="en-US" sz="1400">
                <a:solidFill>
                  <a:srgbClr val="000000"/>
                </a:solidFill>
                <a:latin typeface="Arial"/>
                <a:ea typeface="Arial"/>
              </a:rPr>
              <a:t>Dish Techniques</a:t>
            </a:r>
            <a:endParaRPr/>
          </a:p>
        </p:txBody>
      </p:sp>
    </p:spTree>
  </p:cSld>
  <p:timing>
    <p:tnLst>
      <p:par>
        <p:cTn dur="indefinite" id="523" nodeType="tmRoot" restart="never">
          <p:childTnLst>
            <p:seq>
              <p:cTn id="524" nodeType="mainSeq">
                <p:childTnLst>
                  <p:par>
                    <p:cTn fill="freeze" id="525">
                      <p:stCondLst>
                        <p:cond delay="indefinite"/>
                      </p:stCondLst>
                      <p:childTnLst>
                        <p:par>
                          <p:cTn fill="freeze" id="526">
                            <p:stCondLst>
                              <p:cond delay="0"/>
                            </p:stCondLst>
                            <p:childTnLst>
                              <p:par>
                                <p:cTn fill="hold" id="527" nodeType="clickEffect" presetClass="entr" presetID="1">
                                  <p:stCondLst>
                                    <p:cond delay="0"/>
                                  </p:stCondLst>
                                  <p:childTnLst>
                                    <p:set>
                                      <p:cBhvr>
                                        <p:cTn dur="1" fill="hold" id="528">
                                          <p:stCondLst>
                                            <p:cond delay="0"/>
                                          </p:stCondLst>
                                        </p:cTn>
                                        <p:tgtEl>
                                          <p:spTgt spid="276"/>
                                        </p:tgtEl>
                                        <p:attrNameLst>
                                          <p:attrName>style.visibility</p:attrName>
                                        </p:attrNameLst>
                                      </p:cBhvr>
                                      <p:to>
                                        <p:strVal val="visible"/>
                                      </p:to>
                                    </p:set>
                                  </p:childTnLst>
                                </p:cTn>
                              </p:par>
                              <p:par>
                                <p:cTn fill="hold" id="529" nodeType="withEffect" presetClass="entr" presetID="1">
                                  <p:stCondLst>
                                    <p:cond delay="0"/>
                                  </p:stCondLst>
                                  <p:childTnLst>
                                    <p:set>
                                      <p:cBhvr>
                                        <p:cTn dur="1" fill="hold" id="530">
                                          <p:stCondLst>
                                            <p:cond delay="0"/>
                                          </p:stCondLst>
                                        </p:cTn>
                                        <p:tgtEl>
                                          <p:spTgt spid="278"/>
                                        </p:tgtEl>
                                        <p:attrNameLst>
                                          <p:attrName>style.visibility</p:attrName>
                                        </p:attrNameLst>
                                      </p:cBhvr>
                                      <p:to>
                                        <p:strVal val="visible"/>
                                      </p:to>
                                    </p:set>
                                  </p:childTnLst>
                                </p:cTn>
                              </p:par>
                            </p:childTnLst>
                          </p:cTn>
                        </p:par>
                      </p:childTnLst>
                    </p:cTn>
                  </p:par>
                  <p:par>
                    <p:cTn fill="freeze" id="531">
                      <p:stCondLst>
                        <p:cond delay="indefinite"/>
                      </p:stCondLst>
                      <p:childTnLst>
                        <p:par>
                          <p:cTn fill="freeze" id="532">
                            <p:stCondLst>
                              <p:cond delay="0"/>
                            </p:stCondLst>
                            <p:childTnLst>
                              <p:par>
                                <p:cTn fill="hold" id="533" nodeType="clickEffect" presetClass="entr" presetID="1">
                                  <p:stCondLst>
                                    <p:cond delay="0"/>
                                  </p:stCondLst>
                                  <p:childTnLst>
                                    <p:set>
                                      <p:cBhvr>
                                        <p:cTn dur="1" fill="hold" id="534">
                                          <p:stCondLst>
                                            <p:cond delay="0"/>
                                          </p:stCondLst>
                                        </p:cTn>
                                        <p:tgtEl>
                                          <p:spTgt spid="275"/>
                                        </p:tgtEl>
                                        <p:attrNameLst>
                                          <p:attrName>style.visibility</p:attrName>
                                        </p:attrNameLst>
                                      </p:cBhvr>
                                      <p:to>
                                        <p:strVal val="visible"/>
                                      </p:to>
                                    </p:set>
                                  </p:childTnLst>
                                </p:cTn>
                              </p:par>
                              <p:par>
                                <p:cTn fill="hold" id="535" nodeType="withEffect" presetClass="entr" presetID="1">
                                  <p:stCondLst>
                                    <p:cond delay="0"/>
                                  </p:stCondLst>
                                  <p:childTnLst>
                                    <p:set>
                                      <p:cBhvr>
                                        <p:cTn dur="1" fill="hold" id="536">
                                          <p:stCondLst>
                                            <p:cond delay="0"/>
                                          </p:stCondLst>
                                        </p:cTn>
                                        <p:tgtEl>
                                          <p:spTgt spid="277"/>
                                        </p:tgtEl>
                                        <p:attrNameLst>
                                          <p:attrName>style.visibility</p:attrName>
                                        </p:attrNameLst>
                                      </p:cBhvr>
                                      <p:to>
                                        <p:strVal val="visible"/>
                                      </p:to>
                                    </p:set>
                                  </p:childTnLst>
                                </p:cTn>
                              </p:par>
                            </p:childTnLst>
                          </p:cTn>
                        </p:par>
                      </p:childTnLst>
                    </p:cTn>
                  </p:par>
                  <p:par>
                    <p:cTn fill="freeze" id="537">
                      <p:stCondLst>
                        <p:cond delay="indefinite"/>
                      </p:stCondLst>
                      <p:childTnLst>
                        <p:par>
                          <p:cTn fill="freeze" id="538">
                            <p:stCondLst>
                              <p:cond delay="0"/>
                            </p:stCondLst>
                            <p:childTnLst>
                              <p:par>
                                <p:cTn fill="hold" id="539" nodeType="clickEffect" presetClass="entr" presetID="1">
                                  <p:stCondLst>
                                    <p:cond delay="0"/>
                                  </p:stCondLst>
                                  <p:childTnLst>
                                    <p:set>
                                      <p:cBhvr>
                                        <p:cTn dur="1" fill="hold" id="540">
                                          <p:stCondLst>
                                            <p:cond delay="0"/>
                                          </p:stCondLst>
                                        </p:cTn>
                                        <p:tgtEl>
                                          <p:spTgt spid="274"/>
                                        </p:tgtEl>
                                        <p:attrNameLst>
                                          <p:attrName>style.visibility</p:attrName>
                                        </p:attrNameLst>
                                      </p:cBhvr>
                                      <p:to>
                                        <p:strVal val="visible"/>
                                      </p:to>
                                    </p:set>
                                  </p:childTnLst>
                                </p:cTn>
                              </p:par>
                              <p:par>
                                <p:cTn fill="hold" id="541" nodeType="withEffect" presetClass="entr" presetID="1">
                                  <p:stCondLst>
                                    <p:cond delay="0"/>
                                  </p:stCondLst>
                                  <p:childTnLst>
                                    <p:set>
                                      <p:cBhvr>
                                        <p:cTn dur="1" fill="hold" id="542">
                                          <p:stCondLst>
                                            <p:cond delay="0"/>
                                          </p:stCondLst>
                                        </p:cTn>
                                        <p:tgtEl>
                                          <p:spTgt spid="27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80" name=""/>
          <p:cNvPicPr/>
          <p:nvPr/>
        </p:nvPicPr>
        <p:blipFill>
          <a:blip r:embed="rId1"/>
          <a:stretch>
            <a:fillRect/>
          </a:stretch>
        </p:blipFill>
        <p:spPr>
          <a:xfrm>
            <a:off x="3018960" y="2743200"/>
            <a:ext cx="3404160" cy="2269440"/>
          </a:xfrm>
          <a:prstGeom prst="rect">
            <a:avLst/>
          </a:prstGeom>
          <a:ln>
            <a:noFill/>
          </a:ln>
        </p:spPr>
      </p:pic>
      <p:pic>
        <p:nvPicPr>
          <p:cNvPr descr="" id="281" name=""/>
          <p:cNvPicPr/>
          <p:nvPr/>
        </p:nvPicPr>
        <p:blipFill>
          <a:blip r:embed="rId2"/>
          <a:stretch>
            <a:fillRect/>
          </a:stretch>
        </p:blipFill>
        <p:spPr>
          <a:xfrm>
            <a:off x="3230640" y="1737360"/>
            <a:ext cx="1341360" cy="1005840"/>
          </a:xfrm>
          <a:prstGeom prst="rect">
            <a:avLst/>
          </a:prstGeom>
          <a:ln>
            <a:noFill/>
          </a:ln>
        </p:spPr>
      </p:pic>
      <p:pic>
        <p:nvPicPr>
          <p:cNvPr descr="" id="282" name=""/>
          <p:cNvPicPr/>
          <p:nvPr/>
        </p:nvPicPr>
        <p:blipFill>
          <a:blip r:embed="rId3"/>
          <a:stretch>
            <a:fillRect/>
          </a:stretch>
        </p:blipFill>
        <p:spPr>
          <a:xfrm>
            <a:off x="4785120" y="1737360"/>
            <a:ext cx="1341360" cy="1005840"/>
          </a:xfrm>
          <a:prstGeom prst="rect">
            <a:avLst/>
          </a:prstGeom>
          <a:ln>
            <a:noFill/>
          </a:ln>
        </p:spPr>
      </p:pic>
      <p:sp>
        <p:nvSpPr>
          <p:cNvPr id="283"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Part Spamming</a:t>
            </a:r>
            <a:endParaRPr/>
          </a:p>
        </p:txBody>
      </p:sp>
      <p:sp>
        <p:nvSpPr>
          <p:cNvPr id="284" name="CustomShape 2"/>
          <p:cNvSpPr/>
          <p:nvPr/>
        </p:nvSpPr>
        <p:spPr>
          <a:xfrm>
            <a:off x="3017880" y="1264680"/>
            <a:ext cx="3200040" cy="289800"/>
          </a:xfrm>
          <a:prstGeom prst="rect">
            <a:avLst/>
          </a:prstGeom>
          <a:noFill/>
          <a:ln>
            <a:noFill/>
          </a:ln>
        </p:spPr>
        <p:txBody>
          <a:bodyPr bIns="45000" lIns="90000" rIns="90000" tIns="45000" wrap="none"/>
          <a:p>
            <a:pPr algn="ctr">
              <a:lnSpc>
                <a:spcPct val="100000"/>
              </a:lnSpc>
            </a:pPr>
            <a:r>
              <a:rPr b="1" lang="en-US" sz="1400">
                <a:solidFill>
                  <a:srgbClr val="000000"/>
                </a:solidFill>
                <a:latin typeface="Arial"/>
                <a:ea typeface="Arial"/>
              </a:rPr>
              <a:t>Chaining Fire</a:t>
            </a:r>
            <a:endParaRPr/>
          </a:p>
        </p:txBody>
      </p:sp>
      <p:pic>
        <p:nvPicPr>
          <p:cNvPr descr="" id="285" name=""/>
          <p:cNvPicPr/>
          <p:nvPr/>
        </p:nvPicPr>
        <p:blipFill>
          <a:blip r:embed="rId4"/>
          <a:srcRect b="-367743" l="0" r="-1216558" t="-640105"/>
          <a:stretch>
            <a:fillRect/>
          </a:stretch>
        </p:blipFill>
        <p:spPr>
          <a:xfrm>
            <a:off x="6423120" y="2770920"/>
            <a:ext cx="2537640" cy="2257920"/>
          </a:xfrm>
          <a:prstGeom prst="rect">
            <a:avLst/>
          </a:prstGeom>
          <a:ln>
            <a:noFill/>
          </a:ln>
        </p:spPr>
      </p:pic>
      <p:sp>
        <p:nvSpPr>
          <p:cNvPr id="286" name="CustomShape 3"/>
          <p:cNvSpPr/>
          <p:nvPr/>
        </p:nvSpPr>
        <p:spPr>
          <a:xfrm>
            <a:off x="4389120" y="1828800"/>
            <a:ext cx="548280" cy="772920"/>
          </a:xfrm>
          <a:prstGeom prst="rect">
            <a:avLst/>
          </a:prstGeom>
          <a:noFill/>
          <a:ln>
            <a:noFill/>
          </a:ln>
        </p:spPr>
        <p:txBody>
          <a:bodyPr bIns="45000" lIns="90000" rIns="90000" tIns="45000" wrap="none"/>
          <a:p>
            <a:r>
              <a:rPr lang="en-US" sz="4800"/>
              <a:t>+</a:t>
            </a:r>
            <a:endParaRPr/>
          </a:p>
        </p:txBody>
      </p:sp>
      <p:sp>
        <p:nvSpPr>
          <p:cNvPr id="287" name="CustomShape 4"/>
          <p:cNvSpPr/>
          <p:nvPr/>
        </p:nvSpPr>
        <p:spPr>
          <a:xfrm>
            <a:off x="1371600" y="1828800"/>
            <a:ext cx="548280" cy="772920"/>
          </a:xfrm>
          <a:prstGeom prst="rect">
            <a:avLst/>
          </a:prstGeom>
          <a:noFill/>
          <a:ln>
            <a:noFill/>
          </a:ln>
        </p:spPr>
        <p:txBody>
          <a:bodyPr bIns="45000" lIns="90000" rIns="90000" tIns="45000" wrap="none"/>
          <a:p>
            <a:r>
              <a:rPr lang="en-US" sz="4800"/>
              <a:t>+</a:t>
            </a:r>
            <a:endParaRPr/>
          </a:p>
        </p:txBody>
      </p:sp>
      <p:sp>
        <p:nvSpPr>
          <p:cNvPr id="288" name="CustomShape 5"/>
          <p:cNvSpPr/>
          <p:nvPr/>
        </p:nvSpPr>
        <p:spPr>
          <a:xfrm>
            <a:off x="7514640" y="1829160"/>
            <a:ext cx="274320" cy="1279800"/>
          </a:xfrm>
          <a:prstGeom prst="rect">
            <a:avLst/>
          </a:prstGeom>
          <a:noFill/>
          <a:ln>
            <a:noFill/>
          </a:ln>
        </p:spPr>
        <p:txBody>
          <a:bodyPr bIns="45000" lIns="90000" rIns="90000" tIns="45000" wrap="none"/>
          <a:p>
            <a:r>
              <a:rPr lang="en-US" sz="4800"/>
              <a:t>+</a:t>
            </a:r>
            <a:endParaRPr/>
          </a:p>
        </p:txBody>
      </p:sp>
      <p:sp>
        <p:nvSpPr>
          <p:cNvPr id="289" name="CustomShape 6"/>
          <p:cNvSpPr/>
          <p:nvPr/>
        </p:nvSpPr>
        <p:spPr>
          <a:xfrm>
            <a:off x="0" y="1264680"/>
            <a:ext cx="3200040" cy="289800"/>
          </a:xfrm>
          <a:prstGeom prst="rect">
            <a:avLst/>
          </a:prstGeom>
          <a:noFill/>
          <a:ln>
            <a:noFill/>
          </a:ln>
        </p:spPr>
        <p:txBody>
          <a:bodyPr bIns="45000" lIns="90000" rIns="90000" tIns="45000" wrap="none"/>
          <a:p>
            <a:pPr algn="ctr">
              <a:lnSpc>
                <a:spcPct val="100000"/>
              </a:lnSpc>
            </a:pPr>
            <a:r>
              <a:rPr b="1" lang="en-US" sz="1400">
                <a:solidFill>
                  <a:srgbClr val="000000"/>
                </a:solidFill>
                <a:latin typeface="Arial"/>
                <a:ea typeface="Arial"/>
              </a:rPr>
              <a:t>Radial Patterns</a:t>
            </a:r>
            <a:endParaRPr/>
          </a:p>
        </p:txBody>
      </p:sp>
      <p:sp>
        <p:nvSpPr>
          <p:cNvPr id="290" name="CustomShape 7"/>
          <p:cNvSpPr/>
          <p:nvPr/>
        </p:nvSpPr>
        <p:spPr>
          <a:xfrm>
            <a:off x="5940720" y="1264680"/>
            <a:ext cx="3200040" cy="289800"/>
          </a:xfrm>
          <a:prstGeom prst="rect">
            <a:avLst/>
          </a:prstGeom>
          <a:noFill/>
          <a:ln>
            <a:noFill/>
          </a:ln>
        </p:spPr>
        <p:txBody>
          <a:bodyPr bIns="45000" lIns="90000" rIns="90000" tIns="45000" wrap="none"/>
          <a:p>
            <a:pPr algn="ctr">
              <a:lnSpc>
                <a:spcPct val="100000"/>
              </a:lnSpc>
            </a:pPr>
            <a:r>
              <a:rPr b="1" lang="en-US" sz="1400">
                <a:solidFill>
                  <a:srgbClr val="000000"/>
                </a:solidFill>
                <a:latin typeface="Arial"/>
                <a:ea typeface="Arial"/>
              </a:rPr>
              <a:t>Chain Link Patterns</a:t>
            </a:r>
            <a:endParaRPr/>
          </a:p>
        </p:txBody>
      </p:sp>
      <p:pic>
        <p:nvPicPr>
          <p:cNvPr descr="" id="291" name=""/>
          <p:cNvPicPr/>
          <p:nvPr/>
        </p:nvPicPr>
        <p:blipFill>
          <a:blip r:embed="rId5"/>
          <a:srcRect b="1322916" l="1314648" r="0" t="0"/>
          <a:stretch>
            <a:fillRect/>
          </a:stretch>
        </p:blipFill>
        <p:spPr>
          <a:xfrm>
            <a:off x="6309360" y="2834640"/>
            <a:ext cx="2720880" cy="2026080"/>
          </a:xfrm>
          <a:prstGeom prst="rect">
            <a:avLst/>
          </a:prstGeom>
          <a:ln>
            <a:noFill/>
          </a:ln>
        </p:spPr>
      </p:pic>
      <p:sp>
        <p:nvSpPr>
          <p:cNvPr id="292" name="TextShape 8"/>
          <p:cNvSpPr txBox="1"/>
          <p:nvPr/>
        </p:nvSpPr>
        <p:spPr>
          <a:xfrm>
            <a:off x="6217920" y="4883040"/>
            <a:ext cx="2286000" cy="206280"/>
          </a:xfrm>
          <a:prstGeom prst="rect">
            <a:avLst/>
          </a:prstGeom>
        </p:spPr>
        <p:txBody>
          <a:bodyPr bIns="45000" lIns="90000" rIns="90000" tIns="45000" wrap="none"/>
          <a:p>
            <a:r>
              <a:rPr i="1" lang="en-US" sz="800"/>
              <a:t>Link Technique by Brian Kescenovitz </a:t>
            </a:r>
            <a:endParaRPr/>
          </a:p>
        </p:txBody>
      </p:sp>
      <p:pic>
        <p:nvPicPr>
          <p:cNvPr descr="" id="293" name=""/>
          <p:cNvPicPr/>
          <p:nvPr/>
        </p:nvPicPr>
        <p:blipFill>
          <a:blip r:embed="rId6"/>
          <a:stretch>
            <a:fillRect/>
          </a:stretch>
        </p:blipFill>
        <p:spPr>
          <a:xfrm>
            <a:off x="6418080" y="1737360"/>
            <a:ext cx="1005120" cy="1005120"/>
          </a:xfrm>
          <a:prstGeom prst="rect">
            <a:avLst/>
          </a:prstGeom>
          <a:ln>
            <a:noFill/>
          </a:ln>
        </p:spPr>
      </p:pic>
      <p:pic>
        <p:nvPicPr>
          <p:cNvPr descr="" id="294" name=""/>
          <p:cNvPicPr/>
          <p:nvPr/>
        </p:nvPicPr>
        <p:blipFill>
          <a:blip r:embed="rId7"/>
          <a:stretch>
            <a:fillRect/>
          </a:stretch>
        </p:blipFill>
        <p:spPr>
          <a:xfrm>
            <a:off x="7971840" y="1737360"/>
            <a:ext cx="1005120" cy="1005120"/>
          </a:xfrm>
          <a:prstGeom prst="rect">
            <a:avLst/>
          </a:prstGeom>
          <a:ln>
            <a:noFill/>
          </a:ln>
        </p:spPr>
      </p:pic>
      <p:pic>
        <p:nvPicPr>
          <p:cNvPr descr="" id="295" name=""/>
          <p:cNvPicPr/>
          <p:nvPr/>
        </p:nvPicPr>
        <p:blipFill>
          <a:blip r:embed="rId8"/>
          <a:stretch>
            <a:fillRect/>
          </a:stretch>
        </p:blipFill>
        <p:spPr>
          <a:xfrm>
            <a:off x="274320" y="1645920"/>
            <a:ext cx="1005840" cy="1005840"/>
          </a:xfrm>
          <a:prstGeom prst="rect">
            <a:avLst/>
          </a:prstGeom>
          <a:ln>
            <a:noFill/>
          </a:ln>
        </p:spPr>
      </p:pic>
      <p:pic>
        <p:nvPicPr>
          <p:cNvPr descr="" id="296" name=""/>
          <p:cNvPicPr/>
          <p:nvPr/>
        </p:nvPicPr>
        <p:blipFill>
          <a:blip r:embed="rId9"/>
          <a:stretch>
            <a:fillRect/>
          </a:stretch>
        </p:blipFill>
        <p:spPr>
          <a:xfrm>
            <a:off x="1920240" y="1645920"/>
            <a:ext cx="1005840" cy="1005840"/>
          </a:xfrm>
          <a:prstGeom prst="rect">
            <a:avLst/>
          </a:prstGeom>
          <a:ln>
            <a:noFill/>
          </a:ln>
        </p:spPr>
      </p:pic>
      <p:pic>
        <p:nvPicPr>
          <p:cNvPr descr="" id="297" name=""/>
          <p:cNvPicPr/>
          <p:nvPr/>
        </p:nvPicPr>
        <p:blipFill>
          <a:blip r:embed="rId10"/>
          <a:srcRect b="21818" l="19393" r="19393" t="21818"/>
          <a:stretch>
            <a:fillRect/>
          </a:stretch>
        </p:blipFill>
        <p:spPr>
          <a:xfrm>
            <a:off x="91440" y="2818080"/>
            <a:ext cx="3155040" cy="1936800"/>
          </a:xfrm>
          <a:prstGeom prst="rect">
            <a:avLst/>
          </a:prstGeom>
          <a:ln>
            <a:noFill/>
          </a:ln>
        </p:spPr>
      </p:pic>
      <p:pic>
        <p:nvPicPr>
          <p:cNvPr descr="" id="298" name=""/>
          <p:cNvPicPr/>
          <p:nvPr/>
        </p:nvPicPr>
        <p:blipFill>
          <a:blip r:embed="rId11"/>
          <a:srcRect b="21818" l="24242" r="24242" t="29090"/>
          <a:stretch>
            <a:fillRect/>
          </a:stretch>
        </p:blipFill>
        <p:spPr>
          <a:xfrm>
            <a:off x="91440" y="2770920"/>
            <a:ext cx="3266640" cy="2075400"/>
          </a:xfrm>
          <a:prstGeom prst="rect">
            <a:avLst/>
          </a:prstGeom>
          <a:ln>
            <a:noFill/>
          </a:ln>
        </p:spPr>
      </p:pic>
      <p:pic>
        <p:nvPicPr>
          <p:cNvPr descr="" id="299" name=""/>
          <p:cNvPicPr/>
          <p:nvPr/>
        </p:nvPicPr>
        <p:blipFill>
          <a:blip r:embed="rId12"/>
          <a:stretch>
            <a:fillRect/>
          </a:stretch>
        </p:blipFill>
        <p:spPr>
          <a:xfrm>
            <a:off x="274320" y="1645560"/>
            <a:ext cx="1097280" cy="1097280"/>
          </a:xfrm>
          <a:prstGeom prst="rect">
            <a:avLst/>
          </a:prstGeom>
          <a:ln>
            <a:noFill/>
          </a:ln>
        </p:spPr>
      </p:pic>
      <p:pic>
        <p:nvPicPr>
          <p:cNvPr descr="" id="300" name=""/>
          <p:cNvPicPr/>
          <p:nvPr/>
        </p:nvPicPr>
        <p:blipFill>
          <a:blip r:embed="rId13"/>
          <a:stretch>
            <a:fillRect/>
          </a:stretch>
        </p:blipFill>
        <p:spPr>
          <a:xfrm>
            <a:off x="1920240" y="1554480"/>
            <a:ext cx="1097280" cy="1097280"/>
          </a:xfrm>
          <a:prstGeom prst="rect">
            <a:avLst/>
          </a:prstGeom>
          <a:ln>
            <a:noFill/>
          </a:ln>
        </p:spPr>
      </p:pic>
    </p:spTree>
  </p:cSld>
  <p:timing>
    <p:tnLst>
      <p:par>
        <p:cTn dur="indefinite" id="543" nodeType="tmRoot" restart="never">
          <p:childTnLst>
            <p:seq>
              <p:cTn id="544" nodeType="mainSeq">
                <p:childTnLst>
                  <p:par>
                    <p:cTn fill="freeze" id="545">
                      <p:stCondLst>
                        <p:cond delay="indefinite"/>
                      </p:stCondLst>
                      <p:childTnLst>
                        <p:par>
                          <p:cTn fill="freeze" id="546">
                            <p:stCondLst>
                              <p:cond delay="0"/>
                            </p:stCondLst>
                            <p:childTnLst>
                              <p:par>
                                <p:cTn fill="hold" id="547" nodeType="clickEffect" presetClass="entr" presetID="1">
                                  <p:stCondLst>
                                    <p:cond delay="0"/>
                                  </p:stCondLst>
                                  <p:childTnLst>
                                    <p:set>
                                      <p:cBhvr>
                                        <p:cTn dur="1" fill="hold" id="548">
                                          <p:stCondLst>
                                            <p:cond delay="0"/>
                                          </p:stCondLst>
                                        </p:cTn>
                                        <p:tgtEl>
                                          <p:spTgt spid="287"/>
                                        </p:tgtEl>
                                        <p:attrNameLst>
                                          <p:attrName>style.visibility</p:attrName>
                                        </p:attrNameLst>
                                      </p:cBhvr>
                                      <p:to>
                                        <p:strVal val="visible"/>
                                      </p:to>
                                    </p:set>
                                  </p:childTnLst>
                                </p:cTn>
                              </p:par>
                              <p:par>
                                <p:cTn fill="hold" id="549" nodeType="withEffect" presetClass="entr" presetID="1">
                                  <p:stCondLst>
                                    <p:cond delay="0"/>
                                  </p:stCondLst>
                                  <p:childTnLst>
                                    <p:set>
                                      <p:cBhvr>
                                        <p:cTn dur="1" fill="hold" id="550">
                                          <p:stCondLst>
                                            <p:cond delay="0"/>
                                          </p:stCondLst>
                                        </p:cTn>
                                        <p:tgtEl>
                                          <p:spTgt spid="289"/>
                                        </p:tgtEl>
                                        <p:attrNameLst>
                                          <p:attrName>style.visibility</p:attrName>
                                        </p:attrNameLst>
                                      </p:cBhvr>
                                      <p:to>
                                        <p:strVal val="visible"/>
                                      </p:to>
                                    </p:set>
                                  </p:childTnLst>
                                </p:cTn>
                              </p:par>
                              <p:par>
                                <p:cTn fill="hold" id="551" nodeType="withEffect" presetClass="entr" presetID="1">
                                  <p:stCondLst>
                                    <p:cond delay="0"/>
                                  </p:stCondLst>
                                  <p:childTnLst>
                                    <p:set>
                                      <p:cBhvr>
                                        <p:cTn dur="1" fill="hold" id="552">
                                          <p:stCondLst>
                                            <p:cond delay="0"/>
                                          </p:stCondLst>
                                        </p:cTn>
                                        <p:tgtEl>
                                          <p:spTgt spid="295"/>
                                        </p:tgtEl>
                                        <p:attrNameLst>
                                          <p:attrName>style.visibility</p:attrName>
                                        </p:attrNameLst>
                                      </p:cBhvr>
                                      <p:to>
                                        <p:strVal val="visible"/>
                                      </p:to>
                                    </p:set>
                                  </p:childTnLst>
                                </p:cTn>
                              </p:par>
                              <p:par>
                                <p:cTn fill="hold" id="553" nodeType="withEffect" presetClass="entr" presetID="1">
                                  <p:stCondLst>
                                    <p:cond delay="0"/>
                                  </p:stCondLst>
                                  <p:childTnLst>
                                    <p:set>
                                      <p:cBhvr>
                                        <p:cTn dur="1" fill="hold" id="554">
                                          <p:stCondLst>
                                            <p:cond delay="0"/>
                                          </p:stCondLst>
                                        </p:cTn>
                                        <p:tgtEl>
                                          <p:spTgt spid="296"/>
                                        </p:tgtEl>
                                        <p:attrNameLst>
                                          <p:attrName>style.visibility</p:attrName>
                                        </p:attrNameLst>
                                      </p:cBhvr>
                                      <p:to>
                                        <p:strVal val="visible"/>
                                      </p:to>
                                    </p:set>
                                  </p:childTnLst>
                                </p:cTn>
                              </p:par>
                              <p:par>
                                <p:cTn fill="hold" id="555" nodeType="withEffect" presetClass="entr" presetID="1">
                                  <p:stCondLst>
                                    <p:cond delay="0"/>
                                  </p:stCondLst>
                                  <p:childTnLst>
                                    <p:set>
                                      <p:cBhvr>
                                        <p:cTn dur="1" fill="hold" id="556">
                                          <p:stCondLst>
                                            <p:cond delay="0"/>
                                          </p:stCondLst>
                                        </p:cTn>
                                        <p:tgtEl>
                                          <p:spTgt spid="297"/>
                                        </p:tgtEl>
                                        <p:attrNameLst>
                                          <p:attrName>style.visibility</p:attrName>
                                        </p:attrNameLst>
                                      </p:cBhvr>
                                      <p:to>
                                        <p:strVal val="visible"/>
                                      </p:to>
                                    </p:set>
                                  </p:childTnLst>
                                </p:cTn>
                              </p:par>
                            </p:childTnLst>
                          </p:cTn>
                        </p:par>
                      </p:childTnLst>
                    </p:cTn>
                  </p:par>
                  <p:par>
                    <p:cTn fill="freeze" id="557">
                      <p:stCondLst>
                        <p:cond delay="indefinite"/>
                      </p:stCondLst>
                      <p:childTnLst>
                        <p:par>
                          <p:cTn fill="freeze" id="558">
                            <p:stCondLst>
                              <p:cond delay="0"/>
                            </p:stCondLst>
                            <p:childTnLst>
                              <p:par>
                                <p:cTn fill="hold" id="559" nodeType="clickEffect" presetClass="entr" presetID="1">
                                  <p:stCondLst>
                                    <p:cond delay="0"/>
                                  </p:stCondLst>
                                  <p:childTnLst>
                                    <p:set>
                                      <p:cBhvr>
                                        <p:cTn dur="1" fill="hold" id="560">
                                          <p:stCondLst>
                                            <p:cond delay="0"/>
                                          </p:stCondLst>
                                        </p:cTn>
                                        <p:tgtEl>
                                          <p:spTgt spid="298"/>
                                        </p:tgtEl>
                                        <p:attrNameLst>
                                          <p:attrName>style.visibility</p:attrName>
                                        </p:attrNameLst>
                                      </p:cBhvr>
                                      <p:to>
                                        <p:strVal val="visible"/>
                                      </p:to>
                                    </p:set>
                                  </p:childTnLst>
                                </p:cTn>
                              </p:par>
                              <p:par>
                                <p:cTn fill="hold" id="561" nodeType="withEffect" presetClass="entr" presetID="1">
                                  <p:stCondLst>
                                    <p:cond delay="0"/>
                                  </p:stCondLst>
                                  <p:childTnLst>
                                    <p:set>
                                      <p:cBhvr>
                                        <p:cTn dur="1" fill="hold" id="562">
                                          <p:stCondLst>
                                            <p:cond delay="0"/>
                                          </p:stCondLst>
                                        </p:cTn>
                                        <p:tgtEl>
                                          <p:spTgt spid="299"/>
                                        </p:tgtEl>
                                        <p:attrNameLst>
                                          <p:attrName>style.visibility</p:attrName>
                                        </p:attrNameLst>
                                      </p:cBhvr>
                                      <p:to>
                                        <p:strVal val="visible"/>
                                      </p:to>
                                    </p:set>
                                  </p:childTnLst>
                                </p:cTn>
                              </p:par>
                              <p:par>
                                <p:cTn fill="hold" id="563" nodeType="withEffect" presetClass="entr" presetID="1">
                                  <p:stCondLst>
                                    <p:cond delay="0"/>
                                  </p:stCondLst>
                                  <p:childTnLst>
                                    <p:set>
                                      <p:cBhvr>
                                        <p:cTn dur="1" fill="hold" id="564">
                                          <p:stCondLst>
                                            <p:cond delay="0"/>
                                          </p:stCondLst>
                                        </p:cTn>
                                        <p:tgtEl>
                                          <p:spTgt spid="300"/>
                                        </p:tgtEl>
                                        <p:attrNameLst>
                                          <p:attrName>style.visibility</p:attrName>
                                        </p:attrNameLst>
                                      </p:cBhvr>
                                      <p:to>
                                        <p:strVal val="visible"/>
                                      </p:to>
                                    </p:set>
                                  </p:childTnLst>
                                </p:cTn>
                              </p:par>
                            </p:childTnLst>
                          </p:cTn>
                        </p:par>
                      </p:childTnLst>
                    </p:cTn>
                  </p:par>
                  <p:par>
                    <p:cTn fill="freeze" id="565">
                      <p:stCondLst>
                        <p:cond delay="indefinite"/>
                      </p:stCondLst>
                      <p:childTnLst>
                        <p:par>
                          <p:cTn fill="freeze" id="566">
                            <p:stCondLst>
                              <p:cond delay="0"/>
                            </p:stCondLst>
                            <p:childTnLst>
                              <p:par>
                                <p:cTn fill="hold" id="567" nodeType="clickEffect" presetClass="entr" presetID="1">
                                  <p:stCondLst>
                                    <p:cond delay="0"/>
                                  </p:stCondLst>
                                  <p:childTnLst>
                                    <p:set>
                                      <p:cBhvr>
                                        <p:cTn dur="1" fill="hold" id="568">
                                          <p:stCondLst>
                                            <p:cond delay="0"/>
                                          </p:stCondLst>
                                        </p:cTn>
                                        <p:tgtEl>
                                          <p:spTgt spid="281"/>
                                        </p:tgtEl>
                                        <p:attrNameLst>
                                          <p:attrName>style.visibility</p:attrName>
                                        </p:attrNameLst>
                                      </p:cBhvr>
                                      <p:to>
                                        <p:strVal val="visible"/>
                                      </p:to>
                                    </p:set>
                                  </p:childTnLst>
                                </p:cTn>
                              </p:par>
                              <p:par>
                                <p:cTn fill="hold" id="569" nodeType="withEffect" presetClass="entr" presetID="1">
                                  <p:stCondLst>
                                    <p:cond delay="0"/>
                                  </p:stCondLst>
                                  <p:childTnLst>
                                    <p:set>
                                      <p:cBhvr>
                                        <p:cTn dur="1" fill="hold" id="570">
                                          <p:stCondLst>
                                            <p:cond delay="0"/>
                                          </p:stCondLst>
                                        </p:cTn>
                                        <p:tgtEl>
                                          <p:spTgt spid="282"/>
                                        </p:tgtEl>
                                        <p:attrNameLst>
                                          <p:attrName>style.visibility</p:attrName>
                                        </p:attrNameLst>
                                      </p:cBhvr>
                                      <p:to>
                                        <p:strVal val="visible"/>
                                      </p:to>
                                    </p:set>
                                  </p:childTnLst>
                                </p:cTn>
                              </p:par>
                              <p:par>
                                <p:cTn fill="hold" id="571" nodeType="withEffect" presetClass="entr" presetID="1">
                                  <p:stCondLst>
                                    <p:cond delay="0"/>
                                  </p:stCondLst>
                                  <p:childTnLst>
                                    <p:set>
                                      <p:cBhvr>
                                        <p:cTn dur="1" fill="hold" id="572">
                                          <p:stCondLst>
                                            <p:cond delay="0"/>
                                          </p:stCondLst>
                                        </p:cTn>
                                        <p:tgtEl>
                                          <p:spTgt spid="284"/>
                                        </p:tgtEl>
                                        <p:attrNameLst>
                                          <p:attrName>style.visibility</p:attrName>
                                        </p:attrNameLst>
                                      </p:cBhvr>
                                      <p:to>
                                        <p:strVal val="visible"/>
                                      </p:to>
                                    </p:set>
                                  </p:childTnLst>
                                </p:cTn>
                              </p:par>
                              <p:par>
                                <p:cTn fill="hold" id="573" nodeType="withEffect" presetClass="entr" presetID="1">
                                  <p:stCondLst>
                                    <p:cond delay="0"/>
                                  </p:stCondLst>
                                  <p:childTnLst>
                                    <p:set>
                                      <p:cBhvr>
                                        <p:cTn dur="1" fill="hold" id="574">
                                          <p:stCondLst>
                                            <p:cond delay="0"/>
                                          </p:stCondLst>
                                        </p:cTn>
                                        <p:tgtEl>
                                          <p:spTgt spid="286"/>
                                        </p:tgtEl>
                                        <p:attrNameLst>
                                          <p:attrName>style.visibility</p:attrName>
                                        </p:attrNameLst>
                                      </p:cBhvr>
                                      <p:to>
                                        <p:strVal val="visible"/>
                                      </p:to>
                                    </p:set>
                                  </p:childTnLst>
                                </p:cTn>
                              </p:par>
                              <p:par>
                                <p:cTn fill="hold" id="575" nodeType="withEffect" presetClass="entr" presetID="1">
                                  <p:stCondLst>
                                    <p:cond delay="0"/>
                                  </p:stCondLst>
                                  <p:childTnLst>
                                    <p:set>
                                      <p:cBhvr>
                                        <p:cTn dur="1" fill="hold" id="576">
                                          <p:stCondLst>
                                            <p:cond delay="0"/>
                                          </p:stCondLst>
                                        </p:cTn>
                                        <p:tgtEl>
                                          <p:spTgt spid="280"/>
                                        </p:tgtEl>
                                        <p:attrNameLst>
                                          <p:attrName>style.visibility</p:attrName>
                                        </p:attrNameLst>
                                      </p:cBhvr>
                                      <p:to>
                                        <p:strVal val="visible"/>
                                      </p:to>
                                    </p:set>
                                  </p:childTnLst>
                                </p:cTn>
                              </p:par>
                            </p:childTnLst>
                          </p:cTn>
                        </p:par>
                      </p:childTnLst>
                    </p:cTn>
                  </p:par>
                  <p:par>
                    <p:cTn fill="freeze" id="577">
                      <p:stCondLst>
                        <p:cond delay="indefinite"/>
                      </p:stCondLst>
                      <p:childTnLst>
                        <p:par>
                          <p:cTn fill="freeze" id="578">
                            <p:stCondLst>
                              <p:cond delay="0"/>
                            </p:stCondLst>
                            <p:childTnLst>
                              <p:par>
                                <p:cTn fill="hold" id="579" nodeType="clickEffect" presetClass="entr" presetID="1">
                                  <p:stCondLst>
                                    <p:cond delay="0"/>
                                  </p:stCondLst>
                                  <p:childTnLst>
                                    <p:set>
                                      <p:cBhvr>
                                        <p:cTn dur="1" fill="hold" id="580">
                                          <p:stCondLst>
                                            <p:cond delay="0"/>
                                          </p:stCondLst>
                                        </p:cTn>
                                        <p:tgtEl>
                                          <p:spTgt spid="285"/>
                                        </p:tgtEl>
                                        <p:attrNameLst>
                                          <p:attrName>style.visibility</p:attrName>
                                        </p:attrNameLst>
                                      </p:cBhvr>
                                      <p:to>
                                        <p:strVal val="visible"/>
                                      </p:to>
                                    </p:set>
                                  </p:childTnLst>
                                </p:cTn>
                              </p:par>
                              <p:par>
                                <p:cTn fill="hold" id="581" nodeType="withEffect" presetClass="entr" presetID="1">
                                  <p:stCondLst>
                                    <p:cond delay="0"/>
                                  </p:stCondLst>
                                  <p:childTnLst>
                                    <p:set>
                                      <p:cBhvr>
                                        <p:cTn dur="1" fill="hold" id="582">
                                          <p:stCondLst>
                                            <p:cond delay="0"/>
                                          </p:stCondLst>
                                        </p:cTn>
                                        <p:tgtEl>
                                          <p:spTgt spid="288"/>
                                        </p:tgtEl>
                                        <p:attrNameLst>
                                          <p:attrName>style.visibility</p:attrName>
                                        </p:attrNameLst>
                                      </p:cBhvr>
                                      <p:to>
                                        <p:strVal val="visible"/>
                                      </p:to>
                                    </p:set>
                                  </p:childTnLst>
                                </p:cTn>
                              </p:par>
                              <p:par>
                                <p:cTn fill="hold" id="583" nodeType="withEffect" presetClass="entr" presetID="1">
                                  <p:stCondLst>
                                    <p:cond delay="0"/>
                                  </p:stCondLst>
                                  <p:childTnLst>
                                    <p:set>
                                      <p:cBhvr>
                                        <p:cTn dur="1" fill="hold" id="584">
                                          <p:stCondLst>
                                            <p:cond delay="0"/>
                                          </p:stCondLst>
                                        </p:cTn>
                                        <p:tgtEl>
                                          <p:spTgt spid="290"/>
                                        </p:tgtEl>
                                        <p:attrNameLst>
                                          <p:attrName>style.visibility</p:attrName>
                                        </p:attrNameLst>
                                      </p:cBhvr>
                                      <p:to>
                                        <p:strVal val="visible"/>
                                      </p:to>
                                    </p:set>
                                  </p:childTnLst>
                                </p:cTn>
                              </p:par>
                              <p:par>
                                <p:cTn fill="hold" id="585" nodeType="withEffect" presetClass="entr" presetID="1">
                                  <p:stCondLst>
                                    <p:cond delay="0"/>
                                  </p:stCondLst>
                                  <p:childTnLst>
                                    <p:set>
                                      <p:cBhvr>
                                        <p:cTn dur="1" fill="hold" id="586">
                                          <p:stCondLst>
                                            <p:cond delay="0"/>
                                          </p:stCondLst>
                                        </p:cTn>
                                        <p:tgtEl>
                                          <p:spTgt spid="291"/>
                                        </p:tgtEl>
                                        <p:attrNameLst>
                                          <p:attrName>style.visibility</p:attrName>
                                        </p:attrNameLst>
                                      </p:cBhvr>
                                      <p:to>
                                        <p:strVal val="visible"/>
                                      </p:to>
                                    </p:set>
                                  </p:childTnLst>
                                </p:cTn>
                              </p:par>
                              <p:par>
                                <p:cTn fill="hold" id="587" nodeType="withEffect" presetClass="entr" presetID="1">
                                  <p:stCondLst>
                                    <p:cond delay="0"/>
                                  </p:stCondLst>
                                  <p:childTnLst>
                                    <p:set>
                                      <p:cBhvr>
                                        <p:cTn dur="1" fill="hold" id="588">
                                          <p:stCondLst>
                                            <p:cond delay="0"/>
                                          </p:stCondLst>
                                        </p:cTn>
                                        <p:tgtEl>
                                          <p:spTgt spid="292"/>
                                        </p:tgtEl>
                                        <p:attrNameLst>
                                          <p:attrName>style.visibility</p:attrName>
                                        </p:attrNameLst>
                                      </p:cBhvr>
                                      <p:to>
                                        <p:strVal val="visible"/>
                                      </p:to>
                                    </p:set>
                                  </p:childTnLst>
                                </p:cTn>
                              </p:par>
                              <p:par>
                                <p:cTn fill="hold" id="589" nodeType="withEffect" presetClass="entr" presetID="1">
                                  <p:stCondLst>
                                    <p:cond delay="0"/>
                                  </p:stCondLst>
                                  <p:childTnLst>
                                    <p:set>
                                      <p:cBhvr>
                                        <p:cTn dur="1" fill="hold" id="590">
                                          <p:stCondLst>
                                            <p:cond delay="0"/>
                                          </p:stCondLst>
                                        </p:cTn>
                                        <p:tgtEl>
                                          <p:spTgt spid="293"/>
                                        </p:tgtEl>
                                        <p:attrNameLst>
                                          <p:attrName>style.visibility</p:attrName>
                                        </p:attrNameLst>
                                      </p:cBhvr>
                                      <p:to>
                                        <p:strVal val="visible"/>
                                      </p:to>
                                    </p:set>
                                  </p:childTnLst>
                                </p:cTn>
                              </p:par>
                              <p:par>
                                <p:cTn fill="hold" id="591" nodeType="withEffect" presetClass="entr" presetID="1">
                                  <p:stCondLst>
                                    <p:cond delay="0"/>
                                  </p:stCondLst>
                                  <p:childTnLst>
                                    <p:set>
                                      <p:cBhvr>
                                        <p:cTn dur="1" fill="hold" id="592">
                                          <p:stCondLst>
                                            <p:cond delay="0"/>
                                          </p:stCondLst>
                                        </p:cTn>
                                        <p:tgtEl>
                                          <p:spTgt spid="29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1"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Multi-Part Connection Techniques</a:t>
            </a:r>
            <a:endParaRPr/>
          </a:p>
        </p:txBody>
      </p:sp>
      <p:sp>
        <p:nvSpPr>
          <p:cNvPr id="302" name="CustomShape 2"/>
          <p:cNvSpPr/>
          <p:nvPr/>
        </p:nvSpPr>
        <p:spPr>
          <a:xfrm>
            <a:off x="3200400" y="1188720"/>
            <a:ext cx="3200040" cy="289800"/>
          </a:xfrm>
          <a:prstGeom prst="rect">
            <a:avLst/>
          </a:prstGeom>
          <a:noFill/>
          <a:ln>
            <a:noFill/>
          </a:ln>
        </p:spPr>
        <p:txBody>
          <a:bodyPr bIns="45000" lIns="90000" rIns="90000" tIns="45000" wrap="none"/>
          <a:p>
            <a:pPr>
              <a:lnSpc>
                <a:spcPct val="100000"/>
              </a:lnSpc>
            </a:pPr>
            <a:r>
              <a:rPr b="1" lang="en-US" sz="1400">
                <a:solidFill>
                  <a:srgbClr val="000000"/>
                </a:solidFill>
                <a:latin typeface="Arial"/>
                <a:ea typeface="Arial"/>
              </a:rPr>
              <a:t>	</a:t>
            </a:r>
            <a:r>
              <a:rPr b="1" lang="en-US" sz="1400">
                <a:solidFill>
                  <a:srgbClr val="000000"/>
                </a:solidFill>
                <a:latin typeface="Arial"/>
                <a:ea typeface="Arial"/>
              </a:rPr>
              <a:t>Boat Stud with Bar</a:t>
            </a:r>
            <a:endParaRPr/>
          </a:p>
        </p:txBody>
      </p:sp>
      <p:sp>
        <p:nvSpPr>
          <p:cNvPr id="303" name="CustomShape 3"/>
          <p:cNvSpPr/>
          <p:nvPr/>
        </p:nvSpPr>
        <p:spPr>
          <a:xfrm>
            <a:off x="4206240" y="1828800"/>
            <a:ext cx="548280" cy="772920"/>
          </a:xfrm>
          <a:prstGeom prst="rect">
            <a:avLst/>
          </a:prstGeom>
          <a:noFill/>
          <a:ln>
            <a:noFill/>
          </a:ln>
        </p:spPr>
        <p:txBody>
          <a:bodyPr bIns="45000" lIns="90000" rIns="90000" tIns="45000" wrap="none"/>
          <a:p>
            <a:r>
              <a:rPr lang="en-US" sz="4800"/>
              <a:t>+</a:t>
            </a:r>
            <a:endParaRPr/>
          </a:p>
        </p:txBody>
      </p:sp>
      <p:sp>
        <p:nvSpPr>
          <p:cNvPr id="304" name="CustomShape 4"/>
          <p:cNvSpPr/>
          <p:nvPr/>
        </p:nvSpPr>
        <p:spPr>
          <a:xfrm>
            <a:off x="7223760" y="1828800"/>
            <a:ext cx="548280" cy="772920"/>
          </a:xfrm>
          <a:prstGeom prst="rect">
            <a:avLst/>
          </a:prstGeom>
          <a:noFill/>
          <a:ln>
            <a:noFill/>
          </a:ln>
        </p:spPr>
        <p:txBody>
          <a:bodyPr bIns="45000" lIns="90000" rIns="90000" tIns="45000" wrap="none"/>
          <a:p>
            <a:r>
              <a:rPr lang="en-US" sz="4800"/>
              <a:t>+</a:t>
            </a:r>
            <a:endParaRPr/>
          </a:p>
        </p:txBody>
      </p:sp>
      <p:pic>
        <p:nvPicPr>
          <p:cNvPr descr="" id="305" name=""/>
          <p:cNvPicPr/>
          <p:nvPr/>
        </p:nvPicPr>
        <p:blipFill>
          <a:blip r:embed="rId1"/>
          <a:stretch>
            <a:fillRect/>
          </a:stretch>
        </p:blipFill>
        <p:spPr>
          <a:xfrm>
            <a:off x="6217920" y="1646280"/>
            <a:ext cx="1005120" cy="1005120"/>
          </a:xfrm>
          <a:prstGeom prst="rect">
            <a:avLst/>
          </a:prstGeom>
          <a:ln>
            <a:noFill/>
          </a:ln>
        </p:spPr>
      </p:pic>
      <p:pic>
        <p:nvPicPr>
          <p:cNvPr descr="" id="306" name=""/>
          <p:cNvPicPr/>
          <p:nvPr/>
        </p:nvPicPr>
        <p:blipFill>
          <a:blip r:embed="rId2"/>
          <a:stretch>
            <a:fillRect/>
          </a:stretch>
        </p:blipFill>
        <p:spPr>
          <a:xfrm>
            <a:off x="7772400" y="1645920"/>
            <a:ext cx="1005480" cy="1005480"/>
          </a:xfrm>
          <a:prstGeom prst="rect">
            <a:avLst/>
          </a:prstGeom>
          <a:ln>
            <a:noFill/>
          </a:ln>
        </p:spPr>
      </p:pic>
      <p:pic>
        <p:nvPicPr>
          <p:cNvPr descr="" id="307" name=""/>
          <p:cNvPicPr/>
          <p:nvPr/>
        </p:nvPicPr>
        <p:blipFill>
          <a:blip r:embed="rId3"/>
          <a:stretch>
            <a:fillRect/>
          </a:stretch>
        </p:blipFill>
        <p:spPr>
          <a:xfrm>
            <a:off x="3200760" y="1596600"/>
            <a:ext cx="1005120" cy="1005120"/>
          </a:xfrm>
          <a:prstGeom prst="rect">
            <a:avLst/>
          </a:prstGeom>
          <a:ln>
            <a:noFill/>
          </a:ln>
        </p:spPr>
      </p:pic>
      <p:sp>
        <p:nvSpPr>
          <p:cNvPr id="308" name="CustomShape 5"/>
          <p:cNvSpPr/>
          <p:nvPr/>
        </p:nvSpPr>
        <p:spPr>
          <a:xfrm>
            <a:off x="6126480" y="1188720"/>
            <a:ext cx="3200040" cy="289800"/>
          </a:xfrm>
          <a:prstGeom prst="rect">
            <a:avLst/>
          </a:prstGeom>
          <a:noFill/>
          <a:ln>
            <a:noFill/>
          </a:ln>
        </p:spPr>
        <p:txBody>
          <a:bodyPr bIns="45000" lIns="90000" rIns="90000" tIns="45000" wrap="none"/>
          <a:p>
            <a:pPr>
              <a:lnSpc>
                <a:spcPct val="100000"/>
              </a:lnSpc>
            </a:pPr>
            <a:r>
              <a:rPr b="1" lang="en-US" sz="1400">
                <a:solidFill>
                  <a:srgbClr val="000000"/>
                </a:solidFill>
                <a:latin typeface="Arial"/>
                <a:ea typeface="Arial"/>
              </a:rPr>
              <a:t>2x2 Round Plate with 2x2 Tile</a:t>
            </a:r>
            <a:endParaRPr/>
          </a:p>
        </p:txBody>
      </p:sp>
      <p:sp>
        <p:nvSpPr>
          <p:cNvPr id="309" name="CustomShape 6"/>
          <p:cNvSpPr/>
          <p:nvPr/>
        </p:nvSpPr>
        <p:spPr>
          <a:xfrm>
            <a:off x="91440" y="1188720"/>
            <a:ext cx="3200040" cy="289800"/>
          </a:xfrm>
          <a:prstGeom prst="rect">
            <a:avLst/>
          </a:prstGeom>
          <a:noFill/>
          <a:ln>
            <a:noFill/>
          </a:ln>
        </p:spPr>
        <p:txBody>
          <a:bodyPr bIns="45000" lIns="90000" rIns="90000" tIns="45000" wrap="none"/>
          <a:p>
            <a:pPr>
              <a:lnSpc>
                <a:spcPct val="100000"/>
              </a:lnSpc>
            </a:pPr>
            <a:r>
              <a:rPr b="1" lang="en-US" sz="1400">
                <a:solidFill>
                  <a:srgbClr val="000000"/>
                </a:solidFill>
                <a:latin typeface="Arial"/>
                <a:ea typeface="Arial"/>
              </a:rPr>
              <a:t>	</a:t>
            </a:r>
            <a:r>
              <a:rPr b="1" lang="en-US" sz="1400">
                <a:solidFill>
                  <a:srgbClr val="000000"/>
                </a:solidFill>
                <a:latin typeface="Arial"/>
                <a:ea typeface="Arial"/>
              </a:rPr>
              <a:t>Flag with Clip</a:t>
            </a:r>
            <a:endParaRPr/>
          </a:p>
        </p:txBody>
      </p:sp>
      <p:pic>
        <p:nvPicPr>
          <p:cNvPr descr="" id="310" name=""/>
          <p:cNvPicPr/>
          <p:nvPr/>
        </p:nvPicPr>
        <p:blipFill>
          <a:blip r:embed="rId4"/>
          <a:stretch>
            <a:fillRect/>
          </a:stretch>
        </p:blipFill>
        <p:spPr>
          <a:xfrm>
            <a:off x="4846320" y="1645920"/>
            <a:ext cx="1004760" cy="1004760"/>
          </a:xfrm>
          <a:prstGeom prst="rect">
            <a:avLst/>
          </a:prstGeom>
          <a:ln>
            <a:noFill/>
          </a:ln>
        </p:spPr>
      </p:pic>
      <p:pic>
        <p:nvPicPr>
          <p:cNvPr descr="" id="311" name=""/>
          <p:cNvPicPr/>
          <p:nvPr/>
        </p:nvPicPr>
        <p:blipFill>
          <a:blip r:embed="rId5"/>
          <a:stretch>
            <a:fillRect/>
          </a:stretch>
        </p:blipFill>
        <p:spPr>
          <a:xfrm>
            <a:off x="5943600" y="2834640"/>
            <a:ext cx="3104640" cy="2069640"/>
          </a:xfrm>
          <a:prstGeom prst="rect">
            <a:avLst/>
          </a:prstGeom>
          <a:ln>
            <a:noFill/>
          </a:ln>
        </p:spPr>
      </p:pic>
      <p:pic>
        <p:nvPicPr>
          <p:cNvPr descr="" id="312" name=""/>
          <p:cNvPicPr/>
          <p:nvPr/>
        </p:nvPicPr>
        <p:blipFill>
          <a:blip r:embed="rId6"/>
          <a:srcRect b="18181" l="24242" r="24242" t="21818"/>
          <a:stretch>
            <a:fillRect/>
          </a:stretch>
        </p:blipFill>
        <p:spPr>
          <a:xfrm>
            <a:off x="6163560" y="2743200"/>
            <a:ext cx="2889000" cy="2239560"/>
          </a:xfrm>
          <a:prstGeom prst="rect">
            <a:avLst/>
          </a:prstGeom>
          <a:ln>
            <a:noFill/>
          </a:ln>
        </p:spPr>
      </p:pic>
      <p:pic>
        <p:nvPicPr>
          <p:cNvPr descr="" id="313" name=""/>
          <p:cNvPicPr/>
          <p:nvPr/>
        </p:nvPicPr>
        <p:blipFill>
          <a:blip r:embed="rId7"/>
          <a:srcRect b="21818" l="24242" r="24242" t="21818"/>
          <a:stretch>
            <a:fillRect/>
          </a:stretch>
        </p:blipFill>
        <p:spPr>
          <a:xfrm>
            <a:off x="3108960" y="2816640"/>
            <a:ext cx="2782800" cy="2029680"/>
          </a:xfrm>
          <a:prstGeom prst="rect">
            <a:avLst/>
          </a:prstGeom>
          <a:ln>
            <a:noFill/>
          </a:ln>
        </p:spPr>
      </p:pic>
      <p:pic>
        <p:nvPicPr>
          <p:cNvPr descr="" id="314" name=""/>
          <p:cNvPicPr/>
          <p:nvPr/>
        </p:nvPicPr>
        <p:blipFill>
          <a:blip r:embed="rId8"/>
          <a:srcRect b="21818" l="19393" r="19393" t="21818"/>
          <a:stretch>
            <a:fillRect/>
          </a:stretch>
        </p:blipFill>
        <p:spPr>
          <a:xfrm>
            <a:off x="91440" y="2651760"/>
            <a:ext cx="2798640" cy="1717920"/>
          </a:xfrm>
          <a:prstGeom prst="rect">
            <a:avLst/>
          </a:prstGeom>
          <a:ln>
            <a:noFill/>
          </a:ln>
        </p:spPr>
      </p:pic>
      <p:pic>
        <p:nvPicPr>
          <p:cNvPr descr="" id="315" name=""/>
          <p:cNvPicPr/>
          <p:nvPr/>
        </p:nvPicPr>
        <p:blipFill>
          <a:blip r:embed="rId9"/>
          <a:srcRect b="14545" l="19393" r="19393" t="14545"/>
          <a:stretch>
            <a:fillRect/>
          </a:stretch>
        </p:blipFill>
        <p:spPr>
          <a:xfrm>
            <a:off x="242280" y="2743200"/>
            <a:ext cx="2409480" cy="1860480"/>
          </a:xfrm>
          <a:prstGeom prst="rect">
            <a:avLst/>
          </a:prstGeom>
          <a:ln>
            <a:noFill/>
          </a:ln>
        </p:spPr>
      </p:pic>
      <p:pic>
        <p:nvPicPr>
          <p:cNvPr descr="" id="316" name=""/>
          <p:cNvPicPr/>
          <p:nvPr/>
        </p:nvPicPr>
        <p:blipFill>
          <a:blip r:embed="rId10"/>
          <a:stretch>
            <a:fillRect/>
          </a:stretch>
        </p:blipFill>
        <p:spPr>
          <a:xfrm>
            <a:off x="274320" y="1645920"/>
            <a:ext cx="914400" cy="914400"/>
          </a:xfrm>
          <a:prstGeom prst="rect">
            <a:avLst/>
          </a:prstGeom>
          <a:ln>
            <a:noFill/>
          </a:ln>
        </p:spPr>
      </p:pic>
      <p:pic>
        <p:nvPicPr>
          <p:cNvPr descr="" id="317" name=""/>
          <p:cNvPicPr/>
          <p:nvPr/>
        </p:nvPicPr>
        <p:blipFill>
          <a:blip r:embed="rId11"/>
          <a:stretch>
            <a:fillRect/>
          </a:stretch>
        </p:blipFill>
        <p:spPr>
          <a:xfrm>
            <a:off x="1828800" y="1554480"/>
            <a:ext cx="914400" cy="914400"/>
          </a:xfrm>
          <a:prstGeom prst="rect">
            <a:avLst/>
          </a:prstGeom>
          <a:ln>
            <a:noFill/>
          </a:ln>
        </p:spPr>
      </p:pic>
      <p:sp>
        <p:nvSpPr>
          <p:cNvPr id="318" name="CustomShape 7"/>
          <p:cNvSpPr/>
          <p:nvPr/>
        </p:nvSpPr>
        <p:spPr>
          <a:xfrm>
            <a:off x="1280160" y="1828800"/>
            <a:ext cx="640080" cy="914400"/>
          </a:xfrm>
          <a:prstGeom prst="rect">
            <a:avLst/>
          </a:prstGeom>
          <a:noFill/>
          <a:ln>
            <a:noFill/>
          </a:ln>
        </p:spPr>
        <p:txBody>
          <a:bodyPr bIns="45000" lIns="90000" rIns="90000" tIns="45000" wrap="none"/>
          <a:p>
            <a:r>
              <a:rPr lang="en-US" sz="4800"/>
              <a:t>+</a:t>
            </a:r>
            <a:endParaRPr/>
          </a:p>
        </p:txBody>
      </p:sp>
    </p:spTree>
  </p:cSld>
  <p:timing>
    <p:tnLst>
      <p:par>
        <p:cTn dur="indefinite" id="593" nodeType="tmRoot" restart="never">
          <p:childTnLst>
            <p:seq>
              <p:cTn id="594" nodeType="mainSeq">
                <p:childTnLst>
                  <p:par>
                    <p:cTn fill="freeze" id="595">
                      <p:stCondLst>
                        <p:cond delay="indefinite"/>
                      </p:stCondLst>
                      <p:childTnLst>
                        <p:par>
                          <p:cTn fill="freeze" id="596">
                            <p:stCondLst>
                              <p:cond delay="0"/>
                            </p:stCondLst>
                            <p:childTnLst>
                              <p:par>
                                <p:cTn fill="hold" id="597" nodeType="clickEffect" presetClass="entr" presetID="1">
                                  <p:stCondLst>
                                    <p:cond delay="0"/>
                                  </p:stCondLst>
                                  <p:childTnLst>
                                    <p:set>
                                      <p:cBhvr>
                                        <p:cTn dur="1" fill="hold" id="598">
                                          <p:stCondLst>
                                            <p:cond delay="0"/>
                                          </p:stCondLst>
                                        </p:cTn>
                                        <p:tgtEl>
                                          <p:spTgt spid="309"/>
                                        </p:tgtEl>
                                        <p:attrNameLst>
                                          <p:attrName>style.visibility</p:attrName>
                                        </p:attrNameLst>
                                      </p:cBhvr>
                                      <p:to>
                                        <p:strVal val="visible"/>
                                      </p:to>
                                    </p:set>
                                  </p:childTnLst>
                                </p:cTn>
                              </p:par>
                              <p:par>
                                <p:cTn fill="hold" id="599" nodeType="withEffect" presetClass="entr" presetID="1">
                                  <p:stCondLst>
                                    <p:cond delay="0"/>
                                  </p:stCondLst>
                                  <p:childTnLst>
                                    <p:set>
                                      <p:cBhvr>
                                        <p:cTn dur="1" fill="hold" id="600">
                                          <p:stCondLst>
                                            <p:cond delay="0"/>
                                          </p:stCondLst>
                                        </p:cTn>
                                        <p:tgtEl>
                                          <p:spTgt spid="314"/>
                                        </p:tgtEl>
                                        <p:attrNameLst>
                                          <p:attrName>style.visibility</p:attrName>
                                        </p:attrNameLst>
                                      </p:cBhvr>
                                      <p:to>
                                        <p:strVal val="visible"/>
                                      </p:to>
                                    </p:set>
                                  </p:childTnLst>
                                </p:cTn>
                              </p:par>
                              <p:par>
                                <p:cTn fill="hold" id="601" nodeType="withEffect" presetClass="entr" presetID="1">
                                  <p:stCondLst>
                                    <p:cond delay="0"/>
                                  </p:stCondLst>
                                  <p:childTnLst>
                                    <p:set>
                                      <p:cBhvr>
                                        <p:cTn dur="1" fill="hold" id="602">
                                          <p:stCondLst>
                                            <p:cond delay="0"/>
                                          </p:stCondLst>
                                        </p:cTn>
                                        <p:tgtEl>
                                          <p:spTgt spid="316"/>
                                        </p:tgtEl>
                                        <p:attrNameLst>
                                          <p:attrName>style.visibility</p:attrName>
                                        </p:attrNameLst>
                                      </p:cBhvr>
                                      <p:to>
                                        <p:strVal val="visible"/>
                                      </p:to>
                                    </p:set>
                                  </p:childTnLst>
                                </p:cTn>
                              </p:par>
                              <p:par>
                                <p:cTn fill="hold" id="603" nodeType="withEffect" presetClass="entr" presetID="1">
                                  <p:stCondLst>
                                    <p:cond delay="0"/>
                                  </p:stCondLst>
                                  <p:childTnLst>
                                    <p:set>
                                      <p:cBhvr>
                                        <p:cTn dur="1" fill="hold" id="604">
                                          <p:stCondLst>
                                            <p:cond delay="0"/>
                                          </p:stCondLst>
                                        </p:cTn>
                                        <p:tgtEl>
                                          <p:spTgt spid="317"/>
                                        </p:tgtEl>
                                        <p:attrNameLst>
                                          <p:attrName>style.visibility</p:attrName>
                                        </p:attrNameLst>
                                      </p:cBhvr>
                                      <p:to>
                                        <p:strVal val="visible"/>
                                      </p:to>
                                    </p:set>
                                  </p:childTnLst>
                                </p:cTn>
                              </p:par>
                              <p:par>
                                <p:cTn fill="hold" id="605" nodeType="withEffect" presetClass="entr" presetID="1">
                                  <p:stCondLst>
                                    <p:cond delay="0"/>
                                  </p:stCondLst>
                                  <p:childTnLst>
                                    <p:set>
                                      <p:cBhvr>
                                        <p:cTn dur="1" fill="hold" id="606">
                                          <p:stCondLst>
                                            <p:cond delay="0"/>
                                          </p:stCondLst>
                                        </p:cTn>
                                        <p:tgtEl>
                                          <p:spTgt spid="318"/>
                                        </p:tgtEl>
                                        <p:attrNameLst>
                                          <p:attrName>style.visibility</p:attrName>
                                        </p:attrNameLst>
                                      </p:cBhvr>
                                      <p:to>
                                        <p:strVal val="visible"/>
                                      </p:to>
                                    </p:set>
                                  </p:childTnLst>
                                </p:cTn>
                              </p:par>
                            </p:childTnLst>
                          </p:cTn>
                        </p:par>
                      </p:childTnLst>
                    </p:cTn>
                  </p:par>
                  <p:par>
                    <p:cTn fill="freeze" id="607">
                      <p:stCondLst>
                        <p:cond delay="indefinite"/>
                      </p:stCondLst>
                      <p:childTnLst>
                        <p:par>
                          <p:cTn fill="freeze" id="608">
                            <p:stCondLst>
                              <p:cond delay="0"/>
                            </p:stCondLst>
                            <p:childTnLst>
                              <p:par>
                                <p:cTn fill="hold" id="609" nodeType="clickEffect" presetClass="entr" presetID="1">
                                  <p:stCondLst>
                                    <p:cond delay="0"/>
                                  </p:stCondLst>
                                  <p:childTnLst>
                                    <p:set>
                                      <p:cBhvr>
                                        <p:cTn dur="1" fill="hold" id="610">
                                          <p:stCondLst>
                                            <p:cond delay="0"/>
                                          </p:stCondLst>
                                        </p:cTn>
                                        <p:tgtEl>
                                          <p:spTgt spid="315"/>
                                        </p:tgtEl>
                                        <p:attrNameLst>
                                          <p:attrName>style.visibility</p:attrName>
                                        </p:attrNameLst>
                                      </p:cBhvr>
                                      <p:to>
                                        <p:strVal val="visible"/>
                                      </p:to>
                                    </p:set>
                                  </p:childTnLst>
                                </p:cTn>
                              </p:par>
                            </p:childTnLst>
                          </p:cTn>
                        </p:par>
                      </p:childTnLst>
                    </p:cTn>
                  </p:par>
                  <p:par>
                    <p:cTn fill="freeze" id="611">
                      <p:stCondLst>
                        <p:cond delay="indefinite"/>
                      </p:stCondLst>
                      <p:childTnLst>
                        <p:par>
                          <p:cTn fill="freeze" id="612">
                            <p:stCondLst>
                              <p:cond delay="0"/>
                            </p:stCondLst>
                            <p:childTnLst>
                              <p:par>
                                <p:cTn fill="hold" id="613" nodeType="clickEffect" presetClass="entr" presetID="1">
                                  <p:stCondLst>
                                    <p:cond delay="0"/>
                                  </p:stCondLst>
                                  <p:childTnLst>
                                    <p:set>
                                      <p:cBhvr>
                                        <p:cTn dur="1" fill="hold" id="614">
                                          <p:stCondLst>
                                            <p:cond delay="0"/>
                                          </p:stCondLst>
                                        </p:cTn>
                                        <p:tgtEl>
                                          <p:spTgt spid="302"/>
                                        </p:tgtEl>
                                        <p:attrNameLst>
                                          <p:attrName>style.visibility</p:attrName>
                                        </p:attrNameLst>
                                      </p:cBhvr>
                                      <p:to>
                                        <p:strVal val="visible"/>
                                      </p:to>
                                    </p:set>
                                  </p:childTnLst>
                                </p:cTn>
                              </p:par>
                              <p:par>
                                <p:cTn fill="hold" id="615" nodeType="withEffect" presetClass="entr" presetID="1">
                                  <p:stCondLst>
                                    <p:cond delay="0"/>
                                  </p:stCondLst>
                                  <p:childTnLst>
                                    <p:set>
                                      <p:cBhvr>
                                        <p:cTn dur="1" fill="hold" id="616">
                                          <p:stCondLst>
                                            <p:cond delay="0"/>
                                          </p:stCondLst>
                                        </p:cTn>
                                        <p:tgtEl>
                                          <p:spTgt spid="303"/>
                                        </p:tgtEl>
                                        <p:attrNameLst>
                                          <p:attrName>style.visibility</p:attrName>
                                        </p:attrNameLst>
                                      </p:cBhvr>
                                      <p:to>
                                        <p:strVal val="visible"/>
                                      </p:to>
                                    </p:set>
                                  </p:childTnLst>
                                </p:cTn>
                              </p:par>
                              <p:par>
                                <p:cTn fill="hold" id="617" nodeType="withEffect" presetClass="entr" presetID="1">
                                  <p:stCondLst>
                                    <p:cond delay="0"/>
                                  </p:stCondLst>
                                  <p:childTnLst>
                                    <p:set>
                                      <p:cBhvr>
                                        <p:cTn dur="1" fill="hold" id="618">
                                          <p:stCondLst>
                                            <p:cond delay="0"/>
                                          </p:stCondLst>
                                        </p:cTn>
                                        <p:tgtEl>
                                          <p:spTgt spid="307"/>
                                        </p:tgtEl>
                                        <p:attrNameLst>
                                          <p:attrName>style.visibility</p:attrName>
                                        </p:attrNameLst>
                                      </p:cBhvr>
                                      <p:to>
                                        <p:strVal val="visible"/>
                                      </p:to>
                                    </p:set>
                                  </p:childTnLst>
                                </p:cTn>
                              </p:par>
                              <p:par>
                                <p:cTn fill="hold" id="619" nodeType="withEffect" presetClass="entr" presetID="1">
                                  <p:stCondLst>
                                    <p:cond delay="0"/>
                                  </p:stCondLst>
                                  <p:childTnLst>
                                    <p:set>
                                      <p:cBhvr>
                                        <p:cTn dur="1" fill="hold" id="620">
                                          <p:stCondLst>
                                            <p:cond delay="0"/>
                                          </p:stCondLst>
                                        </p:cTn>
                                        <p:tgtEl>
                                          <p:spTgt spid="310"/>
                                        </p:tgtEl>
                                        <p:attrNameLst>
                                          <p:attrName>style.visibility</p:attrName>
                                        </p:attrNameLst>
                                      </p:cBhvr>
                                      <p:to>
                                        <p:strVal val="visible"/>
                                      </p:to>
                                    </p:set>
                                  </p:childTnLst>
                                </p:cTn>
                              </p:par>
                              <p:par>
                                <p:cTn fill="hold" id="621" nodeType="withEffect" presetClass="entr" presetID="1">
                                  <p:stCondLst>
                                    <p:cond delay="0"/>
                                  </p:stCondLst>
                                  <p:childTnLst>
                                    <p:set>
                                      <p:cBhvr>
                                        <p:cTn dur="1" fill="hold" id="622">
                                          <p:stCondLst>
                                            <p:cond delay="0"/>
                                          </p:stCondLst>
                                        </p:cTn>
                                        <p:tgtEl>
                                          <p:spTgt spid="313"/>
                                        </p:tgtEl>
                                        <p:attrNameLst>
                                          <p:attrName>style.visibility</p:attrName>
                                        </p:attrNameLst>
                                      </p:cBhvr>
                                      <p:to>
                                        <p:strVal val="visible"/>
                                      </p:to>
                                    </p:set>
                                  </p:childTnLst>
                                </p:cTn>
                              </p:par>
                            </p:childTnLst>
                          </p:cTn>
                        </p:par>
                      </p:childTnLst>
                    </p:cTn>
                  </p:par>
                  <p:par>
                    <p:cTn fill="freeze" id="623">
                      <p:stCondLst>
                        <p:cond delay="indefinite"/>
                      </p:stCondLst>
                      <p:childTnLst>
                        <p:par>
                          <p:cTn fill="freeze" id="624">
                            <p:stCondLst>
                              <p:cond delay="0"/>
                            </p:stCondLst>
                            <p:childTnLst>
                              <p:par>
                                <p:cTn fill="hold" id="625" nodeType="clickEffect" presetClass="entr" presetID="1">
                                  <p:stCondLst>
                                    <p:cond delay="0"/>
                                  </p:stCondLst>
                                  <p:childTnLst>
                                    <p:set>
                                      <p:cBhvr>
                                        <p:cTn dur="1" fill="hold" id="626">
                                          <p:stCondLst>
                                            <p:cond delay="0"/>
                                          </p:stCondLst>
                                        </p:cTn>
                                        <p:tgtEl>
                                          <p:spTgt spid="304"/>
                                        </p:tgtEl>
                                        <p:attrNameLst>
                                          <p:attrName>style.visibility</p:attrName>
                                        </p:attrNameLst>
                                      </p:cBhvr>
                                      <p:to>
                                        <p:strVal val="visible"/>
                                      </p:to>
                                    </p:set>
                                  </p:childTnLst>
                                </p:cTn>
                              </p:par>
                              <p:par>
                                <p:cTn fill="hold" id="627" nodeType="withEffect" presetClass="entr" presetID="1">
                                  <p:stCondLst>
                                    <p:cond delay="0"/>
                                  </p:stCondLst>
                                  <p:childTnLst>
                                    <p:set>
                                      <p:cBhvr>
                                        <p:cTn dur="1" fill="hold" id="628">
                                          <p:stCondLst>
                                            <p:cond delay="0"/>
                                          </p:stCondLst>
                                        </p:cTn>
                                        <p:tgtEl>
                                          <p:spTgt spid="305"/>
                                        </p:tgtEl>
                                        <p:attrNameLst>
                                          <p:attrName>style.visibility</p:attrName>
                                        </p:attrNameLst>
                                      </p:cBhvr>
                                      <p:to>
                                        <p:strVal val="visible"/>
                                      </p:to>
                                    </p:set>
                                  </p:childTnLst>
                                </p:cTn>
                              </p:par>
                              <p:par>
                                <p:cTn fill="hold" id="629" nodeType="withEffect" presetClass="entr" presetID="1">
                                  <p:stCondLst>
                                    <p:cond delay="0"/>
                                  </p:stCondLst>
                                  <p:childTnLst>
                                    <p:set>
                                      <p:cBhvr>
                                        <p:cTn dur="1" fill="hold" id="630">
                                          <p:stCondLst>
                                            <p:cond delay="0"/>
                                          </p:stCondLst>
                                        </p:cTn>
                                        <p:tgtEl>
                                          <p:spTgt spid="306"/>
                                        </p:tgtEl>
                                        <p:attrNameLst>
                                          <p:attrName>style.visibility</p:attrName>
                                        </p:attrNameLst>
                                      </p:cBhvr>
                                      <p:to>
                                        <p:strVal val="visible"/>
                                      </p:to>
                                    </p:set>
                                  </p:childTnLst>
                                </p:cTn>
                              </p:par>
                              <p:par>
                                <p:cTn fill="hold" id="631" nodeType="withEffect" presetClass="entr" presetID="1">
                                  <p:stCondLst>
                                    <p:cond delay="0"/>
                                  </p:stCondLst>
                                  <p:childTnLst>
                                    <p:set>
                                      <p:cBhvr>
                                        <p:cTn dur="1" fill="hold" id="632">
                                          <p:stCondLst>
                                            <p:cond delay="0"/>
                                          </p:stCondLst>
                                        </p:cTn>
                                        <p:tgtEl>
                                          <p:spTgt spid="308"/>
                                        </p:tgtEl>
                                        <p:attrNameLst>
                                          <p:attrName>style.visibility</p:attrName>
                                        </p:attrNameLst>
                                      </p:cBhvr>
                                      <p:to>
                                        <p:strVal val="visible"/>
                                      </p:to>
                                    </p:set>
                                  </p:childTnLst>
                                </p:cTn>
                              </p:par>
                              <p:par>
                                <p:cTn fill="hold" id="633" nodeType="withEffect" presetClass="entr" presetID="1">
                                  <p:stCondLst>
                                    <p:cond delay="0"/>
                                  </p:stCondLst>
                                  <p:childTnLst>
                                    <p:set>
                                      <p:cBhvr>
                                        <p:cTn dur="1" fill="hold" id="634">
                                          <p:stCondLst>
                                            <p:cond delay="0"/>
                                          </p:stCondLst>
                                        </p:cTn>
                                        <p:tgtEl>
                                          <p:spTgt spid="311"/>
                                        </p:tgtEl>
                                        <p:attrNameLst>
                                          <p:attrName>style.visibility</p:attrName>
                                        </p:attrNameLst>
                                      </p:cBhvr>
                                      <p:to>
                                        <p:strVal val="visible"/>
                                      </p:to>
                                    </p:set>
                                  </p:childTnLst>
                                </p:cTn>
                              </p:par>
                            </p:childTnLst>
                          </p:cTn>
                        </p:par>
                      </p:childTnLst>
                    </p:cTn>
                  </p:par>
                  <p:par>
                    <p:cTn fill="freeze" id="635">
                      <p:stCondLst>
                        <p:cond delay="indefinite"/>
                      </p:stCondLst>
                      <p:childTnLst>
                        <p:par>
                          <p:cTn fill="freeze" id="636">
                            <p:stCondLst>
                              <p:cond delay="0"/>
                            </p:stCondLst>
                            <p:childTnLst>
                              <p:par>
                                <p:cTn fill="hold" id="637" nodeType="clickEffect" presetClass="entr" presetID="1">
                                  <p:stCondLst>
                                    <p:cond delay="0"/>
                                  </p:stCondLst>
                                  <p:childTnLst>
                                    <p:set>
                                      <p:cBhvr>
                                        <p:cTn dur="1" fill="hold" id="638">
                                          <p:stCondLst>
                                            <p:cond delay="0"/>
                                          </p:stCondLst>
                                        </p:cTn>
                                        <p:tgtEl>
                                          <p:spTgt spid="31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9" name="CustomShape 1"/>
          <p:cNvSpPr/>
          <p:nvPr/>
        </p:nvSpPr>
        <p:spPr>
          <a:xfrm>
            <a:off x="7314840" y="1828800"/>
            <a:ext cx="548280" cy="772920"/>
          </a:xfrm>
          <a:prstGeom prst="rect">
            <a:avLst/>
          </a:prstGeom>
          <a:noFill/>
          <a:ln>
            <a:noFill/>
          </a:ln>
        </p:spPr>
        <p:txBody>
          <a:bodyPr bIns="45000" lIns="90000" rIns="90000" tIns="45000" wrap="none"/>
          <a:p>
            <a:r>
              <a:rPr lang="en-US" sz="4800"/>
              <a:t>+</a:t>
            </a:r>
            <a:endParaRPr/>
          </a:p>
        </p:txBody>
      </p:sp>
      <p:pic>
        <p:nvPicPr>
          <p:cNvPr descr="" id="320" name=""/>
          <p:cNvPicPr/>
          <p:nvPr/>
        </p:nvPicPr>
        <p:blipFill>
          <a:blip r:embed="rId1"/>
          <a:stretch>
            <a:fillRect/>
          </a:stretch>
        </p:blipFill>
        <p:spPr>
          <a:xfrm>
            <a:off x="182880" y="2671200"/>
            <a:ext cx="3291840" cy="2194560"/>
          </a:xfrm>
          <a:prstGeom prst="rect">
            <a:avLst/>
          </a:prstGeom>
          <a:ln>
            <a:noFill/>
          </a:ln>
        </p:spPr>
      </p:pic>
      <p:pic>
        <p:nvPicPr>
          <p:cNvPr descr="" id="321" name=""/>
          <p:cNvPicPr/>
          <p:nvPr/>
        </p:nvPicPr>
        <p:blipFill>
          <a:blip r:embed="rId2"/>
          <a:srcRect b="21818" l="29090" r="29090" t="29090"/>
          <a:stretch>
            <a:fillRect/>
          </a:stretch>
        </p:blipFill>
        <p:spPr>
          <a:xfrm>
            <a:off x="3200400" y="2651760"/>
            <a:ext cx="2926080" cy="2289600"/>
          </a:xfrm>
          <a:prstGeom prst="rect">
            <a:avLst/>
          </a:prstGeom>
          <a:ln>
            <a:noFill/>
          </a:ln>
        </p:spPr>
      </p:pic>
      <p:sp>
        <p:nvSpPr>
          <p:cNvPr id="322" name="CustomShape 2"/>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Absurd Techniques</a:t>
            </a:r>
            <a:endParaRPr/>
          </a:p>
        </p:txBody>
      </p:sp>
      <p:sp>
        <p:nvSpPr>
          <p:cNvPr id="323" name="CustomShape 3"/>
          <p:cNvSpPr/>
          <p:nvPr/>
        </p:nvSpPr>
        <p:spPr>
          <a:xfrm>
            <a:off x="365760" y="1737360"/>
            <a:ext cx="4023000" cy="456840"/>
          </a:xfrm>
          <a:prstGeom prst="rect">
            <a:avLst/>
          </a:prstGeom>
          <a:noFill/>
          <a:ln>
            <a:noFill/>
          </a:ln>
        </p:spPr>
      </p:sp>
      <p:pic>
        <p:nvPicPr>
          <p:cNvPr descr="" id="324" name=""/>
          <p:cNvPicPr/>
          <p:nvPr/>
        </p:nvPicPr>
        <p:blipFill>
          <a:blip r:embed="rId3"/>
          <a:stretch>
            <a:fillRect/>
          </a:stretch>
        </p:blipFill>
        <p:spPr>
          <a:xfrm>
            <a:off x="182880" y="2708280"/>
            <a:ext cx="2926080" cy="2165040"/>
          </a:xfrm>
          <a:prstGeom prst="rect">
            <a:avLst/>
          </a:prstGeom>
          <a:ln>
            <a:noFill/>
          </a:ln>
        </p:spPr>
      </p:pic>
      <p:sp>
        <p:nvSpPr>
          <p:cNvPr id="325" name="CustomShape 4"/>
          <p:cNvSpPr/>
          <p:nvPr/>
        </p:nvSpPr>
        <p:spPr>
          <a:xfrm>
            <a:off x="3200400" y="1188720"/>
            <a:ext cx="3200040" cy="289800"/>
          </a:xfrm>
          <a:prstGeom prst="rect">
            <a:avLst/>
          </a:prstGeom>
          <a:noFill/>
          <a:ln>
            <a:noFill/>
          </a:ln>
        </p:spPr>
        <p:txBody>
          <a:bodyPr bIns="45000" lIns="90000" rIns="90000" tIns="45000" wrap="none"/>
          <a:p>
            <a:pPr>
              <a:lnSpc>
                <a:spcPct val="100000"/>
              </a:lnSpc>
            </a:pPr>
            <a:r>
              <a:rPr b="1" lang="en-US" sz="1400">
                <a:solidFill>
                  <a:srgbClr val="000000"/>
                </a:solidFill>
                <a:latin typeface="Arial"/>
                <a:ea typeface="Arial"/>
              </a:rPr>
              <a:t>Grass to Lever Base Connection</a:t>
            </a:r>
            <a:endParaRPr/>
          </a:p>
        </p:txBody>
      </p:sp>
      <p:pic>
        <p:nvPicPr>
          <p:cNvPr descr="" id="326" name=""/>
          <p:cNvPicPr/>
          <p:nvPr/>
        </p:nvPicPr>
        <p:blipFill>
          <a:blip r:embed="rId4"/>
          <a:stretch>
            <a:fillRect/>
          </a:stretch>
        </p:blipFill>
        <p:spPr>
          <a:xfrm>
            <a:off x="3383640" y="1554840"/>
            <a:ext cx="1005120" cy="1005120"/>
          </a:xfrm>
          <a:prstGeom prst="rect">
            <a:avLst/>
          </a:prstGeom>
          <a:ln>
            <a:noFill/>
          </a:ln>
        </p:spPr>
      </p:pic>
      <p:sp>
        <p:nvSpPr>
          <p:cNvPr id="327" name="CustomShape 5"/>
          <p:cNvSpPr/>
          <p:nvPr/>
        </p:nvSpPr>
        <p:spPr>
          <a:xfrm>
            <a:off x="274320" y="1188720"/>
            <a:ext cx="3200040" cy="289800"/>
          </a:xfrm>
          <a:prstGeom prst="rect">
            <a:avLst/>
          </a:prstGeom>
          <a:noFill/>
          <a:ln>
            <a:noFill/>
          </a:ln>
        </p:spPr>
        <p:txBody>
          <a:bodyPr bIns="45000" lIns="90000" rIns="90000" tIns="45000" wrap="none"/>
          <a:p>
            <a:pPr>
              <a:lnSpc>
                <a:spcPct val="100000"/>
              </a:lnSpc>
            </a:pPr>
            <a:r>
              <a:rPr b="1" lang="en-US" sz="1400">
                <a:solidFill>
                  <a:srgbClr val="000000"/>
                </a:solidFill>
                <a:latin typeface="Arial"/>
                <a:ea typeface="Arial"/>
              </a:rPr>
              <a:t>Pin to Pin Connection</a:t>
            </a:r>
            <a:endParaRPr/>
          </a:p>
        </p:txBody>
      </p:sp>
      <p:sp>
        <p:nvSpPr>
          <p:cNvPr id="328" name="CustomShape 6"/>
          <p:cNvSpPr/>
          <p:nvPr/>
        </p:nvSpPr>
        <p:spPr>
          <a:xfrm>
            <a:off x="4389120" y="1828800"/>
            <a:ext cx="548280" cy="772920"/>
          </a:xfrm>
          <a:prstGeom prst="rect">
            <a:avLst/>
          </a:prstGeom>
          <a:noFill/>
          <a:ln>
            <a:noFill/>
          </a:ln>
        </p:spPr>
        <p:txBody>
          <a:bodyPr bIns="45000" lIns="90000" rIns="90000" tIns="45000" wrap="none"/>
          <a:p>
            <a:r>
              <a:rPr lang="en-US" sz="4800"/>
              <a:t>+</a:t>
            </a:r>
            <a:endParaRPr/>
          </a:p>
        </p:txBody>
      </p:sp>
      <p:sp>
        <p:nvSpPr>
          <p:cNvPr id="329" name="CustomShape 7"/>
          <p:cNvSpPr/>
          <p:nvPr/>
        </p:nvSpPr>
        <p:spPr>
          <a:xfrm>
            <a:off x="1371600" y="1828800"/>
            <a:ext cx="548280" cy="772920"/>
          </a:xfrm>
          <a:prstGeom prst="rect">
            <a:avLst/>
          </a:prstGeom>
          <a:noFill/>
          <a:ln>
            <a:noFill/>
          </a:ln>
        </p:spPr>
        <p:txBody>
          <a:bodyPr bIns="45000" lIns="90000" rIns="90000" tIns="45000" wrap="none"/>
          <a:p>
            <a:r>
              <a:rPr lang="en-US" sz="4800"/>
              <a:t>+</a:t>
            </a:r>
            <a:endParaRPr/>
          </a:p>
        </p:txBody>
      </p:sp>
      <p:pic>
        <p:nvPicPr>
          <p:cNvPr descr="" id="330" name=""/>
          <p:cNvPicPr/>
          <p:nvPr/>
        </p:nvPicPr>
        <p:blipFill>
          <a:blip r:embed="rId5"/>
          <a:stretch>
            <a:fillRect/>
          </a:stretch>
        </p:blipFill>
        <p:spPr>
          <a:xfrm>
            <a:off x="274320" y="1645920"/>
            <a:ext cx="1005120" cy="1005120"/>
          </a:xfrm>
          <a:prstGeom prst="rect">
            <a:avLst/>
          </a:prstGeom>
          <a:ln>
            <a:noFill/>
          </a:ln>
        </p:spPr>
      </p:pic>
      <p:pic>
        <p:nvPicPr>
          <p:cNvPr descr="" id="331" name=""/>
          <p:cNvPicPr/>
          <p:nvPr/>
        </p:nvPicPr>
        <p:blipFill>
          <a:blip r:embed="rId6"/>
          <a:stretch>
            <a:fillRect/>
          </a:stretch>
        </p:blipFill>
        <p:spPr>
          <a:xfrm>
            <a:off x="2011680" y="1645920"/>
            <a:ext cx="1005120" cy="1005120"/>
          </a:xfrm>
          <a:prstGeom prst="rect">
            <a:avLst/>
          </a:prstGeom>
          <a:ln>
            <a:noFill/>
          </a:ln>
        </p:spPr>
      </p:pic>
      <p:pic>
        <p:nvPicPr>
          <p:cNvPr descr="" id="332" name=""/>
          <p:cNvPicPr/>
          <p:nvPr/>
        </p:nvPicPr>
        <p:blipFill>
          <a:blip r:embed="rId7"/>
          <a:stretch>
            <a:fillRect/>
          </a:stretch>
        </p:blipFill>
        <p:spPr>
          <a:xfrm>
            <a:off x="4938120" y="1645920"/>
            <a:ext cx="1005120" cy="1005120"/>
          </a:xfrm>
          <a:prstGeom prst="rect">
            <a:avLst/>
          </a:prstGeom>
          <a:ln>
            <a:noFill/>
          </a:ln>
        </p:spPr>
      </p:pic>
      <p:sp>
        <p:nvSpPr>
          <p:cNvPr id="333" name="CustomShape 8"/>
          <p:cNvSpPr/>
          <p:nvPr/>
        </p:nvSpPr>
        <p:spPr>
          <a:xfrm>
            <a:off x="6858000" y="1188720"/>
            <a:ext cx="3200040" cy="289800"/>
          </a:xfrm>
          <a:prstGeom prst="rect">
            <a:avLst/>
          </a:prstGeom>
          <a:noFill/>
          <a:ln>
            <a:noFill/>
          </a:ln>
        </p:spPr>
        <p:txBody>
          <a:bodyPr bIns="45000" lIns="90000" rIns="90000" tIns="45000" wrap="none"/>
          <a:p>
            <a:pPr>
              <a:lnSpc>
                <a:spcPct val="100000"/>
              </a:lnSpc>
            </a:pPr>
            <a:r>
              <a:rPr b="1" lang="en-US" sz="1400">
                <a:solidFill>
                  <a:srgbClr val="000000"/>
                </a:solidFill>
                <a:latin typeface="Arial"/>
                <a:ea typeface="Arial"/>
              </a:rPr>
              <a:t>Complex Mosaics</a:t>
            </a:r>
            <a:endParaRPr/>
          </a:p>
        </p:txBody>
      </p:sp>
      <p:pic>
        <p:nvPicPr>
          <p:cNvPr descr="" id="334" name=""/>
          <p:cNvPicPr/>
          <p:nvPr/>
        </p:nvPicPr>
        <p:blipFill>
          <a:blip r:embed="rId8"/>
          <a:srcRect b="682128" l="82682" r="330729" t="341064"/>
          <a:stretch>
            <a:fillRect/>
          </a:stretch>
        </p:blipFill>
        <p:spPr>
          <a:xfrm>
            <a:off x="3520800" y="2743200"/>
            <a:ext cx="2148480" cy="2103120"/>
          </a:xfrm>
          <a:prstGeom prst="rect">
            <a:avLst/>
          </a:prstGeom>
          <a:ln>
            <a:noFill/>
          </a:ln>
        </p:spPr>
      </p:pic>
      <p:pic>
        <p:nvPicPr>
          <p:cNvPr descr="" id="335" name=""/>
          <p:cNvPicPr/>
          <p:nvPr/>
        </p:nvPicPr>
        <p:blipFill>
          <a:blip r:embed="rId9"/>
          <a:srcRect b="1589155" l="1736328" r="496093" t="662148"/>
          <a:stretch>
            <a:fillRect/>
          </a:stretch>
        </p:blipFill>
        <p:spPr>
          <a:xfrm>
            <a:off x="6766560" y="2926080"/>
            <a:ext cx="1810080" cy="1625400"/>
          </a:xfrm>
          <a:prstGeom prst="rect">
            <a:avLst/>
          </a:prstGeom>
          <a:ln>
            <a:noFill/>
          </a:ln>
        </p:spPr>
      </p:pic>
      <p:pic>
        <p:nvPicPr>
          <p:cNvPr descr="" id="336" name=""/>
          <p:cNvPicPr/>
          <p:nvPr/>
        </p:nvPicPr>
        <p:blipFill>
          <a:blip r:embed="rId10"/>
          <a:stretch>
            <a:fillRect/>
          </a:stretch>
        </p:blipFill>
        <p:spPr>
          <a:xfrm>
            <a:off x="6218640" y="1646640"/>
            <a:ext cx="1005120" cy="1005120"/>
          </a:xfrm>
          <a:prstGeom prst="rect">
            <a:avLst/>
          </a:prstGeom>
          <a:ln>
            <a:noFill/>
          </a:ln>
        </p:spPr>
      </p:pic>
      <p:pic>
        <p:nvPicPr>
          <p:cNvPr descr="" id="337" name=""/>
          <p:cNvPicPr/>
          <p:nvPr/>
        </p:nvPicPr>
        <p:blipFill>
          <a:blip r:embed="rId11"/>
          <a:stretch>
            <a:fillRect/>
          </a:stretch>
        </p:blipFill>
        <p:spPr>
          <a:xfrm>
            <a:off x="7864920" y="1738440"/>
            <a:ext cx="1004760" cy="1004760"/>
          </a:xfrm>
          <a:prstGeom prst="rect">
            <a:avLst/>
          </a:prstGeom>
          <a:ln>
            <a:noFill/>
          </a:ln>
        </p:spPr>
      </p:pic>
      <p:pic>
        <p:nvPicPr>
          <p:cNvPr descr="" id="338" name=""/>
          <p:cNvPicPr/>
          <p:nvPr/>
        </p:nvPicPr>
        <p:blipFill>
          <a:blip r:embed="rId12"/>
          <a:stretch>
            <a:fillRect/>
          </a:stretch>
        </p:blipFill>
        <p:spPr>
          <a:xfrm>
            <a:off x="6459120" y="2671200"/>
            <a:ext cx="2319120" cy="2172240"/>
          </a:xfrm>
          <a:prstGeom prst="rect">
            <a:avLst/>
          </a:prstGeom>
          <a:ln>
            <a:noFill/>
          </a:ln>
        </p:spPr>
      </p:pic>
      <p:sp>
        <p:nvSpPr>
          <p:cNvPr id="339" name="TextShape 9"/>
          <p:cNvSpPr txBox="1"/>
          <p:nvPr/>
        </p:nvSpPr>
        <p:spPr>
          <a:xfrm>
            <a:off x="6400800" y="4883400"/>
            <a:ext cx="2286000" cy="206280"/>
          </a:xfrm>
          <a:prstGeom prst="rect">
            <a:avLst/>
          </a:prstGeom>
        </p:spPr>
        <p:txBody>
          <a:bodyPr bIns="45000" lIns="90000" rIns="90000" tIns="45000" wrap="none"/>
          <a:p>
            <a:r>
              <a:rPr i="1" lang="en-US" sz="800"/>
              <a:t>Flower petal study by Katie Walker</a:t>
            </a:r>
            <a:endParaRPr/>
          </a:p>
        </p:txBody>
      </p:sp>
    </p:spTree>
  </p:cSld>
  <p:timing>
    <p:tnLst>
      <p:par>
        <p:cTn dur="indefinite" id="639" nodeType="tmRoot" restart="never">
          <p:childTnLst>
            <p:seq>
              <p:cTn id="640" nodeType="mainSeq">
                <p:childTnLst>
                  <p:par>
                    <p:cTn fill="freeze" id="641">
                      <p:stCondLst>
                        <p:cond delay="indefinite"/>
                      </p:stCondLst>
                      <p:childTnLst>
                        <p:par>
                          <p:cTn fill="freeze" id="642">
                            <p:stCondLst>
                              <p:cond delay="0"/>
                            </p:stCondLst>
                            <p:childTnLst>
                              <p:par>
                                <p:cTn fill="hold" id="643" nodeType="clickEffect" presetClass="entr" presetID="1">
                                  <p:stCondLst>
                                    <p:cond delay="0"/>
                                  </p:stCondLst>
                                  <p:childTnLst>
                                    <p:set>
                                      <p:cBhvr>
                                        <p:cTn dur="1" fill="hold" id="644">
                                          <p:stCondLst>
                                            <p:cond delay="0"/>
                                          </p:stCondLst>
                                        </p:cTn>
                                        <p:tgtEl>
                                          <p:spTgt spid="327"/>
                                        </p:tgtEl>
                                        <p:attrNameLst>
                                          <p:attrName>style.visibility</p:attrName>
                                        </p:attrNameLst>
                                      </p:cBhvr>
                                      <p:to>
                                        <p:strVal val="visible"/>
                                      </p:to>
                                    </p:set>
                                  </p:childTnLst>
                                </p:cTn>
                              </p:par>
                              <p:par>
                                <p:cTn fill="hold" id="645" nodeType="withEffect" presetClass="entr" presetID="1">
                                  <p:stCondLst>
                                    <p:cond delay="0"/>
                                  </p:stCondLst>
                                  <p:childTnLst>
                                    <p:set>
                                      <p:cBhvr>
                                        <p:cTn dur="1" fill="hold" id="646">
                                          <p:stCondLst>
                                            <p:cond delay="0"/>
                                          </p:stCondLst>
                                        </p:cTn>
                                        <p:tgtEl>
                                          <p:spTgt spid="320"/>
                                        </p:tgtEl>
                                        <p:attrNameLst>
                                          <p:attrName>style.visibility</p:attrName>
                                        </p:attrNameLst>
                                      </p:cBhvr>
                                      <p:to>
                                        <p:strVal val="visible"/>
                                      </p:to>
                                    </p:set>
                                  </p:childTnLst>
                                </p:cTn>
                              </p:par>
                              <p:par>
                                <p:cTn fill="hold" id="647" nodeType="withEffect" presetClass="entr" presetID="1">
                                  <p:stCondLst>
                                    <p:cond delay="0"/>
                                  </p:stCondLst>
                                  <p:childTnLst>
                                    <p:set>
                                      <p:cBhvr>
                                        <p:cTn dur="1" fill="hold" id="648">
                                          <p:stCondLst>
                                            <p:cond delay="0"/>
                                          </p:stCondLst>
                                        </p:cTn>
                                        <p:tgtEl>
                                          <p:spTgt spid="329"/>
                                        </p:tgtEl>
                                        <p:attrNameLst>
                                          <p:attrName>style.visibility</p:attrName>
                                        </p:attrNameLst>
                                      </p:cBhvr>
                                      <p:to>
                                        <p:strVal val="visible"/>
                                      </p:to>
                                    </p:set>
                                  </p:childTnLst>
                                </p:cTn>
                              </p:par>
                              <p:par>
                                <p:cTn fill="hold" id="649" nodeType="withEffect" presetClass="entr" presetID="1">
                                  <p:stCondLst>
                                    <p:cond delay="0"/>
                                  </p:stCondLst>
                                  <p:childTnLst>
                                    <p:set>
                                      <p:cBhvr>
                                        <p:cTn dur="1" fill="hold" id="650">
                                          <p:stCondLst>
                                            <p:cond delay="0"/>
                                          </p:stCondLst>
                                        </p:cTn>
                                        <p:tgtEl>
                                          <p:spTgt spid="330"/>
                                        </p:tgtEl>
                                        <p:attrNameLst>
                                          <p:attrName>style.visibility</p:attrName>
                                        </p:attrNameLst>
                                      </p:cBhvr>
                                      <p:to>
                                        <p:strVal val="visible"/>
                                      </p:to>
                                    </p:set>
                                  </p:childTnLst>
                                </p:cTn>
                              </p:par>
                              <p:par>
                                <p:cTn fill="hold" id="651" nodeType="withEffect" presetClass="entr" presetID="1">
                                  <p:stCondLst>
                                    <p:cond delay="0"/>
                                  </p:stCondLst>
                                  <p:childTnLst>
                                    <p:set>
                                      <p:cBhvr>
                                        <p:cTn dur="1" fill="hold" id="652">
                                          <p:stCondLst>
                                            <p:cond delay="0"/>
                                          </p:stCondLst>
                                        </p:cTn>
                                        <p:tgtEl>
                                          <p:spTgt spid="331"/>
                                        </p:tgtEl>
                                        <p:attrNameLst>
                                          <p:attrName>style.visibility</p:attrName>
                                        </p:attrNameLst>
                                      </p:cBhvr>
                                      <p:to>
                                        <p:strVal val="visible"/>
                                      </p:to>
                                    </p:set>
                                  </p:childTnLst>
                                </p:cTn>
                              </p:par>
                            </p:childTnLst>
                          </p:cTn>
                        </p:par>
                      </p:childTnLst>
                    </p:cTn>
                  </p:par>
                  <p:par>
                    <p:cTn fill="freeze" id="653">
                      <p:stCondLst>
                        <p:cond delay="indefinite"/>
                      </p:stCondLst>
                      <p:childTnLst>
                        <p:par>
                          <p:cTn fill="freeze" id="654">
                            <p:stCondLst>
                              <p:cond delay="0"/>
                            </p:stCondLst>
                            <p:childTnLst>
                              <p:par>
                                <p:cTn fill="hold" id="655" nodeType="clickEffect" presetClass="entr" presetID="1">
                                  <p:stCondLst>
                                    <p:cond delay="0"/>
                                  </p:stCondLst>
                                  <p:childTnLst>
                                    <p:set>
                                      <p:cBhvr>
                                        <p:cTn dur="1" fill="hold" id="656">
                                          <p:stCondLst>
                                            <p:cond delay="0"/>
                                          </p:stCondLst>
                                        </p:cTn>
                                        <p:tgtEl>
                                          <p:spTgt spid="324"/>
                                        </p:tgtEl>
                                        <p:attrNameLst>
                                          <p:attrName>style.visibility</p:attrName>
                                        </p:attrNameLst>
                                      </p:cBhvr>
                                      <p:to>
                                        <p:strVal val="visible"/>
                                      </p:to>
                                    </p:set>
                                  </p:childTnLst>
                                </p:cTn>
                              </p:par>
                            </p:childTnLst>
                          </p:cTn>
                        </p:par>
                      </p:childTnLst>
                    </p:cTn>
                  </p:par>
                  <p:par>
                    <p:cTn fill="freeze" id="657">
                      <p:stCondLst>
                        <p:cond delay="indefinite"/>
                      </p:stCondLst>
                      <p:childTnLst>
                        <p:par>
                          <p:cTn fill="freeze" id="658">
                            <p:stCondLst>
                              <p:cond delay="0"/>
                            </p:stCondLst>
                            <p:childTnLst>
                              <p:par>
                                <p:cTn fill="hold" id="659" nodeType="clickEffect" presetClass="entr" presetID="1">
                                  <p:stCondLst>
                                    <p:cond delay="0"/>
                                  </p:stCondLst>
                                  <p:childTnLst>
                                    <p:set>
                                      <p:cBhvr>
                                        <p:cTn dur="1" fill="hold" id="660">
                                          <p:stCondLst>
                                            <p:cond delay="0"/>
                                          </p:stCondLst>
                                        </p:cTn>
                                        <p:tgtEl>
                                          <p:spTgt spid="321"/>
                                        </p:tgtEl>
                                        <p:attrNameLst>
                                          <p:attrName>style.visibility</p:attrName>
                                        </p:attrNameLst>
                                      </p:cBhvr>
                                      <p:to>
                                        <p:strVal val="visible"/>
                                      </p:to>
                                    </p:set>
                                  </p:childTnLst>
                                </p:cTn>
                              </p:par>
                              <p:par>
                                <p:cTn fill="hold" id="661" nodeType="withEffect" presetClass="entr" presetID="1">
                                  <p:stCondLst>
                                    <p:cond delay="0"/>
                                  </p:stCondLst>
                                  <p:childTnLst>
                                    <p:set>
                                      <p:cBhvr>
                                        <p:cTn dur="1" fill="hold" id="662">
                                          <p:stCondLst>
                                            <p:cond delay="0"/>
                                          </p:stCondLst>
                                        </p:cTn>
                                        <p:tgtEl>
                                          <p:spTgt spid="325"/>
                                        </p:tgtEl>
                                        <p:attrNameLst>
                                          <p:attrName>style.visibility</p:attrName>
                                        </p:attrNameLst>
                                      </p:cBhvr>
                                      <p:to>
                                        <p:strVal val="visible"/>
                                      </p:to>
                                    </p:set>
                                  </p:childTnLst>
                                </p:cTn>
                              </p:par>
                              <p:par>
                                <p:cTn fill="hold" id="663" nodeType="withEffect" presetClass="entr" presetID="1">
                                  <p:stCondLst>
                                    <p:cond delay="0"/>
                                  </p:stCondLst>
                                  <p:childTnLst>
                                    <p:set>
                                      <p:cBhvr>
                                        <p:cTn dur="1" fill="hold" id="664">
                                          <p:stCondLst>
                                            <p:cond delay="0"/>
                                          </p:stCondLst>
                                        </p:cTn>
                                        <p:tgtEl>
                                          <p:spTgt spid="326"/>
                                        </p:tgtEl>
                                        <p:attrNameLst>
                                          <p:attrName>style.visibility</p:attrName>
                                        </p:attrNameLst>
                                      </p:cBhvr>
                                      <p:to>
                                        <p:strVal val="visible"/>
                                      </p:to>
                                    </p:set>
                                  </p:childTnLst>
                                </p:cTn>
                              </p:par>
                              <p:par>
                                <p:cTn fill="hold" id="665" nodeType="withEffect" presetClass="entr" presetID="1">
                                  <p:stCondLst>
                                    <p:cond delay="0"/>
                                  </p:stCondLst>
                                  <p:childTnLst>
                                    <p:set>
                                      <p:cBhvr>
                                        <p:cTn dur="1" fill="hold" id="666">
                                          <p:stCondLst>
                                            <p:cond delay="0"/>
                                          </p:stCondLst>
                                        </p:cTn>
                                        <p:tgtEl>
                                          <p:spTgt spid="328"/>
                                        </p:tgtEl>
                                        <p:attrNameLst>
                                          <p:attrName>style.visibility</p:attrName>
                                        </p:attrNameLst>
                                      </p:cBhvr>
                                      <p:to>
                                        <p:strVal val="visible"/>
                                      </p:to>
                                    </p:set>
                                  </p:childTnLst>
                                </p:cTn>
                              </p:par>
                              <p:par>
                                <p:cTn fill="hold" id="667" nodeType="withEffect" presetClass="entr" presetID="1">
                                  <p:stCondLst>
                                    <p:cond delay="0"/>
                                  </p:stCondLst>
                                  <p:childTnLst>
                                    <p:set>
                                      <p:cBhvr>
                                        <p:cTn dur="1" fill="hold" id="668">
                                          <p:stCondLst>
                                            <p:cond delay="0"/>
                                          </p:stCondLst>
                                        </p:cTn>
                                        <p:tgtEl>
                                          <p:spTgt spid="332"/>
                                        </p:tgtEl>
                                        <p:attrNameLst>
                                          <p:attrName>style.visibility</p:attrName>
                                        </p:attrNameLst>
                                      </p:cBhvr>
                                      <p:to>
                                        <p:strVal val="visible"/>
                                      </p:to>
                                    </p:set>
                                  </p:childTnLst>
                                </p:cTn>
                              </p:par>
                            </p:childTnLst>
                          </p:cTn>
                        </p:par>
                      </p:childTnLst>
                    </p:cTn>
                  </p:par>
                  <p:par>
                    <p:cTn fill="freeze" id="669">
                      <p:stCondLst>
                        <p:cond delay="indefinite"/>
                      </p:stCondLst>
                      <p:childTnLst>
                        <p:par>
                          <p:cTn fill="freeze" id="670">
                            <p:stCondLst>
                              <p:cond delay="0"/>
                            </p:stCondLst>
                            <p:childTnLst>
                              <p:par>
                                <p:cTn fill="hold" id="671" nodeType="clickEffect" presetClass="entr" presetID="1">
                                  <p:stCondLst>
                                    <p:cond delay="0"/>
                                  </p:stCondLst>
                                  <p:childTnLst>
                                    <p:set>
                                      <p:cBhvr>
                                        <p:cTn dur="1" fill="hold" id="672">
                                          <p:stCondLst>
                                            <p:cond delay="0"/>
                                          </p:stCondLst>
                                        </p:cTn>
                                        <p:tgtEl>
                                          <p:spTgt spid="334"/>
                                        </p:tgtEl>
                                        <p:attrNameLst>
                                          <p:attrName>style.visibility</p:attrName>
                                        </p:attrNameLst>
                                      </p:cBhvr>
                                      <p:to>
                                        <p:strVal val="visible"/>
                                      </p:to>
                                    </p:set>
                                  </p:childTnLst>
                                </p:cTn>
                              </p:par>
                            </p:childTnLst>
                          </p:cTn>
                        </p:par>
                      </p:childTnLst>
                    </p:cTn>
                  </p:par>
                  <p:par>
                    <p:cTn fill="freeze" id="673">
                      <p:stCondLst>
                        <p:cond delay="indefinite"/>
                      </p:stCondLst>
                      <p:childTnLst>
                        <p:par>
                          <p:cTn fill="freeze" id="674">
                            <p:stCondLst>
                              <p:cond delay="0"/>
                            </p:stCondLst>
                            <p:childTnLst>
                              <p:par>
                                <p:cTn fill="hold" id="675" nodeType="clickEffect" presetClass="entr" presetID="1">
                                  <p:stCondLst>
                                    <p:cond delay="0"/>
                                  </p:stCondLst>
                                  <p:childTnLst>
                                    <p:set>
                                      <p:cBhvr>
                                        <p:cTn dur="1" fill="hold" id="676">
                                          <p:stCondLst>
                                            <p:cond delay="0"/>
                                          </p:stCondLst>
                                        </p:cTn>
                                        <p:tgtEl>
                                          <p:spTgt spid="319"/>
                                        </p:tgtEl>
                                        <p:attrNameLst>
                                          <p:attrName>style.visibility</p:attrName>
                                        </p:attrNameLst>
                                      </p:cBhvr>
                                      <p:to>
                                        <p:strVal val="visible"/>
                                      </p:to>
                                    </p:set>
                                  </p:childTnLst>
                                </p:cTn>
                              </p:par>
                              <p:par>
                                <p:cTn fill="hold" id="677" nodeType="withEffect" presetClass="entr" presetID="1">
                                  <p:stCondLst>
                                    <p:cond delay="0"/>
                                  </p:stCondLst>
                                  <p:childTnLst>
                                    <p:set>
                                      <p:cBhvr>
                                        <p:cTn dur="1" fill="hold" id="678">
                                          <p:stCondLst>
                                            <p:cond delay="0"/>
                                          </p:stCondLst>
                                        </p:cTn>
                                        <p:tgtEl>
                                          <p:spTgt spid="333"/>
                                        </p:tgtEl>
                                        <p:attrNameLst>
                                          <p:attrName>style.visibility</p:attrName>
                                        </p:attrNameLst>
                                      </p:cBhvr>
                                      <p:to>
                                        <p:strVal val="visible"/>
                                      </p:to>
                                    </p:set>
                                  </p:childTnLst>
                                </p:cTn>
                              </p:par>
                              <p:par>
                                <p:cTn fill="hold" id="679" nodeType="withEffect" presetClass="entr" presetID="1">
                                  <p:stCondLst>
                                    <p:cond delay="0"/>
                                  </p:stCondLst>
                                  <p:childTnLst>
                                    <p:set>
                                      <p:cBhvr>
                                        <p:cTn dur="1" fill="hold" id="680">
                                          <p:stCondLst>
                                            <p:cond delay="0"/>
                                          </p:stCondLst>
                                        </p:cTn>
                                        <p:tgtEl>
                                          <p:spTgt spid="335"/>
                                        </p:tgtEl>
                                        <p:attrNameLst>
                                          <p:attrName>style.visibility</p:attrName>
                                        </p:attrNameLst>
                                      </p:cBhvr>
                                      <p:to>
                                        <p:strVal val="visible"/>
                                      </p:to>
                                    </p:set>
                                  </p:childTnLst>
                                </p:cTn>
                              </p:par>
                              <p:par>
                                <p:cTn fill="hold" id="681" nodeType="withEffect" presetClass="entr" presetID="1">
                                  <p:stCondLst>
                                    <p:cond delay="0"/>
                                  </p:stCondLst>
                                  <p:childTnLst>
                                    <p:set>
                                      <p:cBhvr>
                                        <p:cTn dur="1" fill="hold" id="682">
                                          <p:stCondLst>
                                            <p:cond delay="0"/>
                                          </p:stCondLst>
                                        </p:cTn>
                                        <p:tgtEl>
                                          <p:spTgt spid="336"/>
                                        </p:tgtEl>
                                        <p:attrNameLst>
                                          <p:attrName>style.visibility</p:attrName>
                                        </p:attrNameLst>
                                      </p:cBhvr>
                                      <p:to>
                                        <p:strVal val="visible"/>
                                      </p:to>
                                    </p:set>
                                  </p:childTnLst>
                                </p:cTn>
                              </p:par>
                              <p:par>
                                <p:cTn fill="hold" id="683" nodeType="withEffect" presetClass="entr" presetID="1">
                                  <p:stCondLst>
                                    <p:cond delay="0"/>
                                  </p:stCondLst>
                                  <p:childTnLst>
                                    <p:set>
                                      <p:cBhvr>
                                        <p:cTn dur="1" fill="hold" id="684">
                                          <p:stCondLst>
                                            <p:cond delay="0"/>
                                          </p:stCondLst>
                                        </p:cTn>
                                        <p:tgtEl>
                                          <p:spTgt spid="337"/>
                                        </p:tgtEl>
                                        <p:attrNameLst>
                                          <p:attrName>style.visibility</p:attrName>
                                        </p:attrNameLst>
                                      </p:cBhvr>
                                      <p:to>
                                        <p:strVal val="visible"/>
                                      </p:to>
                                    </p:set>
                                  </p:childTnLst>
                                </p:cTn>
                              </p:par>
                            </p:childTnLst>
                          </p:cTn>
                        </p:par>
                      </p:childTnLst>
                    </p:cTn>
                  </p:par>
                  <p:par>
                    <p:cTn fill="freeze" id="685">
                      <p:stCondLst>
                        <p:cond delay="indefinite"/>
                      </p:stCondLst>
                      <p:childTnLst>
                        <p:par>
                          <p:cTn fill="freeze" id="686">
                            <p:stCondLst>
                              <p:cond delay="0"/>
                            </p:stCondLst>
                            <p:childTnLst>
                              <p:par>
                                <p:cTn fill="hold" id="687" nodeType="clickEffect" presetClass="entr" presetID="1">
                                  <p:stCondLst>
                                    <p:cond delay="0"/>
                                  </p:stCondLst>
                                  <p:childTnLst>
                                    <p:set>
                                      <p:cBhvr>
                                        <p:cTn dur="1" fill="hold" id="688">
                                          <p:stCondLst>
                                            <p:cond delay="0"/>
                                          </p:stCondLst>
                                        </p:cTn>
                                        <p:tgtEl>
                                          <p:spTgt spid="338"/>
                                        </p:tgtEl>
                                        <p:attrNameLst>
                                          <p:attrName>style.visibility</p:attrName>
                                        </p:attrNameLst>
                                      </p:cBhvr>
                                      <p:to>
                                        <p:strVal val="visible"/>
                                      </p:to>
                                    </p:set>
                                  </p:childTnLst>
                                </p:cTn>
                              </p:par>
                              <p:par>
                                <p:cTn fill="hold" id="689" nodeType="withEffect" presetClass="entr" presetID="1">
                                  <p:stCondLst>
                                    <p:cond delay="0"/>
                                  </p:stCondLst>
                                  <p:childTnLst>
                                    <p:set>
                                      <p:cBhvr>
                                        <p:cTn dur="1" fill="hold" id="690">
                                          <p:stCondLst>
                                            <p:cond delay="0"/>
                                          </p:stCondLst>
                                        </p:cTn>
                                        <p:tgtEl>
                                          <p:spTgt spid="339">
                                            <p:txEl>
                                              <p:pRg end="35"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0"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Searching for Techniques</a:t>
            </a:r>
            <a:endParaRPr/>
          </a:p>
        </p:txBody>
      </p:sp>
      <p:sp>
        <p:nvSpPr>
          <p:cNvPr id="341" name="CustomShape 2"/>
          <p:cNvSpPr/>
          <p:nvPr/>
        </p:nvSpPr>
        <p:spPr>
          <a:xfrm>
            <a:off x="457200" y="1200240"/>
            <a:ext cx="8228160" cy="3724200"/>
          </a:xfrm>
          <a:prstGeom prst="rect">
            <a:avLst/>
          </a:prstGeom>
          <a:noFill/>
          <a:ln>
            <a:noFill/>
          </a:ln>
        </p:spPr>
        <p:txBody>
          <a:bodyPr bIns="0" lIns="0" rIns="0" tIns="0" wrap="none"/>
          <a:p>
            <a:pPr>
              <a:lnSpc>
                <a:spcPct val="100000"/>
              </a:lnSpc>
            </a:pPr>
            <a:r>
              <a:rPr lang="en-US" sz="1600">
                <a:solidFill>
                  <a:srgbClr val="000000"/>
                </a:solidFill>
                <a:latin typeface="Arial"/>
                <a:ea typeface="Arial"/>
              </a:rPr>
              <a:t>Symbol Based Building vs. Literal Building!</a:t>
            </a:r>
            <a:endParaRPr/>
          </a:p>
        </p:txBody>
      </p:sp>
      <p:pic>
        <p:nvPicPr>
          <p:cNvPr descr="" id="342" name=""/>
          <p:cNvPicPr/>
          <p:nvPr/>
        </p:nvPicPr>
        <p:blipFill>
          <a:blip r:embed="rId1"/>
          <a:stretch>
            <a:fillRect/>
          </a:stretch>
        </p:blipFill>
        <p:spPr>
          <a:xfrm>
            <a:off x="3749400" y="2194560"/>
            <a:ext cx="1828440" cy="1828440"/>
          </a:xfrm>
          <a:prstGeom prst="rect">
            <a:avLst/>
          </a:prstGeom>
          <a:ln>
            <a:noFill/>
          </a:ln>
        </p:spPr>
      </p:pic>
    </p:spTree>
  </p:cSld>
  <p:timing>
    <p:tnLst>
      <p:par>
        <p:cTn dur="indefinite" id="691" nodeType="tmRoot" restart="never">
          <p:childTnLst>
            <p:seq>
              <p:cTn id="692" nodeType="mainSeq">
                <p:childTnLst>
                  <p:par>
                    <p:cTn fill="freeze" id="693">
                      <p:stCondLst>
                        <p:cond delay="indefinite"/>
                      </p:stCondLst>
                      <p:childTnLst>
                        <p:par>
                          <p:cTn fill="freeze" id="694">
                            <p:stCondLst>
                              <p:cond delay="0"/>
                            </p:stCondLst>
                            <p:childTnLst>
                              <p:par>
                                <p:cTn fill="hold" id="695" nodeType="clickEffect" presetClass="entr" presetID="1">
                                  <p:stCondLst>
                                    <p:cond delay="0"/>
                                  </p:stCondLst>
                                  <p:childTnLst>
                                    <p:set>
                                      <p:cBhvr>
                                        <p:cTn dur="1" fill="hold" id="696">
                                          <p:stCondLst>
                                            <p:cond delay="0"/>
                                          </p:stCondLst>
                                        </p:cTn>
                                        <p:tgtEl>
                                          <p:spTgt spid="341"/>
                                        </p:tgtEl>
                                        <p:attrNameLst>
                                          <p:attrName>style.visibility</p:attrName>
                                        </p:attrNameLst>
                                      </p:cBhvr>
                                      <p:to>
                                        <p:strVal val="visible"/>
                                      </p:to>
                                    </p:set>
                                  </p:childTnLst>
                                </p:cTn>
                              </p:par>
                            </p:childTnLst>
                          </p:cTn>
                        </p:par>
                      </p:childTnLst>
                    </p:cTn>
                  </p:par>
                  <p:par>
                    <p:cTn fill="freeze" id="697">
                      <p:stCondLst>
                        <p:cond delay="indefinite"/>
                      </p:stCondLst>
                      <p:childTnLst>
                        <p:par>
                          <p:cTn fill="freeze" id="698">
                            <p:stCondLst>
                              <p:cond delay="0"/>
                            </p:stCondLst>
                            <p:childTnLst>
                              <p:par>
                                <p:cTn fill="hold" id="699" nodeType="clickEffect" presetClass="entr" presetID="1">
                                  <p:stCondLst>
                                    <p:cond delay="0"/>
                                  </p:stCondLst>
                                  <p:childTnLst>
                                    <p:set>
                                      <p:cBhvr>
                                        <p:cTn dur="1" fill="hold" id="700">
                                          <p:stCondLst>
                                            <p:cond delay="0"/>
                                          </p:stCondLst>
                                        </p:cTn>
                                        <p:tgtEl>
                                          <p:spTgt spid="34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 name="CustomShape 1"/>
          <p:cNvSpPr/>
          <p:nvPr/>
        </p:nvSpPr>
        <p:spPr>
          <a:xfrm>
            <a:off x="457200" y="205920"/>
            <a:ext cx="8228160" cy="856080"/>
          </a:xfrm>
          <a:prstGeom prst="rect">
            <a:avLst/>
          </a:prstGeom>
          <a:noFill/>
          <a:ln>
            <a:noFill/>
          </a:ln>
        </p:spPr>
        <p:txBody>
          <a:bodyPr anchor="b" bIns="91440" lIns="90000" rIns="90000" tIns="91440"/>
          <a:p>
            <a:pPr>
              <a:lnSpc>
                <a:spcPct val="100000"/>
              </a:lnSpc>
            </a:pPr>
            <a:r>
              <a:rPr b="1" lang="en-US" sz="3600">
                <a:solidFill>
                  <a:srgbClr val="ffffff"/>
                </a:solidFill>
                <a:latin typeface="Arial"/>
                <a:ea typeface="Arial"/>
              </a:rPr>
              <a:t>John Matz </a:t>
            </a:r>
            <a:r>
              <a:rPr b="1" lang="en-US" sz="1600">
                <a:solidFill>
                  <a:srgbClr val="ffffff"/>
                </a:solidFill>
                <a:latin typeface="Arial"/>
                <a:ea typeface="Arial"/>
              </a:rPr>
              <a:t>(aka 55555)</a:t>
            </a:r>
            <a:endParaRPr/>
          </a:p>
        </p:txBody>
      </p:sp>
      <p:sp>
        <p:nvSpPr>
          <p:cNvPr id="87" name="CustomShape 2"/>
          <p:cNvSpPr/>
          <p:nvPr/>
        </p:nvSpPr>
        <p:spPr>
          <a:xfrm>
            <a:off x="-182520" y="1371600"/>
            <a:ext cx="8228160" cy="3724200"/>
          </a:xfrm>
          <a:prstGeom prst="rect">
            <a:avLst/>
          </a:prstGeom>
          <a:noFill/>
          <a:ln>
            <a:noFill/>
          </a:ln>
        </p:spPr>
      </p:sp>
      <p:pic>
        <p:nvPicPr>
          <p:cNvPr descr="" id="88" name=""/>
          <p:cNvPicPr/>
          <p:nvPr/>
        </p:nvPicPr>
        <p:blipFill>
          <a:blip r:embed="rId1"/>
          <a:stretch>
            <a:fillRect/>
          </a:stretch>
        </p:blipFill>
        <p:spPr>
          <a:xfrm>
            <a:off x="5029200" y="2926080"/>
            <a:ext cx="2102040" cy="2189520"/>
          </a:xfrm>
          <a:prstGeom prst="rect">
            <a:avLst/>
          </a:prstGeom>
          <a:ln>
            <a:noFill/>
          </a:ln>
        </p:spPr>
      </p:pic>
      <p:pic>
        <p:nvPicPr>
          <p:cNvPr descr="" id="89" name=""/>
          <p:cNvPicPr/>
          <p:nvPr/>
        </p:nvPicPr>
        <p:blipFill>
          <a:blip r:embed="rId2"/>
          <a:stretch>
            <a:fillRect/>
          </a:stretch>
        </p:blipFill>
        <p:spPr>
          <a:xfrm>
            <a:off x="273240" y="2925360"/>
            <a:ext cx="2926080" cy="2194200"/>
          </a:xfrm>
          <a:prstGeom prst="rect">
            <a:avLst/>
          </a:prstGeom>
          <a:ln>
            <a:noFill/>
          </a:ln>
        </p:spPr>
      </p:pic>
      <p:pic>
        <p:nvPicPr>
          <p:cNvPr descr="" id="90" name=""/>
          <p:cNvPicPr/>
          <p:nvPr/>
        </p:nvPicPr>
        <p:blipFill>
          <a:blip r:embed="rId3"/>
          <a:stretch>
            <a:fillRect/>
          </a:stretch>
        </p:blipFill>
        <p:spPr>
          <a:xfrm>
            <a:off x="3291840" y="2907000"/>
            <a:ext cx="1658880" cy="2212560"/>
          </a:xfrm>
          <a:prstGeom prst="rect">
            <a:avLst/>
          </a:prstGeom>
          <a:ln>
            <a:noFill/>
          </a:ln>
        </p:spPr>
      </p:pic>
      <p:pic>
        <p:nvPicPr>
          <p:cNvPr descr="" id="91" name=""/>
          <p:cNvPicPr/>
          <p:nvPr/>
        </p:nvPicPr>
        <p:blipFill>
          <a:blip r:embed="rId4"/>
          <a:stretch>
            <a:fillRect/>
          </a:stretch>
        </p:blipFill>
        <p:spPr>
          <a:xfrm>
            <a:off x="7223760" y="1211760"/>
            <a:ext cx="1827720" cy="1370520"/>
          </a:xfrm>
          <a:prstGeom prst="rect">
            <a:avLst/>
          </a:prstGeom>
          <a:ln>
            <a:noFill/>
          </a:ln>
        </p:spPr>
      </p:pic>
      <p:pic>
        <p:nvPicPr>
          <p:cNvPr descr="" id="92" name=""/>
          <p:cNvPicPr/>
          <p:nvPr/>
        </p:nvPicPr>
        <p:blipFill>
          <a:blip r:embed="rId5"/>
          <a:stretch>
            <a:fillRect/>
          </a:stretch>
        </p:blipFill>
        <p:spPr>
          <a:xfrm>
            <a:off x="7223760" y="2651760"/>
            <a:ext cx="1827720" cy="2437560"/>
          </a:xfrm>
          <a:prstGeom prst="rect">
            <a:avLst/>
          </a:prstGeom>
          <a:ln>
            <a:noFill/>
          </a:ln>
        </p:spPr>
      </p:pic>
      <p:pic>
        <p:nvPicPr>
          <p:cNvPr descr="" id="93" name=""/>
          <p:cNvPicPr/>
          <p:nvPr/>
        </p:nvPicPr>
        <p:blipFill>
          <a:blip r:embed="rId6"/>
          <a:stretch>
            <a:fillRect/>
          </a:stretch>
        </p:blipFill>
        <p:spPr>
          <a:xfrm>
            <a:off x="4970160" y="1211760"/>
            <a:ext cx="2192040" cy="1621800"/>
          </a:xfrm>
          <a:prstGeom prst="rect">
            <a:avLst/>
          </a:prstGeom>
          <a:ln>
            <a:noFill/>
          </a:ln>
        </p:spPr>
      </p:pic>
      <p:pic>
        <p:nvPicPr>
          <p:cNvPr descr="" id="94" name=""/>
          <p:cNvPicPr/>
          <p:nvPr/>
        </p:nvPicPr>
        <p:blipFill>
          <a:blip r:embed="rId7"/>
          <a:stretch>
            <a:fillRect/>
          </a:stretch>
        </p:blipFill>
        <p:spPr>
          <a:xfrm>
            <a:off x="2743200" y="1224000"/>
            <a:ext cx="2146320" cy="1609560"/>
          </a:xfrm>
          <a:prstGeom prst="rect">
            <a:avLst/>
          </a:prstGeom>
          <a:ln>
            <a:noFill/>
          </a:ln>
        </p:spPr>
      </p:pic>
      <p:pic>
        <p:nvPicPr>
          <p:cNvPr descr="" id="95" name=""/>
          <p:cNvPicPr/>
          <p:nvPr/>
        </p:nvPicPr>
        <p:blipFill>
          <a:blip r:embed="rId8"/>
          <a:stretch>
            <a:fillRect/>
          </a:stretch>
        </p:blipFill>
        <p:spPr>
          <a:xfrm>
            <a:off x="504360" y="1224000"/>
            <a:ext cx="2146320" cy="1609560"/>
          </a:xfrm>
          <a:prstGeom prst="rect">
            <a:avLst/>
          </a:prstGeom>
          <a:ln>
            <a:noFill/>
          </a:ln>
        </p:spPr>
      </p:pic>
    </p:spTree>
  </p:cSld>
  <p:timing>
    <p:tnLst>
      <p:par>
        <p:cTn dur="indefinite" id="5" nodeType="tmRoot" restart="never">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3" name="CustomShape 1"/>
          <p:cNvSpPr/>
          <p:nvPr/>
        </p:nvSpPr>
        <p:spPr>
          <a:xfrm>
            <a:off x="-91440" y="1097280"/>
            <a:ext cx="9326880" cy="4297680"/>
          </a:xfrm>
          <a:prstGeom prst="rect">
            <a:avLst/>
          </a:prstGeom>
          <a:solidFill>
            <a:srgbClr val="000000"/>
          </a:solidFill>
          <a:ln>
            <a:noFill/>
          </a:ln>
        </p:spPr>
      </p:sp>
      <p:sp>
        <p:nvSpPr>
          <p:cNvPr id="344" name="CustomShape 2"/>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Questions? </a:t>
            </a:r>
            <a:r>
              <a:rPr b="1" lang="en-US" sz="2400">
                <a:solidFill>
                  <a:srgbClr val="ffffff"/>
                </a:solidFill>
                <a:latin typeface="Arial"/>
                <a:ea typeface="Arial"/>
              </a:rPr>
              <a:t>(please)</a:t>
            </a:r>
            <a:endParaRPr/>
          </a:p>
        </p:txBody>
      </p:sp>
      <p:pic>
        <p:nvPicPr>
          <p:cNvPr descr="" id="345" name=""/>
          <p:cNvPicPr/>
          <p:nvPr/>
        </p:nvPicPr>
        <p:blipFill>
          <a:blip r:embed="rId1"/>
          <a:stretch>
            <a:fillRect/>
          </a:stretch>
        </p:blipFill>
        <p:spPr>
          <a:xfrm>
            <a:off x="3017520" y="1188720"/>
            <a:ext cx="3006000" cy="3862440"/>
          </a:xfrm>
          <a:prstGeom prst="rect">
            <a:avLst/>
          </a:prstGeom>
          <a:ln>
            <a:noFill/>
          </a:ln>
        </p:spPr>
      </p:pic>
    </p:spTree>
  </p:cSld>
  <p:timing>
    <p:tnLst>
      <p:par>
        <p:cTn dur="indefinite" id="701" nodeType="tmRoot" restart="never">
          <p:childTnLst>
            <p:seq>
              <p:cTn id="702"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6" name="CustomShape 1"/>
          <p:cNvSpPr/>
          <p:nvPr/>
        </p:nvSpPr>
        <p:spPr>
          <a:xfrm>
            <a:off x="457200" y="205920"/>
            <a:ext cx="8228160" cy="856080"/>
          </a:xfrm>
          <a:prstGeom prst="rect">
            <a:avLst/>
          </a:prstGeom>
          <a:noFill/>
          <a:ln>
            <a:noFill/>
          </a:ln>
        </p:spPr>
        <p:txBody>
          <a:bodyPr anchor="b" bIns="91440" lIns="90000" rIns="90000" tIns="91440"/>
          <a:p>
            <a:r>
              <a:rPr b="1" lang="en-US" sz="3600">
                <a:solidFill>
                  <a:srgbClr val="ffffff"/>
                </a:solidFill>
                <a:latin typeface="Arial"/>
                <a:ea typeface="Arial"/>
              </a:rPr>
              <a:t>Nick Vás </a:t>
            </a:r>
            <a:r>
              <a:rPr b="1" lang="en-US" sz="1600">
                <a:solidFill>
                  <a:srgbClr val="ffffff"/>
                </a:solidFill>
                <a:latin typeface="Arial"/>
                <a:ea typeface="Arial"/>
              </a:rPr>
              <a:t>(aka Brickthing)</a:t>
            </a:r>
            <a:endParaRPr/>
          </a:p>
        </p:txBody>
      </p:sp>
      <p:sp>
        <p:nvSpPr>
          <p:cNvPr id="97" name="CustomShape 2"/>
          <p:cNvSpPr/>
          <p:nvPr/>
        </p:nvSpPr>
        <p:spPr>
          <a:xfrm>
            <a:off x="457200" y="1200240"/>
            <a:ext cx="8228160" cy="3724200"/>
          </a:xfrm>
          <a:prstGeom prst="rect">
            <a:avLst/>
          </a:prstGeom>
          <a:noFill/>
          <a:ln>
            <a:noFill/>
          </a:ln>
        </p:spPr>
      </p:sp>
      <p:pic>
        <p:nvPicPr>
          <p:cNvPr descr="" id="98" name=""/>
          <p:cNvPicPr/>
          <p:nvPr/>
        </p:nvPicPr>
        <p:blipFill>
          <a:blip r:embed="rId1"/>
          <a:stretch>
            <a:fillRect/>
          </a:stretch>
        </p:blipFill>
        <p:spPr>
          <a:xfrm>
            <a:off x="6309360" y="1200240"/>
            <a:ext cx="2772000" cy="1848600"/>
          </a:xfrm>
          <a:prstGeom prst="rect">
            <a:avLst/>
          </a:prstGeom>
          <a:ln>
            <a:noFill/>
          </a:ln>
        </p:spPr>
      </p:pic>
      <p:pic>
        <p:nvPicPr>
          <p:cNvPr descr="" id="99" name=""/>
          <p:cNvPicPr/>
          <p:nvPr/>
        </p:nvPicPr>
        <p:blipFill>
          <a:blip r:embed="rId2"/>
          <a:stretch>
            <a:fillRect/>
          </a:stretch>
        </p:blipFill>
        <p:spPr>
          <a:xfrm>
            <a:off x="3749040" y="1200240"/>
            <a:ext cx="2467800" cy="1850400"/>
          </a:xfrm>
          <a:prstGeom prst="rect">
            <a:avLst/>
          </a:prstGeom>
          <a:ln>
            <a:noFill/>
          </a:ln>
        </p:spPr>
      </p:pic>
      <p:pic>
        <p:nvPicPr>
          <p:cNvPr descr="" id="100" name=""/>
          <p:cNvPicPr/>
          <p:nvPr/>
        </p:nvPicPr>
        <p:blipFill>
          <a:blip r:embed="rId3"/>
          <a:stretch>
            <a:fillRect/>
          </a:stretch>
        </p:blipFill>
        <p:spPr>
          <a:xfrm>
            <a:off x="6370200" y="3108960"/>
            <a:ext cx="2681280" cy="2010600"/>
          </a:xfrm>
          <a:prstGeom prst="rect">
            <a:avLst/>
          </a:prstGeom>
          <a:ln>
            <a:noFill/>
          </a:ln>
        </p:spPr>
      </p:pic>
      <p:pic>
        <p:nvPicPr>
          <p:cNvPr descr="" id="101" name=""/>
          <p:cNvPicPr/>
          <p:nvPr/>
        </p:nvPicPr>
        <p:blipFill>
          <a:blip r:embed="rId4"/>
          <a:stretch>
            <a:fillRect/>
          </a:stretch>
        </p:blipFill>
        <p:spPr>
          <a:xfrm>
            <a:off x="3902760" y="5577840"/>
            <a:ext cx="2680920" cy="2010600"/>
          </a:xfrm>
          <a:prstGeom prst="rect">
            <a:avLst/>
          </a:prstGeom>
          <a:ln>
            <a:noFill/>
          </a:ln>
        </p:spPr>
      </p:pic>
      <p:pic>
        <p:nvPicPr>
          <p:cNvPr descr="" id="102" name=""/>
          <p:cNvPicPr/>
          <p:nvPr/>
        </p:nvPicPr>
        <p:blipFill>
          <a:blip r:embed="rId5"/>
          <a:stretch>
            <a:fillRect/>
          </a:stretch>
        </p:blipFill>
        <p:spPr>
          <a:xfrm>
            <a:off x="881280" y="3108960"/>
            <a:ext cx="2681280" cy="2010600"/>
          </a:xfrm>
          <a:prstGeom prst="rect">
            <a:avLst/>
          </a:prstGeom>
          <a:ln>
            <a:noFill/>
          </a:ln>
        </p:spPr>
      </p:pic>
      <p:pic>
        <p:nvPicPr>
          <p:cNvPr descr="" id="103" name=""/>
          <p:cNvPicPr/>
          <p:nvPr/>
        </p:nvPicPr>
        <p:blipFill>
          <a:blip r:embed="rId6"/>
          <a:stretch>
            <a:fillRect/>
          </a:stretch>
        </p:blipFill>
        <p:spPr>
          <a:xfrm>
            <a:off x="914400" y="1202040"/>
            <a:ext cx="2772000" cy="1848600"/>
          </a:xfrm>
          <a:prstGeom prst="rect">
            <a:avLst/>
          </a:prstGeom>
          <a:ln>
            <a:noFill/>
          </a:ln>
        </p:spPr>
      </p:pic>
      <p:pic>
        <p:nvPicPr>
          <p:cNvPr descr="" id="104" name=""/>
          <p:cNvPicPr/>
          <p:nvPr/>
        </p:nvPicPr>
        <p:blipFill>
          <a:blip r:embed="rId7"/>
          <a:stretch>
            <a:fillRect/>
          </a:stretch>
        </p:blipFill>
        <p:spPr>
          <a:xfrm>
            <a:off x="3749040" y="3108960"/>
            <a:ext cx="2560320" cy="1920240"/>
          </a:xfrm>
          <a:prstGeom prst="rect">
            <a:avLst/>
          </a:prstGeom>
          <a:ln>
            <a:noFill/>
          </a:ln>
        </p:spPr>
      </p:pic>
    </p:spTree>
  </p:cSld>
  <p:timing>
    <p:tnLst>
      <p:par>
        <p:cTn dur="indefinite" id="7" nodeType="tmRoot" restart="never">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5"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What is a LEGO Technique?</a:t>
            </a:r>
            <a:endParaRPr/>
          </a:p>
        </p:txBody>
      </p:sp>
      <p:sp>
        <p:nvSpPr>
          <p:cNvPr id="106" name="CustomShape 2"/>
          <p:cNvSpPr/>
          <p:nvPr/>
        </p:nvSpPr>
        <p:spPr>
          <a:xfrm>
            <a:off x="457200" y="1200240"/>
            <a:ext cx="8228160" cy="3724200"/>
          </a:xfrm>
          <a:prstGeom prst="rect">
            <a:avLst/>
          </a:prstGeom>
          <a:noFill/>
          <a:ln>
            <a:noFill/>
          </a:ln>
        </p:spPr>
        <p:txBody>
          <a:bodyPr bIns="0" lIns="0" rIns="0" tIns="0" wrap="none"/>
          <a:p>
            <a:r>
              <a:rPr b="1" lang="en-US"/>
              <a:t>tech·nique</a:t>
            </a:r>
            <a:r>
              <a:rPr lang="en-US"/>
              <a:t> </a:t>
            </a:r>
            <a:r>
              <a:rPr i="1" lang="en-US"/>
              <a:t>(noun)</a:t>
            </a:r>
            <a:endParaRPr/>
          </a:p>
          <a:p>
            <a:r>
              <a:rPr i="1" lang="en-US"/>
              <a:t>“</a:t>
            </a:r>
            <a:r>
              <a:rPr i="1" lang="en-US"/>
              <a:t>A way of carrying out a particular task, especially the execution</a:t>
            </a:r>
            <a:endParaRPr/>
          </a:p>
          <a:p>
            <a:r>
              <a:rPr i="1" lang="en-US"/>
              <a:t>or performance of an artistic work or a scientific procedure.”</a:t>
            </a:r>
            <a:endParaRPr/>
          </a:p>
          <a:p>
            <a:pPr algn="r">
              <a:lnSpc>
                <a:spcPct val="100000"/>
              </a:lnSpc>
            </a:pPr>
            <a:r>
              <a:rPr i="1" lang="en-US" sz="1000"/>
              <a:t>Source: Google.com</a:t>
            </a:r>
            <a:endParaRPr/>
          </a:p>
        </p:txBody>
      </p:sp>
      <p:sp>
        <p:nvSpPr>
          <p:cNvPr id="107" name="CustomShape 3"/>
          <p:cNvSpPr/>
          <p:nvPr/>
        </p:nvSpPr>
        <p:spPr>
          <a:xfrm>
            <a:off x="457200" y="2834640"/>
            <a:ext cx="8228520" cy="957960"/>
          </a:xfrm>
          <a:prstGeom prst="rect">
            <a:avLst/>
          </a:prstGeom>
          <a:noFill/>
          <a:ln>
            <a:noFill/>
          </a:ln>
        </p:spPr>
        <p:txBody>
          <a:bodyPr bIns="45000" lIns="90000" rIns="90000" tIns="45000" wrap="none"/>
          <a:p>
            <a:pPr algn="ctr"/>
            <a:r>
              <a:rPr b="1" lang="en-US" sz="1600">
                <a:solidFill>
                  <a:srgbClr val="000000"/>
                </a:solidFill>
                <a:latin typeface="Arial"/>
                <a:ea typeface="Arial"/>
              </a:rPr>
              <a:t>A LEGO technique is a method of connecting two or more LEGO pieces together.</a:t>
            </a:r>
            <a:endParaRPr/>
          </a:p>
        </p:txBody>
      </p:sp>
      <p:sp>
        <p:nvSpPr>
          <p:cNvPr id="108" name="CustomShape 4"/>
          <p:cNvSpPr/>
          <p:nvPr/>
        </p:nvSpPr>
        <p:spPr>
          <a:xfrm>
            <a:off x="1737360" y="3840480"/>
            <a:ext cx="2284920" cy="857520"/>
          </a:xfrm>
          <a:prstGeom prst="rect">
            <a:avLst/>
          </a:prstGeom>
          <a:noFill/>
          <a:ln>
            <a:noFill/>
          </a:ln>
        </p:spPr>
        <p:txBody>
          <a:bodyPr bIns="45000" lIns="90000" rIns="90000" tIns="45000" wrap="none"/>
          <a:p>
            <a:pPr algn="ctr">
              <a:lnSpc>
                <a:spcPct val="100000"/>
              </a:lnSpc>
            </a:pPr>
            <a:r>
              <a:rPr b="1" lang="en-US" sz="5400">
                <a:solidFill>
                  <a:srgbClr val="000000"/>
                </a:solidFill>
                <a:latin typeface="Arial"/>
                <a:ea typeface="Arial"/>
              </a:rPr>
              <a:t>Pure</a:t>
            </a:r>
            <a:endParaRPr/>
          </a:p>
        </p:txBody>
      </p:sp>
      <p:sp>
        <p:nvSpPr>
          <p:cNvPr id="109" name="CustomShape 5"/>
          <p:cNvSpPr/>
          <p:nvPr/>
        </p:nvSpPr>
        <p:spPr>
          <a:xfrm>
            <a:off x="5212080" y="3840840"/>
            <a:ext cx="2833560" cy="857520"/>
          </a:xfrm>
          <a:prstGeom prst="rect">
            <a:avLst/>
          </a:prstGeom>
          <a:noFill/>
          <a:ln>
            <a:noFill/>
          </a:ln>
        </p:spPr>
        <p:txBody>
          <a:bodyPr bIns="45000" lIns="90000" rIns="90000" tIns="45000" wrap="none"/>
          <a:p>
            <a:pPr algn="ctr">
              <a:lnSpc>
                <a:spcPct val="100000"/>
              </a:lnSpc>
            </a:pPr>
            <a:r>
              <a:rPr b="1" lang="en-US" sz="5400">
                <a:solidFill>
                  <a:srgbClr val="000000"/>
                </a:solidFill>
                <a:latin typeface="Arial"/>
                <a:ea typeface="Arial"/>
              </a:rPr>
              <a:t>Applied</a:t>
            </a:r>
            <a:endParaRPr/>
          </a:p>
        </p:txBody>
      </p:sp>
      <p:sp>
        <p:nvSpPr>
          <p:cNvPr id="110" name="TextShape 6"/>
          <p:cNvSpPr txBox="1"/>
          <p:nvPr/>
        </p:nvSpPr>
        <p:spPr>
          <a:xfrm>
            <a:off x="3291840" y="3474720"/>
            <a:ext cx="2834640" cy="318960"/>
          </a:xfrm>
          <a:prstGeom prst="rect">
            <a:avLst/>
          </a:prstGeom>
        </p:spPr>
        <p:txBody>
          <a:bodyPr bIns="45000" lIns="90000" rIns="90000" tIns="45000" wrap="none"/>
          <a:p>
            <a:pPr algn="ctr"/>
            <a:r>
              <a:rPr lang="en-US" sz="1600">
                <a:solidFill>
                  <a:srgbClr val="000000"/>
                </a:solidFill>
                <a:latin typeface="Arial"/>
                <a:ea typeface="Arial"/>
              </a:rPr>
              <a:t>Two types of techniques:</a:t>
            </a:r>
            <a:endParaRPr/>
          </a:p>
        </p:txBody>
      </p:sp>
    </p:spTree>
  </p:cSld>
  <p:timing>
    <p:tnLst>
      <p:par>
        <p:cTn dur="indefinite" id="9" nodeType="tmRoot" restart="never">
          <p:childTnLst>
            <p:seq>
              <p:cTn id="10" nodeType="mainSeq">
                <p:childTnLst>
                  <p:par>
                    <p:cTn fill="freeze" id="11">
                      <p:stCondLst>
                        <p:cond delay="indefinite"/>
                      </p:stCondLst>
                      <p:childTnLst>
                        <p:par>
                          <p:cTn fill="freeze" id="12">
                            <p:stCondLst>
                              <p:cond delay="0"/>
                            </p:stCondLst>
                            <p:childTnLst>
                              <p:par>
                                <p:cTn fill="hold" id="13" nodeType="clickEffect" presetClass="entr" presetID="1">
                                  <p:stCondLst>
                                    <p:cond delay="0"/>
                                  </p:stCondLst>
                                  <p:childTnLst>
                                    <p:set>
                                      <p:cBhvr>
                                        <p:cTn dur="1" fill="hold" id="14">
                                          <p:stCondLst>
                                            <p:cond delay="0"/>
                                          </p:stCondLst>
                                        </p:cTn>
                                        <p:tgtEl>
                                          <p:spTgt spid="106"/>
                                        </p:tgtEl>
                                        <p:attrNameLst>
                                          <p:attrName>style.visibility</p:attrName>
                                        </p:attrNameLst>
                                      </p:cBhvr>
                                      <p:to>
                                        <p:strVal val="visible"/>
                                      </p:to>
                                    </p:set>
                                  </p:childTnLst>
                                </p:cTn>
                              </p:par>
                            </p:childTnLst>
                          </p:cTn>
                        </p:par>
                      </p:childTnLst>
                    </p:cTn>
                  </p:par>
                  <p:par>
                    <p:cTn fill="freeze" id="15">
                      <p:stCondLst>
                        <p:cond delay="indefinite"/>
                      </p:stCondLst>
                      <p:childTnLst>
                        <p:par>
                          <p:cTn fill="freeze" id="16">
                            <p:stCondLst>
                              <p:cond delay="0"/>
                            </p:stCondLst>
                            <p:childTnLst>
                              <p:par>
                                <p:cTn fill="hold" id="17" nodeType="clickEffect" presetClass="entr" presetID="1">
                                  <p:stCondLst>
                                    <p:cond delay="0"/>
                                  </p:stCondLst>
                                  <p:childTnLst>
                                    <p:set>
                                      <p:cBhvr>
                                        <p:cTn dur="1" fill="hold" id="18">
                                          <p:stCondLst>
                                            <p:cond delay="0"/>
                                          </p:stCondLst>
                                        </p:cTn>
                                        <p:tgtEl>
                                          <p:spTgt spid="107"/>
                                        </p:tgtEl>
                                        <p:attrNameLst>
                                          <p:attrName>style.visibility</p:attrName>
                                        </p:attrNameLst>
                                      </p:cBhvr>
                                      <p:to>
                                        <p:strVal val="visible"/>
                                      </p:to>
                                    </p:set>
                                  </p:childTnLst>
                                </p:cTn>
                              </p:par>
                            </p:childTnLst>
                          </p:cTn>
                        </p:par>
                      </p:childTnLst>
                    </p:cTn>
                  </p:par>
                  <p:par>
                    <p:cTn fill="freeze" id="19">
                      <p:stCondLst>
                        <p:cond delay="indefinite"/>
                      </p:stCondLst>
                      <p:childTnLst>
                        <p:par>
                          <p:cTn fill="freeze" id="20">
                            <p:stCondLst>
                              <p:cond delay="0"/>
                            </p:stCondLst>
                            <p:childTnLst>
                              <p:par>
                                <p:cTn fill="hold" id="21" nodeType="clickEffect" presetClass="entr" presetID="1">
                                  <p:stCondLst>
                                    <p:cond delay="0"/>
                                  </p:stCondLst>
                                  <p:childTnLst>
                                    <p:set>
                                      <p:cBhvr>
                                        <p:cTn dur="1" fill="hold" id="22">
                                          <p:stCondLst>
                                            <p:cond delay="0"/>
                                          </p:stCondLst>
                                        </p:cTn>
                                        <p:tgtEl>
                                          <p:spTgt spid="110">
                                            <p:txEl>
                                              <p:pRg end="25" st="0"/>
                                            </p:txEl>
                                          </p:spTgt>
                                        </p:tgtEl>
                                        <p:attrNameLst>
                                          <p:attrName>style.visibility</p:attrName>
                                        </p:attrNameLst>
                                      </p:cBhvr>
                                      <p:to>
                                        <p:strVal val="visible"/>
                                      </p:to>
                                    </p:set>
                                  </p:childTnLst>
                                </p:cTn>
                              </p:par>
                            </p:childTnLst>
                          </p:cTn>
                        </p:par>
                      </p:childTnLst>
                    </p:cTn>
                  </p:par>
                  <p:par>
                    <p:cTn fill="freeze" id="23">
                      <p:stCondLst>
                        <p:cond delay="indefinite"/>
                      </p:stCondLst>
                      <p:childTnLst>
                        <p:par>
                          <p:cTn fill="freeze" id="24">
                            <p:stCondLst>
                              <p:cond delay="0"/>
                            </p:stCondLst>
                            <p:childTnLst>
                              <p:par>
                                <p:cTn fill="hold" id="25" nodeType="clickEffect" presetClass="entr" presetID="1">
                                  <p:stCondLst>
                                    <p:cond delay="0"/>
                                  </p:stCondLst>
                                  <p:childTnLst>
                                    <p:set>
                                      <p:cBhvr>
                                        <p:cTn dur="1" fill="hold" id="26">
                                          <p:stCondLst>
                                            <p:cond delay="0"/>
                                          </p:stCondLst>
                                        </p:cTn>
                                        <p:tgtEl>
                                          <p:spTgt spid="108"/>
                                        </p:tgtEl>
                                        <p:attrNameLst>
                                          <p:attrName>style.visibility</p:attrName>
                                        </p:attrNameLst>
                                      </p:cBhvr>
                                      <p:to>
                                        <p:strVal val="visible"/>
                                      </p:to>
                                    </p:set>
                                  </p:childTnLst>
                                </p:cTn>
                              </p:par>
                              <p:par>
                                <p:cTn fill="hold" id="27" nodeType="withEffect" presetClass="entr" presetID="1">
                                  <p:stCondLst>
                                    <p:cond delay="0"/>
                                  </p:stCondLst>
                                  <p:childTnLst>
                                    <p:set>
                                      <p:cBhvr>
                                        <p:cTn dur="1" fill="hold" id="28">
                                          <p:stCondLst>
                                            <p:cond delay="0"/>
                                          </p:stCondLst>
                                        </p:cTn>
                                        <p:tgtEl>
                                          <p:spTgt spid="10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11" name=""/>
          <p:cNvPicPr/>
          <p:nvPr/>
        </p:nvPicPr>
        <p:blipFill>
          <a:blip r:embed="rId1"/>
          <a:srcRect b="29090" l="24242" r="29090" t="29090"/>
          <a:stretch>
            <a:fillRect/>
          </a:stretch>
        </p:blipFill>
        <p:spPr>
          <a:xfrm>
            <a:off x="6172560" y="1608120"/>
            <a:ext cx="2971440" cy="1775160"/>
          </a:xfrm>
          <a:prstGeom prst="rect">
            <a:avLst/>
          </a:prstGeom>
          <a:ln>
            <a:noFill/>
          </a:ln>
        </p:spPr>
      </p:pic>
      <p:pic>
        <p:nvPicPr>
          <p:cNvPr descr="" id="112" name=""/>
          <p:cNvPicPr/>
          <p:nvPr/>
        </p:nvPicPr>
        <p:blipFill>
          <a:blip r:embed="rId2"/>
          <a:srcRect b="29090" l="19393" r="29090" t="29090"/>
          <a:stretch>
            <a:fillRect/>
          </a:stretch>
        </p:blipFill>
        <p:spPr>
          <a:xfrm>
            <a:off x="227880" y="3254760"/>
            <a:ext cx="2972520" cy="1608840"/>
          </a:xfrm>
          <a:prstGeom prst="rect">
            <a:avLst/>
          </a:prstGeom>
          <a:ln>
            <a:noFill/>
          </a:ln>
        </p:spPr>
      </p:pic>
      <p:sp>
        <p:nvSpPr>
          <p:cNvPr id="113"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Pure Techniques</a:t>
            </a:r>
            <a:endParaRPr/>
          </a:p>
        </p:txBody>
      </p:sp>
      <p:sp>
        <p:nvSpPr>
          <p:cNvPr id="114"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Pure techniques are ways of connecting LEGO pieces together. They are tools to achieve the</a:t>
            </a:r>
            <a:endParaRPr/>
          </a:p>
          <a:p>
            <a:r>
              <a:rPr lang="en-US" sz="1600">
                <a:solidFill>
                  <a:srgbClr val="000000"/>
                </a:solidFill>
                <a:latin typeface="Arial"/>
                <a:ea typeface="Arial"/>
              </a:rPr>
              <a:t> </a:t>
            </a:r>
            <a:r>
              <a:rPr lang="en-US" sz="1600">
                <a:solidFill>
                  <a:srgbClr val="000000"/>
                </a:solidFill>
                <a:latin typeface="Arial"/>
                <a:ea typeface="Arial"/>
              </a:rPr>
              <a:t>greater vision of your MOC. Often more focused on functionality rather than aesthetics.</a:t>
            </a:r>
            <a:endParaRPr/>
          </a:p>
          <a:p>
            <a:r>
              <a:rPr lang="en-US" sz="1400">
                <a:solidFill>
                  <a:srgbClr val="000000"/>
                </a:solidFill>
                <a:latin typeface="Arial"/>
                <a:ea typeface="Arial"/>
              </a:rPr>
              <a:t>(But it doesn't hurt for them to look good too!)</a:t>
            </a:r>
            <a:endParaRPr/>
          </a:p>
        </p:txBody>
      </p:sp>
      <p:pic>
        <p:nvPicPr>
          <p:cNvPr descr="" id="115" name=""/>
          <p:cNvPicPr/>
          <p:nvPr/>
        </p:nvPicPr>
        <p:blipFill>
          <a:blip r:embed="rId3"/>
          <a:stretch>
            <a:fillRect/>
          </a:stretch>
        </p:blipFill>
        <p:spPr>
          <a:xfrm>
            <a:off x="3566160" y="3069720"/>
            <a:ext cx="2417760" cy="1813320"/>
          </a:xfrm>
          <a:prstGeom prst="rect">
            <a:avLst/>
          </a:prstGeom>
          <a:ln>
            <a:noFill/>
          </a:ln>
        </p:spPr>
      </p:pic>
      <p:sp>
        <p:nvSpPr>
          <p:cNvPr id="116" name="TextShape 3"/>
          <p:cNvSpPr txBox="1"/>
          <p:nvPr/>
        </p:nvSpPr>
        <p:spPr>
          <a:xfrm>
            <a:off x="3474720" y="4883040"/>
            <a:ext cx="3566160" cy="206280"/>
          </a:xfrm>
          <a:prstGeom prst="rect">
            <a:avLst/>
          </a:prstGeom>
        </p:spPr>
        <p:txBody>
          <a:bodyPr bIns="45000" lIns="90000" rIns="90000" tIns="45000" wrap="none"/>
          <a:p>
            <a:r>
              <a:rPr i="1" lang="en-US" sz="800"/>
              <a:t>Photo courtesy of .Tromas</a:t>
            </a:r>
            <a:endParaRPr/>
          </a:p>
        </p:txBody>
      </p:sp>
      <p:pic>
        <p:nvPicPr>
          <p:cNvPr descr="" id="117" name=""/>
          <p:cNvPicPr/>
          <p:nvPr/>
        </p:nvPicPr>
        <p:blipFill>
          <a:blip r:embed="rId4"/>
          <a:srcRect b="7571" l="20182" r="20182" t="7571"/>
          <a:stretch>
            <a:fillRect/>
          </a:stretch>
        </p:blipFill>
        <p:spPr>
          <a:xfrm>
            <a:off x="6766560" y="3200400"/>
            <a:ext cx="1927080" cy="1828800"/>
          </a:xfrm>
          <a:prstGeom prst="rect">
            <a:avLst/>
          </a:prstGeom>
          <a:ln>
            <a:noFill/>
          </a:ln>
        </p:spPr>
      </p:pic>
    </p:spTree>
  </p:cSld>
  <p:timing>
    <p:tnLst>
      <p:par>
        <p:cTn dur="indefinite" id="29" nodeType="tmRoot" restart="never">
          <p:childTnLst>
            <p:seq>
              <p:cTn id="30" nodeType="mainSeq">
                <p:childTnLst>
                  <p:par>
                    <p:cTn fill="freeze" id="31">
                      <p:stCondLst>
                        <p:cond delay="indefinite"/>
                      </p:stCondLst>
                      <p:childTnLst>
                        <p:par>
                          <p:cTn fill="freeze" id="32">
                            <p:stCondLst>
                              <p:cond delay="0"/>
                            </p:stCondLst>
                            <p:childTnLst>
                              <p:par>
                                <p:cTn fill="hold" id="33" nodeType="clickEffect" presetClass="entr" presetID="1">
                                  <p:stCondLst>
                                    <p:cond delay="0"/>
                                  </p:stCondLst>
                                  <p:childTnLst>
                                    <p:set>
                                      <p:cBhvr>
                                        <p:cTn dur="1" fill="hold" id="34">
                                          <p:stCondLst>
                                            <p:cond delay="0"/>
                                          </p:stCondLst>
                                        </p:cTn>
                                        <p:tgtEl>
                                          <p:spTgt spid="114"/>
                                        </p:tgtEl>
                                        <p:attrNameLst>
                                          <p:attrName>style.visibility</p:attrName>
                                        </p:attrNameLst>
                                      </p:cBhvr>
                                      <p:to>
                                        <p:strVal val="visible"/>
                                      </p:to>
                                    </p:set>
                                  </p:childTnLst>
                                </p:cTn>
                              </p:par>
                            </p:childTnLst>
                          </p:cTn>
                        </p:par>
                      </p:childTnLst>
                    </p:cTn>
                  </p:par>
                  <p:par>
                    <p:cTn fill="freeze" id="35">
                      <p:stCondLst>
                        <p:cond delay="indefinite"/>
                      </p:stCondLst>
                      <p:childTnLst>
                        <p:par>
                          <p:cTn fill="freeze" id="36">
                            <p:stCondLst>
                              <p:cond delay="0"/>
                            </p:stCondLst>
                            <p:childTnLst>
                              <p:par>
                                <p:cTn fill="hold" id="37" nodeType="clickEffect" presetClass="entr" presetID="1">
                                  <p:stCondLst>
                                    <p:cond delay="0"/>
                                  </p:stCondLst>
                                  <p:childTnLst>
                                    <p:set>
                                      <p:cBhvr>
                                        <p:cTn dur="1" fill="hold" id="38">
                                          <p:stCondLst>
                                            <p:cond delay="0"/>
                                          </p:stCondLst>
                                        </p:cTn>
                                        <p:tgtEl>
                                          <p:spTgt spid="112"/>
                                        </p:tgtEl>
                                        <p:attrNameLst>
                                          <p:attrName>style.visibility</p:attrName>
                                        </p:attrNameLst>
                                      </p:cBhvr>
                                      <p:to>
                                        <p:strVal val="visible"/>
                                      </p:to>
                                    </p:set>
                                  </p:childTnLst>
                                </p:cTn>
                              </p:par>
                            </p:childTnLst>
                          </p:cTn>
                        </p:par>
                      </p:childTnLst>
                    </p:cTn>
                  </p:par>
                  <p:par>
                    <p:cTn fill="freeze" id="39">
                      <p:stCondLst>
                        <p:cond delay="indefinite"/>
                      </p:stCondLst>
                      <p:childTnLst>
                        <p:par>
                          <p:cTn fill="freeze" id="40">
                            <p:stCondLst>
                              <p:cond delay="0"/>
                            </p:stCondLst>
                            <p:childTnLst>
                              <p:par>
                                <p:cTn fill="hold" id="41" nodeType="clickEffect" presetClass="entr" presetID="1">
                                  <p:stCondLst>
                                    <p:cond delay="0"/>
                                  </p:stCondLst>
                                  <p:childTnLst>
                                    <p:set>
                                      <p:cBhvr>
                                        <p:cTn dur="1" fill="hold" id="42">
                                          <p:stCondLst>
                                            <p:cond delay="0"/>
                                          </p:stCondLst>
                                        </p:cTn>
                                        <p:tgtEl>
                                          <p:spTgt spid="115"/>
                                        </p:tgtEl>
                                        <p:attrNameLst>
                                          <p:attrName>style.visibility</p:attrName>
                                        </p:attrNameLst>
                                      </p:cBhvr>
                                      <p:to>
                                        <p:strVal val="visible"/>
                                      </p:to>
                                    </p:set>
                                  </p:childTnLst>
                                </p:cTn>
                              </p:par>
                              <p:par>
                                <p:cTn fill="hold" id="43" nodeType="withEffect" presetClass="entr" presetID="1">
                                  <p:stCondLst>
                                    <p:cond delay="0"/>
                                  </p:stCondLst>
                                  <p:childTnLst>
                                    <p:set>
                                      <p:cBhvr>
                                        <p:cTn dur="1" fill="hold" id="44">
                                          <p:stCondLst>
                                            <p:cond delay="0"/>
                                          </p:stCondLst>
                                        </p:cTn>
                                        <p:tgtEl>
                                          <p:spTgt spid="116"/>
                                        </p:tgtEl>
                                        <p:attrNameLst>
                                          <p:attrName>style.visibility</p:attrName>
                                        </p:attrNameLst>
                                      </p:cBhvr>
                                      <p:to>
                                        <p:strVal val="visible"/>
                                      </p:to>
                                    </p:set>
                                  </p:childTnLst>
                                </p:cTn>
                              </p:par>
                            </p:childTnLst>
                          </p:cTn>
                        </p:par>
                      </p:childTnLst>
                    </p:cTn>
                  </p:par>
                  <p:par>
                    <p:cTn fill="freeze" id="45">
                      <p:stCondLst>
                        <p:cond delay="indefinite"/>
                      </p:stCondLst>
                      <p:childTnLst>
                        <p:par>
                          <p:cTn fill="freeze" id="46">
                            <p:stCondLst>
                              <p:cond delay="0"/>
                            </p:stCondLst>
                            <p:childTnLst>
                              <p:par>
                                <p:cTn fill="hold" id="47" nodeType="clickEffect" presetClass="entr" presetID="1">
                                  <p:stCondLst>
                                    <p:cond delay="0"/>
                                  </p:stCondLst>
                                  <p:childTnLst>
                                    <p:set>
                                      <p:cBhvr>
                                        <p:cTn dur="1" fill="hold" id="48">
                                          <p:stCondLst>
                                            <p:cond delay="0"/>
                                          </p:stCondLst>
                                        </p:cTn>
                                        <p:tgtEl>
                                          <p:spTgt spid="111"/>
                                        </p:tgtEl>
                                        <p:attrNameLst>
                                          <p:attrName>style.visibility</p:attrName>
                                        </p:attrNameLst>
                                      </p:cBhvr>
                                      <p:to>
                                        <p:strVal val="visible"/>
                                      </p:to>
                                    </p:set>
                                  </p:childTnLst>
                                </p:cTn>
                              </p:par>
                            </p:childTnLst>
                          </p:cTn>
                        </p:par>
                      </p:childTnLst>
                    </p:cTn>
                  </p:par>
                  <p:par>
                    <p:cTn fill="freeze" id="49">
                      <p:stCondLst>
                        <p:cond delay="indefinite"/>
                      </p:stCondLst>
                      <p:childTnLst>
                        <p:par>
                          <p:cTn fill="freeze" id="50">
                            <p:stCondLst>
                              <p:cond delay="0"/>
                            </p:stCondLst>
                            <p:childTnLst>
                              <p:par>
                                <p:cTn fill="hold" id="51" nodeType="clickEffect" presetClass="entr" presetID="1">
                                  <p:stCondLst>
                                    <p:cond delay="0"/>
                                  </p:stCondLst>
                                  <p:childTnLst>
                                    <p:set>
                                      <p:cBhvr>
                                        <p:cTn dur="1" fill="hold" id="52">
                                          <p:stCondLst>
                                            <p:cond delay="0"/>
                                          </p:stCondLst>
                                        </p:cTn>
                                        <p:tgtEl>
                                          <p:spTgt spid="11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18" name=""/>
          <p:cNvPicPr/>
          <p:nvPr/>
        </p:nvPicPr>
        <p:blipFill>
          <a:blip r:embed="rId1"/>
          <a:srcRect b="14545" l="19393" r="19393" t="14545"/>
          <a:stretch>
            <a:fillRect/>
          </a:stretch>
        </p:blipFill>
        <p:spPr>
          <a:xfrm>
            <a:off x="1872360" y="3200400"/>
            <a:ext cx="2242440" cy="1731600"/>
          </a:xfrm>
          <a:prstGeom prst="rect">
            <a:avLst/>
          </a:prstGeom>
          <a:ln>
            <a:noFill/>
          </a:ln>
        </p:spPr>
      </p:pic>
      <p:sp>
        <p:nvSpPr>
          <p:cNvPr id="119"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Applied Techniques</a:t>
            </a:r>
            <a:endParaRPr/>
          </a:p>
        </p:txBody>
      </p:sp>
      <p:sp>
        <p:nvSpPr>
          <p:cNvPr id="120" name="CustomShape 2"/>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Applied techniques are used for specific purposes; they are often</a:t>
            </a:r>
            <a:endParaRPr/>
          </a:p>
          <a:p>
            <a:r>
              <a:rPr lang="en-US" sz="1600">
                <a:solidFill>
                  <a:srgbClr val="000000"/>
                </a:solidFill>
                <a:latin typeface="Arial"/>
                <a:ea typeface="Arial"/>
              </a:rPr>
              <a:t>clever designs for trees, architectural details or landscaping.</a:t>
            </a:r>
            <a:endParaRPr/>
          </a:p>
          <a:p>
            <a:endParaRPr/>
          </a:p>
          <a:p>
            <a:r>
              <a:rPr lang="en-US" sz="1600">
                <a:solidFill>
                  <a:srgbClr val="000000"/>
                </a:solidFill>
                <a:latin typeface="Arial"/>
                <a:ea typeface="Arial"/>
              </a:rPr>
              <a:t>Useful for larger scenes and dioramas where the detail isn't</a:t>
            </a:r>
            <a:endParaRPr/>
          </a:p>
          <a:p>
            <a:r>
              <a:rPr lang="en-US" sz="1600">
                <a:solidFill>
                  <a:srgbClr val="000000"/>
                </a:solidFill>
                <a:latin typeface="Arial"/>
                <a:ea typeface="Arial"/>
              </a:rPr>
              <a:t>necessarily the focus of the MOC, but still needs to be there.</a:t>
            </a:r>
            <a:endParaRPr/>
          </a:p>
          <a:p>
            <a:r>
              <a:rPr lang="en-US" sz="1600">
                <a:solidFill>
                  <a:srgbClr val="000000"/>
                </a:solidFill>
                <a:latin typeface="Arial"/>
                <a:ea typeface="Arial"/>
              </a:rPr>
              <a:t>Can save effort and time to reuse and adapt existing techniques.</a:t>
            </a:r>
            <a:endParaRPr/>
          </a:p>
        </p:txBody>
      </p:sp>
      <p:pic>
        <p:nvPicPr>
          <p:cNvPr descr="" id="121" name=""/>
          <p:cNvPicPr/>
          <p:nvPr/>
        </p:nvPicPr>
        <p:blipFill>
          <a:blip r:embed="rId2"/>
          <a:stretch>
            <a:fillRect/>
          </a:stretch>
        </p:blipFill>
        <p:spPr>
          <a:xfrm>
            <a:off x="6355080" y="1249200"/>
            <a:ext cx="2697480" cy="3597120"/>
          </a:xfrm>
          <a:prstGeom prst="rect">
            <a:avLst/>
          </a:prstGeom>
          <a:ln>
            <a:noFill/>
          </a:ln>
        </p:spPr>
      </p:pic>
      <p:sp>
        <p:nvSpPr>
          <p:cNvPr id="122" name="TextShape 3"/>
          <p:cNvSpPr txBox="1"/>
          <p:nvPr/>
        </p:nvSpPr>
        <p:spPr>
          <a:xfrm>
            <a:off x="6292800" y="4882320"/>
            <a:ext cx="2286000" cy="206280"/>
          </a:xfrm>
          <a:prstGeom prst="rect">
            <a:avLst/>
          </a:prstGeom>
        </p:spPr>
        <p:txBody>
          <a:bodyPr bIns="45000" lIns="90000" rIns="90000" tIns="45000" wrap="none"/>
          <a:p>
            <a:r>
              <a:rPr i="1" lang="en-US" sz="800"/>
              <a:t>Mountain Hall by Avocado Butters </a:t>
            </a:r>
            <a:endParaRPr/>
          </a:p>
        </p:txBody>
      </p:sp>
      <p:pic>
        <p:nvPicPr>
          <p:cNvPr descr="" id="123" name=""/>
          <p:cNvPicPr/>
          <p:nvPr/>
        </p:nvPicPr>
        <p:blipFill>
          <a:blip r:embed="rId3"/>
          <a:stretch>
            <a:fillRect/>
          </a:stretch>
        </p:blipFill>
        <p:spPr>
          <a:xfrm>
            <a:off x="3931920" y="3154680"/>
            <a:ext cx="2286000" cy="1715040"/>
          </a:xfrm>
          <a:prstGeom prst="rect">
            <a:avLst/>
          </a:prstGeom>
          <a:ln>
            <a:noFill/>
          </a:ln>
        </p:spPr>
      </p:pic>
      <p:sp>
        <p:nvSpPr>
          <p:cNvPr id="124" name="TextShape 4"/>
          <p:cNvSpPr txBox="1"/>
          <p:nvPr/>
        </p:nvSpPr>
        <p:spPr>
          <a:xfrm>
            <a:off x="3931920" y="4882320"/>
            <a:ext cx="2286000" cy="206280"/>
          </a:xfrm>
          <a:prstGeom prst="rect">
            <a:avLst/>
          </a:prstGeom>
        </p:spPr>
        <p:txBody>
          <a:bodyPr bIns="45000" lIns="90000" rIns="90000" tIns="45000" wrap="none"/>
          <a:p>
            <a:r>
              <a:rPr i="1" lang="en-US" sz="800"/>
              <a:t>Concrete Wall by Marin Stipkovic  </a:t>
            </a:r>
            <a:endParaRPr/>
          </a:p>
        </p:txBody>
      </p:sp>
      <p:pic>
        <p:nvPicPr>
          <p:cNvPr descr="" id="125" name=""/>
          <p:cNvPicPr/>
          <p:nvPr/>
        </p:nvPicPr>
        <p:blipFill>
          <a:blip r:embed="rId4"/>
          <a:srcRect b="7272" l="19393" r="19393" t="14545"/>
          <a:stretch>
            <a:fillRect/>
          </a:stretch>
        </p:blipFill>
        <p:spPr>
          <a:xfrm>
            <a:off x="183240" y="3291840"/>
            <a:ext cx="1737000" cy="1478880"/>
          </a:xfrm>
          <a:prstGeom prst="rect">
            <a:avLst/>
          </a:prstGeom>
          <a:ln>
            <a:noFill/>
          </a:ln>
        </p:spPr>
      </p:pic>
    </p:spTree>
  </p:cSld>
  <p:timing>
    <p:tnLst>
      <p:par>
        <p:cTn dur="indefinite" id="53" nodeType="tmRoot" restart="never">
          <p:childTnLst>
            <p:seq>
              <p:cTn id="54" nodeType="mainSeq">
                <p:childTnLst>
                  <p:par>
                    <p:cTn fill="freeze" id="55">
                      <p:stCondLst>
                        <p:cond delay="indefinite"/>
                      </p:stCondLst>
                      <p:childTnLst>
                        <p:par>
                          <p:cTn fill="freeze" id="56">
                            <p:stCondLst>
                              <p:cond delay="0"/>
                            </p:stCondLst>
                            <p:childTnLst>
                              <p:par>
                                <p:cTn fill="hold" id="57" nodeType="clickEffect" presetClass="entr" presetID="1">
                                  <p:stCondLst>
                                    <p:cond delay="0"/>
                                  </p:stCondLst>
                                  <p:childTnLst>
                                    <p:set>
                                      <p:cBhvr>
                                        <p:cTn dur="1" fill="hold" id="58">
                                          <p:stCondLst>
                                            <p:cond delay="0"/>
                                          </p:stCondLst>
                                        </p:cTn>
                                        <p:tgtEl>
                                          <p:spTgt spid="120"/>
                                        </p:tgtEl>
                                        <p:attrNameLst>
                                          <p:attrName>style.visibility</p:attrName>
                                        </p:attrNameLst>
                                      </p:cBhvr>
                                      <p:to>
                                        <p:strVal val="visible"/>
                                      </p:to>
                                    </p:set>
                                  </p:childTnLst>
                                </p:cTn>
                              </p:par>
                            </p:childTnLst>
                          </p:cTn>
                        </p:par>
                      </p:childTnLst>
                    </p:cTn>
                  </p:par>
                  <p:par>
                    <p:cTn fill="freeze" id="59">
                      <p:stCondLst>
                        <p:cond delay="indefinite"/>
                      </p:stCondLst>
                      <p:childTnLst>
                        <p:par>
                          <p:cTn fill="freeze" id="60">
                            <p:stCondLst>
                              <p:cond delay="0"/>
                            </p:stCondLst>
                            <p:childTnLst>
                              <p:par>
                                <p:cTn fill="hold" id="61" nodeType="clickEffect" presetClass="entr" presetID="1">
                                  <p:stCondLst>
                                    <p:cond delay="0"/>
                                  </p:stCondLst>
                                  <p:childTnLst>
                                    <p:set>
                                      <p:cBhvr>
                                        <p:cTn dur="1" fill="hold" id="62">
                                          <p:stCondLst>
                                            <p:cond delay="0"/>
                                          </p:stCondLst>
                                        </p:cTn>
                                        <p:tgtEl>
                                          <p:spTgt spid="125"/>
                                        </p:tgtEl>
                                        <p:attrNameLst>
                                          <p:attrName>style.visibility</p:attrName>
                                        </p:attrNameLst>
                                      </p:cBhvr>
                                      <p:to>
                                        <p:strVal val="visible"/>
                                      </p:to>
                                    </p:set>
                                  </p:childTnLst>
                                </p:cTn>
                              </p:par>
                            </p:childTnLst>
                          </p:cTn>
                        </p:par>
                      </p:childTnLst>
                    </p:cTn>
                  </p:par>
                  <p:par>
                    <p:cTn fill="freeze" id="63">
                      <p:stCondLst>
                        <p:cond delay="indefinite"/>
                      </p:stCondLst>
                      <p:childTnLst>
                        <p:par>
                          <p:cTn fill="freeze" id="64">
                            <p:stCondLst>
                              <p:cond delay="0"/>
                            </p:stCondLst>
                            <p:childTnLst>
                              <p:par>
                                <p:cTn fill="hold" id="65" nodeType="clickEffect" presetClass="entr" presetID="1">
                                  <p:stCondLst>
                                    <p:cond delay="0"/>
                                  </p:stCondLst>
                                  <p:childTnLst>
                                    <p:set>
                                      <p:cBhvr>
                                        <p:cTn dur="1" fill="hold" id="66">
                                          <p:stCondLst>
                                            <p:cond delay="0"/>
                                          </p:stCondLst>
                                        </p:cTn>
                                        <p:tgtEl>
                                          <p:spTgt spid="118"/>
                                        </p:tgtEl>
                                        <p:attrNameLst>
                                          <p:attrName>style.visibility</p:attrName>
                                        </p:attrNameLst>
                                      </p:cBhvr>
                                      <p:to>
                                        <p:strVal val="visible"/>
                                      </p:to>
                                    </p:set>
                                  </p:childTnLst>
                                </p:cTn>
                              </p:par>
                            </p:childTnLst>
                          </p:cTn>
                        </p:par>
                      </p:childTnLst>
                    </p:cTn>
                  </p:par>
                  <p:par>
                    <p:cTn fill="freeze" id="67">
                      <p:stCondLst>
                        <p:cond delay="indefinite"/>
                      </p:stCondLst>
                      <p:childTnLst>
                        <p:par>
                          <p:cTn fill="freeze" id="68">
                            <p:stCondLst>
                              <p:cond delay="0"/>
                            </p:stCondLst>
                            <p:childTnLst>
                              <p:par>
                                <p:cTn fill="hold" id="69" nodeType="clickEffect" presetClass="entr" presetID="1">
                                  <p:stCondLst>
                                    <p:cond delay="0"/>
                                  </p:stCondLst>
                                  <p:childTnLst>
                                    <p:set>
                                      <p:cBhvr>
                                        <p:cTn dur="1" fill="hold" id="70">
                                          <p:stCondLst>
                                            <p:cond delay="0"/>
                                          </p:stCondLst>
                                        </p:cTn>
                                        <p:tgtEl>
                                          <p:spTgt spid="123"/>
                                        </p:tgtEl>
                                        <p:attrNameLst>
                                          <p:attrName>style.visibility</p:attrName>
                                        </p:attrNameLst>
                                      </p:cBhvr>
                                      <p:to>
                                        <p:strVal val="visible"/>
                                      </p:to>
                                    </p:set>
                                  </p:childTnLst>
                                </p:cTn>
                              </p:par>
                              <p:par>
                                <p:cTn fill="hold" id="71" nodeType="withEffect" presetClass="entr" presetID="1">
                                  <p:stCondLst>
                                    <p:cond delay="0"/>
                                  </p:stCondLst>
                                  <p:childTnLst>
                                    <p:set>
                                      <p:cBhvr>
                                        <p:cTn dur="1" fill="hold" id="72">
                                          <p:stCondLst>
                                            <p:cond delay="0"/>
                                          </p:stCondLst>
                                        </p:cTn>
                                        <p:tgtEl>
                                          <p:spTgt spid="124"/>
                                        </p:tgtEl>
                                        <p:attrNameLst>
                                          <p:attrName>style.visibility</p:attrName>
                                        </p:attrNameLst>
                                      </p:cBhvr>
                                      <p:to>
                                        <p:strVal val="visible"/>
                                      </p:to>
                                    </p:set>
                                  </p:childTnLst>
                                </p:cTn>
                              </p:par>
                            </p:childTnLst>
                          </p:cTn>
                        </p:par>
                      </p:childTnLst>
                    </p:cTn>
                  </p:par>
                  <p:par>
                    <p:cTn fill="freeze" id="73">
                      <p:stCondLst>
                        <p:cond delay="indefinite"/>
                      </p:stCondLst>
                      <p:childTnLst>
                        <p:par>
                          <p:cTn fill="freeze" id="74">
                            <p:stCondLst>
                              <p:cond delay="0"/>
                            </p:stCondLst>
                            <p:childTnLst>
                              <p:par>
                                <p:cTn fill="hold" id="75" nodeType="clickEffect" presetClass="entr" presetID="1">
                                  <p:stCondLst>
                                    <p:cond delay="0"/>
                                  </p:stCondLst>
                                  <p:childTnLst>
                                    <p:set>
                                      <p:cBhvr>
                                        <p:cTn dur="1" fill="hold" id="76">
                                          <p:stCondLst>
                                            <p:cond delay="0"/>
                                          </p:stCondLst>
                                        </p:cTn>
                                        <p:tgtEl>
                                          <p:spTgt spid="121"/>
                                        </p:tgtEl>
                                        <p:attrNameLst>
                                          <p:attrName>style.visibility</p:attrName>
                                        </p:attrNameLst>
                                      </p:cBhvr>
                                      <p:to>
                                        <p:strVal val="visible"/>
                                      </p:to>
                                    </p:set>
                                  </p:childTnLst>
                                </p:cTn>
                              </p:par>
                              <p:par>
                                <p:cTn fill="hold" id="77" nodeType="withEffect" presetClass="entr" presetID="1">
                                  <p:stCondLst>
                                    <p:cond delay="0"/>
                                  </p:stCondLst>
                                  <p:childTnLst>
                                    <p:set>
                                      <p:cBhvr>
                                        <p:cTn dur="1" fill="hold" id="78">
                                          <p:stCondLst>
                                            <p:cond delay="0"/>
                                          </p:stCondLst>
                                        </p:cTn>
                                        <p:tgtEl>
                                          <p:spTgt spid="12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6" name=""/>
          <p:cNvPicPr/>
          <p:nvPr/>
        </p:nvPicPr>
        <p:blipFill>
          <a:blip r:embed="rId1"/>
          <a:stretch>
            <a:fillRect/>
          </a:stretch>
        </p:blipFill>
        <p:spPr>
          <a:xfrm>
            <a:off x="504720" y="3017520"/>
            <a:ext cx="2878560" cy="1919160"/>
          </a:xfrm>
          <a:prstGeom prst="rect">
            <a:avLst/>
          </a:prstGeom>
          <a:ln>
            <a:noFill/>
          </a:ln>
        </p:spPr>
      </p:pic>
      <p:sp>
        <p:nvSpPr>
          <p:cNvPr id="127" name="CustomShape 1"/>
          <p:cNvSpPr/>
          <p:nvPr/>
        </p:nvSpPr>
        <p:spPr>
          <a:xfrm rot="19966200">
            <a:off x="1150560" y="3947760"/>
            <a:ext cx="2194560" cy="1097280"/>
          </a:xfrm>
          <a:prstGeom prst="rect">
            <a:avLst/>
          </a:prstGeom>
          <a:solidFill>
            <a:srgbClr val="ffffff"/>
          </a:solidFill>
          <a:ln>
            <a:noFill/>
          </a:ln>
        </p:spPr>
      </p:sp>
      <p:pic>
        <p:nvPicPr>
          <p:cNvPr descr="" id="128" name=""/>
          <p:cNvPicPr/>
          <p:nvPr/>
        </p:nvPicPr>
        <p:blipFill>
          <a:blip r:embed="rId2"/>
          <a:srcRect b="21818" l="19393" r="19393" t="29090"/>
          <a:stretch>
            <a:fillRect/>
          </a:stretch>
        </p:blipFill>
        <p:spPr>
          <a:xfrm>
            <a:off x="2377800" y="3360960"/>
            <a:ext cx="2651400" cy="1416960"/>
          </a:xfrm>
          <a:prstGeom prst="rect">
            <a:avLst/>
          </a:prstGeom>
          <a:ln>
            <a:noFill/>
          </a:ln>
        </p:spPr>
      </p:pic>
      <p:pic>
        <p:nvPicPr>
          <p:cNvPr descr="" id="129" name=""/>
          <p:cNvPicPr/>
          <p:nvPr/>
        </p:nvPicPr>
        <p:blipFill>
          <a:blip r:embed="rId3"/>
          <a:srcRect b="29090" l="33939" r="19393" t="29090"/>
          <a:stretch>
            <a:fillRect/>
          </a:stretch>
        </p:blipFill>
        <p:spPr>
          <a:xfrm>
            <a:off x="4572000" y="3200400"/>
            <a:ext cx="2642400" cy="1577520"/>
          </a:xfrm>
          <a:prstGeom prst="rect">
            <a:avLst/>
          </a:prstGeom>
          <a:ln>
            <a:noFill/>
          </a:ln>
        </p:spPr>
      </p:pic>
      <p:sp>
        <p:nvSpPr>
          <p:cNvPr id="130" name="CustomShape 2"/>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How do I connect bricks?</a:t>
            </a:r>
            <a:endParaRPr/>
          </a:p>
        </p:txBody>
      </p:sp>
      <p:sp>
        <p:nvSpPr>
          <p:cNvPr id="131" name="CustomShape 3"/>
          <p:cNvSpPr/>
          <p:nvPr/>
        </p:nvSpPr>
        <p:spPr>
          <a:xfrm>
            <a:off x="457200" y="1200240"/>
            <a:ext cx="8228160" cy="3724200"/>
          </a:xfrm>
          <a:prstGeom prst="rect">
            <a:avLst/>
          </a:prstGeom>
          <a:noFill/>
          <a:ln>
            <a:noFill/>
          </a:ln>
        </p:spPr>
        <p:txBody>
          <a:bodyPr bIns="0" lIns="0" rIns="0" tIns="0" wrap="none"/>
          <a:p>
            <a:r>
              <a:rPr lang="en-US" sz="1600">
                <a:solidFill>
                  <a:srgbClr val="000000"/>
                </a:solidFill>
                <a:latin typeface="Arial"/>
                <a:ea typeface="Arial"/>
              </a:rPr>
              <a:t>Pieces connect together due to friction between the element surfaces.</a:t>
            </a:r>
            <a:endParaRPr/>
          </a:p>
          <a:p>
            <a:endParaRPr/>
          </a:p>
        </p:txBody>
      </p:sp>
      <p:sp>
        <p:nvSpPr>
          <p:cNvPr id="132" name="TextShape 4"/>
          <p:cNvSpPr txBox="1"/>
          <p:nvPr/>
        </p:nvSpPr>
        <p:spPr>
          <a:xfrm>
            <a:off x="365760" y="1305360"/>
            <a:ext cx="5577840" cy="1004760"/>
          </a:xfrm>
          <a:prstGeom prst="rect">
            <a:avLst/>
          </a:prstGeom>
        </p:spPr>
        <p:txBody>
          <a:bodyPr bIns="45000" lIns="90000" rIns="90000" tIns="45000" wrap="none"/>
          <a:p>
            <a:endParaRPr/>
          </a:p>
          <a:p>
            <a:r>
              <a:rPr lang="en-US" sz="1600">
                <a:solidFill>
                  <a:srgbClr val="000000"/>
                </a:solidFill>
                <a:latin typeface="Arial"/>
                <a:ea typeface="Arial"/>
              </a:rPr>
              <a:t>The LEGO system has many standard dimensions, which makes it easy for pieces from 50 years ago to connect with modern pieces.</a:t>
            </a:r>
            <a:endParaRPr/>
          </a:p>
        </p:txBody>
      </p:sp>
      <p:sp>
        <p:nvSpPr>
          <p:cNvPr id="133" name="TextShape 5"/>
          <p:cNvSpPr txBox="1"/>
          <p:nvPr/>
        </p:nvSpPr>
        <p:spPr>
          <a:xfrm>
            <a:off x="386640" y="2347200"/>
            <a:ext cx="5577840" cy="318960"/>
          </a:xfrm>
          <a:prstGeom prst="rect">
            <a:avLst/>
          </a:prstGeom>
        </p:spPr>
        <p:txBody>
          <a:bodyPr bIns="45000" lIns="90000" rIns="90000" tIns="45000" wrap="none"/>
          <a:p>
            <a:r>
              <a:rPr lang="en-US" sz="1600">
                <a:solidFill>
                  <a:srgbClr val="000000"/>
                </a:solidFill>
                <a:latin typeface="Arial"/>
                <a:ea typeface="Arial"/>
              </a:rPr>
              <a:t>Brick details are standardized beyond connection points.</a:t>
            </a:r>
            <a:endParaRPr/>
          </a:p>
        </p:txBody>
      </p:sp>
      <p:pic>
        <p:nvPicPr>
          <p:cNvPr descr="" id="134" name=""/>
          <p:cNvPicPr/>
          <p:nvPr/>
        </p:nvPicPr>
        <p:blipFill>
          <a:blip r:embed="rId4"/>
          <a:stretch>
            <a:fillRect/>
          </a:stretch>
        </p:blipFill>
        <p:spPr>
          <a:xfrm>
            <a:off x="6583680" y="3108960"/>
            <a:ext cx="2468880" cy="1645920"/>
          </a:xfrm>
          <a:prstGeom prst="rect">
            <a:avLst/>
          </a:prstGeom>
          <a:ln>
            <a:noFill/>
          </a:ln>
        </p:spPr>
      </p:pic>
      <p:sp>
        <p:nvSpPr>
          <p:cNvPr id="135" name="TextShape 6"/>
          <p:cNvSpPr txBox="1"/>
          <p:nvPr/>
        </p:nvSpPr>
        <p:spPr>
          <a:xfrm>
            <a:off x="640080" y="4674240"/>
            <a:ext cx="1554480" cy="262440"/>
          </a:xfrm>
          <a:prstGeom prst="rect">
            <a:avLst/>
          </a:prstGeom>
        </p:spPr>
        <p:txBody>
          <a:bodyPr bIns="45000" lIns="90000" rIns="90000" tIns="45000" wrap="none"/>
          <a:p>
            <a:pPr algn="ctr"/>
            <a:r>
              <a:rPr b="1" lang="en-US" sz="1200">
                <a:solidFill>
                  <a:srgbClr val="000000"/>
                </a:solidFill>
                <a:latin typeface="Arial"/>
                <a:ea typeface="Arial"/>
              </a:rPr>
              <a:t>ABS / Solid Plastic</a:t>
            </a:r>
            <a:endParaRPr/>
          </a:p>
        </p:txBody>
      </p:sp>
      <p:sp>
        <p:nvSpPr>
          <p:cNvPr id="136" name="TextShape 7"/>
          <p:cNvSpPr txBox="1"/>
          <p:nvPr/>
        </p:nvSpPr>
        <p:spPr>
          <a:xfrm>
            <a:off x="2286000" y="4674240"/>
            <a:ext cx="2194560" cy="262440"/>
          </a:xfrm>
          <a:prstGeom prst="rect">
            <a:avLst/>
          </a:prstGeom>
        </p:spPr>
        <p:txBody>
          <a:bodyPr bIns="45000" lIns="90000" rIns="90000" tIns="45000" wrap="none"/>
          <a:p>
            <a:pPr algn="ctr"/>
            <a:r>
              <a:rPr b="1" lang="en-US" sz="1200">
                <a:solidFill>
                  <a:srgbClr val="000000"/>
                </a:solidFill>
                <a:latin typeface="Arial"/>
                <a:ea typeface="Arial"/>
              </a:rPr>
              <a:t>PC / Transparent Plastic</a:t>
            </a:r>
            <a:endParaRPr/>
          </a:p>
        </p:txBody>
      </p:sp>
      <p:sp>
        <p:nvSpPr>
          <p:cNvPr id="137" name="TextShape 8"/>
          <p:cNvSpPr txBox="1"/>
          <p:nvPr/>
        </p:nvSpPr>
        <p:spPr>
          <a:xfrm>
            <a:off x="4480560" y="4674240"/>
            <a:ext cx="1554480" cy="262440"/>
          </a:xfrm>
          <a:prstGeom prst="rect">
            <a:avLst/>
          </a:prstGeom>
        </p:spPr>
        <p:txBody>
          <a:bodyPr bIns="45000" lIns="90000" rIns="90000" tIns="45000" wrap="none"/>
          <a:p>
            <a:pPr algn="ctr"/>
            <a:r>
              <a:rPr b="1" lang="en-US" sz="1200">
                <a:solidFill>
                  <a:srgbClr val="000000"/>
                </a:solidFill>
                <a:latin typeface="Arial"/>
                <a:ea typeface="Arial"/>
              </a:rPr>
              <a:t>Rubber</a:t>
            </a:r>
            <a:endParaRPr/>
          </a:p>
        </p:txBody>
      </p:sp>
      <p:sp>
        <p:nvSpPr>
          <p:cNvPr id="138" name="TextShape 9"/>
          <p:cNvSpPr txBox="1"/>
          <p:nvPr/>
        </p:nvSpPr>
        <p:spPr>
          <a:xfrm>
            <a:off x="6858000" y="4674240"/>
            <a:ext cx="1554480" cy="262440"/>
          </a:xfrm>
          <a:prstGeom prst="rect">
            <a:avLst/>
          </a:prstGeom>
        </p:spPr>
        <p:txBody>
          <a:bodyPr bIns="45000" lIns="90000" rIns="90000" tIns="45000" wrap="none"/>
          <a:p>
            <a:pPr algn="ctr"/>
            <a:r>
              <a:rPr b="1" lang="en-US" sz="1200">
                <a:solidFill>
                  <a:srgbClr val="000000"/>
                </a:solidFill>
                <a:latin typeface="Arial"/>
                <a:ea typeface="Arial"/>
              </a:rPr>
              <a:t>Soft Plastic</a:t>
            </a:r>
            <a:endParaRPr/>
          </a:p>
        </p:txBody>
      </p:sp>
    </p:spTree>
  </p:cSld>
  <p:timing>
    <p:tnLst>
      <p:par>
        <p:cTn dur="indefinite" id="79" nodeType="tmRoot" restart="never">
          <p:childTnLst>
            <p:seq>
              <p:cTn id="80" nodeType="mainSeq">
                <p:childTnLst>
                  <p:par>
                    <p:cTn fill="freeze" id="81">
                      <p:stCondLst>
                        <p:cond delay="indefinite"/>
                      </p:stCondLst>
                      <p:childTnLst>
                        <p:par>
                          <p:cTn fill="freeze" id="82">
                            <p:stCondLst>
                              <p:cond delay="0"/>
                            </p:stCondLst>
                            <p:childTnLst>
                              <p:par>
                                <p:cTn fill="hold" id="83" nodeType="clickEffect" presetClass="entr" presetID="1">
                                  <p:stCondLst>
                                    <p:cond delay="0"/>
                                  </p:stCondLst>
                                  <p:childTnLst>
                                    <p:set>
                                      <p:cBhvr>
                                        <p:cTn dur="1" fill="hold" id="84">
                                          <p:stCondLst>
                                            <p:cond delay="0"/>
                                          </p:stCondLst>
                                        </p:cTn>
                                        <p:tgtEl>
                                          <p:spTgt spid="131"/>
                                        </p:tgtEl>
                                        <p:attrNameLst>
                                          <p:attrName>style.visibility</p:attrName>
                                        </p:attrNameLst>
                                      </p:cBhvr>
                                      <p:to>
                                        <p:strVal val="visible"/>
                                      </p:to>
                                    </p:set>
                                  </p:childTnLst>
                                </p:cTn>
                              </p:par>
                            </p:childTnLst>
                          </p:cTn>
                        </p:par>
                      </p:childTnLst>
                    </p:cTn>
                  </p:par>
                  <p:par>
                    <p:cTn fill="freeze" id="85">
                      <p:stCondLst>
                        <p:cond delay="indefinite"/>
                      </p:stCondLst>
                      <p:childTnLst>
                        <p:par>
                          <p:cTn fill="freeze" id="86">
                            <p:stCondLst>
                              <p:cond delay="0"/>
                            </p:stCondLst>
                            <p:childTnLst>
                              <p:par>
                                <p:cTn fill="hold" id="87" nodeType="clickEffect" presetClass="entr" presetID="1">
                                  <p:stCondLst>
                                    <p:cond delay="0"/>
                                  </p:stCondLst>
                                  <p:childTnLst>
                                    <p:set>
                                      <p:cBhvr>
                                        <p:cTn dur="1" fill="hold" id="88">
                                          <p:stCondLst>
                                            <p:cond delay="0"/>
                                          </p:stCondLst>
                                        </p:cTn>
                                        <p:tgtEl>
                                          <p:spTgt spid="132">
                                            <p:txEl>
                                              <p:pRg end="127" st="1"/>
                                            </p:txEl>
                                          </p:spTgt>
                                        </p:tgtEl>
                                        <p:attrNameLst>
                                          <p:attrName>style.visibility</p:attrName>
                                        </p:attrNameLst>
                                      </p:cBhvr>
                                      <p:to>
                                        <p:strVal val="visible"/>
                                      </p:to>
                                    </p:set>
                                  </p:childTnLst>
                                </p:cTn>
                              </p:par>
                            </p:childTnLst>
                          </p:cTn>
                        </p:par>
                      </p:childTnLst>
                    </p:cTn>
                  </p:par>
                  <p:par>
                    <p:cTn fill="freeze" id="89">
                      <p:stCondLst>
                        <p:cond delay="indefinite"/>
                      </p:stCondLst>
                      <p:childTnLst>
                        <p:par>
                          <p:cTn fill="freeze" id="90">
                            <p:stCondLst>
                              <p:cond delay="0"/>
                            </p:stCondLst>
                            <p:childTnLst>
                              <p:par>
                                <p:cTn fill="hold" id="91" nodeType="clickEffect" presetClass="entr" presetID="1">
                                  <p:stCondLst>
                                    <p:cond delay="0"/>
                                  </p:stCondLst>
                                  <p:childTnLst>
                                    <p:set>
                                      <p:cBhvr>
                                        <p:cTn dur="1" fill="hold" id="92">
                                          <p:stCondLst>
                                            <p:cond delay="0"/>
                                          </p:stCondLst>
                                        </p:cTn>
                                        <p:tgtEl>
                                          <p:spTgt spid="133">
                                            <p:txEl>
                                              <p:pRg end="57" st="0"/>
                                            </p:txEl>
                                          </p:spTgt>
                                        </p:tgtEl>
                                        <p:attrNameLst>
                                          <p:attrName>style.visibility</p:attrName>
                                        </p:attrNameLst>
                                      </p:cBhvr>
                                      <p:to>
                                        <p:strVal val="visible"/>
                                      </p:to>
                                    </p:set>
                                  </p:childTnLst>
                                </p:cTn>
                              </p:par>
                            </p:childTnLst>
                          </p:cTn>
                        </p:par>
                      </p:childTnLst>
                    </p:cTn>
                  </p:par>
                  <p:par>
                    <p:cTn fill="freeze" id="93">
                      <p:stCondLst>
                        <p:cond delay="indefinite"/>
                      </p:stCondLst>
                      <p:childTnLst>
                        <p:par>
                          <p:cTn fill="freeze" id="94">
                            <p:stCondLst>
                              <p:cond delay="0"/>
                            </p:stCondLst>
                            <p:childTnLst>
                              <p:par>
                                <p:cTn fill="hold" id="95" nodeType="clickEffect" presetClass="entr" presetID="1">
                                  <p:stCondLst>
                                    <p:cond delay="0"/>
                                  </p:stCondLst>
                                  <p:childTnLst>
                                    <p:set>
                                      <p:cBhvr>
                                        <p:cTn dur="1" fill="hold" id="96">
                                          <p:stCondLst>
                                            <p:cond delay="0"/>
                                          </p:stCondLst>
                                        </p:cTn>
                                        <p:tgtEl>
                                          <p:spTgt spid="126"/>
                                        </p:tgtEl>
                                        <p:attrNameLst>
                                          <p:attrName>style.visibility</p:attrName>
                                        </p:attrNameLst>
                                      </p:cBhvr>
                                      <p:to>
                                        <p:strVal val="visible"/>
                                      </p:to>
                                    </p:set>
                                  </p:childTnLst>
                                </p:cTn>
                              </p:par>
                              <p:par>
                                <p:cTn fill="hold" id="97" nodeType="withEffect" presetClass="entr" presetID="1">
                                  <p:stCondLst>
                                    <p:cond delay="0"/>
                                  </p:stCondLst>
                                  <p:childTnLst>
                                    <p:set>
                                      <p:cBhvr>
                                        <p:cTn dur="1" fill="hold" id="98">
                                          <p:stCondLst>
                                            <p:cond delay="0"/>
                                          </p:stCondLst>
                                        </p:cTn>
                                        <p:tgtEl>
                                          <p:spTgt spid="127"/>
                                        </p:tgtEl>
                                        <p:attrNameLst>
                                          <p:attrName>style.visibility</p:attrName>
                                        </p:attrNameLst>
                                      </p:cBhvr>
                                      <p:to>
                                        <p:strVal val="visible"/>
                                      </p:to>
                                    </p:set>
                                  </p:childTnLst>
                                </p:cTn>
                              </p:par>
                              <p:par>
                                <p:cTn fill="hold" id="99" nodeType="withEffect" presetClass="entr" presetID="1">
                                  <p:stCondLst>
                                    <p:cond delay="0"/>
                                  </p:stCondLst>
                                  <p:childTnLst>
                                    <p:set>
                                      <p:cBhvr>
                                        <p:cTn dur="1" fill="hold" id="100">
                                          <p:stCondLst>
                                            <p:cond delay="0"/>
                                          </p:stCondLst>
                                        </p:cTn>
                                        <p:tgtEl>
                                          <p:spTgt spid="135"/>
                                        </p:tgtEl>
                                        <p:attrNameLst>
                                          <p:attrName>style.visibility</p:attrName>
                                        </p:attrNameLst>
                                      </p:cBhvr>
                                      <p:to>
                                        <p:strVal val="visible"/>
                                      </p:to>
                                    </p:set>
                                  </p:childTnLst>
                                </p:cTn>
                              </p:par>
                            </p:childTnLst>
                          </p:cTn>
                        </p:par>
                      </p:childTnLst>
                    </p:cTn>
                  </p:par>
                  <p:par>
                    <p:cTn fill="freeze" id="101">
                      <p:stCondLst>
                        <p:cond delay="indefinite"/>
                      </p:stCondLst>
                      <p:childTnLst>
                        <p:par>
                          <p:cTn fill="freeze" id="102">
                            <p:stCondLst>
                              <p:cond delay="0"/>
                            </p:stCondLst>
                            <p:childTnLst>
                              <p:par>
                                <p:cTn fill="hold" id="103" nodeType="clickEffect" presetClass="entr" presetID="1">
                                  <p:stCondLst>
                                    <p:cond delay="0"/>
                                  </p:stCondLst>
                                  <p:childTnLst>
                                    <p:set>
                                      <p:cBhvr>
                                        <p:cTn dur="1" fill="hold" id="104">
                                          <p:stCondLst>
                                            <p:cond delay="0"/>
                                          </p:stCondLst>
                                        </p:cTn>
                                        <p:tgtEl>
                                          <p:spTgt spid="128"/>
                                        </p:tgtEl>
                                        <p:attrNameLst>
                                          <p:attrName>style.visibility</p:attrName>
                                        </p:attrNameLst>
                                      </p:cBhvr>
                                      <p:to>
                                        <p:strVal val="visible"/>
                                      </p:to>
                                    </p:set>
                                  </p:childTnLst>
                                </p:cTn>
                              </p:par>
                              <p:par>
                                <p:cTn fill="hold" id="105" nodeType="withEffect" presetClass="entr" presetID="1">
                                  <p:stCondLst>
                                    <p:cond delay="0"/>
                                  </p:stCondLst>
                                  <p:childTnLst>
                                    <p:set>
                                      <p:cBhvr>
                                        <p:cTn dur="1" fill="hold" id="106">
                                          <p:stCondLst>
                                            <p:cond delay="0"/>
                                          </p:stCondLst>
                                        </p:cTn>
                                        <p:tgtEl>
                                          <p:spTgt spid="136"/>
                                        </p:tgtEl>
                                        <p:attrNameLst>
                                          <p:attrName>style.visibility</p:attrName>
                                        </p:attrNameLst>
                                      </p:cBhvr>
                                      <p:to>
                                        <p:strVal val="visible"/>
                                      </p:to>
                                    </p:set>
                                  </p:childTnLst>
                                </p:cTn>
                              </p:par>
                            </p:childTnLst>
                          </p:cTn>
                        </p:par>
                      </p:childTnLst>
                    </p:cTn>
                  </p:par>
                  <p:par>
                    <p:cTn fill="freeze" id="107">
                      <p:stCondLst>
                        <p:cond delay="indefinite"/>
                      </p:stCondLst>
                      <p:childTnLst>
                        <p:par>
                          <p:cTn fill="freeze" id="108">
                            <p:stCondLst>
                              <p:cond delay="0"/>
                            </p:stCondLst>
                            <p:childTnLst>
                              <p:par>
                                <p:cTn fill="hold" id="109" nodeType="clickEffect" presetClass="entr" presetID="1">
                                  <p:stCondLst>
                                    <p:cond delay="0"/>
                                  </p:stCondLst>
                                  <p:childTnLst>
                                    <p:set>
                                      <p:cBhvr>
                                        <p:cTn dur="1" fill="hold" id="110">
                                          <p:stCondLst>
                                            <p:cond delay="0"/>
                                          </p:stCondLst>
                                        </p:cTn>
                                        <p:tgtEl>
                                          <p:spTgt spid="129"/>
                                        </p:tgtEl>
                                        <p:attrNameLst>
                                          <p:attrName>style.visibility</p:attrName>
                                        </p:attrNameLst>
                                      </p:cBhvr>
                                      <p:to>
                                        <p:strVal val="visible"/>
                                      </p:to>
                                    </p:set>
                                  </p:childTnLst>
                                </p:cTn>
                              </p:par>
                              <p:par>
                                <p:cTn fill="hold" id="111" nodeType="withEffect" presetClass="entr" presetID="1">
                                  <p:stCondLst>
                                    <p:cond delay="0"/>
                                  </p:stCondLst>
                                  <p:childTnLst>
                                    <p:set>
                                      <p:cBhvr>
                                        <p:cTn dur="1" fill="hold" id="112">
                                          <p:stCondLst>
                                            <p:cond delay="0"/>
                                          </p:stCondLst>
                                        </p:cTn>
                                        <p:tgtEl>
                                          <p:spTgt spid="137"/>
                                        </p:tgtEl>
                                        <p:attrNameLst>
                                          <p:attrName>style.visibility</p:attrName>
                                        </p:attrNameLst>
                                      </p:cBhvr>
                                      <p:to>
                                        <p:strVal val="visible"/>
                                      </p:to>
                                    </p:set>
                                  </p:childTnLst>
                                </p:cTn>
                              </p:par>
                            </p:childTnLst>
                          </p:cTn>
                        </p:par>
                      </p:childTnLst>
                    </p:cTn>
                  </p:par>
                  <p:par>
                    <p:cTn fill="freeze" id="113">
                      <p:stCondLst>
                        <p:cond delay="indefinite"/>
                      </p:stCondLst>
                      <p:childTnLst>
                        <p:par>
                          <p:cTn fill="freeze" id="114">
                            <p:stCondLst>
                              <p:cond delay="0"/>
                            </p:stCondLst>
                            <p:childTnLst>
                              <p:par>
                                <p:cTn fill="hold" id="115" nodeType="clickEffect" presetClass="entr" presetID="1">
                                  <p:stCondLst>
                                    <p:cond delay="0"/>
                                  </p:stCondLst>
                                  <p:childTnLst>
                                    <p:set>
                                      <p:cBhvr>
                                        <p:cTn dur="1" fill="hold" id="116">
                                          <p:stCondLst>
                                            <p:cond delay="0"/>
                                          </p:stCondLst>
                                        </p:cTn>
                                        <p:tgtEl>
                                          <p:spTgt spid="134"/>
                                        </p:tgtEl>
                                        <p:attrNameLst>
                                          <p:attrName>style.visibility</p:attrName>
                                        </p:attrNameLst>
                                      </p:cBhvr>
                                      <p:to>
                                        <p:strVal val="visible"/>
                                      </p:to>
                                    </p:set>
                                  </p:childTnLst>
                                </p:cTn>
                              </p:par>
                              <p:par>
                                <p:cTn fill="hold" id="117" nodeType="withEffect" presetClass="entr" presetID="1">
                                  <p:stCondLst>
                                    <p:cond delay="0"/>
                                  </p:stCondLst>
                                  <p:childTnLst>
                                    <p:set>
                                      <p:cBhvr>
                                        <p:cTn dur="1" fill="hold" id="118">
                                          <p:stCondLst>
                                            <p:cond delay="0"/>
                                          </p:stCondLst>
                                        </p:cTn>
                                        <p:tgtEl>
                                          <p:spTgt spid="13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9" name="CustomShape 1"/>
          <p:cNvSpPr/>
          <p:nvPr/>
        </p:nvSpPr>
        <p:spPr>
          <a:xfrm>
            <a:off x="457200" y="205920"/>
            <a:ext cx="8228160" cy="856080"/>
          </a:xfrm>
          <a:prstGeom prst="rect">
            <a:avLst/>
          </a:prstGeom>
          <a:noFill/>
          <a:ln>
            <a:noFill/>
          </a:ln>
        </p:spPr>
        <p:txBody>
          <a:bodyPr anchor="ctr" bIns="0" lIns="0" rIns="0" tIns="0" wrap="none"/>
          <a:p>
            <a:pPr>
              <a:lnSpc>
                <a:spcPct val="100000"/>
              </a:lnSpc>
            </a:pPr>
            <a:r>
              <a:rPr b="1" lang="en-US" sz="3600">
                <a:solidFill>
                  <a:srgbClr val="ffffff"/>
                </a:solidFill>
                <a:latin typeface="Arial"/>
                <a:ea typeface="Arial"/>
              </a:rPr>
              <a:t>Standard Connectors</a:t>
            </a:r>
            <a:endParaRPr/>
          </a:p>
        </p:txBody>
      </p:sp>
      <p:sp>
        <p:nvSpPr>
          <p:cNvPr id="140" name="CustomShape 2"/>
          <p:cNvSpPr/>
          <p:nvPr/>
        </p:nvSpPr>
        <p:spPr>
          <a:xfrm>
            <a:off x="3474720" y="2834640"/>
            <a:ext cx="2010600" cy="345240"/>
          </a:xfrm>
          <a:prstGeom prst="rect">
            <a:avLst/>
          </a:prstGeom>
          <a:noFill/>
          <a:ln>
            <a:noFill/>
          </a:ln>
        </p:spPr>
        <p:txBody>
          <a:bodyPr bIns="45000" lIns="90000" rIns="90000" tIns="45000" wrap="none"/>
          <a:p>
            <a:r>
              <a:rPr b="1" lang="en-US" sz="2800"/>
              <a:t>Connectors</a:t>
            </a:r>
            <a:endParaRPr/>
          </a:p>
        </p:txBody>
      </p:sp>
      <p:sp>
        <p:nvSpPr>
          <p:cNvPr id="141" name="CustomShape 3"/>
          <p:cNvSpPr/>
          <p:nvPr/>
        </p:nvSpPr>
        <p:spPr>
          <a:xfrm>
            <a:off x="4846320" y="1554480"/>
            <a:ext cx="2010600" cy="345240"/>
          </a:xfrm>
          <a:prstGeom prst="rect">
            <a:avLst/>
          </a:prstGeom>
          <a:noFill/>
          <a:ln>
            <a:noFill/>
          </a:ln>
        </p:spPr>
        <p:txBody>
          <a:bodyPr bIns="45000" lIns="90000" rIns="90000" tIns="45000" wrap="none"/>
          <a:p>
            <a:r>
              <a:rPr lang="en-US"/>
              <a:t>Stud</a:t>
            </a:r>
            <a:endParaRPr/>
          </a:p>
        </p:txBody>
      </p:sp>
      <p:sp>
        <p:nvSpPr>
          <p:cNvPr id="142" name="CustomShape 4"/>
          <p:cNvSpPr/>
          <p:nvPr/>
        </p:nvSpPr>
        <p:spPr>
          <a:xfrm>
            <a:off x="5943600" y="2579760"/>
            <a:ext cx="2010600" cy="345240"/>
          </a:xfrm>
          <a:prstGeom prst="rect">
            <a:avLst/>
          </a:prstGeom>
          <a:noFill/>
          <a:ln>
            <a:noFill/>
          </a:ln>
        </p:spPr>
        <p:txBody>
          <a:bodyPr bIns="45000" lIns="90000" rIns="90000" tIns="45000" wrap="none"/>
          <a:p>
            <a:r>
              <a:rPr lang="en-US"/>
              <a:t>Bar/Clip</a:t>
            </a:r>
            <a:endParaRPr/>
          </a:p>
        </p:txBody>
      </p:sp>
      <p:sp>
        <p:nvSpPr>
          <p:cNvPr id="143" name="CustomShape 5"/>
          <p:cNvSpPr/>
          <p:nvPr/>
        </p:nvSpPr>
        <p:spPr>
          <a:xfrm>
            <a:off x="5760720" y="3859920"/>
            <a:ext cx="2010600" cy="345240"/>
          </a:xfrm>
          <a:prstGeom prst="rect">
            <a:avLst/>
          </a:prstGeom>
          <a:noFill/>
          <a:ln>
            <a:noFill/>
          </a:ln>
        </p:spPr>
        <p:txBody>
          <a:bodyPr bIns="45000" lIns="90000" rIns="90000" tIns="45000" wrap="none"/>
          <a:p>
            <a:r>
              <a:rPr lang="en-US"/>
              <a:t>Ball Joint</a:t>
            </a:r>
            <a:endParaRPr/>
          </a:p>
        </p:txBody>
      </p:sp>
      <p:sp>
        <p:nvSpPr>
          <p:cNvPr id="144" name="CustomShape 6"/>
          <p:cNvSpPr/>
          <p:nvPr/>
        </p:nvSpPr>
        <p:spPr>
          <a:xfrm>
            <a:off x="3657600" y="4389120"/>
            <a:ext cx="2010600" cy="345240"/>
          </a:xfrm>
          <a:prstGeom prst="rect">
            <a:avLst/>
          </a:prstGeom>
          <a:noFill/>
          <a:ln>
            <a:noFill/>
          </a:ln>
        </p:spPr>
        <p:txBody>
          <a:bodyPr bIns="45000" lIns="90000" rIns="90000" tIns="45000" wrap="none"/>
          <a:p>
            <a:r>
              <a:rPr lang="en-US"/>
              <a:t>Tow Ball</a:t>
            </a:r>
            <a:endParaRPr/>
          </a:p>
        </p:txBody>
      </p:sp>
      <p:sp>
        <p:nvSpPr>
          <p:cNvPr id="145" name="CustomShape 7"/>
          <p:cNvSpPr/>
          <p:nvPr/>
        </p:nvSpPr>
        <p:spPr>
          <a:xfrm>
            <a:off x="2194560" y="3677040"/>
            <a:ext cx="2010600" cy="345240"/>
          </a:xfrm>
          <a:prstGeom prst="rect">
            <a:avLst/>
          </a:prstGeom>
          <a:noFill/>
          <a:ln>
            <a:noFill/>
          </a:ln>
        </p:spPr>
        <p:txBody>
          <a:bodyPr bIns="45000" lIns="90000" rIns="90000" tIns="45000" wrap="none"/>
          <a:p>
            <a:r>
              <a:rPr lang="en-US"/>
              <a:t>Axle</a:t>
            </a:r>
            <a:endParaRPr/>
          </a:p>
        </p:txBody>
      </p:sp>
      <p:sp>
        <p:nvSpPr>
          <p:cNvPr id="146" name="CustomShape 8"/>
          <p:cNvSpPr/>
          <p:nvPr/>
        </p:nvSpPr>
        <p:spPr>
          <a:xfrm>
            <a:off x="1737360" y="2854080"/>
            <a:ext cx="2010600" cy="345240"/>
          </a:xfrm>
          <a:prstGeom prst="rect">
            <a:avLst/>
          </a:prstGeom>
          <a:noFill/>
          <a:ln>
            <a:noFill/>
          </a:ln>
        </p:spPr>
        <p:txBody>
          <a:bodyPr bIns="45000" lIns="90000" rIns="90000" tIns="45000" wrap="none"/>
          <a:p>
            <a:r>
              <a:rPr lang="en-US"/>
              <a:t>Pin</a:t>
            </a:r>
            <a:endParaRPr/>
          </a:p>
        </p:txBody>
      </p:sp>
      <p:sp>
        <p:nvSpPr>
          <p:cNvPr id="147" name="CustomShape 9"/>
          <p:cNvSpPr/>
          <p:nvPr/>
        </p:nvSpPr>
        <p:spPr>
          <a:xfrm>
            <a:off x="2194560" y="1828800"/>
            <a:ext cx="2010600" cy="345240"/>
          </a:xfrm>
          <a:prstGeom prst="rect">
            <a:avLst/>
          </a:prstGeom>
          <a:noFill/>
          <a:ln>
            <a:noFill/>
          </a:ln>
        </p:spPr>
        <p:txBody>
          <a:bodyPr bIns="45000" lIns="90000" rIns="90000" tIns="45000" wrap="none"/>
          <a:p>
            <a:r>
              <a:rPr lang="en-US"/>
              <a:t>Click Hinge</a:t>
            </a:r>
            <a:endParaRPr/>
          </a:p>
        </p:txBody>
      </p:sp>
      <p:sp>
        <p:nvSpPr>
          <p:cNvPr id="148" name="Line 10"/>
          <p:cNvSpPr/>
          <p:nvPr/>
        </p:nvSpPr>
        <p:spPr>
          <a:xfrm flipV="1">
            <a:off x="4663440" y="2011680"/>
            <a:ext cx="365760" cy="822960"/>
          </a:xfrm>
          <a:prstGeom prst="line">
            <a:avLst/>
          </a:prstGeom>
          <a:ln w="18360">
            <a:solidFill>
              <a:srgbClr val="000000"/>
            </a:solidFill>
            <a:round/>
          </a:ln>
        </p:spPr>
      </p:sp>
      <p:sp>
        <p:nvSpPr>
          <p:cNvPr id="149" name="Line 11"/>
          <p:cNvSpPr/>
          <p:nvPr/>
        </p:nvSpPr>
        <p:spPr>
          <a:xfrm flipV="1">
            <a:off x="5577840" y="2834640"/>
            <a:ext cx="365760" cy="182880"/>
          </a:xfrm>
          <a:prstGeom prst="line">
            <a:avLst/>
          </a:prstGeom>
          <a:ln w="18360">
            <a:solidFill>
              <a:srgbClr val="000000"/>
            </a:solidFill>
            <a:round/>
          </a:ln>
        </p:spPr>
      </p:sp>
      <p:sp>
        <p:nvSpPr>
          <p:cNvPr id="150" name="Line 12"/>
          <p:cNvSpPr/>
          <p:nvPr/>
        </p:nvSpPr>
        <p:spPr>
          <a:xfrm>
            <a:off x="5303520" y="3383280"/>
            <a:ext cx="457200" cy="548640"/>
          </a:xfrm>
          <a:prstGeom prst="line">
            <a:avLst/>
          </a:prstGeom>
          <a:ln w="18360">
            <a:solidFill>
              <a:srgbClr val="000000"/>
            </a:solidFill>
            <a:round/>
          </a:ln>
        </p:spPr>
      </p:sp>
      <p:sp>
        <p:nvSpPr>
          <p:cNvPr id="151" name="Line 13"/>
          <p:cNvSpPr/>
          <p:nvPr/>
        </p:nvSpPr>
        <p:spPr>
          <a:xfrm flipH="1">
            <a:off x="4206240" y="3383280"/>
            <a:ext cx="182880" cy="1005840"/>
          </a:xfrm>
          <a:prstGeom prst="line">
            <a:avLst/>
          </a:prstGeom>
          <a:ln w="18360">
            <a:solidFill>
              <a:srgbClr val="000000"/>
            </a:solidFill>
            <a:round/>
          </a:ln>
        </p:spPr>
      </p:sp>
      <p:sp>
        <p:nvSpPr>
          <p:cNvPr id="152" name="Line 14"/>
          <p:cNvSpPr/>
          <p:nvPr/>
        </p:nvSpPr>
        <p:spPr>
          <a:xfrm flipH="1">
            <a:off x="2834640" y="3291840"/>
            <a:ext cx="640080" cy="457200"/>
          </a:xfrm>
          <a:prstGeom prst="line">
            <a:avLst/>
          </a:prstGeom>
          <a:ln w="18360">
            <a:solidFill>
              <a:srgbClr val="000000"/>
            </a:solidFill>
            <a:round/>
          </a:ln>
        </p:spPr>
      </p:sp>
      <p:sp>
        <p:nvSpPr>
          <p:cNvPr id="153" name="Line 15"/>
          <p:cNvSpPr/>
          <p:nvPr/>
        </p:nvSpPr>
        <p:spPr>
          <a:xfrm flipH="1" flipV="1">
            <a:off x="2286000" y="3017520"/>
            <a:ext cx="1097280" cy="91440"/>
          </a:xfrm>
          <a:prstGeom prst="line">
            <a:avLst/>
          </a:prstGeom>
          <a:ln w="18360">
            <a:solidFill>
              <a:srgbClr val="000000"/>
            </a:solidFill>
            <a:round/>
          </a:ln>
        </p:spPr>
      </p:sp>
      <p:sp>
        <p:nvSpPr>
          <p:cNvPr id="154" name="Line 16"/>
          <p:cNvSpPr/>
          <p:nvPr/>
        </p:nvSpPr>
        <p:spPr>
          <a:xfrm flipH="1" flipV="1">
            <a:off x="3383280" y="2194560"/>
            <a:ext cx="457200" cy="731520"/>
          </a:xfrm>
          <a:prstGeom prst="line">
            <a:avLst/>
          </a:prstGeom>
          <a:ln w="18360">
            <a:solidFill>
              <a:srgbClr val="000000"/>
            </a:solidFill>
            <a:round/>
          </a:ln>
        </p:spPr>
      </p:sp>
      <p:pic>
        <p:nvPicPr>
          <p:cNvPr descr="" id="155" name=""/>
          <p:cNvPicPr/>
          <p:nvPr/>
        </p:nvPicPr>
        <p:blipFill>
          <a:blip r:embed="rId1"/>
          <a:stretch>
            <a:fillRect/>
          </a:stretch>
        </p:blipFill>
        <p:spPr>
          <a:xfrm>
            <a:off x="4663080" y="1188720"/>
            <a:ext cx="1371960" cy="914760"/>
          </a:xfrm>
          <a:prstGeom prst="rect">
            <a:avLst/>
          </a:prstGeom>
          <a:ln>
            <a:noFill/>
          </a:ln>
        </p:spPr>
      </p:pic>
      <p:pic>
        <p:nvPicPr>
          <p:cNvPr descr="" id="156" name=""/>
          <p:cNvPicPr/>
          <p:nvPr/>
        </p:nvPicPr>
        <p:blipFill>
          <a:blip r:embed="rId2"/>
          <a:srcRect b="21818" l="24242" r="24242" t="29090"/>
          <a:stretch>
            <a:fillRect/>
          </a:stretch>
        </p:blipFill>
        <p:spPr>
          <a:xfrm>
            <a:off x="5943600" y="2194560"/>
            <a:ext cx="1554480" cy="987480"/>
          </a:xfrm>
          <a:prstGeom prst="rect">
            <a:avLst/>
          </a:prstGeom>
          <a:ln>
            <a:noFill/>
          </a:ln>
        </p:spPr>
      </p:pic>
      <p:pic>
        <p:nvPicPr>
          <p:cNvPr descr="" id="157" name=""/>
          <p:cNvPicPr/>
          <p:nvPr/>
        </p:nvPicPr>
        <p:blipFill>
          <a:blip r:embed="rId3"/>
          <a:srcRect b="21818" l="24242" r="19393" t="29090"/>
          <a:stretch>
            <a:fillRect/>
          </a:stretch>
        </p:blipFill>
        <p:spPr>
          <a:xfrm>
            <a:off x="5605920" y="3749040"/>
            <a:ext cx="1800720" cy="1047240"/>
          </a:xfrm>
          <a:prstGeom prst="rect">
            <a:avLst/>
          </a:prstGeom>
          <a:ln>
            <a:noFill/>
          </a:ln>
        </p:spPr>
      </p:pic>
      <p:pic>
        <p:nvPicPr>
          <p:cNvPr descr="" id="158" name=""/>
          <p:cNvPicPr/>
          <p:nvPr/>
        </p:nvPicPr>
        <p:blipFill>
          <a:blip r:embed="rId4"/>
          <a:srcRect b="21818" l="24242" r="19393" t="29090"/>
          <a:stretch>
            <a:fillRect/>
          </a:stretch>
        </p:blipFill>
        <p:spPr>
          <a:xfrm>
            <a:off x="3510360" y="3931920"/>
            <a:ext cx="1701720" cy="988200"/>
          </a:xfrm>
          <a:prstGeom prst="rect">
            <a:avLst/>
          </a:prstGeom>
          <a:ln>
            <a:noFill/>
          </a:ln>
        </p:spPr>
      </p:pic>
      <p:pic>
        <p:nvPicPr>
          <p:cNvPr descr="" id="159" name=""/>
          <p:cNvPicPr/>
          <p:nvPr/>
        </p:nvPicPr>
        <p:blipFill>
          <a:blip r:embed="rId5"/>
          <a:srcRect b="29090" l="24242" r="24242" t="29090"/>
          <a:stretch>
            <a:fillRect/>
          </a:stretch>
        </p:blipFill>
        <p:spPr>
          <a:xfrm>
            <a:off x="1189080" y="3624480"/>
            <a:ext cx="1919880" cy="1038960"/>
          </a:xfrm>
          <a:prstGeom prst="rect">
            <a:avLst/>
          </a:prstGeom>
          <a:ln>
            <a:noFill/>
          </a:ln>
        </p:spPr>
      </p:pic>
      <p:pic>
        <p:nvPicPr>
          <p:cNvPr descr="" id="160" name=""/>
          <p:cNvPicPr/>
          <p:nvPr/>
        </p:nvPicPr>
        <p:blipFill>
          <a:blip r:embed="rId6"/>
          <a:srcRect b="29090" l="29090" r="19393" t="29090"/>
          <a:stretch>
            <a:fillRect/>
          </a:stretch>
        </p:blipFill>
        <p:spPr>
          <a:xfrm>
            <a:off x="914400" y="2651760"/>
            <a:ext cx="1520640" cy="822960"/>
          </a:xfrm>
          <a:prstGeom prst="rect">
            <a:avLst/>
          </a:prstGeom>
          <a:ln>
            <a:noFill/>
          </a:ln>
        </p:spPr>
      </p:pic>
      <p:pic>
        <p:nvPicPr>
          <p:cNvPr descr="" id="161" name=""/>
          <p:cNvPicPr/>
          <p:nvPr/>
        </p:nvPicPr>
        <p:blipFill>
          <a:blip r:embed="rId7"/>
          <a:srcRect b="29090" l="19393" r="19393" t="29090"/>
          <a:stretch>
            <a:fillRect/>
          </a:stretch>
        </p:blipFill>
        <p:spPr>
          <a:xfrm>
            <a:off x="1554480" y="1280160"/>
            <a:ext cx="2377440" cy="1083240"/>
          </a:xfrm>
          <a:prstGeom prst="rect">
            <a:avLst/>
          </a:prstGeom>
          <a:ln>
            <a:noFill/>
          </a:ln>
        </p:spPr>
      </p:pic>
    </p:spTree>
  </p:cSld>
  <p:timing>
    <p:tnLst>
      <p:par>
        <p:cTn dur="indefinite" id="119" nodeType="tmRoot" restart="never">
          <p:childTnLst>
            <p:seq>
              <p:cTn id="120" nodeType="mainSeq">
                <p:childTnLst>
                  <p:par>
                    <p:cTn fill="freeze" id="121">
                      <p:stCondLst>
                        <p:cond delay="indefinite"/>
                      </p:stCondLst>
                      <p:childTnLst>
                        <p:par>
                          <p:cTn fill="freeze" id="122">
                            <p:stCondLst>
                              <p:cond delay="0"/>
                            </p:stCondLst>
                            <p:childTnLst>
                              <p:par>
                                <p:cTn fill="hold" id="123" nodeType="clickEffect" presetClass="entr" presetID="1">
                                  <p:stCondLst>
                                    <p:cond delay="0"/>
                                  </p:stCondLst>
                                  <p:childTnLst>
                                    <p:set>
                                      <p:cBhvr>
                                        <p:cTn dur="1" fill="hold" id="124">
                                          <p:stCondLst>
                                            <p:cond delay="0"/>
                                          </p:stCondLst>
                                        </p:cTn>
                                        <p:tgtEl>
                                          <p:spTgt spid="140"/>
                                        </p:tgtEl>
                                        <p:attrNameLst>
                                          <p:attrName>style.visibility</p:attrName>
                                        </p:attrNameLst>
                                      </p:cBhvr>
                                      <p:to>
                                        <p:strVal val="visible"/>
                                      </p:to>
                                    </p:set>
                                  </p:childTnLst>
                                </p:cTn>
                              </p:par>
                            </p:childTnLst>
                          </p:cTn>
                        </p:par>
                      </p:childTnLst>
                    </p:cTn>
                  </p:par>
                  <p:par>
                    <p:cTn fill="freeze" id="125">
                      <p:stCondLst>
                        <p:cond delay="indefinite"/>
                      </p:stCondLst>
                      <p:childTnLst>
                        <p:par>
                          <p:cTn fill="freeze" id="126">
                            <p:stCondLst>
                              <p:cond delay="0"/>
                            </p:stCondLst>
                            <p:childTnLst>
                              <p:par>
                                <p:cTn fill="hold" id="127" nodeType="clickEffect" presetClass="entr" presetID="1">
                                  <p:stCondLst>
                                    <p:cond delay="0"/>
                                  </p:stCondLst>
                                  <p:childTnLst>
                                    <p:set>
                                      <p:cBhvr>
                                        <p:cTn dur="1" fill="hold" id="128">
                                          <p:stCondLst>
                                            <p:cond delay="0"/>
                                          </p:stCondLst>
                                        </p:cTn>
                                        <p:tgtEl>
                                          <p:spTgt spid="141"/>
                                        </p:tgtEl>
                                        <p:attrNameLst>
                                          <p:attrName>style.visibility</p:attrName>
                                        </p:attrNameLst>
                                      </p:cBhvr>
                                      <p:to>
                                        <p:strVal val="visible"/>
                                      </p:to>
                                    </p:set>
                                  </p:childTnLst>
                                </p:cTn>
                              </p:par>
                              <p:par>
                                <p:cTn fill="hold" id="129" nodeType="withEffect" presetClass="entr" presetID="1">
                                  <p:stCondLst>
                                    <p:cond delay="0"/>
                                  </p:stCondLst>
                                  <p:childTnLst>
                                    <p:set>
                                      <p:cBhvr>
                                        <p:cTn dur="1" fill="hold" id="130">
                                          <p:stCondLst>
                                            <p:cond delay="0"/>
                                          </p:stCondLst>
                                        </p:cTn>
                                        <p:tgtEl>
                                          <p:spTgt spid="155"/>
                                        </p:tgtEl>
                                        <p:attrNameLst>
                                          <p:attrName>style.visibility</p:attrName>
                                        </p:attrNameLst>
                                      </p:cBhvr>
                                      <p:to>
                                        <p:strVal val="visible"/>
                                      </p:to>
                                    </p:set>
                                  </p:childTnLst>
                                </p:cTn>
                              </p:par>
                              <p:par>
                                <p:cTn fill="hold" id="131" nodeType="withEffect" presetClass="entr" presetID="1">
                                  <p:stCondLst>
                                    <p:cond delay="0"/>
                                  </p:stCondLst>
                                  <p:childTnLst>
                                    <p:set>
                                      <p:cBhvr>
                                        <p:cTn dur="1" fill="hold" id="132">
                                          <p:stCondLst>
                                            <p:cond delay="0"/>
                                          </p:stCondLst>
                                        </p:cTn>
                                        <p:tgtEl>
                                          <p:spTgt spid="148"/>
                                        </p:tgtEl>
                                        <p:attrNameLst>
                                          <p:attrName>style.visibility</p:attrName>
                                        </p:attrNameLst>
                                      </p:cBhvr>
                                      <p:to>
                                        <p:strVal val="visible"/>
                                      </p:to>
                                    </p:set>
                                  </p:childTnLst>
                                </p:cTn>
                              </p:par>
                            </p:childTnLst>
                          </p:cTn>
                        </p:par>
                      </p:childTnLst>
                    </p:cTn>
                  </p:par>
                  <p:par>
                    <p:cTn fill="freeze" id="133">
                      <p:stCondLst>
                        <p:cond delay="indefinite"/>
                      </p:stCondLst>
                      <p:childTnLst>
                        <p:par>
                          <p:cTn fill="freeze" id="134">
                            <p:stCondLst>
                              <p:cond delay="0"/>
                            </p:stCondLst>
                            <p:childTnLst>
                              <p:par>
                                <p:cTn fill="hold" id="135" nodeType="clickEffect" presetClass="entr" presetID="1">
                                  <p:stCondLst>
                                    <p:cond delay="0"/>
                                  </p:stCondLst>
                                  <p:childTnLst>
                                    <p:set>
                                      <p:cBhvr>
                                        <p:cTn dur="1" fill="hold" id="136">
                                          <p:stCondLst>
                                            <p:cond delay="0"/>
                                          </p:stCondLst>
                                        </p:cTn>
                                        <p:tgtEl>
                                          <p:spTgt spid="142"/>
                                        </p:tgtEl>
                                        <p:attrNameLst>
                                          <p:attrName>style.visibility</p:attrName>
                                        </p:attrNameLst>
                                      </p:cBhvr>
                                      <p:to>
                                        <p:strVal val="visible"/>
                                      </p:to>
                                    </p:set>
                                  </p:childTnLst>
                                </p:cTn>
                              </p:par>
                              <p:par>
                                <p:cTn fill="hold" id="137" nodeType="withEffect" presetClass="entr" presetID="1">
                                  <p:stCondLst>
                                    <p:cond delay="0"/>
                                  </p:stCondLst>
                                  <p:childTnLst>
                                    <p:set>
                                      <p:cBhvr>
                                        <p:cTn dur="1" fill="hold" id="138">
                                          <p:stCondLst>
                                            <p:cond delay="0"/>
                                          </p:stCondLst>
                                        </p:cTn>
                                        <p:tgtEl>
                                          <p:spTgt spid="156"/>
                                        </p:tgtEl>
                                        <p:attrNameLst>
                                          <p:attrName>style.visibility</p:attrName>
                                        </p:attrNameLst>
                                      </p:cBhvr>
                                      <p:to>
                                        <p:strVal val="visible"/>
                                      </p:to>
                                    </p:set>
                                  </p:childTnLst>
                                </p:cTn>
                              </p:par>
                              <p:par>
                                <p:cTn fill="hold" id="139" nodeType="withEffect" presetClass="entr" presetID="1">
                                  <p:stCondLst>
                                    <p:cond delay="0"/>
                                  </p:stCondLst>
                                  <p:childTnLst>
                                    <p:set>
                                      <p:cBhvr>
                                        <p:cTn dur="1" fill="hold" id="140">
                                          <p:stCondLst>
                                            <p:cond delay="0"/>
                                          </p:stCondLst>
                                        </p:cTn>
                                        <p:tgtEl>
                                          <p:spTgt spid="149"/>
                                        </p:tgtEl>
                                        <p:attrNameLst>
                                          <p:attrName>style.visibility</p:attrName>
                                        </p:attrNameLst>
                                      </p:cBhvr>
                                      <p:to>
                                        <p:strVal val="visible"/>
                                      </p:to>
                                    </p:set>
                                  </p:childTnLst>
                                </p:cTn>
                              </p:par>
                            </p:childTnLst>
                          </p:cTn>
                        </p:par>
                      </p:childTnLst>
                    </p:cTn>
                  </p:par>
                  <p:par>
                    <p:cTn fill="freeze" id="141">
                      <p:stCondLst>
                        <p:cond delay="indefinite"/>
                      </p:stCondLst>
                      <p:childTnLst>
                        <p:par>
                          <p:cTn fill="freeze" id="142">
                            <p:stCondLst>
                              <p:cond delay="0"/>
                            </p:stCondLst>
                            <p:childTnLst>
                              <p:par>
                                <p:cTn fill="hold" id="143" nodeType="clickEffect" presetClass="entr" presetID="1">
                                  <p:stCondLst>
                                    <p:cond delay="0"/>
                                  </p:stCondLst>
                                  <p:childTnLst>
                                    <p:set>
                                      <p:cBhvr>
                                        <p:cTn dur="1" fill="hold" id="144">
                                          <p:stCondLst>
                                            <p:cond delay="0"/>
                                          </p:stCondLst>
                                        </p:cTn>
                                        <p:tgtEl>
                                          <p:spTgt spid="143"/>
                                        </p:tgtEl>
                                        <p:attrNameLst>
                                          <p:attrName>style.visibility</p:attrName>
                                        </p:attrNameLst>
                                      </p:cBhvr>
                                      <p:to>
                                        <p:strVal val="visible"/>
                                      </p:to>
                                    </p:set>
                                  </p:childTnLst>
                                </p:cTn>
                              </p:par>
                              <p:par>
                                <p:cTn fill="hold" id="145" nodeType="withEffect" presetClass="entr" presetID="1">
                                  <p:stCondLst>
                                    <p:cond delay="0"/>
                                  </p:stCondLst>
                                  <p:childTnLst>
                                    <p:set>
                                      <p:cBhvr>
                                        <p:cTn dur="1" fill="hold" id="146">
                                          <p:stCondLst>
                                            <p:cond delay="0"/>
                                          </p:stCondLst>
                                        </p:cTn>
                                        <p:tgtEl>
                                          <p:spTgt spid="157"/>
                                        </p:tgtEl>
                                        <p:attrNameLst>
                                          <p:attrName>style.visibility</p:attrName>
                                        </p:attrNameLst>
                                      </p:cBhvr>
                                      <p:to>
                                        <p:strVal val="visible"/>
                                      </p:to>
                                    </p:set>
                                  </p:childTnLst>
                                </p:cTn>
                              </p:par>
                              <p:par>
                                <p:cTn fill="hold" id="147" nodeType="withEffect" presetClass="entr" presetID="1">
                                  <p:stCondLst>
                                    <p:cond delay="0"/>
                                  </p:stCondLst>
                                  <p:childTnLst>
                                    <p:set>
                                      <p:cBhvr>
                                        <p:cTn dur="1" fill="hold" id="148">
                                          <p:stCondLst>
                                            <p:cond delay="0"/>
                                          </p:stCondLst>
                                        </p:cTn>
                                        <p:tgtEl>
                                          <p:spTgt spid="150"/>
                                        </p:tgtEl>
                                        <p:attrNameLst>
                                          <p:attrName>style.visibility</p:attrName>
                                        </p:attrNameLst>
                                      </p:cBhvr>
                                      <p:to>
                                        <p:strVal val="visible"/>
                                      </p:to>
                                    </p:set>
                                  </p:childTnLst>
                                </p:cTn>
                              </p:par>
                            </p:childTnLst>
                          </p:cTn>
                        </p:par>
                      </p:childTnLst>
                    </p:cTn>
                  </p:par>
                  <p:par>
                    <p:cTn fill="freeze" id="149">
                      <p:stCondLst>
                        <p:cond delay="indefinite"/>
                      </p:stCondLst>
                      <p:childTnLst>
                        <p:par>
                          <p:cTn fill="freeze" id="150">
                            <p:stCondLst>
                              <p:cond delay="0"/>
                            </p:stCondLst>
                            <p:childTnLst>
                              <p:par>
                                <p:cTn fill="hold" id="151" nodeType="clickEffect" presetClass="entr" presetID="1">
                                  <p:stCondLst>
                                    <p:cond delay="0"/>
                                  </p:stCondLst>
                                  <p:childTnLst>
                                    <p:set>
                                      <p:cBhvr>
                                        <p:cTn dur="1" fill="hold" id="152">
                                          <p:stCondLst>
                                            <p:cond delay="0"/>
                                          </p:stCondLst>
                                        </p:cTn>
                                        <p:tgtEl>
                                          <p:spTgt spid="144"/>
                                        </p:tgtEl>
                                        <p:attrNameLst>
                                          <p:attrName>style.visibility</p:attrName>
                                        </p:attrNameLst>
                                      </p:cBhvr>
                                      <p:to>
                                        <p:strVal val="visible"/>
                                      </p:to>
                                    </p:set>
                                  </p:childTnLst>
                                </p:cTn>
                              </p:par>
                              <p:par>
                                <p:cTn fill="hold" id="153" nodeType="withEffect" presetClass="entr" presetID="1">
                                  <p:stCondLst>
                                    <p:cond delay="0"/>
                                  </p:stCondLst>
                                  <p:childTnLst>
                                    <p:set>
                                      <p:cBhvr>
                                        <p:cTn dur="1" fill="hold" id="154">
                                          <p:stCondLst>
                                            <p:cond delay="0"/>
                                          </p:stCondLst>
                                        </p:cTn>
                                        <p:tgtEl>
                                          <p:spTgt spid="158"/>
                                        </p:tgtEl>
                                        <p:attrNameLst>
                                          <p:attrName>style.visibility</p:attrName>
                                        </p:attrNameLst>
                                      </p:cBhvr>
                                      <p:to>
                                        <p:strVal val="visible"/>
                                      </p:to>
                                    </p:set>
                                  </p:childTnLst>
                                </p:cTn>
                              </p:par>
                              <p:par>
                                <p:cTn fill="hold" id="155" nodeType="withEffect" presetClass="entr" presetID="1">
                                  <p:stCondLst>
                                    <p:cond delay="0"/>
                                  </p:stCondLst>
                                  <p:childTnLst>
                                    <p:set>
                                      <p:cBhvr>
                                        <p:cTn dur="1" fill="hold" id="156">
                                          <p:stCondLst>
                                            <p:cond delay="0"/>
                                          </p:stCondLst>
                                        </p:cTn>
                                        <p:tgtEl>
                                          <p:spTgt spid="151"/>
                                        </p:tgtEl>
                                        <p:attrNameLst>
                                          <p:attrName>style.visibility</p:attrName>
                                        </p:attrNameLst>
                                      </p:cBhvr>
                                      <p:to>
                                        <p:strVal val="visible"/>
                                      </p:to>
                                    </p:set>
                                  </p:childTnLst>
                                </p:cTn>
                              </p:par>
                            </p:childTnLst>
                          </p:cTn>
                        </p:par>
                      </p:childTnLst>
                    </p:cTn>
                  </p:par>
                  <p:par>
                    <p:cTn fill="freeze" id="157">
                      <p:stCondLst>
                        <p:cond delay="indefinite"/>
                      </p:stCondLst>
                      <p:childTnLst>
                        <p:par>
                          <p:cTn fill="freeze" id="158">
                            <p:stCondLst>
                              <p:cond delay="0"/>
                            </p:stCondLst>
                            <p:childTnLst>
                              <p:par>
                                <p:cTn fill="hold" id="159" nodeType="clickEffect" presetClass="entr" presetID="1">
                                  <p:stCondLst>
                                    <p:cond delay="0"/>
                                  </p:stCondLst>
                                  <p:childTnLst>
                                    <p:set>
                                      <p:cBhvr>
                                        <p:cTn dur="1" fill="hold" id="160">
                                          <p:stCondLst>
                                            <p:cond delay="0"/>
                                          </p:stCondLst>
                                        </p:cTn>
                                        <p:tgtEl>
                                          <p:spTgt spid="145"/>
                                        </p:tgtEl>
                                        <p:attrNameLst>
                                          <p:attrName>style.visibility</p:attrName>
                                        </p:attrNameLst>
                                      </p:cBhvr>
                                      <p:to>
                                        <p:strVal val="visible"/>
                                      </p:to>
                                    </p:set>
                                  </p:childTnLst>
                                </p:cTn>
                              </p:par>
                              <p:par>
                                <p:cTn fill="hold" id="161" nodeType="withEffect" presetClass="entr" presetID="1">
                                  <p:stCondLst>
                                    <p:cond delay="0"/>
                                  </p:stCondLst>
                                  <p:childTnLst>
                                    <p:set>
                                      <p:cBhvr>
                                        <p:cTn dur="1" fill="hold" id="162">
                                          <p:stCondLst>
                                            <p:cond delay="0"/>
                                          </p:stCondLst>
                                        </p:cTn>
                                        <p:tgtEl>
                                          <p:spTgt spid="159"/>
                                        </p:tgtEl>
                                        <p:attrNameLst>
                                          <p:attrName>style.visibility</p:attrName>
                                        </p:attrNameLst>
                                      </p:cBhvr>
                                      <p:to>
                                        <p:strVal val="visible"/>
                                      </p:to>
                                    </p:set>
                                  </p:childTnLst>
                                </p:cTn>
                              </p:par>
                              <p:par>
                                <p:cTn fill="hold" id="163" nodeType="withEffect" presetClass="entr" presetID="1">
                                  <p:stCondLst>
                                    <p:cond delay="0"/>
                                  </p:stCondLst>
                                  <p:childTnLst>
                                    <p:set>
                                      <p:cBhvr>
                                        <p:cTn dur="1" fill="hold" id="164">
                                          <p:stCondLst>
                                            <p:cond delay="0"/>
                                          </p:stCondLst>
                                        </p:cTn>
                                        <p:tgtEl>
                                          <p:spTgt spid="152"/>
                                        </p:tgtEl>
                                        <p:attrNameLst>
                                          <p:attrName>style.visibility</p:attrName>
                                        </p:attrNameLst>
                                      </p:cBhvr>
                                      <p:to>
                                        <p:strVal val="visible"/>
                                      </p:to>
                                    </p:set>
                                  </p:childTnLst>
                                </p:cTn>
                              </p:par>
                            </p:childTnLst>
                          </p:cTn>
                        </p:par>
                      </p:childTnLst>
                    </p:cTn>
                  </p:par>
                  <p:par>
                    <p:cTn fill="freeze" id="165">
                      <p:stCondLst>
                        <p:cond delay="indefinite"/>
                      </p:stCondLst>
                      <p:childTnLst>
                        <p:par>
                          <p:cTn fill="freeze" id="166">
                            <p:stCondLst>
                              <p:cond delay="0"/>
                            </p:stCondLst>
                            <p:childTnLst>
                              <p:par>
                                <p:cTn fill="hold" id="167" nodeType="clickEffect" presetClass="entr" presetID="1">
                                  <p:stCondLst>
                                    <p:cond delay="0"/>
                                  </p:stCondLst>
                                  <p:childTnLst>
                                    <p:set>
                                      <p:cBhvr>
                                        <p:cTn dur="1" fill="hold" id="168">
                                          <p:stCondLst>
                                            <p:cond delay="0"/>
                                          </p:stCondLst>
                                        </p:cTn>
                                        <p:tgtEl>
                                          <p:spTgt spid="146"/>
                                        </p:tgtEl>
                                        <p:attrNameLst>
                                          <p:attrName>style.visibility</p:attrName>
                                        </p:attrNameLst>
                                      </p:cBhvr>
                                      <p:to>
                                        <p:strVal val="visible"/>
                                      </p:to>
                                    </p:set>
                                  </p:childTnLst>
                                </p:cTn>
                              </p:par>
                              <p:par>
                                <p:cTn fill="hold" id="169" nodeType="withEffect" presetClass="entr" presetID="1">
                                  <p:stCondLst>
                                    <p:cond delay="0"/>
                                  </p:stCondLst>
                                  <p:childTnLst>
                                    <p:set>
                                      <p:cBhvr>
                                        <p:cTn dur="1" fill="hold" id="170">
                                          <p:stCondLst>
                                            <p:cond delay="0"/>
                                          </p:stCondLst>
                                        </p:cTn>
                                        <p:tgtEl>
                                          <p:spTgt spid="160"/>
                                        </p:tgtEl>
                                        <p:attrNameLst>
                                          <p:attrName>style.visibility</p:attrName>
                                        </p:attrNameLst>
                                      </p:cBhvr>
                                      <p:to>
                                        <p:strVal val="visible"/>
                                      </p:to>
                                    </p:set>
                                  </p:childTnLst>
                                </p:cTn>
                              </p:par>
                              <p:par>
                                <p:cTn fill="hold" id="171" nodeType="withEffect" presetClass="entr" presetID="1">
                                  <p:stCondLst>
                                    <p:cond delay="0"/>
                                  </p:stCondLst>
                                  <p:childTnLst>
                                    <p:set>
                                      <p:cBhvr>
                                        <p:cTn dur="1" fill="hold" id="172">
                                          <p:stCondLst>
                                            <p:cond delay="0"/>
                                          </p:stCondLst>
                                        </p:cTn>
                                        <p:tgtEl>
                                          <p:spTgt spid="153"/>
                                        </p:tgtEl>
                                        <p:attrNameLst>
                                          <p:attrName>style.visibility</p:attrName>
                                        </p:attrNameLst>
                                      </p:cBhvr>
                                      <p:to>
                                        <p:strVal val="visible"/>
                                      </p:to>
                                    </p:set>
                                  </p:childTnLst>
                                </p:cTn>
                              </p:par>
                            </p:childTnLst>
                          </p:cTn>
                        </p:par>
                      </p:childTnLst>
                    </p:cTn>
                  </p:par>
                  <p:par>
                    <p:cTn fill="freeze" id="173">
                      <p:stCondLst>
                        <p:cond delay="indefinite"/>
                      </p:stCondLst>
                      <p:childTnLst>
                        <p:par>
                          <p:cTn fill="freeze" id="174">
                            <p:stCondLst>
                              <p:cond delay="0"/>
                            </p:stCondLst>
                            <p:childTnLst>
                              <p:par>
                                <p:cTn fill="hold" id="175" nodeType="clickEffect" presetClass="entr" presetID="1">
                                  <p:stCondLst>
                                    <p:cond delay="0"/>
                                  </p:stCondLst>
                                  <p:childTnLst>
                                    <p:set>
                                      <p:cBhvr>
                                        <p:cTn dur="1" fill="hold" id="176">
                                          <p:stCondLst>
                                            <p:cond delay="0"/>
                                          </p:stCondLst>
                                        </p:cTn>
                                        <p:tgtEl>
                                          <p:spTgt spid="147"/>
                                        </p:tgtEl>
                                        <p:attrNameLst>
                                          <p:attrName>style.visibility</p:attrName>
                                        </p:attrNameLst>
                                      </p:cBhvr>
                                      <p:to>
                                        <p:strVal val="visible"/>
                                      </p:to>
                                    </p:set>
                                  </p:childTnLst>
                                </p:cTn>
                              </p:par>
                              <p:par>
                                <p:cTn fill="hold" id="177" nodeType="withEffect" presetClass="entr" presetID="1">
                                  <p:stCondLst>
                                    <p:cond delay="0"/>
                                  </p:stCondLst>
                                  <p:childTnLst>
                                    <p:set>
                                      <p:cBhvr>
                                        <p:cTn dur="1" fill="hold" id="178">
                                          <p:stCondLst>
                                            <p:cond delay="0"/>
                                          </p:stCondLst>
                                        </p:cTn>
                                        <p:tgtEl>
                                          <p:spTgt spid="161"/>
                                        </p:tgtEl>
                                        <p:attrNameLst>
                                          <p:attrName>style.visibility</p:attrName>
                                        </p:attrNameLst>
                                      </p:cBhvr>
                                      <p:to>
                                        <p:strVal val="visible"/>
                                      </p:to>
                                    </p:set>
                                  </p:childTnLst>
                                </p:cTn>
                              </p:par>
                              <p:par>
                                <p:cTn fill="hold" id="179" nodeType="withEffect" presetClass="entr" presetID="1">
                                  <p:stCondLst>
                                    <p:cond delay="0"/>
                                  </p:stCondLst>
                                  <p:childTnLst>
                                    <p:set>
                                      <p:cBhvr>
                                        <p:cTn dur="1" fill="hold" id="180">
                                          <p:stCondLst>
                                            <p:cond delay="0"/>
                                          </p:stCondLst>
                                        </p:cTn>
                                        <p:tgtEl>
                                          <p:spTgt spid="15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