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52EA0-6642-4990-9E66-36A63B147B42}" type="datetimeFigureOut">
              <a:rPr lang="en-US" smtClean="0"/>
              <a:t>5/28/2009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4BF0E-F3E7-47BF-96F1-5055833DAE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04971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991600" cy="5401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179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 advClick="0" advTm="5000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35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-1"/>
            <a:ext cx="8991600" cy="52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7621"/>
            <a:ext cx="8610600" cy="5081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907332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873976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28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5638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3126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5000"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Shay</dc:creator>
  <cp:lastModifiedBy>Shay</cp:lastModifiedBy>
  <cp:revision>3</cp:revision>
  <dcterms:created xsi:type="dcterms:W3CDTF">2009-05-29T00:02:11Z</dcterms:created>
  <dcterms:modified xsi:type="dcterms:W3CDTF">2009-05-29T00:34:24Z</dcterms:modified>
</cp:coreProperties>
</file>