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slide" Target="slides/slide20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5ca117d149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5ca117d149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5ca117d149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5ca117d149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5ca117d149_0_1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5ca117d149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5ca117d149_0_1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5ca117d149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5ca117d149_0_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5ca117d149_0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5ca117d149_0_1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5ca117d149_0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ca117d149_0_1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5ca117d149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ca117d149_0_1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ca117d149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5ca117d149_0_1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5ca117d149_0_1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5ca117d149_0_2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5ca117d149_0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ca117d149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ca117d149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5ca117d149_0_2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5ca117d149_0_2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5ca117d149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5ca117d149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5ca117d149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5ca117d149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5ca117d149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5ca117d149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5ca117d149_0_2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5ca117d149_0_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5ca117d149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5ca117d149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5ca117d149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5ca117d149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5ca117d149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5ca117d149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2.png"/><Relationship Id="rId4" Type="http://schemas.openxmlformats.org/officeDocument/2006/relationships/image" Target="../media/image13.png"/><Relationship Id="rId5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Relationship Id="rId4" Type="http://schemas.openxmlformats.org/officeDocument/2006/relationships/image" Target="../media/image17.png"/><Relationship Id="rId5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Relationship Id="rId4" Type="http://schemas.openxmlformats.org/officeDocument/2006/relationships/image" Target="../media/image20.png"/><Relationship Id="rId5" Type="http://schemas.openxmlformats.org/officeDocument/2006/relationships/image" Target="../media/image2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2.png"/><Relationship Id="rId4" Type="http://schemas.openxmlformats.org/officeDocument/2006/relationships/image" Target="../media/image27.png"/><Relationship Id="rId5" Type="http://schemas.openxmlformats.org/officeDocument/2006/relationships/image" Target="../media/image2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Relationship Id="rId4" Type="http://schemas.openxmlformats.org/officeDocument/2006/relationships/image" Target="../media/image35.png"/><Relationship Id="rId5" Type="http://schemas.openxmlformats.org/officeDocument/2006/relationships/image" Target="../media/image2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5.png"/><Relationship Id="rId4" Type="http://schemas.openxmlformats.org/officeDocument/2006/relationships/image" Target="../media/image34.png"/><Relationship Id="rId5" Type="http://schemas.openxmlformats.org/officeDocument/2006/relationships/image" Target="../media/image2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0.png"/><Relationship Id="rId4" Type="http://schemas.openxmlformats.org/officeDocument/2006/relationships/image" Target="../media/image37.png"/><Relationship Id="rId5" Type="http://schemas.openxmlformats.org/officeDocument/2006/relationships/image" Target="../media/image2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3.png"/><Relationship Id="rId4" Type="http://schemas.openxmlformats.org/officeDocument/2006/relationships/image" Target="../media/image31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twitter.com/VRlSREZl" TargetMode="External"/><Relationship Id="rId4" Type="http://schemas.openxmlformats.org/officeDocument/2006/relationships/hyperlink" Target="https://ko-fi.com/vrlsrezl" TargetMode="External"/><Relationship Id="rId5" Type="http://schemas.openxmlformats.org/officeDocument/2006/relationships/image" Target="../media/image3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12.png"/><Relationship Id="rId5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Relationship Id="rId4" Type="http://schemas.openxmlformats.org/officeDocument/2006/relationships/image" Target="../media/image7.png"/><Relationship Id="rId5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Homestuck Ships on AO3, 2012-2019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Becca (@VRLSREZL)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ROSEMARY</a:t>
            </a:r>
            <a:endParaRPr/>
          </a:p>
        </p:txBody>
      </p:sp>
      <p:sp>
        <p:nvSpPr>
          <p:cNvPr id="123" name="Google Shape;123;p22"/>
          <p:cNvSpPr txBox="1"/>
          <p:nvPr>
            <p:ph idx="1" type="body"/>
          </p:nvPr>
        </p:nvSpPr>
        <p:spPr>
          <a:xfrm>
            <a:off x="311700" y="956925"/>
            <a:ext cx="5342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#2 Ship: 2013-2016, usurped by Davekat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#3 Ship: 2012, 2017-Present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Makes up 8.53% of all HS fics currently, all time high was 8.57% (2018)</a:t>
            </a:r>
            <a:endParaRPr/>
          </a:p>
        </p:txBody>
      </p:sp>
      <p:pic>
        <p:nvPicPr>
          <p:cNvPr id="124" name="Google Shape;124;p22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327456"/>
            <a:ext cx="3489800" cy="2826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22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89796" y="2332875"/>
            <a:ext cx="3453637" cy="281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2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54200" y="10850"/>
            <a:ext cx="3489800" cy="2845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DIRKJAKE</a:t>
            </a:r>
            <a:endParaRPr/>
          </a:p>
        </p:txBody>
      </p:sp>
      <p:sp>
        <p:nvSpPr>
          <p:cNvPr id="132" name="Google Shape;132;p23"/>
          <p:cNvSpPr txBox="1"/>
          <p:nvPr>
            <p:ph idx="1" type="body"/>
          </p:nvPr>
        </p:nvSpPr>
        <p:spPr>
          <a:xfrm>
            <a:off x="311700" y="956925"/>
            <a:ext cx="5342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#2 Ship: 2012, usurped by Johnkat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#3 Ship: 2013-2015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Makes up 6.32% of all HS fics currently, all time high was 6.35% (2018)</a:t>
            </a:r>
            <a:endParaRPr/>
          </a:p>
        </p:txBody>
      </p:sp>
      <p:pic>
        <p:nvPicPr>
          <p:cNvPr id="133" name="Google Shape;133;p23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343631"/>
            <a:ext cx="3453626" cy="2794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3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53625" y="2343625"/>
            <a:ext cx="3427226" cy="2794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3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71803" y="0"/>
            <a:ext cx="3672200" cy="2994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DAVEJADE</a:t>
            </a:r>
            <a:endParaRPr/>
          </a:p>
        </p:txBody>
      </p:sp>
      <p:sp>
        <p:nvSpPr>
          <p:cNvPr id="141" name="Google Shape;141;p24"/>
          <p:cNvSpPr txBox="1"/>
          <p:nvPr>
            <p:ph idx="1" type="body"/>
          </p:nvPr>
        </p:nvSpPr>
        <p:spPr>
          <a:xfrm>
            <a:off x="311700" y="956925"/>
            <a:ext cx="5342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Peaked at #5 in 2012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On the rise again? Thanks, Epilogues.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Makes up 2.85% of all HS fics currently, all time high was 3.25% (2015)</a:t>
            </a:r>
            <a:endParaRPr/>
          </a:p>
        </p:txBody>
      </p:sp>
      <p:pic>
        <p:nvPicPr>
          <p:cNvPr id="142" name="Google Shape;142;p24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348975"/>
            <a:ext cx="3498777" cy="2794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4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98775" y="2348975"/>
            <a:ext cx="3427231" cy="2794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4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94800" y="0"/>
            <a:ext cx="3549200" cy="2893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GAMTAV</a:t>
            </a:r>
            <a:endParaRPr/>
          </a:p>
        </p:txBody>
      </p:sp>
      <p:sp>
        <p:nvSpPr>
          <p:cNvPr id="150" name="Google Shape;150;p25"/>
          <p:cNvSpPr txBox="1"/>
          <p:nvPr>
            <p:ph idx="1" type="body"/>
          </p:nvPr>
        </p:nvSpPr>
        <p:spPr>
          <a:xfrm>
            <a:off x="311700" y="956925"/>
            <a:ext cx="5342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Peaked at #5 in 2012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Makes up 2.85% of all HS fics currently, all time high was 3.4% (2013 &amp; 2014)</a:t>
            </a:r>
            <a:endParaRPr/>
          </a:p>
        </p:txBody>
      </p:sp>
      <p:pic>
        <p:nvPicPr>
          <p:cNvPr id="151" name="Google Shape;151;p25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98775" y="2348975"/>
            <a:ext cx="3453605" cy="2794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5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2348977"/>
            <a:ext cx="3498774" cy="2794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5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17200" y="0"/>
            <a:ext cx="3726800" cy="301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KAREZI</a:t>
            </a:r>
            <a:endParaRPr/>
          </a:p>
        </p:txBody>
      </p:sp>
      <p:sp>
        <p:nvSpPr>
          <p:cNvPr id="159" name="Google Shape;159;p26"/>
          <p:cNvSpPr txBox="1"/>
          <p:nvPr>
            <p:ph idx="1" type="body"/>
          </p:nvPr>
        </p:nvSpPr>
        <p:spPr>
          <a:xfrm>
            <a:off x="153625" y="716150"/>
            <a:ext cx="5172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Peaked at #6, 2013-2014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 don’t know where the fics went but they’re gone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Makes up 2.72% of all HS fics currently, all time high was 3.52% (2014)</a:t>
            </a:r>
            <a:endParaRPr/>
          </a:p>
        </p:txBody>
      </p:sp>
      <p:pic>
        <p:nvPicPr>
          <p:cNvPr id="160" name="Google Shape;160;p26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348984"/>
            <a:ext cx="3453601" cy="2794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6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47982" y="2348988"/>
            <a:ext cx="3453601" cy="2794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6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25900" y="0"/>
            <a:ext cx="3818099" cy="3089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DAVEREZI</a:t>
            </a:r>
            <a:endParaRPr/>
          </a:p>
        </p:txBody>
      </p:sp>
      <p:sp>
        <p:nvSpPr>
          <p:cNvPr id="168" name="Google Shape;168;p27"/>
          <p:cNvSpPr txBox="1"/>
          <p:nvPr>
            <p:ph idx="1" type="body"/>
          </p:nvPr>
        </p:nvSpPr>
        <p:spPr>
          <a:xfrm>
            <a:off x="153625" y="716150"/>
            <a:ext cx="8678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Peaked at #8 in 2012. Was only on the charts from 2012-2014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SHE’S FUCKING DEAD. Idk what to say here???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Last time it was in the charts, made up 1.07% of all HS fics. all time high was 2.6% (2012)</a:t>
            </a:r>
            <a:endParaRPr/>
          </a:p>
        </p:txBody>
      </p:sp>
      <p:pic>
        <p:nvPicPr>
          <p:cNvPr id="169" name="Google Shape;169;p27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1995" y="2348987"/>
            <a:ext cx="3498793" cy="2794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7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89502" y="2348976"/>
            <a:ext cx="3453601" cy="2794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7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51225" y="2348963"/>
            <a:ext cx="3453601" cy="2794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ERISOL</a:t>
            </a:r>
            <a:endParaRPr/>
          </a:p>
        </p:txBody>
      </p:sp>
      <p:sp>
        <p:nvSpPr>
          <p:cNvPr id="177" name="Google Shape;177;p28"/>
          <p:cNvSpPr txBox="1"/>
          <p:nvPr>
            <p:ph idx="1" type="body"/>
          </p:nvPr>
        </p:nvSpPr>
        <p:spPr>
          <a:xfrm>
            <a:off x="153625" y="716150"/>
            <a:ext cx="5172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Peaked at #6, 2015-Present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Makes up 3.53% of all HS fics currently, all time high was 3.73% (2016)</a:t>
            </a:r>
            <a:endParaRPr/>
          </a:p>
        </p:txBody>
      </p:sp>
      <p:pic>
        <p:nvPicPr>
          <p:cNvPr id="178" name="Google Shape;178;p28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" y="2349000"/>
            <a:ext cx="3427208" cy="279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8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7200" y="2349000"/>
            <a:ext cx="3453566" cy="279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8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66900" y="0"/>
            <a:ext cx="3877099" cy="3137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DAVEKAT</a:t>
            </a:r>
            <a:endParaRPr/>
          </a:p>
        </p:txBody>
      </p:sp>
      <p:sp>
        <p:nvSpPr>
          <p:cNvPr id="186" name="Google Shape;186;p29"/>
          <p:cNvSpPr txBox="1"/>
          <p:nvPr>
            <p:ph idx="1" type="body"/>
          </p:nvPr>
        </p:nvSpPr>
        <p:spPr>
          <a:xfrm>
            <a:off x="153625" y="716150"/>
            <a:ext cx="5172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CURRENT #1, AS OF 2019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Most completely bonkers growth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Makes up 10.04% of all HS fics currently, and still climbing.</a:t>
            </a:r>
            <a:endParaRPr/>
          </a:p>
        </p:txBody>
      </p:sp>
      <p:pic>
        <p:nvPicPr>
          <p:cNvPr id="187" name="Google Shape;187;p29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" y="2349009"/>
            <a:ext cx="3453576" cy="2794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9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53575" y="2349000"/>
            <a:ext cx="3453576" cy="2798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29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97550" y="0"/>
            <a:ext cx="3546449" cy="286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0"/>
          <p:cNvSpPr txBox="1"/>
          <p:nvPr>
            <p:ph type="title"/>
          </p:nvPr>
        </p:nvSpPr>
        <p:spPr>
          <a:xfrm>
            <a:off x="159300" y="-12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GAMKAT</a:t>
            </a:r>
            <a:endParaRPr/>
          </a:p>
        </p:txBody>
      </p:sp>
      <p:sp>
        <p:nvSpPr>
          <p:cNvPr id="195" name="Google Shape;195;p30"/>
          <p:cNvSpPr txBox="1"/>
          <p:nvPr>
            <p:ph idx="1" type="body"/>
          </p:nvPr>
        </p:nvSpPr>
        <p:spPr>
          <a:xfrm>
            <a:off x="1225" y="487550"/>
            <a:ext cx="49965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Joined rankings in 2014, stuck at #10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 swear to GOD these are the real numbers. No clue what happened.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Makes up 2.36% of all HS fics currently, peak at 2.4% in 2018</a:t>
            </a:r>
            <a:endParaRPr/>
          </a:p>
        </p:txBody>
      </p:sp>
      <p:pic>
        <p:nvPicPr>
          <p:cNvPr id="196" name="Google Shape;196;p30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655725"/>
            <a:ext cx="3064225" cy="2498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30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28088" y="2655725"/>
            <a:ext cx="3087837" cy="25018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30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56175" y="2655715"/>
            <a:ext cx="3087826" cy="2498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30"/>
          <p:cNvPicPr preferRelativeResize="0"/>
          <p:nvPr/>
        </p:nvPicPr>
        <p:blipFill rotWithShape="1">
          <a:blip r:embed="rId6">
            <a:alphaModFix/>
          </a:blip>
          <a:srcRect b="16366" l="0" r="11971" t="0"/>
          <a:stretch/>
        </p:blipFill>
        <p:spPr>
          <a:xfrm>
            <a:off x="4997575" y="0"/>
            <a:ext cx="2115775" cy="139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30"/>
          <p:cNvPicPr preferRelativeResize="0"/>
          <p:nvPr/>
        </p:nvPicPr>
        <p:blipFill rotWithShape="1">
          <a:blip r:embed="rId7">
            <a:alphaModFix/>
          </a:blip>
          <a:srcRect b="23406" l="0" r="13314" t="0"/>
          <a:stretch/>
        </p:blipFill>
        <p:spPr>
          <a:xfrm>
            <a:off x="6673907" y="1233102"/>
            <a:ext cx="2226894" cy="1180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1"/>
          <p:cNvSpPr txBox="1"/>
          <p:nvPr>
            <p:ph type="title"/>
          </p:nvPr>
        </p:nvSpPr>
        <p:spPr>
          <a:xfrm>
            <a:off x="83100" y="64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Thanks for reading!</a:t>
            </a:r>
            <a:endParaRPr/>
          </a:p>
        </p:txBody>
      </p:sp>
      <p:sp>
        <p:nvSpPr>
          <p:cNvPr id="206" name="Google Shape;206;p31"/>
          <p:cNvSpPr txBox="1"/>
          <p:nvPr>
            <p:ph idx="1" type="body"/>
          </p:nvPr>
        </p:nvSpPr>
        <p:spPr>
          <a:xfrm>
            <a:off x="83100" y="5428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If you use any of this info, please credit me. Again, I’m @</a:t>
            </a:r>
            <a:r>
              <a:rPr lang="en" u="sng">
                <a:solidFill>
                  <a:schemeClr val="hlink"/>
                </a:solidFill>
                <a:hlinkClick r:id="rId3"/>
              </a:rPr>
              <a:t>VRLSREZL</a:t>
            </a:r>
            <a:r>
              <a:rPr lang="en"/>
              <a:t> on twitter!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If you enjoyed this and would like to see more like it, leave me a tip on ko-fi! </a:t>
            </a:r>
            <a:r>
              <a:rPr lang="en" u="sng">
                <a:solidFill>
                  <a:schemeClr val="hlink"/>
                </a:solidFill>
                <a:hlinkClick r:id="rId4"/>
              </a:rPr>
              <a:t>https://ko-fi.com/vrlsrezl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07" name="Google Shape;207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08100" y="1851175"/>
            <a:ext cx="6035900" cy="3292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 Collection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 found the number of fics for each of the TOP 10 ships at two points in every year since 2013 using the Wayback Machine.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 was limited to only the dates that I could find backups of the Homestuck AO3 page on, but aimed to get one record from November and one from May, or as close to those months as I was able.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For about half of 2012, AO3’s tagging system was broken. Therefore, I couldn’t get numbers for the second half of 2012.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If a ship dropped out of the top 10, I didn’t go looking for it.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For 2019, I took the May numbers and the numbers for today, July 2.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13" name="Google Shape;213;p32"/>
          <p:cNvPicPr preferRelativeResize="0"/>
          <p:nvPr/>
        </p:nvPicPr>
        <p:blipFill rotWithShape="1">
          <a:blip r:embed="rId3">
            <a:alphaModFix/>
          </a:blip>
          <a:srcRect b="0" l="0" r="527" t="0"/>
          <a:stretch/>
        </p:blipFill>
        <p:spPr>
          <a:xfrm>
            <a:off x="0" y="489581"/>
            <a:ext cx="9144002" cy="4164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149775" y="438000"/>
            <a:ext cx="28293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Total HS Fics on AO3</a:t>
            </a:r>
            <a:endParaRPr/>
          </a:p>
        </p:txBody>
      </p:sp>
      <p:pic>
        <p:nvPicPr>
          <p:cNvPr id="67" name="Google Shape;67;p15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79069" y="0"/>
            <a:ext cx="5121755" cy="51434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8" name="Google Shape;68;p15"/>
          <p:cNvCxnSpPr/>
          <p:nvPr/>
        </p:nvCxnSpPr>
        <p:spPr>
          <a:xfrm rot="10800000">
            <a:off x="7867225" y="522700"/>
            <a:ext cx="547200" cy="37710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9" name="Google Shape;69;p15"/>
          <p:cNvSpPr txBox="1"/>
          <p:nvPr/>
        </p:nvSpPr>
        <p:spPr>
          <a:xfrm>
            <a:off x="8100825" y="997075"/>
            <a:ext cx="1009200" cy="4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EFEF"/>
                </a:solidFill>
              </a:rPr>
              <a:t>epilogues!</a:t>
            </a:r>
            <a:endParaRPr>
              <a:solidFill>
                <a:srgbClr val="EFEFEF"/>
              </a:solidFill>
            </a:endParaRPr>
          </a:p>
        </p:txBody>
      </p:sp>
      <p:cxnSp>
        <p:nvCxnSpPr>
          <p:cNvPr id="70" name="Google Shape;70;p15"/>
          <p:cNvCxnSpPr/>
          <p:nvPr/>
        </p:nvCxnSpPr>
        <p:spPr>
          <a:xfrm rot="10800000">
            <a:off x="6006850" y="1313300"/>
            <a:ext cx="2310300" cy="66870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1" name="Google Shape;71;p15"/>
          <p:cNvSpPr txBox="1"/>
          <p:nvPr/>
        </p:nvSpPr>
        <p:spPr>
          <a:xfrm>
            <a:off x="8317150" y="1823925"/>
            <a:ext cx="8292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3F3F3"/>
                </a:solidFill>
              </a:rPr>
              <a:t>End of HS</a:t>
            </a:r>
            <a:endParaRPr>
              <a:solidFill>
                <a:srgbClr val="F3F3F3"/>
              </a:solidFill>
            </a:endParaRPr>
          </a:p>
        </p:txBody>
      </p:sp>
      <p:cxnSp>
        <p:nvCxnSpPr>
          <p:cNvPr id="72" name="Google Shape;72;p15"/>
          <p:cNvCxnSpPr/>
          <p:nvPr/>
        </p:nvCxnSpPr>
        <p:spPr>
          <a:xfrm flipH="1" rot="10800000">
            <a:off x="2480550" y="3781575"/>
            <a:ext cx="1167300" cy="54210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3" name="Google Shape;73;p15"/>
          <p:cNvSpPr txBox="1"/>
          <p:nvPr/>
        </p:nvSpPr>
        <p:spPr>
          <a:xfrm>
            <a:off x="608000" y="4323675"/>
            <a:ext cx="2541300" cy="4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3F3F3"/>
                </a:solidFill>
              </a:rPr>
              <a:t>AO3 starts listing total number of fics in a fandom, rather than just “1000+”</a:t>
            </a:r>
            <a:endParaRPr>
              <a:solidFill>
                <a:srgbClr val="F3F3F3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title"/>
          </p:nvPr>
        </p:nvSpPr>
        <p:spPr>
          <a:xfrm>
            <a:off x="490250" y="450150"/>
            <a:ext cx="28293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Number of Fics for Top 10 Ships Over Time</a:t>
            </a:r>
            <a:endParaRPr/>
          </a:p>
        </p:txBody>
      </p:sp>
      <p:pic>
        <p:nvPicPr>
          <p:cNvPr id="79" name="Google Shape;79;p16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7556" y="0"/>
            <a:ext cx="5288943" cy="51390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/>
          <p:nvPr>
            <p:ph type="title"/>
          </p:nvPr>
        </p:nvSpPr>
        <p:spPr>
          <a:xfrm>
            <a:off x="217050" y="450150"/>
            <a:ext cx="2719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Number of New Fics Posted per Data Entry*</a:t>
            </a:r>
            <a:endParaRPr/>
          </a:p>
        </p:txBody>
      </p:sp>
      <p:pic>
        <p:nvPicPr>
          <p:cNvPr id="85" name="Google Shape;85;p17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92632" y="0"/>
            <a:ext cx="6351369" cy="392727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6" name="Google Shape;86;p17"/>
          <p:cNvCxnSpPr/>
          <p:nvPr/>
        </p:nvCxnSpPr>
        <p:spPr>
          <a:xfrm flipH="1" rot="10800000">
            <a:off x="8402275" y="2954500"/>
            <a:ext cx="437700" cy="111870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7" name="Google Shape;87;p17"/>
          <p:cNvSpPr txBox="1"/>
          <p:nvPr/>
        </p:nvSpPr>
        <p:spPr>
          <a:xfrm>
            <a:off x="6602650" y="3975925"/>
            <a:ext cx="2346900" cy="58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EFEF"/>
                </a:solidFill>
              </a:rPr>
              <a:t>Not actually 6 months, since this was made in July</a:t>
            </a:r>
            <a:endParaRPr>
              <a:solidFill>
                <a:srgbClr val="EFEFEF"/>
              </a:solidFill>
            </a:endParaRPr>
          </a:p>
        </p:txBody>
      </p:sp>
      <p:sp>
        <p:nvSpPr>
          <p:cNvPr id="88" name="Google Shape;88;p17"/>
          <p:cNvSpPr txBox="1"/>
          <p:nvPr/>
        </p:nvSpPr>
        <p:spPr>
          <a:xfrm>
            <a:off x="3201225" y="4697550"/>
            <a:ext cx="5678400" cy="64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3F3F3"/>
                </a:solidFill>
              </a:rPr>
              <a:t>*</a:t>
            </a:r>
            <a:r>
              <a:rPr lang="en" sz="1800">
                <a:solidFill>
                  <a:srgbClr val="F3F3F3"/>
                </a:solidFill>
              </a:rPr>
              <a:t>(Will be referred to as “growth” in all following slides)</a:t>
            </a:r>
            <a:endParaRPr sz="1800">
              <a:solidFill>
                <a:srgbClr val="F3F3F3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217050" y="450150"/>
            <a:ext cx="2719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Growth By Ship</a:t>
            </a:r>
            <a:endParaRPr/>
          </a:p>
        </p:txBody>
      </p:sp>
      <p:pic>
        <p:nvPicPr>
          <p:cNvPr id="94" name="Google Shape;94;p18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79652" y="0"/>
            <a:ext cx="5935743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Data By Ship</a:t>
            </a:r>
            <a:endParaRPr sz="6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JOHNDAVE</a:t>
            </a:r>
            <a:endParaRPr/>
          </a:p>
        </p:txBody>
      </p:sp>
      <p:sp>
        <p:nvSpPr>
          <p:cNvPr id="105" name="Google Shape;105;p20"/>
          <p:cNvSpPr txBox="1"/>
          <p:nvPr>
            <p:ph idx="1" type="body"/>
          </p:nvPr>
        </p:nvSpPr>
        <p:spPr>
          <a:xfrm>
            <a:off x="311700" y="1017725"/>
            <a:ext cx="5342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#1 Ship: 2012-2018</a:t>
            </a:r>
            <a:r>
              <a:rPr lang="en"/>
              <a:t>, usurped by Davekat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Makes up 9.41% of all HS fics currently, though that used to be as high as 11% (2013)</a:t>
            </a:r>
            <a:endParaRPr/>
          </a:p>
        </p:txBody>
      </p:sp>
      <p:pic>
        <p:nvPicPr>
          <p:cNvPr id="106" name="Google Shape;106;p20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319675"/>
            <a:ext cx="3489799" cy="2823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0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89800" y="2319675"/>
            <a:ext cx="3489799" cy="2844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0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68346" y="0"/>
            <a:ext cx="3375654" cy="2823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JOHNKAT</a:t>
            </a:r>
            <a:endParaRPr/>
          </a:p>
        </p:txBody>
      </p:sp>
      <p:sp>
        <p:nvSpPr>
          <p:cNvPr id="114" name="Google Shape;114;p21"/>
          <p:cNvSpPr txBox="1"/>
          <p:nvPr>
            <p:ph idx="1" type="body"/>
          </p:nvPr>
        </p:nvSpPr>
        <p:spPr>
          <a:xfrm>
            <a:off x="311700" y="1017725"/>
            <a:ext cx="5342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#2 Ship: 2012</a:t>
            </a:r>
            <a:r>
              <a:rPr lang="en"/>
              <a:t>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Makes up 3.96% of all HS fics currently, all time high was 6.05% (2012)</a:t>
            </a:r>
            <a:endParaRPr/>
          </a:p>
        </p:txBody>
      </p:sp>
      <p:pic>
        <p:nvPicPr>
          <p:cNvPr id="115" name="Google Shape;115;p21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9800" y="2308825"/>
            <a:ext cx="3489800" cy="284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1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" y="2319684"/>
            <a:ext cx="3489799" cy="2823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1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93400" y="0"/>
            <a:ext cx="3550599" cy="289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