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0287000" cx="18288000"/>
  <p:notesSz cx="10287000" cy="1828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giZ1FtwgwmS8dCmd+F+UW39piv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3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3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4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5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6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7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8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9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0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1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2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3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4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�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�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�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 sz="1800"/>
            </a:lvl9pPr>
          </a:lstStyle>
          <a:p/>
        </p:txBody>
      </p:sp>
      <p:sp>
        <p:nvSpPr>
          <p:cNvPr id="32" name="Google Shape;32;p2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�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�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�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 sz="1800"/>
            </a:lvl9pPr>
          </a:lstStyle>
          <a:p/>
        </p:txBody>
      </p:sp>
      <p:sp>
        <p:nvSpPr>
          <p:cNvPr id="33" name="Google Shape;33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�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�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�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�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�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�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�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�"/>
              <a:defRPr sz="1600"/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�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�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�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�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�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�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�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�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�"/>
              <a:defRPr sz="1600"/>
            </a:lvl9pPr>
          </a:lstStyle>
          <a:p/>
        </p:txBody>
      </p:sp>
      <p:sp>
        <p:nvSpPr>
          <p:cNvPr id="42" name="Google Shape;42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�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�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�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�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�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�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�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�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�"/>
              <a:defRPr sz="2000"/>
            </a:lvl9pPr>
          </a:lstStyle>
          <a:p/>
        </p:txBody>
      </p:sp>
      <p:sp>
        <p:nvSpPr>
          <p:cNvPr id="57" name="Google Shape;57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�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�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�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�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�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�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�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�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�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Relationship Id="rId5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25.pn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4A6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519" y="415566"/>
            <a:ext cx="17192910" cy="9530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43880" y="415566"/>
            <a:ext cx="2123470" cy="339755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8012921" y="3219356"/>
            <a:ext cx="226215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CN" sz="5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第一讲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2971800" y="4479647"/>
            <a:ext cx="1288044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9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我们出生后会去往哪里？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12191049" y="8420100"/>
            <a:ext cx="518924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讲师</a:t>
            </a:r>
            <a:r>
              <a:rPr b="1" lang="zh-CN" sz="5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全炳奎 牧师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4A6E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/>
          <p:nvPr/>
        </p:nvSpPr>
        <p:spPr>
          <a:xfrm>
            <a:off x="154555" y="9513000"/>
            <a:ext cx="5686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我们出生以后去向哪里？</a:t>
            </a:r>
            <a:endParaRPr/>
          </a:p>
        </p:txBody>
      </p:sp>
      <p:sp>
        <p:nvSpPr>
          <p:cNvPr id="173" name="Google Shape;173;p13"/>
          <p:cNvSpPr txBox="1"/>
          <p:nvPr/>
        </p:nvSpPr>
        <p:spPr>
          <a:xfrm>
            <a:off x="4539343" y="1638300"/>
            <a:ext cx="9165770" cy="6309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他怎样从母胎赤身而来，</a:t>
            </a:r>
            <a:endParaRPr sz="5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也必照样赤身而去。</a:t>
            </a:r>
            <a:endParaRPr sz="5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他所劳碌得来的。</a:t>
            </a:r>
            <a:endParaRPr sz="5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手中分毫不能带去。</a:t>
            </a:r>
            <a:endParaRPr sz="5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传道书 5:15</a:t>
            </a:r>
            <a:endParaRPr sz="40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4A6E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/>
          <p:nvPr/>
        </p:nvSpPr>
        <p:spPr>
          <a:xfrm>
            <a:off x="154555" y="9513000"/>
            <a:ext cx="5686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我们出生以后去向哪里？</a:t>
            </a:r>
            <a:endParaRPr/>
          </a:p>
        </p:txBody>
      </p:sp>
      <p:sp>
        <p:nvSpPr>
          <p:cNvPr id="179" name="Google Shape;179;p14"/>
          <p:cNvSpPr txBox="1"/>
          <p:nvPr/>
        </p:nvSpPr>
        <p:spPr>
          <a:xfrm>
            <a:off x="4539343" y="3863790"/>
            <a:ext cx="9165770" cy="2877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起初神创造天地。</a:t>
            </a:r>
            <a:endParaRPr sz="5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创世记 1章1节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4A6E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/>
          <p:nvPr/>
        </p:nvSpPr>
        <p:spPr>
          <a:xfrm>
            <a:off x="154555" y="9513000"/>
            <a:ext cx="5686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我们出生以后去向哪里？</a:t>
            </a:r>
            <a:endParaRPr/>
          </a:p>
        </p:txBody>
      </p:sp>
      <p:sp>
        <p:nvSpPr>
          <p:cNvPr id="185" name="Google Shape;185;p15"/>
          <p:cNvSpPr txBox="1"/>
          <p:nvPr/>
        </p:nvSpPr>
        <p:spPr>
          <a:xfrm>
            <a:off x="4539343" y="5004191"/>
            <a:ext cx="916577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86" name="Google Shape;186;p15"/>
          <p:cNvSpPr txBox="1"/>
          <p:nvPr/>
        </p:nvSpPr>
        <p:spPr>
          <a:xfrm>
            <a:off x="3107871" y="3572684"/>
            <a:ext cx="12072257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倘若你们不这样行，就得罪耶和华，</a:t>
            </a:r>
            <a:endParaRPr sz="5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要知道你们的罪必追上你们。</a:t>
            </a:r>
            <a:endParaRPr sz="5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创世记 1章1节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4A6E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0545" y="-137829"/>
            <a:ext cx="14706199" cy="9530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5549" y="308443"/>
            <a:ext cx="10668805" cy="776451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6"/>
          <p:cNvSpPr txBox="1"/>
          <p:nvPr/>
        </p:nvSpPr>
        <p:spPr>
          <a:xfrm>
            <a:off x="444209" y="-137829"/>
            <a:ext cx="4919937" cy="1273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5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1-4</a:t>
            </a: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b="1" lang="zh-CN" sz="32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感谢创出的奇迹</a:t>
            </a:r>
            <a:endParaRPr/>
          </a:p>
        </p:txBody>
      </p:sp>
      <p:sp>
        <p:nvSpPr>
          <p:cNvPr id="194" name="Google Shape;194;p16"/>
          <p:cNvSpPr txBox="1"/>
          <p:nvPr/>
        </p:nvSpPr>
        <p:spPr>
          <a:xfrm>
            <a:off x="154555" y="9513000"/>
            <a:ext cx="5686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我们出生以后去向哪里？</a:t>
            </a:r>
            <a:endParaRPr/>
          </a:p>
        </p:txBody>
      </p:sp>
      <p:sp>
        <p:nvSpPr>
          <p:cNvPr id="195" name="Google Shape;195;p16"/>
          <p:cNvSpPr txBox="1"/>
          <p:nvPr/>
        </p:nvSpPr>
        <p:spPr>
          <a:xfrm>
            <a:off x="609600" y="4300409"/>
            <a:ext cx="5186035" cy="2182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因抱怨而患上不治之症</a:t>
            </a:r>
            <a:endParaRPr sz="36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但却用感谢克服的</a:t>
            </a:r>
            <a:endParaRPr sz="36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川上吉见</a:t>
            </a:r>
            <a:endParaRPr/>
          </a:p>
        </p:txBody>
      </p:sp>
      <p:sp>
        <p:nvSpPr>
          <p:cNvPr id="196" name="Google Shape;196;p16"/>
          <p:cNvSpPr txBox="1"/>
          <p:nvPr/>
        </p:nvSpPr>
        <p:spPr>
          <a:xfrm>
            <a:off x="355203" y="2622248"/>
            <a:ext cx="575349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&lt;感谢创出的奇迹&gt;</a:t>
            </a:r>
            <a:endParaRPr sz="4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9524" y="9419048"/>
            <a:ext cx="20571428" cy="147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9524" y="-76190"/>
            <a:ext cx="20571428" cy="147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5695" y="1907541"/>
            <a:ext cx="3780754" cy="647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4200000">
            <a:off x="5623198" y="1985792"/>
            <a:ext cx="676308" cy="337066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7"/>
          <p:cNvSpPr txBox="1"/>
          <p:nvPr/>
        </p:nvSpPr>
        <p:spPr>
          <a:xfrm>
            <a:off x="381000" y="-137829"/>
            <a:ext cx="3717685" cy="1273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5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1-5</a:t>
            </a: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b="1"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心中的罪</a:t>
            </a:r>
            <a:endParaRPr b="1" sz="32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6" name="Google Shape;206;p17"/>
          <p:cNvSpPr txBox="1"/>
          <p:nvPr/>
        </p:nvSpPr>
        <p:spPr>
          <a:xfrm>
            <a:off x="154555" y="9513000"/>
            <a:ext cx="5686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我们出生以后去向哪里？</a:t>
            </a:r>
            <a:endParaRPr/>
          </a:p>
        </p:txBody>
      </p:sp>
      <p:sp>
        <p:nvSpPr>
          <p:cNvPr id="207" name="Google Shape;207;p17"/>
          <p:cNvSpPr txBox="1"/>
          <p:nvPr/>
        </p:nvSpPr>
        <p:spPr>
          <a:xfrm>
            <a:off x="8235545" y="1714500"/>
            <a:ext cx="4447051" cy="64596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6600">
                <a:solidFill>
                  <a:srgbClr val="0E4A6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射箭脱靶</a:t>
            </a:r>
            <a:endParaRPr sz="6600">
              <a:solidFill>
                <a:srgbClr val="0E4A6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200">
                <a:solidFill>
                  <a:srgbClr val="0E4A6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=</a:t>
            </a:r>
            <a:r>
              <a:rPr lang="zh-CN" sz="6600">
                <a:solidFill>
                  <a:srgbClr val="0E4A6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脱离话语</a:t>
            </a:r>
            <a:endParaRPr sz="6600">
              <a:solidFill>
                <a:srgbClr val="0E4A6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800">
                <a:solidFill>
                  <a:srgbClr val="0E4A6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=</a:t>
            </a:r>
            <a:r>
              <a:rPr b="1" lang="zh-CN" sz="13800">
                <a:solidFill>
                  <a:srgbClr val="0E4A6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罪</a:t>
            </a:r>
            <a:endParaRPr b="1" sz="6600">
              <a:solidFill>
                <a:srgbClr val="0E4A6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7941" y="1403112"/>
            <a:ext cx="9177773" cy="801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03112"/>
            <a:ext cx="9142857" cy="801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409524" y="9419048"/>
            <a:ext cx="20571428" cy="147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409524" y="-76190"/>
            <a:ext cx="20571428" cy="147930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8"/>
          <p:cNvSpPr txBox="1"/>
          <p:nvPr/>
        </p:nvSpPr>
        <p:spPr>
          <a:xfrm>
            <a:off x="381000" y="-137829"/>
            <a:ext cx="3717685" cy="1273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5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1-5</a:t>
            </a: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b="1"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心中的罪</a:t>
            </a:r>
            <a:endParaRPr b="1" sz="32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7" name="Google Shape;217;p18"/>
          <p:cNvSpPr txBox="1"/>
          <p:nvPr/>
        </p:nvSpPr>
        <p:spPr>
          <a:xfrm>
            <a:off x="154555" y="9513000"/>
            <a:ext cx="5686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我们出生以后去向哪里？</a:t>
            </a:r>
            <a:endParaRPr/>
          </a:p>
        </p:txBody>
      </p:sp>
      <p:sp>
        <p:nvSpPr>
          <p:cNvPr id="218" name="Google Shape;218;p18"/>
          <p:cNvSpPr txBox="1"/>
          <p:nvPr/>
        </p:nvSpPr>
        <p:spPr>
          <a:xfrm>
            <a:off x="10687028" y="2095500"/>
            <a:ext cx="6019597" cy="415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800">
                <a:solidFill>
                  <a:srgbClr val="0E4A6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得救后</a:t>
            </a:r>
            <a:endParaRPr sz="8800">
              <a:solidFill>
                <a:srgbClr val="0E4A6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800">
                <a:solidFill>
                  <a:srgbClr val="0E4A6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心中的平安</a:t>
            </a:r>
            <a:endParaRPr/>
          </a:p>
        </p:txBody>
      </p:sp>
      <p:sp>
        <p:nvSpPr>
          <p:cNvPr id="219" name="Google Shape;219;p18"/>
          <p:cNvSpPr txBox="1"/>
          <p:nvPr/>
        </p:nvSpPr>
        <p:spPr>
          <a:xfrm>
            <a:off x="1543035" y="2133825"/>
            <a:ext cx="6019597" cy="415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800">
                <a:solidFill>
                  <a:srgbClr val="FD6F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得救前</a:t>
            </a:r>
            <a:endParaRPr sz="8800">
              <a:solidFill>
                <a:srgbClr val="FD6F2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800">
                <a:solidFill>
                  <a:srgbClr val="FD6F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痛苦与绝望</a:t>
            </a:r>
            <a:endParaRPr sz="8800">
              <a:solidFill>
                <a:srgbClr val="FD6F2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9524" y="9419048"/>
            <a:ext cx="20571428" cy="147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9524" y="-76190"/>
            <a:ext cx="20571428" cy="147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3934" y="3807544"/>
            <a:ext cx="3304767" cy="122491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9"/>
          <p:cNvSpPr txBox="1"/>
          <p:nvPr/>
        </p:nvSpPr>
        <p:spPr>
          <a:xfrm>
            <a:off x="381000" y="-137829"/>
            <a:ext cx="3717685" cy="1273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5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1-5</a:t>
            </a: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b="1"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心中的罪</a:t>
            </a:r>
            <a:endParaRPr b="1" sz="32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8" name="Google Shape;228;p19"/>
          <p:cNvSpPr txBox="1"/>
          <p:nvPr/>
        </p:nvSpPr>
        <p:spPr>
          <a:xfrm>
            <a:off x="154555" y="9513000"/>
            <a:ext cx="5686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我们出生以后去向哪里？</a:t>
            </a:r>
            <a:endParaRPr/>
          </a:p>
        </p:txBody>
      </p:sp>
      <p:sp>
        <p:nvSpPr>
          <p:cNvPr id="229" name="Google Shape;229;p19"/>
          <p:cNvSpPr txBox="1"/>
          <p:nvPr/>
        </p:nvSpPr>
        <p:spPr>
          <a:xfrm>
            <a:off x="11495634" y="1949254"/>
            <a:ext cx="5262979" cy="4521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600">
                <a:solidFill>
                  <a:srgbClr val="0E4A6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爱(宝血)</a:t>
            </a:r>
            <a:endParaRPr/>
          </a:p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600">
                <a:solidFill>
                  <a:srgbClr val="0E4A6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真实的爱</a:t>
            </a:r>
            <a:endParaRPr/>
          </a:p>
        </p:txBody>
      </p:sp>
      <p:sp>
        <p:nvSpPr>
          <p:cNvPr id="230" name="Google Shape;230;p19"/>
          <p:cNvSpPr txBox="1"/>
          <p:nvPr/>
        </p:nvSpPr>
        <p:spPr>
          <a:xfrm>
            <a:off x="1169765" y="1949254"/>
            <a:ext cx="5827236" cy="4521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600">
                <a:solidFill>
                  <a:srgbClr val="FD6F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钱(欲望)</a:t>
            </a:r>
            <a:endParaRPr/>
          </a:p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600">
                <a:solidFill>
                  <a:srgbClr val="FD6F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事故/死亡</a:t>
            </a:r>
            <a:endParaRPr sz="9600">
              <a:solidFill>
                <a:srgbClr val="FD6F2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4A6E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/>
          <p:nvPr/>
        </p:nvSpPr>
        <p:spPr>
          <a:xfrm>
            <a:off x="154555" y="9513000"/>
            <a:ext cx="5686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我们出生以后去向哪里？</a:t>
            </a:r>
            <a:endParaRPr/>
          </a:p>
        </p:txBody>
      </p:sp>
      <p:sp>
        <p:nvSpPr>
          <p:cNvPr id="236" name="Google Shape;236;p20"/>
          <p:cNvSpPr txBox="1"/>
          <p:nvPr/>
        </p:nvSpPr>
        <p:spPr>
          <a:xfrm>
            <a:off x="3107871" y="1225504"/>
            <a:ext cx="12072257" cy="746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我又转念，见日光之下，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快跑的未必能嬴，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力战的未必得胜，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智慧的未必得粮食，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明哲的未必得赀财，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灵巧的未必得喜悦。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所临到众人的，是在乎当时的机会。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创世记 1章1节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4A6E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/>
          <p:nvPr/>
        </p:nvSpPr>
        <p:spPr>
          <a:xfrm>
            <a:off x="154555" y="9513000"/>
            <a:ext cx="5686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我们出生以后去向哪里？</a:t>
            </a:r>
            <a:endParaRPr/>
          </a:p>
        </p:txBody>
      </p:sp>
      <p:sp>
        <p:nvSpPr>
          <p:cNvPr id="242" name="Google Shape;242;p21"/>
          <p:cNvSpPr txBox="1"/>
          <p:nvPr/>
        </p:nvSpPr>
        <p:spPr>
          <a:xfrm>
            <a:off x="2057400" y="2781300"/>
            <a:ext cx="14367406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原来人也不知道自己的定期。鱼被恶网圈住，鸟被网罗捉住，祸患忽然临到的时候，世人陷在其中，也是如此。</a:t>
            </a:r>
            <a:endParaRPr sz="4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传道书9章12节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3333" y="-151955"/>
            <a:ext cx="6914286" cy="982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2381" y="9409524"/>
            <a:ext cx="19371429" cy="108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409524" y="-76190"/>
            <a:ext cx="20571428" cy="147930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2"/>
          <p:cNvSpPr txBox="1"/>
          <p:nvPr/>
        </p:nvSpPr>
        <p:spPr>
          <a:xfrm>
            <a:off x="381000" y="-137829"/>
            <a:ext cx="3717685" cy="1273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5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1-5</a:t>
            </a: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b="1"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心中的罪</a:t>
            </a:r>
            <a:endParaRPr b="1" sz="32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51" name="Google Shape;251;p22"/>
          <p:cNvSpPr txBox="1"/>
          <p:nvPr/>
        </p:nvSpPr>
        <p:spPr>
          <a:xfrm>
            <a:off x="154555" y="9513000"/>
            <a:ext cx="5686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我们出生以后去向哪里？</a:t>
            </a:r>
            <a:endParaRPr/>
          </a:p>
        </p:txBody>
      </p:sp>
      <p:sp>
        <p:nvSpPr>
          <p:cNvPr id="252" name="Google Shape;252;p22"/>
          <p:cNvSpPr txBox="1"/>
          <p:nvPr/>
        </p:nvSpPr>
        <p:spPr>
          <a:xfrm>
            <a:off x="8229600" y="1671602"/>
            <a:ext cx="8699818" cy="4553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8000">
                <a:solidFill>
                  <a:srgbClr val="0E4A6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灵魂的故乡是天国</a:t>
            </a:r>
            <a:endParaRPr b="1" sz="8000">
              <a:solidFill>
                <a:srgbClr val="0E4A6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400">
                <a:solidFill>
                  <a:srgbClr val="0E4A6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如果心中有罪</a:t>
            </a:r>
            <a:endParaRPr sz="5400">
              <a:solidFill>
                <a:srgbClr val="0E4A6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400">
                <a:solidFill>
                  <a:srgbClr val="0E4A6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是无法进天国的。</a:t>
            </a:r>
            <a:endParaRPr sz="5400">
              <a:solidFill>
                <a:srgbClr val="0E4A6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9524" y="9419048"/>
            <a:ext cx="20571428" cy="147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9524" y="-76190"/>
            <a:ext cx="20571428" cy="147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669778"/>
            <a:ext cx="18305235" cy="74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323823" y="160875"/>
            <a:ext cx="642355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6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1-1</a:t>
            </a:r>
            <a:r>
              <a:rPr b="1" lang="zh-CN" sz="4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</a:t>
            </a:r>
            <a:r>
              <a:rPr b="1"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重返出生地的大马哈鱼</a:t>
            </a:r>
            <a:endParaRPr b="1" sz="4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154555" y="9513000"/>
            <a:ext cx="5686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我们出生以后去向哪里？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4A6E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"/>
          <p:cNvSpPr txBox="1"/>
          <p:nvPr/>
        </p:nvSpPr>
        <p:spPr>
          <a:xfrm>
            <a:off x="154555" y="9513000"/>
            <a:ext cx="5686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我们出生以后去向哪里？</a:t>
            </a:r>
            <a:endParaRPr/>
          </a:p>
        </p:txBody>
      </p:sp>
      <p:sp>
        <p:nvSpPr>
          <p:cNvPr id="258" name="Google Shape;258;p23"/>
          <p:cNvSpPr txBox="1"/>
          <p:nvPr/>
        </p:nvSpPr>
        <p:spPr>
          <a:xfrm>
            <a:off x="4539342" y="2933700"/>
            <a:ext cx="9633857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因为人死了，遗命才有效力，若留遗命的尚在，那遗命还有用处麽。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希伯来书9章17节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2381" y="1403112"/>
            <a:ext cx="18457143" cy="800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2381" y="9409524"/>
            <a:ext cx="19371429" cy="108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409524" y="-76190"/>
            <a:ext cx="20571428" cy="147930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4"/>
          <p:cNvSpPr txBox="1"/>
          <p:nvPr/>
        </p:nvSpPr>
        <p:spPr>
          <a:xfrm>
            <a:off x="377768" y="-137829"/>
            <a:ext cx="5718232" cy="1273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5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1-5</a:t>
            </a:r>
            <a:r>
              <a:rPr b="1"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心中的光明与黑暗</a:t>
            </a:r>
            <a:endParaRPr b="1" sz="32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67" name="Google Shape;267;p24"/>
          <p:cNvSpPr txBox="1"/>
          <p:nvPr/>
        </p:nvSpPr>
        <p:spPr>
          <a:xfrm>
            <a:off x="154555" y="9513000"/>
            <a:ext cx="5686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我们出生以后去向哪里？</a:t>
            </a:r>
            <a:endParaRPr/>
          </a:p>
        </p:txBody>
      </p:sp>
      <p:sp>
        <p:nvSpPr>
          <p:cNvPr id="268" name="Google Shape;268;p24"/>
          <p:cNvSpPr txBox="1"/>
          <p:nvPr/>
        </p:nvSpPr>
        <p:spPr>
          <a:xfrm>
            <a:off x="4287858" y="3153644"/>
            <a:ext cx="957666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0">
                <a:solidFill>
                  <a:srgbClr val="0E4A6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耶稣=光明 我=黑暗</a:t>
            </a:r>
            <a:endParaRPr/>
          </a:p>
        </p:txBody>
      </p:sp>
      <p:sp>
        <p:nvSpPr>
          <p:cNvPr id="269" name="Google Shape;269;p24"/>
          <p:cNvSpPr txBox="1"/>
          <p:nvPr/>
        </p:nvSpPr>
        <p:spPr>
          <a:xfrm>
            <a:off x="3732419" y="4744598"/>
            <a:ext cx="10687541" cy="165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0E4A6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在十字架上洗净了人类所有的罪且为光明的耶稣</a:t>
            </a:r>
            <a:endParaRPr sz="3600">
              <a:solidFill>
                <a:srgbClr val="0E4A6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0E4A6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击退我们人生中的黑暗。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9524" y="9419048"/>
            <a:ext cx="20571428" cy="147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9524" y="-76190"/>
            <a:ext cx="20571428" cy="147930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2895600" y="4769526"/>
            <a:ext cx="1260473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9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有处可归的人=</a:t>
            </a:r>
            <a:r>
              <a:rPr b="1" lang="zh-CN" sz="9000">
                <a:solidFill>
                  <a:srgbClr val="3A4C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幸福的人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2956154" y="2118958"/>
            <a:ext cx="11187678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6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我们出生以后终究会面对死亡</a:t>
            </a:r>
            <a:endParaRPr b="1" sz="6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6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死后又会去向哪里？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323823" y="160875"/>
            <a:ext cx="596188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6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1-1</a:t>
            </a:r>
            <a:r>
              <a:rPr b="1" lang="zh-CN" sz="4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</a:t>
            </a:r>
            <a:r>
              <a:rPr b="1"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重返出生地的三文鱼</a:t>
            </a:r>
            <a:endParaRPr b="1" sz="4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54555" y="9513000"/>
            <a:ext cx="5686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我们出生以后去向哪里？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4A6E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0545" y="-137829"/>
            <a:ext cx="14706199" cy="9530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1673" y="732015"/>
            <a:ext cx="10695529" cy="779057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343013" y="283007"/>
            <a:ext cx="323838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6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1-2 </a:t>
            </a:r>
            <a:r>
              <a:rPr b="1" lang="zh-CN" sz="4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漂流者</a:t>
            </a:r>
            <a:endParaRPr b="1" sz="2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154555" y="9513000"/>
            <a:ext cx="5686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我们出生以后去向哪里？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236010" y="4029142"/>
            <a:ext cx="553549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请做我们一年的王吧！</a:t>
            </a:r>
            <a:endParaRPr sz="36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一年后,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你再乘着</a:t>
            </a:r>
            <a:endParaRPr sz="36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载你到这里的东西回去</a:t>
            </a:r>
            <a:endParaRPr sz="36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就可以了。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176013" y="2624320"/>
            <a:ext cx="61526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&lt;3个漂流者的故事&gt;</a:t>
            </a:r>
            <a:endParaRPr sz="4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9524" y="9419048"/>
            <a:ext cx="20571428" cy="147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9524" y="-76190"/>
            <a:ext cx="20571428" cy="147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137" y="2102543"/>
            <a:ext cx="5168535" cy="6080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920000">
            <a:off x="10873345" y="3161471"/>
            <a:ext cx="5943513" cy="5943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4980000">
            <a:off x="11785010" y="1256475"/>
            <a:ext cx="4566071" cy="5943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61515" y="4790920"/>
            <a:ext cx="1988603" cy="134230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154555" y="9513000"/>
            <a:ext cx="5686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我们出生以后去向哪里？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323823" y="241637"/>
            <a:ext cx="733886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6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1-2 </a:t>
            </a:r>
            <a:r>
              <a:rPr b="1"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漂流者(第一个人-吃喝享乐)</a:t>
            </a:r>
            <a:endParaRPr b="1" sz="2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9524" y="9419048"/>
            <a:ext cx="20571428" cy="147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9524" y="-76190"/>
            <a:ext cx="20571428" cy="147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2082" y="2484437"/>
            <a:ext cx="5285564" cy="531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28867" y="2484437"/>
            <a:ext cx="7095041" cy="626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92349" y="4693984"/>
            <a:ext cx="1988603" cy="134230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 txBox="1"/>
          <p:nvPr/>
        </p:nvSpPr>
        <p:spPr>
          <a:xfrm>
            <a:off x="154555" y="9513000"/>
            <a:ext cx="5686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我们出生以后去向哪里？</a:t>
            </a:r>
            <a:endParaRPr/>
          </a:p>
        </p:txBody>
      </p:sp>
      <p:sp>
        <p:nvSpPr>
          <p:cNvPr id="140" name="Google Shape;140;p6"/>
          <p:cNvSpPr txBox="1"/>
          <p:nvPr/>
        </p:nvSpPr>
        <p:spPr>
          <a:xfrm>
            <a:off x="323823" y="241637"/>
            <a:ext cx="733886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6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1-2 </a:t>
            </a:r>
            <a:r>
              <a:rPr b="1"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漂流者(第二个人-只去享乐)</a:t>
            </a:r>
            <a:endParaRPr b="1" sz="2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9524" y="9419048"/>
            <a:ext cx="20571428" cy="147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9524" y="-76190"/>
            <a:ext cx="20571428" cy="147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06" y="3024126"/>
            <a:ext cx="6171429" cy="518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67061" y="1410597"/>
            <a:ext cx="7627785" cy="762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92349" y="4693984"/>
            <a:ext cx="1988603" cy="134230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 txBox="1"/>
          <p:nvPr/>
        </p:nvSpPr>
        <p:spPr>
          <a:xfrm>
            <a:off x="154555" y="9513000"/>
            <a:ext cx="5686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我们出生以后去向哪里？</a:t>
            </a:r>
            <a:endParaRPr/>
          </a:p>
        </p:txBody>
      </p:sp>
      <p:sp>
        <p:nvSpPr>
          <p:cNvPr id="151" name="Google Shape;151;p7"/>
          <p:cNvSpPr txBox="1"/>
          <p:nvPr/>
        </p:nvSpPr>
        <p:spPr>
          <a:xfrm>
            <a:off x="323823" y="241637"/>
            <a:ext cx="733886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6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1-2 </a:t>
            </a:r>
            <a:r>
              <a:rPr b="1"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漂流者(第三个人-颇有智慧)</a:t>
            </a:r>
            <a:endParaRPr b="1" sz="2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4A6E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/>
        </p:nvSpPr>
        <p:spPr>
          <a:xfrm>
            <a:off x="154555" y="9513000"/>
            <a:ext cx="5686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我们出生以后去向哪里？</a:t>
            </a:r>
            <a:endParaRPr/>
          </a:p>
        </p:txBody>
      </p:sp>
      <p:sp>
        <p:nvSpPr>
          <p:cNvPr id="157" name="Google Shape;157;p8"/>
          <p:cNvSpPr txBox="1"/>
          <p:nvPr/>
        </p:nvSpPr>
        <p:spPr>
          <a:xfrm>
            <a:off x="3024375" y="2520993"/>
            <a:ext cx="12239249" cy="403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他们却羡慕一个更美的家乡，就是在天上的。</a:t>
            </a:r>
            <a:endParaRPr sz="4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所以神被称为他们的神，并不以为耻。</a:t>
            </a:r>
            <a:endParaRPr sz="4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因为他已经给他们豫备了一座城。</a:t>
            </a:r>
            <a:endParaRPr sz="4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希伯来书 11章 16节</a:t>
            </a: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9524" y="9419048"/>
            <a:ext cx="20571428" cy="147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8844" y="0"/>
            <a:ext cx="18394558" cy="95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8285713" cy="953333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2"/>
          <p:cNvSpPr txBox="1"/>
          <p:nvPr/>
        </p:nvSpPr>
        <p:spPr>
          <a:xfrm>
            <a:off x="4094840" y="461002"/>
            <a:ext cx="10096034" cy="2829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人生就是</a:t>
            </a:r>
            <a:endParaRPr b="1" sz="480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8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南柯一梦/</a:t>
            </a:r>
            <a:r>
              <a:rPr b="1" i="0" lang="zh-CN" sz="8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花无十日红</a:t>
            </a:r>
            <a:endParaRPr b="1" sz="80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66" name="Google Shape;166;p12"/>
          <p:cNvSpPr txBox="1"/>
          <p:nvPr/>
        </p:nvSpPr>
        <p:spPr>
          <a:xfrm>
            <a:off x="154555" y="9513000"/>
            <a:ext cx="5686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我们出生以后去向哪里？</a:t>
            </a:r>
            <a:endParaRPr/>
          </a:p>
        </p:txBody>
      </p:sp>
      <p:sp>
        <p:nvSpPr>
          <p:cNvPr id="167" name="Google Shape;167;p12"/>
          <p:cNvSpPr txBox="1"/>
          <p:nvPr/>
        </p:nvSpPr>
        <p:spPr>
          <a:xfrm>
            <a:off x="4606999" y="3290495"/>
            <a:ext cx="9071714" cy="26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6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人生的一切荣华富贵</a:t>
            </a:r>
            <a:endParaRPr b="1" sz="60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6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都如一场梦将会烟消云散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2021-07-23T20:30:50Z</dcterms:created>
  <dc:creator>officegen</dc:creator>
</cp:coreProperties>
</file>